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6" r:id="rId2"/>
    <p:sldId id="293" r:id="rId3"/>
    <p:sldId id="294" r:id="rId4"/>
    <p:sldId id="287" r:id="rId5"/>
    <p:sldId id="296" r:id="rId6"/>
    <p:sldId id="292" r:id="rId7"/>
    <p:sldId id="300" r:id="rId8"/>
    <p:sldId id="289" r:id="rId9"/>
    <p:sldId id="290" r:id="rId10"/>
    <p:sldId id="295" r:id="rId11"/>
    <p:sldId id="298" r:id="rId12"/>
    <p:sldId id="299" r:id="rId13"/>
    <p:sldId id="301" r:id="rId14"/>
    <p:sldId id="277" r:id="rId15"/>
    <p:sldId id="304" r:id="rId16"/>
    <p:sldId id="278" r:id="rId17"/>
    <p:sldId id="262" r:id="rId18"/>
    <p:sldId id="283" r:id="rId19"/>
    <p:sldId id="285" r:id="rId20"/>
    <p:sldId id="302" r:id="rId21"/>
    <p:sldId id="303" r:id="rId22"/>
    <p:sldId id="311" r:id="rId23"/>
    <p:sldId id="312" r:id="rId24"/>
    <p:sldId id="313" r:id="rId25"/>
    <p:sldId id="314" r:id="rId26"/>
    <p:sldId id="306" r:id="rId27"/>
    <p:sldId id="308" r:id="rId28"/>
    <p:sldId id="307" r:id="rId29"/>
    <p:sldId id="309" r:id="rId30"/>
    <p:sldId id="316" r:id="rId31"/>
    <p:sldId id="31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guel.moir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102" autoAdjust="0"/>
  </p:normalViewPr>
  <p:slideViewPr>
    <p:cSldViewPr snapToObjects="1">
      <p:cViewPr varScale="1">
        <p:scale>
          <a:sx n="61" d="100"/>
          <a:sy n="61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00A7B-BB68-4570-A5E3-25AFC90E13DA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EED6BAA-68ED-4C4A-BC11-F03C0047804B}">
      <dgm:prSet phldrT="[Texto]"/>
      <dgm:spPr/>
      <dgm:t>
        <a:bodyPr/>
        <a:lstStyle/>
        <a:p>
          <a:r>
            <a:rPr lang="es-MX" dirty="0" smtClean="0"/>
            <a:t>Gestión de Planificación</a:t>
          </a:r>
          <a:endParaRPr lang="en-US" dirty="0"/>
        </a:p>
      </dgm:t>
    </dgm:pt>
    <dgm:pt modelId="{41376895-83BA-4E3E-8B71-339CBAF60FE0}" type="parTrans" cxnId="{9483EFD5-3A18-4E17-BDA0-3C6450ACBDC8}">
      <dgm:prSet/>
      <dgm:spPr/>
      <dgm:t>
        <a:bodyPr/>
        <a:lstStyle/>
        <a:p>
          <a:endParaRPr lang="en-US"/>
        </a:p>
      </dgm:t>
    </dgm:pt>
    <dgm:pt modelId="{78BFEDEF-41F3-4F6C-8F46-AA526A2A1FAE}" type="sibTrans" cxnId="{9483EFD5-3A18-4E17-BDA0-3C6450ACBDC8}">
      <dgm:prSet/>
      <dgm:spPr/>
      <dgm:t>
        <a:bodyPr/>
        <a:lstStyle/>
        <a:p>
          <a:endParaRPr lang="en-US"/>
        </a:p>
      </dgm:t>
    </dgm:pt>
    <dgm:pt modelId="{BD63A022-4181-4A54-9465-112E9A0A15C6}" type="pres">
      <dgm:prSet presAssocID="{79000A7B-BB68-4570-A5E3-25AFC90E1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1A3273-8423-4BF8-8541-3AD18CFC814A}" type="pres">
      <dgm:prSet presAssocID="{9EED6BAA-68ED-4C4A-BC11-F03C0047804B}" presName="composite" presStyleCnt="0"/>
      <dgm:spPr/>
    </dgm:pt>
    <dgm:pt modelId="{128A9B94-03AE-4053-9E25-246DC77D3FD2}" type="pres">
      <dgm:prSet presAssocID="{9EED6BAA-68ED-4C4A-BC11-F03C0047804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3A7AD-DD33-4D95-BAF5-418A434CFD59}" type="pres">
      <dgm:prSet presAssocID="{9EED6BAA-68ED-4C4A-BC11-F03C0047804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D8A90-4099-4A95-8268-5A9A88C0E539}" type="presOf" srcId="{79000A7B-BB68-4570-A5E3-25AFC90E13DA}" destId="{BD63A022-4181-4A54-9465-112E9A0A15C6}" srcOrd="0" destOrd="0" presId="urn:microsoft.com/office/officeart/2005/8/layout/hList1"/>
    <dgm:cxn modelId="{9483EFD5-3A18-4E17-BDA0-3C6450ACBDC8}" srcId="{79000A7B-BB68-4570-A5E3-25AFC90E13DA}" destId="{9EED6BAA-68ED-4C4A-BC11-F03C0047804B}" srcOrd="0" destOrd="0" parTransId="{41376895-83BA-4E3E-8B71-339CBAF60FE0}" sibTransId="{78BFEDEF-41F3-4F6C-8F46-AA526A2A1FAE}"/>
    <dgm:cxn modelId="{78A1D62F-924F-46DB-BF85-C9036F41D304}" type="presOf" srcId="{9EED6BAA-68ED-4C4A-BC11-F03C0047804B}" destId="{128A9B94-03AE-4053-9E25-246DC77D3FD2}" srcOrd="0" destOrd="0" presId="urn:microsoft.com/office/officeart/2005/8/layout/hList1"/>
    <dgm:cxn modelId="{C278AEBB-F2F8-44CB-A51D-049F09826D54}" type="presParOf" srcId="{BD63A022-4181-4A54-9465-112E9A0A15C6}" destId="{621A3273-8423-4BF8-8541-3AD18CFC814A}" srcOrd="0" destOrd="0" presId="urn:microsoft.com/office/officeart/2005/8/layout/hList1"/>
    <dgm:cxn modelId="{99AB67EB-E6F3-4DED-B7C3-FA70B386FB97}" type="presParOf" srcId="{621A3273-8423-4BF8-8541-3AD18CFC814A}" destId="{128A9B94-03AE-4053-9E25-246DC77D3FD2}" srcOrd="0" destOrd="0" presId="urn:microsoft.com/office/officeart/2005/8/layout/hList1"/>
    <dgm:cxn modelId="{365EC865-58AA-4C2D-B385-1310B0E612D1}" type="presParOf" srcId="{621A3273-8423-4BF8-8541-3AD18CFC814A}" destId="{D523A7AD-DD33-4D95-BAF5-418A434CFD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0806B4-6124-4ACD-9124-F38CFF8967D6}" type="doc">
      <dgm:prSet loTypeId="urn:microsoft.com/office/officeart/2005/8/layout/hList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992F1B2-7111-42DC-806B-9D990CDAD0D4}">
      <dgm:prSet phldrT="[Texto]" custT="1"/>
      <dgm:spPr/>
      <dgm:t>
        <a:bodyPr/>
        <a:lstStyle/>
        <a:p>
          <a:r>
            <a:rPr lang="es-MX" sz="3100" dirty="0" smtClean="0"/>
            <a:t>Vinculación </a:t>
          </a:r>
          <a:r>
            <a:rPr lang="es-MX" sz="2800" dirty="0" smtClean="0"/>
            <a:t>Política-Plan-Presupuesto</a:t>
          </a:r>
          <a:endParaRPr lang="es-MX" sz="3100" dirty="0" smtClean="0"/>
        </a:p>
        <a:p>
          <a:endParaRPr lang="en-US" sz="3100" dirty="0"/>
        </a:p>
      </dgm:t>
    </dgm:pt>
    <dgm:pt modelId="{5722BA05-8553-4EBC-8979-3AE2F64A644A}" type="parTrans" cxnId="{89054302-4F1A-413F-83FA-76EB28067B7B}">
      <dgm:prSet/>
      <dgm:spPr/>
      <dgm:t>
        <a:bodyPr/>
        <a:lstStyle/>
        <a:p>
          <a:endParaRPr lang="en-US"/>
        </a:p>
      </dgm:t>
    </dgm:pt>
    <dgm:pt modelId="{06FC00B3-C253-461C-85B6-15409D41FFEC}" type="sibTrans" cxnId="{89054302-4F1A-413F-83FA-76EB28067B7B}">
      <dgm:prSet/>
      <dgm:spPr/>
      <dgm:t>
        <a:bodyPr/>
        <a:lstStyle/>
        <a:p>
          <a:endParaRPr lang="en-US"/>
        </a:p>
      </dgm:t>
    </dgm:pt>
    <dgm:pt modelId="{A42F05A3-A0E3-49EF-86C7-4726CF03DF15}" type="pres">
      <dgm:prSet presAssocID="{1F0806B4-6124-4ACD-9124-F38CFF8967D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56BEE19-4425-40B7-A728-7F2D051BB737}" type="pres">
      <dgm:prSet presAssocID="{9992F1B2-7111-42DC-806B-9D990CDAD0D4}" presName="node" presStyleLbl="node1" presStyleIdx="0" presStyleCnt="1" custScaleX="44887" custLinFactNeighborX="18900" custLinFactNeighborY="1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52BB7-3E4A-40E8-8B66-1FDACB6883E4}" type="presOf" srcId="{9992F1B2-7111-42DC-806B-9D990CDAD0D4}" destId="{656BEE19-4425-40B7-A728-7F2D051BB737}" srcOrd="0" destOrd="0" presId="urn:microsoft.com/office/officeart/2005/8/layout/hList6"/>
    <dgm:cxn modelId="{02D28967-F0DC-4B53-A526-DAC11D36C6CF}" type="presOf" srcId="{1F0806B4-6124-4ACD-9124-F38CFF8967D6}" destId="{A42F05A3-A0E3-49EF-86C7-4726CF03DF15}" srcOrd="0" destOrd="0" presId="urn:microsoft.com/office/officeart/2005/8/layout/hList6"/>
    <dgm:cxn modelId="{89054302-4F1A-413F-83FA-76EB28067B7B}" srcId="{1F0806B4-6124-4ACD-9124-F38CFF8967D6}" destId="{9992F1B2-7111-42DC-806B-9D990CDAD0D4}" srcOrd="0" destOrd="0" parTransId="{5722BA05-8553-4EBC-8979-3AE2F64A644A}" sibTransId="{06FC00B3-C253-461C-85B6-15409D41FFEC}"/>
    <dgm:cxn modelId="{84BC7EC7-61F8-4EF8-AA0E-938A8AC0E1B5}" type="presParOf" srcId="{A42F05A3-A0E3-49EF-86C7-4726CF03DF15}" destId="{656BEE19-4425-40B7-A728-7F2D051BB737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D0ED56-B30C-4CF7-AC6D-0D6BD26F9A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1B9D26-ABD2-4C9E-9BE1-3CD9B47108AD}">
      <dgm:prSet phldrT="[Texto]"/>
      <dgm:spPr/>
      <dgm:t>
        <a:bodyPr/>
        <a:lstStyle/>
        <a:p>
          <a:r>
            <a:rPr lang="es-MX" dirty="0" smtClean="0"/>
            <a:t>CONADUR</a:t>
          </a:r>
          <a:endParaRPr lang="en-US" dirty="0"/>
        </a:p>
      </dgm:t>
    </dgm:pt>
    <dgm:pt modelId="{3A535DDD-C51E-4178-A261-D9976809316B}" type="parTrans" cxnId="{93D6915A-4B65-4639-9D96-8944C6BD7638}">
      <dgm:prSet/>
      <dgm:spPr/>
      <dgm:t>
        <a:bodyPr/>
        <a:lstStyle/>
        <a:p>
          <a:endParaRPr lang="en-US"/>
        </a:p>
      </dgm:t>
    </dgm:pt>
    <dgm:pt modelId="{F3D01235-9E69-4E49-9C32-2E335A6876D9}" type="sibTrans" cxnId="{93D6915A-4B65-4639-9D96-8944C6BD7638}">
      <dgm:prSet/>
      <dgm:spPr/>
      <dgm:t>
        <a:bodyPr/>
        <a:lstStyle/>
        <a:p>
          <a:endParaRPr lang="en-US"/>
        </a:p>
      </dgm:t>
    </dgm:pt>
    <dgm:pt modelId="{1CC28677-E1FD-4285-B563-5EA0D1BE9854}">
      <dgm:prSet phldrT="[Texto]" custT="1"/>
      <dgm:spPr/>
      <dgm:t>
        <a:bodyPr/>
        <a:lstStyle/>
        <a:p>
          <a:r>
            <a:rPr lang="es-MX" sz="1200" dirty="0" smtClean="0"/>
            <a:t>Seguridad democrática y justicia</a:t>
          </a:r>
          <a:endParaRPr lang="en-US" sz="1200" dirty="0"/>
        </a:p>
      </dgm:t>
    </dgm:pt>
    <dgm:pt modelId="{6D9FABBC-DA03-416B-AC43-B6B153996BBC}" type="parTrans" cxnId="{3F804BCF-CDCB-4653-B731-F76FA2082B4E}">
      <dgm:prSet/>
      <dgm:spPr/>
      <dgm:t>
        <a:bodyPr/>
        <a:lstStyle/>
        <a:p>
          <a:endParaRPr lang="en-US"/>
        </a:p>
      </dgm:t>
    </dgm:pt>
    <dgm:pt modelId="{F4D139BE-B0B9-4C3C-96B7-535495714CC7}" type="sibTrans" cxnId="{3F804BCF-CDCB-4653-B731-F76FA2082B4E}">
      <dgm:prSet/>
      <dgm:spPr/>
      <dgm:t>
        <a:bodyPr/>
        <a:lstStyle/>
        <a:p>
          <a:endParaRPr lang="en-US"/>
        </a:p>
      </dgm:t>
    </dgm:pt>
    <dgm:pt modelId="{B2152CBF-06EF-49E1-8C38-F282A9053F60}">
      <dgm:prSet phldrT="[Texto]"/>
      <dgm:spPr/>
      <dgm:t>
        <a:bodyPr/>
        <a:lstStyle/>
        <a:p>
          <a:r>
            <a:rPr lang="es-MX" dirty="0" smtClean="0"/>
            <a:t>COREDE y CODEDE</a:t>
          </a:r>
          <a:endParaRPr lang="en-US" dirty="0"/>
        </a:p>
      </dgm:t>
    </dgm:pt>
    <dgm:pt modelId="{DB861573-007E-4B3B-82D4-C362B96912F4}" type="parTrans" cxnId="{76485674-3987-40DE-86EC-8400A2DE76EB}">
      <dgm:prSet/>
      <dgm:spPr/>
      <dgm:t>
        <a:bodyPr/>
        <a:lstStyle/>
        <a:p>
          <a:endParaRPr lang="en-US"/>
        </a:p>
      </dgm:t>
    </dgm:pt>
    <dgm:pt modelId="{7BFF0EE1-9110-4E53-8765-641CA71CFE3A}" type="sibTrans" cxnId="{76485674-3987-40DE-86EC-8400A2DE76EB}">
      <dgm:prSet/>
      <dgm:spPr/>
      <dgm:t>
        <a:bodyPr/>
        <a:lstStyle/>
        <a:p>
          <a:endParaRPr lang="en-US"/>
        </a:p>
      </dgm:t>
    </dgm:pt>
    <dgm:pt modelId="{AA28BA06-73B0-4036-8E3D-B9B112C51F29}">
      <dgm:prSet phldrT="[Texto]" custT="1"/>
      <dgm:spPr/>
      <dgm:t>
        <a:bodyPr/>
        <a:lstStyle/>
        <a:p>
          <a:r>
            <a:rPr lang="es-MX" sz="800" dirty="0" smtClean="0"/>
            <a:t> Desarrollo Económico Competitivo</a:t>
          </a:r>
          <a:endParaRPr lang="en-US" sz="800" dirty="0"/>
        </a:p>
      </dgm:t>
    </dgm:pt>
    <dgm:pt modelId="{36F44ED7-E680-487D-A44D-8F35FCDD3DFD}" type="parTrans" cxnId="{76A2AF2D-A109-4EFB-8E05-AAFF6303445A}">
      <dgm:prSet/>
      <dgm:spPr/>
      <dgm:t>
        <a:bodyPr/>
        <a:lstStyle/>
        <a:p>
          <a:endParaRPr lang="en-US"/>
        </a:p>
      </dgm:t>
    </dgm:pt>
    <dgm:pt modelId="{3D9096B3-FC99-43CB-906B-05F80D43B2FC}" type="sibTrans" cxnId="{76A2AF2D-A109-4EFB-8E05-AAFF6303445A}">
      <dgm:prSet/>
      <dgm:spPr/>
      <dgm:t>
        <a:bodyPr/>
        <a:lstStyle/>
        <a:p>
          <a:endParaRPr lang="en-US"/>
        </a:p>
      </dgm:t>
    </dgm:pt>
    <dgm:pt modelId="{BEB03FC8-8844-4EEF-9C53-1E130D79D78F}">
      <dgm:prSet phldrT="[Texto]" custT="1"/>
      <dgm:spPr/>
      <dgm:t>
        <a:bodyPr/>
        <a:lstStyle/>
        <a:p>
          <a:r>
            <a:rPr lang="es-MX" sz="1200" dirty="0" smtClean="0"/>
            <a:t>COMUDE</a:t>
          </a:r>
          <a:endParaRPr lang="en-US" sz="1200" dirty="0"/>
        </a:p>
      </dgm:t>
    </dgm:pt>
    <dgm:pt modelId="{271CFBFD-552B-4DB2-9986-075A7E256355}" type="parTrans" cxnId="{2A0B3A7A-429A-4429-9284-9C8D1E1CFCC0}">
      <dgm:prSet/>
      <dgm:spPr/>
      <dgm:t>
        <a:bodyPr/>
        <a:lstStyle/>
        <a:p>
          <a:endParaRPr lang="en-US"/>
        </a:p>
      </dgm:t>
    </dgm:pt>
    <dgm:pt modelId="{6A76980F-877B-4839-B08A-FEDD204FB84D}" type="sibTrans" cxnId="{2A0B3A7A-429A-4429-9284-9C8D1E1CFCC0}">
      <dgm:prSet/>
      <dgm:spPr/>
      <dgm:t>
        <a:bodyPr/>
        <a:lstStyle/>
        <a:p>
          <a:endParaRPr lang="en-US"/>
        </a:p>
      </dgm:t>
    </dgm:pt>
    <dgm:pt modelId="{7C9A6E0A-1068-4B40-A824-82396390910E}">
      <dgm:prSet phldrT="[Texto]" custT="1"/>
      <dgm:spPr/>
      <dgm:t>
        <a:bodyPr/>
        <a:lstStyle/>
        <a:p>
          <a:r>
            <a:rPr lang="es-MX" sz="800" dirty="0" smtClean="0"/>
            <a:t>Desarrollo rural sostenible (Desarrollo económico local , necesidades  básicas)</a:t>
          </a:r>
          <a:endParaRPr lang="en-US" sz="800" dirty="0"/>
        </a:p>
      </dgm:t>
    </dgm:pt>
    <dgm:pt modelId="{043FC7E1-2B0B-4F75-9CD9-3951610C27FB}" type="parTrans" cxnId="{9B3C14E9-2B40-439D-A9FA-1BACDA3CB74E}">
      <dgm:prSet/>
      <dgm:spPr/>
      <dgm:t>
        <a:bodyPr/>
        <a:lstStyle/>
        <a:p>
          <a:endParaRPr lang="en-US"/>
        </a:p>
      </dgm:t>
    </dgm:pt>
    <dgm:pt modelId="{05DFA4D2-4651-43D8-BA6A-999FA69EE17B}" type="sibTrans" cxnId="{9B3C14E9-2B40-439D-A9FA-1BACDA3CB74E}">
      <dgm:prSet/>
      <dgm:spPr/>
      <dgm:t>
        <a:bodyPr/>
        <a:lstStyle/>
        <a:p>
          <a:endParaRPr lang="en-US"/>
        </a:p>
      </dgm:t>
    </dgm:pt>
    <dgm:pt modelId="{070002A8-446A-454D-830C-82EA3A4CECFB}">
      <dgm:prSet phldrT="[Texto]" custT="1"/>
      <dgm:spPr/>
      <dgm:t>
        <a:bodyPr/>
        <a:lstStyle/>
        <a:p>
          <a:r>
            <a:rPr lang="es-MX" sz="800" dirty="0" smtClean="0"/>
            <a:t>Municipal	</a:t>
          </a:r>
          <a:endParaRPr lang="en-US" sz="800" dirty="0"/>
        </a:p>
      </dgm:t>
    </dgm:pt>
    <dgm:pt modelId="{B814EA8B-52BF-4EAC-AF32-34DA8EF596B1}" type="parTrans" cxnId="{70F0F91D-02C2-4363-BFE3-E2EA55941AF9}">
      <dgm:prSet/>
      <dgm:spPr/>
      <dgm:t>
        <a:bodyPr/>
        <a:lstStyle/>
        <a:p>
          <a:endParaRPr lang="en-US"/>
        </a:p>
      </dgm:t>
    </dgm:pt>
    <dgm:pt modelId="{11088A04-4FDA-4350-84CB-BA55C525C3ED}" type="sibTrans" cxnId="{70F0F91D-02C2-4363-BFE3-E2EA55941AF9}">
      <dgm:prSet/>
      <dgm:spPr/>
      <dgm:t>
        <a:bodyPr/>
        <a:lstStyle/>
        <a:p>
          <a:endParaRPr lang="en-US"/>
        </a:p>
      </dgm:t>
    </dgm:pt>
    <dgm:pt modelId="{ECC836BB-B41E-40EC-BDFD-8BA92696B93A}">
      <dgm:prSet phldrT="[Texto]" custT="1"/>
      <dgm:spPr/>
      <dgm:t>
        <a:bodyPr/>
        <a:lstStyle/>
        <a:p>
          <a:r>
            <a:rPr lang="es-MX" sz="800" dirty="0" smtClean="0"/>
            <a:t>Comunitario</a:t>
          </a:r>
          <a:endParaRPr lang="en-US" sz="800" dirty="0"/>
        </a:p>
      </dgm:t>
    </dgm:pt>
    <dgm:pt modelId="{67F4B2C9-157F-40FE-BC17-4ACFB2B6532E}" type="parTrans" cxnId="{E5F4D0BF-8529-4EFB-8238-D7BF56D054AE}">
      <dgm:prSet/>
      <dgm:spPr/>
      <dgm:t>
        <a:bodyPr/>
        <a:lstStyle/>
        <a:p>
          <a:endParaRPr lang="en-US"/>
        </a:p>
      </dgm:t>
    </dgm:pt>
    <dgm:pt modelId="{6C20BF15-5CED-4B21-A4AC-FC3E8B1A057B}" type="sibTrans" cxnId="{E5F4D0BF-8529-4EFB-8238-D7BF56D054AE}">
      <dgm:prSet/>
      <dgm:spPr/>
      <dgm:t>
        <a:bodyPr/>
        <a:lstStyle/>
        <a:p>
          <a:endParaRPr lang="en-US"/>
        </a:p>
      </dgm:t>
    </dgm:pt>
    <dgm:pt modelId="{44A055A1-6EEF-4CCD-B287-0B80C7E2435C}">
      <dgm:prSet phldrT="[Texto]" custT="1"/>
      <dgm:spPr/>
      <dgm:t>
        <a:bodyPr/>
        <a:lstStyle/>
        <a:p>
          <a:r>
            <a:rPr lang="es-MX" sz="800" dirty="0" smtClean="0"/>
            <a:t>Turismo</a:t>
          </a:r>
          <a:endParaRPr lang="en-US" sz="800" dirty="0"/>
        </a:p>
      </dgm:t>
    </dgm:pt>
    <dgm:pt modelId="{D5CD998D-99AB-434A-8AB5-CCCC18B1204C}" type="parTrans" cxnId="{4377A0F4-75EC-49CE-A44D-3809754E5805}">
      <dgm:prSet/>
      <dgm:spPr/>
      <dgm:t>
        <a:bodyPr/>
        <a:lstStyle/>
        <a:p>
          <a:endParaRPr lang="en-US"/>
        </a:p>
      </dgm:t>
    </dgm:pt>
    <dgm:pt modelId="{A1CD231D-E578-4F93-9D22-3D874D2A394D}" type="sibTrans" cxnId="{4377A0F4-75EC-49CE-A44D-3809754E5805}">
      <dgm:prSet/>
      <dgm:spPr/>
      <dgm:t>
        <a:bodyPr/>
        <a:lstStyle/>
        <a:p>
          <a:endParaRPr lang="en-US"/>
        </a:p>
      </dgm:t>
    </dgm:pt>
    <dgm:pt modelId="{9A0C78DB-7DF8-427B-9698-5FA36E90FA8B}">
      <dgm:prSet phldrT="[Texto]" custT="1"/>
      <dgm:spPr/>
      <dgm:t>
        <a:bodyPr/>
        <a:lstStyle/>
        <a:p>
          <a:r>
            <a:rPr lang="es-MX" sz="800" dirty="0" smtClean="0"/>
            <a:t> Infraestructura vial</a:t>
          </a:r>
          <a:endParaRPr lang="en-US" sz="800" dirty="0"/>
        </a:p>
      </dgm:t>
    </dgm:pt>
    <dgm:pt modelId="{C1404FAC-264C-4401-A72D-FDD1A6D93AE3}" type="parTrans" cxnId="{52416494-5E98-4485-B66C-0CDFD9CA452C}">
      <dgm:prSet/>
      <dgm:spPr/>
      <dgm:t>
        <a:bodyPr/>
        <a:lstStyle/>
        <a:p>
          <a:endParaRPr lang="en-US"/>
        </a:p>
      </dgm:t>
    </dgm:pt>
    <dgm:pt modelId="{9EF00129-376B-47EF-8DCC-110E1D7B0EBE}" type="sibTrans" cxnId="{52416494-5E98-4485-B66C-0CDFD9CA452C}">
      <dgm:prSet/>
      <dgm:spPr/>
      <dgm:t>
        <a:bodyPr/>
        <a:lstStyle/>
        <a:p>
          <a:endParaRPr lang="en-US"/>
        </a:p>
      </dgm:t>
    </dgm:pt>
    <dgm:pt modelId="{2EC4BB59-D2B8-4FA8-90BA-6C369491FEFA}">
      <dgm:prSet phldrT="[Texto]" custT="1"/>
      <dgm:spPr/>
      <dgm:t>
        <a:bodyPr/>
        <a:lstStyle/>
        <a:p>
          <a:r>
            <a:rPr lang="es-MX" sz="800" dirty="0" smtClean="0"/>
            <a:t>Empleo</a:t>
          </a:r>
          <a:endParaRPr lang="en-US" sz="800" dirty="0"/>
        </a:p>
      </dgm:t>
    </dgm:pt>
    <dgm:pt modelId="{5048BFF4-D49C-4491-A557-F07233C41EC0}" type="parTrans" cxnId="{08B6715C-9B74-4FBF-9582-2952711770B4}">
      <dgm:prSet/>
      <dgm:spPr/>
      <dgm:t>
        <a:bodyPr/>
        <a:lstStyle/>
        <a:p>
          <a:endParaRPr lang="en-US"/>
        </a:p>
      </dgm:t>
    </dgm:pt>
    <dgm:pt modelId="{45471969-F138-49B9-9D35-2ACFC82910BB}" type="sibTrans" cxnId="{08B6715C-9B74-4FBF-9582-2952711770B4}">
      <dgm:prSet/>
      <dgm:spPr/>
      <dgm:t>
        <a:bodyPr/>
        <a:lstStyle/>
        <a:p>
          <a:endParaRPr lang="en-US"/>
        </a:p>
      </dgm:t>
    </dgm:pt>
    <dgm:pt modelId="{97393300-63DC-45C2-8D0F-60BEA1518365}">
      <dgm:prSet phldrT="[Texto]" custT="1"/>
      <dgm:spPr/>
      <dgm:t>
        <a:bodyPr/>
        <a:lstStyle/>
        <a:p>
          <a:r>
            <a:rPr lang="es-MX" sz="800" dirty="0" smtClean="0"/>
            <a:t>Desarrollo Social (Hambre 0)</a:t>
          </a:r>
          <a:endParaRPr lang="en-US" sz="800" dirty="0"/>
        </a:p>
      </dgm:t>
    </dgm:pt>
    <dgm:pt modelId="{8E6FCB3B-D57D-4F64-A47E-47EC148F9852}" type="parTrans" cxnId="{EDF6ACFA-2BED-4AB8-AD9F-1BF6D6F52A98}">
      <dgm:prSet/>
      <dgm:spPr/>
      <dgm:t>
        <a:bodyPr/>
        <a:lstStyle/>
        <a:p>
          <a:endParaRPr lang="en-US"/>
        </a:p>
      </dgm:t>
    </dgm:pt>
    <dgm:pt modelId="{45A855F2-6EF3-48B3-B9B8-96174EE93DFC}" type="sibTrans" cxnId="{EDF6ACFA-2BED-4AB8-AD9F-1BF6D6F52A98}">
      <dgm:prSet/>
      <dgm:spPr/>
      <dgm:t>
        <a:bodyPr/>
        <a:lstStyle/>
        <a:p>
          <a:endParaRPr lang="en-US"/>
        </a:p>
      </dgm:t>
    </dgm:pt>
    <dgm:pt modelId="{B763777D-702A-4F43-8AE5-BD7CB4D5E59A}">
      <dgm:prSet phldrT="[Texto]" custT="1"/>
      <dgm:spPr/>
      <dgm:t>
        <a:bodyPr/>
        <a:lstStyle/>
        <a:p>
          <a:r>
            <a:rPr lang="es-MX" sz="800" dirty="0" smtClean="0"/>
            <a:t>Ambiente</a:t>
          </a:r>
          <a:endParaRPr lang="en-US" sz="800" dirty="0"/>
        </a:p>
      </dgm:t>
    </dgm:pt>
    <dgm:pt modelId="{B3622DD4-CD7A-4C50-8C3A-66C2BF480FB1}" type="parTrans" cxnId="{9468E388-E1A1-4EF3-982B-31DC6598EFF7}">
      <dgm:prSet/>
      <dgm:spPr/>
      <dgm:t>
        <a:bodyPr/>
        <a:lstStyle/>
        <a:p>
          <a:endParaRPr lang="en-US"/>
        </a:p>
      </dgm:t>
    </dgm:pt>
    <dgm:pt modelId="{7F67937A-5FA7-48CB-B714-D033FCE8D194}" type="sibTrans" cxnId="{9468E388-E1A1-4EF3-982B-31DC6598EFF7}">
      <dgm:prSet/>
      <dgm:spPr/>
      <dgm:t>
        <a:bodyPr/>
        <a:lstStyle/>
        <a:p>
          <a:endParaRPr lang="en-US"/>
        </a:p>
      </dgm:t>
    </dgm:pt>
    <dgm:pt modelId="{9690809D-CBED-4E54-983A-327B2B646FA0}">
      <dgm:prSet phldrT="[Texto]" custT="1"/>
      <dgm:spPr/>
      <dgm:t>
        <a:bodyPr/>
        <a:lstStyle/>
        <a:p>
          <a:r>
            <a:rPr lang="es-MX" sz="800" dirty="0" smtClean="0"/>
            <a:t>Crecimiento Económico</a:t>
          </a:r>
          <a:endParaRPr lang="en-US" sz="800" dirty="0"/>
        </a:p>
      </dgm:t>
    </dgm:pt>
    <dgm:pt modelId="{2FB4066F-C89F-4CC3-A849-A963A6A271FB}" type="parTrans" cxnId="{AC6C5D79-8B00-4542-89B4-5360ED5FE668}">
      <dgm:prSet/>
      <dgm:spPr/>
      <dgm:t>
        <a:bodyPr/>
        <a:lstStyle/>
        <a:p>
          <a:endParaRPr lang="en-US"/>
        </a:p>
      </dgm:t>
    </dgm:pt>
    <dgm:pt modelId="{A1CCC3D0-A2D6-4454-9DE1-B0FB798B81E0}" type="sibTrans" cxnId="{AC6C5D79-8B00-4542-89B4-5360ED5FE668}">
      <dgm:prSet/>
      <dgm:spPr/>
      <dgm:t>
        <a:bodyPr/>
        <a:lstStyle/>
        <a:p>
          <a:endParaRPr lang="en-US"/>
        </a:p>
      </dgm:t>
    </dgm:pt>
    <dgm:pt modelId="{4E4D697E-EFDC-4118-91FD-C5D994C30F00}">
      <dgm:prSet phldrT="[Texto]" custT="1"/>
      <dgm:spPr/>
      <dgm:t>
        <a:bodyPr/>
        <a:lstStyle/>
        <a:p>
          <a:r>
            <a:rPr lang="es-MX" sz="1200" dirty="0" smtClean="0"/>
            <a:t>Derechos Humanos</a:t>
          </a:r>
          <a:endParaRPr lang="en-US" sz="1200" dirty="0"/>
        </a:p>
      </dgm:t>
    </dgm:pt>
    <dgm:pt modelId="{EB3CA115-3511-40D7-A66A-CD714A25ECB5}" type="parTrans" cxnId="{AD822C22-3A82-4EE3-B99F-27B912FD994F}">
      <dgm:prSet/>
      <dgm:spPr/>
      <dgm:t>
        <a:bodyPr/>
        <a:lstStyle/>
        <a:p>
          <a:endParaRPr lang="en-US"/>
        </a:p>
      </dgm:t>
    </dgm:pt>
    <dgm:pt modelId="{2E752B5D-F1D3-41FF-96C9-6393C5F6928F}" type="sibTrans" cxnId="{AD822C22-3A82-4EE3-B99F-27B912FD994F}">
      <dgm:prSet/>
      <dgm:spPr/>
      <dgm:t>
        <a:bodyPr/>
        <a:lstStyle/>
        <a:p>
          <a:endParaRPr lang="en-US"/>
        </a:p>
      </dgm:t>
    </dgm:pt>
    <dgm:pt modelId="{412EA2FD-185C-419F-99B5-F1E184359D0F}">
      <dgm:prSet phldrT="[Texto]" custT="1"/>
      <dgm:spPr/>
      <dgm:t>
        <a:bodyPr/>
        <a:lstStyle/>
        <a:p>
          <a:r>
            <a:rPr lang="es-MX" sz="1200" dirty="0" smtClean="0"/>
            <a:t>Transparencia</a:t>
          </a:r>
          <a:endParaRPr lang="en-US" sz="1200" dirty="0"/>
        </a:p>
      </dgm:t>
    </dgm:pt>
    <dgm:pt modelId="{71F6D660-06C2-4DDA-B789-8B255F352924}" type="parTrans" cxnId="{C243E359-CE91-4FA7-BBE6-D73754095504}">
      <dgm:prSet/>
      <dgm:spPr/>
      <dgm:t>
        <a:bodyPr/>
        <a:lstStyle/>
        <a:p>
          <a:endParaRPr lang="en-US"/>
        </a:p>
      </dgm:t>
    </dgm:pt>
    <dgm:pt modelId="{93014161-8C22-4451-85C4-61E06F0F49DD}" type="sibTrans" cxnId="{C243E359-CE91-4FA7-BBE6-D73754095504}">
      <dgm:prSet/>
      <dgm:spPr/>
      <dgm:t>
        <a:bodyPr/>
        <a:lstStyle/>
        <a:p>
          <a:endParaRPr lang="en-US"/>
        </a:p>
      </dgm:t>
    </dgm:pt>
    <dgm:pt modelId="{6B2F404B-97D3-41C9-ABCC-1C2D7512A813}">
      <dgm:prSet phldrT="[Texto]" custT="1"/>
      <dgm:spPr/>
      <dgm:t>
        <a:bodyPr/>
        <a:lstStyle/>
        <a:p>
          <a:r>
            <a:rPr lang="es-MX" sz="800" dirty="0" smtClean="0"/>
            <a:t>Infraestructura social y productiva para el desarrollo</a:t>
          </a:r>
          <a:endParaRPr lang="en-US" sz="800" dirty="0"/>
        </a:p>
      </dgm:t>
    </dgm:pt>
    <dgm:pt modelId="{E0ACDA55-E04D-4115-93E0-02D667CF6C4D}" type="parTrans" cxnId="{4208E8AB-A44F-42BE-ABBE-7B681747DAEF}">
      <dgm:prSet/>
      <dgm:spPr/>
      <dgm:t>
        <a:bodyPr/>
        <a:lstStyle/>
        <a:p>
          <a:endParaRPr lang="en-US"/>
        </a:p>
      </dgm:t>
    </dgm:pt>
    <dgm:pt modelId="{5296B797-CFF2-42B6-8F28-E8F147F29AC2}" type="sibTrans" cxnId="{4208E8AB-A44F-42BE-ABBE-7B681747DAEF}">
      <dgm:prSet/>
      <dgm:spPr/>
      <dgm:t>
        <a:bodyPr/>
        <a:lstStyle/>
        <a:p>
          <a:endParaRPr lang="en-US"/>
        </a:p>
      </dgm:t>
    </dgm:pt>
    <dgm:pt modelId="{C0FB3556-58A8-4B1C-AEBF-6569C2026DD5}">
      <dgm:prSet custT="1"/>
      <dgm:spPr/>
      <dgm:t>
        <a:bodyPr/>
        <a:lstStyle/>
        <a:p>
          <a:r>
            <a:rPr lang="es-MX" sz="800" dirty="0" smtClean="0"/>
            <a:t>Regional</a:t>
          </a:r>
          <a:endParaRPr lang="en-US" sz="800" dirty="0"/>
        </a:p>
      </dgm:t>
    </dgm:pt>
    <dgm:pt modelId="{8D2142DC-9E8B-49E0-AF09-F39A6E5E447A}" type="parTrans" cxnId="{0A3F09E8-BBFD-4A49-B55A-7266F336543F}">
      <dgm:prSet/>
      <dgm:spPr/>
      <dgm:t>
        <a:bodyPr/>
        <a:lstStyle/>
        <a:p>
          <a:endParaRPr lang="en-US"/>
        </a:p>
      </dgm:t>
    </dgm:pt>
    <dgm:pt modelId="{58940152-016F-47A7-89CF-D185F9344A94}" type="sibTrans" cxnId="{0A3F09E8-BBFD-4A49-B55A-7266F336543F}">
      <dgm:prSet/>
      <dgm:spPr/>
      <dgm:t>
        <a:bodyPr/>
        <a:lstStyle/>
        <a:p>
          <a:endParaRPr lang="en-US"/>
        </a:p>
      </dgm:t>
    </dgm:pt>
    <dgm:pt modelId="{52881D35-DA2B-4AA0-A7AE-4115CDAA0DE8}">
      <dgm:prSet custT="1"/>
      <dgm:spPr/>
      <dgm:t>
        <a:bodyPr/>
        <a:lstStyle/>
        <a:p>
          <a:r>
            <a:rPr lang="es-MX" sz="800" dirty="0" smtClean="0"/>
            <a:t>Departamental</a:t>
          </a:r>
          <a:endParaRPr lang="en-US" sz="800" dirty="0"/>
        </a:p>
      </dgm:t>
    </dgm:pt>
    <dgm:pt modelId="{E38C935C-62AA-4FD6-91E3-5B26F981E61C}" type="parTrans" cxnId="{31BA65E3-5128-439A-B6E5-27C855B7E8DE}">
      <dgm:prSet/>
      <dgm:spPr/>
      <dgm:t>
        <a:bodyPr/>
        <a:lstStyle/>
        <a:p>
          <a:endParaRPr lang="en-US"/>
        </a:p>
      </dgm:t>
    </dgm:pt>
    <dgm:pt modelId="{4385FF10-7424-479C-BEFD-44F319A0D573}" type="sibTrans" cxnId="{31BA65E3-5128-439A-B6E5-27C855B7E8DE}">
      <dgm:prSet/>
      <dgm:spPr/>
      <dgm:t>
        <a:bodyPr/>
        <a:lstStyle/>
        <a:p>
          <a:endParaRPr lang="en-US"/>
        </a:p>
      </dgm:t>
    </dgm:pt>
    <dgm:pt modelId="{B9E9726E-C4FA-48E6-BBB2-DCE90BCD5FEC}">
      <dgm:prSet custT="1"/>
      <dgm:spPr/>
      <dgm:t>
        <a:bodyPr/>
        <a:lstStyle/>
        <a:p>
          <a:r>
            <a:rPr lang="es-MX" sz="800" dirty="0" smtClean="0"/>
            <a:t>Intermunicipal</a:t>
          </a:r>
          <a:endParaRPr lang="en-US" sz="800" dirty="0"/>
        </a:p>
      </dgm:t>
    </dgm:pt>
    <dgm:pt modelId="{1D6F9246-C0B7-4F7E-8161-C3AF4C0A8D64}" type="parTrans" cxnId="{218169E7-F0AA-4B88-B2B8-9FD35344D11F}">
      <dgm:prSet/>
      <dgm:spPr/>
      <dgm:t>
        <a:bodyPr/>
        <a:lstStyle/>
        <a:p>
          <a:endParaRPr lang="en-US"/>
        </a:p>
      </dgm:t>
    </dgm:pt>
    <dgm:pt modelId="{63DBF88F-9574-49D8-B7D1-6442C80FEA31}" type="sibTrans" cxnId="{218169E7-F0AA-4B88-B2B8-9FD35344D11F}">
      <dgm:prSet/>
      <dgm:spPr/>
      <dgm:t>
        <a:bodyPr/>
        <a:lstStyle/>
        <a:p>
          <a:endParaRPr lang="en-US"/>
        </a:p>
      </dgm:t>
    </dgm:pt>
    <dgm:pt modelId="{6A21AD04-2418-4006-BBB4-7184592F3467}" type="pres">
      <dgm:prSet presAssocID="{8DD0ED56-B30C-4CF7-AC6D-0D6BD26F9A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317F749-36CC-4DFB-9860-858EF8D6903A}" type="pres">
      <dgm:prSet presAssocID="{581B9D26-ABD2-4C9E-9BE1-3CD9B47108AD}" presName="composite" presStyleCnt="0"/>
      <dgm:spPr/>
    </dgm:pt>
    <dgm:pt modelId="{4099D666-A3A9-4F1A-AF89-731997AD80A6}" type="pres">
      <dgm:prSet presAssocID="{581B9D26-ABD2-4C9E-9BE1-3CD9B47108A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BA60466-F3AE-458F-B711-9132E0D4C57D}" type="pres">
      <dgm:prSet presAssocID="{581B9D26-ABD2-4C9E-9BE1-3CD9B47108AD}" presName="descendantText" presStyleLbl="alignAcc1" presStyleIdx="0" presStyleCnt="3" custScaleY="109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68861-0C95-4023-A600-A1311BC53915}" type="pres">
      <dgm:prSet presAssocID="{F3D01235-9E69-4E49-9C32-2E335A6876D9}" presName="sp" presStyleCnt="0"/>
      <dgm:spPr/>
    </dgm:pt>
    <dgm:pt modelId="{6A0367BC-3677-4142-A0B3-BB23A3F65A9C}" type="pres">
      <dgm:prSet presAssocID="{B2152CBF-06EF-49E1-8C38-F282A9053F60}" presName="composite" presStyleCnt="0"/>
      <dgm:spPr/>
    </dgm:pt>
    <dgm:pt modelId="{323DCD0E-0650-41BA-BA1E-C2831EA5696F}" type="pres">
      <dgm:prSet presAssocID="{B2152CBF-06EF-49E1-8C38-F282A9053F6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0E7BC68-41A8-4783-9148-58DCC6F46A20}" type="pres">
      <dgm:prSet presAssocID="{B2152CBF-06EF-49E1-8C38-F282A9053F60}" presName="descendantText" presStyleLbl="alignAcc1" presStyleIdx="1" presStyleCnt="3" custScaleY="200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19D64-8E8D-416C-98EB-E0EF24D713EF}" type="pres">
      <dgm:prSet presAssocID="{7BFF0EE1-9110-4E53-8765-641CA71CFE3A}" presName="sp" presStyleCnt="0"/>
      <dgm:spPr/>
    </dgm:pt>
    <dgm:pt modelId="{22A1A4E0-91B8-487A-8992-0F94AD8C4187}" type="pres">
      <dgm:prSet presAssocID="{BEB03FC8-8844-4EEF-9C53-1E130D79D78F}" presName="composite" presStyleCnt="0"/>
      <dgm:spPr/>
    </dgm:pt>
    <dgm:pt modelId="{0AD38CCC-ACE2-4B60-8D9B-54EB44593762}" type="pres">
      <dgm:prSet presAssocID="{BEB03FC8-8844-4EEF-9C53-1E130D79D78F}" presName="parentText" presStyleLbl="alignNode1" presStyleIdx="2" presStyleCnt="3" custLinFactNeighborX="0" custLinFactNeighborY="20051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E2203A3-21D7-4B2B-9106-FEDE22E05F04}" type="pres">
      <dgm:prSet presAssocID="{BEB03FC8-8844-4EEF-9C53-1E130D79D78F}" presName="descendantText" presStyleLbl="alignAcc1" presStyleIdx="2" presStyleCnt="3" custLinFactNeighborX="0" custLinFactNeighborY="6249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0B345D6-F59D-47F1-AD9C-B8BADE2709FB}" type="presOf" srcId="{AA28BA06-73B0-4036-8E3D-B9B112C51F29}" destId="{E0E7BC68-41A8-4783-9148-58DCC6F46A20}" srcOrd="0" destOrd="0" presId="urn:microsoft.com/office/officeart/2005/8/layout/chevron2"/>
    <dgm:cxn modelId="{0A3F09E8-BBFD-4A49-B55A-7266F336543F}" srcId="{6B2F404B-97D3-41C9-ABCC-1C2D7512A813}" destId="{C0FB3556-58A8-4B1C-AEBF-6569C2026DD5}" srcOrd="0" destOrd="0" parTransId="{8D2142DC-9E8B-49E0-AF09-F39A6E5E447A}" sibTransId="{58940152-016F-47A7-89CF-D185F9344A94}"/>
    <dgm:cxn modelId="{3F804BCF-CDCB-4653-B731-F76FA2082B4E}" srcId="{581B9D26-ABD2-4C9E-9BE1-3CD9B47108AD}" destId="{1CC28677-E1FD-4285-B563-5EA0D1BE9854}" srcOrd="0" destOrd="0" parTransId="{6D9FABBC-DA03-416B-AC43-B6B153996BBC}" sibTransId="{F4D139BE-B0B9-4C3C-96B7-535495714CC7}"/>
    <dgm:cxn modelId="{9468E388-E1A1-4EF3-982B-31DC6598EFF7}" srcId="{B2152CBF-06EF-49E1-8C38-F282A9053F60}" destId="{B763777D-702A-4F43-8AE5-BD7CB4D5E59A}" srcOrd="5" destOrd="0" parTransId="{B3622DD4-CD7A-4C50-8C3A-66C2BF480FB1}" sibTransId="{7F67937A-5FA7-48CB-B714-D033FCE8D194}"/>
    <dgm:cxn modelId="{58696693-69C7-4C76-8B1F-F1C847C21B4A}" type="presOf" srcId="{8DD0ED56-B30C-4CF7-AC6D-0D6BD26F9AAD}" destId="{6A21AD04-2418-4006-BBB4-7184592F3467}" srcOrd="0" destOrd="0" presId="urn:microsoft.com/office/officeart/2005/8/layout/chevron2"/>
    <dgm:cxn modelId="{86A4FA79-44FE-4380-858A-5DD0C9615C4E}" type="presOf" srcId="{4E4D697E-EFDC-4118-91FD-C5D994C30F00}" destId="{7BA60466-F3AE-458F-B711-9132E0D4C57D}" srcOrd="0" destOrd="1" presId="urn:microsoft.com/office/officeart/2005/8/layout/chevron2"/>
    <dgm:cxn modelId="{31BA65E3-5128-439A-B6E5-27C855B7E8DE}" srcId="{6B2F404B-97D3-41C9-ABCC-1C2D7512A813}" destId="{52881D35-DA2B-4AA0-A7AE-4115CDAA0DE8}" srcOrd="1" destOrd="0" parTransId="{E38C935C-62AA-4FD6-91E3-5B26F981E61C}" sibTransId="{4385FF10-7424-479C-BEFD-44F319A0D573}"/>
    <dgm:cxn modelId="{0AE8F889-6B12-4DA9-83DA-B0C18C00B00D}" type="presOf" srcId="{44A055A1-6EEF-4CCD-B287-0B80C7E2435C}" destId="{E0E7BC68-41A8-4783-9148-58DCC6F46A20}" srcOrd="0" destOrd="4" presId="urn:microsoft.com/office/officeart/2005/8/layout/chevron2"/>
    <dgm:cxn modelId="{2A0B3A7A-429A-4429-9284-9C8D1E1CFCC0}" srcId="{8DD0ED56-B30C-4CF7-AC6D-0D6BD26F9AAD}" destId="{BEB03FC8-8844-4EEF-9C53-1E130D79D78F}" srcOrd="2" destOrd="0" parTransId="{271CFBFD-552B-4DB2-9986-075A7E256355}" sibTransId="{6A76980F-877B-4839-B08A-FEDD204FB84D}"/>
    <dgm:cxn modelId="{76485674-3987-40DE-86EC-8400A2DE76EB}" srcId="{8DD0ED56-B30C-4CF7-AC6D-0D6BD26F9AAD}" destId="{B2152CBF-06EF-49E1-8C38-F282A9053F60}" srcOrd="1" destOrd="0" parTransId="{DB861573-007E-4B3B-82D4-C362B96912F4}" sibTransId="{7BFF0EE1-9110-4E53-8765-641CA71CFE3A}"/>
    <dgm:cxn modelId="{66B2F326-5F9D-4E84-BE13-E4386D0C826C}" type="presOf" srcId="{52881D35-DA2B-4AA0-A7AE-4115CDAA0DE8}" destId="{E0E7BC68-41A8-4783-9148-58DCC6F46A20}" srcOrd="0" destOrd="8" presId="urn:microsoft.com/office/officeart/2005/8/layout/chevron2"/>
    <dgm:cxn modelId="{84DD4E4A-15AB-4FF2-A218-70250A986FBE}" type="presOf" srcId="{412EA2FD-185C-419F-99B5-F1E184359D0F}" destId="{7BA60466-F3AE-458F-B711-9132E0D4C57D}" srcOrd="0" destOrd="2" presId="urn:microsoft.com/office/officeart/2005/8/layout/chevron2"/>
    <dgm:cxn modelId="{F0987180-D46C-42C0-81A1-A1E5635840B6}" type="presOf" srcId="{9A0C78DB-7DF8-427B-9698-5FA36E90FA8B}" destId="{E0E7BC68-41A8-4783-9148-58DCC6F46A20}" srcOrd="0" destOrd="3" presId="urn:microsoft.com/office/officeart/2005/8/layout/chevron2"/>
    <dgm:cxn modelId="{76A2AF2D-A109-4EFB-8E05-AAFF6303445A}" srcId="{B2152CBF-06EF-49E1-8C38-F282A9053F60}" destId="{AA28BA06-73B0-4036-8E3D-B9B112C51F29}" srcOrd="0" destOrd="0" parTransId="{36F44ED7-E680-487D-A44D-8F35FCDD3DFD}" sibTransId="{3D9096B3-FC99-43CB-906B-05F80D43B2FC}"/>
    <dgm:cxn modelId="{31C635B3-0C02-4663-AE50-51F26073B569}" type="presOf" srcId="{6B2F404B-97D3-41C9-ABCC-1C2D7512A813}" destId="{E0E7BC68-41A8-4783-9148-58DCC6F46A20}" srcOrd="0" destOrd="6" presId="urn:microsoft.com/office/officeart/2005/8/layout/chevron2"/>
    <dgm:cxn modelId="{704F15FD-6495-4679-BC07-0D633DF6B0DA}" type="presOf" srcId="{9690809D-CBED-4E54-983A-327B2B646FA0}" destId="{E0E7BC68-41A8-4783-9148-58DCC6F46A20}" srcOrd="0" destOrd="2" presId="urn:microsoft.com/office/officeart/2005/8/layout/chevron2"/>
    <dgm:cxn modelId="{9B3C14E9-2B40-439D-A9FA-1BACDA3CB74E}" srcId="{BEB03FC8-8844-4EEF-9C53-1E130D79D78F}" destId="{7C9A6E0A-1068-4B40-A824-82396390910E}" srcOrd="0" destOrd="0" parTransId="{043FC7E1-2B0B-4F75-9CD9-3951610C27FB}" sibTransId="{05DFA4D2-4651-43D8-BA6A-999FA69EE17B}"/>
    <dgm:cxn modelId="{70F0F91D-02C2-4363-BFE3-E2EA55941AF9}" srcId="{7C9A6E0A-1068-4B40-A824-82396390910E}" destId="{070002A8-446A-454D-830C-82EA3A4CECFB}" srcOrd="0" destOrd="0" parTransId="{B814EA8B-52BF-4EAC-AF32-34DA8EF596B1}" sibTransId="{11088A04-4FDA-4350-84CB-BA55C525C3ED}"/>
    <dgm:cxn modelId="{AD822C22-3A82-4EE3-B99F-27B912FD994F}" srcId="{581B9D26-ABD2-4C9E-9BE1-3CD9B47108AD}" destId="{4E4D697E-EFDC-4118-91FD-C5D994C30F00}" srcOrd="1" destOrd="0" parTransId="{EB3CA115-3511-40D7-A66A-CD714A25ECB5}" sibTransId="{2E752B5D-F1D3-41FF-96C9-6393C5F6928F}"/>
    <dgm:cxn modelId="{D74BFB8C-7DD4-4C95-825B-84BA8AE405B8}" type="presOf" srcId="{B763777D-702A-4F43-8AE5-BD7CB4D5E59A}" destId="{E0E7BC68-41A8-4783-9148-58DCC6F46A20}" srcOrd="0" destOrd="5" presId="urn:microsoft.com/office/officeart/2005/8/layout/chevron2"/>
    <dgm:cxn modelId="{08B6715C-9B74-4FBF-9582-2952711770B4}" srcId="{B2152CBF-06EF-49E1-8C38-F282A9053F60}" destId="{2EC4BB59-D2B8-4FA8-90BA-6C369491FEFA}" srcOrd="1" destOrd="0" parTransId="{5048BFF4-D49C-4491-A557-F07233C41EC0}" sibTransId="{45471969-F138-49B9-9D35-2ACFC82910BB}"/>
    <dgm:cxn modelId="{D78DA883-BD4F-4887-8839-2548DAE34367}" type="presOf" srcId="{581B9D26-ABD2-4C9E-9BE1-3CD9B47108AD}" destId="{4099D666-A3A9-4F1A-AF89-731997AD80A6}" srcOrd="0" destOrd="0" presId="urn:microsoft.com/office/officeart/2005/8/layout/chevron2"/>
    <dgm:cxn modelId="{30302497-1AE9-4260-8D66-DAF829C36182}" type="presOf" srcId="{1CC28677-E1FD-4285-B563-5EA0D1BE9854}" destId="{7BA60466-F3AE-458F-B711-9132E0D4C57D}" srcOrd="0" destOrd="0" presId="urn:microsoft.com/office/officeart/2005/8/layout/chevron2"/>
    <dgm:cxn modelId="{218169E7-F0AA-4B88-B2B8-9FD35344D11F}" srcId="{6B2F404B-97D3-41C9-ABCC-1C2D7512A813}" destId="{B9E9726E-C4FA-48E6-BBB2-DCE90BCD5FEC}" srcOrd="2" destOrd="0" parTransId="{1D6F9246-C0B7-4F7E-8161-C3AF4C0A8D64}" sibTransId="{63DBF88F-9574-49D8-B7D1-6442C80FEA31}"/>
    <dgm:cxn modelId="{E4436112-4E34-454C-8D9A-CDC7231CC275}" type="presOf" srcId="{BEB03FC8-8844-4EEF-9C53-1E130D79D78F}" destId="{0AD38CCC-ACE2-4B60-8D9B-54EB44593762}" srcOrd="0" destOrd="0" presId="urn:microsoft.com/office/officeart/2005/8/layout/chevron2"/>
    <dgm:cxn modelId="{9FE1DB64-B61F-41E5-A3CE-8DE776D6EF2D}" type="presOf" srcId="{97393300-63DC-45C2-8D0F-60BEA1518365}" destId="{8E2203A3-21D7-4B2B-9106-FEDE22E05F04}" srcOrd="0" destOrd="3" presId="urn:microsoft.com/office/officeart/2005/8/layout/chevron2"/>
    <dgm:cxn modelId="{52416494-5E98-4485-B66C-0CDFD9CA452C}" srcId="{B2152CBF-06EF-49E1-8C38-F282A9053F60}" destId="{9A0C78DB-7DF8-427B-9698-5FA36E90FA8B}" srcOrd="3" destOrd="0" parTransId="{C1404FAC-264C-4401-A72D-FDD1A6D93AE3}" sibTransId="{9EF00129-376B-47EF-8DCC-110E1D7B0EBE}"/>
    <dgm:cxn modelId="{8B6EBE7C-043C-468C-8C04-B45D36FAF7DC}" type="presOf" srcId="{B9E9726E-C4FA-48E6-BBB2-DCE90BCD5FEC}" destId="{E0E7BC68-41A8-4783-9148-58DCC6F46A20}" srcOrd="0" destOrd="9" presId="urn:microsoft.com/office/officeart/2005/8/layout/chevron2"/>
    <dgm:cxn modelId="{93D6915A-4B65-4639-9D96-8944C6BD7638}" srcId="{8DD0ED56-B30C-4CF7-AC6D-0D6BD26F9AAD}" destId="{581B9D26-ABD2-4C9E-9BE1-3CD9B47108AD}" srcOrd="0" destOrd="0" parTransId="{3A535DDD-C51E-4178-A261-D9976809316B}" sibTransId="{F3D01235-9E69-4E49-9C32-2E335A6876D9}"/>
    <dgm:cxn modelId="{7D6E6299-FA24-4B28-87E1-DC618712DD09}" type="presOf" srcId="{C0FB3556-58A8-4B1C-AEBF-6569C2026DD5}" destId="{E0E7BC68-41A8-4783-9148-58DCC6F46A20}" srcOrd="0" destOrd="7" presId="urn:microsoft.com/office/officeart/2005/8/layout/chevron2"/>
    <dgm:cxn modelId="{C243E359-CE91-4FA7-BBE6-D73754095504}" srcId="{581B9D26-ABD2-4C9E-9BE1-3CD9B47108AD}" destId="{412EA2FD-185C-419F-99B5-F1E184359D0F}" srcOrd="2" destOrd="0" parTransId="{71F6D660-06C2-4DDA-B789-8B255F352924}" sibTransId="{93014161-8C22-4451-85C4-61E06F0F49DD}"/>
    <dgm:cxn modelId="{20DCF670-6C22-4A57-ABA2-7452C437ACD1}" type="presOf" srcId="{ECC836BB-B41E-40EC-BDFD-8BA92696B93A}" destId="{8E2203A3-21D7-4B2B-9106-FEDE22E05F04}" srcOrd="0" destOrd="2" presId="urn:microsoft.com/office/officeart/2005/8/layout/chevron2"/>
    <dgm:cxn modelId="{113FF648-CBA6-4F4E-ADF5-96828337AA6B}" type="presOf" srcId="{B2152CBF-06EF-49E1-8C38-F282A9053F60}" destId="{323DCD0E-0650-41BA-BA1E-C2831EA5696F}" srcOrd="0" destOrd="0" presId="urn:microsoft.com/office/officeart/2005/8/layout/chevron2"/>
    <dgm:cxn modelId="{AC6C5D79-8B00-4542-89B4-5360ED5FE668}" srcId="{B2152CBF-06EF-49E1-8C38-F282A9053F60}" destId="{9690809D-CBED-4E54-983A-327B2B646FA0}" srcOrd="2" destOrd="0" parTransId="{2FB4066F-C89F-4CC3-A849-A963A6A271FB}" sibTransId="{A1CCC3D0-A2D6-4454-9DE1-B0FB798B81E0}"/>
    <dgm:cxn modelId="{E5F4D0BF-8529-4EFB-8238-D7BF56D054AE}" srcId="{7C9A6E0A-1068-4B40-A824-82396390910E}" destId="{ECC836BB-B41E-40EC-BDFD-8BA92696B93A}" srcOrd="1" destOrd="0" parTransId="{67F4B2C9-157F-40FE-BC17-4ACFB2B6532E}" sibTransId="{6C20BF15-5CED-4B21-A4AC-FC3E8B1A057B}"/>
    <dgm:cxn modelId="{C20FA245-0AAA-4DA8-89FD-0C5ECCD61238}" type="presOf" srcId="{7C9A6E0A-1068-4B40-A824-82396390910E}" destId="{8E2203A3-21D7-4B2B-9106-FEDE22E05F04}" srcOrd="0" destOrd="0" presId="urn:microsoft.com/office/officeart/2005/8/layout/chevron2"/>
    <dgm:cxn modelId="{6172D286-6A8A-4967-8AEB-09EA3F648B35}" type="presOf" srcId="{070002A8-446A-454D-830C-82EA3A4CECFB}" destId="{8E2203A3-21D7-4B2B-9106-FEDE22E05F04}" srcOrd="0" destOrd="1" presId="urn:microsoft.com/office/officeart/2005/8/layout/chevron2"/>
    <dgm:cxn modelId="{4377A0F4-75EC-49CE-A44D-3809754E5805}" srcId="{B2152CBF-06EF-49E1-8C38-F282A9053F60}" destId="{44A055A1-6EEF-4CCD-B287-0B80C7E2435C}" srcOrd="4" destOrd="0" parTransId="{D5CD998D-99AB-434A-8AB5-CCCC18B1204C}" sibTransId="{A1CD231D-E578-4F93-9D22-3D874D2A394D}"/>
    <dgm:cxn modelId="{6438E2C3-7F5A-48E7-8657-F4D52A26DD11}" type="presOf" srcId="{2EC4BB59-D2B8-4FA8-90BA-6C369491FEFA}" destId="{E0E7BC68-41A8-4783-9148-58DCC6F46A20}" srcOrd="0" destOrd="1" presId="urn:microsoft.com/office/officeart/2005/8/layout/chevron2"/>
    <dgm:cxn modelId="{4208E8AB-A44F-42BE-ABBE-7B681747DAEF}" srcId="{B2152CBF-06EF-49E1-8C38-F282A9053F60}" destId="{6B2F404B-97D3-41C9-ABCC-1C2D7512A813}" srcOrd="6" destOrd="0" parTransId="{E0ACDA55-E04D-4115-93E0-02D667CF6C4D}" sibTransId="{5296B797-CFF2-42B6-8F28-E8F147F29AC2}"/>
    <dgm:cxn modelId="{EDF6ACFA-2BED-4AB8-AD9F-1BF6D6F52A98}" srcId="{BEB03FC8-8844-4EEF-9C53-1E130D79D78F}" destId="{97393300-63DC-45C2-8D0F-60BEA1518365}" srcOrd="1" destOrd="0" parTransId="{8E6FCB3B-D57D-4F64-A47E-47EC148F9852}" sibTransId="{45A855F2-6EF3-48B3-B9B8-96174EE93DFC}"/>
    <dgm:cxn modelId="{3304FBFB-50E0-401B-83CD-547D9281E94B}" type="presParOf" srcId="{6A21AD04-2418-4006-BBB4-7184592F3467}" destId="{2317F749-36CC-4DFB-9860-858EF8D6903A}" srcOrd="0" destOrd="0" presId="urn:microsoft.com/office/officeart/2005/8/layout/chevron2"/>
    <dgm:cxn modelId="{D1853DEA-6CBF-4DF3-A595-A0DF91EFFBCB}" type="presParOf" srcId="{2317F749-36CC-4DFB-9860-858EF8D6903A}" destId="{4099D666-A3A9-4F1A-AF89-731997AD80A6}" srcOrd="0" destOrd="0" presId="urn:microsoft.com/office/officeart/2005/8/layout/chevron2"/>
    <dgm:cxn modelId="{60BF1CF0-CD39-40D2-9DEE-FD25D4F4F4C6}" type="presParOf" srcId="{2317F749-36CC-4DFB-9860-858EF8D6903A}" destId="{7BA60466-F3AE-458F-B711-9132E0D4C57D}" srcOrd="1" destOrd="0" presId="urn:microsoft.com/office/officeart/2005/8/layout/chevron2"/>
    <dgm:cxn modelId="{A39F446A-6144-4B63-98E3-2701A86F4184}" type="presParOf" srcId="{6A21AD04-2418-4006-BBB4-7184592F3467}" destId="{E5368861-0C95-4023-A600-A1311BC53915}" srcOrd="1" destOrd="0" presId="urn:microsoft.com/office/officeart/2005/8/layout/chevron2"/>
    <dgm:cxn modelId="{5600EC4C-D0E9-4290-B9C7-D7650A0E541F}" type="presParOf" srcId="{6A21AD04-2418-4006-BBB4-7184592F3467}" destId="{6A0367BC-3677-4142-A0B3-BB23A3F65A9C}" srcOrd="2" destOrd="0" presId="urn:microsoft.com/office/officeart/2005/8/layout/chevron2"/>
    <dgm:cxn modelId="{F02C7CEE-A20B-4716-AAE7-B7B098C0A5DB}" type="presParOf" srcId="{6A0367BC-3677-4142-A0B3-BB23A3F65A9C}" destId="{323DCD0E-0650-41BA-BA1E-C2831EA5696F}" srcOrd="0" destOrd="0" presId="urn:microsoft.com/office/officeart/2005/8/layout/chevron2"/>
    <dgm:cxn modelId="{67DCEFFA-9F3D-47C0-A1A1-896143FA879E}" type="presParOf" srcId="{6A0367BC-3677-4142-A0B3-BB23A3F65A9C}" destId="{E0E7BC68-41A8-4783-9148-58DCC6F46A20}" srcOrd="1" destOrd="0" presId="urn:microsoft.com/office/officeart/2005/8/layout/chevron2"/>
    <dgm:cxn modelId="{92C4F062-74BB-46C0-9D56-CDEEAFF8DD04}" type="presParOf" srcId="{6A21AD04-2418-4006-BBB4-7184592F3467}" destId="{24819D64-8E8D-416C-98EB-E0EF24D713EF}" srcOrd="3" destOrd="0" presId="urn:microsoft.com/office/officeart/2005/8/layout/chevron2"/>
    <dgm:cxn modelId="{3DFF8F9E-0F04-47B7-BD85-067C27FA5412}" type="presParOf" srcId="{6A21AD04-2418-4006-BBB4-7184592F3467}" destId="{22A1A4E0-91B8-487A-8992-0F94AD8C4187}" srcOrd="4" destOrd="0" presId="urn:microsoft.com/office/officeart/2005/8/layout/chevron2"/>
    <dgm:cxn modelId="{644B7845-D41D-4E09-9B90-F58B46AF332F}" type="presParOf" srcId="{22A1A4E0-91B8-487A-8992-0F94AD8C4187}" destId="{0AD38CCC-ACE2-4B60-8D9B-54EB44593762}" srcOrd="0" destOrd="0" presId="urn:microsoft.com/office/officeart/2005/8/layout/chevron2"/>
    <dgm:cxn modelId="{675D77A6-20E4-48BA-9DDA-56F11D10623F}" type="presParOf" srcId="{22A1A4E0-91B8-487A-8992-0F94AD8C4187}" destId="{8E2203A3-21D7-4B2B-9106-FEDE22E05F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8B8FCB-8B3E-460A-B186-D54FDA21AB0D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3F4DD-DE46-4D72-97D6-39AC06983E9A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dirty="0" smtClean="0"/>
            <a:t>Política</a:t>
          </a:r>
          <a:endParaRPr lang="en-US" dirty="0"/>
        </a:p>
      </dgm:t>
    </dgm:pt>
    <dgm:pt modelId="{D01CBC30-E787-4FE4-8A82-60D408306019}" type="parTrans" cxnId="{5FA85000-40FB-4DA2-91AD-4BF7040AD690}">
      <dgm:prSet/>
      <dgm:spPr/>
      <dgm:t>
        <a:bodyPr/>
        <a:lstStyle/>
        <a:p>
          <a:endParaRPr lang="en-US"/>
        </a:p>
      </dgm:t>
    </dgm:pt>
    <dgm:pt modelId="{3D7D4084-75A9-4B1E-8A49-0501766237F2}" type="sibTrans" cxnId="{5FA85000-40FB-4DA2-91AD-4BF7040AD690}">
      <dgm:prSet/>
      <dgm:spPr/>
      <dgm:t>
        <a:bodyPr/>
        <a:lstStyle/>
        <a:p>
          <a:endParaRPr lang="en-US"/>
        </a:p>
      </dgm:t>
    </dgm:pt>
    <dgm:pt modelId="{38FC0B3C-F357-4543-A667-DEAA6F6B1B10}">
      <dgm:prSet phldrT="[Texto]" custT="1"/>
      <dgm:spPr/>
      <dgm:t>
        <a:bodyPr/>
        <a:lstStyle/>
        <a:p>
          <a:r>
            <a:rPr lang="es-MX" sz="2800" dirty="0" smtClean="0"/>
            <a:t>Política General de Gobierno</a:t>
          </a:r>
          <a:endParaRPr lang="en-US" sz="2800" dirty="0"/>
        </a:p>
      </dgm:t>
    </dgm:pt>
    <dgm:pt modelId="{D823BB7C-DCA7-4E68-936E-7FC613965683}" type="parTrans" cxnId="{AB842BE2-1F6A-4E07-9393-4329589B1AF2}">
      <dgm:prSet/>
      <dgm:spPr/>
      <dgm:t>
        <a:bodyPr/>
        <a:lstStyle/>
        <a:p>
          <a:endParaRPr lang="en-US"/>
        </a:p>
      </dgm:t>
    </dgm:pt>
    <dgm:pt modelId="{F86C1DE8-4ABB-49B5-B9CF-DA492185D0B6}" type="sibTrans" cxnId="{AB842BE2-1F6A-4E07-9393-4329589B1AF2}">
      <dgm:prSet/>
      <dgm:spPr/>
      <dgm:t>
        <a:bodyPr/>
        <a:lstStyle/>
        <a:p>
          <a:endParaRPr lang="en-US"/>
        </a:p>
      </dgm:t>
    </dgm:pt>
    <dgm:pt modelId="{307DC631-871E-4E24-A990-E1218470399F}">
      <dgm:prSet phldrT="[Texto]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dirty="0" smtClean="0"/>
            <a:t>Plan</a:t>
          </a:r>
          <a:endParaRPr lang="en-US" dirty="0"/>
        </a:p>
      </dgm:t>
    </dgm:pt>
    <dgm:pt modelId="{8A1C4627-3E56-4765-9012-94C5036D4EB9}" type="parTrans" cxnId="{27121727-6A84-470D-82CB-7BBDCCCEAF8C}">
      <dgm:prSet/>
      <dgm:spPr/>
      <dgm:t>
        <a:bodyPr/>
        <a:lstStyle/>
        <a:p>
          <a:endParaRPr lang="en-US"/>
        </a:p>
      </dgm:t>
    </dgm:pt>
    <dgm:pt modelId="{08154C8A-FBA7-4B75-8EF2-6754F41EA35B}" type="sibTrans" cxnId="{27121727-6A84-470D-82CB-7BBDCCCEAF8C}">
      <dgm:prSet/>
      <dgm:spPr/>
      <dgm:t>
        <a:bodyPr/>
        <a:lstStyle/>
        <a:p>
          <a:endParaRPr lang="en-US"/>
        </a:p>
      </dgm:t>
    </dgm:pt>
    <dgm:pt modelId="{7870706D-1102-45BF-9FFE-707B75AAA47D}">
      <dgm:prSet phldrT="[Texto]" custT="1"/>
      <dgm:spPr/>
      <dgm:t>
        <a:bodyPr/>
        <a:lstStyle/>
        <a:p>
          <a:r>
            <a:rPr lang="es-MX" sz="1200" dirty="0" smtClean="0"/>
            <a:t>Plan de Gobierno</a:t>
          </a:r>
        </a:p>
        <a:p>
          <a:endParaRPr lang="es-MX" sz="1200" dirty="0" smtClean="0"/>
        </a:p>
        <a:p>
          <a:r>
            <a:rPr lang="es-MX" sz="1200" dirty="0" smtClean="0"/>
            <a:t>Plan de Gobierno Local</a:t>
          </a:r>
        </a:p>
        <a:p>
          <a:endParaRPr lang="es-MX" sz="1200" dirty="0" smtClean="0"/>
        </a:p>
        <a:p>
          <a:r>
            <a:rPr lang="es-MX" sz="1200" dirty="0" smtClean="0"/>
            <a:t>Planes de Desarrollo (comunitarios, municipales, intermunicipales, departamentales y regionales)</a:t>
          </a:r>
        </a:p>
        <a:p>
          <a:endParaRPr lang="es-MX" sz="1200" dirty="0" smtClean="0"/>
        </a:p>
        <a:p>
          <a:r>
            <a:rPr lang="es-MX" sz="1200" dirty="0" smtClean="0"/>
            <a:t>Planes Institucionales</a:t>
          </a:r>
        </a:p>
        <a:p>
          <a:endParaRPr lang="es-MX" sz="1200" dirty="0" smtClean="0"/>
        </a:p>
        <a:p>
          <a:r>
            <a:rPr lang="es-MX" sz="1200" dirty="0" smtClean="0"/>
            <a:t>Planes Sectoriales</a:t>
          </a:r>
        </a:p>
        <a:p>
          <a:endParaRPr lang="es-MX" sz="1200" dirty="0" smtClean="0"/>
        </a:p>
        <a:p>
          <a:r>
            <a:rPr lang="es-MX" sz="1200" dirty="0" smtClean="0"/>
            <a:t>Gestión para Resultados Municipal</a:t>
          </a:r>
        </a:p>
        <a:p>
          <a:endParaRPr lang="en-US" sz="1100" dirty="0"/>
        </a:p>
      </dgm:t>
    </dgm:pt>
    <dgm:pt modelId="{507DBB11-1F2E-46AD-BAC1-95EF7F5C8F4C}" type="parTrans" cxnId="{024B54AE-3D08-4C34-8B66-58A8ED30E1CC}">
      <dgm:prSet/>
      <dgm:spPr/>
      <dgm:t>
        <a:bodyPr/>
        <a:lstStyle/>
        <a:p>
          <a:endParaRPr lang="en-US"/>
        </a:p>
      </dgm:t>
    </dgm:pt>
    <dgm:pt modelId="{158F75A1-BB05-4790-A57F-68C646D10F35}" type="sibTrans" cxnId="{024B54AE-3D08-4C34-8B66-58A8ED30E1CC}">
      <dgm:prSet/>
      <dgm:spPr/>
      <dgm:t>
        <a:bodyPr/>
        <a:lstStyle/>
        <a:p>
          <a:endParaRPr lang="en-US"/>
        </a:p>
      </dgm:t>
    </dgm:pt>
    <dgm:pt modelId="{66460AF5-A283-4126-8078-A03866F22101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MX" dirty="0" smtClean="0"/>
            <a:t>Presupuesto</a:t>
          </a:r>
          <a:endParaRPr lang="en-US" dirty="0"/>
        </a:p>
      </dgm:t>
    </dgm:pt>
    <dgm:pt modelId="{0B77F99C-37F7-4C77-B803-5AE53FABC785}" type="parTrans" cxnId="{9BD49F23-BB14-4542-9659-A7FB55280AC6}">
      <dgm:prSet/>
      <dgm:spPr/>
      <dgm:t>
        <a:bodyPr/>
        <a:lstStyle/>
        <a:p>
          <a:endParaRPr lang="en-US"/>
        </a:p>
      </dgm:t>
    </dgm:pt>
    <dgm:pt modelId="{274A730D-78BD-43F2-987F-E9B9AB5F087C}" type="sibTrans" cxnId="{9BD49F23-BB14-4542-9659-A7FB55280AC6}">
      <dgm:prSet/>
      <dgm:spPr/>
      <dgm:t>
        <a:bodyPr/>
        <a:lstStyle/>
        <a:p>
          <a:endParaRPr lang="en-US"/>
        </a:p>
      </dgm:t>
    </dgm:pt>
    <dgm:pt modelId="{E9D8DCAD-A4FC-43D5-8201-15C1B373B4A7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Inversión Pública</a:t>
          </a:r>
          <a:endParaRPr lang="en-US" dirty="0"/>
        </a:p>
      </dgm:t>
    </dgm:pt>
    <dgm:pt modelId="{DE5DFD35-3BEC-4BA8-8177-742554B541CD}" type="parTrans" cxnId="{72398490-873D-4EC9-910C-ACD7BB0E053A}">
      <dgm:prSet/>
      <dgm:spPr/>
      <dgm:t>
        <a:bodyPr/>
        <a:lstStyle/>
        <a:p>
          <a:endParaRPr lang="en-US"/>
        </a:p>
      </dgm:t>
    </dgm:pt>
    <dgm:pt modelId="{79C1DBB4-393F-492B-86D2-67C59FC5B242}" type="sibTrans" cxnId="{72398490-873D-4EC9-910C-ACD7BB0E053A}">
      <dgm:prSet/>
      <dgm:spPr/>
      <dgm:t>
        <a:bodyPr/>
        <a:lstStyle/>
        <a:p>
          <a:endParaRPr lang="en-US"/>
        </a:p>
      </dgm:t>
    </dgm:pt>
    <dgm:pt modelId="{F1A14E8B-AAEE-4222-AACE-4C97D9A351BB}">
      <dgm:prSet custT="1"/>
      <dgm:spPr/>
      <dgm:t>
        <a:bodyPr/>
        <a:lstStyle/>
        <a:p>
          <a:r>
            <a:rPr lang="es-MX" sz="1800" dirty="0" smtClean="0"/>
            <a:t>Orientaciones estratégicas de política</a:t>
          </a:r>
          <a:endParaRPr lang="en-US" sz="1800" dirty="0"/>
        </a:p>
      </dgm:t>
    </dgm:pt>
    <dgm:pt modelId="{D90DBBA4-4BAD-4FC9-9BDA-22C2F8C10413}" type="parTrans" cxnId="{31617D80-867F-4596-ADB6-76880B430435}">
      <dgm:prSet/>
      <dgm:spPr/>
      <dgm:t>
        <a:bodyPr/>
        <a:lstStyle/>
        <a:p>
          <a:endParaRPr lang="en-US"/>
        </a:p>
      </dgm:t>
    </dgm:pt>
    <dgm:pt modelId="{641017B9-5F15-4894-AE12-0D90676AD4E8}" type="sibTrans" cxnId="{31617D80-867F-4596-ADB6-76880B430435}">
      <dgm:prSet/>
      <dgm:spPr/>
      <dgm:t>
        <a:bodyPr/>
        <a:lstStyle/>
        <a:p>
          <a:endParaRPr lang="en-US"/>
        </a:p>
      </dgm:t>
    </dgm:pt>
    <dgm:pt modelId="{2E949DF9-CCE2-432C-BF3B-856CAEE26FDC}">
      <dgm:prSet custT="1"/>
      <dgm:spPr/>
      <dgm:t>
        <a:bodyPr/>
        <a:lstStyle/>
        <a:p>
          <a:endParaRPr lang="en-US" sz="1800" dirty="0"/>
        </a:p>
      </dgm:t>
    </dgm:pt>
    <dgm:pt modelId="{BBAB6A4D-0810-4DC8-8E55-932A0165BC98}" type="parTrans" cxnId="{DA94DB54-C7A2-4A5E-B4E4-90DDD1A69F80}">
      <dgm:prSet/>
      <dgm:spPr/>
      <dgm:t>
        <a:bodyPr/>
        <a:lstStyle/>
        <a:p>
          <a:endParaRPr lang="en-US"/>
        </a:p>
      </dgm:t>
    </dgm:pt>
    <dgm:pt modelId="{7D8F826E-7DC3-47B7-80B7-C78CCE629D47}" type="sibTrans" cxnId="{DA94DB54-C7A2-4A5E-B4E4-90DDD1A69F80}">
      <dgm:prSet/>
      <dgm:spPr/>
      <dgm:t>
        <a:bodyPr/>
        <a:lstStyle/>
        <a:p>
          <a:endParaRPr lang="en-US"/>
        </a:p>
      </dgm:t>
    </dgm:pt>
    <dgm:pt modelId="{08A57B68-03D9-4056-8C49-95B372B9AAEF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Inversión Privada</a:t>
          </a:r>
          <a:endParaRPr lang="en-US" dirty="0"/>
        </a:p>
      </dgm:t>
    </dgm:pt>
    <dgm:pt modelId="{CC0D4FC1-B6CB-48BF-B2E3-C7012888887F}" type="parTrans" cxnId="{502EF28B-3B73-4441-9B58-799530661148}">
      <dgm:prSet/>
      <dgm:spPr/>
      <dgm:t>
        <a:bodyPr/>
        <a:lstStyle/>
        <a:p>
          <a:endParaRPr lang="en-US"/>
        </a:p>
      </dgm:t>
    </dgm:pt>
    <dgm:pt modelId="{01650871-BC71-4074-A528-57F101696185}" type="sibTrans" cxnId="{502EF28B-3B73-4441-9B58-799530661148}">
      <dgm:prSet/>
      <dgm:spPr/>
      <dgm:t>
        <a:bodyPr/>
        <a:lstStyle/>
        <a:p>
          <a:endParaRPr lang="en-US"/>
        </a:p>
      </dgm:t>
    </dgm:pt>
    <dgm:pt modelId="{63CC5DDE-DB2A-41C5-9F61-EBFE15B6CD58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Inversión de la Cooperación Internacional</a:t>
          </a:r>
        </a:p>
      </dgm:t>
    </dgm:pt>
    <dgm:pt modelId="{04229F05-238C-4D8C-A70D-A630E0036C35}" type="parTrans" cxnId="{F0198358-6658-4964-8C77-6F6BC20BFA40}">
      <dgm:prSet/>
      <dgm:spPr/>
      <dgm:t>
        <a:bodyPr/>
        <a:lstStyle/>
        <a:p>
          <a:endParaRPr lang="en-US"/>
        </a:p>
      </dgm:t>
    </dgm:pt>
    <dgm:pt modelId="{B844ADEE-2F33-412C-9793-532411D2CD53}" type="sibTrans" cxnId="{F0198358-6658-4964-8C77-6F6BC20BFA40}">
      <dgm:prSet/>
      <dgm:spPr/>
      <dgm:t>
        <a:bodyPr/>
        <a:lstStyle/>
        <a:p>
          <a:endParaRPr lang="en-US"/>
        </a:p>
      </dgm:t>
    </dgm:pt>
    <dgm:pt modelId="{255AE137-4A4A-4569-9980-5496F775BBC8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SICOIN GL</a:t>
          </a:r>
          <a:endParaRPr lang="en-US" dirty="0"/>
        </a:p>
      </dgm:t>
    </dgm:pt>
    <dgm:pt modelId="{DE989B63-04D4-4693-8870-E964D9C65686}" type="parTrans" cxnId="{F3102465-04DC-4D64-B32F-C9BC8CCD9778}">
      <dgm:prSet/>
      <dgm:spPr/>
      <dgm:t>
        <a:bodyPr/>
        <a:lstStyle/>
        <a:p>
          <a:endParaRPr lang="en-US"/>
        </a:p>
      </dgm:t>
    </dgm:pt>
    <dgm:pt modelId="{612C22F2-2B84-493D-9584-3FA6A2DF1AA6}" type="sibTrans" cxnId="{F3102465-04DC-4D64-B32F-C9BC8CCD9778}">
      <dgm:prSet/>
      <dgm:spPr/>
      <dgm:t>
        <a:bodyPr/>
        <a:lstStyle/>
        <a:p>
          <a:endParaRPr lang="en-US"/>
        </a:p>
      </dgm:t>
    </dgm:pt>
    <dgm:pt modelId="{87BF151C-2A00-4219-8AEB-87DA83E7DF2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PIP</a:t>
          </a:r>
          <a:endParaRPr lang="en-US" dirty="0"/>
        </a:p>
      </dgm:t>
    </dgm:pt>
    <dgm:pt modelId="{A28F14A5-64BE-4057-A75C-C69A82B8B9CF}" type="parTrans" cxnId="{D6D58481-FBA5-44DA-AACC-E56D54317E65}">
      <dgm:prSet/>
      <dgm:spPr/>
      <dgm:t>
        <a:bodyPr/>
        <a:lstStyle/>
        <a:p>
          <a:endParaRPr lang="en-US"/>
        </a:p>
      </dgm:t>
    </dgm:pt>
    <dgm:pt modelId="{FD265346-15C7-4F85-97F3-6B535F131D63}" type="sibTrans" cxnId="{D6D58481-FBA5-44DA-AACC-E56D54317E65}">
      <dgm:prSet/>
      <dgm:spPr/>
      <dgm:t>
        <a:bodyPr/>
        <a:lstStyle/>
        <a:p>
          <a:endParaRPr lang="en-US"/>
        </a:p>
      </dgm:t>
    </dgm:pt>
    <dgm:pt modelId="{587E6ECD-258B-4115-8FA2-B08CAB7FBBE7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SIAF </a:t>
          </a:r>
          <a:r>
            <a:rPr lang="es-MX" dirty="0" err="1" smtClean="0"/>
            <a:t>Muni</a:t>
          </a:r>
          <a:endParaRPr lang="en-US" dirty="0"/>
        </a:p>
      </dgm:t>
    </dgm:pt>
    <dgm:pt modelId="{3689FDC6-363F-47B3-9409-C48E85E427E2}" type="parTrans" cxnId="{1E00F25F-202F-4481-877E-48F955B0F8E0}">
      <dgm:prSet/>
      <dgm:spPr/>
      <dgm:t>
        <a:bodyPr/>
        <a:lstStyle/>
        <a:p>
          <a:endParaRPr lang="en-US"/>
        </a:p>
      </dgm:t>
    </dgm:pt>
    <dgm:pt modelId="{1BF0DC1A-1BBD-4F56-9C65-DFBBBB9FD2DE}" type="sibTrans" cxnId="{1E00F25F-202F-4481-877E-48F955B0F8E0}">
      <dgm:prSet/>
      <dgm:spPr/>
      <dgm:t>
        <a:bodyPr/>
        <a:lstStyle/>
        <a:p>
          <a:endParaRPr lang="en-US"/>
        </a:p>
      </dgm:t>
    </dgm:pt>
    <dgm:pt modelId="{76871479-8C7A-484F-A606-87B71E401557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Normas SNIP</a:t>
          </a:r>
          <a:endParaRPr lang="en-US" dirty="0"/>
        </a:p>
      </dgm:t>
    </dgm:pt>
    <dgm:pt modelId="{E45563B8-BDF9-43A2-9040-7D78158FA61E}" type="parTrans" cxnId="{9C598156-3FD5-4E15-945C-027413913152}">
      <dgm:prSet/>
      <dgm:spPr/>
      <dgm:t>
        <a:bodyPr/>
        <a:lstStyle/>
        <a:p>
          <a:endParaRPr lang="en-US"/>
        </a:p>
      </dgm:t>
    </dgm:pt>
    <dgm:pt modelId="{5AB1306F-D014-4AF1-A63A-7ADC105C0E86}" type="sibTrans" cxnId="{9C598156-3FD5-4E15-945C-027413913152}">
      <dgm:prSet/>
      <dgm:spPr/>
      <dgm:t>
        <a:bodyPr/>
        <a:lstStyle/>
        <a:p>
          <a:endParaRPr lang="en-US"/>
        </a:p>
      </dgm:t>
    </dgm:pt>
    <dgm:pt modelId="{0141BD4D-ED4C-4DC8-924E-01416D2D16A6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Programas de asistencia social y económico</a:t>
          </a:r>
        </a:p>
      </dgm:t>
    </dgm:pt>
    <dgm:pt modelId="{C6BA6DC2-757C-4CD7-8E7D-89282B37C844}" type="parTrans" cxnId="{11A66C07-6FB0-47A9-A2B9-FD36272B3558}">
      <dgm:prSet/>
      <dgm:spPr/>
      <dgm:t>
        <a:bodyPr/>
        <a:lstStyle/>
        <a:p>
          <a:endParaRPr lang="en-US"/>
        </a:p>
      </dgm:t>
    </dgm:pt>
    <dgm:pt modelId="{11C17782-5A32-478F-A67B-70EB339FD8C4}" type="sibTrans" cxnId="{11A66C07-6FB0-47A9-A2B9-FD36272B3558}">
      <dgm:prSet/>
      <dgm:spPr/>
      <dgm:t>
        <a:bodyPr/>
        <a:lstStyle/>
        <a:p>
          <a:endParaRPr lang="en-US"/>
        </a:p>
      </dgm:t>
    </dgm:pt>
    <dgm:pt modelId="{AB79E733-CEB4-4B40-9D08-D6FE379C0B90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SICOIN</a:t>
          </a:r>
          <a:endParaRPr lang="en-US" dirty="0"/>
        </a:p>
      </dgm:t>
    </dgm:pt>
    <dgm:pt modelId="{0C8AB09D-A7C1-4F01-B63E-969FD8A1D9D1}" type="parTrans" cxnId="{DE7E05F0-9EAF-4BE6-8366-025E4864F578}">
      <dgm:prSet/>
      <dgm:spPr/>
    </dgm:pt>
    <dgm:pt modelId="{DED99526-5FF5-4219-9B73-64C68B34736B}" type="sibTrans" cxnId="{DE7E05F0-9EAF-4BE6-8366-025E4864F578}">
      <dgm:prSet/>
      <dgm:spPr/>
    </dgm:pt>
    <dgm:pt modelId="{BD0102AF-482B-404A-8330-7478F05AA28E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SNIP</a:t>
          </a:r>
          <a:endParaRPr lang="en-US" dirty="0"/>
        </a:p>
      </dgm:t>
    </dgm:pt>
    <dgm:pt modelId="{C846756F-1842-4AD2-85FE-5295133A44A2}" type="parTrans" cxnId="{122ECD76-2F50-4C77-9497-7B9A0ABF896C}">
      <dgm:prSet/>
      <dgm:spPr/>
    </dgm:pt>
    <dgm:pt modelId="{C6DF05DC-0BEB-4A20-967E-BDC5BE1D7088}" type="sibTrans" cxnId="{122ECD76-2F50-4C77-9497-7B9A0ABF896C}">
      <dgm:prSet/>
      <dgm:spPr/>
    </dgm:pt>
    <dgm:pt modelId="{BF7A6EC4-C2D4-4FF4-9E00-545FC8F8F13D}" type="pres">
      <dgm:prSet presAssocID="{128B8FCB-8B3E-460A-B186-D54FDA21AB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1B7BF-4385-4B94-B409-813A3A13459B}" type="pres">
      <dgm:prSet presAssocID="{8643F4DD-DE46-4D72-97D6-39AC06983E9A}" presName="compositeNode" presStyleCnt="0">
        <dgm:presLayoutVars>
          <dgm:bulletEnabled val="1"/>
        </dgm:presLayoutVars>
      </dgm:prSet>
      <dgm:spPr/>
    </dgm:pt>
    <dgm:pt modelId="{E16AC354-DB3F-47BA-80C4-5403D4390EC7}" type="pres">
      <dgm:prSet presAssocID="{8643F4DD-DE46-4D72-97D6-39AC06983E9A}" presName="bgRect" presStyleLbl="node1" presStyleIdx="0" presStyleCnt="3"/>
      <dgm:spPr/>
      <dgm:t>
        <a:bodyPr/>
        <a:lstStyle/>
        <a:p>
          <a:endParaRPr lang="en-US"/>
        </a:p>
      </dgm:t>
    </dgm:pt>
    <dgm:pt modelId="{4DB80A6F-8D17-44CF-AE16-512CEA512D34}" type="pres">
      <dgm:prSet presAssocID="{8643F4DD-DE46-4D72-97D6-39AC06983E9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4EEF5-3FC8-479E-BCD3-1761A6DD74E8}" type="pres">
      <dgm:prSet presAssocID="{8643F4DD-DE46-4D72-97D6-39AC06983E9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BD70A-88CE-4027-AE3D-93B351BCBB92}" type="pres">
      <dgm:prSet presAssocID="{3D7D4084-75A9-4B1E-8A49-0501766237F2}" presName="hSp" presStyleCnt="0"/>
      <dgm:spPr/>
    </dgm:pt>
    <dgm:pt modelId="{A8E1A58D-B614-4367-AE94-FF79DEC6CFBC}" type="pres">
      <dgm:prSet presAssocID="{3D7D4084-75A9-4B1E-8A49-0501766237F2}" presName="vProcSp" presStyleCnt="0"/>
      <dgm:spPr/>
    </dgm:pt>
    <dgm:pt modelId="{3B5F6CBB-6C3F-416E-859A-72CA4EE8F90A}" type="pres">
      <dgm:prSet presAssocID="{3D7D4084-75A9-4B1E-8A49-0501766237F2}" presName="vSp1" presStyleCnt="0"/>
      <dgm:spPr/>
    </dgm:pt>
    <dgm:pt modelId="{F64AB6F8-4141-41C8-AE9D-7CD877D87293}" type="pres">
      <dgm:prSet presAssocID="{3D7D4084-75A9-4B1E-8A49-0501766237F2}" presName="simulatedConn" presStyleLbl="solidFgAcc1" presStyleIdx="0" presStyleCnt="2"/>
      <dgm:spPr/>
    </dgm:pt>
    <dgm:pt modelId="{4962B6BA-2463-48C9-A367-3C588C1D6820}" type="pres">
      <dgm:prSet presAssocID="{3D7D4084-75A9-4B1E-8A49-0501766237F2}" presName="vSp2" presStyleCnt="0"/>
      <dgm:spPr/>
    </dgm:pt>
    <dgm:pt modelId="{B008A0F5-AF9A-400F-B628-81DE0AACF4BC}" type="pres">
      <dgm:prSet presAssocID="{3D7D4084-75A9-4B1E-8A49-0501766237F2}" presName="sibTrans" presStyleCnt="0"/>
      <dgm:spPr/>
    </dgm:pt>
    <dgm:pt modelId="{C85D83CA-1E3E-4A34-8908-0A74BB901093}" type="pres">
      <dgm:prSet presAssocID="{307DC631-871E-4E24-A990-E1218470399F}" presName="compositeNode" presStyleCnt="0">
        <dgm:presLayoutVars>
          <dgm:bulletEnabled val="1"/>
        </dgm:presLayoutVars>
      </dgm:prSet>
      <dgm:spPr/>
    </dgm:pt>
    <dgm:pt modelId="{564C6681-E3CE-4B77-B5B7-ECB50746E49D}" type="pres">
      <dgm:prSet presAssocID="{307DC631-871E-4E24-A990-E1218470399F}" presName="bgRect" presStyleLbl="node1" presStyleIdx="1" presStyleCnt="3" custLinFactNeighborX="-1641" custLinFactNeighborY="679"/>
      <dgm:spPr/>
      <dgm:t>
        <a:bodyPr/>
        <a:lstStyle/>
        <a:p>
          <a:endParaRPr lang="en-US"/>
        </a:p>
      </dgm:t>
    </dgm:pt>
    <dgm:pt modelId="{D4993C9B-C8B0-4BF0-97EC-D5AB7E0F1293}" type="pres">
      <dgm:prSet presAssocID="{307DC631-871E-4E24-A990-E1218470399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0ECF0C-F466-4FBF-BAD6-2598A055FCD5}" type="pres">
      <dgm:prSet presAssocID="{307DC631-871E-4E24-A990-E1218470399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8B34-CED1-45A2-AC4A-37F82DCCF383}" type="pres">
      <dgm:prSet presAssocID="{08154C8A-FBA7-4B75-8EF2-6754F41EA35B}" presName="hSp" presStyleCnt="0"/>
      <dgm:spPr/>
    </dgm:pt>
    <dgm:pt modelId="{D3FC578E-7CDD-4139-9EAD-A836A31F05DA}" type="pres">
      <dgm:prSet presAssocID="{08154C8A-FBA7-4B75-8EF2-6754F41EA35B}" presName="vProcSp" presStyleCnt="0"/>
      <dgm:spPr/>
    </dgm:pt>
    <dgm:pt modelId="{935DBAED-B516-4CD2-9C99-5C4FF4139336}" type="pres">
      <dgm:prSet presAssocID="{08154C8A-FBA7-4B75-8EF2-6754F41EA35B}" presName="vSp1" presStyleCnt="0"/>
      <dgm:spPr/>
    </dgm:pt>
    <dgm:pt modelId="{7A53D06F-C295-4223-B0A2-8B1805C0BA21}" type="pres">
      <dgm:prSet presAssocID="{08154C8A-FBA7-4B75-8EF2-6754F41EA35B}" presName="simulatedConn" presStyleLbl="solidFgAcc1" presStyleIdx="1" presStyleCnt="2"/>
      <dgm:spPr/>
    </dgm:pt>
    <dgm:pt modelId="{A26E4EF0-4E7C-45CA-85F4-E3EE8A579DED}" type="pres">
      <dgm:prSet presAssocID="{08154C8A-FBA7-4B75-8EF2-6754F41EA35B}" presName="vSp2" presStyleCnt="0"/>
      <dgm:spPr/>
    </dgm:pt>
    <dgm:pt modelId="{95383B13-8E08-43B5-A6D6-1FE533885D05}" type="pres">
      <dgm:prSet presAssocID="{08154C8A-FBA7-4B75-8EF2-6754F41EA35B}" presName="sibTrans" presStyleCnt="0"/>
      <dgm:spPr/>
    </dgm:pt>
    <dgm:pt modelId="{4F8EBB33-E0BC-4FEE-BD78-5AA7522D94CF}" type="pres">
      <dgm:prSet presAssocID="{66460AF5-A283-4126-8078-A03866F22101}" presName="compositeNode" presStyleCnt="0">
        <dgm:presLayoutVars>
          <dgm:bulletEnabled val="1"/>
        </dgm:presLayoutVars>
      </dgm:prSet>
      <dgm:spPr/>
    </dgm:pt>
    <dgm:pt modelId="{783470DA-0361-4EC5-AA18-D4E3E6D16085}" type="pres">
      <dgm:prSet presAssocID="{66460AF5-A283-4126-8078-A03866F22101}" presName="bgRect" presStyleLbl="node1" presStyleIdx="2" presStyleCnt="3"/>
      <dgm:spPr/>
      <dgm:t>
        <a:bodyPr/>
        <a:lstStyle/>
        <a:p>
          <a:endParaRPr lang="en-US"/>
        </a:p>
      </dgm:t>
    </dgm:pt>
    <dgm:pt modelId="{8CF30E6D-C564-4232-9D48-31EC1C07AF7E}" type="pres">
      <dgm:prSet presAssocID="{66460AF5-A283-4126-8078-A03866F22101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F827D-5B7E-4157-85DC-B20B1C598E73}" type="pres">
      <dgm:prSet presAssocID="{66460AF5-A283-4126-8078-A03866F2210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617E95-50B0-4EF0-ADFF-0DC2982CF94E}" type="presOf" srcId="{87BF151C-2A00-4219-8AEB-87DA83E7DF26}" destId="{9A3F827D-5B7E-4157-85DC-B20B1C598E73}" srcOrd="0" destOrd="2" presId="urn:microsoft.com/office/officeart/2005/8/layout/hProcess7"/>
    <dgm:cxn modelId="{7563856F-B566-4AE6-A31F-8FE07DD0378C}" type="presOf" srcId="{08A57B68-03D9-4056-8C49-95B372B9AAEF}" destId="{9A3F827D-5B7E-4157-85DC-B20B1C598E73}" srcOrd="0" destOrd="7" presId="urn:microsoft.com/office/officeart/2005/8/layout/hProcess7"/>
    <dgm:cxn modelId="{1E00F25F-202F-4481-877E-48F955B0F8E0}" srcId="{E9D8DCAD-A4FC-43D5-8201-15C1B373B4A7}" destId="{587E6ECD-258B-4115-8FA2-B08CAB7FBBE7}" srcOrd="3" destOrd="0" parTransId="{3689FDC6-363F-47B3-9409-C48E85E427E2}" sibTransId="{1BF0DC1A-1BBD-4F56-9C65-DFBBBB9FD2DE}"/>
    <dgm:cxn modelId="{AB842BE2-1F6A-4E07-9393-4329589B1AF2}" srcId="{8643F4DD-DE46-4D72-97D6-39AC06983E9A}" destId="{38FC0B3C-F357-4543-A667-DEAA6F6B1B10}" srcOrd="0" destOrd="0" parTransId="{D823BB7C-DCA7-4E68-936E-7FC613965683}" sibTransId="{F86C1DE8-4ABB-49B5-B9CF-DA492185D0B6}"/>
    <dgm:cxn modelId="{5FA85000-40FB-4DA2-91AD-4BF7040AD690}" srcId="{128B8FCB-8B3E-460A-B186-D54FDA21AB0D}" destId="{8643F4DD-DE46-4D72-97D6-39AC06983E9A}" srcOrd="0" destOrd="0" parTransId="{D01CBC30-E787-4FE4-8A82-60D408306019}" sibTransId="{3D7D4084-75A9-4B1E-8A49-0501766237F2}"/>
    <dgm:cxn modelId="{E2D4BB25-3979-48B6-9E64-3D107E18B3D9}" type="presOf" srcId="{8643F4DD-DE46-4D72-97D6-39AC06983E9A}" destId="{4DB80A6F-8D17-44CF-AE16-512CEA512D34}" srcOrd="1" destOrd="0" presId="urn:microsoft.com/office/officeart/2005/8/layout/hProcess7"/>
    <dgm:cxn modelId="{9C598156-3FD5-4E15-945C-027413913152}" srcId="{E9D8DCAD-A4FC-43D5-8201-15C1B373B4A7}" destId="{76871479-8C7A-484F-A606-87B71E401557}" srcOrd="0" destOrd="0" parTransId="{E45563B8-BDF9-43A2-9040-7D78158FA61E}" sibTransId="{5AB1306F-D014-4AF1-A63A-7ADC105C0E86}"/>
    <dgm:cxn modelId="{AC897662-4C8D-47EB-8A74-ECBAD7DAD7FA}" type="presOf" srcId="{63CC5DDE-DB2A-41C5-9F61-EBFE15B6CD58}" destId="{9A3F827D-5B7E-4157-85DC-B20B1C598E73}" srcOrd="0" destOrd="8" presId="urn:microsoft.com/office/officeart/2005/8/layout/hProcess7"/>
    <dgm:cxn modelId="{093EBB27-03F3-42D3-BDD8-66A8BC1B7BE1}" type="presOf" srcId="{66460AF5-A283-4126-8078-A03866F22101}" destId="{783470DA-0361-4EC5-AA18-D4E3E6D16085}" srcOrd="0" destOrd="0" presId="urn:microsoft.com/office/officeart/2005/8/layout/hProcess7"/>
    <dgm:cxn modelId="{93DE0D86-8BEA-4ACD-82D1-B670A77BE139}" type="presOf" srcId="{2E949DF9-CCE2-432C-BF3B-856CAEE26FDC}" destId="{E1B4EEF5-3FC8-479E-BCD3-1761A6DD74E8}" srcOrd="0" destOrd="2" presId="urn:microsoft.com/office/officeart/2005/8/layout/hProcess7"/>
    <dgm:cxn modelId="{31617D80-867F-4596-ADB6-76880B430435}" srcId="{38FC0B3C-F357-4543-A667-DEAA6F6B1B10}" destId="{F1A14E8B-AAEE-4222-AACE-4C97D9A351BB}" srcOrd="0" destOrd="0" parTransId="{D90DBBA4-4BAD-4FC9-9BDA-22C2F8C10413}" sibTransId="{641017B9-5F15-4894-AE12-0D90676AD4E8}"/>
    <dgm:cxn modelId="{19C8F9E4-54C8-47D5-B872-44331726C797}" type="presOf" srcId="{AB79E733-CEB4-4B40-9D08-D6FE379C0B90}" destId="{9A3F827D-5B7E-4157-85DC-B20B1C598E73}" srcOrd="0" destOrd="6" presId="urn:microsoft.com/office/officeart/2005/8/layout/hProcess7"/>
    <dgm:cxn modelId="{94C470E6-87E4-4C18-82B4-74DD75A09463}" type="presOf" srcId="{7870706D-1102-45BF-9FFE-707B75AAA47D}" destId="{800ECF0C-F466-4FBF-BAD6-2598A055FCD5}" srcOrd="0" destOrd="0" presId="urn:microsoft.com/office/officeart/2005/8/layout/hProcess7"/>
    <dgm:cxn modelId="{F0198358-6658-4964-8C77-6F6BC20BFA40}" srcId="{66460AF5-A283-4126-8078-A03866F22101}" destId="{63CC5DDE-DB2A-41C5-9F61-EBFE15B6CD58}" srcOrd="2" destOrd="0" parTransId="{04229F05-238C-4D8C-A70D-A630E0036C35}" sibTransId="{B844ADEE-2F33-412C-9793-532411D2CD53}"/>
    <dgm:cxn modelId="{27121727-6A84-470D-82CB-7BBDCCCEAF8C}" srcId="{128B8FCB-8B3E-460A-B186-D54FDA21AB0D}" destId="{307DC631-871E-4E24-A990-E1218470399F}" srcOrd="1" destOrd="0" parTransId="{8A1C4627-3E56-4765-9012-94C5036D4EB9}" sibTransId="{08154C8A-FBA7-4B75-8EF2-6754F41EA35B}"/>
    <dgm:cxn modelId="{DA94DB54-C7A2-4A5E-B4E4-90DDD1A69F80}" srcId="{38FC0B3C-F357-4543-A667-DEAA6F6B1B10}" destId="{2E949DF9-CCE2-432C-BF3B-856CAEE26FDC}" srcOrd="1" destOrd="0" parTransId="{BBAB6A4D-0810-4DC8-8E55-932A0165BC98}" sibTransId="{7D8F826E-7DC3-47B7-80B7-C78CCE629D47}"/>
    <dgm:cxn modelId="{D82A28FC-9105-4287-996B-E0ECD63ECB62}" type="presOf" srcId="{8643F4DD-DE46-4D72-97D6-39AC06983E9A}" destId="{E16AC354-DB3F-47BA-80C4-5403D4390EC7}" srcOrd="0" destOrd="0" presId="urn:microsoft.com/office/officeart/2005/8/layout/hProcess7"/>
    <dgm:cxn modelId="{1A91FD33-7659-466D-BF28-2FD1F0189B46}" type="presOf" srcId="{BD0102AF-482B-404A-8330-7478F05AA28E}" destId="{9A3F827D-5B7E-4157-85DC-B20B1C598E73}" srcOrd="0" destOrd="3" presId="urn:microsoft.com/office/officeart/2005/8/layout/hProcess7"/>
    <dgm:cxn modelId="{420D45FD-F328-4855-BEA9-719BC520AC86}" type="presOf" srcId="{255AE137-4A4A-4569-9980-5496F775BBC8}" destId="{9A3F827D-5B7E-4157-85DC-B20B1C598E73}" srcOrd="0" destOrd="5" presId="urn:microsoft.com/office/officeart/2005/8/layout/hProcess7"/>
    <dgm:cxn modelId="{9425472F-9A51-43DE-967B-8DF18EC4E0DB}" type="presOf" srcId="{76871479-8C7A-484F-A606-87B71E401557}" destId="{9A3F827D-5B7E-4157-85DC-B20B1C598E73}" srcOrd="0" destOrd="1" presId="urn:microsoft.com/office/officeart/2005/8/layout/hProcess7"/>
    <dgm:cxn modelId="{A610346C-F1A5-4024-BEAB-C515A0BB7980}" type="presOf" srcId="{F1A14E8B-AAEE-4222-AACE-4C97D9A351BB}" destId="{E1B4EEF5-3FC8-479E-BCD3-1761A6DD74E8}" srcOrd="0" destOrd="1" presId="urn:microsoft.com/office/officeart/2005/8/layout/hProcess7"/>
    <dgm:cxn modelId="{C5D0FF84-47B0-4DBE-92CC-BC86F4150F49}" type="presOf" srcId="{587E6ECD-258B-4115-8FA2-B08CAB7FBBE7}" destId="{9A3F827D-5B7E-4157-85DC-B20B1C598E73}" srcOrd="0" destOrd="4" presId="urn:microsoft.com/office/officeart/2005/8/layout/hProcess7"/>
    <dgm:cxn modelId="{11A66C07-6FB0-47A9-A2B9-FD36272B3558}" srcId="{63CC5DDE-DB2A-41C5-9F61-EBFE15B6CD58}" destId="{0141BD4D-ED4C-4DC8-924E-01416D2D16A6}" srcOrd="0" destOrd="0" parTransId="{C6BA6DC2-757C-4CD7-8E7D-89282B37C844}" sibTransId="{11C17782-5A32-478F-A67B-70EB339FD8C4}"/>
    <dgm:cxn modelId="{DE7E05F0-9EAF-4BE6-8366-025E4864F578}" srcId="{E9D8DCAD-A4FC-43D5-8201-15C1B373B4A7}" destId="{AB79E733-CEB4-4B40-9D08-D6FE379C0B90}" srcOrd="5" destOrd="0" parTransId="{0C8AB09D-A7C1-4F01-B63E-969FD8A1D9D1}" sibTransId="{DED99526-5FF5-4219-9B73-64C68B34736B}"/>
    <dgm:cxn modelId="{A312C196-0F19-437A-AEC1-7328E6536ED5}" type="presOf" srcId="{66460AF5-A283-4126-8078-A03866F22101}" destId="{8CF30E6D-C564-4232-9D48-31EC1C07AF7E}" srcOrd="1" destOrd="0" presId="urn:microsoft.com/office/officeart/2005/8/layout/hProcess7"/>
    <dgm:cxn modelId="{1941E101-0A76-4C36-B415-1AD00B5DE0C8}" type="presOf" srcId="{307DC631-871E-4E24-A990-E1218470399F}" destId="{564C6681-E3CE-4B77-B5B7-ECB50746E49D}" srcOrd="0" destOrd="0" presId="urn:microsoft.com/office/officeart/2005/8/layout/hProcess7"/>
    <dgm:cxn modelId="{024B54AE-3D08-4C34-8B66-58A8ED30E1CC}" srcId="{307DC631-871E-4E24-A990-E1218470399F}" destId="{7870706D-1102-45BF-9FFE-707B75AAA47D}" srcOrd="0" destOrd="0" parTransId="{507DBB11-1F2E-46AD-BAC1-95EF7F5C8F4C}" sibTransId="{158F75A1-BB05-4790-A57F-68C646D10F35}"/>
    <dgm:cxn modelId="{12521A9F-E184-45EF-832C-3F3F74BB8BBB}" type="presOf" srcId="{38FC0B3C-F357-4543-A667-DEAA6F6B1B10}" destId="{E1B4EEF5-3FC8-479E-BCD3-1761A6DD74E8}" srcOrd="0" destOrd="0" presId="urn:microsoft.com/office/officeart/2005/8/layout/hProcess7"/>
    <dgm:cxn modelId="{D6D58481-FBA5-44DA-AACC-E56D54317E65}" srcId="{E9D8DCAD-A4FC-43D5-8201-15C1B373B4A7}" destId="{87BF151C-2A00-4219-8AEB-87DA83E7DF26}" srcOrd="1" destOrd="0" parTransId="{A28F14A5-64BE-4057-A75C-C69A82B8B9CF}" sibTransId="{FD265346-15C7-4F85-97F3-6B535F131D63}"/>
    <dgm:cxn modelId="{BF8E368C-A7CF-4FB9-9533-46CE19FD6EE3}" type="presOf" srcId="{307DC631-871E-4E24-A990-E1218470399F}" destId="{D4993C9B-C8B0-4BF0-97EC-D5AB7E0F1293}" srcOrd="1" destOrd="0" presId="urn:microsoft.com/office/officeart/2005/8/layout/hProcess7"/>
    <dgm:cxn modelId="{B19FE4DA-2546-4849-82A4-6F629B42DD9B}" type="presOf" srcId="{E9D8DCAD-A4FC-43D5-8201-15C1B373B4A7}" destId="{9A3F827D-5B7E-4157-85DC-B20B1C598E73}" srcOrd="0" destOrd="0" presId="urn:microsoft.com/office/officeart/2005/8/layout/hProcess7"/>
    <dgm:cxn modelId="{122ECD76-2F50-4C77-9497-7B9A0ABF896C}" srcId="{E9D8DCAD-A4FC-43D5-8201-15C1B373B4A7}" destId="{BD0102AF-482B-404A-8330-7478F05AA28E}" srcOrd="2" destOrd="0" parTransId="{C846756F-1842-4AD2-85FE-5295133A44A2}" sibTransId="{C6DF05DC-0BEB-4A20-967E-BDC5BE1D7088}"/>
    <dgm:cxn modelId="{72398490-873D-4EC9-910C-ACD7BB0E053A}" srcId="{66460AF5-A283-4126-8078-A03866F22101}" destId="{E9D8DCAD-A4FC-43D5-8201-15C1B373B4A7}" srcOrd="0" destOrd="0" parTransId="{DE5DFD35-3BEC-4BA8-8177-742554B541CD}" sibTransId="{79C1DBB4-393F-492B-86D2-67C59FC5B242}"/>
    <dgm:cxn modelId="{D38A7B04-F1D7-45AD-A1A6-7C8F3C994F6C}" type="presOf" srcId="{128B8FCB-8B3E-460A-B186-D54FDA21AB0D}" destId="{BF7A6EC4-C2D4-4FF4-9E00-545FC8F8F13D}" srcOrd="0" destOrd="0" presId="urn:microsoft.com/office/officeart/2005/8/layout/hProcess7"/>
    <dgm:cxn modelId="{C937D4FA-AEDC-41DF-8D33-FE2F98342FEE}" type="presOf" srcId="{0141BD4D-ED4C-4DC8-924E-01416D2D16A6}" destId="{9A3F827D-5B7E-4157-85DC-B20B1C598E73}" srcOrd="0" destOrd="9" presId="urn:microsoft.com/office/officeart/2005/8/layout/hProcess7"/>
    <dgm:cxn modelId="{9BD49F23-BB14-4542-9659-A7FB55280AC6}" srcId="{128B8FCB-8B3E-460A-B186-D54FDA21AB0D}" destId="{66460AF5-A283-4126-8078-A03866F22101}" srcOrd="2" destOrd="0" parTransId="{0B77F99C-37F7-4C77-B803-5AE53FABC785}" sibTransId="{274A730D-78BD-43F2-987F-E9B9AB5F087C}"/>
    <dgm:cxn modelId="{F3102465-04DC-4D64-B32F-C9BC8CCD9778}" srcId="{E9D8DCAD-A4FC-43D5-8201-15C1B373B4A7}" destId="{255AE137-4A4A-4569-9980-5496F775BBC8}" srcOrd="4" destOrd="0" parTransId="{DE989B63-04D4-4693-8870-E964D9C65686}" sibTransId="{612C22F2-2B84-493D-9584-3FA6A2DF1AA6}"/>
    <dgm:cxn modelId="{502EF28B-3B73-4441-9B58-799530661148}" srcId="{66460AF5-A283-4126-8078-A03866F22101}" destId="{08A57B68-03D9-4056-8C49-95B372B9AAEF}" srcOrd="1" destOrd="0" parTransId="{CC0D4FC1-B6CB-48BF-B2E3-C7012888887F}" sibTransId="{01650871-BC71-4074-A528-57F101696185}"/>
    <dgm:cxn modelId="{5476680A-7173-4499-96CE-E7A137C7CCE4}" type="presParOf" srcId="{BF7A6EC4-C2D4-4FF4-9E00-545FC8F8F13D}" destId="{B471B7BF-4385-4B94-B409-813A3A13459B}" srcOrd="0" destOrd="0" presId="urn:microsoft.com/office/officeart/2005/8/layout/hProcess7"/>
    <dgm:cxn modelId="{4F8BEB2F-3CD6-40D6-8C2E-1F95D3ABF455}" type="presParOf" srcId="{B471B7BF-4385-4B94-B409-813A3A13459B}" destId="{E16AC354-DB3F-47BA-80C4-5403D4390EC7}" srcOrd="0" destOrd="0" presId="urn:microsoft.com/office/officeart/2005/8/layout/hProcess7"/>
    <dgm:cxn modelId="{35900573-0EE1-4AC4-8CD4-3B88C55B2128}" type="presParOf" srcId="{B471B7BF-4385-4B94-B409-813A3A13459B}" destId="{4DB80A6F-8D17-44CF-AE16-512CEA512D34}" srcOrd="1" destOrd="0" presId="urn:microsoft.com/office/officeart/2005/8/layout/hProcess7"/>
    <dgm:cxn modelId="{BC4F4306-8B60-4216-ADEE-B61F26389515}" type="presParOf" srcId="{B471B7BF-4385-4B94-B409-813A3A13459B}" destId="{E1B4EEF5-3FC8-479E-BCD3-1761A6DD74E8}" srcOrd="2" destOrd="0" presId="urn:microsoft.com/office/officeart/2005/8/layout/hProcess7"/>
    <dgm:cxn modelId="{B3237956-A198-47C9-9365-A7DBF6EF466A}" type="presParOf" srcId="{BF7A6EC4-C2D4-4FF4-9E00-545FC8F8F13D}" destId="{0DCBD70A-88CE-4027-AE3D-93B351BCBB92}" srcOrd="1" destOrd="0" presId="urn:microsoft.com/office/officeart/2005/8/layout/hProcess7"/>
    <dgm:cxn modelId="{4D0FCA30-1474-45F7-AD4F-D524594309D8}" type="presParOf" srcId="{BF7A6EC4-C2D4-4FF4-9E00-545FC8F8F13D}" destId="{A8E1A58D-B614-4367-AE94-FF79DEC6CFBC}" srcOrd="2" destOrd="0" presId="urn:microsoft.com/office/officeart/2005/8/layout/hProcess7"/>
    <dgm:cxn modelId="{37AED2F2-9759-4E86-862E-D41FD1ADAB08}" type="presParOf" srcId="{A8E1A58D-B614-4367-AE94-FF79DEC6CFBC}" destId="{3B5F6CBB-6C3F-416E-859A-72CA4EE8F90A}" srcOrd="0" destOrd="0" presId="urn:microsoft.com/office/officeart/2005/8/layout/hProcess7"/>
    <dgm:cxn modelId="{C8F01A4C-E7CA-47A1-A710-36F06C8F492E}" type="presParOf" srcId="{A8E1A58D-B614-4367-AE94-FF79DEC6CFBC}" destId="{F64AB6F8-4141-41C8-AE9D-7CD877D87293}" srcOrd="1" destOrd="0" presId="urn:microsoft.com/office/officeart/2005/8/layout/hProcess7"/>
    <dgm:cxn modelId="{5A3F83E5-151C-4150-AA8D-6FA848EC09E8}" type="presParOf" srcId="{A8E1A58D-B614-4367-AE94-FF79DEC6CFBC}" destId="{4962B6BA-2463-48C9-A367-3C588C1D6820}" srcOrd="2" destOrd="0" presId="urn:microsoft.com/office/officeart/2005/8/layout/hProcess7"/>
    <dgm:cxn modelId="{1981D977-CBDC-49F1-A2AB-0BC0FB8E8701}" type="presParOf" srcId="{BF7A6EC4-C2D4-4FF4-9E00-545FC8F8F13D}" destId="{B008A0F5-AF9A-400F-B628-81DE0AACF4BC}" srcOrd="3" destOrd="0" presId="urn:microsoft.com/office/officeart/2005/8/layout/hProcess7"/>
    <dgm:cxn modelId="{E3CD0FBA-81DA-489A-B329-553C99A73711}" type="presParOf" srcId="{BF7A6EC4-C2D4-4FF4-9E00-545FC8F8F13D}" destId="{C85D83CA-1E3E-4A34-8908-0A74BB901093}" srcOrd="4" destOrd="0" presId="urn:microsoft.com/office/officeart/2005/8/layout/hProcess7"/>
    <dgm:cxn modelId="{A11634F1-9CD2-41DD-B21B-64DC083F3071}" type="presParOf" srcId="{C85D83CA-1E3E-4A34-8908-0A74BB901093}" destId="{564C6681-E3CE-4B77-B5B7-ECB50746E49D}" srcOrd="0" destOrd="0" presId="urn:microsoft.com/office/officeart/2005/8/layout/hProcess7"/>
    <dgm:cxn modelId="{54893519-2D19-449E-8A26-AEE388865050}" type="presParOf" srcId="{C85D83CA-1E3E-4A34-8908-0A74BB901093}" destId="{D4993C9B-C8B0-4BF0-97EC-D5AB7E0F1293}" srcOrd="1" destOrd="0" presId="urn:microsoft.com/office/officeart/2005/8/layout/hProcess7"/>
    <dgm:cxn modelId="{52AAAF43-A655-4957-BB0C-F7C09FF27B16}" type="presParOf" srcId="{C85D83CA-1E3E-4A34-8908-0A74BB901093}" destId="{800ECF0C-F466-4FBF-BAD6-2598A055FCD5}" srcOrd="2" destOrd="0" presId="urn:microsoft.com/office/officeart/2005/8/layout/hProcess7"/>
    <dgm:cxn modelId="{4E262F3C-4ECD-4212-A843-1CF0EBCCC55C}" type="presParOf" srcId="{BF7A6EC4-C2D4-4FF4-9E00-545FC8F8F13D}" destId="{84108B34-CED1-45A2-AC4A-37F82DCCF383}" srcOrd="5" destOrd="0" presId="urn:microsoft.com/office/officeart/2005/8/layout/hProcess7"/>
    <dgm:cxn modelId="{273D0465-95E7-4C62-86A0-01DF2CE9AFDF}" type="presParOf" srcId="{BF7A6EC4-C2D4-4FF4-9E00-545FC8F8F13D}" destId="{D3FC578E-7CDD-4139-9EAD-A836A31F05DA}" srcOrd="6" destOrd="0" presId="urn:microsoft.com/office/officeart/2005/8/layout/hProcess7"/>
    <dgm:cxn modelId="{89466A66-74D8-4E87-823C-F3AD11EE8CC9}" type="presParOf" srcId="{D3FC578E-7CDD-4139-9EAD-A836A31F05DA}" destId="{935DBAED-B516-4CD2-9C99-5C4FF4139336}" srcOrd="0" destOrd="0" presId="urn:microsoft.com/office/officeart/2005/8/layout/hProcess7"/>
    <dgm:cxn modelId="{D179CE58-8C3F-46E0-B626-5BA3B73CD1A6}" type="presParOf" srcId="{D3FC578E-7CDD-4139-9EAD-A836A31F05DA}" destId="{7A53D06F-C295-4223-B0A2-8B1805C0BA21}" srcOrd="1" destOrd="0" presId="urn:microsoft.com/office/officeart/2005/8/layout/hProcess7"/>
    <dgm:cxn modelId="{F44FF9AC-5B97-4839-AC72-08E9FD420118}" type="presParOf" srcId="{D3FC578E-7CDD-4139-9EAD-A836A31F05DA}" destId="{A26E4EF0-4E7C-45CA-85F4-E3EE8A579DED}" srcOrd="2" destOrd="0" presId="urn:microsoft.com/office/officeart/2005/8/layout/hProcess7"/>
    <dgm:cxn modelId="{E69077A3-3616-4017-876D-3F1EDC9E8C4B}" type="presParOf" srcId="{BF7A6EC4-C2D4-4FF4-9E00-545FC8F8F13D}" destId="{95383B13-8E08-43B5-A6D6-1FE533885D05}" srcOrd="7" destOrd="0" presId="urn:microsoft.com/office/officeart/2005/8/layout/hProcess7"/>
    <dgm:cxn modelId="{8593ECDE-6595-4841-A93D-B32462BB15FC}" type="presParOf" srcId="{BF7A6EC4-C2D4-4FF4-9E00-545FC8F8F13D}" destId="{4F8EBB33-E0BC-4FEE-BD78-5AA7522D94CF}" srcOrd="8" destOrd="0" presId="urn:microsoft.com/office/officeart/2005/8/layout/hProcess7"/>
    <dgm:cxn modelId="{F19CE1F0-2944-4A52-8B97-7E857B65460E}" type="presParOf" srcId="{4F8EBB33-E0BC-4FEE-BD78-5AA7522D94CF}" destId="{783470DA-0361-4EC5-AA18-D4E3E6D16085}" srcOrd="0" destOrd="0" presId="urn:microsoft.com/office/officeart/2005/8/layout/hProcess7"/>
    <dgm:cxn modelId="{D15F76F6-DDE6-4AB4-81CC-479D39307812}" type="presParOf" srcId="{4F8EBB33-E0BC-4FEE-BD78-5AA7522D94CF}" destId="{8CF30E6D-C564-4232-9D48-31EC1C07AF7E}" srcOrd="1" destOrd="0" presId="urn:microsoft.com/office/officeart/2005/8/layout/hProcess7"/>
    <dgm:cxn modelId="{C32CB559-5DC5-4212-A07F-13C4F625388B}" type="presParOf" srcId="{4F8EBB33-E0BC-4FEE-BD78-5AA7522D94CF}" destId="{9A3F827D-5B7E-4157-85DC-B20B1C598E73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BC262B-38B8-4AA8-A446-A992C5D4BB4C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2855A7B3-AA91-4918-B3A9-4EC454376945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Oferta Programática</a:t>
          </a:r>
          <a:endParaRPr lang="en-US" dirty="0"/>
        </a:p>
      </dgm:t>
    </dgm:pt>
    <dgm:pt modelId="{106BA328-3613-4E58-9E40-0FC6C158276E}" type="parTrans" cxnId="{C92C2CFF-29FE-4E20-9D0A-15222C79B02B}">
      <dgm:prSet/>
      <dgm:spPr/>
      <dgm:t>
        <a:bodyPr/>
        <a:lstStyle/>
        <a:p>
          <a:endParaRPr lang="en-US"/>
        </a:p>
      </dgm:t>
    </dgm:pt>
    <dgm:pt modelId="{10687B35-9627-481B-BCCE-805D5596F337}" type="sibTrans" cxnId="{C92C2CFF-29FE-4E20-9D0A-15222C79B02B}">
      <dgm:prSet/>
      <dgm:spPr/>
      <dgm:t>
        <a:bodyPr/>
        <a:lstStyle/>
        <a:p>
          <a:endParaRPr lang="en-US"/>
        </a:p>
      </dgm:t>
    </dgm:pt>
    <dgm:pt modelId="{49D26C8C-CF8B-48FD-B155-6A80BAFB5E5C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Programas Proyectos Demandas Ciudadanas</a:t>
          </a:r>
          <a:endParaRPr lang="en-US" dirty="0"/>
        </a:p>
      </dgm:t>
    </dgm:pt>
    <dgm:pt modelId="{34879811-1B9F-49E8-8354-16AEF8C1F5E9}" type="parTrans" cxnId="{19E7323B-E527-46B7-A159-5E9B2C0959C7}">
      <dgm:prSet/>
      <dgm:spPr/>
      <dgm:t>
        <a:bodyPr/>
        <a:lstStyle/>
        <a:p>
          <a:endParaRPr lang="en-US"/>
        </a:p>
      </dgm:t>
    </dgm:pt>
    <dgm:pt modelId="{9F136C48-D921-4088-9C15-F60EE5CFAD49}" type="sibTrans" cxnId="{19E7323B-E527-46B7-A159-5E9B2C0959C7}">
      <dgm:prSet/>
      <dgm:spPr/>
      <dgm:t>
        <a:bodyPr/>
        <a:lstStyle/>
        <a:p>
          <a:endParaRPr lang="en-US"/>
        </a:p>
      </dgm:t>
    </dgm:pt>
    <dgm:pt modelId="{F8B0BB00-FDBD-4AD8-9A7D-5985DF11903F}">
      <dgm:prSet phldrT="[Texto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Gestión pública orientada a resultados</a:t>
          </a:r>
          <a:endParaRPr lang="en-US" dirty="0"/>
        </a:p>
      </dgm:t>
    </dgm:pt>
    <dgm:pt modelId="{9EE1DA31-999F-486D-ACB5-E3D6A23EF3D1}" type="parTrans" cxnId="{1DB4E62F-D4D0-43D2-B155-F73D0E7FC1C6}">
      <dgm:prSet/>
      <dgm:spPr/>
      <dgm:t>
        <a:bodyPr/>
        <a:lstStyle/>
        <a:p>
          <a:endParaRPr lang="en-US"/>
        </a:p>
      </dgm:t>
    </dgm:pt>
    <dgm:pt modelId="{3323FC15-5EDD-4A09-A070-BF8D5C688F4B}" type="sibTrans" cxnId="{1DB4E62F-D4D0-43D2-B155-F73D0E7FC1C6}">
      <dgm:prSet/>
      <dgm:spPr/>
      <dgm:t>
        <a:bodyPr/>
        <a:lstStyle/>
        <a:p>
          <a:endParaRPr lang="en-US"/>
        </a:p>
      </dgm:t>
    </dgm:pt>
    <dgm:pt modelId="{BA8D77CE-DD0F-453D-87C3-F30513D5477C}" type="pres">
      <dgm:prSet presAssocID="{CBBC262B-38B8-4AA8-A446-A992C5D4BB4C}" presName="Name0" presStyleCnt="0">
        <dgm:presLayoutVars>
          <dgm:dir/>
          <dgm:animLvl val="lvl"/>
          <dgm:resizeHandles val="exact"/>
        </dgm:presLayoutVars>
      </dgm:prSet>
      <dgm:spPr/>
    </dgm:pt>
    <dgm:pt modelId="{A1D94F55-DE22-4C7A-AD25-1C72BCCAA301}" type="pres">
      <dgm:prSet presAssocID="{2855A7B3-AA91-4918-B3A9-4EC45437694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46C20-5F08-4636-BBF0-5315229C72F6}" type="pres">
      <dgm:prSet presAssocID="{10687B35-9627-481B-BCCE-805D5596F337}" presName="parTxOnlySpace" presStyleCnt="0"/>
      <dgm:spPr/>
    </dgm:pt>
    <dgm:pt modelId="{1A753219-5EDE-46A4-8127-E848A21E4483}" type="pres">
      <dgm:prSet presAssocID="{49D26C8C-CF8B-48FD-B155-6A80BAFB5E5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ED8ED-28D4-4991-8A50-E6D22B16A4AF}" type="pres">
      <dgm:prSet presAssocID="{9F136C48-D921-4088-9C15-F60EE5CFAD49}" presName="parTxOnlySpace" presStyleCnt="0"/>
      <dgm:spPr/>
    </dgm:pt>
    <dgm:pt modelId="{E6E170BB-D84F-4137-9D2B-428AFF54034B}" type="pres">
      <dgm:prSet presAssocID="{F8B0BB00-FDBD-4AD8-9A7D-5985DF11903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2C2CFF-29FE-4E20-9D0A-15222C79B02B}" srcId="{CBBC262B-38B8-4AA8-A446-A992C5D4BB4C}" destId="{2855A7B3-AA91-4918-B3A9-4EC454376945}" srcOrd="0" destOrd="0" parTransId="{106BA328-3613-4E58-9E40-0FC6C158276E}" sibTransId="{10687B35-9627-481B-BCCE-805D5596F337}"/>
    <dgm:cxn modelId="{14FE65FF-823F-455D-92BC-D355EE0CDC6B}" type="presOf" srcId="{CBBC262B-38B8-4AA8-A446-A992C5D4BB4C}" destId="{BA8D77CE-DD0F-453D-87C3-F30513D5477C}" srcOrd="0" destOrd="0" presId="urn:microsoft.com/office/officeart/2005/8/layout/chevron1"/>
    <dgm:cxn modelId="{32AD5AEA-9AF4-4CBF-AA98-DA4AD515F8B5}" type="presOf" srcId="{F8B0BB00-FDBD-4AD8-9A7D-5985DF11903F}" destId="{E6E170BB-D84F-4137-9D2B-428AFF54034B}" srcOrd="0" destOrd="0" presId="urn:microsoft.com/office/officeart/2005/8/layout/chevron1"/>
    <dgm:cxn modelId="{4CBA75EC-CDBA-4727-96CA-FC3C403AFC2F}" type="presOf" srcId="{2855A7B3-AA91-4918-B3A9-4EC454376945}" destId="{A1D94F55-DE22-4C7A-AD25-1C72BCCAA301}" srcOrd="0" destOrd="0" presId="urn:microsoft.com/office/officeart/2005/8/layout/chevron1"/>
    <dgm:cxn modelId="{1DB4E62F-D4D0-43D2-B155-F73D0E7FC1C6}" srcId="{CBBC262B-38B8-4AA8-A446-A992C5D4BB4C}" destId="{F8B0BB00-FDBD-4AD8-9A7D-5985DF11903F}" srcOrd="2" destOrd="0" parTransId="{9EE1DA31-999F-486D-ACB5-E3D6A23EF3D1}" sibTransId="{3323FC15-5EDD-4A09-A070-BF8D5C688F4B}"/>
    <dgm:cxn modelId="{19E7323B-E527-46B7-A159-5E9B2C0959C7}" srcId="{CBBC262B-38B8-4AA8-A446-A992C5D4BB4C}" destId="{49D26C8C-CF8B-48FD-B155-6A80BAFB5E5C}" srcOrd="1" destOrd="0" parTransId="{34879811-1B9F-49E8-8354-16AEF8C1F5E9}" sibTransId="{9F136C48-D921-4088-9C15-F60EE5CFAD49}"/>
    <dgm:cxn modelId="{3BC98161-6BA1-4BCA-AC9C-D6E85092C612}" type="presOf" srcId="{49D26C8C-CF8B-48FD-B155-6A80BAFB5E5C}" destId="{1A753219-5EDE-46A4-8127-E848A21E4483}" srcOrd="0" destOrd="0" presId="urn:microsoft.com/office/officeart/2005/8/layout/chevron1"/>
    <dgm:cxn modelId="{FAD0086C-CD1F-4D4B-B409-56893FB8E6F6}" type="presParOf" srcId="{BA8D77CE-DD0F-453D-87C3-F30513D5477C}" destId="{A1D94F55-DE22-4C7A-AD25-1C72BCCAA301}" srcOrd="0" destOrd="0" presId="urn:microsoft.com/office/officeart/2005/8/layout/chevron1"/>
    <dgm:cxn modelId="{44567803-98A0-4EA4-99B6-4C403DD22209}" type="presParOf" srcId="{BA8D77CE-DD0F-453D-87C3-F30513D5477C}" destId="{BBA46C20-5F08-4636-BBF0-5315229C72F6}" srcOrd="1" destOrd="0" presId="urn:microsoft.com/office/officeart/2005/8/layout/chevron1"/>
    <dgm:cxn modelId="{3E9B50CF-E68B-4205-BC77-402D5D001BD2}" type="presParOf" srcId="{BA8D77CE-DD0F-453D-87C3-F30513D5477C}" destId="{1A753219-5EDE-46A4-8127-E848A21E4483}" srcOrd="2" destOrd="0" presId="urn:microsoft.com/office/officeart/2005/8/layout/chevron1"/>
    <dgm:cxn modelId="{2F7C6F46-4D36-46A8-8ADA-14153BC6A4FB}" type="presParOf" srcId="{BA8D77CE-DD0F-453D-87C3-F30513D5477C}" destId="{8ACED8ED-28D4-4991-8A50-E6D22B16A4AF}" srcOrd="3" destOrd="0" presId="urn:microsoft.com/office/officeart/2005/8/layout/chevron1"/>
    <dgm:cxn modelId="{E97C44E3-16AA-4AE3-B2D0-50B80C0C828D}" type="presParOf" srcId="{BA8D77CE-DD0F-453D-87C3-F30513D5477C}" destId="{E6E170BB-D84F-4137-9D2B-428AFF54034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4CF1E35-7C9E-4A67-8F33-7FDA587783F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E58ABF-D4A6-4BE6-8322-AF3407327F2F}">
      <dgm:prSet phldrT="[Texto]"/>
      <dgm:spPr/>
      <dgm:t>
        <a:bodyPr/>
        <a:lstStyle/>
        <a:p>
          <a:r>
            <a:rPr lang="es-MX" dirty="0" smtClean="0"/>
            <a:t>Reactivación Económica</a:t>
          </a:r>
          <a:endParaRPr lang="en-US" dirty="0"/>
        </a:p>
      </dgm:t>
    </dgm:pt>
    <dgm:pt modelId="{EA721A8A-18B9-44AC-8D72-37D22A1EF1AB}" type="parTrans" cxnId="{0A060647-DAB3-46C2-A015-3A12EF132885}">
      <dgm:prSet/>
      <dgm:spPr/>
      <dgm:t>
        <a:bodyPr/>
        <a:lstStyle/>
        <a:p>
          <a:endParaRPr lang="en-US"/>
        </a:p>
      </dgm:t>
    </dgm:pt>
    <dgm:pt modelId="{AC4A6915-5FEE-4C2B-85A7-91B6C4A23BB8}" type="sibTrans" cxnId="{0A060647-DAB3-46C2-A015-3A12EF132885}">
      <dgm:prSet/>
      <dgm:spPr/>
      <dgm:t>
        <a:bodyPr/>
        <a:lstStyle/>
        <a:p>
          <a:endParaRPr lang="en-US"/>
        </a:p>
      </dgm:t>
    </dgm:pt>
    <dgm:pt modelId="{FA344077-2DA1-48FF-994B-0AB2196FD472}">
      <dgm:prSet phldrT="[Texto]"/>
      <dgm:spPr/>
      <dgm:t>
        <a:bodyPr/>
        <a:lstStyle/>
        <a:p>
          <a:r>
            <a:rPr lang="es-MX" dirty="0" smtClean="0"/>
            <a:t>Empleo</a:t>
          </a:r>
          <a:endParaRPr lang="en-US" dirty="0"/>
        </a:p>
      </dgm:t>
    </dgm:pt>
    <dgm:pt modelId="{C7C55154-9B88-4D9E-B9A0-9015EFD5EF86}" type="parTrans" cxnId="{E26FF319-E562-4B83-A034-93DA0CE1FF50}">
      <dgm:prSet/>
      <dgm:spPr/>
      <dgm:t>
        <a:bodyPr/>
        <a:lstStyle/>
        <a:p>
          <a:endParaRPr lang="en-US"/>
        </a:p>
      </dgm:t>
    </dgm:pt>
    <dgm:pt modelId="{7C5FA38B-76C2-4338-83FD-14F7D78B272A}" type="sibTrans" cxnId="{E26FF319-E562-4B83-A034-93DA0CE1FF50}">
      <dgm:prSet/>
      <dgm:spPr/>
      <dgm:t>
        <a:bodyPr/>
        <a:lstStyle/>
        <a:p>
          <a:endParaRPr lang="en-US"/>
        </a:p>
      </dgm:t>
    </dgm:pt>
    <dgm:pt modelId="{74EF02DC-C756-443F-A1C0-5C891B9E908C}">
      <dgm:prSet phldrT="[Texto]"/>
      <dgm:spPr/>
      <dgm:t>
        <a:bodyPr/>
        <a:lstStyle/>
        <a:p>
          <a:r>
            <a:rPr lang="es-MX" dirty="0" smtClean="0"/>
            <a:t>Desarrollo Rural</a:t>
          </a:r>
          <a:endParaRPr lang="en-US" dirty="0"/>
        </a:p>
      </dgm:t>
    </dgm:pt>
    <dgm:pt modelId="{A2304F4D-66DF-47E1-8A51-DB7CEF769939}" type="parTrans" cxnId="{0C983D98-2D9C-4811-B62E-823254C21CE1}">
      <dgm:prSet/>
      <dgm:spPr/>
      <dgm:t>
        <a:bodyPr/>
        <a:lstStyle/>
        <a:p>
          <a:endParaRPr lang="en-US"/>
        </a:p>
      </dgm:t>
    </dgm:pt>
    <dgm:pt modelId="{BEC7D1D8-C0FA-4A13-A6FE-30A7B2A79379}" type="sibTrans" cxnId="{0C983D98-2D9C-4811-B62E-823254C21CE1}">
      <dgm:prSet/>
      <dgm:spPr/>
      <dgm:t>
        <a:bodyPr/>
        <a:lstStyle/>
        <a:p>
          <a:endParaRPr lang="en-US"/>
        </a:p>
      </dgm:t>
    </dgm:pt>
    <dgm:pt modelId="{C4B35E2C-945F-4514-8960-B98A05C7C90F}">
      <dgm:prSet phldrT="[Texto]"/>
      <dgm:spPr/>
      <dgm:t>
        <a:bodyPr/>
        <a:lstStyle/>
        <a:p>
          <a:r>
            <a:rPr lang="es-MX" dirty="0" smtClean="0"/>
            <a:t>Seguridad Alimentaria</a:t>
          </a:r>
          <a:endParaRPr lang="en-US" dirty="0"/>
        </a:p>
      </dgm:t>
    </dgm:pt>
    <dgm:pt modelId="{40DBDAC8-FFF5-4797-BBD3-F3DC4D50194C}" type="parTrans" cxnId="{BE1C8BA8-5906-4D4C-9979-158EAB4D2644}">
      <dgm:prSet/>
      <dgm:spPr/>
      <dgm:t>
        <a:bodyPr/>
        <a:lstStyle/>
        <a:p>
          <a:endParaRPr lang="en-US"/>
        </a:p>
      </dgm:t>
    </dgm:pt>
    <dgm:pt modelId="{035E3E11-1D7E-4ABE-8D30-7A4E037CFDC8}" type="sibTrans" cxnId="{BE1C8BA8-5906-4D4C-9979-158EAB4D2644}">
      <dgm:prSet/>
      <dgm:spPr/>
      <dgm:t>
        <a:bodyPr/>
        <a:lstStyle/>
        <a:p>
          <a:endParaRPr lang="en-US"/>
        </a:p>
      </dgm:t>
    </dgm:pt>
    <dgm:pt modelId="{0B32B2CF-1EE9-4E87-9CB9-C39860FA2698}">
      <dgm:prSet phldrT="[Texto]"/>
      <dgm:spPr/>
      <dgm:t>
        <a:bodyPr/>
        <a:lstStyle/>
        <a:p>
          <a:r>
            <a:rPr lang="es-MX" dirty="0" smtClean="0"/>
            <a:t>Ambiente y Sustentabilidad</a:t>
          </a:r>
          <a:endParaRPr lang="en-US" dirty="0"/>
        </a:p>
      </dgm:t>
    </dgm:pt>
    <dgm:pt modelId="{D6F0E4FC-08BF-4BAF-AF4B-584A3947DA2D}" type="parTrans" cxnId="{61CC4349-6C60-48E7-9490-3AE2F57022AA}">
      <dgm:prSet/>
      <dgm:spPr/>
      <dgm:t>
        <a:bodyPr/>
        <a:lstStyle/>
        <a:p>
          <a:endParaRPr lang="en-US"/>
        </a:p>
      </dgm:t>
    </dgm:pt>
    <dgm:pt modelId="{B65ECE49-E60A-4460-96DC-0E56BA6DD239}" type="sibTrans" cxnId="{61CC4349-6C60-48E7-9490-3AE2F57022AA}">
      <dgm:prSet/>
      <dgm:spPr/>
      <dgm:t>
        <a:bodyPr/>
        <a:lstStyle/>
        <a:p>
          <a:endParaRPr lang="en-US"/>
        </a:p>
      </dgm:t>
    </dgm:pt>
    <dgm:pt modelId="{B54AFEBC-A1DE-458A-9B41-EECBB0739388}">
      <dgm:prSet phldrT="[Texto]"/>
      <dgm:spPr/>
      <dgm:t>
        <a:bodyPr/>
        <a:lstStyle/>
        <a:p>
          <a:r>
            <a:rPr lang="es-MX" dirty="0" smtClean="0"/>
            <a:t>Desarrollo Social</a:t>
          </a:r>
          <a:endParaRPr lang="en-US" dirty="0"/>
        </a:p>
      </dgm:t>
    </dgm:pt>
    <dgm:pt modelId="{A224A135-320C-4B20-9978-7597F4A44E53}" type="parTrans" cxnId="{E4BBDA6F-BA9C-46A6-B6B0-C6DAA928715E}">
      <dgm:prSet/>
      <dgm:spPr/>
      <dgm:t>
        <a:bodyPr/>
        <a:lstStyle/>
        <a:p>
          <a:endParaRPr lang="en-US"/>
        </a:p>
      </dgm:t>
    </dgm:pt>
    <dgm:pt modelId="{222AF649-541C-4BC6-89FB-745FCF5B5E48}" type="sibTrans" cxnId="{E4BBDA6F-BA9C-46A6-B6B0-C6DAA928715E}">
      <dgm:prSet/>
      <dgm:spPr/>
      <dgm:t>
        <a:bodyPr/>
        <a:lstStyle/>
        <a:p>
          <a:endParaRPr lang="en-US"/>
        </a:p>
      </dgm:t>
    </dgm:pt>
    <dgm:pt modelId="{EC1DFB61-BD8E-4D6A-821A-644E1F2C2CD7}">
      <dgm:prSet phldrT="[Texto]"/>
      <dgm:spPr/>
      <dgm:t>
        <a:bodyPr/>
        <a:lstStyle/>
        <a:p>
          <a:r>
            <a:rPr lang="es-MX" dirty="0" smtClean="0"/>
            <a:t>Inclusión social</a:t>
          </a:r>
          <a:endParaRPr lang="en-US" dirty="0"/>
        </a:p>
      </dgm:t>
    </dgm:pt>
    <dgm:pt modelId="{ABC11D75-841C-400B-9FCA-45E1038A119E}" type="parTrans" cxnId="{9E6A86CB-9F6E-460D-B0A8-600229A92E0D}">
      <dgm:prSet/>
      <dgm:spPr/>
      <dgm:t>
        <a:bodyPr/>
        <a:lstStyle/>
        <a:p>
          <a:endParaRPr lang="en-US"/>
        </a:p>
      </dgm:t>
    </dgm:pt>
    <dgm:pt modelId="{D131CF87-309B-44C5-A4D5-A3CD198F2D0D}" type="sibTrans" cxnId="{9E6A86CB-9F6E-460D-B0A8-600229A92E0D}">
      <dgm:prSet/>
      <dgm:spPr/>
      <dgm:t>
        <a:bodyPr/>
        <a:lstStyle/>
        <a:p>
          <a:endParaRPr lang="en-US"/>
        </a:p>
      </dgm:t>
    </dgm:pt>
    <dgm:pt modelId="{F15A89E0-A936-4BB6-A844-F903F22740A1}">
      <dgm:prSet phldrT="[Texto]"/>
      <dgm:spPr/>
      <dgm:t>
        <a:bodyPr/>
        <a:lstStyle/>
        <a:p>
          <a:r>
            <a:rPr lang="es-MX" dirty="0" smtClean="0"/>
            <a:t>Educación</a:t>
          </a:r>
          <a:endParaRPr lang="en-US" dirty="0"/>
        </a:p>
      </dgm:t>
    </dgm:pt>
    <dgm:pt modelId="{D6115961-4640-40C9-9270-6B8399C4EDB2}" type="parTrans" cxnId="{9A3B6EFC-9390-4C01-9177-F87FE24D3975}">
      <dgm:prSet/>
      <dgm:spPr/>
      <dgm:t>
        <a:bodyPr/>
        <a:lstStyle/>
        <a:p>
          <a:endParaRPr lang="en-US"/>
        </a:p>
      </dgm:t>
    </dgm:pt>
    <dgm:pt modelId="{4B189B16-44EC-4E15-A811-6D56B065741F}" type="sibTrans" cxnId="{9A3B6EFC-9390-4C01-9177-F87FE24D3975}">
      <dgm:prSet/>
      <dgm:spPr/>
      <dgm:t>
        <a:bodyPr/>
        <a:lstStyle/>
        <a:p>
          <a:endParaRPr lang="en-US"/>
        </a:p>
      </dgm:t>
    </dgm:pt>
    <dgm:pt modelId="{08C35015-7A0F-4175-96E1-A56067F43F65}">
      <dgm:prSet phldrT="[Texto]"/>
      <dgm:spPr/>
      <dgm:t>
        <a:bodyPr/>
        <a:lstStyle/>
        <a:p>
          <a:r>
            <a:rPr lang="es-MX" dirty="0" smtClean="0"/>
            <a:t>Productividad</a:t>
          </a:r>
          <a:endParaRPr lang="en-US" dirty="0"/>
        </a:p>
      </dgm:t>
    </dgm:pt>
    <dgm:pt modelId="{ED9BA70C-B3E5-4363-9A80-F0193ED67DEC}" type="parTrans" cxnId="{84F1D6AC-E51A-4162-8485-ACA6973FE228}">
      <dgm:prSet/>
      <dgm:spPr/>
      <dgm:t>
        <a:bodyPr/>
        <a:lstStyle/>
        <a:p>
          <a:endParaRPr lang="en-US"/>
        </a:p>
      </dgm:t>
    </dgm:pt>
    <dgm:pt modelId="{05FAB102-AADA-4024-B996-044836893484}" type="sibTrans" cxnId="{84F1D6AC-E51A-4162-8485-ACA6973FE228}">
      <dgm:prSet/>
      <dgm:spPr/>
      <dgm:t>
        <a:bodyPr/>
        <a:lstStyle/>
        <a:p>
          <a:endParaRPr lang="en-US"/>
        </a:p>
      </dgm:t>
    </dgm:pt>
    <dgm:pt modelId="{AC4F7757-A605-4495-9D17-7FE992888324}">
      <dgm:prSet phldrT="[Texto]"/>
      <dgm:spPr/>
      <dgm:t>
        <a:bodyPr/>
        <a:lstStyle/>
        <a:p>
          <a:r>
            <a:rPr lang="es-MX" dirty="0" smtClean="0"/>
            <a:t>Competitividad</a:t>
          </a:r>
          <a:endParaRPr lang="en-US" dirty="0"/>
        </a:p>
      </dgm:t>
    </dgm:pt>
    <dgm:pt modelId="{5EF502A5-486E-4520-8157-9511FEBC7CBE}" type="parTrans" cxnId="{2B42521D-1E57-4C99-9F19-24E84AB953A0}">
      <dgm:prSet/>
      <dgm:spPr/>
      <dgm:t>
        <a:bodyPr/>
        <a:lstStyle/>
        <a:p>
          <a:endParaRPr lang="en-US"/>
        </a:p>
      </dgm:t>
    </dgm:pt>
    <dgm:pt modelId="{B732F7B0-4B4D-4A7C-AB1B-9F5F31C09FC6}" type="sibTrans" cxnId="{2B42521D-1E57-4C99-9F19-24E84AB953A0}">
      <dgm:prSet/>
      <dgm:spPr/>
      <dgm:t>
        <a:bodyPr/>
        <a:lstStyle/>
        <a:p>
          <a:endParaRPr lang="en-US"/>
        </a:p>
      </dgm:t>
    </dgm:pt>
    <dgm:pt modelId="{67F688E7-6173-4E25-BBF3-2EFEE6884A8E}">
      <dgm:prSet phldrT="[Texto]"/>
      <dgm:spPr/>
      <dgm:t>
        <a:bodyPr/>
        <a:lstStyle/>
        <a:p>
          <a:r>
            <a:rPr lang="es-MX" dirty="0" smtClean="0"/>
            <a:t>Salud</a:t>
          </a:r>
          <a:endParaRPr lang="en-US" dirty="0"/>
        </a:p>
      </dgm:t>
    </dgm:pt>
    <dgm:pt modelId="{A6FF3B7C-F9D3-43FB-BBEF-8B65B7D48E50}" type="parTrans" cxnId="{7A9E4193-85B2-4A98-A223-E2B50619E865}">
      <dgm:prSet/>
      <dgm:spPr/>
      <dgm:t>
        <a:bodyPr/>
        <a:lstStyle/>
        <a:p>
          <a:endParaRPr lang="en-US"/>
        </a:p>
      </dgm:t>
    </dgm:pt>
    <dgm:pt modelId="{481C279A-9178-4DEC-AFC8-91EB18849365}" type="sibTrans" cxnId="{7A9E4193-85B2-4A98-A223-E2B50619E865}">
      <dgm:prSet/>
      <dgm:spPr/>
      <dgm:t>
        <a:bodyPr/>
        <a:lstStyle/>
        <a:p>
          <a:endParaRPr lang="en-US"/>
        </a:p>
      </dgm:t>
    </dgm:pt>
    <dgm:pt modelId="{387A0206-4FC5-42F6-B9DB-4461807F941E}">
      <dgm:prSet phldrT="[Texto]"/>
      <dgm:spPr/>
      <dgm:t>
        <a:bodyPr/>
        <a:lstStyle/>
        <a:p>
          <a:r>
            <a:rPr lang="es-MX" dirty="0" smtClean="0"/>
            <a:t>Seguridad y Justicia</a:t>
          </a:r>
          <a:endParaRPr lang="en-US" dirty="0"/>
        </a:p>
      </dgm:t>
    </dgm:pt>
    <dgm:pt modelId="{4FE5E50A-11BC-418E-98F9-68B9939EA834}" type="parTrans" cxnId="{0892C2A4-C6BA-4D14-BF9D-8E64A089F9BE}">
      <dgm:prSet/>
      <dgm:spPr/>
      <dgm:t>
        <a:bodyPr/>
        <a:lstStyle/>
        <a:p>
          <a:endParaRPr lang="en-US"/>
        </a:p>
      </dgm:t>
    </dgm:pt>
    <dgm:pt modelId="{45655D4E-D744-4D72-A0C4-BCEEDF628345}" type="sibTrans" cxnId="{0892C2A4-C6BA-4D14-BF9D-8E64A089F9BE}">
      <dgm:prSet/>
      <dgm:spPr/>
      <dgm:t>
        <a:bodyPr/>
        <a:lstStyle/>
        <a:p>
          <a:endParaRPr lang="en-US"/>
        </a:p>
      </dgm:t>
    </dgm:pt>
    <dgm:pt modelId="{B2513C23-BF3E-4E5F-BE40-D186525E9099}" type="pres">
      <dgm:prSet presAssocID="{94CF1E35-7C9E-4A67-8F33-7FDA587783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6A64BD1-45E2-4BC5-B8C6-8BB6EB2670B3}" type="pres">
      <dgm:prSet presAssocID="{F7E58ABF-D4A6-4BE6-8322-AF3407327F2F}" presName="linNode" presStyleCnt="0"/>
      <dgm:spPr/>
    </dgm:pt>
    <dgm:pt modelId="{341AC249-2732-4511-B8E0-2C22C2ED1C11}" type="pres">
      <dgm:prSet presAssocID="{F7E58ABF-D4A6-4BE6-8322-AF3407327F2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074EE-3900-4F5A-A884-19E22A97AA56}" type="pres">
      <dgm:prSet presAssocID="{F7E58ABF-D4A6-4BE6-8322-AF3407327F2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8AC28C-5AB9-4607-818F-762DA67CF82E}" type="pres">
      <dgm:prSet presAssocID="{AC4A6915-5FEE-4C2B-85A7-91B6C4A23BB8}" presName="sp" presStyleCnt="0"/>
      <dgm:spPr/>
    </dgm:pt>
    <dgm:pt modelId="{447C6269-9B2E-41A5-9839-FEFEAB4F7DE7}" type="pres">
      <dgm:prSet presAssocID="{74EF02DC-C756-443F-A1C0-5C891B9E908C}" presName="linNode" presStyleCnt="0"/>
      <dgm:spPr/>
    </dgm:pt>
    <dgm:pt modelId="{433533B1-B64C-4871-AC21-35C2E16AFDDD}" type="pres">
      <dgm:prSet presAssocID="{74EF02DC-C756-443F-A1C0-5C891B9E908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01D99-8914-4503-A5BA-0FB3A7B99AE8}" type="pres">
      <dgm:prSet presAssocID="{74EF02DC-C756-443F-A1C0-5C891B9E908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2E27F-CA5C-4192-8143-180694AD020F}" type="pres">
      <dgm:prSet presAssocID="{BEC7D1D8-C0FA-4A13-A6FE-30A7B2A79379}" presName="sp" presStyleCnt="0"/>
      <dgm:spPr/>
    </dgm:pt>
    <dgm:pt modelId="{0B941211-3602-4C6C-8438-8ECAAC4C60EB}" type="pres">
      <dgm:prSet presAssocID="{B54AFEBC-A1DE-458A-9B41-EECBB0739388}" presName="linNode" presStyleCnt="0"/>
      <dgm:spPr/>
    </dgm:pt>
    <dgm:pt modelId="{4ECFA145-2F37-41D7-A9AD-AED107FCB039}" type="pres">
      <dgm:prSet presAssocID="{B54AFEBC-A1DE-458A-9B41-EECBB07393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A542896-EC69-48A2-8059-EBE9856539AD}" type="pres">
      <dgm:prSet presAssocID="{B54AFEBC-A1DE-458A-9B41-EECBB073938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0C983D98-2D9C-4811-B62E-823254C21CE1}" srcId="{94CF1E35-7C9E-4A67-8F33-7FDA587783F1}" destId="{74EF02DC-C756-443F-A1C0-5C891B9E908C}" srcOrd="1" destOrd="0" parTransId="{A2304F4D-66DF-47E1-8A51-DB7CEF769939}" sibTransId="{BEC7D1D8-C0FA-4A13-A6FE-30A7B2A79379}"/>
    <dgm:cxn modelId="{8F97A924-CBB2-49E5-BEB5-2EF34EC02602}" type="presOf" srcId="{0B32B2CF-1EE9-4E87-9CB9-C39860FA2698}" destId="{5AE01D99-8914-4503-A5BA-0FB3A7B99AE8}" srcOrd="0" destOrd="1" presId="urn:microsoft.com/office/officeart/2005/8/layout/vList5"/>
    <dgm:cxn modelId="{9579AEE6-DC6A-483C-8AE0-0D7D548DA9D1}" type="presOf" srcId="{C4B35E2C-945F-4514-8960-B98A05C7C90F}" destId="{5AE01D99-8914-4503-A5BA-0FB3A7B99AE8}" srcOrd="0" destOrd="0" presId="urn:microsoft.com/office/officeart/2005/8/layout/vList5"/>
    <dgm:cxn modelId="{35F1E17A-CCA8-43A6-B2C7-FE9FC6EAB1D0}" type="presOf" srcId="{387A0206-4FC5-42F6-B9DB-4461807F941E}" destId="{CA542896-EC69-48A2-8059-EBE9856539AD}" srcOrd="0" destOrd="0" presId="urn:microsoft.com/office/officeart/2005/8/layout/vList5"/>
    <dgm:cxn modelId="{FC8D0C07-6C75-45DA-8A85-4E2B7440E176}" type="presOf" srcId="{B54AFEBC-A1DE-458A-9B41-EECBB0739388}" destId="{4ECFA145-2F37-41D7-A9AD-AED107FCB039}" srcOrd="0" destOrd="0" presId="urn:microsoft.com/office/officeart/2005/8/layout/vList5"/>
    <dgm:cxn modelId="{CC9E97E5-AB06-4FFD-8F31-4C98ED1EDAD8}" type="presOf" srcId="{08C35015-7A0F-4175-96E1-A56067F43F65}" destId="{D54074EE-3900-4F5A-A884-19E22A97AA56}" srcOrd="0" destOrd="1" presId="urn:microsoft.com/office/officeart/2005/8/layout/vList5"/>
    <dgm:cxn modelId="{7A9E4193-85B2-4A98-A223-E2B50619E865}" srcId="{B54AFEBC-A1DE-458A-9B41-EECBB0739388}" destId="{67F688E7-6173-4E25-BBF3-2EFEE6884A8E}" srcOrd="2" destOrd="0" parTransId="{A6FF3B7C-F9D3-43FB-BBEF-8B65B7D48E50}" sibTransId="{481C279A-9178-4DEC-AFC8-91EB18849365}"/>
    <dgm:cxn modelId="{BE1C8BA8-5906-4D4C-9979-158EAB4D2644}" srcId="{74EF02DC-C756-443F-A1C0-5C891B9E908C}" destId="{C4B35E2C-945F-4514-8960-B98A05C7C90F}" srcOrd="0" destOrd="0" parTransId="{40DBDAC8-FFF5-4797-BBD3-F3DC4D50194C}" sibTransId="{035E3E11-1D7E-4ABE-8D30-7A4E037CFDC8}"/>
    <dgm:cxn modelId="{2B42521D-1E57-4C99-9F19-24E84AB953A0}" srcId="{F7E58ABF-D4A6-4BE6-8322-AF3407327F2F}" destId="{AC4F7757-A605-4495-9D17-7FE992888324}" srcOrd="2" destOrd="0" parTransId="{5EF502A5-486E-4520-8157-9511FEBC7CBE}" sibTransId="{B732F7B0-4B4D-4A7C-AB1B-9F5F31C09FC6}"/>
    <dgm:cxn modelId="{F44BD378-13B7-40AC-B0F9-40C181B6BCEA}" type="presOf" srcId="{74EF02DC-C756-443F-A1C0-5C891B9E908C}" destId="{433533B1-B64C-4871-AC21-35C2E16AFDDD}" srcOrd="0" destOrd="0" presId="urn:microsoft.com/office/officeart/2005/8/layout/vList5"/>
    <dgm:cxn modelId="{0892C2A4-C6BA-4D14-BF9D-8E64A089F9BE}" srcId="{B54AFEBC-A1DE-458A-9B41-EECBB0739388}" destId="{387A0206-4FC5-42F6-B9DB-4461807F941E}" srcOrd="0" destOrd="0" parTransId="{4FE5E50A-11BC-418E-98F9-68B9939EA834}" sibTransId="{45655D4E-D744-4D72-A0C4-BCEEDF628345}"/>
    <dgm:cxn modelId="{61CC4349-6C60-48E7-9490-3AE2F57022AA}" srcId="{74EF02DC-C756-443F-A1C0-5C891B9E908C}" destId="{0B32B2CF-1EE9-4E87-9CB9-C39860FA2698}" srcOrd="1" destOrd="0" parTransId="{D6F0E4FC-08BF-4BAF-AF4B-584A3947DA2D}" sibTransId="{B65ECE49-E60A-4460-96DC-0E56BA6DD239}"/>
    <dgm:cxn modelId="{8E7B439E-29CC-4F14-8F21-030313B1B29C}" type="presOf" srcId="{67F688E7-6173-4E25-BBF3-2EFEE6884A8E}" destId="{CA542896-EC69-48A2-8059-EBE9856539AD}" srcOrd="0" destOrd="2" presId="urn:microsoft.com/office/officeart/2005/8/layout/vList5"/>
    <dgm:cxn modelId="{D072897B-D3F0-4E63-AFD0-860B033918E6}" type="presOf" srcId="{94CF1E35-7C9E-4A67-8F33-7FDA587783F1}" destId="{B2513C23-BF3E-4E5F-BE40-D186525E9099}" srcOrd="0" destOrd="0" presId="urn:microsoft.com/office/officeart/2005/8/layout/vList5"/>
    <dgm:cxn modelId="{6D18DBD6-2EE5-4A1D-8D44-C18FB9F4EF5B}" type="presOf" srcId="{F7E58ABF-D4A6-4BE6-8322-AF3407327F2F}" destId="{341AC249-2732-4511-B8E0-2C22C2ED1C11}" srcOrd="0" destOrd="0" presId="urn:microsoft.com/office/officeart/2005/8/layout/vList5"/>
    <dgm:cxn modelId="{84F1D6AC-E51A-4162-8485-ACA6973FE228}" srcId="{F7E58ABF-D4A6-4BE6-8322-AF3407327F2F}" destId="{08C35015-7A0F-4175-96E1-A56067F43F65}" srcOrd="1" destOrd="0" parTransId="{ED9BA70C-B3E5-4363-9A80-F0193ED67DEC}" sibTransId="{05FAB102-AADA-4024-B996-044836893484}"/>
    <dgm:cxn modelId="{794D053D-F5DF-43B3-8E0A-415F4315BE24}" type="presOf" srcId="{AC4F7757-A605-4495-9D17-7FE992888324}" destId="{D54074EE-3900-4F5A-A884-19E22A97AA56}" srcOrd="0" destOrd="2" presId="urn:microsoft.com/office/officeart/2005/8/layout/vList5"/>
    <dgm:cxn modelId="{0A060647-DAB3-46C2-A015-3A12EF132885}" srcId="{94CF1E35-7C9E-4A67-8F33-7FDA587783F1}" destId="{F7E58ABF-D4A6-4BE6-8322-AF3407327F2F}" srcOrd="0" destOrd="0" parTransId="{EA721A8A-18B9-44AC-8D72-37D22A1EF1AB}" sibTransId="{AC4A6915-5FEE-4C2B-85A7-91B6C4A23BB8}"/>
    <dgm:cxn modelId="{F09D5FF6-243E-43B7-8EBA-2882C2B478E0}" type="presOf" srcId="{EC1DFB61-BD8E-4D6A-821A-644E1F2C2CD7}" destId="{CA542896-EC69-48A2-8059-EBE9856539AD}" srcOrd="0" destOrd="1" presId="urn:microsoft.com/office/officeart/2005/8/layout/vList5"/>
    <dgm:cxn modelId="{84A521C5-888C-46F2-A9DC-F76984DB46DC}" type="presOf" srcId="{FA344077-2DA1-48FF-994B-0AB2196FD472}" destId="{D54074EE-3900-4F5A-A884-19E22A97AA56}" srcOrd="0" destOrd="0" presId="urn:microsoft.com/office/officeart/2005/8/layout/vList5"/>
    <dgm:cxn modelId="{E26FF319-E562-4B83-A034-93DA0CE1FF50}" srcId="{F7E58ABF-D4A6-4BE6-8322-AF3407327F2F}" destId="{FA344077-2DA1-48FF-994B-0AB2196FD472}" srcOrd="0" destOrd="0" parTransId="{C7C55154-9B88-4D9E-B9A0-9015EFD5EF86}" sibTransId="{7C5FA38B-76C2-4338-83FD-14F7D78B272A}"/>
    <dgm:cxn modelId="{9E6A86CB-9F6E-460D-B0A8-600229A92E0D}" srcId="{B54AFEBC-A1DE-458A-9B41-EECBB0739388}" destId="{EC1DFB61-BD8E-4D6A-821A-644E1F2C2CD7}" srcOrd="1" destOrd="0" parTransId="{ABC11D75-841C-400B-9FCA-45E1038A119E}" sibTransId="{D131CF87-309B-44C5-A4D5-A3CD198F2D0D}"/>
    <dgm:cxn modelId="{B15537A9-F5FD-498E-9875-34A9E854DBDE}" type="presOf" srcId="{F15A89E0-A936-4BB6-A844-F903F22740A1}" destId="{CA542896-EC69-48A2-8059-EBE9856539AD}" srcOrd="0" destOrd="3" presId="urn:microsoft.com/office/officeart/2005/8/layout/vList5"/>
    <dgm:cxn modelId="{E4BBDA6F-BA9C-46A6-B6B0-C6DAA928715E}" srcId="{94CF1E35-7C9E-4A67-8F33-7FDA587783F1}" destId="{B54AFEBC-A1DE-458A-9B41-EECBB0739388}" srcOrd="2" destOrd="0" parTransId="{A224A135-320C-4B20-9978-7597F4A44E53}" sibTransId="{222AF649-541C-4BC6-89FB-745FCF5B5E48}"/>
    <dgm:cxn modelId="{9A3B6EFC-9390-4C01-9177-F87FE24D3975}" srcId="{B54AFEBC-A1DE-458A-9B41-EECBB0739388}" destId="{F15A89E0-A936-4BB6-A844-F903F22740A1}" srcOrd="3" destOrd="0" parTransId="{D6115961-4640-40C9-9270-6B8399C4EDB2}" sibTransId="{4B189B16-44EC-4E15-A811-6D56B065741F}"/>
    <dgm:cxn modelId="{DFCB7016-7FBE-4CC1-8BFE-D7DD1784AE76}" type="presParOf" srcId="{B2513C23-BF3E-4E5F-BE40-D186525E9099}" destId="{66A64BD1-45E2-4BC5-B8C6-8BB6EB2670B3}" srcOrd="0" destOrd="0" presId="urn:microsoft.com/office/officeart/2005/8/layout/vList5"/>
    <dgm:cxn modelId="{49090DA8-8A99-4C06-97C7-E4599EFDD91B}" type="presParOf" srcId="{66A64BD1-45E2-4BC5-B8C6-8BB6EB2670B3}" destId="{341AC249-2732-4511-B8E0-2C22C2ED1C11}" srcOrd="0" destOrd="0" presId="urn:microsoft.com/office/officeart/2005/8/layout/vList5"/>
    <dgm:cxn modelId="{8EA20B94-89E1-4615-96CE-5107C57B00EB}" type="presParOf" srcId="{66A64BD1-45E2-4BC5-B8C6-8BB6EB2670B3}" destId="{D54074EE-3900-4F5A-A884-19E22A97AA56}" srcOrd="1" destOrd="0" presId="urn:microsoft.com/office/officeart/2005/8/layout/vList5"/>
    <dgm:cxn modelId="{14A18F9A-DDD7-41F7-9CA2-4A2ED25EA92F}" type="presParOf" srcId="{B2513C23-BF3E-4E5F-BE40-D186525E9099}" destId="{CB8AC28C-5AB9-4607-818F-762DA67CF82E}" srcOrd="1" destOrd="0" presId="urn:microsoft.com/office/officeart/2005/8/layout/vList5"/>
    <dgm:cxn modelId="{EE237763-95D5-4197-B23A-A66712E25E8A}" type="presParOf" srcId="{B2513C23-BF3E-4E5F-BE40-D186525E9099}" destId="{447C6269-9B2E-41A5-9839-FEFEAB4F7DE7}" srcOrd="2" destOrd="0" presId="urn:microsoft.com/office/officeart/2005/8/layout/vList5"/>
    <dgm:cxn modelId="{5581D5DF-4A46-4D8C-925F-9A0B5E089EF3}" type="presParOf" srcId="{447C6269-9B2E-41A5-9839-FEFEAB4F7DE7}" destId="{433533B1-B64C-4871-AC21-35C2E16AFDDD}" srcOrd="0" destOrd="0" presId="urn:microsoft.com/office/officeart/2005/8/layout/vList5"/>
    <dgm:cxn modelId="{32B2D404-433C-4E5D-A0D9-854BD32082BC}" type="presParOf" srcId="{447C6269-9B2E-41A5-9839-FEFEAB4F7DE7}" destId="{5AE01D99-8914-4503-A5BA-0FB3A7B99AE8}" srcOrd="1" destOrd="0" presId="urn:microsoft.com/office/officeart/2005/8/layout/vList5"/>
    <dgm:cxn modelId="{64DFDD3A-3EAD-4880-BF92-A99F89D184F8}" type="presParOf" srcId="{B2513C23-BF3E-4E5F-BE40-D186525E9099}" destId="{3E82E27F-CA5C-4192-8143-180694AD020F}" srcOrd="3" destOrd="0" presId="urn:microsoft.com/office/officeart/2005/8/layout/vList5"/>
    <dgm:cxn modelId="{61A7AFE8-FEB7-4843-8859-C63336A83B1A}" type="presParOf" srcId="{B2513C23-BF3E-4E5F-BE40-D186525E9099}" destId="{0B941211-3602-4C6C-8438-8ECAAC4C60EB}" srcOrd="4" destOrd="0" presId="urn:microsoft.com/office/officeart/2005/8/layout/vList5"/>
    <dgm:cxn modelId="{F48EFEF1-FBAA-4C4F-80E9-18C1066B8A17}" type="presParOf" srcId="{0B941211-3602-4C6C-8438-8ECAAC4C60EB}" destId="{4ECFA145-2F37-41D7-A9AD-AED107FCB039}" srcOrd="0" destOrd="0" presId="urn:microsoft.com/office/officeart/2005/8/layout/vList5"/>
    <dgm:cxn modelId="{C9B38BC3-60FC-492D-9047-D607AE7AE5C1}" type="presParOf" srcId="{0B941211-3602-4C6C-8438-8ECAAC4C60EB}" destId="{CA542896-EC69-48A2-8059-EBE9856539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4D2E6B-4B06-4DAB-BF10-80BFF1204E0B}" type="doc">
      <dgm:prSet loTypeId="urn:microsoft.com/office/officeart/2005/8/layout/pyramid2" loCatId="list" qsTypeId="urn:microsoft.com/office/officeart/2005/8/quickstyle/simple2" qsCatId="simple" csTypeId="urn:microsoft.com/office/officeart/2005/8/colors/accent0_3" csCatId="mainScheme" phldr="1"/>
      <dgm:spPr/>
    </dgm:pt>
    <dgm:pt modelId="{05944262-C9FF-4B3D-A267-268116E5726F}">
      <dgm:prSet phldrT="[Texto]"/>
      <dgm:spPr/>
      <dgm:t>
        <a:bodyPr/>
        <a:lstStyle/>
        <a:p>
          <a:r>
            <a:rPr lang="es-MX" dirty="0" smtClean="0"/>
            <a:t>Políticas</a:t>
          </a:r>
          <a:endParaRPr lang="en-US" dirty="0"/>
        </a:p>
      </dgm:t>
    </dgm:pt>
    <dgm:pt modelId="{51FB0A47-DDA4-4655-B48C-A7460BFA1E62}" type="parTrans" cxnId="{0BC66E91-1E95-4C3D-B5CE-7D248AABED5B}">
      <dgm:prSet/>
      <dgm:spPr/>
      <dgm:t>
        <a:bodyPr/>
        <a:lstStyle/>
        <a:p>
          <a:endParaRPr lang="en-US"/>
        </a:p>
      </dgm:t>
    </dgm:pt>
    <dgm:pt modelId="{BB29A71B-E6C9-4EB2-8197-E72A2FD41E45}" type="sibTrans" cxnId="{0BC66E91-1E95-4C3D-B5CE-7D248AABED5B}">
      <dgm:prSet/>
      <dgm:spPr/>
      <dgm:t>
        <a:bodyPr/>
        <a:lstStyle/>
        <a:p>
          <a:endParaRPr lang="en-US"/>
        </a:p>
      </dgm:t>
    </dgm:pt>
    <dgm:pt modelId="{1CAEC013-80B8-440D-AB10-41A8232FC75C}">
      <dgm:prSet phldrT="[Texto]"/>
      <dgm:spPr/>
      <dgm:t>
        <a:bodyPr/>
        <a:lstStyle/>
        <a:p>
          <a:r>
            <a:rPr lang="es-MX" dirty="0" smtClean="0"/>
            <a:t>Planificación</a:t>
          </a:r>
        </a:p>
        <a:p>
          <a:r>
            <a:rPr lang="es-MX" dirty="0" smtClean="0"/>
            <a:t>orientada a resultados</a:t>
          </a:r>
          <a:endParaRPr lang="en-US" dirty="0"/>
        </a:p>
      </dgm:t>
    </dgm:pt>
    <dgm:pt modelId="{7F1C0283-8F66-47E4-95CB-C56A0261D85C}" type="parTrans" cxnId="{8EEF1D6D-A216-4735-82CF-3D770D4349BD}">
      <dgm:prSet/>
      <dgm:spPr/>
      <dgm:t>
        <a:bodyPr/>
        <a:lstStyle/>
        <a:p>
          <a:endParaRPr lang="en-US"/>
        </a:p>
      </dgm:t>
    </dgm:pt>
    <dgm:pt modelId="{4661AC0D-D20B-446A-9974-6A7469C528E7}" type="sibTrans" cxnId="{8EEF1D6D-A216-4735-82CF-3D770D4349BD}">
      <dgm:prSet/>
      <dgm:spPr/>
      <dgm:t>
        <a:bodyPr/>
        <a:lstStyle/>
        <a:p>
          <a:endParaRPr lang="en-US"/>
        </a:p>
      </dgm:t>
    </dgm:pt>
    <dgm:pt modelId="{DB806EEB-208B-447E-8D37-D0FC6B4D6A96}">
      <dgm:prSet phldrT="[Texto]"/>
      <dgm:spPr/>
      <dgm:t>
        <a:bodyPr/>
        <a:lstStyle/>
        <a:p>
          <a:r>
            <a:rPr lang="es-MX" dirty="0" smtClean="0"/>
            <a:t>Presupuesto por resultados</a:t>
          </a:r>
          <a:endParaRPr lang="en-US" dirty="0"/>
        </a:p>
      </dgm:t>
    </dgm:pt>
    <dgm:pt modelId="{D9AF2163-B63D-4847-9748-79CB157B2839}" type="parTrans" cxnId="{425FA9A5-2F59-4CFE-96C2-EFB5C73CDEC3}">
      <dgm:prSet/>
      <dgm:spPr/>
      <dgm:t>
        <a:bodyPr/>
        <a:lstStyle/>
        <a:p>
          <a:endParaRPr lang="en-US"/>
        </a:p>
      </dgm:t>
    </dgm:pt>
    <dgm:pt modelId="{652F95B7-6D99-412B-A413-0DE8B85BB59F}" type="sibTrans" cxnId="{425FA9A5-2F59-4CFE-96C2-EFB5C73CDEC3}">
      <dgm:prSet/>
      <dgm:spPr/>
      <dgm:t>
        <a:bodyPr/>
        <a:lstStyle/>
        <a:p>
          <a:endParaRPr lang="en-US"/>
        </a:p>
      </dgm:t>
    </dgm:pt>
    <dgm:pt modelId="{31D11CFE-691E-4467-A844-68EDADC89CA6}">
      <dgm:prSet phldrT="[Texto]"/>
      <dgm:spPr/>
      <dgm:t>
        <a:bodyPr/>
        <a:lstStyle/>
        <a:p>
          <a:r>
            <a:rPr lang="es-MX" dirty="0" smtClean="0"/>
            <a:t>Seguimiento y Evaluación</a:t>
          </a:r>
          <a:endParaRPr lang="en-US" dirty="0"/>
        </a:p>
      </dgm:t>
    </dgm:pt>
    <dgm:pt modelId="{2BE83DBF-5345-4A6C-BCEE-4CE8E7A02526}" type="parTrans" cxnId="{16EB4B0E-3CCF-4CBA-9477-86447D06E41B}">
      <dgm:prSet/>
      <dgm:spPr/>
      <dgm:t>
        <a:bodyPr/>
        <a:lstStyle/>
        <a:p>
          <a:endParaRPr lang="en-US"/>
        </a:p>
      </dgm:t>
    </dgm:pt>
    <dgm:pt modelId="{407715FD-694F-4BA4-831D-12E557FF6DB1}" type="sibTrans" cxnId="{16EB4B0E-3CCF-4CBA-9477-86447D06E41B}">
      <dgm:prSet/>
      <dgm:spPr/>
      <dgm:t>
        <a:bodyPr/>
        <a:lstStyle/>
        <a:p>
          <a:endParaRPr lang="en-US"/>
        </a:p>
      </dgm:t>
    </dgm:pt>
    <dgm:pt modelId="{4648EBB6-BF89-4A65-B7CE-C4115506A87F}" type="pres">
      <dgm:prSet presAssocID="{DB4D2E6B-4B06-4DAB-BF10-80BFF1204E0B}" presName="compositeShape" presStyleCnt="0">
        <dgm:presLayoutVars>
          <dgm:dir/>
          <dgm:resizeHandles/>
        </dgm:presLayoutVars>
      </dgm:prSet>
      <dgm:spPr/>
    </dgm:pt>
    <dgm:pt modelId="{7D5C0644-8FDC-4B4B-A532-27965FBB3F83}" type="pres">
      <dgm:prSet presAssocID="{DB4D2E6B-4B06-4DAB-BF10-80BFF1204E0B}" presName="pyramid" presStyleLbl="node1" presStyleIdx="0" presStyleCnt="1"/>
      <dgm:spPr/>
    </dgm:pt>
    <dgm:pt modelId="{357F4507-1FB2-4DFA-BE95-182AC5967488}" type="pres">
      <dgm:prSet presAssocID="{DB4D2E6B-4B06-4DAB-BF10-80BFF1204E0B}" presName="theList" presStyleCnt="0"/>
      <dgm:spPr/>
    </dgm:pt>
    <dgm:pt modelId="{3054FB91-3DDA-45B9-9271-962C13EFFAEF}" type="pres">
      <dgm:prSet presAssocID="{05944262-C9FF-4B3D-A267-268116E5726F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9862393-596A-4C3C-935E-59748AF82D81}" type="pres">
      <dgm:prSet presAssocID="{05944262-C9FF-4B3D-A267-268116E5726F}" presName="aSpace" presStyleCnt="0"/>
      <dgm:spPr/>
    </dgm:pt>
    <dgm:pt modelId="{152027A4-5B45-4ACD-98F2-DD8717255C5C}" type="pres">
      <dgm:prSet presAssocID="{1CAEC013-80B8-440D-AB10-41A8232FC75C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4D75D8A-4353-4BC5-8994-B5FB1F3717F9}" type="pres">
      <dgm:prSet presAssocID="{1CAEC013-80B8-440D-AB10-41A8232FC75C}" presName="aSpace" presStyleCnt="0"/>
      <dgm:spPr/>
    </dgm:pt>
    <dgm:pt modelId="{0A9FC304-23D5-4D98-8883-2C56A943CECB}" type="pres">
      <dgm:prSet presAssocID="{DB806EEB-208B-447E-8D37-D0FC6B4D6A96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7DACB9DE-2381-46CE-B463-EDC10A8302B1}" type="pres">
      <dgm:prSet presAssocID="{DB806EEB-208B-447E-8D37-D0FC6B4D6A96}" presName="aSpace" presStyleCnt="0"/>
      <dgm:spPr/>
    </dgm:pt>
    <dgm:pt modelId="{2B7B3CC4-0879-44C6-8908-2ECF9DB9460A}" type="pres">
      <dgm:prSet presAssocID="{31D11CFE-691E-4467-A844-68EDADC89CA6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5B6DBB-B4F8-4073-86F1-2CB0F988CDE3}" type="pres">
      <dgm:prSet presAssocID="{31D11CFE-691E-4467-A844-68EDADC89CA6}" presName="aSpace" presStyleCnt="0"/>
      <dgm:spPr/>
    </dgm:pt>
  </dgm:ptLst>
  <dgm:cxnLst>
    <dgm:cxn modelId="{0BC66E91-1E95-4C3D-B5CE-7D248AABED5B}" srcId="{DB4D2E6B-4B06-4DAB-BF10-80BFF1204E0B}" destId="{05944262-C9FF-4B3D-A267-268116E5726F}" srcOrd="0" destOrd="0" parTransId="{51FB0A47-DDA4-4655-B48C-A7460BFA1E62}" sibTransId="{BB29A71B-E6C9-4EB2-8197-E72A2FD41E45}"/>
    <dgm:cxn modelId="{C1D1EF68-DAA1-4FA7-9163-16506F7786C8}" type="presOf" srcId="{1CAEC013-80B8-440D-AB10-41A8232FC75C}" destId="{152027A4-5B45-4ACD-98F2-DD8717255C5C}" srcOrd="0" destOrd="0" presId="urn:microsoft.com/office/officeart/2005/8/layout/pyramid2"/>
    <dgm:cxn modelId="{815FA025-2E8D-4796-9D85-EA36C28D0743}" type="presOf" srcId="{31D11CFE-691E-4467-A844-68EDADC89CA6}" destId="{2B7B3CC4-0879-44C6-8908-2ECF9DB9460A}" srcOrd="0" destOrd="0" presId="urn:microsoft.com/office/officeart/2005/8/layout/pyramid2"/>
    <dgm:cxn modelId="{16EB4B0E-3CCF-4CBA-9477-86447D06E41B}" srcId="{DB4D2E6B-4B06-4DAB-BF10-80BFF1204E0B}" destId="{31D11CFE-691E-4467-A844-68EDADC89CA6}" srcOrd="3" destOrd="0" parTransId="{2BE83DBF-5345-4A6C-BCEE-4CE8E7A02526}" sibTransId="{407715FD-694F-4BA4-831D-12E557FF6DB1}"/>
    <dgm:cxn modelId="{5B6DF511-F838-41A9-B45E-3639D13EB048}" type="presOf" srcId="{05944262-C9FF-4B3D-A267-268116E5726F}" destId="{3054FB91-3DDA-45B9-9271-962C13EFFAEF}" srcOrd="0" destOrd="0" presId="urn:microsoft.com/office/officeart/2005/8/layout/pyramid2"/>
    <dgm:cxn modelId="{E26178BF-A6B1-4668-B27F-9A4B464C8729}" type="presOf" srcId="{DB4D2E6B-4B06-4DAB-BF10-80BFF1204E0B}" destId="{4648EBB6-BF89-4A65-B7CE-C4115506A87F}" srcOrd="0" destOrd="0" presId="urn:microsoft.com/office/officeart/2005/8/layout/pyramid2"/>
    <dgm:cxn modelId="{F4DD1097-0D73-4E7A-B9E1-53C7EB0EEC1B}" type="presOf" srcId="{DB806EEB-208B-447E-8D37-D0FC6B4D6A96}" destId="{0A9FC304-23D5-4D98-8883-2C56A943CECB}" srcOrd="0" destOrd="0" presId="urn:microsoft.com/office/officeart/2005/8/layout/pyramid2"/>
    <dgm:cxn modelId="{8EEF1D6D-A216-4735-82CF-3D770D4349BD}" srcId="{DB4D2E6B-4B06-4DAB-BF10-80BFF1204E0B}" destId="{1CAEC013-80B8-440D-AB10-41A8232FC75C}" srcOrd="1" destOrd="0" parTransId="{7F1C0283-8F66-47E4-95CB-C56A0261D85C}" sibTransId="{4661AC0D-D20B-446A-9974-6A7469C528E7}"/>
    <dgm:cxn modelId="{425FA9A5-2F59-4CFE-96C2-EFB5C73CDEC3}" srcId="{DB4D2E6B-4B06-4DAB-BF10-80BFF1204E0B}" destId="{DB806EEB-208B-447E-8D37-D0FC6B4D6A96}" srcOrd="2" destOrd="0" parTransId="{D9AF2163-B63D-4847-9748-79CB157B2839}" sibTransId="{652F95B7-6D99-412B-A413-0DE8B85BB59F}"/>
    <dgm:cxn modelId="{DC6F81AD-024B-469B-A64D-E658BBF445E4}" type="presParOf" srcId="{4648EBB6-BF89-4A65-B7CE-C4115506A87F}" destId="{7D5C0644-8FDC-4B4B-A532-27965FBB3F83}" srcOrd="0" destOrd="0" presId="urn:microsoft.com/office/officeart/2005/8/layout/pyramid2"/>
    <dgm:cxn modelId="{30436ACC-C0AE-444B-81EA-20193E2BBAA0}" type="presParOf" srcId="{4648EBB6-BF89-4A65-B7CE-C4115506A87F}" destId="{357F4507-1FB2-4DFA-BE95-182AC5967488}" srcOrd="1" destOrd="0" presId="urn:microsoft.com/office/officeart/2005/8/layout/pyramid2"/>
    <dgm:cxn modelId="{B516ED4B-119D-4AE7-9685-305EA94FF7E3}" type="presParOf" srcId="{357F4507-1FB2-4DFA-BE95-182AC5967488}" destId="{3054FB91-3DDA-45B9-9271-962C13EFFAEF}" srcOrd="0" destOrd="0" presId="urn:microsoft.com/office/officeart/2005/8/layout/pyramid2"/>
    <dgm:cxn modelId="{27DCFBDC-8156-4BAC-BEA1-B0D4074BC750}" type="presParOf" srcId="{357F4507-1FB2-4DFA-BE95-182AC5967488}" destId="{F9862393-596A-4C3C-935E-59748AF82D81}" srcOrd="1" destOrd="0" presId="urn:microsoft.com/office/officeart/2005/8/layout/pyramid2"/>
    <dgm:cxn modelId="{CD84824F-D96D-4E17-B0F2-3FA2588C3D0F}" type="presParOf" srcId="{357F4507-1FB2-4DFA-BE95-182AC5967488}" destId="{152027A4-5B45-4ACD-98F2-DD8717255C5C}" srcOrd="2" destOrd="0" presId="urn:microsoft.com/office/officeart/2005/8/layout/pyramid2"/>
    <dgm:cxn modelId="{9DF55213-6C9C-490A-84C5-C183DCE373A2}" type="presParOf" srcId="{357F4507-1FB2-4DFA-BE95-182AC5967488}" destId="{14D75D8A-4353-4BC5-8994-B5FB1F3717F9}" srcOrd="3" destOrd="0" presId="urn:microsoft.com/office/officeart/2005/8/layout/pyramid2"/>
    <dgm:cxn modelId="{6E23B546-3559-4F4F-A286-83C331D44B9D}" type="presParOf" srcId="{357F4507-1FB2-4DFA-BE95-182AC5967488}" destId="{0A9FC304-23D5-4D98-8883-2C56A943CECB}" srcOrd="4" destOrd="0" presId="urn:microsoft.com/office/officeart/2005/8/layout/pyramid2"/>
    <dgm:cxn modelId="{6857F541-58D3-4AB7-8D08-27E6A326858C}" type="presParOf" srcId="{357F4507-1FB2-4DFA-BE95-182AC5967488}" destId="{7DACB9DE-2381-46CE-B463-EDC10A8302B1}" srcOrd="5" destOrd="0" presId="urn:microsoft.com/office/officeart/2005/8/layout/pyramid2"/>
    <dgm:cxn modelId="{05F67B69-0446-424E-970F-25C6ABD3F895}" type="presParOf" srcId="{357F4507-1FB2-4DFA-BE95-182AC5967488}" destId="{2B7B3CC4-0879-44C6-8908-2ECF9DB9460A}" srcOrd="6" destOrd="0" presId="urn:microsoft.com/office/officeart/2005/8/layout/pyramid2"/>
    <dgm:cxn modelId="{48A4F379-F4A2-4D87-9DE2-67682B9B9DEE}" type="presParOf" srcId="{357F4507-1FB2-4DFA-BE95-182AC5967488}" destId="{A25B6DBB-B4F8-4073-86F1-2CB0F988CDE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DD0A71D-C5DA-4EE3-BAA3-8A7F6FE114D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68DA6FD-B2D9-443F-80BD-DFA00E8E3399}">
      <dgm:prSet phldrT="[Texto]"/>
      <dgm:spPr/>
      <dgm:t>
        <a:bodyPr/>
        <a:lstStyle/>
        <a:p>
          <a:r>
            <a:rPr lang="es-ES" dirty="0" smtClean="0"/>
            <a:t>Nivel Municipal</a:t>
          </a:r>
          <a:endParaRPr lang="es-ES" dirty="0"/>
        </a:p>
      </dgm:t>
    </dgm:pt>
    <dgm:pt modelId="{3F274D5C-ACCD-4277-88FB-1CE41235B51E}" type="parTrans" cxnId="{538721AD-D9BB-42C7-BC5E-BDD560603D9C}">
      <dgm:prSet/>
      <dgm:spPr/>
      <dgm:t>
        <a:bodyPr/>
        <a:lstStyle/>
        <a:p>
          <a:endParaRPr lang="es-ES"/>
        </a:p>
      </dgm:t>
    </dgm:pt>
    <dgm:pt modelId="{53A8E48F-BA91-4A3D-AEEA-759177A537BC}" type="sibTrans" cxnId="{538721AD-D9BB-42C7-BC5E-BDD560603D9C}">
      <dgm:prSet/>
      <dgm:spPr/>
      <dgm:t>
        <a:bodyPr/>
        <a:lstStyle/>
        <a:p>
          <a:endParaRPr lang="es-ES"/>
        </a:p>
      </dgm:t>
    </dgm:pt>
    <dgm:pt modelId="{C5DEF43F-E7BD-4400-BC26-4B8ABCCAF60B}">
      <dgm:prSet phldrT="[Texto]"/>
      <dgm:spPr/>
      <dgm:t>
        <a:bodyPr/>
        <a:lstStyle/>
        <a:p>
          <a:r>
            <a:rPr lang="es-ES" dirty="0" smtClean="0"/>
            <a:t>Satisfacción de necesidades básicas</a:t>
          </a:r>
          <a:endParaRPr lang="es-ES" dirty="0"/>
        </a:p>
      </dgm:t>
    </dgm:pt>
    <dgm:pt modelId="{B3316C04-9BDB-4FFD-8FA5-F906196F9254}" type="parTrans" cxnId="{770C619C-8AAE-459A-8677-5BA6D910D33F}">
      <dgm:prSet/>
      <dgm:spPr/>
      <dgm:t>
        <a:bodyPr/>
        <a:lstStyle/>
        <a:p>
          <a:endParaRPr lang="es-ES"/>
        </a:p>
      </dgm:t>
    </dgm:pt>
    <dgm:pt modelId="{ED2919A2-3CDA-4899-959C-B21F9783508A}" type="sibTrans" cxnId="{770C619C-8AAE-459A-8677-5BA6D910D33F}">
      <dgm:prSet/>
      <dgm:spPr/>
      <dgm:t>
        <a:bodyPr/>
        <a:lstStyle/>
        <a:p>
          <a:endParaRPr lang="es-ES"/>
        </a:p>
      </dgm:t>
    </dgm:pt>
    <dgm:pt modelId="{8B8F2B60-A59C-473C-8704-E70284F4A513}">
      <dgm:prSet phldrT="[Texto]"/>
      <dgm:spPr/>
      <dgm:t>
        <a:bodyPr/>
        <a:lstStyle/>
        <a:p>
          <a:r>
            <a:rPr lang="es-ES" dirty="0" smtClean="0"/>
            <a:t>Nivel departamental </a:t>
          </a:r>
          <a:endParaRPr lang="es-ES" dirty="0"/>
        </a:p>
      </dgm:t>
    </dgm:pt>
    <dgm:pt modelId="{5841D403-EDAB-4390-9E2E-EC768F2DFE13}" type="parTrans" cxnId="{AA392F2F-0D84-49D5-8F39-F43E6DF02E81}">
      <dgm:prSet/>
      <dgm:spPr/>
      <dgm:t>
        <a:bodyPr/>
        <a:lstStyle/>
        <a:p>
          <a:endParaRPr lang="es-ES"/>
        </a:p>
      </dgm:t>
    </dgm:pt>
    <dgm:pt modelId="{993B4603-D595-4976-BF64-1B405244EC89}" type="sibTrans" cxnId="{AA392F2F-0D84-49D5-8F39-F43E6DF02E81}">
      <dgm:prSet/>
      <dgm:spPr/>
      <dgm:t>
        <a:bodyPr/>
        <a:lstStyle/>
        <a:p>
          <a:endParaRPr lang="es-ES"/>
        </a:p>
      </dgm:t>
    </dgm:pt>
    <dgm:pt modelId="{6F885BBE-585E-4CFA-B91E-BEBB149EA8C0}">
      <dgm:prSet phldrT="[Texto]"/>
      <dgm:spPr/>
      <dgm:t>
        <a:bodyPr/>
        <a:lstStyle/>
        <a:p>
          <a:r>
            <a:rPr lang="es-ES" dirty="0" smtClean="0"/>
            <a:t>Disminuir asimetrías y desigualdades entre municipios </a:t>
          </a:r>
          <a:endParaRPr lang="es-ES" dirty="0"/>
        </a:p>
      </dgm:t>
    </dgm:pt>
    <dgm:pt modelId="{93758514-EA9F-4EB1-BCDF-F60A803D6741}" type="parTrans" cxnId="{834B25FB-D669-4B74-80BB-88B41EB10469}">
      <dgm:prSet/>
      <dgm:spPr/>
      <dgm:t>
        <a:bodyPr/>
        <a:lstStyle/>
        <a:p>
          <a:endParaRPr lang="es-ES"/>
        </a:p>
      </dgm:t>
    </dgm:pt>
    <dgm:pt modelId="{2C7FF1BC-5128-40DB-9B94-0BB9FC4F4F7D}" type="sibTrans" cxnId="{834B25FB-D669-4B74-80BB-88B41EB10469}">
      <dgm:prSet/>
      <dgm:spPr/>
      <dgm:t>
        <a:bodyPr/>
        <a:lstStyle/>
        <a:p>
          <a:endParaRPr lang="es-ES"/>
        </a:p>
      </dgm:t>
    </dgm:pt>
    <dgm:pt modelId="{DA160186-87B4-47C8-B025-9F27A838730B}">
      <dgm:prSet phldrT="[Texto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dirty="0" smtClean="0"/>
            <a:t>Realización de inversiones intermunicipales</a:t>
          </a:r>
          <a:endParaRPr lang="es-ES" dirty="0"/>
        </a:p>
      </dgm:t>
    </dgm:pt>
    <dgm:pt modelId="{09415F98-CA1C-45EF-9710-01DB74D8F4B1}" type="parTrans" cxnId="{AD3AF806-ABA2-47CB-949E-2F4DD00F13B0}">
      <dgm:prSet/>
      <dgm:spPr/>
      <dgm:t>
        <a:bodyPr/>
        <a:lstStyle/>
        <a:p>
          <a:endParaRPr lang="es-ES"/>
        </a:p>
      </dgm:t>
    </dgm:pt>
    <dgm:pt modelId="{74411F49-634E-4736-8659-BB021CB69ABD}" type="sibTrans" cxnId="{AD3AF806-ABA2-47CB-949E-2F4DD00F13B0}">
      <dgm:prSet/>
      <dgm:spPr/>
      <dgm:t>
        <a:bodyPr/>
        <a:lstStyle/>
        <a:p>
          <a:endParaRPr lang="es-ES"/>
        </a:p>
      </dgm:t>
    </dgm:pt>
    <dgm:pt modelId="{06571410-FA5D-4737-88F2-2529606A197F}">
      <dgm:prSet phldrT="[Texto]"/>
      <dgm:spPr/>
      <dgm:t>
        <a:bodyPr/>
        <a:lstStyle/>
        <a:p>
          <a:r>
            <a:rPr lang="es-ES" dirty="0" smtClean="0"/>
            <a:t>Nivel Regional</a:t>
          </a:r>
          <a:endParaRPr lang="es-ES" dirty="0"/>
        </a:p>
      </dgm:t>
    </dgm:pt>
    <dgm:pt modelId="{1F147DA1-C279-4E96-9739-DF12E361F8BC}" type="parTrans" cxnId="{AD4FD39F-FF3C-4677-B297-98CC73108666}">
      <dgm:prSet/>
      <dgm:spPr/>
      <dgm:t>
        <a:bodyPr/>
        <a:lstStyle/>
        <a:p>
          <a:endParaRPr lang="es-ES"/>
        </a:p>
      </dgm:t>
    </dgm:pt>
    <dgm:pt modelId="{80BA7249-088E-4262-B073-9F3669D890B9}" type="sibTrans" cxnId="{AD4FD39F-FF3C-4677-B297-98CC73108666}">
      <dgm:prSet/>
      <dgm:spPr/>
      <dgm:t>
        <a:bodyPr/>
        <a:lstStyle/>
        <a:p>
          <a:endParaRPr lang="es-ES"/>
        </a:p>
      </dgm:t>
    </dgm:pt>
    <dgm:pt modelId="{4CAB0380-AC66-48CB-9CA0-177F947AF870}">
      <dgm:prSet phldrT="[Texto]"/>
      <dgm:spPr/>
      <dgm:t>
        <a:bodyPr/>
        <a:lstStyle/>
        <a:p>
          <a:r>
            <a:rPr lang="es-ES" dirty="0" smtClean="0"/>
            <a:t>Economía de escala</a:t>
          </a:r>
          <a:endParaRPr lang="es-ES" dirty="0"/>
        </a:p>
      </dgm:t>
    </dgm:pt>
    <dgm:pt modelId="{B268C4C9-F26B-492F-AE4F-14553DF11B74}" type="parTrans" cxnId="{99CFE87C-50EA-4984-989D-179087650999}">
      <dgm:prSet/>
      <dgm:spPr/>
      <dgm:t>
        <a:bodyPr/>
        <a:lstStyle/>
        <a:p>
          <a:endParaRPr lang="es-ES"/>
        </a:p>
      </dgm:t>
    </dgm:pt>
    <dgm:pt modelId="{316E880E-8586-4A9A-A71A-05EF9895FC88}" type="sibTrans" cxnId="{99CFE87C-50EA-4984-989D-179087650999}">
      <dgm:prSet/>
      <dgm:spPr/>
      <dgm:t>
        <a:bodyPr/>
        <a:lstStyle/>
        <a:p>
          <a:endParaRPr lang="es-ES"/>
        </a:p>
      </dgm:t>
    </dgm:pt>
    <dgm:pt modelId="{9348962A-E1C9-41BD-874B-4C2BC443A98F}">
      <dgm:prSet phldrT="[Texto]"/>
      <dgm:spPr/>
      <dgm:t>
        <a:bodyPr/>
        <a:lstStyle/>
        <a:p>
          <a:r>
            <a:rPr lang="es-ES" dirty="0" smtClean="0"/>
            <a:t>Macro inversiones estratégicas</a:t>
          </a:r>
          <a:endParaRPr lang="es-ES" dirty="0"/>
        </a:p>
      </dgm:t>
    </dgm:pt>
    <dgm:pt modelId="{FFB6DF13-6C74-43B0-B6A7-B2F10AAF91DC}" type="parTrans" cxnId="{D15F06EE-93BE-4B05-82D5-3D8510524786}">
      <dgm:prSet/>
      <dgm:spPr/>
      <dgm:t>
        <a:bodyPr/>
        <a:lstStyle/>
        <a:p>
          <a:endParaRPr lang="es-ES"/>
        </a:p>
      </dgm:t>
    </dgm:pt>
    <dgm:pt modelId="{DF394953-0444-47B0-B0FA-432A0995A366}" type="sibTrans" cxnId="{D15F06EE-93BE-4B05-82D5-3D8510524786}">
      <dgm:prSet/>
      <dgm:spPr/>
      <dgm:t>
        <a:bodyPr/>
        <a:lstStyle/>
        <a:p>
          <a:endParaRPr lang="es-ES"/>
        </a:p>
      </dgm:t>
    </dgm:pt>
    <dgm:pt modelId="{DBD471C7-AD1C-4C32-A939-668E317FF57E}">
      <dgm:prSet/>
      <dgm:spPr/>
      <dgm:t>
        <a:bodyPr/>
        <a:lstStyle/>
        <a:p>
          <a:r>
            <a:rPr lang="es-ES" dirty="0" smtClean="0"/>
            <a:t>Reducir desigualdades entre lugares poblados</a:t>
          </a:r>
          <a:endParaRPr lang="es-ES" dirty="0"/>
        </a:p>
      </dgm:t>
    </dgm:pt>
    <dgm:pt modelId="{633553DD-76C0-4865-8295-2FE1CD44988B}" type="parTrans" cxnId="{92DE306C-2A42-4F6B-9F18-F4DF4ADDA252}">
      <dgm:prSet/>
      <dgm:spPr/>
      <dgm:t>
        <a:bodyPr/>
        <a:lstStyle/>
        <a:p>
          <a:endParaRPr lang="es-ES"/>
        </a:p>
      </dgm:t>
    </dgm:pt>
    <dgm:pt modelId="{0FDED3E5-DB9D-4212-947C-49B092BACD3F}" type="sibTrans" cxnId="{92DE306C-2A42-4F6B-9F18-F4DF4ADDA252}">
      <dgm:prSet/>
      <dgm:spPr/>
      <dgm:t>
        <a:bodyPr/>
        <a:lstStyle/>
        <a:p>
          <a:endParaRPr lang="es-ES"/>
        </a:p>
      </dgm:t>
    </dgm:pt>
    <dgm:pt modelId="{EEC47728-3850-4A59-8631-B3D4D13096C3}">
      <dgm:prSet phldrT="[Texto]"/>
      <dgm:spPr/>
      <dgm:t>
        <a:bodyPr/>
        <a:lstStyle/>
        <a:p>
          <a:r>
            <a:rPr lang="es-ES" dirty="0" smtClean="0"/>
            <a:t>Nivel Nacional</a:t>
          </a:r>
          <a:endParaRPr lang="es-ES" dirty="0"/>
        </a:p>
      </dgm:t>
    </dgm:pt>
    <dgm:pt modelId="{9CA36BC7-E9BE-4F0F-8237-E40353088B0C}" type="parTrans" cxnId="{CCAFD524-7D30-40BF-AA03-1E6DE75C2431}">
      <dgm:prSet/>
      <dgm:spPr/>
      <dgm:t>
        <a:bodyPr/>
        <a:lstStyle/>
        <a:p>
          <a:endParaRPr lang="es-GT"/>
        </a:p>
      </dgm:t>
    </dgm:pt>
    <dgm:pt modelId="{FA8D7F14-8619-4A0A-AC17-C70FCCA50E5A}" type="sibTrans" cxnId="{CCAFD524-7D30-40BF-AA03-1E6DE75C2431}">
      <dgm:prSet/>
      <dgm:spPr/>
      <dgm:t>
        <a:bodyPr/>
        <a:lstStyle/>
        <a:p>
          <a:endParaRPr lang="es-GT"/>
        </a:p>
      </dgm:t>
    </dgm:pt>
    <dgm:pt modelId="{18774DA7-6CED-4926-ACE7-B49647409943}">
      <dgm:prSet phldrT="[Texto]"/>
      <dgm:spPr/>
      <dgm:t>
        <a:bodyPr/>
        <a:lstStyle/>
        <a:p>
          <a:r>
            <a:rPr lang="es-ES" dirty="0" smtClean="0"/>
            <a:t>Políticas de desarrollo urbano y rural y ordenamiento territorial</a:t>
          </a:r>
          <a:endParaRPr lang="es-ES" dirty="0"/>
        </a:p>
      </dgm:t>
    </dgm:pt>
    <dgm:pt modelId="{7029D552-24AE-4AFB-9D2B-92BBBF14D16B}" type="parTrans" cxnId="{1F58C6D9-F295-47CD-8F4B-38B81CFA01D4}">
      <dgm:prSet/>
      <dgm:spPr/>
      <dgm:t>
        <a:bodyPr/>
        <a:lstStyle/>
        <a:p>
          <a:endParaRPr lang="es-GT"/>
        </a:p>
      </dgm:t>
    </dgm:pt>
    <dgm:pt modelId="{F58EB1FB-E146-4002-886D-4E8B2324205D}" type="sibTrans" cxnId="{1F58C6D9-F295-47CD-8F4B-38B81CFA01D4}">
      <dgm:prSet/>
      <dgm:spPr/>
      <dgm:t>
        <a:bodyPr/>
        <a:lstStyle/>
        <a:p>
          <a:endParaRPr lang="es-GT"/>
        </a:p>
      </dgm:t>
    </dgm:pt>
    <dgm:pt modelId="{4C198FD5-5FAE-4106-90B9-A7A0380F9E91}">
      <dgm:prSet phldrT="[Texto]"/>
      <dgm:spPr/>
      <dgm:t>
        <a:bodyPr/>
        <a:lstStyle/>
        <a:p>
          <a:r>
            <a:rPr lang="es-ES" dirty="0" smtClean="0"/>
            <a:t>Orienta la inversión </a:t>
          </a:r>
        </a:p>
        <a:p>
          <a:r>
            <a:rPr lang="es-ES" dirty="0" smtClean="0"/>
            <a:t>(Planes y programas de interés nacional)</a:t>
          </a:r>
        </a:p>
      </dgm:t>
    </dgm:pt>
    <dgm:pt modelId="{DD282E2D-46B1-4B6F-B80C-0071848719A9}" type="parTrans" cxnId="{E047786B-0E81-4CC9-975B-7B848686FAA5}">
      <dgm:prSet/>
      <dgm:spPr/>
      <dgm:t>
        <a:bodyPr/>
        <a:lstStyle/>
        <a:p>
          <a:endParaRPr lang="es-GT"/>
        </a:p>
      </dgm:t>
    </dgm:pt>
    <dgm:pt modelId="{6023DB54-55B5-4096-83FE-47F35BE9E5BF}" type="sibTrans" cxnId="{E047786B-0E81-4CC9-975B-7B848686FAA5}">
      <dgm:prSet/>
      <dgm:spPr/>
      <dgm:t>
        <a:bodyPr/>
        <a:lstStyle/>
        <a:p>
          <a:endParaRPr lang="es-GT"/>
        </a:p>
      </dgm:t>
    </dgm:pt>
    <dgm:pt modelId="{DEBE0AA0-FDC8-4D6F-A4E4-DCBB0A92190C}" type="pres">
      <dgm:prSet presAssocID="{ADD0A71D-C5DA-4EE3-BAA3-8A7F6FE114D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03C7D6-6BF8-4F68-BC31-975C267A4E6B}" type="pres">
      <dgm:prSet presAssocID="{768DA6FD-B2D9-443F-80BD-DFA00E8E3399}" presName="compNode" presStyleCnt="0"/>
      <dgm:spPr/>
      <dgm:t>
        <a:bodyPr/>
        <a:lstStyle/>
        <a:p>
          <a:endParaRPr lang="es-GT"/>
        </a:p>
      </dgm:t>
    </dgm:pt>
    <dgm:pt modelId="{3139D370-7D4A-4143-B577-A698BB48CA2E}" type="pres">
      <dgm:prSet presAssocID="{768DA6FD-B2D9-443F-80BD-DFA00E8E3399}" presName="aNode" presStyleLbl="bgShp" presStyleIdx="0" presStyleCnt="4"/>
      <dgm:spPr/>
      <dgm:t>
        <a:bodyPr/>
        <a:lstStyle/>
        <a:p>
          <a:endParaRPr lang="es-ES"/>
        </a:p>
      </dgm:t>
    </dgm:pt>
    <dgm:pt modelId="{43592AB6-5619-4113-B3C5-B8FB1518787E}" type="pres">
      <dgm:prSet presAssocID="{768DA6FD-B2D9-443F-80BD-DFA00E8E3399}" presName="textNode" presStyleLbl="bgShp" presStyleIdx="0" presStyleCnt="4"/>
      <dgm:spPr/>
      <dgm:t>
        <a:bodyPr/>
        <a:lstStyle/>
        <a:p>
          <a:endParaRPr lang="es-ES"/>
        </a:p>
      </dgm:t>
    </dgm:pt>
    <dgm:pt modelId="{5182C880-67BB-48E6-A641-813D10946234}" type="pres">
      <dgm:prSet presAssocID="{768DA6FD-B2D9-443F-80BD-DFA00E8E3399}" presName="compChildNode" presStyleCnt="0"/>
      <dgm:spPr/>
      <dgm:t>
        <a:bodyPr/>
        <a:lstStyle/>
        <a:p>
          <a:endParaRPr lang="es-GT"/>
        </a:p>
      </dgm:t>
    </dgm:pt>
    <dgm:pt modelId="{93DAACC3-0EC0-4501-8615-33DC09E6E4B8}" type="pres">
      <dgm:prSet presAssocID="{768DA6FD-B2D9-443F-80BD-DFA00E8E3399}" presName="theInnerList" presStyleCnt="0"/>
      <dgm:spPr/>
      <dgm:t>
        <a:bodyPr/>
        <a:lstStyle/>
        <a:p>
          <a:endParaRPr lang="es-GT"/>
        </a:p>
      </dgm:t>
    </dgm:pt>
    <dgm:pt modelId="{15BD3637-8D23-4900-8022-4E08ED618015}" type="pres">
      <dgm:prSet presAssocID="{C5DEF43F-E7BD-4400-BC26-4B8ABCCAF60B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3B7968-6B59-4078-9520-4E73C233EEBB}" type="pres">
      <dgm:prSet presAssocID="{C5DEF43F-E7BD-4400-BC26-4B8ABCCAF60B}" presName="aSpace2" presStyleCnt="0"/>
      <dgm:spPr/>
      <dgm:t>
        <a:bodyPr/>
        <a:lstStyle/>
        <a:p>
          <a:endParaRPr lang="es-GT"/>
        </a:p>
      </dgm:t>
    </dgm:pt>
    <dgm:pt modelId="{A0507377-D2A2-44C2-A7D5-BCB0C3C11EDB}" type="pres">
      <dgm:prSet presAssocID="{DBD471C7-AD1C-4C32-A939-668E317FF57E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4BF7FF-5ED1-410F-83B1-668C50BBB49B}" type="pres">
      <dgm:prSet presAssocID="{768DA6FD-B2D9-443F-80BD-DFA00E8E3399}" presName="aSpace" presStyleCnt="0"/>
      <dgm:spPr/>
      <dgm:t>
        <a:bodyPr/>
        <a:lstStyle/>
        <a:p>
          <a:endParaRPr lang="es-GT"/>
        </a:p>
      </dgm:t>
    </dgm:pt>
    <dgm:pt modelId="{B20DE9E4-9486-43D1-A093-3F9E570A8D20}" type="pres">
      <dgm:prSet presAssocID="{8B8F2B60-A59C-473C-8704-E70284F4A513}" presName="compNode" presStyleCnt="0"/>
      <dgm:spPr/>
      <dgm:t>
        <a:bodyPr/>
        <a:lstStyle/>
        <a:p>
          <a:endParaRPr lang="es-GT"/>
        </a:p>
      </dgm:t>
    </dgm:pt>
    <dgm:pt modelId="{EED8E819-40AE-41D4-A39E-31A35D45BED2}" type="pres">
      <dgm:prSet presAssocID="{8B8F2B60-A59C-473C-8704-E70284F4A513}" presName="aNode" presStyleLbl="bgShp" presStyleIdx="1" presStyleCnt="4"/>
      <dgm:spPr/>
      <dgm:t>
        <a:bodyPr/>
        <a:lstStyle/>
        <a:p>
          <a:endParaRPr lang="es-ES"/>
        </a:p>
      </dgm:t>
    </dgm:pt>
    <dgm:pt modelId="{0D3FCC92-917F-4BE9-B91F-A97D39CA6B35}" type="pres">
      <dgm:prSet presAssocID="{8B8F2B60-A59C-473C-8704-E70284F4A513}" presName="textNode" presStyleLbl="bgShp" presStyleIdx="1" presStyleCnt="4"/>
      <dgm:spPr/>
      <dgm:t>
        <a:bodyPr/>
        <a:lstStyle/>
        <a:p>
          <a:endParaRPr lang="es-ES"/>
        </a:p>
      </dgm:t>
    </dgm:pt>
    <dgm:pt modelId="{B5269C08-FF66-47DA-A0D7-A75E37EE1085}" type="pres">
      <dgm:prSet presAssocID="{8B8F2B60-A59C-473C-8704-E70284F4A513}" presName="compChildNode" presStyleCnt="0"/>
      <dgm:spPr/>
      <dgm:t>
        <a:bodyPr/>
        <a:lstStyle/>
        <a:p>
          <a:endParaRPr lang="es-GT"/>
        </a:p>
      </dgm:t>
    </dgm:pt>
    <dgm:pt modelId="{00DD9FF9-2A44-42B5-9C2D-472BC0C6A86D}" type="pres">
      <dgm:prSet presAssocID="{8B8F2B60-A59C-473C-8704-E70284F4A513}" presName="theInnerList" presStyleCnt="0"/>
      <dgm:spPr/>
      <dgm:t>
        <a:bodyPr/>
        <a:lstStyle/>
        <a:p>
          <a:endParaRPr lang="es-GT"/>
        </a:p>
      </dgm:t>
    </dgm:pt>
    <dgm:pt modelId="{A7ED513A-B524-477D-8915-5AEC0816BF1A}" type="pres">
      <dgm:prSet presAssocID="{6F885BBE-585E-4CFA-B91E-BEBB149EA8C0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45B68F-2224-44F7-B798-D86759B3A243}" type="pres">
      <dgm:prSet presAssocID="{6F885BBE-585E-4CFA-B91E-BEBB149EA8C0}" presName="aSpace2" presStyleCnt="0"/>
      <dgm:spPr/>
      <dgm:t>
        <a:bodyPr/>
        <a:lstStyle/>
        <a:p>
          <a:endParaRPr lang="es-GT"/>
        </a:p>
      </dgm:t>
    </dgm:pt>
    <dgm:pt modelId="{DAAC7A34-FDD4-444E-B878-08C52E817248}" type="pres">
      <dgm:prSet presAssocID="{DA160186-87B4-47C8-B025-9F27A838730B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55FF3-D628-4AE5-BA74-C80FD6B3AC7C}" type="pres">
      <dgm:prSet presAssocID="{8B8F2B60-A59C-473C-8704-E70284F4A513}" presName="aSpace" presStyleCnt="0"/>
      <dgm:spPr/>
      <dgm:t>
        <a:bodyPr/>
        <a:lstStyle/>
        <a:p>
          <a:endParaRPr lang="es-GT"/>
        </a:p>
      </dgm:t>
    </dgm:pt>
    <dgm:pt modelId="{CA9E9DF3-4114-4A98-955C-4898D9E7B668}" type="pres">
      <dgm:prSet presAssocID="{06571410-FA5D-4737-88F2-2529606A197F}" presName="compNode" presStyleCnt="0"/>
      <dgm:spPr/>
      <dgm:t>
        <a:bodyPr/>
        <a:lstStyle/>
        <a:p>
          <a:endParaRPr lang="es-GT"/>
        </a:p>
      </dgm:t>
    </dgm:pt>
    <dgm:pt modelId="{DF6B214A-01CA-473C-9A4E-6EF54CC6A85F}" type="pres">
      <dgm:prSet presAssocID="{06571410-FA5D-4737-88F2-2529606A197F}" presName="aNode" presStyleLbl="bgShp" presStyleIdx="2" presStyleCnt="4"/>
      <dgm:spPr/>
      <dgm:t>
        <a:bodyPr/>
        <a:lstStyle/>
        <a:p>
          <a:endParaRPr lang="es-ES"/>
        </a:p>
      </dgm:t>
    </dgm:pt>
    <dgm:pt modelId="{958BFAB8-5828-4DFF-8257-FC1D4D283C31}" type="pres">
      <dgm:prSet presAssocID="{06571410-FA5D-4737-88F2-2529606A197F}" presName="textNode" presStyleLbl="bgShp" presStyleIdx="2" presStyleCnt="4"/>
      <dgm:spPr/>
      <dgm:t>
        <a:bodyPr/>
        <a:lstStyle/>
        <a:p>
          <a:endParaRPr lang="es-ES"/>
        </a:p>
      </dgm:t>
    </dgm:pt>
    <dgm:pt modelId="{D33CF1F5-18E6-4AD1-8455-6E9031B80991}" type="pres">
      <dgm:prSet presAssocID="{06571410-FA5D-4737-88F2-2529606A197F}" presName="compChildNode" presStyleCnt="0"/>
      <dgm:spPr/>
      <dgm:t>
        <a:bodyPr/>
        <a:lstStyle/>
        <a:p>
          <a:endParaRPr lang="es-GT"/>
        </a:p>
      </dgm:t>
    </dgm:pt>
    <dgm:pt modelId="{2A338F77-2479-407C-A23E-78FA9A07B6E7}" type="pres">
      <dgm:prSet presAssocID="{06571410-FA5D-4737-88F2-2529606A197F}" presName="theInnerList" presStyleCnt="0"/>
      <dgm:spPr/>
      <dgm:t>
        <a:bodyPr/>
        <a:lstStyle/>
        <a:p>
          <a:endParaRPr lang="es-GT"/>
        </a:p>
      </dgm:t>
    </dgm:pt>
    <dgm:pt modelId="{53B95C4D-D0F7-4DD3-B2AF-9F6BAA5C37D5}" type="pres">
      <dgm:prSet presAssocID="{4CAB0380-AC66-48CB-9CA0-177F947AF870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F5060F-ABDA-4390-832C-683ABE2557ED}" type="pres">
      <dgm:prSet presAssocID="{4CAB0380-AC66-48CB-9CA0-177F947AF870}" presName="aSpace2" presStyleCnt="0"/>
      <dgm:spPr/>
      <dgm:t>
        <a:bodyPr/>
        <a:lstStyle/>
        <a:p>
          <a:endParaRPr lang="es-GT"/>
        </a:p>
      </dgm:t>
    </dgm:pt>
    <dgm:pt modelId="{FAF4383B-91CD-4536-99CE-493F2836615D}" type="pres">
      <dgm:prSet presAssocID="{9348962A-E1C9-41BD-874B-4C2BC443A98F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685B4A-9A6F-4E9C-8540-D1E78C63F021}" type="pres">
      <dgm:prSet presAssocID="{06571410-FA5D-4737-88F2-2529606A197F}" presName="aSpace" presStyleCnt="0"/>
      <dgm:spPr/>
      <dgm:t>
        <a:bodyPr/>
        <a:lstStyle/>
        <a:p>
          <a:endParaRPr lang="es-GT"/>
        </a:p>
      </dgm:t>
    </dgm:pt>
    <dgm:pt modelId="{618598EC-A658-41C2-B3F7-A535799B5AE3}" type="pres">
      <dgm:prSet presAssocID="{EEC47728-3850-4A59-8631-B3D4D13096C3}" presName="compNode" presStyleCnt="0"/>
      <dgm:spPr/>
      <dgm:t>
        <a:bodyPr/>
        <a:lstStyle/>
        <a:p>
          <a:endParaRPr lang="es-GT"/>
        </a:p>
      </dgm:t>
    </dgm:pt>
    <dgm:pt modelId="{C3BAD86A-2578-4C6E-B2ED-F8641D3121FE}" type="pres">
      <dgm:prSet presAssocID="{EEC47728-3850-4A59-8631-B3D4D13096C3}" presName="aNode" presStyleLbl="bgShp" presStyleIdx="3" presStyleCnt="4"/>
      <dgm:spPr/>
      <dgm:t>
        <a:bodyPr/>
        <a:lstStyle/>
        <a:p>
          <a:endParaRPr lang="es-GT"/>
        </a:p>
      </dgm:t>
    </dgm:pt>
    <dgm:pt modelId="{8AA95C4C-9EA0-4A2C-B5AC-498D44C2D0FB}" type="pres">
      <dgm:prSet presAssocID="{EEC47728-3850-4A59-8631-B3D4D13096C3}" presName="textNode" presStyleLbl="bgShp" presStyleIdx="3" presStyleCnt="4"/>
      <dgm:spPr/>
      <dgm:t>
        <a:bodyPr/>
        <a:lstStyle/>
        <a:p>
          <a:endParaRPr lang="es-GT"/>
        </a:p>
      </dgm:t>
    </dgm:pt>
    <dgm:pt modelId="{0CBDA43B-55B8-44E7-95E3-99AA7F5ED1E5}" type="pres">
      <dgm:prSet presAssocID="{EEC47728-3850-4A59-8631-B3D4D13096C3}" presName="compChildNode" presStyleCnt="0"/>
      <dgm:spPr/>
      <dgm:t>
        <a:bodyPr/>
        <a:lstStyle/>
        <a:p>
          <a:endParaRPr lang="es-GT"/>
        </a:p>
      </dgm:t>
    </dgm:pt>
    <dgm:pt modelId="{914DCDA6-C9AD-4A37-9955-B0924E3F5813}" type="pres">
      <dgm:prSet presAssocID="{EEC47728-3850-4A59-8631-B3D4D13096C3}" presName="theInnerList" presStyleCnt="0"/>
      <dgm:spPr/>
      <dgm:t>
        <a:bodyPr/>
        <a:lstStyle/>
        <a:p>
          <a:endParaRPr lang="es-GT"/>
        </a:p>
      </dgm:t>
    </dgm:pt>
    <dgm:pt modelId="{BDCB2ACB-37A7-4B23-A63B-D2D052AA13E0}" type="pres">
      <dgm:prSet presAssocID="{18774DA7-6CED-4926-ACE7-B49647409943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88D967D9-1C50-4394-8E1F-A05CA3944EAA}" type="pres">
      <dgm:prSet presAssocID="{18774DA7-6CED-4926-ACE7-B49647409943}" presName="aSpace2" presStyleCnt="0"/>
      <dgm:spPr/>
      <dgm:t>
        <a:bodyPr/>
        <a:lstStyle/>
        <a:p>
          <a:endParaRPr lang="es-GT"/>
        </a:p>
      </dgm:t>
    </dgm:pt>
    <dgm:pt modelId="{687C1DF9-B605-438E-8C1F-37302686145E}" type="pres">
      <dgm:prSet presAssocID="{4C198FD5-5FAE-4106-90B9-A7A0380F9E9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617625E7-68EC-443B-9232-7A69D70862F1}" type="presOf" srcId="{8B8F2B60-A59C-473C-8704-E70284F4A513}" destId="{EED8E819-40AE-41D4-A39E-31A35D45BED2}" srcOrd="0" destOrd="0" presId="urn:microsoft.com/office/officeart/2005/8/layout/lProcess2"/>
    <dgm:cxn modelId="{AD3AF806-ABA2-47CB-949E-2F4DD00F13B0}" srcId="{8B8F2B60-A59C-473C-8704-E70284F4A513}" destId="{DA160186-87B4-47C8-B025-9F27A838730B}" srcOrd="1" destOrd="0" parTransId="{09415F98-CA1C-45EF-9710-01DB74D8F4B1}" sibTransId="{74411F49-634E-4736-8659-BB021CB69ABD}"/>
    <dgm:cxn modelId="{AA392F2F-0D84-49D5-8F39-F43E6DF02E81}" srcId="{ADD0A71D-C5DA-4EE3-BAA3-8A7F6FE114DD}" destId="{8B8F2B60-A59C-473C-8704-E70284F4A513}" srcOrd="1" destOrd="0" parTransId="{5841D403-EDAB-4390-9E2E-EC768F2DFE13}" sibTransId="{993B4603-D595-4976-BF64-1B405244EC89}"/>
    <dgm:cxn modelId="{EC4F0568-12F5-4E7C-B611-D45243BC05AA}" type="presOf" srcId="{EEC47728-3850-4A59-8631-B3D4D13096C3}" destId="{8AA95C4C-9EA0-4A2C-B5AC-498D44C2D0FB}" srcOrd="1" destOrd="0" presId="urn:microsoft.com/office/officeart/2005/8/layout/lProcess2"/>
    <dgm:cxn modelId="{D15F06EE-93BE-4B05-82D5-3D8510524786}" srcId="{06571410-FA5D-4737-88F2-2529606A197F}" destId="{9348962A-E1C9-41BD-874B-4C2BC443A98F}" srcOrd="1" destOrd="0" parTransId="{FFB6DF13-6C74-43B0-B6A7-B2F10AAF91DC}" sibTransId="{DF394953-0444-47B0-B0FA-432A0995A366}"/>
    <dgm:cxn modelId="{BC797A35-8E48-4852-A054-CD959A973EE8}" type="presOf" srcId="{6F885BBE-585E-4CFA-B91E-BEBB149EA8C0}" destId="{A7ED513A-B524-477D-8915-5AEC0816BF1A}" srcOrd="0" destOrd="0" presId="urn:microsoft.com/office/officeart/2005/8/layout/lProcess2"/>
    <dgm:cxn modelId="{6330FEAB-4295-4B4D-B023-A4B450418452}" type="presOf" srcId="{DBD471C7-AD1C-4C32-A939-668E317FF57E}" destId="{A0507377-D2A2-44C2-A7D5-BCB0C3C11EDB}" srcOrd="0" destOrd="0" presId="urn:microsoft.com/office/officeart/2005/8/layout/lProcess2"/>
    <dgm:cxn modelId="{CF47BDAE-B318-42B4-95AB-67993085360F}" type="presOf" srcId="{DA160186-87B4-47C8-B025-9F27A838730B}" destId="{DAAC7A34-FDD4-444E-B878-08C52E817248}" srcOrd="0" destOrd="0" presId="urn:microsoft.com/office/officeart/2005/8/layout/lProcess2"/>
    <dgm:cxn modelId="{62449945-E65F-4D22-B514-AB396E0B0674}" type="presOf" srcId="{9348962A-E1C9-41BD-874B-4C2BC443A98F}" destId="{FAF4383B-91CD-4536-99CE-493F2836615D}" srcOrd="0" destOrd="0" presId="urn:microsoft.com/office/officeart/2005/8/layout/lProcess2"/>
    <dgm:cxn modelId="{CCAFD524-7D30-40BF-AA03-1E6DE75C2431}" srcId="{ADD0A71D-C5DA-4EE3-BAA3-8A7F6FE114DD}" destId="{EEC47728-3850-4A59-8631-B3D4D13096C3}" srcOrd="3" destOrd="0" parTransId="{9CA36BC7-E9BE-4F0F-8237-E40353088B0C}" sibTransId="{FA8D7F14-8619-4A0A-AC17-C70FCCA50E5A}"/>
    <dgm:cxn modelId="{DC1DB5A5-3125-4146-BAC1-B0849D9A9326}" type="presOf" srcId="{EEC47728-3850-4A59-8631-B3D4D13096C3}" destId="{C3BAD86A-2578-4C6E-B2ED-F8641D3121FE}" srcOrd="0" destOrd="0" presId="urn:microsoft.com/office/officeart/2005/8/layout/lProcess2"/>
    <dgm:cxn modelId="{238B2C0F-BB40-46F1-9C70-135B2FCA4F4F}" type="presOf" srcId="{768DA6FD-B2D9-443F-80BD-DFA00E8E3399}" destId="{43592AB6-5619-4113-B3C5-B8FB1518787E}" srcOrd="1" destOrd="0" presId="urn:microsoft.com/office/officeart/2005/8/layout/lProcess2"/>
    <dgm:cxn modelId="{05F8A5BB-30D5-4DBF-AD0B-CE48709C01FF}" type="presOf" srcId="{768DA6FD-B2D9-443F-80BD-DFA00E8E3399}" destId="{3139D370-7D4A-4143-B577-A698BB48CA2E}" srcOrd="0" destOrd="0" presId="urn:microsoft.com/office/officeart/2005/8/layout/lProcess2"/>
    <dgm:cxn modelId="{AD4FD39F-FF3C-4677-B297-98CC73108666}" srcId="{ADD0A71D-C5DA-4EE3-BAA3-8A7F6FE114DD}" destId="{06571410-FA5D-4737-88F2-2529606A197F}" srcOrd="2" destOrd="0" parTransId="{1F147DA1-C279-4E96-9739-DF12E361F8BC}" sibTransId="{80BA7249-088E-4262-B073-9F3669D890B9}"/>
    <dgm:cxn modelId="{E6E0879A-6141-4AF4-91FB-B72292C82030}" type="presOf" srcId="{4C198FD5-5FAE-4106-90B9-A7A0380F9E91}" destId="{687C1DF9-B605-438E-8C1F-37302686145E}" srcOrd="0" destOrd="0" presId="urn:microsoft.com/office/officeart/2005/8/layout/lProcess2"/>
    <dgm:cxn modelId="{770C619C-8AAE-459A-8677-5BA6D910D33F}" srcId="{768DA6FD-B2D9-443F-80BD-DFA00E8E3399}" destId="{C5DEF43F-E7BD-4400-BC26-4B8ABCCAF60B}" srcOrd="0" destOrd="0" parTransId="{B3316C04-9BDB-4FFD-8FA5-F906196F9254}" sibTransId="{ED2919A2-3CDA-4899-959C-B21F9783508A}"/>
    <dgm:cxn modelId="{D6BCBCC0-6BB5-4FD6-8AF3-746C83B1D3B7}" type="presOf" srcId="{ADD0A71D-C5DA-4EE3-BAA3-8A7F6FE114DD}" destId="{DEBE0AA0-FDC8-4D6F-A4E4-DCBB0A92190C}" srcOrd="0" destOrd="0" presId="urn:microsoft.com/office/officeart/2005/8/layout/lProcess2"/>
    <dgm:cxn modelId="{5E9B2E89-C6CC-42D3-853A-E7800FE1249A}" type="presOf" srcId="{06571410-FA5D-4737-88F2-2529606A197F}" destId="{958BFAB8-5828-4DFF-8257-FC1D4D283C31}" srcOrd="1" destOrd="0" presId="urn:microsoft.com/office/officeart/2005/8/layout/lProcess2"/>
    <dgm:cxn modelId="{1E01348B-AA0B-45F7-8625-77172F0B9F7B}" type="presOf" srcId="{06571410-FA5D-4737-88F2-2529606A197F}" destId="{DF6B214A-01CA-473C-9A4E-6EF54CC6A85F}" srcOrd="0" destOrd="0" presId="urn:microsoft.com/office/officeart/2005/8/layout/lProcess2"/>
    <dgm:cxn modelId="{8E1ADD44-8E0D-411D-803A-D9B205A50BBD}" type="presOf" srcId="{8B8F2B60-A59C-473C-8704-E70284F4A513}" destId="{0D3FCC92-917F-4BE9-B91F-A97D39CA6B35}" srcOrd="1" destOrd="0" presId="urn:microsoft.com/office/officeart/2005/8/layout/lProcess2"/>
    <dgm:cxn modelId="{9F528C34-1E44-4DF2-B397-308D2E74E2AD}" type="presOf" srcId="{4CAB0380-AC66-48CB-9CA0-177F947AF870}" destId="{53B95C4D-D0F7-4DD3-B2AF-9F6BAA5C37D5}" srcOrd="0" destOrd="0" presId="urn:microsoft.com/office/officeart/2005/8/layout/lProcess2"/>
    <dgm:cxn modelId="{538721AD-D9BB-42C7-BC5E-BDD560603D9C}" srcId="{ADD0A71D-C5DA-4EE3-BAA3-8A7F6FE114DD}" destId="{768DA6FD-B2D9-443F-80BD-DFA00E8E3399}" srcOrd="0" destOrd="0" parTransId="{3F274D5C-ACCD-4277-88FB-1CE41235B51E}" sibTransId="{53A8E48F-BA91-4A3D-AEEA-759177A537BC}"/>
    <dgm:cxn modelId="{E047786B-0E81-4CC9-975B-7B848686FAA5}" srcId="{EEC47728-3850-4A59-8631-B3D4D13096C3}" destId="{4C198FD5-5FAE-4106-90B9-A7A0380F9E91}" srcOrd="1" destOrd="0" parTransId="{DD282E2D-46B1-4B6F-B80C-0071848719A9}" sibTransId="{6023DB54-55B5-4096-83FE-47F35BE9E5BF}"/>
    <dgm:cxn modelId="{D784FB49-633B-49BF-B551-E4763B511EBE}" type="presOf" srcId="{C5DEF43F-E7BD-4400-BC26-4B8ABCCAF60B}" destId="{15BD3637-8D23-4900-8022-4E08ED618015}" srcOrd="0" destOrd="0" presId="urn:microsoft.com/office/officeart/2005/8/layout/lProcess2"/>
    <dgm:cxn modelId="{1F58C6D9-F295-47CD-8F4B-38B81CFA01D4}" srcId="{EEC47728-3850-4A59-8631-B3D4D13096C3}" destId="{18774DA7-6CED-4926-ACE7-B49647409943}" srcOrd="0" destOrd="0" parTransId="{7029D552-24AE-4AFB-9D2B-92BBBF14D16B}" sibTransId="{F58EB1FB-E146-4002-886D-4E8B2324205D}"/>
    <dgm:cxn modelId="{92DE306C-2A42-4F6B-9F18-F4DF4ADDA252}" srcId="{768DA6FD-B2D9-443F-80BD-DFA00E8E3399}" destId="{DBD471C7-AD1C-4C32-A939-668E317FF57E}" srcOrd="1" destOrd="0" parTransId="{633553DD-76C0-4865-8295-2FE1CD44988B}" sibTransId="{0FDED3E5-DB9D-4212-947C-49B092BACD3F}"/>
    <dgm:cxn modelId="{99CFE87C-50EA-4984-989D-179087650999}" srcId="{06571410-FA5D-4737-88F2-2529606A197F}" destId="{4CAB0380-AC66-48CB-9CA0-177F947AF870}" srcOrd="0" destOrd="0" parTransId="{B268C4C9-F26B-492F-AE4F-14553DF11B74}" sibTransId="{316E880E-8586-4A9A-A71A-05EF9895FC88}"/>
    <dgm:cxn modelId="{923C6889-F85A-4BC7-85AF-92A8ED112E2E}" type="presOf" srcId="{18774DA7-6CED-4926-ACE7-B49647409943}" destId="{BDCB2ACB-37A7-4B23-A63B-D2D052AA13E0}" srcOrd="0" destOrd="0" presId="urn:microsoft.com/office/officeart/2005/8/layout/lProcess2"/>
    <dgm:cxn modelId="{834B25FB-D669-4B74-80BB-88B41EB10469}" srcId="{8B8F2B60-A59C-473C-8704-E70284F4A513}" destId="{6F885BBE-585E-4CFA-B91E-BEBB149EA8C0}" srcOrd="0" destOrd="0" parTransId="{93758514-EA9F-4EB1-BCDF-F60A803D6741}" sibTransId="{2C7FF1BC-5128-40DB-9B94-0BB9FC4F4F7D}"/>
    <dgm:cxn modelId="{68D0BB04-A05B-4936-8B7F-24C6DE15A3F3}" type="presParOf" srcId="{DEBE0AA0-FDC8-4D6F-A4E4-DCBB0A92190C}" destId="{9203C7D6-6BF8-4F68-BC31-975C267A4E6B}" srcOrd="0" destOrd="0" presId="urn:microsoft.com/office/officeart/2005/8/layout/lProcess2"/>
    <dgm:cxn modelId="{2ABE3F63-E89F-4C1A-BAA5-9DD8D0BE8DB7}" type="presParOf" srcId="{9203C7D6-6BF8-4F68-BC31-975C267A4E6B}" destId="{3139D370-7D4A-4143-B577-A698BB48CA2E}" srcOrd="0" destOrd="0" presId="urn:microsoft.com/office/officeart/2005/8/layout/lProcess2"/>
    <dgm:cxn modelId="{0ED826D6-4818-4E56-96FF-8B7114DF85B5}" type="presParOf" srcId="{9203C7D6-6BF8-4F68-BC31-975C267A4E6B}" destId="{43592AB6-5619-4113-B3C5-B8FB1518787E}" srcOrd="1" destOrd="0" presId="urn:microsoft.com/office/officeart/2005/8/layout/lProcess2"/>
    <dgm:cxn modelId="{F186805D-22D9-4B22-81AC-A8BEE2E2E83B}" type="presParOf" srcId="{9203C7D6-6BF8-4F68-BC31-975C267A4E6B}" destId="{5182C880-67BB-48E6-A641-813D10946234}" srcOrd="2" destOrd="0" presId="urn:microsoft.com/office/officeart/2005/8/layout/lProcess2"/>
    <dgm:cxn modelId="{CA33B9A3-7A58-420C-941B-CE22D9B41EF8}" type="presParOf" srcId="{5182C880-67BB-48E6-A641-813D10946234}" destId="{93DAACC3-0EC0-4501-8615-33DC09E6E4B8}" srcOrd="0" destOrd="0" presId="urn:microsoft.com/office/officeart/2005/8/layout/lProcess2"/>
    <dgm:cxn modelId="{4D448204-E31B-4246-A394-D6D022167905}" type="presParOf" srcId="{93DAACC3-0EC0-4501-8615-33DC09E6E4B8}" destId="{15BD3637-8D23-4900-8022-4E08ED618015}" srcOrd="0" destOrd="0" presId="urn:microsoft.com/office/officeart/2005/8/layout/lProcess2"/>
    <dgm:cxn modelId="{4BD5BBCA-4AC5-4B1D-8365-CCD80E37271E}" type="presParOf" srcId="{93DAACC3-0EC0-4501-8615-33DC09E6E4B8}" destId="{5A3B7968-6B59-4078-9520-4E73C233EEBB}" srcOrd="1" destOrd="0" presId="urn:microsoft.com/office/officeart/2005/8/layout/lProcess2"/>
    <dgm:cxn modelId="{9E71773D-06AA-4E46-98D0-23518F65CEA9}" type="presParOf" srcId="{93DAACC3-0EC0-4501-8615-33DC09E6E4B8}" destId="{A0507377-D2A2-44C2-A7D5-BCB0C3C11EDB}" srcOrd="2" destOrd="0" presId="urn:microsoft.com/office/officeart/2005/8/layout/lProcess2"/>
    <dgm:cxn modelId="{2B83F7A3-8B9C-4E9D-B688-445705B9B776}" type="presParOf" srcId="{DEBE0AA0-FDC8-4D6F-A4E4-DCBB0A92190C}" destId="{C94BF7FF-5ED1-410F-83B1-668C50BBB49B}" srcOrd="1" destOrd="0" presId="urn:microsoft.com/office/officeart/2005/8/layout/lProcess2"/>
    <dgm:cxn modelId="{FD0D3CC6-3CD8-4017-A1E7-8BD01BBDA485}" type="presParOf" srcId="{DEBE0AA0-FDC8-4D6F-A4E4-DCBB0A92190C}" destId="{B20DE9E4-9486-43D1-A093-3F9E570A8D20}" srcOrd="2" destOrd="0" presId="urn:microsoft.com/office/officeart/2005/8/layout/lProcess2"/>
    <dgm:cxn modelId="{F636E376-4C6D-4B6F-9A88-43E202806CD5}" type="presParOf" srcId="{B20DE9E4-9486-43D1-A093-3F9E570A8D20}" destId="{EED8E819-40AE-41D4-A39E-31A35D45BED2}" srcOrd="0" destOrd="0" presId="urn:microsoft.com/office/officeart/2005/8/layout/lProcess2"/>
    <dgm:cxn modelId="{8B34E2FB-123A-4973-8B75-E3E62A0C253B}" type="presParOf" srcId="{B20DE9E4-9486-43D1-A093-3F9E570A8D20}" destId="{0D3FCC92-917F-4BE9-B91F-A97D39CA6B35}" srcOrd="1" destOrd="0" presId="urn:microsoft.com/office/officeart/2005/8/layout/lProcess2"/>
    <dgm:cxn modelId="{A31B88A9-2804-4DAC-9AAC-6765BDB08B53}" type="presParOf" srcId="{B20DE9E4-9486-43D1-A093-3F9E570A8D20}" destId="{B5269C08-FF66-47DA-A0D7-A75E37EE1085}" srcOrd="2" destOrd="0" presId="urn:microsoft.com/office/officeart/2005/8/layout/lProcess2"/>
    <dgm:cxn modelId="{CC21C592-7E1B-46E2-ADA5-4A8D10F45FCD}" type="presParOf" srcId="{B5269C08-FF66-47DA-A0D7-A75E37EE1085}" destId="{00DD9FF9-2A44-42B5-9C2D-472BC0C6A86D}" srcOrd="0" destOrd="0" presId="urn:microsoft.com/office/officeart/2005/8/layout/lProcess2"/>
    <dgm:cxn modelId="{4F829E03-C9B8-4719-9E39-7A74AAD67A20}" type="presParOf" srcId="{00DD9FF9-2A44-42B5-9C2D-472BC0C6A86D}" destId="{A7ED513A-B524-477D-8915-5AEC0816BF1A}" srcOrd="0" destOrd="0" presId="urn:microsoft.com/office/officeart/2005/8/layout/lProcess2"/>
    <dgm:cxn modelId="{0A238218-BF7D-45F2-A681-0796206F6D95}" type="presParOf" srcId="{00DD9FF9-2A44-42B5-9C2D-472BC0C6A86D}" destId="{7A45B68F-2224-44F7-B798-D86759B3A243}" srcOrd="1" destOrd="0" presId="urn:microsoft.com/office/officeart/2005/8/layout/lProcess2"/>
    <dgm:cxn modelId="{94C4F82F-4E4C-422C-B740-7A8AD12BE7CB}" type="presParOf" srcId="{00DD9FF9-2A44-42B5-9C2D-472BC0C6A86D}" destId="{DAAC7A34-FDD4-444E-B878-08C52E817248}" srcOrd="2" destOrd="0" presId="urn:microsoft.com/office/officeart/2005/8/layout/lProcess2"/>
    <dgm:cxn modelId="{FE8C81A1-790D-46A4-90D2-5189BFCBF318}" type="presParOf" srcId="{DEBE0AA0-FDC8-4D6F-A4E4-DCBB0A92190C}" destId="{1B855FF3-D628-4AE5-BA74-C80FD6B3AC7C}" srcOrd="3" destOrd="0" presId="urn:microsoft.com/office/officeart/2005/8/layout/lProcess2"/>
    <dgm:cxn modelId="{B74EB5E3-CEEE-4E98-9BDF-4AB8A8E4E9BE}" type="presParOf" srcId="{DEBE0AA0-FDC8-4D6F-A4E4-DCBB0A92190C}" destId="{CA9E9DF3-4114-4A98-955C-4898D9E7B668}" srcOrd="4" destOrd="0" presId="urn:microsoft.com/office/officeart/2005/8/layout/lProcess2"/>
    <dgm:cxn modelId="{3178F03B-C070-47F6-B01E-0E931AD97F92}" type="presParOf" srcId="{CA9E9DF3-4114-4A98-955C-4898D9E7B668}" destId="{DF6B214A-01CA-473C-9A4E-6EF54CC6A85F}" srcOrd="0" destOrd="0" presId="urn:microsoft.com/office/officeart/2005/8/layout/lProcess2"/>
    <dgm:cxn modelId="{09BC2439-7C50-4957-8C65-C762A3624CDC}" type="presParOf" srcId="{CA9E9DF3-4114-4A98-955C-4898D9E7B668}" destId="{958BFAB8-5828-4DFF-8257-FC1D4D283C31}" srcOrd="1" destOrd="0" presId="urn:microsoft.com/office/officeart/2005/8/layout/lProcess2"/>
    <dgm:cxn modelId="{B07E2F7A-4C5C-47F3-AA30-169E61092BBF}" type="presParOf" srcId="{CA9E9DF3-4114-4A98-955C-4898D9E7B668}" destId="{D33CF1F5-18E6-4AD1-8455-6E9031B80991}" srcOrd="2" destOrd="0" presId="urn:microsoft.com/office/officeart/2005/8/layout/lProcess2"/>
    <dgm:cxn modelId="{4999B09A-1E25-4881-BAA2-AD1A8A048C21}" type="presParOf" srcId="{D33CF1F5-18E6-4AD1-8455-6E9031B80991}" destId="{2A338F77-2479-407C-A23E-78FA9A07B6E7}" srcOrd="0" destOrd="0" presId="urn:microsoft.com/office/officeart/2005/8/layout/lProcess2"/>
    <dgm:cxn modelId="{C191640B-BFB6-4C11-AF57-EC14B890205D}" type="presParOf" srcId="{2A338F77-2479-407C-A23E-78FA9A07B6E7}" destId="{53B95C4D-D0F7-4DD3-B2AF-9F6BAA5C37D5}" srcOrd="0" destOrd="0" presId="urn:microsoft.com/office/officeart/2005/8/layout/lProcess2"/>
    <dgm:cxn modelId="{E5B9673C-2FEC-4C58-BFA1-5AB83CC57317}" type="presParOf" srcId="{2A338F77-2479-407C-A23E-78FA9A07B6E7}" destId="{0CF5060F-ABDA-4390-832C-683ABE2557ED}" srcOrd="1" destOrd="0" presId="urn:microsoft.com/office/officeart/2005/8/layout/lProcess2"/>
    <dgm:cxn modelId="{44C25FDA-7814-4213-8393-6CB24CD229BE}" type="presParOf" srcId="{2A338F77-2479-407C-A23E-78FA9A07B6E7}" destId="{FAF4383B-91CD-4536-99CE-493F2836615D}" srcOrd="2" destOrd="0" presId="urn:microsoft.com/office/officeart/2005/8/layout/lProcess2"/>
    <dgm:cxn modelId="{BBA777E8-8319-40AD-834E-4640F03A52B7}" type="presParOf" srcId="{DEBE0AA0-FDC8-4D6F-A4E4-DCBB0A92190C}" destId="{14685B4A-9A6F-4E9C-8540-D1E78C63F021}" srcOrd="5" destOrd="0" presId="urn:microsoft.com/office/officeart/2005/8/layout/lProcess2"/>
    <dgm:cxn modelId="{64EC5D39-5497-481B-9F9B-41356F08E40D}" type="presParOf" srcId="{DEBE0AA0-FDC8-4D6F-A4E4-DCBB0A92190C}" destId="{618598EC-A658-41C2-B3F7-A535799B5AE3}" srcOrd="6" destOrd="0" presId="urn:microsoft.com/office/officeart/2005/8/layout/lProcess2"/>
    <dgm:cxn modelId="{76BF930B-5F2E-49B0-BF81-981B6C9D3EDB}" type="presParOf" srcId="{618598EC-A658-41C2-B3F7-A535799B5AE3}" destId="{C3BAD86A-2578-4C6E-B2ED-F8641D3121FE}" srcOrd="0" destOrd="0" presId="urn:microsoft.com/office/officeart/2005/8/layout/lProcess2"/>
    <dgm:cxn modelId="{17E53197-A9F3-4092-87A6-839B10D4FFA7}" type="presParOf" srcId="{618598EC-A658-41C2-B3F7-A535799B5AE3}" destId="{8AA95C4C-9EA0-4A2C-B5AC-498D44C2D0FB}" srcOrd="1" destOrd="0" presId="urn:microsoft.com/office/officeart/2005/8/layout/lProcess2"/>
    <dgm:cxn modelId="{FE523F1B-483C-403A-ACF6-A01B71433166}" type="presParOf" srcId="{618598EC-A658-41C2-B3F7-A535799B5AE3}" destId="{0CBDA43B-55B8-44E7-95E3-99AA7F5ED1E5}" srcOrd="2" destOrd="0" presId="urn:microsoft.com/office/officeart/2005/8/layout/lProcess2"/>
    <dgm:cxn modelId="{17E49455-3DCB-4A91-8EF0-73D040C0D50E}" type="presParOf" srcId="{0CBDA43B-55B8-44E7-95E3-99AA7F5ED1E5}" destId="{914DCDA6-C9AD-4A37-9955-B0924E3F5813}" srcOrd="0" destOrd="0" presId="urn:microsoft.com/office/officeart/2005/8/layout/lProcess2"/>
    <dgm:cxn modelId="{975C0622-3CFC-45EE-8291-728FB347C0EC}" type="presParOf" srcId="{914DCDA6-C9AD-4A37-9955-B0924E3F5813}" destId="{BDCB2ACB-37A7-4B23-A63B-D2D052AA13E0}" srcOrd="0" destOrd="0" presId="urn:microsoft.com/office/officeart/2005/8/layout/lProcess2"/>
    <dgm:cxn modelId="{B75BB9F2-7922-47E3-8F21-E7CB69062478}" type="presParOf" srcId="{914DCDA6-C9AD-4A37-9955-B0924E3F5813}" destId="{88D967D9-1C50-4394-8E1F-A05CA3944EAA}" srcOrd="1" destOrd="0" presId="urn:microsoft.com/office/officeart/2005/8/layout/lProcess2"/>
    <dgm:cxn modelId="{54FC4E1E-DA65-47F5-9BCA-3AEA799DCBE2}" type="presParOf" srcId="{914DCDA6-C9AD-4A37-9955-B0924E3F5813}" destId="{687C1DF9-B605-438E-8C1F-3730268614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EEBC70-7901-4F24-8BC5-0583B8F060F0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GT"/>
        </a:p>
      </dgm:t>
    </dgm:pt>
    <dgm:pt modelId="{43ADC43D-C32F-4716-AAA4-4AFB9BEE1C08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Desarrollo Humano y bienestar social</a:t>
          </a:r>
          <a:endParaRPr lang="es-GT" sz="1200" b="1" dirty="0">
            <a:solidFill>
              <a:schemeClr val="tx2"/>
            </a:solidFill>
          </a:endParaRPr>
        </a:p>
      </dgm:t>
    </dgm:pt>
    <dgm:pt modelId="{3BC4C511-9A53-4A13-9DDB-3D1D02A3F9D1}" type="parTrans" cxnId="{110004EB-E031-4820-80E8-DC967CB4AB10}">
      <dgm:prSet/>
      <dgm:spPr/>
      <dgm:t>
        <a:bodyPr/>
        <a:lstStyle/>
        <a:p>
          <a:endParaRPr lang="es-GT"/>
        </a:p>
      </dgm:t>
    </dgm:pt>
    <dgm:pt modelId="{9E45C061-F043-4A6F-9389-4680B13F8A62}" type="sibTrans" cxnId="{110004EB-E031-4820-80E8-DC967CB4AB10}">
      <dgm:prSet/>
      <dgm:spPr/>
      <dgm:t>
        <a:bodyPr/>
        <a:lstStyle/>
        <a:p>
          <a:endParaRPr lang="es-GT"/>
        </a:p>
      </dgm:t>
    </dgm:pt>
    <dgm:pt modelId="{B1AFD880-755D-4657-9BC8-8AC29AE2645C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Bosque, Agua y Energía</a:t>
          </a:r>
          <a:endParaRPr lang="es-GT" sz="1200" b="1" dirty="0">
            <a:solidFill>
              <a:schemeClr val="tx2"/>
            </a:solidFill>
          </a:endParaRPr>
        </a:p>
      </dgm:t>
    </dgm:pt>
    <dgm:pt modelId="{B203E195-E529-442F-9246-FC4EA65BD835}" type="parTrans" cxnId="{F51A2107-6CE7-4DA2-AF2D-BFAB25D30858}">
      <dgm:prSet/>
      <dgm:spPr/>
      <dgm:t>
        <a:bodyPr/>
        <a:lstStyle/>
        <a:p>
          <a:endParaRPr lang="es-GT"/>
        </a:p>
      </dgm:t>
    </dgm:pt>
    <dgm:pt modelId="{D80AF19E-E377-4867-A99B-58B7E30154FC}" type="sibTrans" cxnId="{F51A2107-6CE7-4DA2-AF2D-BFAB25D30858}">
      <dgm:prSet/>
      <dgm:spPr/>
      <dgm:t>
        <a:bodyPr/>
        <a:lstStyle/>
        <a:p>
          <a:endParaRPr lang="es-GT"/>
        </a:p>
      </dgm:t>
    </dgm:pt>
    <dgm:pt modelId="{CC5CFFC1-A86B-4628-BC90-9067D0E2BF0C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Convivencia y ciudadanía cultural </a:t>
          </a:r>
          <a:endParaRPr lang="es-GT" sz="1200" b="1" dirty="0">
            <a:solidFill>
              <a:schemeClr val="tx2"/>
            </a:solidFill>
          </a:endParaRPr>
        </a:p>
      </dgm:t>
    </dgm:pt>
    <dgm:pt modelId="{0F199F04-CE46-47B6-8C54-895EE9611407}" type="parTrans" cxnId="{5A83BFAD-8A43-48E9-B54A-86B2DB0F420F}">
      <dgm:prSet/>
      <dgm:spPr/>
      <dgm:t>
        <a:bodyPr/>
        <a:lstStyle/>
        <a:p>
          <a:endParaRPr lang="es-GT"/>
        </a:p>
      </dgm:t>
    </dgm:pt>
    <dgm:pt modelId="{85613EA6-A6C7-43C5-9E0D-91D1901E566F}" type="sibTrans" cxnId="{5A83BFAD-8A43-48E9-B54A-86B2DB0F420F}">
      <dgm:prSet/>
      <dgm:spPr/>
      <dgm:t>
        <a:bodyPr/>
        <a:lstStyle/>
        <a:p>
          <a:endParaRPr lang="es-GT"/>
        </a:p>
      </dgm:t>
    </dgm:pt>
    <dgm:pt modelId="{CC798598-2D17-4CF0-8A30-A2022EAB15E6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Estado de derecho y democracia</a:t>
          </a:r>
          <a:endParaRPr lang="es-GT" sz="1200" b="1" dirty="0">
            <a:solidFill>
              <a:schemeClr val="tx2"/>
            </a:solidFill>
          </a:endParaRPr>
        </a:p>
      </dgm:t>
    </dgm:pt>
    <dgm:pt modelId="{6FF83540-55CD-4311-A5B8-E7E3F7D3AEA9}" type="parTrans" cxnId="{489384FC-760F-48F0-BEF8-C1ACC3E6E5C9}">
      <dgm:prSet/>
      <dgm:spPr/>
      <dgm:t>
        <a:bodyPr/>
        <a:lstStyle/>
        <a:p>
          <a:endParaRPr lang="es-GT"/>
        </a:p>
      </dgm:t>
    </dgm:pt>
    <dgm:pt modelId="{29D6E845-BAD5-41EB-87EF-519DB8300AE2}" type="sibTrans" cxnId="{489384FC-760F-48F0-BEF8-C1ACC3E6E5C9}">
      <dgm:prSet/>
      <dgm:spPr/>
      <dgm:t>
        <a:bodyPr/>
        <a:lstStyle/>
        <a:p>
          <a:endParaRPr lang="es-GT"/>
        </a:p>
      </dgm:t>
    </dgm:pt>
    <dgm:pt modelId="{757A86B0-73A0-4420-ACB4-BBFE0C94E0C0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Desarrollo Económico</a:t>
          </a:r>
          <a:endParaRPr lang="es-GT" sz="1200" b="1" dirty="0">
            <a:solidFill>
              <a:schemeClr val="tx2"/>
            </a:solidFill>
          </a:endParaRPr>
        </a:p>
      </dgm:t>
    </dgm:pt>
    <dgm:pt modelId="{CCAB6F70-182D-4BD7-9CDD-01BE63320073}" type="parTrans" cxnId="{32BF7E99-BA44-4E61-A853-C7FB562CAB7B}">
      <dgm:prSet/>
      <dgm:spPr/>
      <dgm:t>
        <a:bodyPr/>
        <a:lstStyle/>
        <a:p>
          <a:endParaRPr lang="es-GT"/>
        </a:p>
      </dgm:t>
    </dgm:pt>
    <dgm:pt modelId="{3D1812A9-BE28-4D1B-B318-CD91DE3324C7}" type="sibTrans" cxnId="{32BF7E99-BA44-4E61-A853-C7FB562CAB7B}">
      <dgm:prSet/>
      <dgm:spPr/>
      <dgm:t>
        <a:bodyPr/>
        <a:lstStyle/>
        <a:p>
          <a:endParaRPr lang="es-GT"/>
        </a:p>
      </dgm:t>
    </dgm:pt>
    <dgm:pt modelId="{12FE1611-968E-41F2-A7D3-6E9B3769BC07}">
      <dgm:prSet phldrT="[Texto]" custT="1"/>
      <dgm:spPr/>
      <dgm:t>
        <a:bodyPr/>
        <a:lstStyle/>
        <a:p>
          <a:r>
            <a:rPr lang="es-MX" sz="1200" b="1" dirty="0" smtClean="0">
              <a:solidFill>
                <a:schemeClr val="tx2"/>
              </a:solidFill>
            </a:rPr>
            <a:t>Integración regional y mundial</a:t>
          </a:r>
        </a:p>
        <a:p>
          <a:r>
            <a:rPr lang="es-MX" sz="800" dirty="0" smtClean="0">
              <a:solidFill>
                <a:schemeClr val="tx2">
                  <a:lumMod val="60000"/>
                  <a:lumOff val="40000"/>
                </a:schemeClr>
              </a:solidFill>
            </a:rPr>
            <a:t>Guatemala 2032: Repensemos nuestra posición en el mundo</a:t>
          </a:r>
          <a:endParaRPr lang="es-GT" sz="8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BED82BBD-F2AB-4F5E-B8FE-31153B71C23A}" type="parTrans" cxnId="{AA53659E-2477-4438-895D-BA569E10E209}">
      <dgm:prSet/>
      <dgm:spPr/>
      <dgm:t>
        <a:bodyPr/>
        <a:lstStyle/>
        <a:p>
          <a:endParaRPr lang="es-GT"/>
        </a:p>
      </dgm:t>
    </dgm:pt>
    <dgm:pt modelId="{EB2CC174-8AC1-4460-9686-05A58DE884B2}" type="sibTrans" cxnId="{AA53659E-2477-4438-895D-BA569E10E209}">
      <dgm:prSet/>
      <dgm:spPr/>
      <dgm:t>
        <a:bodyPr/>
        <a:lstStyle/>
        <a:p>
          <a:endParaRPr lang="es-GT"/>
        </a:p>
      </dgm:t>
    </dgm:pt>
    <dgm:pt modelId="{D045BF96-4514-48E3-9A5D-5CFD6D278ED1}" type="pres">
      <dgm:prSet presAssocID="{13EEBC70-7901-4F24-8BC5-0583B8F060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9F3FFDA8-A821-41AA-A4BF-D5C12CC9B714}" type="pres">
      <dgm:prSet presAssocID="{43ADC43D-C32F-4716-AAA4-4AFB9BEE1C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9BC21D81-9846-4CE7-9495-82112C9F307C}" type="pres">
      <dgm:prSet presAssocID="{9E45C061-F043-4A6F-9389-4680B13F8A62}" presName="sibTrans" presStyleLbl="sibTrans2D1" presStyleIdx="0" presStyleCnt="6"/>
      <dgm:spPr/>
      <dgm:t>
        <a:bodyPr/>
        <a:lstStyle/>
        <a:p>
          <a:endParaRPr lang="es-GT"/>
        </a:p>
      </dgm:t>
    </dgm:pt>
    <dgm:pt modelId="{1AECF6E4-3ED9-4BBE-98B8-E91DFB60147E}" type="pres">
      <dgm:prSet presAssocID="{9E45C061-F043-4A6F-9389-4680B13F8A62}" presName="connectorText" presStyleLbl="sibTrans2D1" presStyleIdx="0" presStyleCnt="6"/>
      <dgm:spPr/>
      <dgm:t>
        <a:bodyPr/>
        <a:lstStyle/>
        <a:p>
          <a:endParaRPr lang="es-GT"/>
        </a:p>
      </dgm:t>
    </dgm:pt>
    <dgm:pt modelId="{E52B1A56-814E-4483-A995-4A2DB6A97366}" type="pres">
      <dgm:prSet presAssocID="{B1AFD880-755D-4657-9BC8-8AC29AE2645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5374A9C-AD7D-4C3D-A972-9DCC91974231}" type="pres">
      <dgm:prSet presAssocID="{D80AF19E-E377-4867-A99B-58B7E30154FC}" presName="sibTrans" presStyleLbl="sibTrans2D1" presStyleIdx="1" presStyleCnt="6"/>
      <dgm:spPr/>
      <dgm:t>
        <a:bodyPr/>
        <a:lstStyle/>
        <a:p>
          <a:endParaRPr lang="es-GT"/>
        </a:p>
      </dgm:t>
    </dgm:pt>
    <dgm:pt modelId="{438F3A7F-6574-4853-8236-683A780244B8}" type="pres">
      <dgm:prSet presAssocID="{D80AF19E-E377-4867-A99B-58B7E30154FC}" presName="connectorText" presStyleLbl="sibTrans2D1" presStyleIdx="1" presStyleCnt="6"/>
      <dgm:spPr/>
      <dgm:t>
        <a:bodyPr/>
        <a:lstStyle/>
        <a:p>
          <a:endParaRPr lang="es-GT"/>
        </a:p>
      </dgm:t>
    </dgm:pt>
    <dgm:pt modelId="{03F98B1A-1A82-4C7B-BF09-F22CB6DA47C7}" type="pres">
      <dgm:prSet presAssocID="{CC5CFFC1-A86B-4628-BC90-9067D0E2BF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186D9F87-0E87-435A-8724-BFEFB7959AFF}" type="pres">
      <dgm:prSet presAssocID="{85613EA6-A6C7-43C5-9E0D-91D1901E566F}" presName="sibTrans" presStyleLbl="sibTrans2D1" presStyleIdx="2" presStyleCnt="6"/>
      <dgm:spPr/>
      <dgm:t>
        <a:bodyPr/>
        <a:lstStyle/>
        <a:p>
          <a:endParaRPr lang="es-GT"/>
        </a:p>
      </dgm:t>
    </dgm:pt>
    <dgm:pt modelId="{92CAB1AD-DE61-4233-BE28-37B63D1B6309}" type="pres">
      <dgm:prSet presAssocID="{85613EA6-A6C7-43C5-9E0D-91D1901E566F}" presName="connectorText" presStyleLbl="sibTrans2D1" presStyleIdx="2" presStyleCnt="6"/>
      <dgm:spPr/>
      <dgm:t>
        <a:bodyPr/>
        <a:lstStyle/>
        <a:p>
          <a:endParaRPr lang="es-GT"/>
        </a:p>
      </dgm:t>
    </dgm:pt>
    <dgm:pt modelId="{58610158-A9AD-41CF-B930-8F21D18C15BC}" type="pres">
      <dgm:prSet presAssocID="{CC798598-2D17-4CF0-8A30-A2022EAB15E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5CB5644-50C9-41AF-AE78-9DF88C8B3FF4}" type="pres">
      <dgm:prSet presAssocID="{29D6E845-BAD5-41EB-87EF-519DB8300AE2}" presName="sibTrans" presStyleLbl="sibTrans2D1" presStyleIdx="3" presStyleCnt="6"/>
      <dgm:spPr/>
      <dgm:t>
        <a:bodyPr/>
        <a:lstStyle/>
        <a:p>
          <a:endParaRPr lang="es-GT"/>
        </a:p>
      </dgm:t>
    </dgm:pt>
    <dgm:pt modelId="{79CB4E17-4ADE-4CF4-B5AD-7CE60BF280EA}" type="pres">
      <dgm:prSet presAssocID="{29D6E845-BAD5-41EB-87EF-519DB8300AE2}" presName="connectorText" presStyleLbl="sibTrans2D1" presStyleIdx="3" presStyleCnt="6"/>
      <dgm:spPr/>
      <dgm:t>
        <a:bodyPr/>
        <a:lstStyle/>
        <a:p>
          <a:endParaRPr lang="es-GT"/>
        </a:p>
      </dgm:t>
    </dgm:pt>
    <dgm:pt modelId="{3B6CF11B-6028-44E6-80EE-DE6BE08F4B33}" type="pres">
      <dgm:prSet presAssocID="{757A86B0-73A0-4420-ACB4-BBFE0C94E0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870D2C-AB99-41C5-B133-216C3DD51BA9}" type="pres">
      <dgm:prSet presAssocID="{3D1812A9-BE28-4D1B-B318-CD91DE3324C7}" presName="sibTrans" presStyleLbl="sibTrans2D1" presStyleIdx="4" presStyleCnt="6"/>
      <dgm:spPr/>
      <dgm:t>
        <a:bodyPr/>
        <a:lstStyle/>
        <a:p>
          <a:endParaRPr lang="es-GT"/>
        </a:p>
      </dgm:t>
    </dgm:pt>
    <dgm:pt modelId="{89969E33-1E4B-4105-B290-C14E1B493BA2}" type="pres">
      <dgm:prSet presAssocID="{3D1812A9-BE28-4D1B-B318-CD91DE3324C7}" presName="connectorText" presStyleLbl="sibTrans2D1" presStyleIdx="4" presStyleCnt="6"/>
      <dgm:spPr/>
      <dgm:t>
        <a:bodyPr/>
        <a:lstStyle/>
        <a:p>
          <a:endParaRPr lang="es-GT"/>
        </a:p>
      </dgm:t>
    </dgm:pt>
    <dgm:pt modelId="{BBE8A59B-7A97-4A99-B59E-C9845B54658A}" type="pres">
      <dgm:prSet presAssocID="{12FE1611-968E-41F2-A7D3-6E9B3769BC07}" presName="node" presStyleLbl="node1" presStyleIdx="5" presStyleCnt="6" custScaleX="111639" custScaleY="11104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6237953E-0292-4DA2-B680-EE08DC0D3A56}" type="pres">
      <dgm:prSet presAssocID="{EB2CC174-8AC1-4460-9686-05A58DE884B2}" presName="sibTrans" presStyleLbl="sibTrans2D1" presStyleIdx="5" presStyleCnt="6"/>
      <dgm:spPr/>
      <dgm:t>
        <a:bodyPr/>
        <a:lstStyle/>
        <a:p>
          <a:endParaRPr lang="es-GT"/>
        </a:p>
      </dgm:t>
    </dgm:pt>
    <dgm:pt modelId="{8D896A23-9580-4915-B487-2A919F94D83B}" type="pres">
      <dgm:prSet presAssocID="{EB2CC174-8AC1-4460-9686-05A58DE884B2}" presName="connectorText" presStyleLbl="sibTrans2D1" presStyleIdx="5" presStyleCnt="6"/>
      <dgm:spPr/>
      <dgm:t>
        <a:bodyPr/>
        <a:lstStyle/>
        <a:p>
          <a:endParaRPr lang="es-GT"/>
        </a:p>
      </dgm:t>
    </dgm:pt>
  </dgm:ptLst>
  <dgm:cxnLst>
    <dgm:cxn modelId="{1846A5EC-9D67-4694-B575-F57DE43D9B47}" type="presOf" srcId="{85613EA6-A6C7-43C5-9E0D-91D1901E566F}" destId="{186D9F87-0E87-435A-8724-BFEFB7959AFF}" srcOrd="0" destOrd="0" presId="urn:microsoft.com/office/officeart/2005/8/layout/cycle2"/>
    <dgm:cxn modelId="{771CAED0-8961-4054-BFBF-6B51C1B75A62}" type="presOf" srcId="{CC798598-2D17-4CF0-8A30-A2022EAB15E6}" destId="{58610158-A9AD-41CF-B930-8F21D18C15BC}" srcOrd="0" destOrd="0" presId="urn:microsoft.com/office/officeart/2005/8/layout/cycle2"/>
    <dgm:cxn modelId="{F51A2107-6CE7-4DA2-AF2D-BFAB25D30858}" srcId="{13EEBC70-7901-4F24-8BC5-0583B8F060F0}" destId="{B1AFD880-755D-4657-9BC8-8AC29AE2645C}" srcOrd="1" destOrd="0" parTransId="{B203E195-E529-442F-9246-FC4EA65BD835}" sibTransId="{D80AF19E-E377-4867-A99B-58B7E30154FC}"/>
    <dgm:cxn modelId="{AA53659E-2477-4438-895D-BA569E10E209}" srcId="{13EEBC70-7901-4F24-8BC5-0583B8F060F0}" destId="{12FE1611-968E-41F2-A7D3-6E9B3769BC07}" srcOrd="5" destOrd="0" parTransId="{BED82BBD-F2AB-4F5E-B8FE-31153B71C23A}" sibTransId="{EB2CC174-8AC1-4460-9686-05A58DE884B2}"/>
    <dgm:cxn modelId="{56FD0A08-1C8A-4AEA-B16B-1D854EB0A811}" type="presOf" srcId="{85613EA6-A6C7-43C5-9E0D-91D1901E566F}" destId="{92CAB1AD-DE61-4233-BE28-37B63D1B6309}" srcOrd="1" destOrd="0" presId="urn:microsoft.com/office/officeart/2005/8/layout/cycle2"/>
    <dgm:cxn modelId="{C13FFEB4-BF57-467F-8A9C-7D1F4A02FF2C}" type="presOf" srcId="{43ADC43D-C32F-4716-AAA4-4AFB9BEE1C08}" destId="{9F3FFDA8-A821-41AA-A4BF-D5C12CC9B714}" srcOrd="0" destOrd="0" presId="urn:microsoft.com/office/officeart/2005/8/layout/cycle2"/>
    <dgm:cxn modelId="{7D0789A6-39A0-420C-B156-071DD79F081F}" type="presOf" srcId="{9E45C061-F043-4A6F-9389-4680B13F8A62}" destId="{9BC21D81-9846-4CE7-9495-82112C9F307C}" srcOrd="0" destOrd="0" presId="urn:microsoft.com/office/officeart/2005/8/layout/cycle2"/>
    <dgm:cxn modelId="{FB47791D-5FA1-4D83-BE92-097FA7B56811}" type="presOf" srcId="{29D6E845-BAD5-41EB-87EF-519DB8300AE2}" destId="{79CB4E17-4ADE-4CF4-B5AD-7CE60BF280EA}" srcOrd="1" destOrd="0" presId="urn:microsoft.com/office/officeart/2005/8/layout/cycle2"/>
    <dgm:cxn modelId="{110004EB-E031-4820-80E8-DC967CB4AB10}" srcId="{13EEBC70-7901-4F24-8BC5-0583B8F060F0}" destId="{43ADC43D-C32F-4716-AAA4-4AFB9BEE1C08}" srcOrd="0" destOrd="0" parTransId="{3BC4C511-9A53-4A13-9DDB-3D1D02A3F9D1}" sibTransId="{9E45C061-F043-4A6F-9389-4680B13F8A62}"/>
    <dgm:cxn modelId="{E41AEFC2-24D5-4D46-98DA-DBE5689AE495}" type="presOf" srcId="{EB2CC174-8AC1-4460-9686-05A58DE884B2}" destId="{8D896A23-9580-4915-B487-2A919F94D83B}" srcOrd="1" destOrd="0" presId="urn:microsoft.com/office/officeart/2005/8/layout/cycle2"/>
    <dgm:cxn modelId="{2B61E984-78B2-48BF-AE95-6ACBCA50572E}" type="presOf" srcId="{12FE1611-968E-41F2-A7D3-6E9B3769BC07}" destId="{BBE8A59B-7A97-4A99-B59E-C9845B54658A}" srcOrd="0" destOrd="0" presId="urn:microsoft.com/office/officeart/2005/8/layout/cycle2"/>
    <dgm:cxn modelId="{5A83BFAD-8A43-48E9-B54A-86B2DB0F420F}" srcId="{13EEBC70-7901-4F24-8BC5-0583B8F060F0}" destId="{CC5CFFC1-A86B-4628-BC90-9067D0E2BF0C}" srcOrd="2" destOrd="0" parTransId="{0F199F04-CE46-47B6-8C54-895EE9611407}" sibTransId="{85613EA6-A6C7-43C5-9E0D-91D1901E566F}"/>
    <dgm:cxn modelId="{9F4EA61E-2086-45D5-93AA-21341B7E645B}" type="presOf" srcId="{CC5CFFC1-A86B-4628-BC90-9067D0E2BF0C}" destId="{03F98B1A-1A82-4C7B-BF09-F22CB6DA47C7}" srcOrd="0" destOrd="0" presId="urn:microsoft.com/office/officeart/2005/8/layout/cycle2"/>
    <dgm:cxn modelId="{79E11ED7-58E1-427A-BA58-9DCDCAFB55FE}" type="presOf" srcId="{3D1812A9-BE28-4D1B-B318-CD91DE3324C7}" destId="{89969E33-1E4B-4105-B290-C14E1B493BA2}" srcOrd="1" destOrd="0" presId="urn:microsoft.com/office/officeart/2005/8/layout/cycle2"/>
    <dgm:cxn modelId="{D9575082-FA23-41E2-BDAB-D6164A64B218}" type="presOf" srcId="{9E45C061-F043-4A6F-9389-4680B13F8A62}" destId="{1AECF6E4-3ED9-4BBE-98B8-E91DFB60147E}" srcOrd="1" destOrd="0" presId="urn:microsoft.com/office/officeart/2005/8/layout/cycle2"/>
    <dgm:cxn modelId="{E60A30C1-A1B8-4A63-8074-81AFFC5E97F6}" type="presOf" srcId="{757A86B0-73A0-4420-ACB4-BBFE0C94E0C0}" destId="{3B6CF11B-6028-44E6-80EE-DE6BE08F4B33}" srcOrd="0" destOrd="0" presId="urn:microsoft.com/office/officeart/2005/8/layout/cycle2"/>
    <dgm:cxn modelId="{C5F57F32-20A6-40C2-947A-BFB25384F966}" type="presOf" srcId="{EB2CC174-8AC1-4460-9686-05A58DE884B2}" destId="{6237953E-0292-4DA2-B680-EE08DC0D3A56}" srcOrd="0" destOrd="0" presId="urn:microsoft.com/office/officeart/2005/8/layout/cycle2"/>
    <dgm:cxn modelId="{ACCB3F7E-BD7E-4273-BEBC-B1A062FC174C}" type="presOf" srcId="{13EEBC70-7901-4F24-8BC5-0583B8F060F0}" destId="{D045BF96-4514-48E3-9A5D-5CFD6D278ED1}" srcOrd="0" destOrd="0" presId="urn:microsoft.com/office/officeart/2005/8/layout/cycle2"/>
    <dgm:cxn modelId="{79DF2BFC-BF15-453F-AEA9-F135B0025D69}" type="presOf" srcId="{3D1812A9-BE28-4D1B-B318-CD91DE3324C7}" destId="{0C870D2C-AB99-41C5-B133-216C3DD51BA9}" srcOrd="0" destOrd="0" presId="urn:microsoft.com/office/officeart/2005/8/layout/cycle2"/>
    <dgm:cxn modelId="{CDC5255D-73B0-4AAE-9309-48A8835CDEB6}" type="presOf" srcId="{29D6E845-BAD5-41EB-87EF-519DB8300AE2}" destId="{F5CB5644-50C9-41AF-AE78-9DF88C8B3FF4}" srcOrd="0" destOrd="0" presId="urn:microsoft.com/office/officeart/2005/8/layout/cycle2"/>
    <dgm:cxn modelId="{1FCA2A72-2D6E-4D7B-8AEA-F945411842AB}" type="presOf" srcId="{D80AF19E-E377-4867-A99B-58B7E30154FC}" destId="{05374A9C-AD7D-4C3D-A972-9DCC91974231}" srcOrd="0" destOrd="0" presId="urn:microsoft.com/office/officeart/2005/8/layout/cycle2"/>
    <dgm:cxn modelId="{32BF7E99-BA44-4E61-A853-C7FB562CAB7B}" srcId="{13EEBC70-7901-4F24-8BC5-0583B8F060F0}" destId="{757A86B0-73A0-4420-ACB4-BBFE0C94E0C0}" srcOrd="4" destOrd="0" parTransId="{CCAB6F70-182D-4BD7-9CDD-01BE63320073}" sibTransId="{3D1812A9-BE28-4D1B-B318-CD91DE3324C7}"/>
    <dgm:cxn modelId="{65245550-739E-41FD-915C-46445C1D9E2B}" type="presOf" srcId="{B1AFD880-755D-4657-9BC8-8AC29AE2645C}" destId="{E52B1A56-814E-4483-A995-4A2DB6A97366}" srcOrd="0" destOrd="0" presId="urn:microsoft.com/office/officeart/2005/8/layout/cycle2"/>
    <dgm:cxn modelId="{DDC7C67B-CC99-40E9-8843-A74BE0083C5E}" type="presOf" srcId="{D80AF19E-E377-4867-A99B-58B7E30154FC}" destId="{438F3A7F-6574-4853-8236-683A780244B8}" srcOrd="1" destOrd="0" presId="urn:microsoft.com/office/officeart/2005/8/layout/cycle2"/>
    <dgm:cxn modelId="{489384FC-760F-48F0-BEF8-C1ACC3E6E5C9}" srcId="{13EEBC70-7901-4F24-8BC5-0583B8F060F0}" destId="{CC798598-2D17-4CF0-8A30-A2022EAB15E6}" srcOrd="3" destOrd="0" parTransId="{6FF83540-55CD-4311-A5B8-E7E3F7D3AEA9}" sibTransId="{29D6E845-BAD5-41EB-87EF-519DB8300AE2}"/>
    <dgm:cxn modelId="{4B0E5F47-4351-4F8A-8261-CFDFE6542C82}" type="presParOf" srcId="{D045BF96-4514-48E3-9A5D-5CFD6D278ED1}" destId="{9F3FFDA8-A821-41AA-A4BF-D5C12CC9B714}" srcOrd="0" destOrd="0" presId="urn:microsoft.com/office/officeart/2005/8/layout/cycle2"/>
    <dgm:cxn modelId="{56A8E1EE-51FD-4669-A7EA-E6248AC5DE0E}" type="presParOf" srcId="{D045BF96-4514-48E3-9A5D-5CFD6D278ED1}" destId="{9BC21D81-9846-4CE7-9495-82112C9F307C}" srcOrd="1" destOrd="0" presId="urn:microsoft.com/office/officeart/2005/8/layout/cycle2"/>
    <dgm:cxn modelId="{3F0D7DCC-2202-431D-9831-966494C1EDF1}" type="presParOf" srcId="{9BC21D81-9846-4CE7-9495-82112C9F307C}" destId="{1AECF6E4-3ED9-4BBE-98B8-E91DFB60147E}" srcOrd="0" destOrd="0" presId="urn:microsoft.com/office/officeart/2005/8/layout/cycle2"/>
    <dgm:cxn modelId="{D34C8450-4413-48E1-9A41-87933157AFAA}" type="presParOf" srcId="{D045BF96-4514-48E3-9A5D-5CFD6D278ED1}" destId="{E52B1A56-814E-4483-A995-4A2DB6A97366}" srcOrd="2" destOrd="0" presId="urn:microsoft.com/office/officeart/2005/8/layout/cycle2"/>
    <dgm:cxn modelId="{10197FB1-5C1A-4EB7-9855-1E25FE0A0DA1}" type="presParOf" srcId="{D045BF96-4514-48E3-9A5D-5CFD6D278ED1}" destId="{05374A9C-AD7D-4C3D-A972-9DCC91974231}" srcOrd="3" destOrd="0" presId="urn:microsoft.com/office/officeart/2005/8/layout/cycle2"/>
    <dgm:cxn modelId="{516C5054-C5C1-43A7-936C-3AB75864CCA2}" type="presParOf" srcId="{05374A9C-AD7D-4C3D-A972-9DCC91974231}" destId="{438F3A7F-6574-4853-8236-683A780244B8}" srcOrd="0" destOrd="0" presId="urn:microsoft.com/office/officeart/2005/8/layout/cycle2"/>
    <dgm:cxn modelId="{DCE100F8-ACBD-4E06-98C2-2B7F4CE6AF04}" type="presParOf" srcId="{D045BF96-4514-48E3-9A5D-5CFD6D278ED1}" destId="{03F98B1A-1A82-4C7B-BF09-F22CB6DA47C7}" srcOrd="4" destOrd="0" presId="urn:microsoft.com/office/officeart/2005/8/layout/cycle2"/>
    <dgm:cxn modelId="{A0B1A574-DFEA-411A-9134-CB03073581FE}" type="presParOf" srcId="{D045BF96-4514-48E3-9A5D-5CFD6D278ED1}" destId="{186D9F87-0E87-435A-8724-BFEFB7959AFF}" srcOrd="5" destOrd="0" presId="urn:microsoft.com/office/officeart/2005/8/layout/cycle2"/>
    <dgm:cxn modelId="{3819F30F-A6C3-4844-93FA-38B04EB6CF93}" type="presParOf" srcId="{186D9F87-0E87-435A-8724-BFEFB7959AFF}" destId="{92CAB1AD-DE61-4233-BE28-37B63D1B6309}" srcOrd="0" destOrd="0" presId="urn:microsoft.com/office/officeart/2005/8/layout/cycle2"/>
    <dgm:cxn modelId="{7EFFF82F-205A-491F-8E73-26F4B58DED82}" type="presParOf" srcId="{D045BF96-4514-48E3-9A5D-5CFD6D278ED1}" destId="{58610158-A9AD-41CF-B930-8F21D18C15BC}" srcOrd="6" destOrd="0" presId="urn:microsoft.com/office/officeart/2005/8/layout/cycle2"/>
    <dgm:cxn modelId="{F92F7074-AE49-42F0-BA8B-ED69C3B1CED0}" type="presParOf" srcId="{D045BF96-4514-48E3-9A5D-5CFD6D278ED1}" destId="{F5CB5644-50C9-41AF-AE78-9DF88C8B3FF4}" srcOrd="7" destOrd="0" presId="urn:microsoft.com/office/officeart/2005/8/layout/cycle2"/>
    <dgm:cxn modelId="{03F388F8-A69E-4DDC-9783-56678D8F16EB}" type="presParOf" srcId="{F5CB5644-50C9-41AF-AE78-9DF88C8B3FF4}" destId="{79CB4E17-4ADE-4CF4-B5AD-7CE60BF280EA}" srcOrd="0" destOrd="0" presId="urn:microsoft.com/office/officeart/2005/8/layout/cycle2"/>
    <dgm:cxn modelId="{BAE6B5CD-39FB-4B4A-97E5-C030A2FC0B56}" type="presParOf" srcId="{D045BF96-4514-48E3-9A5D-5CFD6D278ED1}" destId="{3B6CF11B-6028-44E6-80EE-DE6BE08F4B33}" srcOrd="8" destOrd="0" presId="urn:microsoft.com/office/officeart/2005/8/layout/cycle2"/>
    <dgm:cxn modelId="{890C0D60-F033-4789-BC15-40FE9AAADAE8}" type="presParOf" srcId="{D045BF96-4514-48E3-9A5D-5CFD6D278ED1}" destId="{0C870D2C-AB99-41C5-B133-216C3DD51BA9}" srcOrd="9" destOrd="0" presId="urn:microsoft.com/office/officeart/2005/8/layout/cycle2"/>
    <dgm:cxn modelId="{921152E8-EAC8-4AE7-A629-A311D2B72D2E}" type="presParOf" srcId="{0C870D2C-AB99-41C5-B133-216C3DD51BA9}" destId="{89969E33-1E4B-4105-B290-C14E1B493BA2}" srcOrd="0" destOrd="0" presId="urn:microsoft.com/office/officeart/2005/8/layout/cycle2"/>
    <dgm:cxn modelId="{8929F53A-2818-4F38-A28E-D5016C6994F0}" type="presParOf" srcId="{D045BF96-4514-48E3-9A5D-5CFD6D278ED1}" destId="{BBE8A59B-7A97-4A99-B59E-C9845B54658A}" srcOrd="10" destOrd="0" presId="urn:microsoft.com/office/officeart/2005/8/layout/cycle2"/>
    <dgm:cxn modelId="{64FFDDE2-120E-4014-9008-17BCA9F21125}" type="presParOf" srcId="{D045BF96-4514-48E3-9A5D-5CFD6D278ED1}" destId="{6237953E-0292-4DA2-B680-EE08DC0D3A56}" srcOrd="11" destOrd="0" presId="urn:microsoft.com/office/officeart/2005/8/layout/cycle2"/>
    <dgm:cxn modelId="{06342CEF-23D9-4138-B329-AEADA89A9ED6}" type="presParOf" srcId="{6237953E-0292-4DA2-B680-EE08DC0D3A56}" destId="{8D896A23-9580-4915-B487-2A919F94D83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61BBDF4-0A88-440E-B641-2271EA4924C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EDD14C5B-BBA8-4F09-AA8A-1D3FE3DDCF34}">
      <dgm:prSet phldrT="[Texto]" custT="1"/>
      <dgm:spPr/>
      <dgm:t>
        <a:bodyPr/>
        <a:lstStyle/>
        <a:p>
          <a:r>
            <a:rPr lang="es-MX" sz="1200" dirty="0" smtClean="0"/>
            <a:t>Temas Transversales</a:t>
          </a:r>
          <a:endParaRPr lang="es-GT" sz="1200" dirty="0"/>
        </a:p>
      </dgm:t>
    </dgm:pt>
    <dgm:pt modelId="{8C6F0F71-6E88-4208-A611-9F266AC45D20}" type="parTrans" cxnId="{124D7D17-6522-4DAA-AEEB-D67AFFCC6516}">
      <dgm:prSet/>
      <dgm:spPr/>
      <dgm:t>
        <a:bodyPr/>
        <a:lstStyle/>
        <a:p>
          <a:endParaRPr lang="es-GT"/>
        </a:p>
      </dgm:t>
    </dgm:pt>
    <dgm:pt modelId="{5A5E305D-E8CA-4AB0-89B2-E7832EEDBFE0}" type="sibTrans" cxnId="{124D7D17-6522-4DAA-AEEB-D67AFFCC6516}">
      <dgm:prSet/>
      <dgm:spPr/>
      <dgm:t>
        <a:bodyPr/>
        <a:lstStyle/>
        <a:p>
          <a:endParaRPr lang="es-GT"/>
        </a:p>
      </dgm:t>
    </dgm:pt>
    <dgm:pt modelId="{69FA8541-CF28-44D9-88A8-05C716A2CBC1}">
      <dgm:prSet phldrT="[Texto]"/>
      <dgm:spPr/>
      <dgm:t>
        <a:bodyPr/>
        <a:lstStyle/>
        <a:p>
          <a:r>
            <a:rPr lang="es-ES" dirty="0" smtClean="0"/>
            <a:t>Dinámica Poblacional</a:t>
          </a:r>
          <a:endParaRPr lang="es-GT" dirty="0"/>
        </a:p>
      </dgm:t>
    </dgm:pt>
    <dgm:pt modelId="{ECBA18FA-858C-4D3E-880E-188E06501753}" type="parTrans" cxnId="{AAC0BA7D-93C5-4582-8EA3-1FF227314AF4}">
      <dgm:prSet/>
      <dgm:spPr/>
      <dgm:t>
        <a:bodyPr/>
        <a:lstStyle/>
        <a:p>
          <a:endParaRPr lang="es-GT"/>
        </a:p>
      </dgm:t>
    </dgm:pt>
    <dgm:pt modelId="{81F50558-6CE2-4A88-BA6E-9A38DE61AB2B}" type="sibTrans" cxnId="{AAC0BA7D-93C5-4582-8EA3-1FF227314AF4}">
      <dgm:prSet/>
      <dgm:spPr/>
      <dgm:t>
        <a:bodyPr/>
        <a:lstStyle/>
        <a:p>
          <a:endParaRPr lang="es-GT"/>
        </a:p>
      </dgm:t>
    </dgm:pt>
    <dgm:pt modelId="{5BD81AC8-1AD9-4D6E-AA97-F8A00BB90709}">
      <dgm:prSet phldrT="[Texto]"/>
      <dgm:spPr/>
      <dgm:t>
        <a:bodyPr/>
        <a:lstStyle/>
        <a:p>
          <a:r>
            <a:rPr lang="es-ES" dirty="0" smtClean="0"/>
            <a:t>Enfoque territorial</a:t>
          </a:r>
          <a:endParaRPr lang="es-GT" dirty="0"/>
        </a:p>
      </dgm:t>
    </dgm:pt>
    <dgm:pt modelId="{E77CF3E8-0757-4F28-AE70-24B5759775A2}" type="parTrans" cxnId="{588826F8-00FD-42B0-9BB7-6BD0D6AF61E2}">
      <dgm:prSet/>
      <dgm:spPr/>
      <dgm:t>
        <a:bodyPr/>
        <a:lstStyle/>
        <a:p>
          <a:endParaRPr lang="es-GT"/>
        </a:p>
      </dgm:t>
    </dgm:pt>
    <dgm:pt modelId="{4BA784BD-BBF2-4F14-BE5A-982B0679A752}" type="sibTrans" cxnId="{588826F8-00FD-42B0-9BB7-6BD0D6AF61E2}">
      <dgm:prSet/>
      <dgm:spPr/>
      <dgm:t>
        <a:bodyPr/>
        <a:lstStyle/>
        <a:p>
          <a:endParaRPr lang="es-GT"/>
        </a:p>
      </dgm:t>
    </dgm:pt>
    <dgm:pt modelId="{F25D5D5E-27A2-42AC-8193-D30D163D937D}">
      <dgm:prSet phldrT="[Texto]"/>
      <dgm:spPr/>
      <dgm:t>
        <a:bodyPr/>
        <a:lstStyle/>
        <a:p>
          <a:r>
            <a:rPr lang="es-ES" dirty="0" smtClean="0"/>
            <a:t>Equidad étnica y género</a:t>
          </a:r>
          <a:endParaRPr lang="es-GT" dirty="0"/>
        </a:p>
      </dgm:t>
    </dgm:pt>
    <dgm:pt modelId="{D0C1322E-F271-4BBB-842D-B569928EC4C9}" type="parTrans" cxnId="{110F35CD-7A27-4C4B-A9FD-51BB11BAC798}">
      <dgm:prSet/>
      <dgm:spPr/>
      <dgm:t>
        <a:bodyPr/>
        <a:lstStyle/>
        <a:p>
          <a:endParaRPr lang="es-GT"/>
        </a:p>
      </dgm:t>
    </dgm:pt>
    <dgm:pt modelId="{0B1DB827-C104-4D40-869D-0A2AD34650D5}" type="sibTrans" cxnId="{110F35CD-7A27-4C4B-A9FD-51BB11BAC798}">
      <dgm:prSet/>
      <dgm:spPr/>
      <dgm:t>
        <a:bodyPr/>
        <a:lstStyle/>
        <a:p>
          <a:endParaRPr lang="es-GT"/>
        </a:p>
      </dgm:t>
    </dgm:pt>
    <dgm:pt modelId="{EA11B264-8EA8-447C-91DA-3E539C83BE5F}">
      <dgm:prSet phldrT="[Texto]"/>
      <dgm:spPr/>
      <dgm:t>
        <a:bodyPr/>
        <a:lstStyle/>
        <a:p>
          <a:r>
            <a:rPr lang="es-ES" dirty="0" smtClean="0"/>
            <a:t>ODM y Cairo + 20</a:t>
          </a:r>
          <a:endParaRPr lang="es-GT" dirty="0"/>
        </a:p>
      </dgm:t>
    </dgm:pt>
    <dgm:pt modelId="{9F7F4B60-0911-4691-AF39-DD9542FAF19E}" type="parTrans" cxnId="{931CA079-D8EA-48FE-BD43-CA56D65DCC8F}">
      <dgm:prSet/>
      <dgm:spPr/>
      <dgm:t>
        <a:bodyPr/>
        <a:lstStyle/>
        <a:p>
          <a:endParaRPr lang="es-GT"/>
        </a:p>
      </dgm:t>
    </dgm:pt>
    <dgm:pt modelId="{9144EDDF-FBCC-4578-899D-389962A51E2F}" type="sibTrans" cxnId="{931CA079-D8EA-48FE-BD43-CA56D65DCC8F}">
      <dgm:prSet/>
      <dgm:spPr/>
      <dgm:t>
        <a:bodyPr/>
        <a:lstStyle/>
        <a:p>
          <a:endParaRPr lang="es-GT"/>
        </a:p>
      </dgm:t>
    </dgm:pt>
    <dgm:pt modelId="{51725B34-9DCD-4684-8F09-BC0F27AAB409}">
      <dgm:prSet phldrT="[Texto]"/>
      <dgm:spPr/>
      <dgm:t>
        <a:bodyPr/>
        <a:lstStyle/>
        <a:p>
          <a:r>
            <a:rPr lang="es-ES" dirty="0" smtClean="0"/>
            <a:t>Gestión de Riesgo</a:t>
          </a:r>
          <a:endParaRPr lang="es-GT" dirty="0"/>
        </a:p>
      </dgm:t>
    </dgm:pt>
    <dgm:pt modelId="{F56A8635-DD8C-454F-9571-BE62F45A975C}" type="parTrans" cxnId="{FBC2CA3A-6DC0-4197-AA88-564E0031EDED}">
      <dgm:prSet/>
      <dgm:spPr/>
      <dgm:t>
        <a:bodyPr/>
        <a:lstStyle/>
        <a:p>
          <a:endParaRPr lang="es-GT"/>
        </a:p>
      </dgm:t>
    </dgm:pt>
    <dgm:pt modelId="{53D296CC-94BE-45A7-9E30-3CA7723921F1}" type="sibTrans" cxnId="{FBC2CA3A-6DC0-4197-AA88-564E0031EDED}">
      <dgm:prSet/>
      <dgm:spPr/>
      <dgm:t>
        <a:bodyPr/>
        <a:lstStyle/>
        <a:p>
          <a:endParaRPr lang="es-GT"/>
        </a:p>
      </dgm:t>
    </dgm:pt>
    <dgm:pt modelId="{424A5D6F-FAF9-4E67-9ECC-A304385B630E}" type="pres">
      <dgm:prSet presAssocID="{361BBDF4-0A88-440E-B641-2271EA4924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05F86F36-70A3-4415-AEC7-D04C6D38E361}" type="pres">
      <dgm:prSet presAssocID="{EDD14C5B-BBA8-4F09-AA8A-1D3FE3DDCF34}" presName="composite" presStyleCnt="0"/>
      <dgm:spPr/>
    </dgm:pt>
    <dgm:pt modelId="{3DB052DE-CB11-4C89-8E7A-3BF396401AAF}" type="pres">
      <dgm:prSet presAssocID="{EDD14C5B-BBA8-4F09-AA8A-1D3FE3DDCF3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FBCBF84E-7100-40D4-8A35-DCC8651D5A8B}" type="pres">
      <dgm:prSet presAssocID="{EDD14C5B-BBA8-4F09-AA8A-1D3FE3DDCF34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3D4A243F-66C2-4131-8B25-15A3E973D3F7}" type="presOf" srcId="{5BD81AC8-1AD9-4D6E-AA97-F8A00BB90709}" destId="{FBCBF84E-7100-40D4-8A35-DCC8651D5A8B}" srcOrd="0" destOrd="1" presId="urn:microsoft.com/office/officeart/2005/8/layout/hList1"/>
    <dgm:cxn modelId="{5A0C577C-E284-4248-946F-52244C9FBF24}" type="presOf" srcId="{51725B34-9DCD-4684-8F09-BC0F27AAB409}" destId="{FBCBF84E-7100-40D4-8A35-DCC8651D5A8B}" srcOrd="0" destOrd="4" presId="urn:microsoft.com/office/officeart/2005/8/layout/hList1"/>
    <dgm:cxn modelId="{01E43135-9734-4326-8618-77D74C63371E}" type="presOf" srcId="{F25D5D5E-27A2-42AC-8193-D30D163D937D}" destId="{FBCBF84E-7100-40D4-8A35-DCC8651D5A8B}" srcOrd="0" destOrd="2" presId="urn:microsoft.com/office/officeart/2005/8/layout/hList1"/>
    <dgm:cxn modelId="{8DE8E5E5-E35B-45E7-9787-791D9D70B11F}" type="presOf" srcId="{EA11B264-8EA8-447C-91DA-3E539C83BE5F}" destId="{FBCBF84E-7100-40D4-8A35-DCC8651D5A8B}" srcOrd="0" destOrd="3" presId="urn:microsoft.com/office/officeart/2005/8/layout/hList1"/>
    <dgm:cxn modelId="{21000AA6-317A-4205-B1DF-03FC3E8BC0CC}" type="presOf" srcId="{EDD14C5B-BBA8-4F09-AA8A-1D3FE3DDCF34}" destId="{3DB052DE-CB11-4C89-8E7A-3BF396401AAF}" srcOrd="0" destOrd="0" presId="urn:microsoft.com/office/officeart/2005/8/layout/hList1"/>
    <dgm:cxn modelId="{588826F8-00FD-42B0-9BB7-6BD0D6AF61E2}" srcId="{EDD14C5B-BBA8-4F09-AA8A-1D3FE3DDCF34}" destId="{5BD81AC8-1AD9-4D6E-AA97-F8A00BB90709}" srcOrd="1" destOrd="0" parTransId="{E77CF3E8-0757-4F28-AE70-24B5759775A2}" sibTransId="{4BA784BD-BBF2-4F14-BE5A-982B0679A752}"/>
    <dgm:cxn modelId="{AAC0BA7D-93C5-4582-8EA3-1FF227314AF4}" srcId="{EDD14C5B-BBA8-4F09-AA8A-1D3FE3DDCF34}" destId="{69FA8541-CF28-44D9-88A8-05C716A2CBC1}" srcOrd="0" destOrd="0" parTransId="{ECBA18FA-858C-4D3E-880E-188E06501753}" sibTransId="{81F50558-6CE2-4A88-BA6E-9A38DE61AB2B}"/>
    <dgm:cxn modelId="{FBC2CA3A-6DC0-4197-AA88-564E0031EDED}" srcId="{EDD14C5B-BBA8-4F09-AA8A-1D3FE3DDCF34}" destId="{51725B34-9DCD-4684-8F09-BC0F27AAB409}" srcOrd="4" destOrd="0" parTransId="{F56A8635-DD8C-454F-9571-BE62F45A975C}" sibTransId="{53D296CC-94BE-45A7-9E30-3CA7723921F1}"/>
    <dgm:cxn modelId="{423536BD-1292-44B1-A555-4CFB0F84B2DF}" type="presOf" srcId="{361BBDF4-0A88-440E-B641-2271EA4924C7}" destId="{424A5D6F-FAF9-4E67-9ECC-A304385B630E}" srcOrd="0" destOrd="0" presId="urn:microsoft.com/office/officeart/2005/8/layout/hList1"/>
    <dgm:cxn modelId="{124D7D17-6522-4DAA-AEEB-D67AFFCC6516}" srcId="{361BBDF4-0A88-440E-B641-2271EA4924C7}" destId="{EDD14C5B-BBA8-4F09-AA8A-1D3FE3DDCF34}" srcOrd="0" destOrd="0" parTransId="{8C6F0F71-6E88-4208-A611-9F266AC45D20}" sibTransId="{5A5E305D-E8CA-4AB0-89B2-E7832EEDBFE0}"/>
    <dgm:cxn modelId="{BB4868EE-EE9C-4A0C-9E54-8D46BA15DDEA}" type="presOf" srcId="{69FA8541-CF28-44D9-88A8-05C716A2CBC1}" destId="{FBCBF84E-7100-40D4-8A35-DCC8651D5A8B}" srcOrd="0" destOrd="0" presId="urn:microsoft.com/office/officeart/2005/8/layout/hList1"/>
    <dgm:cxn modelId="{110F35CD-7A27-4C4B-A9FD-51BB11BAC798}" srcId="{EDD14C5B-BBA8-4F09-AA8A-1D3FE3DDCF34}" destId="{F25D5D5E-27A2-42AC-8193-D30D163D937D}" srcOrd="2" destOrd="0" parTransId="{D0C1322E-F271-4BBB-842D-B569928EC4C9}" sibTransId="{0B1DB827-C104-4D40-869D-0A2AD34650D5}"/>
    <dgm:cxn modelId="{931CA079-D8EA-48FE-BD43-CA56D65DCC8F}" srcId="{EDD14C5B-BBA8-4F09-AA8A-1D3FE3DDCF34}" destId="{EA11B264-8EA8-447C-91DA-3E539C83BE5F}" srcOrd="3" destOrd="0" parTransId="{9F7F4B60-0911-4691-AF39-DD9542FAF19E}" sibTransId="{9144EDDF-FBCC-4578-899D-389962A51E2F}"/>
    <dgm:cxn modelId="{8F67226A-2B24-46AD-9A8D-ECAC73A724AD}" type="presParOf" srcId="{424A5D6F-FAF9-4E67-9ECC-A304385B630E}" destId="{05F86F36-70A3-4415-AEC7-D04C6D38E361}" srcOrd="0" destOrd="0" presId="urn:microsoft.com/office/officeart/2005/8/layout/hList1"/>
    <dgm:cxn modelId="{8BDA9650-B869-4BCE-86C3-0F83E73CD551}" type="presParOf" srcId="{05F86F36-70A3-4415-AEC7-D04C6D38E361}" destId="{3DB052DE-CB11-4C89-8E7A-3BF396401AAF}" srcOrd="0" destOrd="0" presId="urn:microsoft.com/office/officeart/2005/8/layout/hList1"/>
    <dgm:cxn modelId="{D98F3A43-126E-4FDF-B3A0-854376D51C72}" type="presParOf" srcId="{05F86F36-70A3-4415-AEC7-D04C6D38E361}" destId="{FBCBF84E-7100-40D4-8A35-DCC8651D5A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C410FF-99F0-4F95-AFC3-8E69D673B48C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F4930312-9AB0-4AA8-9930-C59525EFF94E}">
      <dgm:prSet phldrT="[Texto]"/>
      <dgm:spPr/>
      <dgm:t>
        <a:bodyPr/>
        <a:lstStyle/>
        <a:p>
          <a:r>
            <a:rPr lang="es-MX" dirty="0" smtClean="0"/>
            <a:t>Plan Nacional de Desarrollo</a:t>
          </a:r>
          <a:endParaRPr lang="es-GT" dirty="0"/>
        </a:p>
      </dgm:t>
    </dgm:pt>
    <dgm:pt modelId="{5F91EB9B-2152-4B85-A975-F2FD9E5CD692}" type="parTrans" cxnId="{714C41F1-AB5B-448C-9719-6F58CE8B7D49}">
      <dgm:prSet/>
      <dgm:spPr/>
      <dgm:t>
        <a:bodyPr/>
        <a:lstStyle/>
        <a:p>
          <a:endParaRPr lang="es-GT"/>
        </a:p>
      </dgm:t>
    </dgm:pt>
    <dgm:pt modelId="{8D59D868-8A36-4F12-9499-B927D4D4A403}" type="sibTrans" cxnId="{714C41F1-AB5B-448C-9719-6F58CE8B7D49}">
      <dgm:prSet/>
      <dgm:spPr/>
      <dgm:t>
        <a:bodyPr/>
        <a:lstStyle/>
        <a:p>
          <a:endParaRPr lang="es-GT"/>
        </a:p>
      </dgm:t>
    </dgm:pt>
    <dgm:pt modelId="{D6CA1359-88A8-4DA7-A071-C5DC0C586FAF}">
      <dgm:prSet phldrT="[Texto]"/>
      <dgm:spPr/>
      <dgm:t>
        <a:bodyPr/>
        <a:lstStyle/>
        <a:p>
          <a:r>
            <a:rPr lang="es-MX" dirty="0" smtClean="0"/>
            <a:t>La Guatemala que queremos</a:t>
          </a:r>
          <a:endParaRPr lang="es-GT" dirty="0"/>
        </a:p>
      </dgm:t>
    </dgm:pt>
    <dgm:pt modelId="{4866F0EE-3DAE-474A-9657-E72F8AD0D06D}" type="parTrans" cxnId="{61D8FC5C-F1E7-46CE-87F0-939910344EEC}">
      <dgm:prSet/>
      <dgm:spPr/>
      <dgm:t>
        <a:bodyPr/>
        <a:lstStyle/>
        <a:p>
          <a:endParaRPr lang="es-GT"/>
        </a:p>
      </dgm:t>
    </dgm:pt>
    <dgm:pt modelId="{EEFA469E-349F-4AE4-81D6-D9CF311E7EFC}" type="sibTrans" cxnId="{61D8FC5C-F1E7-46CE-87F0-939910344EEC}">
      <dgm:prSet/>
      <dgm:spPr/>
      <dgm:t>
        <a:bodyPr/>
        <a:lstStyle/>
        <a:p>
          <a:endParaRPr lang="es-GT"/>
        </a:p>
      </dgm:t>
    </dgm:pt>
    <dgm:pt modelId="{F7B79FA6-41CD-4DED-BE5F-FBBCC35961AA}" type="pres">
      <dgm:prSet presAssocID="{77C410FF-99F0-4F95-AFC3-8E69D673B48C}" presName="Name0" presStyleCnt="0">
        <dgm:presLayoutVars>
          <dgm:dir/>
          <dgm:animLvl val="lvl"/>
          <dgm:resizeHandles val="exact"/>
        </dgm:presLayoutVars>
      </dgm:prSet>
      <dgm:spPr/>
    </dgm:pt>
    <dgm:pt modelId="{E5061E9E-96CE-4482-BE76-9A3E0DD1503C}" type="pres">
      <dgm:prSet presAssocID="{F4930312-9AB0-4AA8-9930-C59525EFF94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A63E7DF-4405-4E1D-86A9-577FDE26F22B}" type="pres">
      <dgm:prSet presAssocID="{8D59D868-8A36-4F12-9499-B927D4D4A403}" presName="parTxOnlySpace" presStyleCnt="0"/>
      <dgm:spPr/>
    </dgm:pt>
    <dgm:pt modelId="{E6A36A13-C462-4492-A11C-2CF71298E2AE}" type="pres">
      <dgm:prSet presAssocID="{D6CA1359-88A8-4DA7-A071-C5DC0C586F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AB3BD942-6BD8-4852-9F21-E9661A93FB33}" type="presOf" srcId="{F4930312-9AB0-4AA8-9930-C59525EFF94E}" destId="{E5061E9E-96CE-4482-BE76-9A3E0DD1503C}" srcOrd="0" destOrd="0" presId="urn:microsoft.com/office/officeart/2005/8/layout/chevron1"/>
    <dgm:cxn modelId="{61D8FC5C-F1E7-46CE-87F0-939910344EEC}" srcId="{77C410FF-99F0-4F95-AFC3-8E69D673B48C}" destId="{D6CA1359-88A8-4DA7-A071-C5DC0C586FAF}" srcOrd="1" destOrd="0" parTransId="{4866F0EE-3DAE-474A-9657-E72F8AD0D06D}" sibTransId="{EEFA469E-349F-4AE4-81D6-D9CF311E7EFC}"/>
    <dgm:cxn modelId="{714C41F1-AB5B-448C-9719-6F58CE8B7D49}" srcId="{77C410FF-99F0-4F95-AFC3-8E69D673B48C}" destId="{F4930312-9AB0-4AA8-9930-C59525EFF94E}" srcOrd="0" destOrd="0" parTransId="{5F91EB9B-2152-4B85-A975-F2FD9E5CD692}" sibTransId="{8D59D868-8A36-4F12-9499-B927D4D4A403}"/>
    <dgm:cxn modelId="{A07EB884-7FEF-4E63-8E7F-461982C00C4F}" type="presOf" srcId="{D6CA1359-88A8-4DA7-A071-C5DC0C586FAF}" destId="{E6A36A13-C462-4492-A11C-2CF71298E2AE}" srcOrd="0" destOrd="0" presId="urn:microsoft.com/office/officeart/2005/8/layout/chevron1"/>
    <dgm:cxn modelId="{80EA08E7-DB04-490B-B885-8A8CCD9294D3}" type="presOf" srcId="{77C410FF-99F0-4F95-AFC3-8E69D673B48C}" destId="{F7B79FA6-41CD-4DED-BE5F-FBBCC35961AA}" srcOrd="0" destOrd="0" presId="urn:microsoft.com/office/officeart/2005/8/layout/chevron1"/>
    <dgm:cxn modelId="{07226503-6A90-4B3D-A9E7-B0F74B71774C}" type="presParOf" srcId="{F7B79FA6-41CD-4DED-BE5F-FBBCC35961AA}" destId="{E5061E9E-96CE-4482-BE76-9A3E0DD1503C}" srcOrd="0" destOrd="0" presId="urn:microsoft.com/office/officeart/2005/8/layout/chevron1"/>
    <dgm:cxn modelId="{7E1DA66C-0D3A-4B13-A307-615438B10CF3}" type="presParOf" srcId="{F7B79FA6-41CD-4DED-BE5F-FBBCC35961AA}" destId="{DA63E7DF-4405-4E1D-86A9-577FDE26F22B}" srcOrd="1" destOrd="0" presId="urn:microsoft.com/office/officeart/2005/8/layout/chevron1"/>
    <dgm:cxn modelId="{0E14EDB5-3E95-4D9E-8CD6-40520541EFEF}" type="presParOf" srcId="{F7B79FA6-41CD-4DED-BE5F-FBBCC35961AA}" destId="{E6A36A13-C462-4492-A11C-2CF71298E2A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06616-3817-48E8-AB67-14F3B90D6A1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03F313-EED9-4AEA-85EC-F0FB2395F630}">
      <dgm:prSet phldrT="[Texto]"/>
      <dgm:spPr/>
      <dgm:t>
        <a:bodyPr/>
        <a:lstStyle/>
        <a:p>
          <a:r>
            <a:rPr lang="es-MX" dirty="0" smtClean="0"/>
            <a:t>Planificación Territorial</a:t>
          </a:r>
          <a:endParaRPr lang="en-US" dirty="0"/>
        </a:p>
      </dgm:t>
    </dgm:pt>
    <dgm:pt modelId="{43CC53DB-F5CF-4C22-9E14-DD07D39E5BE5}" type="parTrans" cxnId="{30EF298B-1AA2-42F7-8DC0-5DAD0007D098}">
      <dgm:prSet/>
      <dgm:spPr/>
      <dgm:t>
        <a:bodyPr/>
        <a:lstStyle/>
        <a:p>
          <a:endParaRPr lang="en-US"/>
        </a:p>
      </dgm:t>
    </dgm:pt>
    <dgm:pt modelId="{B7AB926F-FEBE-4D22-9BB2-14F24F870D33}" type="sibTrans" cxnId="{30EF298B-1AA2-42F7-8DC0-5DAD0007D098}">
      <dgm:prSet/>
      <dgm:spPr/>
      <dgm:t>
        <a:bodyPr/>
        <a:lstStyle/>
        <a:p>
          <a:endParaRPr lang="en-US"/>
        </a:p>
      </dgm:t>
    </dgm:pt>
    <dgm:pt modelId="{A4C45FD9-DA10-49D4-A03B-1B6E305994C1}">
      <dgm:prSet phldrT="[Texto]"/>
      <dgm:spPr/>
      <dgm:t>
        <a:bodyPr/>
        <a:lstStyle/>
        <a:p>
          <a:r>
            <a:rPr lang="es-MX" dirty="0" smtClean="0"/>
            <a:t>Planificación Sectorial</a:t>
          </a:r>
          <a:endParaRPr lang="en-US" dirty="0"/>
        </a:p>
      </dgm:t>
    </dgm:pt>
    <dgm:pt modelId="{B55FA1E1-3CDC-46FC-9FC3-12401588D21F}" type="parTrans" cxnId="{5BFD946A-C3B9-4C60-93A3-AAF147F84437}">
      <dgm:prSet/>
      <dgm:spPr/>
      <dgm:t>
        <a:bodyPr/>
        <a:lstStyle/>
        <a:p>
          <a:endParaRPr lang="en-US"/>
        </a:p>
      </dgm:t>
    </dgm:pt>
    <dgm:pt modelId="{99DD9491-84AC-4690-96A5-36ACBC5F9907}" type="sibTrans" cxnId="{5BFD946A-C3B9-4C60-93A3-AAF147F84437}">
      <dgm:prSet/>
      <dgm:spPr/>
      <dgm:t>
        <a:bodyPr/>
        <a:lstStyle/>
        <a:p>
          <a:endParaRPr lang="en-US"/>
        </a:p>
      </dgm:t>
    </dgm:pt>
    <dgm:pt modelId="{D6F0281C-F2AC-455A-BC8E-FF94E384B464}">
      <dgm:prSet phldrT="[Texto]"/>
      <dgm:spPr/>
      <dgm:t>
        <a:bodyPr/>
        <a:lstStyle/>
        <a:p>
          <a:r>
            <a:rPr lang="es-MX" dirty="0" smtClean="0"/>
            <a:t>Ordenamiento Territorial</a:t>
          </a:r>
          <a:endParaRPr lang="en-US" dirty="0"/>
        </a:p>
      </dgm:t>
    </dgm:pt>
    <dgm:pt modelId="{D5CA9E39-E3D8-4789-97B3-1EB0DC8CA8AA}" type="parTrans" cxnId="{288437CC-238D-4192-B148-1208594FA884}">
      <dgm:prSet/>
      <dgm:spPr/>
      <dgm:t>
        <a:bodyPr/>
        <a:lstStyle/>
        <a:p>
          <a:endParaRPr lang="en-US"/>
        </a:p>
      </dgm:t>
    </dgm:pt>
    <dgm:pt modelId="{12F66B5D-03DB-4500-AEF1-DDFAF5BFE755}" type="sibTrans" cxnId="{288437CC-238D-4192-B148-1208594FA884}">
      <dgm:prSet/>
      <dgm:spPr/>
      <dgm:t>
        <a:bodyPr/>
        <a:lstStyle/>
        <a:p>
          <a:endParaRPr lang="en-US"/>
        </a:p>
      </dgm:t>
    </dgm:pt>
    <dgm:pt modelId="{6B9F9378-5204-44EC-A1CE-CE5229C65C72}" type="pres">
      <dgm:prSet presAssocID="{5A506616-3817-48E8-AB67-14F3B90D6A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DF39381-26AE-4B49-9F1E-80D0B5FD252B}" type="pres">
      <dgm:prSet presAssocID="{ED03F313-EED9-4AEA-85EC-F0FB2395F630}" presName="parentLin" presStyleCnt="0"/>
      <dgm:spPr/>
    </dgm:pt>
    <dgm:pt modelId="{1D91DDFD-547C-4F7E-B196-7FBE419306E1}" type="pres">
      <dgm:prSet presAssocID="{ED03F313-EED9-4AEA-85EC-F0FB2395F630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597A2A1C-C80C-459F-8FE0-DE8BF51F8C15}" type="pres">
      <dgm:prSet presAssocID="{ED03F313-EED9-4AEA-85EC-F0FB2395F6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116C9-C0B6-48D5-91A7-8D6DEF1CC9BF}" type="pres">
      <dgm:prSet presAssocID="{ED03F313-EED9-4AEA-85EC-F0FB2395F630}" presName="negativeSpace" presStyleCnt="0"/>
      <dgm:spPr/>
    </dgm:pt>
    <dgm:pt modelId="{76F07E82-7C9C-4344-8FD2-09E640153B92}" type="pres">
      <dgm:prSet presAssocID="{ED03F313-EED9-4AEA-85EC-F0FB2395F630}" presName="childText" presStyleLbl="conFgAcc1" presStyleIdx="0" presStyleCnt="3">
        <dgm:presLayoutVars>
          <dgm:bulletEnabled val="1"/>
        </dgm:presLayoutVars>
      </dgm:prSet>
      <dgm:spPr/>
    </dgm:pt>
    <dgm:pt modelId="{7398B8C1-8BCE-413E-B87E-E4D52C9A9F35}" type="pres">
      <dgm:prSet presAssocID="{B7AB926F-FEBE-4D22-9BB2-14F24F870D33}" presName="spaceBetweenRectangles" presStyleCnt="0"/>
      <dgm:spPr/>
    </dgm:pt>
    <dgm:pt modelId="{5AA20CDB-B689-43C9-A54A-9EA9BDCFB5B3}" type="pres">
      <dgm:prSet presAssocID="{A4C45FD9-DA10-49D4-A03B-1B6E305994C1}" presName="parentLin" presStyleCnt="0"/>
      <dgm:spPr/>
    </dgm:pt>
    <dgm:pt modelId="{1DCA743B-B3F1-4986-9DFA-6425A6CE0DB3}" type="pres">
      <dgm:prSet presAssocID="{A4C45FD9-DA10-49D4-A03B-1B6E305994C1}" presName="parentLeftMargin" presStyleLbl="node1" presStyleIdx="0" presStyleCnt="3"/>
      <dgm:spPr/>
      <dgm:t>
        <a:bodyPr/>
        <a:lstStyle/>
        <a:p>
          <a:endParaRPr lang="es-GT"/>
        </a:p>
      </dgm:t>
    </dgm:pt>
    <dgm:pt modelId="{2101E90E-54FA-430C-8FD1-D761885FA97B}" type="pres">
      <dgm:prSet presAssocID="{A4C45FD9-DA10-49D4-A03B-1B6E305994C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42D6AED-2CEF-4EEF-A210-50D70E64E90D}" type="pres">
      <dgm:prSet presAssocID="{A4C45FD9-DA10-49D4-A03B-1B6E305994C1}" presName="negativeSpace" presStyleCnt="0"/>
      <dgm:spPr/>
    </dgm:pt>
    <dgm:pt modelId="{81725A51-8D09-4002-9278-769E1AB18BFB}" type="pres">
      <dgm:prSet presAssocID="{A4C45FD9-DA10-49D4-A03B-1B6E305994C1}" presName="childText" presStyleLbl="conFgAcc1" presStyleIdx="1" presStyleCnt="3">
        <dgm:presLayoutVars>
          <dgm:bulletEnabled val="1"/>
        </dgm:presLayoutVars>
      </dgm:prSet>
      <dgm:spPr/>
    </dgm:pt>
    <dgm:pt modelId="{939541F2-8C14-47C0-9808-8A72A8FB77BD}" type="pres">
      <dgm:prSet presAssocID="{99DD9491-84AC-4690-96A5-36ACBC5F9907}" presName="spaceBetweenRectangles" presStyleCnt="0"/>
      <dgm:spPr/>
    </dgm:pt>
    <dgm:pt modelId="{10F689C7-6DE2-430D-A833-EF910BD922D3}" type="pres">
      <dgm:prSet presAssocID="{D6F0281C-F2AC-455A-BC8E-FF94E384B464}" presName="parentLin" presStyleCnt="0"/>
      <dgm:spPr/>
    </dgm:pt>
    <dgm:pt modelId="{F35541C6-22A9-4902-B876-B7BC8581A173}" type="pres">
      <dgm:prSet presAssocID="{D6F0281C-F2AC-455A-BC8E-FF94E384B464}" presName="parentLeftMargin" presStyleLbl="node1" presStyleIdx="1" presStyleCnt="3"/>
      <dgm:spPr/>
      <dgm:t>
        <a:bodyPr/>
        <a:lstStyle/>
        <a:p>
          <a:endParaRPr lang="es-GT"/>
        </a:p>
      </dgm:t>
    </dgm:pt>
    <dgm:pt modelId="{0087D544-E89F-4AA6-B3E7-67CC2FB0C102}" type="pres">
      <dgm:prSet presAssocID="{D6F0281C-F2AC-455A-BC8E-FF94E384B4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714ED-FA1A-4B68-BF3F-2C480CFEC016}" type="pres">
      <dgm:prSet presAssocID="{D6F0281C-F2AC-455A-BC8E-FF94E384B464}" presName="negativeSpace" presStyleCnt="0"/>
      <dgm:spPr/>
    </dgm:pt>
    <dgm:pt modelId="{43797301-4F5E-4BF3-ACE3-9117C4638EBB}" type="pres">
      <dgm:prSet presAssocID="{D6F0281C-F2AC-455A-BC8E-FF94E384B4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B6BB8FC-3C8A-4F1D-B8BF-6CC66492E4F1}" type="presOf" srcId="{ED03F313-EED9-4AEA-85EC-F0FB2395F630}" destId="{1D91DDFD-547C-4F7E-B196-7FBE419306E1}" srcOrd="0" destOrd="0" presId="urn:microsoft.com/office/officeart/2005/8/layout/list1"/>
    <dgm:cxn modelId="{30EF298B-1AA2-42F7-8DC0-5DAD0007D098}" srcId="{5A506616-3817-48E8-AB67-14F3B90D6A14}" destId="{ED03F313-EED9-4AEA-85EC-F0FB2395F630}" srcOrd="0" destOrd="0" parTransId="{43CC53DB-F5CF-4C22-9E14-DD07D39E5BE5}" sibTransId="{B7AB926F-FEBE-4D22-9BB2-14F24F870D33}"/>
    <dgm:cxn modelId="{94496263-13A9-460F-9F1E-F8B831403867}" type="presOf" srcId="{A4C45FD9-DA10-49D4-A03B-1B6E305994C1}" destId="{2101E90E-54FA-430C-8FD1-D761885FA97B}" srcOrd="1" destOrd="0" presId="urn:microsoft.com/office/officeart/2005/8/layout/list1"/>
    <dgm:cxn modelId="{5BFD946A-C3B9-4C60-93A3-AAF147F84437}" srcId="{5A506616-3817-48E8-AB67-14F3B90D6A14}" destId="{A4C45FD9-DA10-49D4-A03B-1B6E305994C1}" srcOrd="1" destOrd="0" parTransId="{B55FA1E1-3CDC-46FC-9FC3-12401588D21F}" sibTransId="{99DD9491-84AC-4690-96A5-36ACBC5F9907}"/>
    <dgm:cxn modelId="{9291A965-D3C1-4F37-ADA0-BD35D75FDC0A}" type="presOf" srcId="{A4C45FD9-DA10-49D4-A03B-1B6E305994C1}" destId="{1DCA743B-B3F1-4986-9DFA-6425A6CE0DB3}" srcOrd="0" destOrd="0" presId="urn:microsoft.com/office/officeart/2005/8/layout/list1"/>
    <dgm:cxn modelId="{ADC2DF0F-2343-4776-B175-CF2E2B7253FE}" type="presOf" srcId="{5A506616-3817-48E8-AB67-14F3B90D6A14}" destId="{6B9F9378-5204-44EC-A1CE-CE5229C65C72}" srcOrd="0" destOrd="0" presId="urn:microsoft.com/office/officeart/2005/8/layout/list1"/>
    <dgm:cxn modelId="{A939657D-8ECB-4700-A8EE-BB6922FD2620}" type="presOf" srcId="{ED03F313-EED9-4AEA-85EC-F0FB2395F630}" destId="{597A2A1C-C80C-459F-8FE0-DE8BF51F8C15}" srcOrd="1" destOrd="0" presId="urn:microsoft.com/office/officeart/2005/8/layout/list1"/>
    <dgm:cxn modelId="{2A259924-8D72-482C-8723-44338A130E37}" type="presOf" srcId="{D6F0281C-F2AC-455A-BC8E-FF94E384B464}" destId="{0087D544-E89F-4AA6-B3E7-67CC2FB0C102}" srcOrd="1" destOrd="0" presId="urn:microsoft.com/office/officeart/2005/8/layout/list1"/>
    <dgm:cxn modelId="{288437CC-238D-4192-B148-1208594FA884}" srcId="{5A506616-3817-48E8-AB67-14F3B90D6A14}" destId="{D6F0281C-F2AC-455A-BC8E-FF94E384B464}" srcOrd="2" destOrd="0" parTransId="{D5CA9E39-E3D8-4789-97B3-1EB0DC8CA8AA}" sibTransId="{12F66B5D-03DB-4500-AEF1-DDFAF5BFE755}"/>
    <dgm:cxn modelId="{08280392-BFB0-4794-AF66-C78D692FABBA}" type="presOf" srcId="{D6F0281C-F2AC-455A-BC8E-FF94E384B464}" destId="{F35541C6-22A9-4902-B876-B7BC8581A173}" srcOrd="0" destOrd="0" presId="urn:microsoft.com/office/officeart/2005/8/layout/list1"/>
    <dgm:cxn modelId="{5F0CCFEC-0704-48CB-A919-A652F03E9368}" type="presParOf" srcId="{6B9F9378-5204-44EC-A1CE-CE5229C65C72}" destId="{7DF39381-26AE-4B49-9F1E-80D0B5FD252B}" srcOrd="0" destOrd="0" presId="urn:microsoft.com/office/officeart/2005/8/layout/list1"/>
    <dgm:cxn modelId="{E54F1835-AA85-44B0-8093-3411A5C95485}" type="presParOf" srcId="{7DF39381-26AE-4B49-9F1E-80D0B5FD252B}" destId="{1D91DDFD-547C-4F7E-B196-7FBE419306E1}" srcOrd="0" destOrd="0" presId="urn:microsoft.com/office/officeart/2005/8/layout/list1"/>
    <dgm:cxn modelId="{107BA556-2D86-48F7-96CE-F333286E7B33}" type="presParOf" srcId="{7DF39381-26AE-4B49-9F1E-80D0B5FD252B}" destId="{597A2A1C-C80C-459F-8FE0-DE8BF51F8C15}" srcOrd="1" destOrd="0" presId="urn:microsoft.com/office/officeart/2005/8/layout/list1"/>
    <dgm:cxn modelId="{989227D7-2271-41FA-AB3D-F6FC6ED3A962}" type="presParOf" srcId="{6B9F9378-5204-44EC-A1CE-CE5229C65C72}" destId="{F17116C9-C0B6-48D5-91A7-8D6DEF1CC9BF}" srcOrd="1" destOrd="0" presId="urn:microsoft.com/office/officeart/2005/8/layout/list1"/>
    <dgm:cxn modelId="{A8E95EF5-1A10-43C2-9157-032851367F38}" type="presParOf" srcId="{6B9F9378-5204-44EC-A1CE-CE5229C65C72}" destId="{76F07E82-7C9C-4344-8FD2-09E640153B92}" srcOrd="2" destOrd="0" presId="urn:microsoft.com/office/officeart/2005/8/layout/list1"/>
    <dgm:cxn modelId="{64B04626-5B35-4349-9649-9D489F9575CD}" type="presParOf" srcId="{6B9F9378-5204-44EC-A1CE-CE5229C65C72}" destId="{7398B8C1-8BCE-413E-B87E-E4D52C9A9F35}" srcOrd="3" destOrd="0" presId="urn:microsoft.com/office/officeart/2005/8/layout/list1"/>
    <dgm:cxn modelId="{896F250C-31BA-49E9-8751-280B63382FC2}" type="presParOf" srcId="{6B9F9378-5204-44EC-A1CE-CE5229C65C72}" destId="{5AA20CDB-B689-43C9-A54A-9EA9BDCFB5B3}" srcOrd="4" destOrd="0" presId="urn:microsoft.com/office/officeart/2005/8/layout/list1"/>
    <dgm:cxn modelId="{30F37786-1D39-4B8D-B554-0132588ABBCB}" type="presParOf" srcId="{5AA20CDB-B689-43C9-A54A-9EA9BDCFB5B3}" destId="{1DCA743B-B3F1-4986-9DFA-6425A6CE0DB3}" srcOrd="0" destOrd="0" presId="urn:microsoft.com/office/officeart/2005/8/layout/list1"/>
    <dgm:cxn modelId="{C1666CF1-8761-431A-B9C6-2D9F30D6E96F}" type="presParOf" srcId="{5AA20CDB-B689-43C9-A54A-9EA9BDCFB5B3}" destId="{2101E90E-54FA-430C-8FD1-D761885FA97B}" srcOrd="1" destOrd="0" presId="urn:microsoft.com/office/officeart/2005/8/layout/list1"/>
    <dgm:cxn modelId="{724810C3-6FB6-4358-96A8-43D900E5E36F}" type="presParOf" srcId="{6B9F9378-5204-44EC-A1CE-CE5229C65C72}" destId="{342D6AED-2CEF-4EEF-A210-50D70E64E90D}" srcOrd="5" destOrd="0" presId="urn:microsoft.com/office/officeart/2005/8/layout/list1"/>
    <dgm:cxn modelId="{5DEAFB7F-0F0E-40E6-B470-C95970C28FEE}" type="presParOf" srcId="{6B9F9378-5204-44EC-A1CE-CE5229C65C72}" destId="{81725A51-8D09-4002-9278-769E1AB18BFB}" srcOrd="6" destOrd="0" presId="urn:microsoft.com/office/officeart/2005/8/layout/list1"/>
    <dgm:cxn modelId="{0C008A48-23FA-466D-8F72-9D12AA500DBA}" type="presParOf" srcId="{6B9F9378-5204-44EC-A1CE-CE5229C65C72}" destId="{939541F2-8C14-47C0-9808-8A72A8FB77BD}" srcOrd="7" destOrd="0" presId="urn:microsoft.com/office/officeart/2005/8/layout/list1"/>
    <dgm:cxn modelId="{C8B1417F-F5B4-4A36-9FB2-D7DC81DA3195}" type="presParOf" srcId="{6B9F9378-5204-44EC-A1CE-CE5229C65C72}" destId="{10F689C7-6DE2-430D-A833-EF910BD922D3}" srcOrd="8" destOrd="0" presId="urn:microsoft.com/office/officeart/2005/8/layout/list1"/>
    <dgm:cxn modelId="{85C932C0-EBD9-42DE-BF93-4D25F66AE828}" type="presParOf" srcId="{10F689C7-6DE2-430D-A833-EF910BD922D3}" destId="{F35541C6-22A9-4902-B876-B7BC8581A173}" srcOrd="0" destOrd="0" presId="urn:microsoft.com/office/officeart/2005/8/layout/list1"/>
    <dgm:cxn modelId="{0AB151F5-7A03-4FD7-AAAF-8AC524FE06EE}" type="presParOf" srcId="{10F689C7-6DE2-430D-A833-EF910BD922D3}" destId="{0087D544-E89F-4AA6-B3E7-67CC2FB0C102}" srcOrd="1" destOrd="0" presId="urn:microsoft.com/office/officeart/2005/8/layout/list1"/>
    <dgm:cxn modelId="{671609DD-7C9C-4BE3-A622-B345F733B91D}" type="presParOf" srcId="{6B9F9378-5204-44EC-A1CE-CE5229C65C72}" destId="{6C6714ED-FA1A-4B68-BF3F-2C480CFEC016}" srcOrd="9" destOrd="0" presId="urn:microsoft.com/office/officeart/2005/8/layout/list1"/>
    <dgm:cxn modelId="{CDE128FB-8565-45AB-A2BE-EDFED74F11C4}" type="presParOf" srcId="{6B9F9378-5204-44EC-A1CE-CE5229C65C72}" destId="{43797301-4F5E-4BF3-ACE3-9117C4638EB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000A7B-BB68-4570-A5E3-25AFC90E13DA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EED6BAA-68ED-4C4A-BC11-F03C0047804B}">
      <dgm:prSet phldrT="[Texto]"/>
      <dgm:spPr/>
      <dgm:t>
        <a:bodyPr/>
        <a:lstStyle/>
        <a:p>
          <a:r>
            <a:rPr lang="es-MX" dirty="0" smtClean="0"/>
            <a:t>Gestión de Políticas</a:t>
          </a:r>
          <a:endParaRPr lang="en-US" dirty="0"/>
        </a:p>
      </dgm:t>
    </dgm:pt>
    <dgm:pt modelId="{41376895-83BA-4E3E-8B71-339CBAF60FE0}" type="parTrans" cxnId="{9483EFD5-3A18-4E17-BDA0-3C6450ACBDC8}">
      <dgm:prSet/>
      <dgm:spPr/>
      <dgm:t>
        <a:bodyPr/>
        <a:lstStyle/>
        <a:p>
          <a:endParaRPr lang="en-US"/>
        </a:p>
      </dgm:t>
    </dgm:pt>
    <dgm:pt modelId="{78BFEDEF-41F3-4F6C-8F46-AA526A2A1FAE}" type="sibTrans" cxnId="{9483EFD5-3A18-4E17-BDA0-3C6450ACBDC8}">
      <dgm:prSet/>
      <dgm:spPr/>
      <dgm:t>
        <a:bodyPr/>
        <a:lstStyle/>
        <a:p>
          <a:endParaRPr lang="en-US"/>
        </a:p>
      </dgm:t>
    </dgm:pt>
    <dgm:pt modelId="{03E725C8-A821-4240-9138-7CDD17C17FD1}">
      <dgm:prSet phldrT="[Texto]"/>
      <dgm:spPr/>
      <dgm:t>
        <a:bodyPr/>
        <a:lstStyle/>
        <a:p>
          <a:r>
            <a:rPr lang="es-MX" dirty="0" smtClean="0"/>
            <a:t>Estudios estratégicos del desarrollo (Formulación)</a:t>
          </a:r>
          <a:endParaRPr lang="en-US" dirty="0"/>
        </a:p>
      </dgm:t>
    </dgm:pt>
    <dgm:pt modelId="{4BF7FC51-64B2-4ABD-98FF-E954D770E445}" type="parTrans" cxnId="{B62B9108-0FCB-45A8-AA78-2776B8A030CB}">
      <dgm:prSet/>
      <dgm:spPr/>
      <dgm:t>
        <a:bodyPr/>
        <a:lstStyle/>
        <a:p>
          <a:endParaRPr lang="en-US"/>
        </a:p>
      </dgm:t>
    </dgm:pt>
    <dgm:pt modelId="{8E81D65E-BCFA-4AB9-A558-4EBFDB2F6CA8}" type="sibTrans" cxnId="{B62B9108-0FCB-45A8-AA78-2776B8A030CB}">
      <dgm:prSet/>
      <dgm:spPr/>
      <dgm:t>
        <a:bodyPr/>
        <a:lstStyle/>
        <a:p>
          <a:endParaRPr lang="en-US"/>
        </a:p>
      </dgm:t>
    </dgm:pt>
    <dgm:pt modelId="{A1F836BA-B0DB-4E74-9B90-55FA783675A7}">
      <dgm:prSet phldrT="[Texto]"/>
      <dgm:spPr/>
      <dgm:t>
        <a:bodyPr/>
        <a:lstStyle/>
        <a:p>
          <a:r>
            <a:rPr lang="es-MX" dirty="0" smtClean="0"/>
            <a:t>Monitoreo Evaluación</a:t>
          </a:r>
          <a:endParaRPr lang="en-US" dirty="0"/>
        </a:p>
      </dgm:t>
    </dgm:pt>
    <dgm:pt modelId="{72647D7E-3CC0-4C01-B01D-FCBEB29FC4C0}" type="parTrans" cxnId="{EFBCB810-220F-4F51-8FA5-BED730D1FAAA}">
      <dgm:prSet/>
      <dgm:spPr/>
      <dgm:t>
        <a:bodyPr/>
        <a:lstStyle/>
        <a:p>
          <a:endParaRPr lang="en-US"/>
        </a:p>
      </dgm:t>
    </dgm:pt>
    <dgm:pt modelId="{C47C48D0-E6EA-4D0A-8535-7B29FF84C83C}" type="sibTrans" cxnId="{EFBCB810-220F-4F51-8FA5-BED730D1FAAA}">
      <dgm:prSet/>
      <dgm:spPr/>
      <dgm:t>
        <a:bodyPr/>
        <a:lstStyle/>
        <a:p>
          <a:endParaRPr lang="en-US"/>
        </a:p>
      </dgm:t>
    </dgm:pt>
    <dgm:pt modelId="{8CE54C8E-E1A4-4E1D-A6AF-4CB796E25DFC}">
      <dgm:prSet phldrT="[Texto]"/>
      <dgm:spPr/>
      <dgm:t>
        <a:bodyPr/>
        <a:lstStyle/>
        <a:p>
          <a:r>
            <a:rPr lang="es-MX" dirty="0" smtClean="0"/>
            <a:t>Equidad ética y de género</a:t>
          </a:r>
          <a:endParaRPr lang="en-US" dirty="0"/>
        </a:p>
      </dgm:t>
    </dgm:pt>
    <dgm:pt modelId="{8B52D375-9574-4A87-9522-86B67258F567}" type="parTrans" cxnId="{62778CDC-A6CC-4476-9594-64CC59572CF5}">
      <dgm:prSet/>
      <dgm:spPr/>
    </dgm:pt>
    <dgm:pt modelId="{0259872B-5D29-482D-92E8-F47AEEA6CFA9}" type="sibTrans" cxnId="{62778CDC-A6CC-4476-9594-64CC59572CF5}">
      <dgm:prSet/>
      <dgm:spPr/>
    </dgm:pt>
    <dgm:pt modelId="{BD63A022-4181-4A54-9465-112E9A0A15C6}" type="pres">
      <dgm:prSet presAssocID="{79000A7B-BB68-4570-A5E3-25AFC90E1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1A3273-8423-4BF8-8541-3AD18CFC814A}" type="pres">
      <dgm:prSet presAssocID="{9EED6BAA-68ED-4C4A-BC11-F03C0047804B}" presName="composite" presStyleCnt="0"/>
      <dgm:spPr/>
    </dgm:pt>
    <dgm:pt modelId="{128A9B94-03AE-4053-9E25-246DC77D3FD2}" type="pres">
      <dgm:prSet presAssocID="{9EED6BAA-68ED-4C4A-BC11-F03C0047804B}" presName="parTx" presStyleLbl="alignNode1" presStyleIdx="0" presStyleCnt="1" custLinFactNeighborY="-23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523A7AD-DD33-4D95-BAF5-418A434CFD59}" type="pres">
      <dgm:prSet presAssocID="{9EED6BAA-68ED-4C4A-BC11-F03C0047804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531BBA-B6C3-4963-B9B3-C2328A4E9EEA}" type="presOf" srcId="{03E725C8-A821-4240-9138-7CDD17C17FD1}" destId="{D523A7AD-DD33-4D95-BAF5-418A434CFD59}" srcOrd="0" destOrd="0" presId="urn:microsoft.com/office/officeart/2005/8/layout/hList1"/>
    <dgm:cxn modelId="{6EFFCF09-DEF8-444C-9B28-88F9D2F57A84}" type="presOf" srcId="{79000A7B-BB68-4570-A5E3-25AFC90E13DA}" destId="{BD63A022-4181-4A54-9465-112E9A0A15C6}" srcOrd="0" destOrd="0" presId="urn:microsoft.com/office/officeart/2005/8/layout/hList1"/>
    <dgm:cxn modelId="{BC239C6A-3017-462A-876A-98B6904A9C55}" type="presOf" srcId="{9EED6BAA-68ED-4C4A-BC11-F03C0047804B}" destId="{128A9B94-03AE-4053-9E25-246DC77D3FD2}" srcOrd="0" destOrd="0" presId="urn:microsoft.com/office/officeart/2005/8/layout/hList1"/>
    <dgm:cxn modelId="{62778CDC-A6CC-4476-9594-64CC59572CF5}" srcId="{9EED6BAA-68ED-4C4A-BC11-F03C0047804B}" destId="{8CE54C8E-E1A4-4E1D-A6AF-4CB796E25DFC}" srcOrd="2" destOrd="0" parTransId="{8B52D375-9574-4A87-9522-86B67258F567}" sibTransId="{0259872B-5D29-482D-92E8-F47AEEA6CFA9}"/>
    <dgm:cxn modelId="{9483EFD5-3A18-4E17-BDA0-3C6450ACBDC8}" srcId="{79000A7B-BB68-4570-A5E3-25AFC90E13DA}" destId="{9EED6BAA-68ED-4C4A-BC11-F03C0047804B}" srcOrd="0" destOrd="0" parTransId="{41376895-83BA-4E3E-8B71-339CBAF60FE0}" sibTransId="{78BFEDEF-41F3-4F6C-8F46-AA526A2A1FAE}"/>
    <dgm:cxn modelId="{B62B9108-0FCB-45A8-AA78-2776B8A030CB}" srcId="{9EED6BAA-68ED-4C4A-BC11-F03C0047804B}" destId="{03E725C8-A821-4240-9138-7CDD17C17FD1}" srcOrd="0" destOrd="0" parTransId="{4BF7FC51-64B2-4ABD-98FF-E954D770E445}" sibTransId="{8E81D65E-BCFA-4AB9-A558-4EBFDB2F6CA8}"/>
    <dgm:cxn modelId="{EFBCB810-220F-4F51-8FA5-BED730D1FAAA}" srcId="{9EED6BAA-68ED-4C4A-BC11-F03C0047804B}" destId="{A1F836BA-B0DB-4E74-9B90-55FA783675A7}" srcOrd="1" destOrd="0" parTransId="{72647D7E-3CC0-4C01-B01D-FCBEB29FC4C0}" sibTransId="{C47C48D0-E6EA-4D0A-8535-7B29FF84C83C}"/>
    <dgm:cxn modelId="{712AD783-A27F-4F1A-9818-1EBF587C2E33}" type="presOf" srcId="{8CE54C8E-E1A4-4E1D-A6AF-4CB796E25DFC}" destId="{D523A7AD-DD33-4D95-BAF5-418A434CFD59}" srcOrd="0" destOrd="2" presId="urn:microsoft.com/office/officeart/2005/8/layout/hList1"/>
    <dgm:cxn modelId="{DCA630C0-7DB3-42FB-B179-5205F5CC30D1}" type="presOf" srcId="{A1F836BA-B0DB-4E74-9B90-55FA783675A7}" destId="{D523A7AD-DD33-4D95-BAF5-418A434CFD59}" srcOrd="0" destOrd="1" presId="urn:microsoft.com/office/officeart/2005/8/layout/hList1"/>
    <dgm:cxn modelId="{2F3F5639-9D0F-4892-9B2C-0E605B9A725A}" type="presParOf" srcId="{BD63A022-4181-4A54-9465-112E9A0A15C6}" destId="{621A3273-8423-4BF8-8541-3AD18CFC814A}" srcOrd="0" destOrd="0" presId="urn:microsoft.com/office/officeart/2005/8/layout/hList1"/>
    <dgm:cxn modelId="{B182A776-FA78-4D7E-B257-DA476125C6B2}" type="presParOf" srcId="{621A3273-8423-4BF8-8541-3AD18CFC814A}" destId="{128A9B94-03AE-4053-9E25-246DC77D3FD2}" srcOrd="0" destOrd="0" presId="urn:microsoft.com/office/officeart/2005/8/layout/hList1"/>
    <dgm:cxn modelId="{F1476BED-C516-427F-967D-F6F7BFDB0FF2}" type="presParOf" srcId="{621A3273-8423-4BF8-8541-3AD18CFC814A}" destId="{D523A7AD-DD33-4D95-BAF5-418A434CFD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B31C99-1FE0-4D80-91D6-A7FC0916A2EC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84C696C-4ED6-4B61-B4DA-78C1BEE033C5}">
      <dgm:prSet phldrT="[Texto]"/>
      <dgm:spPr/>
      <dgm:t>
        <a:bodyPr/>
        <a:lstStyle/>
        <a:p>
          <a:r>
            <a:rPr lang="es-MX" dirty="0" smtClean="0"/>
            <a:t>Gestión de Riesgo</a:t>
          </a:r>
          <a:endParaRPr lang="en-US" dirty="0"/>
        </a:p>
      </dgm:t>
    </dgm:pt>
    <dgm:pt modelId="{2E01C734-FB18-4AF6-89EF-F3CDED28F9EE}" type="parTrans" cxnId="{F1918375-CCDB-4AF2-94E4-73AB6DC5C623}">
      <dgm:prSet/>
      <dgm:spPr/>
      <dgm:t>
        <a:bodyPr/>
        <a:lstStyle/>
        <a:p>
          <a:endParaRPr lang="en-US"/>
        </a:p>
      </dgm:t>
    </dgm:pt>
    <dgm:pt modelId="{E7EBA8CA-0C3B-427E-BD6A-FD8CC29CD4A1}" type="sibTrans" cxnId="{F1918375-CCDB-4AF2-94E4-73AB6DC5C623}">
      <dgm:prSet/>
      <dgm:spPr/>
      <dgm:t>
        <a:bodyPr/>
        <a:lstStyle/>
        <a:p>
          <a:endParaRPr lang="en-US"/>
        </a:p>
      </dgm:t>
    </dgm:pt>
    <dgm:pt modelId="{D8639B92-530A-4281-B406-3E55F4B732E1}" type="pres">
      <dgm:prSet presAssocID="{3FB31C99-1FE0-4D80-91D6-A7FC0916A2E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70BB822-0313-4671-8AEC-08FF530DD6D6}" type="pres">
      <dgm:prSet presAssocID="{E84C696C-4ED6-4B61-B4DA-78C1BEE033C5}" presName="parentLin" presStyleCnt="0"/>
      <dgm:spPr/>
    </dgm:pt>
    <dgm:pt modelId="{E3AF8833-086D-43A7-B899-E92F4F28BBFF}" type="pres">
      <dgm:prSet presAssocID="{E84C696C-4ED6-4B61-B4DA-78C1BEE033C5}" presName="parentLeftMargin" presStyleLbl="node1" presStyleIdx="0" presStyleCnt="1"/>
      <dgm:spPr/>
      <dgm:t>
        <a:bodyPr/>
        <a:lstStyle/>
        <a:p>
          <a:endParaRPr lang="es-GT"/>
        </a:p>
      </dgm:t>
    </dgm:pt>
    <dgm:pt modelId="{D7437989-3BF2-4DCF-B9E2-B530ED9BCC22}" type="pres">
      <dgm:prSet presAssocID="{E84C696C-4ED6-4B61-B4DA-78C1BEE033C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1AD29-2D88-4C17-A461-4101EC470FB6}" type="pres">
      <dgm:prSet presAssocID="{E84C696C-4ED6-4B61-B4DA-78C1BEE033C5}" presName="negativeSpace" presStyleCnt="0"/>
      <dgm:spPr/>
    </dgm:pt>
    <dgm:pt modelId="{1121982E-D89A-4602-AEEF-56B8CB3E1450}" type="pres">
      <dgm:prSet presAssocID="{E84C696C-4ED6-4B61-B4DA-78C1BEE033C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085088C-C424-4074-A79E-50B2ADB055E8}" type="presOf" srcId="{E84C696C-4ED6-4B61-B4DA-78C1BEE033C5}" destId="{E3AF8833-086D-43A7-B899-E92F4F28BBFF}" srcOrd="0" destOrd="0" presId="urn:microsoft.com/office/officeart/2005/8/layout/list1"/>
    <dgm:cxn modelId="{74C6113C-76B6-4D80-9A9C-6C9C1BF12A76}" type="presOf" srcId="{E84C696C-4ED6-4B61-B4DA-78C1BEE033C5}" destId="{D7437989-3BF2-4DCF-B9E2-B530ED9BCC22}" srcOrd="1" destOrd="0" presId="urn:microsoft.com/office/officeart/2005/8/layout/list1"/>
    <dgm:cxn modelId="{49600008-C741-4A59-8ABD-C9EBCA9F3F85}" type="presOf" srcId="{3FB31C99-1FE0-4D80-91D6-A7FC0916A2EC}" destId="{D8639B92-530A-4281-B406-3E55F4B732E1}" srcOrd="0" destOrd="0" presId="urn:microsoft.com/office/officeart/2005/8/layout/list1"/>
    <dgm:cxn modelId="{F1918375-CCDB-4AF2-94E4-73AB6DC5C623}" srcId="{3FB31C99-1FE0-4D80-91D6-A7FC0916A2EC}" destId="{E84C696C-4ED6-4B61-B4DA-78C1BEE033C5}" srcOrd="0" destOrd="0" parTransId="{2E01C734-FB18-4AF6-89EF-F3CDED28F9EE}" sibTransId="{E7EBA8CA-0C3B-427E-BD6A-FD8CC29CD4A1}"/>
    <dgm:cxn modelId="{B3C33D3A-8A55-4B61-A6B9-FC31ECC9B90A}" type="presParOf" srcId="{D8639B92-530A-4281-B406-3E55F4B732E1}" destId="{670BB822-0313-4671-8AEC-08FF530DD6D6}" srcOrd="0" destOrd="0" presId="urn:microsoft.com/office/officeart/2005/8/layout/list1"/>
    <dgm:cxn modelId="{B07FA04B-480C-4DDC-B260-5CD3D5638EF3}" type="presParOf" srcId="{670BB822-0313-4671-8AEC-08FF530DD6D6}" destId="{E3AF8833-086D-43A7-B899-E92F4F28BBFF}" srcOrd="0" destOrd="0" presId="urn:microsoft.com/office/officeart/2005/8/layout/list1"/>
    <dgm:cxn modelId="{6C9571FB-0EB4-4450-984E-C9B8DA4B21D4}" type="presParOf" srcId="{670BB822-0313-4671-8AEC-08FF530DD6D6}" destId="{D7437989-3BF2-4DCF-B9E2-B530ED9BCC22}" srcOrd="1" destOrd="0" presId="urn:microsoft.com/office/officeart/2005/8/layout/list1"/>
    <dgm:cxn modelId="{5A5ACE16-435E-4A82-AEA5-2F7E8E4E5B2E}" type="presParOf" srcId="{D8639B92-530A-4281-B406-3E55F4B732E1}" destId="{C931AD29-2D88-4C17-A461-4101EC470FB6}" srcOrd="1" destOrd="0" presId="urn:microsoft.com/office/officeart/2005/8/layout/list1"/>
    <dgm:cxn modelId="{A9B90B75-DAA6-4EA1-A3D9-8C224FEB9CD7}" type="presParOf" srcId="{D8639B92-530A-4281-B406-3E55F4B732E1}" destId="{1121982E-D89A-4602-AEEF-56B8CB3E145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00A7B-BB68-4570-A5E3-25AFC90E13D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ED6BAA-68ED-4C4A-BC11-F03C0047804B}">
      <dgm:prSet phldrT="[Texto]"/>
      <dgm:spPr/>
      <dgm:t>
        <a:bodyPr/>
        <a:lstStyle/>
        <a:p>
          <a:r>
            <a:rPr lang="es-MX" dirty="0" smtClean="0"/>
            <a:t>Gestión de Cooperación</a:t>
          </a:r>
          <a:endParaRPr lang="en-US" dirty="0"/>
        </a:p>
      </dgm:t>
    </dgm:pt>
    <dgm:pt modelId="{41376895-83BA-4E3E-8B71-339CBAF60FE0}" type="parTrans" cxnId="{9483EFD5-3A18-4E17-BDA0-3C6450ACBDC8}">
      <dgm:prSet/>
      <dgm:spPr/>
      <dgm:t>
        <a:bodyPr/>
        <a:lstStyle/>
        <a:p>
          <a:endParaRPr lang="en-US"/>
        </a:p>
      </dgm:t>
    </dgm:pt>
    <dgm:pt modelId="{78BFEDEF-41F3-4F6C-8F46-AA526A2A1FAE}" type="sibTrans" cxnId="{9483EFD5-3A18-4E17-BDA0-3C6450ACBDC8}">
      <dgm:prSet/>
      <dgm:spPr/>
      <dgm:t>
        <a:bodyPr/>
        <a:lstStyle/>
        <a:p>
          <a:endParaRPr lang="en-US"/>
        </a:p>
      </dgm:t>
    </dgm:pt>
    <dgm:pt modelId="{805D599C-48C2-4CB1-A2F5-46CC7D250DFC}">
      <dgm:prSet phldrT="[Texto]"/>
      <dgm:spPr/>
      <dgm:t>
        <a:bodyPr/>
        <a:lstStyle/>
        <a:p>
          <a:r>
            <a:rPr lang="es-MX" dirty="0" smtClean="0"/>
            <a:t>Enlace Territorial</a:t>
          </a:r>
          <a:endParaRPr lang="en-US" dirty="0"/>
        </a:p>
      </dgm:t>
    </dgm:pt>
    <dgm:pt modelId="{C5F49F9A-4C7A-498E-9ED6-32A5F1A25A83}" type="parTrans" cxnId="{340C931F-69B0-4FA8-A040-05B9FB0D00CB}">
      <dgm:prSet/>
      <dgm:spPr/>
      <dgm:t>
        <a:bodyPr/>
        <a:lstStyle/>
        <a:p>
          <a:endParaRPr lang="en-US"/>
        </a:p>
      </dgm:t>
    </dgm:pt>
    <dgm:pt modelId="{E0CB1270-29D9-4BF4-A583-FB2CCD9D6114}" type="sibTrans" cxnId="{340C931F-69B0-4FA8-A040-05B9FB0D00CB}">
      <dgm:prSet/>
      <dgm:spPr/>
      <dgm:t>
        <a:bodyPr/>
        <a:lstStyle/>
        <a:p>
          <a:endParaRPr lang="en-US"/>
        </a:p>
      </dgm:t>
    </dgm:pt>
    <dgm:pt modelId="{92394FB2-B184-4F7B-8938-CD512A1AE769}">
      <dgm:prSet phldrT="[Texto]"/>
      <dgm:spPr/>
      <dgm:t>
        <a:bodyPr/>
        <a:lstStyle/>
        <a:p>
          <a:r>
            <a:rPr lang="es-MX" dirty="0" smtClean="0"/>
            <a:t>Gestión de la Cooperación</a:t>
          </a:r>
          <a:endParaRPr lang="en-US" dirty="0"/>
        </a:p>
      </dgm:t>
    </dgm:pt>
    <dgm:pt modelId="{497FE6D0-3C9F-4F8B-9866-3A1E50C822D9}" type="parTrans" cxnId="{7409E5EB-349D-40CD-BDC2-E526E8CB03FD}">
      <dgm:prSet/>
      <dgm:spPr/>
      <dgm:t>
        <a:bodyPr/>
        <a:lstStyle/>
        <a:p>
          <a:endParaRPr lang="en-US"/>
        </a:p>
      </dgm:t>
    </dgm:pt>
    <dgm:pt modelId="{D0B034BA-2285-448D-B1E4-5631591C85E8}" type="sibTrans" cxnId="{7409E5EB-349D-40CD-BDC2-E526E8CB03FD}">
      <dgm:prSet/>
      <dgm:spPr/>
      <dgm:t>
        <a:bodyPr/>
        <a:lstStyle/>
        <a:p>
          <a:endParaRPr lang="en-US"/>
        </a:p>
      </dgm:t>
    </dgm:pt>
    <dgm:pt modelId="{454F6E36-D8C3-4DD6-A4BA-D181093B5C81}">
      <dgm:prSet phldrT="[Texto]"/>
      <dgm:spPr/>
      <dgm:t>
        <a:bodyPr/>
        <a:lstStyle/>
        <a:p>
          <a:r>
            <a:rPr lang="es-MX" dirty="0" smtClean="0"/>
            <a:t>Análisis de la Cooperación</a:t>
          </a:r>
          <a:endParaRPr lang="en-US" dirty="0"/>
        </a:p>
      </dgm:t>
    </dgm:pt>
    <dgm:pt modelId="{EFF644E7-592E-4216-A333-AB70F48C5FFF}" type="parTrans" cxnId="{5D9B1E01-59B4-488C-8A7A-913C72B797AE}">
      <dgm:prSet/>
      <dgm:spPr/>
      <dgm:t>
        <a:bodyPr/>
        <a:lstStyle/>
        <a:p>
          <a:endParaRPr lang="en-US"/>
        </a:p>
      </dgm:t>
    </dgm:pt>
    <dgm:pt modelId="{D1EF7F0F-A95F-4C6D-9EB9-24EDBB75A38C}" type="sibTrans" cxnId="{5D9B1E01-59B4-488C-8A7A-913C72B797AE}">
      <dgm:prSet/>
      <dgm:spPr/>
      <dgm:t>
        <a:bodyPr/>
        <a:lstStyle/>
        <a:p>
          <a:endParaRPr lang="en-US"/>
        </a:p>
      </dgm:t>
    </dgm:pt>
    <dgm:pt modelId="{BD63A022-4181-4A54-9465-112E9A0A15C6}" type="pres">
      <dgm:prSet presAssocID="{79000A7B-BB68-4570-A5E3-25AFC90E1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1A3273-8423-4BF8-8541-3AD18CFC814A}" type="pres">
      <dgm:prSet presAssocID="{9EED6BAA-68ED-4C4A-BC11-F03C0047804B}" presName="composite" presStyleCnt="0"/>
      <dgm:spPr/>
    </dgm:pt>
    <dgm:pt modelId="{128A9B94-03AE-4053-9E25-246DC77D3FD2}" type="pres">
      <dgm:prSet presAssocID="{9EED6BAA-68ED-4C4A-BC11-F03C0047804B}" presName="parTx" presStyleLbl="alignNode1" presStyleIdx="0" presStyleCnt="1" custLinFactNeighborY="-26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3A7AD-DD33-4D95-BAF5-418A434CFD59}" type="pres">
      <dgm:prSet presAssocID="{9EED6BAA-68ED-4C4A-BC11-F03C0047804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CBD385-9B6F-40BD-A710-670899958754}" type="presOf" srcId="{92394FB2-B184-4F7B-8938-CD512A1AE769}" destId="{D523A7AD-DD33-4D95-BAF5-418A434CFD59}" srcOrd="0" destOrd="1" presId="urn:microsoft.com/office/officeart/2005/8/layout/hList1"/>
    <dgm:cxn modelId="{340C931F-69B0-4FA8-A040-05B9FB0D00CB}" srcId="{9EED6BAA-68ED-4C4A-BC11-F03C0047804B}" destId="{805D599C-48C2-4CB1-A2F5-46CC7D250DFC}" srcOrd="2" destOrd="0" parTransId="{C5F49F9A-4C7A-498E-9ED6-32A5F1A25A83}" sibTransId="{E0CB1270-29D9-4BF4-A583-FB2CCD9D6114}"/>
    <dgm:cxn modelId="{00ED1C15-0E70-4953-8642-987C498DB27B}" type="presOf" srcId="{79000A7B-BB68-4570-A5E3-25AFC90E13DA}" destId="{BD63A022-4181-4A54-9465-112E9A0A15C6}" srcOrd="0" destOrd="0" presId="urn:microsoft.com/office/officeart/2005/8/layout/hList1"/>
    <dgm:cxn modelId="{F23F92AF-96CE-45CF-8D47-BEA1CFF7579A}" type="presOf" srcId="{805D599C-48C2-4CB1-A2F5-46CC7D250DFC}" destId="{D523A7AD-DD33-4D95-BAF5-418A434CFD59}" srcOrd="0" destOrd="2" presId="urn:microsoft.com/office/officeart/2005/8/layout/hList1"/>
    <dgm:cxn modelId="{9483EFD5-3A18-4E17-BDA0-3C6450ACBDC8}" srcId="{79000A7B-BB68-4570-A5E3-25AFC90E13DA}" destId="{9EED6BAA-68ED-4C4A-BC11-F03C0047804B}" srcOrd="0" destOrd="0" parTransId="{41376895-83BA-4E3E-8B71-339CBAF60FE0}" sibTransId="{78BFEDEF-41F3-4F6C-8F46-AA526A2A1FAE}"/>
    <dgm:cxn modelId="{D9F9C233-9167-4C6E-9659-73DBA24A5CE0}" type="presOf" srcId="{9EED6BAA-68ED-4C4A-BC11-F03C0047804B}" destId="{128A9B94-03AE-4053-9E25-246DC77D3FD2}" srcOrd="0" destOrd="0" presId="urn:microsoft.com/office/officeart/2005/8/layout/hList1"/>
    <dgm:cxn modelId="{7409E5EB-349D-40CD-BDC2-E526E8CB03FD}" srcId="{9EED6BAA-68ED-4C4A-BC11-F03C0047804B}" destId="{92394FB2-B184-4F7B-8938-CD512A1AE769}" srcOrd="1" destOrd="0" parTransId="{497FE6D0-3C9F-4F8B-9866-3A1E50C822D9}" sibTransId="{D0B034BA-2285-448D-B1E4-5631591C85E8}"/>
    <dgm:cxn modelId="{5D9B1E01-59B4-488C-8A7A-913C72B797AE}" srcId="{9EED6BAA-68ED-4C4A-BC11-F03C0047804B}" destId="{454F6E36-D8C3-4DD6-A4BA-D181093B5C81}" srcOrd="0" destOrd="0" parTransId="{EFF644E7-592E-4216-A333-AB70F48C5FFF}" sibTransId="{D1EF7F0F-A95F-4C6D-9EB9-24EDBB75A38C}"/>
    <dgm:cxn modelId="{8D431747-B4F0-4C73-BBDB-5D67B458D7EB}" type="presOf" srcId="{454F6E36-D8C3-4DD6-A4BA-D181093B5C81}" destId="{D523A7AD-DD33-4D95-BAF5-418A434CFD59}" srcOrd="0" destOrd="0" presId="urn:microsoft.com/office/officeart/2005/8/layout/hList1"/>
    <dgm:cxn modelId="{B5542D31-A1DD-415D-B809-E3F695D98695}" type="presParOf" srcId="{BD63A022-4181-4A54-9465-112E9A0A15C6}" destId="{621A3273-8423-4BF8-8541-3AD18CFC814A}" srcOrd="0" destOrd="0" presId="urn:microsoft.com/office/officeart/2005/8/layout/hList1"/>
    <dgm:cxn modelId="{8A455275-5035-47F7-8724-ADB01C0B9DA4}" type="presParOf" srcId="{621A3273-8423-4BF8-8541-3AD18CFC814A}" destId="{128A9B94-03AE-4053-9E25-246DC77D3FD2}" srcOrd="0" destOrd="0" presId="urn:microsoft.com/office/officeart/2005/8/layout/hList1"/>
    <dgm:cxn modelId="{160E99B5-6E09-44FF-8CFB-484B0D254E34}" type="presParOf" srcId="{621A3273-8423-4BF8-8541-3AD18CFC814A}" destId="{D523A7AD-DD33-4D95-BAF5-418A434CFD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00A7B-BB68-4570-A5E3-25AFC90E13DA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9EED6BAA-68ED-4C4A-BC11-F03C0047804B}">
      <dgm:prSet phldrT="[Texto]"/>
      <dgm:spPr/>
      <dgm:t>
        <a:bodyPr/>
        <a:lstStyle/>
        <a:p>
          <a:r>
            <a:rPr lang="es-MX" dirty="0" smtClean="0"/>
            <a:t>Gestión de inversión Pública</a:t>
          </a:r>
          <a:endParaRPr lang="en-US" dirty="0"/>
        </a:p>
      </dgm:t>
    </dgm:pt>
    <dgm:pt modelId="{41376895-83BA-4E3E-8B71-339CBAF60FE0}" type="parTrans" cxnId="{9483EFD5-3A18-4E17-BDA0-3C6450ACBDC8}">
      <dgm:prSet/>
      <dgm:spPr/>
      <dgm:t>
        <a:bodyPr/>
        <a:lstStyle/>
        <a:p>
          <a:endParaRPr lang="en-US"/>
        </a:p>
      </dgm:t>
    </dgm:pt>
    <dgm:pt modelId="{78BFEDEF-41F3-4F6C-8F46-AA526A2A1FAE}" type="sibTrans" cxnId="{9483EFD5-3A18-4E17-BDA0-3C6450ACBDC8}">
      <dgm:prSet/>
      <dgm:spPr/>
      <dgm:t>
        <a:bodyPr/>
        <a:lstStyle/>
        <a:p>
          <a:endParaRPr lang="en-US"/>
        </a:p>
      </dgm:t>
    </dgm:pt>
    <dgm:pt modelId="{7D5D104E-ECE8-45E6-814B-E186786BEE06}">
      <dgm:prSet phldrT="[Texto]"/>
      <dgm:spPr/>
      <dgm:t>
        <a:bodyPr/>
        <a:lstStyle/>
        <a:p>
          <a:r>
            <a:rPr lang="es-MX" dirty="0" err="1" smtClean="0"/>
            <a:t>Preinversión</a:t>
          </a:r>
          <a:endParaRPr lang="en-US" dirty="0"/>
        </a:p>
      </dgm:t>
    </dgm:pt>
    <dgm:pt modelId="{E56CC1F7-EE7F-4D20-A43E-69EC28237055}" type="parTrans" cxnId="{B746C7B7-0C79-4B7E-B851-64A9C29D0410}">
      <dgm:prSet/>
      <dgm:spPr/>
      <dgm:t>
        <a:bodyPr/>
        <a:lstStyle/>
        <a:p>
          <a:endParaRPr lang="en-US"/>
        </a:p>
      </dgm:t>
    </dgm:pt>
    <dgm:pt modelId="{B4DF41AA-5CCE-45D7-A391-24D339FB1E7C}" type="sibTrans" cxnId="{B746C7B7-0C79-4B7E-B851-64A9C29D0410}">
      <dgm:prSet/>
      <dgm:spPr/>
      <dgm:t>
        <a:bodyPr/>
        <a:lstStyle/>
        <a:p>
          <a:endParaRPr lang="en-US"/>
        </a:p>
      </dgm:t>
    </dgm:pt>
    <dgm:pt modelId="{18A513AE-04A7-4218-B712-03E6E1D42229}">
      <dgm:prSet phldrT="[Texto]"/>
      <dgm:spPr/>
      <dgm:t>
        <a:bodyPr/>
        <a:lstStyle/>
        <a:p>
          <a:r>
            <a:rPr lang="es-MX" dirty="0" smtClean="0"/>
            <a:t>Inversión</a:t>
          </a:r>
          <a:endParaRPr lang="en-US" dirty="0"/>
        </a:p>
      </dgm:t>
    </dgm:pt>
    <dgm:pt modelId="{CA7A3968-D1F3-4A0B-94FE-13A8EDC89E25}" type="parTrans" cxnId="{42136476-865D-430E-BCF4-4B1C9FEB7B33}">
      <dgm:prSet/>
      <dgm:spPr/>
      <dgm:t>
        <a:bodyPr/>
        <a:lstStyle/>
        <a:p>
          <a:endParaRPr lang="en-US"/>
        </a:p>
      </dgm:t>
    </dgm:pt>
    <dgm:pt modelId="{A7FE28CC-6827-427D-9ABD-0490EF42663D}" type="sibTrans" cxnId="{42136476-865D-430E-BCF4-4B1C9FEB7B33}">
      <dgm:prSet/>
      <dgm:spPr/>
      <dgm:t>
        <a:bodyPr/>
        <a:lstStyle/>
        <a:p>
          <a:endParaRPr lang="en-US"/>
        </a:p>
      </dgm:t>
    </dgm:pt>
    <dgm:pt modelId="{F19BDF82-7E9A-4FCC-BB01-B80CE424B701}">
      <dgm:prSet phldrT="[Texto]"/>
      <dgm:spPr/>
      <dgm:t>
        <a:bodyPr/>
        <a:lstStyle/>
        <a:p>
          <a:r>
            <a:rPr lang="es-MX" dirty="0" smtClean="0"/>
            <a:t>Evaluación</a:t>
          </a:r>
          <a:endParaRPr lang="en-US" dirty="0"/>
        </a:p>
      </dgm:t>
    </dgm:pt>
    <dgm:pt modelId="{200833A3-1F8B-4772-B82B-2FCF7C90302E}" type="parTrans" cxnId="{9DE1BB73-7F0A-4500-A4A3-C28C741BBFE5}">
      <dgm:prSet/>
      <dgm:spPr/>
      <dgm:t>
        <a:bodyPr/>
        <a:lstStyle/>
        <a:p>
          <a:endParaRPr lang="en-US"/>
        </a:p>
      </dgm:t>
    </dgm:pt>
    <dgm:pt modelId="{D5D12E84-09D5-401E-B3F6-520E71635DC8}" type="sibTrans" cxnId="{9DE1BB73-7F0A-4500-A4A3-C28C741BBFE5}">
      <dgm:prSet/>
      <dgm:spPr/>
      <dgm:t>
        <a:bodyPr/>
        <a:lstStyle/>
        <a:p>
          <a:endParaRPr lang="en-US"/>
        </a:p>
      </dgm:t>
    </dgm:pt>
    <dgm:pt modelId="{BD63A022-4181-4A54-9465-112E9A0A15C6}" type="pres">
      <dgm:prSet presAssocID="{79000A7B-BB68-4570-A5E3-25AFC90E13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1A3273-8423-4BF8-8541-3AD18CFC814A}" type="pres">
      <dgm:prSet presAssocID="{9EED6BAA-68ED-4C4A-BC11-F03C0047804B}" presName="composite" presStyleCnt="0"/>
      <dgm:spPr/>
    </dgm:pt>
    <dgm:pt modelId="{128A9B94-03AE-4053-9E25-246DC77D3FD2}" type="pres">
      <dgm:prSet presAssocID="{9EED6BAA-68ED-4C4A-BC11-F03C0047804B}" presName="parTx" presStyleLbl="alignNode1" presStyleIdx="0" presStyleCnt="1" custLinFactNeighborY="-26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3A7AD-DD33-4D95-BAF5-418A434CFD59}" type="pres">
      <dgm:prSet presAssocID="{9EED6BAA-68ED-4C4A-BC11-F03C0047804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136476-865D-430E-BCF4-4B1C9FEB7B33}" srcId="{9EED6BAA-68ED-4C4A-BC11-F03C0047804B}" destId="{18A513AE-04A7-4218-B712-03E6E1D42229}" srcOrd="1" destOrd="0" parTransId="{CA7A3968-D1F3-4A0B-94FE-13A8EDC89E25}" sibTransId="{A7FE28CC-6827-427D-9ABD-0490EF42663D}"/>
    <dgm:cxn modelId="{B746C7B7-0C79-4B7E-B851-64A9C29D0410}" srcId="{9EED6BAA-68ED-4C4A-BC11-F03C0047804B}" destId="{7D5D104E-ECE8-45E6-814B-E186786BEE06}" srcOrd="0" destOrd="0" parTransId="{E56CC1F7-EE7F-4D20-A43E-69EC28237055}" sibTransId="{B4DF41AA-5CCE-45D7-A391-24D339FB1E7C}"/>
    <dgm:cxn modelId="{EA02D084-32D7-467E-B12D-D1767662B3CF}" type="presOf" srcId="{7D5D104E-ECE8-45E6-814B-E186786BEE06}" destId="{D523A7AD-DD33-4D95-BAF5-418A434CFD59}" srcOrd="0" destOrd="0" presId="urn:microsoft.com/office/officeart/2005/8/layout/hList1"/>
    <dgm:cxn modelId="{D3A880ED-A113-4062-8F6A-FC18D7BC1E81}" type="presOf" srcId="{18A513AE-04A7-4218-B712-03E6E1D42229}" destId="{D523A7AD-DD33-4D95-BAF5-418A434CFD59}" srcOrd="0" destOrd="1" presId="urn:microsoft.com/office/officeart/2005/8/layout/hList1"/>
    <dgm:cxn modelId="{9483EFD5-3A18-4E17-BDA0-3C6450ACBDC8}" srcId="{79000A7B-BB68-4570-A5E3-25AFC90E13DA}" destId="{9EED6BAA-68ED-4C4A-BC11-F03C0047804B}" srcOrd="0" destOrd="0" parTransId="{41376895-83BA-4E3E-8B71-339CBAF60FE0}" sibTransId="{78BFEDEF-41F3-4F6C-8F46-AA526A2A1FAE}"/>
    <dgm:cxn modelId="{29B2449F-AB38-4CDA-8AB9-06A98FD9F1C8}" type="presOf" srcId="{9EED6BAA-68ED-4C4A-BC11-F03C0047804B}" destId="{128A9B94-03AE-4053-9E25-246DC77D3FD2}" srcOrd="0" destOrd="0" presId="urn:microsoft.com/office/officeart/2005/8/layout/hList1"/>
    <dgm:cxn modelId="{29C91BD7-8582-4A51-BC4A-45BD54224B48}" type="presOf" srcId="{79000A7B-BB68-4570-A5E3-25AFC90E13DA}" destId="{BD63A022-4181-4A54-9465-112E9A0A15C6}" srcOrd="0" destOrd="0" presId="urn:microsoft.com/office/officeart/2005/8/layout/hList1"/>
    <dgm:cxn modelId="{9DE1BB73-7F0A-4500-A4A3-C28C741BBFE5}" srcId="{9EED6BAA-68ED-4C4A-BC11-F03C0047804B}" destId="{F19BDF82-7E9A-4FCC-BB01-B80CE424B701}" srcOrd="2" destOrd="0" parTransId="{200833A3-1F8B-4772-B82B-2FCF7C90302E}" sibTransId="{D5D12E84-09D5-401E-B3F6-520E71635DC8}"/>
    <dgm:cxn modelId="{828276FC-BF0D-47B4-B535-4467799F4DB3}" type="presOf" srcId="{F19BDF82-7E9A-4FCC-BB01-B80CE424B701}" destId="{D523A7AD-DD33-4D95-BAF5-418A434CFD59}" srcOrd="0" destOrd="2" presId="urn:microsoft.com/office/officeart/2005/8/layout/hList1"/>
    <dgm:cxn modelId="{EA1B17A3-1F3C-4639-931C-4CD90FA69F5A}" type="presParOf" srcId="{BD63A022-4181-4A54-9465-112E9A0A15C6}" destId="{621A3273-8423-4BF8-8541-3AD18CFC814A}" srcOrd="0" destOrd="0" presId="urn:microsoft.com/office/officeart/2005/8/layout/hList1"/>
    <dgm:cxn modelId="{33BB4D71-494D-4247-BBDD-E96A6D7C71F4}" type="presParOf" srcId="{621A3273-8423-4BF8-8541-3AD18CFC814A}" destId="{128A9B94-03AE-4053-9E25-246DC77D3FD2}" srcOrd="0" destOrd="0" presId="urn:microsoft.com/office/officeart/2005/8/layout/hList1"/>
    <dgm:cxn modelId="{54925F81-F935-4005-99A4-1E04CF9399FF}" type="presParOf" srcId="{621A3273-8423-4BF8-8541-3AD18CFC814A}" destId="{D523A7AD-DD33-4D95-BAF5-418A434CFD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D11547-2027-4B5C-AD03-88CF2093CAC8}" type="doc">
      <dgm:prSet loTypeId="urn:microsoft.com/office/officeart/2005/8/layout/hProcess9" loCatId="process" qsTypeId="urn:microsoft.com/office/officeart/2005/8/quickstyle/3d3" qsCatId="3D" csTypeId="urn:microsoft.com/office/officeart/2005/8/colors/accent2_1" csCatId="accent2" phldr="1"/>
      <dgm:spPr/>
    </dgm:pt>
    <dgm:pt modelId="{979A0693-9BF6-45E5-9E58-431ABE00C150}">
      <dgm:prSet phldrT="[Texto]"/>
      <dgm:spPr/>
      <dgm:t>
        <a:bodyPr/>
        <a:lstStyle/>
        <a:p>
          <a:r>
            <a:rPr lang="es-MX" dirty="0" smtClean="0"/>
            <a:t>Seguimiento y Evaluación</a:t>
          </a:r>
          <a:endParaRPr lang="en-US" dirty="0"/>
        </a:p>
      </dgm:t>
    </dgm:pt>
    <dgm:pt modelId="{9F33F510-3553-4455-89B5-B4844CCDAA78}" type="parTrans" cxnId="{525C1B01-6CD8-4C6B-88DE-89D0F471564B}">
      <dgm:prSet/>
      <dgm:spPr/>
      <dgm:t>
        <a:bodyPr/>
        <a:lstStyle/>
        <a:p>
          <a:endParaRPr lang="en-US"/>
        </a:p>
      </dgm:t>
    </dgm:pt>
    <dgm:pt modelId="{5747C748-9ADD-4BD8-8BC0-AC00099BCB0E}" type="sibTrans" cxnId="{525C1B01-6CD8-4C6B-88DE-89D0F471564B}">
      <dgm:prSet/>
      <dgm:spPr/>
      <dgm:t>
        <a:bodyPr/>
        <a:lstStyle/>
        <a:p>
          <a:endParaRPr lang="en-US"/>
        </a:p>
      </dgm:t>
    </dgm:pt>
    <dgm:pt modelId="{FBCDB844-4A8F-4B79-BA7C-B70812C15058}" type="pres">
      <dgm:prSet presAssocID="{97D11547-2027-4B5C-AD03-88CF2093CAC8}" presName="CompostProcess" presStyleCnt="0">
        <dgm:presLayoutVars>
          <dgm:dir/>
          <dgm:resizeHandles val="exact"/>
        </dgm:presLayoutVars>
      </dgm:prSet>
      <dgm:spPr/>
    </dgm:pt>
    <dgm:pt modelId="{9DC867A1-7B6C-4570-8283-B90B061C4C41}" type="pres">
      <dgm:prSet presAssocID="{97D11547-2027-4B5C-AD03-88CF2093CAC8}" presName="arrow" presStyleLbl="bgShp" presStyleIdx="0" presStyleCnt="1" custAng="10800000"/>
      <dgm:spPr/>
    </dgm:pt>
    <dgm:pt modelId="{D4DDA193-FAA9-4427-900B-FCC9697532EF}" type="pres">
      <dgm:prSet presAssocID="{97D11547-2027-4B5C-AD03-88CF2093CAC8}" presName="linearProcess" presStyleCnt="0"/>
      <dgm:spPr/>
    </dgm:pt>
    <dgm:pt modelId="{5297F6C2-A737-48C4-8F52-BA2F0689241C}" type="pres">
      <dgm:prSet presAssocID="{979A0693-9BF6-45E5-9E58-431ABE00C150}" presName="textNode" presStyleLbl="node1" presStyleIdx="0" presStyleCnt="1" custScaleX="134619" custScaleY="66839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525C1B01-6CD8-4C6B-88DE-89D0F471564B}" srcId="{97D11547-2027-4B5C-AD03-88CF2093CAC8}" destId="{979A0693-9BF6-45E5-9E58-431ABE00C150}" srcOrd="0" destOrd="0" parTransId="{9F33F510-3553-4455-89B5-B4844CCDAA78}" sibTransId="{5747C748-9ADD-4BD8-8BC0-AC00099BCB0E}"/>
    <dgm:cxn modelId="{4B607561-1089-47C4-9915-F4BE5E1C7274}" type="presOf" srcId="{97D11547-2027-4B5C-AD03-88CF2093CAC8}" destId="{FBCDB844-4A8F-4B79-BA7C-B70812C15058}" srcOrd="0" destOrd="0" presId="urn:microsoft.com/office/officeart/2005/8/layout/hProcess9"/>
    <dgm:cxn modelId="{AEB73271-6725-4CEC-AEEE-DA2FA8521ABD}" type="presOf" srcId="{979A0693-9BF6-45E5-9E58-431ABE00C150}" destId="{5297F6C2-A737-48C4-8F52-BA2F0689241C}" srcOrd="0" destOrd="0" presId="urn:microsoft.com/office/officeart/2005/8/layout/hProcess9"/>
    <dgm:cxn modelId="{B4D3AD16-E627-4767-893A-AF66E2D23CD6}" type="presParOf" srcId="{FBCDB844-4A8F-4B79-BA7C-B70812C15058}" destId="{9DC867A1-7B6C-4570-8283-B90B061C4C41}" srcOrd="0" destOrd="0" presId="urn:microsoft.com/office/officeart/2005/8/layout/hProcess9"/>
    <dgm:cxn modelId="{C46C7E7C-3927-4FB1-B3A5-2FBB7622B531}" type="presParOf" srcId="{FBCDB844-4A8F-4B79-BA7C-B70812C15058}" destId="{D4DDA193-FAA9-4427-900B-FCC9697532EF}" srcOrd="1" destOrd="0" presId="urn:microsoft.com/office/officeart/2005/8/layout/hProcess9"/>
    <dgm:cxn modelId="{5549D22A-33DF-4FC2-A17E-BD9E1E8360EA}" type="presParOf" srcId="{D4DDA193-FAA9-4427-900B-FCC9697532EF}" destId="{5297F6C2-A737-48C4-8F52-BA2F0689241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3D7F02-F9F7-4635-91DC-CD8E57D8904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B607FE-12E4-40D7-9FCE-74E5E6583767}">
      <dgm:prSet phldrT="[Texto]"/>
      <dgm:spPr/>
      <dgm:t>
        <a:bodyPr/>
        <a:lstStyle/>
        <a:p>
          <a:r>
            <a:rPr lang="es-MX" dirty="0" smtClean="0">
              <a:solidFill>
                <a:schemeClr val="tx1">
                  <a:lumMod val="95000"/>
                  <a:lumOff val="5000"/>
                </a:schemeClr>
              </a:solidFill>
            </a:rPr>
            <a:t>Gestión para Resultados Municipal</a:t>
          </a:r>
        </a:p>
        <a:p>
          <a:r>
            <a:rPr lang="es-MX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GpRM</a:t>
          </a:r>
          <a:endParaRPr lang="en-US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DF8CD10-7033-4371-817A-AC0163BE1B5D}" type="parTrans" cxnId="{41B52371-C76F-41EA-BE7C-077DF0D186B9}">
      <dgm:prSet/>
      <dgm:spPr/>
      <dgm:t>
        <a:bodyPr/>
        <a:lstStyle/>
        <a:p>
          <a:endParaRPr lang="en-US"/>
        </a:p>
      </dgm:t>
    </dgm:pt>
    <dgm:pt modelId="{708DF8D2-902C-4133-8C90-0F453FF79AAC}" type="sibTrans" cxnId="{41B52371-C76F-41EA-BE7C-077DF0D186B9}">
      <dgm:prSet/>
      <dgm:spPr/>
      <dgm:t>
        <a:bodyPr/>
        <a:lstStyle/>
        <a:p>
          <a:endParaRPr lang="en-US"/>
        </a:p>
      </dgm:t>
    </dgm:pt>
    <dgm:pt modelId="{D8B65D81-829B-4F0C-BF23-40A1EC7770D5}">
      <dgm:prSet phldrT="[Texto]" custT="1"/>
      <dgm:spPr/>
      <dgm:t>
        <a:bodyPr/>
        <a:lstStyle/>
        <a:p>
          <a:r>
            <a:rPr lang="es-MX" sz="800" dirty="0" smtClean="0">
              <a:solidFill>
                <a:schemeClr val="tx1">
                  <a:lumMod val="95000"/>
                  <a:lumOff val="5000"/>
                </a:schemeClr>
              </a:solidFill>
            </a:rPr>
            <a:t>Planificación</a:t>
          </a:r>
          <a:endParaRPr lang="en-US" sz="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E83A3C-1BBE-4F8F-A204-C86BEA7F136A}" type="parTrans" cxnId="{065A90CC-01E1-447E-9756-65EB7285A629}">
      <dgm:prSet/>
      <dgm:spPr/>
      <dgm:t>
        <a:bodyPr/>
        <a:lstStyle/>
        <a:p>
          <a:endParaRPr lang="en-US"/>
        </a:p>
      </dgm:t>
    </dgm:pt>
    <dgm:pt modelId="{1AE3E22B-189E-42C9-A1C3-F453B1B5A26C}" type="sibTrans" cxnId="{065A90CC-01E1-447E-9756-65EB7285A629}">
      <dgm:prSet/>
      <dgm:spPr/>
      <dgm:t>
        <a:bodyPr/>
        <a:lstStyle/>
        <a:p>
          <a:endParaRPr lang="en-US"/>
        </a:p>
      </dgm:t>
    </dgm:pt>
    <dgm:pt modelId="{C39AD1D8-8932-47C4-B883-42807C6672B0}">
      <dgm:prSet phldrT="[Texto]" custT="1"/>
      <dgm:spPr/>
      <dgm:t>
        <a:bodyPr/>
        <a:lstStyle/>
        <a:p>
          <a:r>
            <a:rPr lang="es-MX" sz="800" dirty="0" smtClean="0">
              <a:solidFill>
                <a:schemeClr val="tx1">
                  <a:lumMod val="95000"/>
                  <a:lumOff val="5000"/>
                </a:schemeClr>
              </a:solidFill>
            </a:rPr>
            <a:t>Ejecución</a:t>
          </a:r>
          <a:endParaRPr lang="en-US" sz="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B4B7325-4DB4-4E8A-973E-3BE4CDEE3851}" type="parTrans" cxnId="{4305F20A-BB9F-4590-BDEE-A54E100671A6}">
      <dgm:prSet/>
      <dgm:spPr/>
      <dgm:t>
        <a:bodyPr/>
        <a:lstStyle/>
        <a:p>
          <a:endParaRPr lang="en-US"/>
        </a:p>
      </dgm:t>
    </dgm:pt>
    <dgm:pt modelId="{A6ED6893-1A74-4D39-86EE-3AFA73BFDA67}" type="sibTrans" cxnId="{4305F20A-BB9F-4590-BDEE-A54E100671A6}">
      <dgm:prSet/>
      <dgm:spPr/>
      <dgm:t>
        <a:bodyPr/>
        <a:lstStyle/>
        <a:p>
          <a:endParaRPr lang="en-US"/>
        </a:p>
      </dgm:t>
    </dgm:pt>
    <dgm:pt modelId="{9761FD88-2DC4-4270-8441-A0E0A69E8A80}">
      <dgm:prSet phldrT="[Texto]" custT="1"/>
      <dgm:spPr/>
      <dgm:t>
        <a:bodyPr/>
        <a:lstStyle/>
        <a:p>
          <a:r>
            <a:rPr lang="es-MX" sz="800" dirty="0" smtClean="0">
              <a:solidFill>
                <a:schemeClr val="tx1">
                  <a:lumMod val="95000"/>
                  <a:lumOff val="5000"/>
                </a:schemeClr>
              </a:solidFill>
            </a:rPr>
            <a:t>Seguimiento y evaluación</a:t>
          </a:r>
          <a:endParaRPr lang="en-US" sz="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EFABF62-D4CB-41CF-9AEC-EA87D2A6F34A}" type="parTrans" cxnId="{0FF08846-216E-4E88-9795-3BAFADBACA4C}">
      <dgm:prSet/>
      <dgm:spPr/>
      <dgm:t>
        <a:bodyPr/>
        <a:lstStyle/>
        <a:p>
          <a:endParaRPr lang="en-US"/>
        </a:p>
      </dgm:t>
    </dgm:pt>
    <dgm:pt modelId="{1B901D69-F80E-46E2-A93E-1456CFC744BE}" type="sibTrans" cxnId="{0FF08846-216E-4E88-9795-3BAFADBACA4C}">
      <dgm:prSet/>
      <dgm:spPr/>
      <dgm:t>
        <a:bodyPr/>
        <a:lstStyle/>
        <a:p>
          <a:endParaRPr lang="en-US"/>
        </a:p>
      </dgm:t>
    </dgm:pt>
    <dgm:pt modelId="{E612A205-02F6-4133-AE90-03E541781644}">
      <dgm:prSet phldrT="[Texto]" custT="1"/>
      <dgm:spPr/>
      <dgm:t>
        <a:bodyPr/>
        <a:lstStyle/>
        <a:p>
          <a:r>
            <a:rPr lang="es-MX" sz="900" dirty="0" smtClean="0">
              <a:solidFill>
                <a:schemeClr val="tx1">
                  <a:lumMod val="95000"/>
                  <a:lumOff val="5000"/>
                </a:schemeClr>
              </a:solidFill>
            </a:rPr>
            <a:t>Rendición de Cuentas</a:t>
          </a:r>
          <a:endParaRPr lang="en-US" sz="9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837CA0-F07F-4DE0-BF75-F150D6B250EA}" type="parTrans" cxnId="{0C1BA8F4-5C85-494F-9674-FB9805A98407}">
      <dgm:prSet/>
      <dgm:spPr/>
      <dgm:t>
        <a:bodyPr/>
        <a:lstStyle/>
        <a:p>
          <a:endParaRPr lang="en-US"/>
        </a:p>
      </dgm:t>
    </dgm:pt>
    <dgm:pt modelId="{978AAEB8-5E21-4F29-BD49-45E519C92722}" type="sibTrans" cxnId="{0C1BA8F4-5C85-494F-9674-FB9805A98407}">
      <dgm:prSet/>
      <dgm:spPr/>
      <dgm:t>
        <a:bodyPr/>
        <a:lstStyle/>
        <a:p>
          <a:endParaRPr lang="en-US"/>
        </a:p>
      </dgm:t>
    </dgm:pt>
    <dgm:pt modelId="{61BDA094-C5B5-4676-BBED-9F51713794AD}" type="pres">
      <dgm:prSet presAssocID="{2B3D7F02-F9F7-4635-91DC-CD8E57D8904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C99794-97A2-4FF3-8480-0F2EB32A5978}" type="pres">
      <dgm:prSet presAssocID="{5BB607FE-12E4-40D7-9FCE-74E5E6583767}" presName="centerShape" presStyleLbl="node0" presStyleIdx="0" presStyleCnt="1"/>
      <dgm:spPr/>
      <dgm:t>
        <a:bodyPr/>
        <a:lstStyle/>
        <a:p>
          <a:endParaRPr lang="en-US"/>
        </a:p>
      </dgm:t>
    </dgm:pt>
    <dgm:pt modelId="{E2DDC41E-5F3A-4542-A9C4-2B4C04323BFD}" type="pres">
      <dgm:prSet presAssocID="{D8B65D81-829B-4F0C-BF23-40A1EC7770D5}" presName="node" presStyleLbl="node1" presStyleIdx="0" presStyleCnt="4" custScaleX="134282" custScaleY="94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DB2EC-D8A4-4D6D-8D1E-E66A97D58E67}" type="pres">
      <dgm:prSet presAssocID="{D8B65D81-829B-4F0C-BF23-40A1EC7770D5}" presName="dummy" presStyleCnt="0"/>
      <dgm:spPr/>
      <dgm:t>
        <a:bodyPr/>
        <a:lstStyle/>
        <a:p>
          <a:endParaRPr lang="en-US"/>
        </a:p>
      </dgm:t>
    </dgm:pt>
    <dgm:pt modelId="{89A0FA67-D0F4-422A-BC36-B2762DB2242C}" type="pres">
      <dgm:prSet presAssocID="{1AE3E22B-189E-42C9-A1C3-F453B1B5A26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41AE90A-5842-4F90-95B2-96DDE4F06941}" type="pres">
      <dgm:prSet presAssocID="{C39AD1D8-8932-47C4-B883-42807C6672B0}" presName="node" presStyleLbl="node1" presStyleIdx="1" presStyleCnt="4" custScaleX="113762" custScaleY="94941" custRadScaleRad="91309" custRadScaleInc="-2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AA65B-DFD8-4981-B713-01DFD0784228}" type="pres">
      <dgm:prSet presAssocID="{C39AD1D8-8932-47C4-B883-42807C6672B0}" presName="dummy" presStyleCnt="0"/>
      <dgm:spPr/>
      <dgm:t>
        <a:bodyPr/>
        <a:lstStyle/>
        <a:p>
          <a:endParaRPr lang="en-US"/>
        </a:p>
      </dgm:t>
    </dgm:pt>
    <dgm:pt modelId="{36A4FEF9-F220-4BB4-B48F-BE3200B7299C}" type="pres">
      <dgm:prSet presAssocID="{A6ED6893-1A74-4D39-86EE-3AFA73BFDA6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CBACFD6-F0BB-452C-A3EF-3E6CA2392D79}" type="pres">
      <dgm:prSet presAssocID="{9761FD88-2DC4-4270-8441-A0E0A69E8A80}" presName="node" presStyleLbl="node1" presStyleIdx="2" presStyleCnt="4" custScaleX="145166" custScaleY="98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23DC2-391E-4102-9D9C-C58BFAD73E55}" type="pres">
      <dgm:prSet presAssocID="{9761FD88-2DC4-4270-8441-A0E0A69E8A80}" presName="dummy" presStyleCnt="0"/>
      <dgm:spPr/>
      <dgm:t>
        <a:bodyPr/>
        <a:lstStyle/>
        <a:p>
          <a:endParaRPr lang="en-US"/>
        </a:p>
      </dgm:t>
    </dgm:pt>
    <dgm:pt modelId="{71C0B713-41DE-4252-8E61-6A71B069A5E8}" type="pres">
      <dgm:prSet presAssocID="{1B901D69-F80E-46E2-A93E-1456CFC744B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6B85A2B-9888-4F02-8F77-5DBC19EA909E}" type="pres">
      <dgm:prSet presAssocID="{E612A205-02F6-4133-AE90-03E541781644}" presName="node" presStyleLbl="node1" presStyleIdx="3" presStyleCnt="4" custScaleX="125831" custScaleY="103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0ADB2-937F-49BB-9463-BEA6F11448E9}" type="pres">
      <dgm:prSet presAssocID="{E612A205-02F6-4133-AE90-03E541781644}" presName="dummy" presStyleCnt="0"/>
      <dgm:spPr/>
      <dgm:t>
        <a:bodyPr/>
        <a:lstStyle/>
        <a:p>
          <a:endParaRPr lang="en-US"/>
        </a:p>
      </dgm:t>
    </dgm:pt>
    <dgm:pt modelId="{B38803A9-E992-4A67-86EE-2867BB8D25BE}" type="pres">
      <dgm:prSet presAssocID="{978AAEB8-5E21-4F29-BD49-45E519C92722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EB1DBA9-7843-4EBD-BE9D-E5360C2E222D}" type="presOf" srcId="{A6ED6893-1A74-4D39-86EE-3AFA73BFDA67}" destId="{36A4FEF9-F220-4BB4-B48F-BE3200B7299C}" srcOrd="0" destOrd="0" presId="urn:microsoft.com/office/officeart/2005/8/layout/radial6"/>
    <dgm:cxn modelId="{862232CF-1512-4476-8CC7-DAA6C3F7390D}" type="presOf" srcId="{C39AD1D8-8932-47C4-B883-42807C6672B0}" destId="{541AE90A-5842-4F90-95B2-96DDE4F06941}" srcOrd="0" destOrd="0" presId="urn:microsoft.com/office/officeart/2005/8/layout/radial6"/>
    <dgm:cxn modelId="{E33D31D8-77B4-4723-AA2E-110A48FF48CF}" type="presOf" srcId="{978AAEB8-5E21-4F29-BD49-45E519C92722}" destId="{B38803A9-E992-4A67-86EE-2867BB8D25BE}" srcOrd="0" destOrd="0" presId="urn:microsoft.com/office/officeart/2005/8/layout/radial6"/>
    <dgm:cxn modelId="{EFA84F3A-47CC-41F6-B975-C319DD92A815}" type="presOf" srcId="{2B3D7F02-F9F7-4635-91DC-CD8E57D8904E}" destId="{61BDA094-C5B5-4676-BBED-9F51713794AD}" srcOrd="0" destOrd="0" presId="urn:microsoft.com/office/officeart/2005/8/layout/radial6"/>
    <dgm:cxn modelId="{0C1BA8F4-5C85-494F-9674-FB9805A98407}" srcId="{5BB607FE-12E4-40D7-9FCE-74E5E6583767}" destId="{E612A205-02F6-4133-AE90-03E541781644}" srcOrd="3" destOrd="0" parTransId="{9B837CA0-F07F-4DE0-BF75-F150D6B250EA}" sibTransId="{978AAEB8-5E21-4F29-BD49-45E519C92722}"/>
    <dgm:cxn modelId="{69DB5298-03B3-4EAA-8335-31E35ACDC128}" type="presOf" srcId="{5BB607FE-12E4-40D7-9FCE-74E5E6583767}" destId="{8EC99794-97A2-4FF3-8480-0F2EB32A5978}" srcOrd="0" destOrd="0" presId="urn:microsoft.com/office/officeart/2005/8/layout/radial6"/>
    <dgm:cxn modelId="{0FF08846-216E-4E88-9795-3BAFADBACA4C}" srcId="{5BB607FE-12E4-40D7-9FCE-74E5E6583767}" destId="{9761FD88-2DC4-4270-8441-A0E0A69E8A80}" srcOrd="2" destOrd="0" parTransId="{EEFABF62-D4CB-41CF-9AEC-EA87D2A6F34A}" sibTransId="{1B901D69-F80E-46E2-A93E-1456CFC744BE}"/>
    <dgm:cxn modelId="{CE615BCA-DFD6-4E52-A091-9CBD8AFE366E}" type="presOf" srcId="{9761FD88-2DC4-4270-8441-A0E0A69E8A80}" destId="{0CBACFD6-F0BB-452C-A3EF-3E6CA2392D79}" srcOrd="0" destOrd="0" presId="urn:microsoft.com/office/officeart/2005/8/layout/radial6"/>
    <dgm:cxn modelId="{2D315EEB-9DC6-4A8F-B2EC-765E0B9C7DED}" type="presOf" srcId="{D8B65D81-829B-4F0C-BF23-40A1EC7770D5}" destId="{E2DDC41E-5F3A-4542-A9C4-2B4C04323BFD}" srcOrd="0" destOrd="0" presId="urn:microsoft.com/office/officeart/2005/8/layout/radial6"/>
    <dgm:cxn modelId="{41B52371-C76F-41EA-BE7C-077DF0D186B9}" srcId="{2B3D7F02-F9F7-4635-91DC-CD8E57D8904E}" destId="{5BB607FE-12E4-40D7-9FCE-74E5E6583767}" srcOrd="0" destOrd="0" parTransId="{8DF8CD10-7033-4371-817A-AC0163BE1B5D}" sibTransId="{708DF8D2-902C-4133-8C90-0F453FF79AAC}"/>
    <dgm:cxn modelId="{4305F20A-BB9F-4590-BDEE-A54E100671A6}" srcId="{5BB607FE-12E4-40D7-9FCE-74E5E6583767}" destId="{C39AD1D8-8932-47C4-B883-42807C6672B0}" srcOrd="1" destOrd="0" parTransId="{2B4B7325-4DB4-4E8A-973E-3BE4CDEE3851}" sibTransId="{A6ED6893-1A74-4D39-86EE-3AFA73BFDA67}"/>
    <dgm:cxn modelId="{6A9ABC67-776F-4073-BEFD-F2CC52BCAE6A}" type="presOf" srcId="{1AE3E22B-189E-42C9-A1C3-F453B1B5A26C}" destId="{89A0FA67-D0F4-422A-BC36-B2762DB2242C}" srcOrd="0" destOrd="0" presId="urn:microsoft.com/office/officeart/2005/8/layout/radial6"/>
    <dgm:cxn modelId="{B1FDEF58-7F52-4F5F-9219-6EA267022384}" type="presOf" srcId="{E612A205-02F6-4133-AE90-03E541781644}" destId="{26B85A2B-9888-4F02-8F77-5DBC19EA909E}" srcOrd="0" destOrd="0" presId="urn:microsoft.com/office/officeart/2005/8/layout/radial6"/>
    <dgm:cxn modelId="{065A90CC-01E1-447E-9756-65EB7285A629}" srcId="{5BB607FE-12E4-40D7-9FCE-74E5E6583767}" destId="{D8B65D81-829B-4F0C-BF23-40A1EC7770D5}" srcOrd="0" destOrd="0" parTransId="{EAE83A3C-1BBE-4F8F-A204-C86BEA7F136A}" sibTransId="{1AE3E22B-189E-42C9-A1C3-F453B1B5A26C}"/>
    <dgm:cxn modelId="{ADBB55C6-9F2D-4BCF-B765-274456C5745A}" type="presOf" srcId="{1B901D69-F80E-46E2-A93E-1456CFC744BE}" destId="{71C0B713-41DE-4252-8E61-6A71B069A5E8}" srcOrd="0" destOrd="0" presId="urn:microsoft.com/office/officeart/2005/8/layout/radial6"/>
    <dgm:cxn modelId="{A334193A-C8FA-4DAB-8E50-141423DD85ED}" type="presParOf" srcId="{61BDA094-C5B5-4676-BBED-9F51713794AD}" destId="{8EC99794-97A2-4FF3-8480-0F2EB32A5978}" srcOrd="0" destOrd="0" presId="urn:microsoft.com/office/officeart/2005/8/layout/radial6"/>
    <dgm:cxn modelId="{55C3E2C7-0BD7-4E45-8254-237645EEBFF1}" type="presParOf" srcId="{61BDA094-C5B5-4676-BBED-9F51713794AD}" destId="{E2DDC41E-5F3A-4542-A9C4-2B4C04323BFD}" srcOrd="1" destOrd="0" presId="urn:microsoft.com/office/officeart/2005/8/layout/radial6"/>
    <dgm:cxn modelId="{00CDCB61-CD18-471E-8DA4-7A1F139D8014}" type="presParOf" srcId="{61BDA094-C5B5-4676-BBED-9F51713794AD}" destId="{B97DB2EC-D8A4-4D6D-8D1E-E66A97D58E67}" srcOrd="2" destOrd="0" presId="urn:microsoft.com/office/officeart/2005/8/layout/radial6"/>
    <dgm:cxn modelId="{73B792A1-548C-484A-A128-935A1B418225}" type="presParOf" srcId="{61BDA094-C5B5-4676-BBED-9F51713794AD}" destId="{89A0FA67-D0F4-422A-BC36-B2762DB2242C}" srcOrd="3" destOrd="0" presId="urn:microsoft.com/office/officeart/2005/8/layout/radial6"/>
    <dgm:cxn modelId="{9D2CD44B-B12D-433A-9EF7-EE7EE4230B0C}" type="presParOf" srcId="{61BDA094-C5B5-4676-BBED-9F51713794AD}" destId="{541AE90A-5842-4F90-95B2-96DDE4F06941}" srcOrd="4" destOrd="0" presId="urn:microsoft.com/office/officeart/2005/8/layout/radial6"/>
    <dgm:cxn modelId="{28804CBB-FC08-4895-98E1-526751BA45AB}" type="presParOf" srcId="{61BDA094-C5B5-4676-BBED-9F51713794AD}" destId="{DFCAA65B-DFD8-4981-B713-01DFD0784228}" srcOrd="5" destOrd="0" presId="urn:microsoft.com/office/officeart/2005/8/layout/radial6"/>
    <dgm:cxn modelId="{82E91C2D-05CD-45FA-8B9B-ED84C23678FB}" type="presParOf" srcId="{61BDA094-C5B5-4676-BBED-9F51713794AD}" destId="{36A4FEF9-F220-4BB4-B48F-BE3200B7299C}" srcOrd="6" destOrd="0" presId="urn:microsoft.com/office/officeart/2005/8/layout/radial6"/>
    <dgm:cxn modelId="{676CBA90-CEA7-413D-B304-495F057D0EE2}" type="presParOf" srcId="{61BDA094-C5B5-4676-BBED-9F51713794AD}" destId="{0CBACFD6-F0BB-452C-A3EF-3E6CA2392D79}" srcOrd="7" destOrd="0" presId="urn:microsoft.com/office/officeart/2005/8/layout/radial6"/>
    <dgm:cxn modelId="{35D8B889-7B8C-49CE-B6B6-692F05818CF1}" type="presParOf" srcId="{61BDA094-C5B5-4676-BBED-9F51713794AD}" destId="{9F323DC2-391E-4102-9D9C-C58BFAD73E55}" srcOrd="8" destOrd="0" presId="urn:microsoft.com/office/officeart/2005/8/layout/radial6"/>
    <dgm:cxn modelId="{D2567D80-E390-49AE-A8FD-0E794C7D7DBF}" type="presParOf" srcId="{61BDA094-C5B5-4676-BBED-9F51713794AD}" destId="{71C0B713-41DE-4252-8E61-6A71B069A5E8}" srcOrd="9" destOrd="0" presId="urn:microsoft.com/office/officeart/2005/8/layout/radial6"/>
    <dgm:cxn modelId="{6BAA1258-E29D-489E-AD6E-F12E22CCCA68}" type="presParOf" srcId="{61BDA094-C5B5-4676-BBED-9F51713794AD}" destId="{26B85A2B-9888-4F02-8F77-5DBC19EA909E}" srcOrd="10" destOrd="0" presId="urn:microsoft.com/office/officeart/2005/8/layout/radial6"/>
    <dgm:cxn modelId="{C2E00145-E526-4E69-B212-89873E6F8043}" type="presParOf" srcId="{61BDA094-C5B5-4676-BBED-9F51713794AD}" destId="{6ED0ADB2-937F-49BB-9463-BEA6F11448E9}" srcOrd="11" destOrd="0" presId="urn:microsoft.com/office/officeart/2005/8/layout/radial6"/>
    <dgm:cxn modelId="{F1AFB3AA-6445-4599-A14E-0C332EC34C2A}" type="presParOf" srcId="{61BDA094-C5B5-4676-BBED-9F51713794AD}" destId="{B38803A9-E992-4A67-86EE-2867BB8D25B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4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B5CE787-5EC8-499D-B78F-9EF5D1A13245}" type="doc">
      <dgm:prSet loTypeId="urn:microsoft.com/office/officeart/2005/8/layout/arrow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GT"/>
        </a:p>
      </dgm:t>
    </dgm:pt>
    <dgm:pt modelId="{2AFFBDB3-3101-4EB4-B3B5-7B307BAC79AE}">
      <dgm:prSet phldrT="[Texto]"/>
      <dgm:spPr/>
      <dgm:t>
        <a:bodyPr/>
        <a:lstStyle/>
        <a:p>
          <a:r>
            <a:rPr lang="es-MX" dirty="0" smtClean="0"/>
            <a:t>Políticas de Desarrollo</a:t>
          </a:r>
          <a:endParaRPr lang="es-GT" dirty="0"/>
        </a:p>
      </dgm:t>
    </dgm:pt>
    <dgm:pt modelId="{192A9541-7904-4964-81FE-CA0F1505F277}" type="parTrans" cxnId="{9B83CD5D-B9F5-421D-B2F8-364F1957EE77}">
      <dgm:prSet/>
      <dgm:spPr/>
      <dgm:t>
        <a:bodyPr/>
        <a:lstStyle/>
        <a:p>
          <a:endParaRPr lang="es-GT"/>
        </a:p>
      </dgm:t>
    </dgm:pt>
    <dgm:pt modelId="{35E827A3-0A39-4D1B-B853-65664E837E76}" type="sibTrans" cxnId="{9B83CD5D-B9F5-421D-B2F8-364F1957EE77}">
      <dgm:prSet/>
      <dgm:spPr/>
      <dgm:t>
        <a:bodyPr/>
        <a:lstStyle/>
        <a:p>
          <a:endParaRPr lang="es-GT"/>
        </a:p>
      </dgm:t>
    </dgm:pt>
    <dgm:pt modelId="{260D2606-FDA7-4CE8-A9F9-015BC18CDA8E}">
      <dgm:prSet phldrT="[Texto]"/>
      <dgm:spPr/>
      <dgm:t>
        <a:bodyPr/>
        <a:lstStyle/>
        <a:p>
          <a:r>
            <a:rPr lang="es-MX" dirty="0" smtClean="0"/>
            <a:t>Política General de Gobierno</a:t>
          </a:r>
          <a:endParaRPr lang="es-GT" dirty="0"/>
        </a:p>
      </dgm:t>
    </dgm:pt>
    <dgm:pt modelId="{857154E2-C9C5-47F3-843F-D420014B2422}" type="parTrans" cxnId="{1CD18192-11DB-4B71-82E3-608DFEE41D2F}">
      <dgm:prSet/>
      <dgm:spPr/>
      <dgm:t>
        <a:bodyPr/>
        <a:lstStyle/>
        <a:p>
          <a:endParaRPr lang="es-GT"/>
        </a:p>
      </dgm:t>
    </dgm:pt>
    <dgm:pt modelId="{08FB256A-DF6C-4693-A4C6-6E20829F6F41}" type="sibTrans" cxnId="{1CD18192-11DB-4B71-82E3-608DFEE41D2F}">
      <dgm:prSet/>
      <dgm:spPr/>
      <dgm:t>
        <a:bodyPr/>
        <a:lstStyle/>
        <a:p>
          <a:endParaRPr lang="es-GT"/>
        </a:p>
      </dgm:t>
    </dgm:pt>
    <dgm:pt modelId="{A495E9FA-B842-4BC4-8D41-57C41D901DE2}" type="pres">
      <dgm:prSet presAssocID="{8B5CE787-5EC8-499D-B78F-9EF5D1A132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625A0A55-37C4-46FA-9860-66064E7BC066}" type="pres">
      <dgm:prSet presAssocID="{8B5CE787-5EC8-499D-B78F-9EF5D1A13245}" presName="divider" presStyleLbl="fgShp" presStyleIdx="0" presStyleCnt="1"/>
      <dgm:spPr/>
    </dgm:pt>
    <dgm:pt modelId="{6E9FBB4F-3C4B-4406-A553-0E34F07DFED7}" type="pres">
      <dgm:prSet presAssocID="{2AFFBDB3-3101-4EB4-B3B5-7B307BAC79AE}" presName="downArrow" presStyleLbl="node1" presStyleIdx="0" presStyleCnt="2"/>
      <dgm:spPr/>
    </dgm:pt>
    <dgm:pt modelId="{D9E40E83-9F37-4AFD-84A5-68BBC35EF124}" type="pres">
      <dgm:prSet presAssocID="{2AFFBDB3-3101-4EB4-B3B5-7B307BAC79AE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0CDAABC9-6BEC-4914-AF31-582BC16552D8}" type="pres">
      <dgm:prSet presAssocID="{260D2606-FDA7-4CE8-A9F9-015BC18CDA8E}" presName="upArrow" presStyleLbl="node1" presStyleIdx="1" presStyleCnt="2"/>
      <dgm:spPr/>
    </dgm:pt>
    <dgm:pt modelId="{0E888339-DBF4-47FD-AD5F-242DED957065}" type="pres">
      <dgm:prSet presAssocID="{260D2606-FDA7-4CE8-A9F9-015BC18CDA8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9B83CD5D-B9F5-421D-B2F8-364F1957EE77}" srcId="{8B5CE787-5EC8-499D-B78F-9EF5D1A13245}" destId="{2AFFBDB3-3101-4EB4-B3B5-7B307BAC79AE}" srcOrd="0" destOrd="0" parTransId="{192A9541-7904-4964-81FE-CA0F1505F277}" sibTransId="{35E827A3-0A39-4D1B-B853-65664E837E76}"/>
    <dgm:cxn modelId="{009C6120-A762-4D7A-8FBA-53ADCE23BCDB}" type="presOf" srcId="{8B5CE787-5EC8-499D-B78F-9EF5D1A13245}" destId="{A495E9FA-B842-4BC4-8D41-57C41D901DE2}" srcOrd="0" destOrd="0" presId="urn:microsoft.com/office/officeart/2005/8/layout/arrow3"/>
    <dgm:cxn modelId="{DFD225AD-ADC5-4B8C-BC87-8CC91E1D6262}" type="presOf" srcId="{2AFFBDB3-3101-4EB4-B3B5-7B307BAC79AE}" destId="{D9E40E83-9F37-4AFD-84A5-68BBC35EF124}" srcOrd="0" destOrd="0" presId="urn:microsoft.com/office/officeart/2005/8/layout/arrow3"/>
    <dgm:cxn modelId="{D94F5C89-58B5-4B42-8BA9-37DB5F8D9A19}" type="presOf" srcId="{260D2606-FDA7-4CE8-A9F9-015BC18CDA8E}" destId="{0E888339-DBF4-47FD-AD5F-242DED957065}" srcOrd="0" destOrd="0" presId="urn:microsoft.com/office/officeart/2005/8/layout/arrow3"/>
    <dgm:cxn modelId="{1CD18192-11DB-4B71-82E3-608DFEE41D2F}" srcId="{8B5CE787-5EC8-499D-B78F-9EF5D1A13245}" destId="{260D2606-FDA7-4CE8-A9F9-015BC18CDA8E}" srcOrd="1" destOrd="0" parTransId="{857154E2-C9C5-47F3-843F-D420014B2422}" sibTransId="{08FB256A-DF6C-4693-A4C6-6E20829F6F41}"/>
    <dgm:cxn modelId="{92BBEAFD-0CCC-4FF3-8ED7-49D8423724F3}" type="presParOf" srcId="{A495E9FA-B842-4BC4-8D41-57C41D901DE2}" destId="{625A0A55-37C4-46FA-9860-66064E7BC066}" srcOrd="0" destOrd="0" presId="urn:microsoft.com/office/officeart/2005/8/layout/arrow3"/>
    <dgm:cxn modelId="{FD995093-DD87-4E93-8A66-0FA403D026FD}" type="presParOf" srcId="{A495E9FA-B842-4BC4-8D41-57C41D901DE2}" destId="{6E9FBB4F-3C4B-4406-A553-0E34F07DFED7}" srcOrd="1" destOrd="0" presId="urn:microsoft.com/office/officeart/2005/8/layout/arrow3"/>
    <dgm:cxn modelId="{8AACBF38-5D26-48B7-A0BE-2A8508DE9BF5}" type="presParOf" srcId="{A495E9FA-B842-4BC4-8D41-57C41D901DE2}" destId="{D9E40E83-9F37-4AFD-84A5-68BBC35EF124}" srcOrd="2" destOrd="0" presId="urn:microsoft.com/office/officeart/2005/8/layout/arrow3"/>
    <dgm:cxn modelId="{31AB712F-0880-4027-862F-6A9EBCEA0F90}" type="presParOf" srcId="{A495E9FA-B842-4BC4-8D41-57C41D901DE2}" destId="{0CDAABC9-6BEC-4914-AF31-582BC16552D8}" srcOrd="3" destOrd="0" presId="urn:microsoft.com/office/officeart/2005/8/layout/arrow3"/>
    <dgm:cxn modelId="{C407FAB6-51EA-48BD-A574-C04F8A0A5907}" type="presParOf" srcId="{A495E9FA-B842-4BC4-8D41-57C41D901DE2}" destId="{0E888339-DBF4-47FD-AD5F-242DED95706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5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A9B94-03AE-4053-9E25-246DC77D3FD2}">
      <dsp:nvSpPr>
        <dsp:cNvPr id="0" name=""/>
        <dsp:cNvSpPr/>
      </dsp:nvSpPr>
      <dsp:spPr>
        <a:xfrm>
          <a:off x="0" y="33991"/>
          <a:ext cx="1463824" cy="400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Gestión de Planificación</a:t>
          </a:r>
          <a:endParaRPr lang="en-US" sz="1100" kern="1200" dirty="0"/>
        </a:p>
      </dsp:txBody>
      <dsp:txXfrm>
        <a:off x="0" y="33991"/>
        <a:ext cx="1463824" cy="400778"/>
      </dsp:txXfrm>
    </dsp:sp>
    <dsp:sp modelId="{D523A7AD-DD33-4D95-BAF5-418A434CFD59}">
      <dsp:nvSpPr>
        <dsp:cNvPr id="0" name=""/>
        <dsp:cNvSpPr/>
      </dsp:nvSpPr>
      <dsp:spPr>
        <a:xfrm>
          <a:off x="0" y="434769"/>
          <a:ext cx="1463824" cy="4831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6BEE19-4425-40B7-A728-7F2D051BB737}">
      <dsp:nvSpPr>
        <dsp:cNvPr id="0" name=""/>
        <dsp:cNvSpPr/>
      </dsp:nvSpPr>
      <dsp:spPr>
        <a:xfrm rot="16200000">
          <a:off x="1639399" y="836077"/>
          <a:ext cx="4064000" cy="239184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685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kern="1200" dirty="0" smtClean="0"/>
            <a:t>Vinculación </a:t>
          </a:r>
          <a:r>
            <a:rPr lang="es-MX" sz="2800" kern="1200" dirty="0" smtClean="0"/>
            <a:t>Política-Plan-Presupuesto</a:t>
          </a:r>
          <a:endParaRPr lang="es-MX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 rot="16200000">
        <a:off x="1639399" y="836077"/>
        <a:ext cx="4064000" cy="239184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9D666-A3A9-4F1A-AF89-731997AD80A6}">
      <dsp:nvSpPr>
        <dsp:cNvPr id="0" name=""/>
        <dsp:cNvSpPr/>
      </dsp:nvSpPr>
      <dsp:spPr>
        <a:xfrm rot="5400000">
          <a:off x="-175443" y="422420"/>
          <a:ext cx="1169626" cy="81873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CONADUR</a:t>
          </a:r>
          <a:endParaRPr lang="en-US" sz="1200" kern="1200" dirty="0"/>
        </a:p>
      </dsp:txBody>
      <dsp:txXfrm rot="5400000">
        <a:off x="-175443" y="422420"/>
        <a:ext cx="1169626" cy="818738"/>
      </dsp:txXfrm>
    </dsp:sp>
    <dsp:sp modelId="{7BA60466-F3AE-458F-B711-9132E0D4C57D}">
      <dsp:nvSpPr>
        <dsp:cNvPr id="0" name=""/>
        <dsp:cNvSpPr/>
      </dsp:nvSpPr>
      <dsp:spPr>
        <a:xfrm rot="5400000">
          <a:off x="1557630" y="-529445"/>
          <a:ext cx="835317" cy="2313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Seguridad democrática y justicia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Derechos Humanos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Transparencia</a:t>
          </a:r>
          <a:endParaRPr lang="en-US" sz="1200" kern="1200" dirty="0"/>
        </a:p>
      </dsp:txBody>
      <dsp:txXfrm rot="5400000">
        <a:off x="1557630" y="-529445"/>
        <a:ext cx="835317" cy="2313101"/>
      </dsp:txXfrm>
    </dsp:sp>
    <dsp:sp modelId="{323DCD0E-0650-41BA-BA1E-C2831EA5696F}">
      <dsp:nvSpPr>
        <dsp:cNvPr id="0" name=""/>
        <dsp:cNvSpPr/>
      </dsp:nvSpPr>
      <dsp:spPr>
        <a:xfrm rot="5400000">
          <a:off x="-175443" y="1806161"/>
          <a:ext cx="1169626" cy="818738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COREDE y CODEDE</a:t>
          </a:r>
          <a:endParaRPr lang="en-US" sz="1200" kern="1200" dirty="0"/>
        </a:p>
      </dsp:txBody>
      <dsp:txXfrm rot="5400000">
        <a:off x="-175443" y="1806161"/>
        <a:ext cx="1169626" cy="818738"/>
      </dsp:txXfrm>
    </dsp:sp>
    <dsp:sp modelId="{E0E7BC68-41A8-4783-9148-58DCC6F46A20}">
      <dsp:nvSpPr>
        <dsp:cNvPr id="0" name=""/>
        <dsp:cNvSpPr/>
      </dsp:nvSpPr>
      <dsp:spPr>
        <a:xfrm rot="5400000">
          <a:off x="1214332" y="854295"/>
          <a:ext cx="1521913" cy="2313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 Desarrollo Económico Competitivo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Empleo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Crecimiento Económico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 Infraestructura vial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Turismo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Ambiente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Infraestructura social y productiva para el desarrollo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Regional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Departamental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Intermunicipal</a:t>
          </a:r>
          <a:endParaRPr lang="en-US" sz="800" kern="1200" dirty="0"/>
        </a:p>
      </dsp:txBody>
      <dsp:txXfrm rot="5400000">
        <a:off x="1214332" y="854295"/>
        <a:ext cx="1521913" cy="2313101"/>
      </dsp:txXfrm>
    </dsp:sp>
    <dsp:sp modelId="{0AD38CCC-ACE2-4B60-8D9B-54EB44593762}">
      <dsp:nvSpPr>
        <dsp:cNvPr id="0" name=""/>
        <dsp:cNvSpPr/>
      </dsp:nvSpPr>
      <dsp:spPr>
        <a:xfrm rot="5400000">
          <a:off x="-175443" y="3018520"/>
          <a:ext cx="1169626" cy="81873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COMUDE</a:t>
          </a:r>
          <a:endParaRPr lang="en-US" sz="1200" kern="1200" dirty="0"/>
        </a:p>
      </dsp:txBody>
      <dsp:txXfrm rot="5400000">
        <a:off x="-175443" y="3018520"/>
        <a:ext cx="1169626" cy="818738"/>
      </dsp:txXfrm>
    </dsp:sp>
    <dsp:sp modelId="{8E2203A3-21D7-4B2B-9106-FEDE22E05F04}">
      <dsp:nvSpPr>
        <dsp:cNvPr id="0" name=""/>
        <dsp:cNvSpPr/>
      </dsp:nvSpPr>
      <dsp:spPr>
        <a:xfrm rot="5400000">
          <a:off x="1595160" y="2332307"/>
          <a:ext cx="760257" cy="23131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080" rIns="5080" bIns="508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Desarrollo rural sostenible (Desarrollo económico local , necesidades  básicas)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Municipal	</a:t>
          </a:r>
          <a:endParaRPr lang="en-US" sz="800" kern="1200" dirty="0"/>
        </a:p>
        <a:p>
          <a:pPr marL="114300" lvl="2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Comunitario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800" kern="1200" dirty="0" smtClean="0"/>
            <a:t>Desarrollo Social (Hambre 0)</a:t>
          </a:r>
          <a:endParaRPr lang="en-US" sz="800" kern="1200" dirty="0"/>
        </a:p>
      </dsp:txBody>
      <dsp:txXfrm rot="5400000">
        <a:off x="1595160" y="2332307"/>
        <a:ext cx="760257" cy="231310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6AC354-DB3F-47BA-80C4-5403D4390EC7}">
      <dsp:nvSpPr>
        <dsp:cNvPr id="0" name=""/>
        <dsp:cNvSpPr/>
      </dsp:nvSpPr>
      <dsp:spPr>
        <a:xfrm>
          <a:off x="622" y="621669"/>
          <a:ext cx="2680245" cy="3216294"/>
        </a:xfrm>
        <a:prstGeom prst="roundRect">
          <a:avLst>
            <a:gd name="adj" fmla="val 5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Política</a:t>
          </a:r>
          <a:endParaRPr lang="en-US" sz="3000" kern="1200" dirty="0"/>
        </a:p>
      </dsp:txBody>
      <dsp:txXfrm rot="16200000">
        <a:off x="-1050033" y="1672325"/>
        <a:ext cx="2637361" cy="536049"/>
      </dsp:txXfrm>
    </dsp:sp>
    <dsp:sp modelId="{E1B4EEF5-3FC8-479E-BCD3-1761A6DD74E8}">
      <dsp:nvSpPr>
        <dsp:cNvPr id="0" name=""/>
        <dsp:cNvSpPr/>
      </dsp:nvSpPr>
      <dsp:spPr>
        <a:xfrm>
          <a:off x="536671" y="621669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Política General de Gobierno</a:t>
          </a:r>
          <a:endParaRPr lang="en-US" sz="2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800" kern="1200" dirty="0" smtClean="0"/>
            <a:t>Orientaciones estratégicas de política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536671" y="621669"/>
        <a:ext cx="1996783" cy="3216294"/>
      </dsp:txXfrm>
    </dsp:sp>
    <dsp:sp modelId="{564C6681-E3CE-4B77-B5B7-ECB50746E49D}">
      <dsp:nvSpPr>
        <dsp:cNvPr id="0" name=""/>
        <dsp:cNvSpPr/>
      </dsp:nvSpPr>
      <dsp:spPr>
        <a:xfrm>
          <a:off x="2730694" y="643508"/>
          <a:ext cx="2680245" cy="3216294"/>
        </a:xfrm>
        <a:prstGeom prst="roundRect">
          <a:avLst>
            <a:gd name="adj" fmla="val 5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Plan</a:t>
          </a:r>
          <a:endParaRPr lang="en-US" sz="3000" kern="1200" dirty="0"/>
        </a:p>
      </dsp:txBody>
      <dsp:txXfrm rot="16200000">
        <a:off x="1680038" y="1694164"/>
        <a:ext cx="2637361" cy="536049"/>
      </dsp:txXfrm>
    </dsp:sp>
    <dsp:sp modelId="{F64AB6F8-4141-41C8-AE9D-7CD877D87293}">
      <dsp:nvSpPr>
        <dsp:cNvPr id="0" name=""/>
        <dsp:cNvSpPr/>
      </dsp:nvSpPr>
      <dsp:spPr>
        <a:xfrm rot="5400000">
          <a:off x="2551761" y="3177685"/>
          <a:ext cx="47263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ECF0C-F466-4FBF-BAD6-2598A055FCD5}">
      <dsp:nvSpPr>
        <dsp:cNvPr id="0" name=""/>
        <dsp:cNvSpPr/>
      </dsp:nvSpPr>
      <dsp:spPr>
        <a:xfrm>
          <a:off x="3266743" y="643508"/>
          <a:ext cx="1996783" cy="32162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Plan de Gobierno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Plan de Gobierno Local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Planes de Desarrollo (comunitarios, municipales, intermunicipales, departamentales y regionales)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Planes Institucionales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Planes Sectoriales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Gestión para Resultados Municipal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266743" y="643508"/>
        <a:ext cx="1996783" cy="3216294"/>
      </dsp:txXfrm>
    </dsp:sp>
    <dsp:sp modelId="{783470DA-0361-4EC5-AA18-D4E3E6D16085}">
      <dsp:nvSpPr>
        <dsp:cNvPr id="0" name=""/>
        <dsp:cNvSpPr/>
      </dsp:nvSpPr>
      <dsp:spPr>
        <a:xfrm>
          <a:off x="5548731" y="621669"/>
          <a:ext cx="2680245" cy="3216294"/>
        </a:xfrm>
        <a:prstGeom prst="roundRect">
          <a:avLst>
            <a:gd name="adj" fmla="val 5000"/>
          </a:avLst>
        </a:prstGeom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000" kern="1200" dirty="0" smtClean="0"/>
            <a:t>Presupuesto</a:t>
          </a:r>
          <a:endParaRPr lang="en-US" sz="3000" kern="1200" dirty="0"/>
        </a:p>
      </dsp:txBody>
      <dsp:txXfrm rot="16200000">
        <a:off x="4498075" y="1672325"/>
        <a:ext cx="2637361" cy="536049"/>
      </dsp:txXfrm>
    </dsp:sp>
    <dsp:sp modelId="{7A53D06F-C295-4223-B0A2-8B1805C0BA21}">
      <dsp:nvSpPr>
        <dsp:cNvPr id="0" name=""/>
        <dsp:cNvSpPr/>
      </dsp:nvSpPr>
      <dsp:spPr>
        <a:xfrm rot="5400000">
          <a:off x="5325815" y="3177685"/>
          <a:ext cx="472634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F827D-5B7E-4157-85DC-B20B1C598E73}">
      <dsp:nvSpPr>
        <dsp:cNvPr id="0" name=""/>
        <dsp:cNvSpPr/>
      </dsp:nvSpPr>
      <dsp:spPr>
        <a:xfrm>
          <a:off x="6084780" y="621669"/>
          <a:ext cx="1996783" cy="32162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0" tIns="58293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Inversión Pública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Normas SNIP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PIP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SNIP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SIAF </a:t>
          </a:r>
          <a:r>
            <a:rPr lang="es-MX" sz="1300" kern="1200" dirty="0" err="1" smtClean="0"/>
            <a:t>Muni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SICOIN GL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SICOIN</a:t>
          </a:r>
          <a:endParaRPr lang="en-US" sz="13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Inversión Privada</a:t>
          </a:r>
          <a:endParaRPr lang="en-US" sz="17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Inversión de la Cooperación Internacional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dirty="0" smtClean="0"/>
            <a:t>Programas de asistencia social y económico</a:t>
          </a:r>
        </a:p>
      </dsp:txBody>
      <dsp:txXfrm>
        <a:off x="6084780" y="621669"/>
        <a:ext cx="1996783" cy="321629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D94F55-DE22-4C7A-AD25-1C72BCCAA301}">
      <dsp:nvSpPr>
        <dsp:cNvPr id="0" name=""/>
        <dsp:cNvSpPr/>
      </dsp:nvSpPr>
      <dsp:spPr>
        <a:xfrm>
          <a:off x="2284" y="675382"/>
          <a:ext cx="2783208" cy="1113283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Oferta Programática</a:t>
          </a:r>
          <a:endParaRPr lang="en-US" sz="1900" kern="1200" dirty="0"/>
        </a:p>
      </dsp:txBody>
      <dsp:txXfrm>
        <a:off x="2284" y="675382"/>
        <a:ext cx="2783208" cy="1113283"/>
      </dsp:txXfrm>
    </dsp:sp>
    <dsp:sp modelId="{1A753219-5EDE-46A4-8127-E848A21E4483}">
      <dsp:nvSpPr>
        <dsp:cNvPr id="0" name=""/>
        <dsp:cNvSpPr/>
      </dsp:nvSpPr>
      <dsp:spPr>
        <a:xfrm>
          <a:off x="2507171" y="675382"/>
          <a:ext cx="2783208" cy="1113283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Programas Proyectos Demandas Ciudadanas</a:t>
          </a:r>
          <a:endParaRPr lang="en-US" sz="1900" kern="1200" dirty="0"/>
        </a:p>
      </dsp:txBody>
      <dsp:txXfrm>
        <a:off x="2507171" y="675382"/>
        <a:ext cx="2783208" cy="1113283"/>
      </dsp:txXfrm>
    </dsp:sp>
    <dsp:sp modelId="{E6E170BB-D84F-4137-9D2B-428AFF54034B}">
      <dsp:nvSpPr>
        <dsp:cNvPr id="0" name=""/>
        <dsp:cNvSpPr/>
      </dsp:nvSpPr>
      <dsp:spPr>
        <a:xfrm>
          <a:off x="5012059" y="675382"/>
          <a:ext cx="2783208" cy="1113283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Gestión pública orientada a resultados</a:t>
          </a:r>
          <a:endParaRPr lang="en-US" sz="1900" kern="1200" dirty="0"/>
        </a:p>
      </dsp:txBody>
      <dsp:txXfrm>
        <a:off x="5012059" y="675382"/>
        <a:ext cx="2783208" cy="1113283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5C0644-8FDC-4B4B-A532-27965FBB3F83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4FB91-3DDA-45B9-9271-962C13EFFAEF}">
      <dsp:nvSpPr>
        <dsp:cNvPr id="0" name=""/>
        <dsp:cNvSpPr/>
      </dsp:nvSpPr>
      <dsp:spPr>
        <a:xfrm>
          <a:off x="2743199" y="406796"/>
          <a:ext cx="2641600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Políticas</a:t>
          </a:r>
          <a:endParaRPr lang="en-US" sz="1500" kern="1200" dirty="0"/>
        </a:p>
      </dsp:txBody>
      <dsp:txXfrm>
        <a:off x="2743199" y="406796"/>
        <a:ext cx="2641600" cy="722312"/>
      </dsp:txXfrm>
    </dsp:sp>
    <dsp:sp modelId="{152027A4-5B45-4ACD-98F2-DD8717255C5C}">
      <dsp:nvSpPr>
        <dsp:cNvPr id="0" name=""/>
        <dsp:cNvSpPr/>
      </dsp:nvSpPr>
      <dsp:spPr>
        <a:xfrm>
          <a:off x="2743199" y="1219398"/>
          <a:ext cx="2641600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Planificación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orientada a resultados</a:t>
          </a:r>
          <a:endParaRPr lang="en-US" sz="1500" kern="1200" dirty="0"/>
        </a:p>
      </dsp:txBody>
      <dsp:txXfrm>
        <a:off x="2743199" y="1219398"/>
        <a:ext cx="2641600" cy="722312"/>
      </dsp:txXfrm>
    </dsp:sp>
    <dsp:sp modelId="{0A9FC304-23D5-4D98-8883-2C56A943CECB}">
      <dsp:nvSpPr>
        <dsp:cNvPr id="0" name=""/>
        <dsp:cNvSpPr/>
      </dsp:nvSpPr>
      <dsp:spPr>
        <a:xfrm>
          <a:off x="2743199" y="2032000"/>
          <a:ext cx="2641600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Presupuesto por resultados</a:t>
          </a:r>
          <a:endParaRPr lang="en-US" sz="1500" kern="1200" dirty="0"/>
        </a:p>
      </dsp:txBody>
      <dsp:txXfrm>
        <a:off x="2743199" y="2032000"/>
        <a:ext cx="2641600" cy="722312"/>
      </dsp:txXfrm>
    </dsp:sp>
    <dsp:sp modelId="{2B7B3CC4-0879-44C6-8908-2ECF9DB9460A}">
      <dsp:nvSpPr>
        <dsp:cNvPr id="0" name=""/>
        <dsp:cNvSpPr/>
      </dsp:nvSpPr>
      <dsp:spPr>
        <a:xfrm>
          <a:off x="2743199" y="2844601"/>
          <a:ext cx="2641600" cy="722312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Seguimiento y Evaluación</a:t>
          </a:r>
          <a:endParaRPr lang="en-US" sz="1500" kern="1200" dirty="0"/>
        </a:p>
      </dsp:txBody>
      <dsp:txXfrm>
        <a:off x="2743199" y="2844601"/>
        <a:ext cx="2641600" cy="722312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F07E82-7C9C-4344-8FD2-09E640153B92}">
      <dsp:nvSpPr>
        <dsp:cNvPr id="0" name=""/>
        <dsp:cNvSpPr/>
      </dsp:nvSpPr>
      <dsp:spPr>
        <a:xfrm>
          <a:off x="0" y="179312"/>
          <a:ext cx="196788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A2A1C-C80C-459F-8FE0-DE8BF51F8C15}">
      <dsp:nvSpPr>
        <dsp:cNvPr id="0" name=""/>
        <dsp:cNvSpPr/>
      </dsp:nvSpPr>
      <dsp:spPr>
        <a:xfrm>
          <a:off x="98394" y="61232"/>
          <a:ext cx="1377516" cy="2361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7" tIns="0" rIns="52067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Planificación Territorial</a:t>
          </a:r>
          <a:endParaRPr lang="en-US" sz="800" kern="1200" dirty="0"/>
        </a:p>
      </dsp:txBody>
      <dsp:txXfrm>
        <a:off x="98394" y="61232"/>
        <a:ext cx="1377516" cy="236160"/>
      </dsp:txXfrm>
    </dsp:sp>
    <dsp:sp modelId="{81725A51-8D09-4002-9278-769E1AB18BFB}">
      <dsp:nvSpPr>
        <dsp:cNvPr id="0" name=""/>
        <dsp:cNvSpPr/>
      </dsp:nvSpPr>
      <dsp:spPr>
        <a:xfrm>
          <a:off x="0" y="542192"/>
          <a:ext cx="196788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1E90E-54FA-430C-8FD1-D761885FA97B}">
      <dsp:nvSpPr>
        <dsp:cNvPr id="0" name=""/>
        <dsp:cNvSpPr/>
      </dsp:nvSpPr>
      <dsp:spPr>
        <a:xfrm>
          <a:off x="98394" y="424112"/>
          <a:ext cx="1377516" cy="23616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7" tIns="0" rIns="52067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Planificación Sectorial</a:t>
          </a:r>
          <a:endParaRPr lang="en-US" sz="800" kern="1200" dirty="0"/>
        </a:p>
      </dsp:txBody>
      <dsp:txXfrm>
        <a:off x="98394" y="424112"/>
        <a:ext cx="1377516" cy="236160"/>
      </dsp:txXfrm>
    </dsp:sp>
    <dsp:sp modelId="{43797301-4F5E-4BF3-ACE3-9117C4638EBB}">
      <dsp:nvSpPr>
        <dsp:cNvPr id="0" name=""/>
        <dsp:cNvSpPr/>
      </dsp:nvSpPr>
      <dsp:spPr>
        <a:xfrm>
          <a:off x="0" y="905072"/>
          <a:ext cx="196788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7D544-E89F-4AA6-B3E7-67CC2FB0C102}">
      <dsp:nvSpPr>
        <dsp:cNvPr id="0" name=""/>
        <dsp:cNvSpPr/>
      </dsp:nvSpPr>
      <dsp:spPr>
        <a:xfrm>
          <a:off x="98394" y="786992"/>
          <a:ext cx="1377516" cy="2361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67" tIns="0" rIns="52067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/>
            <a:t>Ordenamiento Territorial</a:t>
          </a:r>
          <a:endParaRPr lang="en-US" sz="800" kern="1200" dirty="0"/>
        </a:p>
      </dsp:txBody>
      <dsp:txXfrm>
        <a:off x="98394" y="786992"/>
        <a:ext cx="1377516" cy="2361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A9B94-03AE-4053-9E25-246DC77D3FD2}">
      <dsp:nvSpPr>
        <dsp:cNvPr id="0" name=""/>
        <dsp:cNvSpPr/>
      </dsp:nvSpPr>
      <dsp:spPr>
        <a:xfrm>
          <a:off x="0" y="0"/>
          <a:ext cx="1728192" cy="316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Gestión de Políticas</a:t>
          </a:r>
          <a:endParaRPr lang="en-US" sz="1100" kern="1200" dirty="0"/>
        </a:p>
      </dsp:txBody>
      <dsp:txXfrm>
        <a:off x="0" y="0"/>
        <a:ext cx="1728192" cy="316800"/>
      </dsp:txXfrm>
    </dsp:sp>
    <dsp:sp modelId="{D523A7AD-DD33-4D95-BAF5-418A434CFD59}">
      <dsp:nvSpPr>
        <dsp:cNvPr id="0" name=""/>
        <dsp:cNvSpPr/>
      </dsp:nvSpPr>
      <dsp:spPr>
        <a:xfrm>
          <a:off x="0" y="334719"/>
          <a:ext cx="1728192" cy="81526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Estudios estratégicos del desarrollo (Formulación)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Monitoreo Evaluación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100" kern="1200" dirty="0" smtClean="0"/>
            <a:t>Equidad ética y de género</a:t>
          </a:r>
          <a:endParaRPr lang="en-US" sz="1100" kern="1200" dirty="0"/>
        </a:p>
      </dsp:txBody>
      <dsp:txXfrm>
        <a:off x="0" y="334719"/>
        <a:ext cx="1728192" cy="8152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21982E-D89A-4602-AEEF-56B8CB3E1450}">
      <dsp:nvSpPr>
        <dsp:cNvPr id="0" name=""/>
        <dsp:cNvSpPr/>
      </dsp:nvSpPr>
      <dsp:spPr>
        <a:xfrm>
          <a:off x="0" y="140927"/>
          <a:ext cx="1535832" cy="2268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37989-3BF2-4DCF-B9E2-B530ED9BCC22}">
      <dsp:nvSpPr>
        <dsp:cNvPr id="0" name=""/>
        <dsp:cNvSpPr/>
      </dsp:nvSpPr>
      <dsp:spPr>
        <a:xfrm>
          <a:off x="76791" y="8087"/>
          <a:ext cx="1075082" cy="26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36" tIns="0" rIns="40636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Gestión de Riesgo</a:t>
          </a:r>
          <a:endParaRPr lang="en-US" sz="900" kern="1200" dirty="0"/>
        </a:p>
      </dsp:txBody>
      <dsp:txXfrm>
        <a:off x="76791" y="8087"/>
        <a:ext cx="1075082" cy="265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A9B94-03AE-4053-9E25-246DC77D3FD2}">
      <dsp:nvSpPr>
        <dsp:cNvPr id="0" name=""/>
        <dsp:cNvSpPr/>
      </dsp:nvSpPr>
      <dsp:spPr>
        <a:xfrm>
          <a:off x="0" y="53284"/>
          <a:ext cx="1679848" cy="288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kern="1200" dirty="0" smtClean="0"/>
            <a:t>Gestión de Cooperación</a:t>
          </a:r>
          <a:endParaRPr lang="en-US" sz="1000" kern="1200" dirty="0"/>
        </a:p>
      </dsp:txBody>
      <dsp:txXfrm>
        <a:off x="0" y="53284"/>
        <a:ext cx="1679848" cy="288000"/>
      </dsp:txXfrm>
    </dsp:sp>
    <dsp:sp modelId="{D523A7AD-DD33-4D95-BAF5-418A434CFD59}">
      <dsp:nvSpPr>
        <dsp:cNvPr id="0" name=""/>
        <dsp:cNvSpPr/>
      </dsp:nvSpPr>
      <dsp:spPr>
        <a:xfrm>
          <a:off x="0" y="418114"/>
          <a:ext cx="1679848" cy="603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Análisis de la Cooperación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Gestión de la Cooperación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000" kern="1200" dirty="0" smtClean="0"/>
            <a:t>Enlace Territorial</a:t>
          </a:r>
          <a:endParaRPr lang="en-US" sz="1000" kern="1200" dirty="0"/>
        </a:p>
      </dsp:txBody>
      <dsp:txXfrm>
        <a:off x="0" y="418114"/>
        <a:ext cx="1679848" cy="6038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8A9B94-03AE-4053-9E25-246DC77D3FD2}">
      <dsp:nvSpPr>
        <dsp:cNvPr id="0" name=""/>
        <dsp:cNvSpPr/>
      </dsp:nvSpPr>
      <dsp:spPr>
        <a:xfrm>
          <a:off x="0" y="0"/>
          <a:ext cx="1607839" cy="5081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Gestión de inversión Pública</a:t>
          </a:r>
          <a:endParaRPr lang="en-US" sz="1400" kern="1200" dirty="0"/>
        </a:p>
      </dsp:txBody>
      <dsp:txXfrm>
        <a:off x="0" y="0"/>
        <a:ext cx="1607839" cy="508172"/>
      </dsp:txXfrm>
    </dsp:sp>
    <dsp:sp modelId="{D523A7AD-DD33-4D95-BAF5-418A434CFD59}">
      <dsp:nvSpPr>
        <dsp:cNvPr id="0" name=""/>
        <dsp:cNvSpPr/>
      </dsp:nvSpPr>
      <dsp:spPr>
        <a:xfrm>
          <a:off x="0" y="523320"/>
          <a:ext cx="1607839" cy="84546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err="1" smtClean="0"/>
            <a:t>Preinversión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Inversión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Evaluación</a:t>
          </a:r>
          <a:endParaRPr lang="en-US" sz="1400" kern="1200" dirty="0"/>
        </a:p>
      </dsp:txBody>
      <dsp:txXfrm>
        <a:off x="0" y="523320"/>
        <a:ext cx="1607839" cy="8454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C867A1-7B6C-4570-8283-B90B061C4C41}">
      <dsp:nvSpPr>
        <dsp:cNvPr id="0" name=""/>
        <dsp:cNvSpPr/>
      </dsp:nvSpPr>
      <dsp:spPr>
        <a:xfrm rot="10800000">
          <a:off x="307757" y="0"/>
          <a:ext cx="3487924" cy="113635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97F6C2-A737-48C4-8F52-BA2F0689241C}">
      <dsp:nvSpPr>
        <dsp:cNvPr id="0" name=""/>
        <dsp:cNvSpPr/>
      </dsp:nvSpPr>
      <dsp:spPr>
        <a:xfrm>
          <a:off x="860605" y="416270"/>
          <a:ext cx="2382229" cy="3038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Seguimiento y Evaluación</a:t>
          </a:r>
          <a:endParaRPr lang="en-US" sz="1200" kern="1200" dirty="0"/>
        </a:p>
      </dsp:txBody>
      <dsp:txXfrm>
        <a:off x="860605" y="416270"/>
        <a:ext cx="2382229" cy="3038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8803A9-E992-4A67-86EE-2867BB8D25BE}">
      <dsp:nvSpPr>
        <dsp:cNvPr id="0" name=""/>
        <dsp:cNvSpPr/>
      </dsp:nvSpPr>
      <dsp:spPr>
        <a:xfrm>
          <a:off x="427402" y="260307"/>
          <a:ext cx="1771970" cy="1771970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B713-41DE-4252-8E61-6A71B069A5E8}">
      <dsp:nvSpPr>
        <dsp:cNvPr id="0" name=""/>
        <dsp:cNvSpPr/>
      </dsp:nvSpPr>
      <dsp:spPr>
        <a:xfrm>
          <a:off x="427402" y="260307"/>
          <a:ext cx="1771970" cy="1771970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4FEF9-F220-4BB4-B48F-BE3200B7299C}">
      <dsp:nvSpPr>
        <dsp:cNvPr id="0" name=""/>
        <dsp:cNvSpPr/>
      </dsp:nvSpPr>
      <dsp:spPr>
        <a:xfrm>
          <a:off x="352224" y="263579"/>
          <a:ext cx="1771970" cy="1771970"/>
        </a:xfrm>
        <a:prstGeom prst="blockArc">
          <a:avLst>
            <a:gd name="adj1" fmla="val 21552571"/>
            <a:gd name="adj2" fmla="val 5100987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A0FA67-D0F4-422A-BC36-B2762DB2242C}">
      <dsp:nvSpPr>
        <dsp:cNvPr id="0" name=""/>
        <dsp:cNvSpPr/>
      </dsp:nvSpPr>
      <dsp:spPr>
        <a:xfrm>
          <a:off x="352158" y="257030"/>
          <a:ext cx="1771970" cy="1771970"/>
        </a:xfrm>
        <a:prstGeom prst="blockArc">
          <a:avLst>
            <a:gd name="adj1" fmla="val 16499275"/>
            <a:gd name="adj2" fmla="val 21578586"/>
            <a:gd name="adj3" fmla="val 46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99794-97A2-4FF3-8480-0F2EB32A5978}">
      <dsp:nvSpPr>
        <dsp:cNvPr id="0" name=""/>
        <dsp:cNvSpPr/>
      </dsp:nvSpPr>
      <dsp:spPr>
        <a:xfrm>
          <a:off x="905177" y="738083"/>
          <a:ext cx="816418" cy="8164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Gestión para Resultados Municipal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GpRM</a:t>
          </a:r>
          <a:endParaRPr lang="en-US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05177" y="738083"/>
        <a:ext cx="816418" cy="816418"/>
      </dsp:txXfrm>
    </dsp:sp>
    <dsp:sp modelId="{E2DDC41E-5F3A-4542-A9C4-2B4C04323BFD}">
      <dsp:nvSpPr>
        <dsp:cNvPr id="0" name=""/>
        <dsp:cNvSpPr/>
      </dsp:nvSpPr>
      <dsp:spPr>
        <a:xfrm>
          <a:off x="929681" y="11276"/>
          <a:ext cx="767412" cy="539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Planificación</a:t>
          </a:r>
          <a:endParaRPr lang="en-US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929681" y="11276"/>
        <a:ext cx="767412" cy="539209"/>
      </dsp:txXfrm>
    </dsp:sp>
    <dsp:sp modelId="{541AE90A-5842-4F90-95B2-96DDE4F06941}">
      <dsp:nvSpPr>
        <dsp:cNvPr id="0" name=""/>
        <dsp:cNvSpPr/>
      </dsp:nvSpPr>
      <dsp:spPr>
        <a:xfrm>
          <a:off x="1778467" y="866334"/>
          <a:ext cx="650142" cy="54258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Ejecución</a:t>
          </a:r>
          <a:endParaRPr lang="en-US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778467" y="866334"/>
        <a:ext cx="650142" cy="542581"/>
      </dsp:txXfrm>
    </dsp:sp>
    <dsp:sp modelId="{0CBACFD6-F0BB-452C-A3EF-3E6CA2392D79}">
      <dsp:nvSpPr>
        <dsp:cNvPr id="0" name=""/>
        <dsp:cNvSpPr/>
      </dsp:nvSpPr>
      <dsp:spPr>
        <a:xfrm>
          <a:off x="898580" y="1730429"/>
          <a:ext cx="829613" cy="562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Seguimiento y evaluación</a:t>
          </a:r>
          <a:endParaRPr lang="en-US" sz="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98580" y="1730429"/>
        <a:ext cx="829613" cy="562549"/>
      </dsp:txXfrm>
    </dsp:sp>
    <dsp:sp modelId="{26B85A2B-9888-4F02-8F77-5DBC19EA909E}">
      <dsp:nvSpPr>
        <dsp:cNvPr id="0" name=""/>
        <dsp:cNvSpPr/>
      </dsp:nvSpPr>
      <dsp:spPr>
        <a:xfrm>
          <a:off x="88418" y="850188"/>
          <a:ext cx="719115" cy="5922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Rendición de Cuentas</a:t>
          </a:r>
          <a:endParaRPr lang="en-US" sz="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8418" y="850188"/>
        <a:ext cx="719115" cy="59220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5A0A55-37C4-46FA-9860-66064E7BC066}">
      <dsp:nvSpPr>
        <dsp:cNvPr id="0" name=""/>
        <dsp:cNvSpPr/>
      </dsp:nvSpPr>
      <dsp:spPr>
        <a:xfrm rot="21300000">
          <a:off x="6259" y="683893"/>
          <a:ext cx="2027368" cy="232164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FBB4F-3C4B-4406-A553-0E34F07DFED7}">
      <dsp:nvSpPr>
        <dsp:cNvPr id="0" name=""/>
        <dsp:cNvSpPr/>
      </dsp:nvSpPr>
      <dsp:spPr>
        <a:xfrm>
          <a:off x="244786" y="79997"/>
          <a:ext cx="611966" cy="639980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40E83-9F37-4AFD-84A5-68BBC35EF124}">
      <dsp:nvSpPr>
        <dsp:cNvPr id="0" name=""/>
        <dsp:cNvSpPr/>
      </dsp:nvSpPr>
      <dsp:spPr>
        <a:xfrm>
          <a:off x="1081140" y="0"/>
          <a:ext cx="652764" cy="67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Políticas de Desarrollo</a:t>
          </a:r>
          <a:endParaRPr lang="es-GT" sz="900" kern="1200" dirty="0"/>
        </a:p>
      </dsp:txBody>
      <dsp:txXfrm>
        <a:off x="1081140" y="0"/>
        <a:ext cx="652764" cy="671979"/>
      </dsp:txXfrm>
    </dsp:sp>
    <dsp:sp modelId="{0CDAABC9-6BEC-4914-AF31-582BC16552D8}">
      <dsp:nvSpPr>
        <dsp:cNvPr id="0" name=""/>
        <dsp:cNvSpPr/>
      </dsp:nvSpPr>
      <dsp:spPr>
        <a:xfrm>
          <a:off x="1183135" y="879973"/>
          <a:ext cx="611966" cy="63998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88339-DBF4-47FD-AD5F-242DED957065}">
      <dsp:nvSpPr>
        <dsp:cNvPr id="0" name=""/>
        <dsp:cNvSpPr/>
      </dsp:nvSpPr>
      <dsp:spPr>
        <a:xfrm>
          <a:off x="305983" y="927972"/>
          <a:ext cx="652764" cy="671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900" kern="1200" dirty="0" smtClean="0"/>
            <a:t>Política General de Gobierno</a:t>
          </a:r>
          <a:endParaRPr lang="es-GT" sz="900" kern="1200" dirty="0"/>
        </a:p>
      </dsp:txBody>
      <dsp:txXfrm>
        <a:off x="305983" y="927972"/>
        <a:ext cx="652764" cy="671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E538-B189-4BEB-9B6E-928CC2F547D6}" type="datetimeFigureOut">
              <a:rPr lang="es-GT" smtClean="0"/>
              <a:pPr/>
              <a:t>26/06/2013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6B39-3253-4D09-954F-14CE6B2A223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24510-6176-47B6-BB12-30157A71DC2D}" type="datetimeFigureOut">
              <a:rPr lang="en-US" smtClean="0"/>
              <a:pPr/>
              <a:t>6/26/2013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71DCB-77F7-4745-A50B-C2EC5E4F3A3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EAF1D5-0913-4BC8-9F92-CF4A8ABF1428}" type="slidenum">
              <a:rPr lang="es-ES" smtClean="0">
                <a:ea typeface="MS PGothic" pitchFamily="34" charset="-128"/>
              </a:rPr>
              <a:pPr/>
              <a:t>6</a:t>
            </a:fld>
            <a:endParaRPr lang="es-E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1DCB-77F7-4745-A50B-C2EC5E4F3A3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71DCB-77F7-4745-A50B-C2EC5E4F3A3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FD048-52BA-4E73-9B37-CCDAEFC961C0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EBC70-5FEF-451C-A514-C7E73B3A64B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73B70-4553-4CC6-BB4D-71FD86229364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DC235-D0D1-4747-8925-59BCBBE68A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BCD10-BBC4-4B33-9017-E81304B1CCDC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8E9F-C605-4B66-BC03-D519B91E70A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B4D575-01CA-4D8D-9CE0-738F80EC2B7A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875C5-2664-4A21-A95E-271620903C6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8AEC36-1E07-45F9-810E-003E91D6C795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88FE-CDFC-4D67-9CD0-5E5D1E98099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E9E38-3B4B-4199-8D4D-A1A835670BEB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E71A7-56D4-444B-A6EA-64FC36AE645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05D1ED-4638-4CDC-8548-5777E7C8CC4A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4ADF0-AD1A-497C-A4EF-C70F63AC64D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F4CF85-4D3F-47B7-9950-4F4181CFC3F7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77841-DAC1-4B27-BDF1-3CC6F65166A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846280-D6CE-4998-9895-FC956ED8A1F0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EB600-C3B7-4F16-9F3B-28371692B21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0688D-4975-49F5-9EAA-50D1FE890B4F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AB0B-F890-43DF-8DEF-86E1FDCCDF5D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624ED-E192-4333-AE53-8CCFBB7E2BF7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4EC32-715C-44E8-BAF7-DF5BD91D00D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FAD3A002-B860-4586-BE15-19D49793A823}" type="datetime1">
              <a:rPr lang="en-US"/>
              <a:pPr/>
              <a:t>6/26/2013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523BE385-C539-482B-B5DB-A8A0B63B3574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img37.imageshack.us/img37/1157/guatemaladeptos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hyperlink" Target="Fray.pdf" TargetMode="External"/><Relationship Id="rId47" Type="http://schemas.openxmlformats.org/officeDocument/2006/relationships/diagramColors" Target="../diagrams/colors8.xml"/><Relationship Id="rId50" Type="http://schemas.openxmlformats.org/officeDocument/2006/relationships/diagramLayout" Target="../diagrams/layout9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hyperlink" Target="PDD%20Alta%20Verapaz.pdf" TargetMode="External"/><Relationship Id="rId46" Type="http://schemas.openxmlformats.org/officeDocument/2006/relationships/diagramQuickStyle" Target="../diagrams/quickStyle8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41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image" Target="../media/image8.jpeg"/><Relationship Id="rId40" Type="http://schemas.openxmlformats.org/officeDocument/2006/relationships/hyperlink" Target="PLAN%20FTN.pdf" TargetMode="External"/><Relationship Id="rId45" Type="http://schemas.openxmlformats.org/officeDocument/2006/relationships/diagramLayout" Target="../diagrams/layout8.xml"/><Relationship Id="rId53" Type="http://schemas.microsoft.com/office/2007/relationships/diagramDrawing" Target="../diagrams/drawing9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Data" Target="../diagrams/data9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Data" Target="../diagrams/data8.xml"/><Relationship Id="rId52" Type="http://schemas.openxmlformats.org/officeDocument/2006/relationships/diagramColors" Target="../diagrams/colors9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image" Target="../media/image11.jpeg"/><Relationship Id="rId48" Type="http://schemas.microsoft.com/office/2007/relationships/diagramDrawing" Target="../diagrams/drawing8.xml"/><Relationship Id="rId8" Type="http://schemas.openxmlformats.org/officeDocument/2006/relationships/diagramLayout" Target="../diagrams/layout2.xml"/><Relationship Id="rId51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g37.imageshack.us/img37/1157/guatemaladeptos.pn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Fray.pdf" TargetMode="External"/><Relationship Id="rId13" Type="http://schemas.openxmlformats.org/officeDocument/2006/relationships/diagramColors" Target="../diagrams/colors10.xml"/><Relationship Id="rId18" Type="http://schemas.openxmlformats.org/officeDocument/2006/relationships/diagramColors" Target="../diagrams/colors11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diagramQuickStyle" Target="../diagrams/quickStyle10.xml"/><Relationship Id="rId17" Type="http://schemas.openxmlformats.org/officeDocument/2006/relationships/diagramQuickStyle" Target="../diagrams/quickStyle11.xml"/><Relationship Id="rId2" Type="http://schemas.openxmlformats.org/officeDocument/2006/relationships/notesSlide" Target="../notesSlides/notesSlide3.xml"/><Relationship Id="rId16" Type="http://schemas.openxmlformats.org/officeDocument/2006/relationships/diagramLayout" Target="../diagrams/layout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PLAN%20FTN.pdf" TargetMode="External"/><Relationship Id="rId11" Type="http://schemas.openxmlformats.org/officeDocument/2006/relationships/diagramLayout" Target="../diagrams/layout10.xml"/><Relationship Id="rId5" Type="http://schemas.openxmlformats.org/officeDocument/2006/relationships/image" Target="../media/image9.jpeg"/><Relationship Id="rId15" Type="http://schemas.openxmlformats.org/officeDocument/2006/relationships/diagramData" Target="../diagrams/data11.xml"/><Relationship Id="rId10" Type="http://schemas.openxmlformats.org/officeDocument/2006/relationships/diagramData" Target="../diagrams/data10.xml"/><Relationship Id="rId19" Type="http://schemas.microsoft.com/office/2007/relationships/diagramDrawing" Target="../diagrams/drawing11.xml"/><Relationship Id="rId4" Type="http://schemas.openxmlformats.org/officeDocument/2006/relationships/hyperlink" Target="PDD%20Alta%20Verapaz.pdf" TargetMode="External"/><Relationship Id="rId9" Type="http://schemas.openxmlformats.org/officeDocument/2006/relationships/image" Target="../media/image11.jpeg"/><Relationship Id="rId14" Type="http://schemas.microsoft.com/office/2007/relationships/diagramDrawing" Target="../diagrams/drawing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Demandas%20ciudadanas.docx" TargetMode="External"/><Relationship Id="rId7" Type="http://schemas.openxmlformats.org/officeDocument/2006/relationships/hyperlink" Target="MATRIZ%20PARA%20CONTROL%20EXP%20PDM%20al%2010%2001%2011.xls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Programa%20Atlas_Nacional_de_la_Estimaci&#243;n_Participativa_de_Riesgo%202/amplayer.exe" TargetMode="External"/><Relationship Id="rId5" Type="http://schemas.openxmlformats.org/officeDocument/2006/relationships/hyperlink" Target="sistematizaci&#243;n.docx" TargetMode="External"/><Relationship Id="rId4" Type="http://schemas.openxmlformats.org/officeDocument/2006/relationships/hyperlink" Target="ODM%20Alta%20Verapaz.xls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18" Type="http://schemas.openxmlformats.org/officeDocument/2006/relationships/diagramData" Target="../diagrams/data19.xml"/><Relationship Id="rId3" Type="http://schemas.openxmlformats.org/officeDocument/2006/relationships/image" Target="../media/image25.png"/><Relationship Id="rId21" Type="http://schemas.openxmlformats.org/officeDocument/2006/relationships/diagramColors" Target="../diagrams/colors19.xml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1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jpeg"/><Relationship Id="rId20" Type="http://schemas.openxmlformats.org/officeDocument/2006/relationships/diagramQuickStyle" Target="../diagrams/quickStyl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5" Type="http://schemas.openxmlformats.org/officeDocument/2006/relationships/image" Target="../media/image27.jpeg"/><Relationship Id="rId10" Type="http://schemas.openxmlformats.org/officeDocument/2006/relationships/diagramLayout" Target="../diagrams/layout18.xml"/><Relationship Id="rId19" Type="http://schemas.openxmlformats.org/officeDocument/2006/relationships/diagramLayout" Target="../diagrams/layout19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Relationship Id="rId14" Type="http://schemas.openxmlformats.org/officeDocument/2006/relationships/image" Target="../media/image26.jpeg"/><Relationship Id="rId22" Type="http://schemas.microsoft.com/office/2007/relationships/diagramDrawing" Target="../diagrams/drawing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37.imageshack.us/img37/1157/guatemaladeptos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2124075" y="1412875"/>
            <a:ext cx="5184775" cy="796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0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Eras Demi ITC"/>
              </a:rPr>
              <a:t>SISTEMA   NACIONAL 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1979613" y="2357438"/>
            <a:ext cx="5400675" cy="868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0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Eras Demi ITC"/>
              </a:rPr>
              <a:t>DE PLANIFICACIÓN</a:t>
            </a:r>
          </a:p>
        </p:txBody>
      </p:sp>
      <p:sp>
        <p:nvSpPr>
          <p:cNvPr id="9220" name="WordArt 6"/>
          <p:cNvSpPr>
            <a:spLocks noChangeArrowheads="1" noChangeShapeType="1" noTextEdit="1"/>
          </p:cNvSpPr>
          <p:nvPr/>
        </p:nvSpPr>
        <p:spPr bwMode="auto">
          <a:xfrm>
            <a:off x="4010025" y="3571875"/>
            <a:ext cx="1123950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4800" kern="10">
                <a:ln w="9525">
                  <a:noFill/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Eras Demi ITC"/>
              </a:rPr>
              <a:t>SNP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2916238" y="4724400"/>
            <a:ext cx="3744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dirty="0"/>
              <a:t>Guatemala,  </a:t>
            </a:r>
            <a:r>
              <a:rPr lang="es-MX" dirty="0" smtClean="0"/>
              <a:t>junio de 2,013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 bwMode="auto">
          <a:xfrm>
            <a:off x="7391400" y="5943600"/>
            <a:ext cx="1752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856930" y="926713"/>
            <a:ext cx="628707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GT" sz="2000" dirty="0" smtClean="0">
                <a:latin typeface="Calibri" pitchFamily="34" charset="0"/>
              </a:rPr>
              <a:t>Es un modelo de gestión territorial:</a:t>
            </a:r>
          </a:p>
          <a:p>
            <a:endParaRPr lang="es-GT" sz="2000" b="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GT" sz="2000" b="0" dirty="0" smtClean="0">
                <a:latin typeface="Calibri" pitchFamily="34" charset="0"/>
              </a:rPr>
              <a:t>Es </a:t>
            </a:r>
            <a:r>
              <a:rPr lang="es-GT" sz="2000" b="0" dirty="0">
                <a:latin typeface="Calibri" pitchFamily="34" charset="0"/>
              </a:rPr>
              <a:t>la </a:t>
            </a:r>
            <a:r>
              <a:rPr lang="es-GT" sz="2000" b="1" dirty="0">
                <a:latin typeface="Calibri" pitchFamily="34" charset="0"/>
              </a:rPr>
              <a:t>articulación</a:t>
            </a:r>
            <a:r>
              <a:rPr lang="es-GT" sz="2000" b="0" dirty="0">
                <a:latin typeface="Calibri" pitchFamily="34" charset="0"/>
              </a:rPr>
              <a:t> de los procesos de planificación </a:t>
            </a:r>
            <a:r>
              <a:rPr lang="es-GT" sz="2000" b="1" dirty="0">
                <a:latin typeface="Calibri" pitchFamily="34" charset="0"/>
              </a:rPr>
              <a:t>institucional/sectorial</a:t>
            </a:r>
            <a:r>
              <a:rPr lang="es-GT" sz="2000" b="0" dirty="0">
                <a:latin typeface="Calibri" pitchFamily="34" charset="0"/>
              </a:rPr>
              <a:t> con los </a:t>
            </a:r>
            <a:r>
              <a:rPr lang="es-GT" sz="2000" b="1" dirty="0">
                <a:latin typeface="Calibri" pitchFamily="34" charset="0"/>
              </a:rPr>
              <a:t>niveles territoriales</a:t>
            </a:r>
            <a:r>
              <a:rPr lang="es-GT" sz="2000" b="0" dirty="0">
                <a:latin typeface="Calibri" pitchFamily="34" charset="0"/>
              </a:rPr>
              <a:t>; incorpora  orientaciones de ordenamiento territorial. </a:t>
            </a:r>
            <a:endParaRPr lang="es-GT" sz="2000" b="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GT" sz="2000" b="0" dirty="0" smtClean="0">
                <a:latin typeface="Calibri" pitchFamily="34" charset="0"/>
              </a:rPr>
              <a:t>Se </a:t>
            </a:r>
            <a:r>
              <a:rPr lang="es-GT" sz="2000" b="0" dirty="0">
                <a:latin typeface="Calibri" pitchFamily="34" charset="0"/>
              </a:rPr>
              <a:t>lleva a cabo en el seno del </a:t>
            </a:r>
            <a:r>
              <a:rPr lang="es-GT" sz="2000" b="1" dirty="0">
                <a:latin typeface="Calibri" pitchFamily="34" charset="0"/>
              </a:rPr>
              <a:t>Sistema de Consejos de Desarrollo Urbano y Rural</a:t>
            </a:r>
            <a:r>
              <a:rPr lang="es-GT" sz="2000" b="0" dirty="0">
                <a:latin typeface="Calibri" pitchFamily="34" charset="0"/>
              </a:rPr>
              <a:t>, donde se articula el Ejecutivo con actores clave de la sociedad civil organizada e iniciativa privada</a:t>
            </a:r>
          </a:p>
          <a:p>
            <a:pPr>
              <a:buFont typeface="Arial" pitchFamily="34" charset="0"/>
              <a:buChar char="•"/>
            </a:pPr>
            <a:endParaRPr lang="es-GT" sz="2000" b="0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GT" sz="2000" dirty="0" smtClean="0">
                <a:latin typeface="Calibri" pitchFamily="34" charset="0"/>
              </a:rPr>
              <a:t>El fin último es la </a:t>
            </a:r>
            <a:r>
              <a:rPr lang="es-GT" sz="2000" b="1" dirty="0" smtClean="0">
                <a:latin typeface="Calibri" pitchFamily="34" charset="0"/>
              </a:rPr>
              <a:t>implementación de las políticas públicas </a:t>
            </a:r>
            <a:r>
              <a:rPr lang="es-GT" sz="2000" dirty="0" smtClean="0">
                <a:latin typeface="Calibri" pitchFamily="34" charset="0"/>
              </a:rPr>
              <a:t>y la </a:t>
            </a:r>
            <a:r>
              <a:rPr lang="es-GT" sz="2000" b="1" dirty="0" smtClean="0">
                <a:latin typeface="Calibri" pitchFamily="34" charset="0"/>
              </a:rPr>
              <a:t>orientación de la inversión pública y la cooperación anclada al territorio</a:t>
            </a:r>
            <a:r>
              <a:rPr lang="es-GT" sz="2000" dirty="0" smtClean="0">
                <a:latin typeface="Calibri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GT" sz="24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s-GT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86000" y="0"/>
            <a:ext cx="47021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 anchor="ctr"/>
          <a:lstStyle/>
          <a:p>
            <a:pPr eaLnBrk="0" hangingPunct="0">
              <a:defRPr/>
            </a:pPr>
            <a:r>
              <a:rPr lang="es-MX" sz="44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¿Qué </a:t>
            </a:r>
            <a:r>
              <a:rPr lang="es-MX" sz="44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es el </a:t>
            </a:r>
            <a:r>
              <a:rPr lang="es-MX" sz="4400" dirty="0" smtClean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SNP?</a:t>
            </a:r>
            <a:endParaRPr lang="es-ES" sz="44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323528" y="1998538"/>
            <a:ext cx="2533402" cy="2572891"/>
            <a:chOff x="2714612" y="785794"/>
            <a:chExt cx="3286150" cy="3643338"/>
          </a:xfrm>
        </p:grpSpPr>
        <p:pic>
          <p:nvPicPr>
            <p:cNvPr id="6" name="Picture 3" descr="http://img37.imageshack.us/img37/1157/guatemaladeptos.png"/>
            <p:cNvPicPr>
              <a:picLocks noChangeAspect="1" noChangeArrowheads="1"/>
            </p:cNvPicPr>
            <p:nvPr/>
          </p:nvPicPr>
          <p:blipFill>
            <a:blip r:embed="rId2" r:link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14612" y="1142984"/>
              <a:ext cx="3286150" cy="3286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6 Forma libre"/>
            <p:cNvSpPr/>
            <p:nvPr/>
          </p:nvSpPr>
          <p:spPr>
            <a:xfrm>
              <a:off x="5072631" y="785794"/>
              <a:ext cx="643095" cy="1929621"/>
            </a:xfrm>
            <a:custGeom>
              <a:avLst/>
              <a:gdLst>
                <a:gd name="connsiteX0" fmla="*/ 122830 w 1255594"/>
                <a:gd name="connsiteY0" fmla="*/ 736980 h 2961565"/>
                <a:gd name="connsiteX1" fmla="*/ 191069 w 1255594"/>
                <a:gd name="connsiteY1" fmla="*/ 573206 h 2961565"/>
                <a:gd name="connsiteX2" fmla="*/ 286603 w 1255594"/>
                <a:gd name="connsiteY2" fmla="*/ 532263 h 2961565"/>
                <a:gd name="connsiteX3" fmla="*/ 395785 w 1255594"/>
                <a:gd name="connsiteY3" fmla="*/ 682389 h 2961565"/>
                <a:gd name="connsiteX4" fmla="*/ 559558 w 1255594"/>
                <a:gd name="connsiteY4" fmla="*/ 545911 h 2961565"/>
                <a:gd name="connsiteX5" fmla="*/ 736979 w 1255594"/>
                <a:gd name="connsiteY5" fmla="*/ 313899 h 2961565"/>
                <a:gd name="connsiteX6" fmla="*/ 764274 w 1255594"/>
                <a:gd name="connsiteY6" fmla="*/ 136478 h 2961565"/>
                <a:gd name="connsiteX7" fmla="*/ 887104 w 1255594"/>
                <a:gd name="connsiteY7" fmla="*/ 0 h 2961565"/>
                <a:gd name="connsiteX8" fmla="*/ 1050877 w 1255594"/>
                <a:gd name="connsiteY8" fmla="*/ 27296 h 2961565"/>
                <a:gd name="connsiteX9" fmla="*/ 982639 w 1255594"/>
                <a:gd name="connsiteY9" fmla="*/ 136478 h 2961565"/>
                <a:gd name="connsiteX10" fmla="*/ 1105469 w 1255594"/>
                <a:gd name="connsiteY10" fmla="*/ 177421 h 2961565"/>
                <a:gd name="connsiteX11" fmla="*/ 1241946 w 1255594"/>
                <a:gd name="connsiteY11" fmla="*/ 136478 h 2961565"/>
                <a:gd name="connsiteX12" fmla="*/ 1255594 w 1255594"/>
                <a:gd name="connsiteY12" fmla="*/ 122830 h 2961565"/>
                <a:gd name="connsiteX13" fmla="*/ 1255594 w 1255594"/>
                <a:gd name="connsiteY13" fmla="*/ 600502 h 2961565"/>
                <a:gd name="connsiteX14" fmla="*/ 1146412 w 1255594"/>
                <a:gd name="connsiteY14" fmla="*/ 791571 h 2961565"/>
                <a:gd name="connsiteX15" fmla="*/ 1064525 w 1255594"/>
                <a:gd name="connsiteY15" fmla="*/ 928048 h 2961565"/>
                <a:gd name="connsiteX16" fmla="*/ 1105469 w 1255594"/>
                <a:gd name="connsiteY16" fmla="*/ 1064526 h 2961565"/>
                <a:gd name="connsiteX17" fmla="*/ 1160060 w 1255594"/>
                <a:gd name="connsiteY17" fmla="*/ 1105469 h 2961565"/>
                <a:gd name="connsiteX18" fmla="*/ 1119116 w 1255594"/>
                <a:gd name="connsiteY18" fmla="*/ 1173708 h 2961565"/>
                <a:gd name="connsiteX19" fmla="*/ 1132764 w 1255594"/>
                <a:gd name="connsiteY19" fmla="*/ 1351129 h 2961565"/>
                <a:gd name="connsiteX20" fmla="*/ 1037230 w 1255594"/>
                <a:gd name="connsiteY20" fmla="*/ 1460311 h 2961565"/>
                <a:gd name="connsiteX21" fmla="*/ 1105469 w 1255594"/>
                <a:gd name="connsiteY21" fmla="*/ 1569493 h 2961565"/>
                <a:gd name="connsiteX22" fmla="*/ 1132764 w 1255594"/>
                <a:gd name="connsiteY22" fmla="*/ 1733266 h 2961565"/>
                <a:gd name="connsiteX23" fmla="*/ 1037230 w 1255594"/>
                <a:gd name="connsiteY23" fmla="*/ 1910687 h 2961565"/>
                <a:gd name="connsiteX24" fmla="*/ 1009934 w 1255594"/>
                <a:gd name="connsiteY24" fmla="*/ 2156347 h 2961565"/>
                <a:gd name="connsiteX25" fmla="*/ 791570 w 1255594"/>
                <a:gd name="connsiteY25" fmla="*/ 2429302 h 2961565"/>
                <a:gd name="connsiteX26" fmla="*/ 723331 w 1255594"/>
                <a:gd name="connsiteY26" fmla="*/ 2511189 h 2961565"/>
                <a:gd name="connsiteX27" fmla="*/ 532263 w 1255594"/>
                <a:gd name="connsiteY27" fmla="*/ 2511189 h 2961565"/>
                <a:gd name="connsiteX28" fmla="*/ 436728 w 1255594"/>
                <a:gd name="connsiteY28" fmla="*/ 2729553 h 2961565"/>
                <a:gd name="connsiteX29" fmla="*/ 341194 w 1255594"/>
                <a:gd name="connsiteY29" fmla="*/ 2811439 h 2961565"/>
                <a:gd name="connsiteX30" fmla="*/ 382137 w 1255594"/>
                <a:gd name="connsiteY30" fmla="*/ 2934269 h 2961565"/>
                <a:gd name="connsiteX31" fmla="*/ 368489 w 1255594"/>
                <a:gd name="connsiteY31" fmla="*/ 2961565 h 2961565"/>
                <a:gd name="connsiteX32" fmla="*/ 204716 w 1255594"/>
                <a:gd name="connsiteY32" fmla="*/ 2866030 h 2961565"/>
                <a:gd name="connsiteX33" fmla="*/ 109182 w 1255594"/>
                <a:gd name="connsiteY33" fmla="*/ 2906974 h 2961565"/>
                <a:gd name="connsiteX34" fmla="*/ 0 w 1255594"/>
                <a:gd name="connsiteY34" fmla="*/ 2906974 h 2961565"/>
                <a:gd name="connsiteX35" fmla="*/ 81886 w 1255594"/>
                <a:gd name="connsiteY35" fmla="*/ 2470245 h 2961565"/>
                <a:gd name="connsiteX36" fmla="*/ 122830 w 1255594"/>
                <a:gd name="connsiteY36" fmla="*/ 1842448 h 2961565"/>
                <a:gd name="connsiteX37" fmla="*/ 109182 w 1255594"/>
                <a:gd name="connsiteY37" fmla="*/ 928048 h 2961565"/>
                <a:gd name="connsiteX38" fmla="*/ 122830 w 1255594"/>
                <a:gd name="connsiteY38" fmla="*/ 736980 h 29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5594" h="2961565">
                  <a:moveTo>
                    <a:pt x="122830" y="736980"/>
                  </a:moveTo>
                  <a:lnTo>
                    <a:pt x="191069" y="573206"/>
                  </a:lnTo>
                  <a:lnTo>
                    <a:pt x="286603" y="532263"/>
                  </a:lnTo>
                  <a:lnTo>
                    <a:pt x="395785" y="682389"/>
                  </a:lnTo>
                  <a:lnTo>
                    <a:pt x="559558" y="545911"/>
                  </a:lnTo>
                  <a:lnTo>
                    <a:pt x="736979" y="313899"/>
                  </a:lnTo>
                  <a:lnTo>
                    <a:pt x="764274" y="136478"/>
                  </a:lnTo>
                  <a:lnTo>
                    <a:pt x="887104" y="0"/>
                  </a:lnTo>
                  <a:lnTo>
                    <a:pt x="1050877" y="27296"/>
                  </a:lnTo>
                  <a:lnTo>
                    <a:pt x="982639" y="136478"/>
                  </a:lnTo>
                  <a:lnTo>
                    <a:pt x="1105469" y="177421"/>
                  </a:lnTo>
                  <a:lnTo>
                    <a:pt x="1241946" y="136478"/>
                  </a:lnTo>
                  <a:lnTo>
                    <a:pt x="1255594" y="122830"/>
                  </a:lnTo>
                  <a:lnTo>
                    <a:pt x="1255594" y="600502"/>
                  </a:lnTo>
                  <a:lnTo>
                    <a:pt x="1146412" y="791571"/>
                  </a:lnTo>
                  <a:lnTo>
                    <a:pt x="1064525" y="928048"/>
                  </a:lnTo>
                  <a:lnTo>
                    <a:pt x="1105469" y="1064526"/>
                  </a:lnTo>
                  <a:lnTo>
                    <a:pt x="1160060" y="1105469"/>
                  </a:lnTo>
                  <a:lnTo>
                    <a:pt x="1119116" y="1173708"/>
                  </a:lnTo>
                  <a:lnTo>
                    <a:pt x="1132764" y="1351129"/>
                  </a:lnTo>
                  <a:lnTo>
                    <a:pt x="1037230" y="1460311"/>
                  </a:lnTo>
                  <a:lnTo>
                    <a:pt x="1105469" y="1569493"/>
                  </a:lnTo>
                  <a:lnTo>
                    <a:pt x="1132764" y="1733266"/>
                  </a:lnTo>
                  <a:lnTo>
                    <a:pt x="1037230" y="1910687"/>
                  </a:lnTo>
                  <a:lnTo>
                    <a:pt x="1009934" y="2156347"/>
                  </a:lnTo>
                  <a:lnTo>
                    <a:pt x="791570" y="2429302"/>
                  </a:lnTo>
                  <a:lnTo>
                    <a:pt x="723331" y="2511189"/>
                  </a:lnTo>
                  <a:lnTo>
                    <a:pt x="532263" y="2511189"/>
                  </a:lnTo>
                  <a:lnTo>
                    <a:pt x="436728" y="2729553"/>
                  </a:lnTo>
                  <a:lnTo>
                    <a:pt x="341194" y="2811439"/>
                  </a:lnTo>
                  <a:lnTo>
                    <a:pt x="382137" y="2934269"/>
                  </a:lnTo>
                  <a:lnTo>
                    <a:pt x="368489" y="2961565"/>
                  </a:lnTo>
                  <a:lnTo>
                    <a:pt x="204716" y="2866030"/>
                  </a:lnTo>
                  <a:lnTo>
                    <a:pt x="109182" y="2906974"/>
                  </a:lnTo>
                  <a:lnTo>
                    <a:pt x="0" y="2906974"/>
                  </a:lnTo>
                  <a:lnTo>
                    <a:pt x="81886" y="2470245"/>
                  </a:lnTo>
                  <a:lnTo>
                    <a:pt x="122830" y="1842448"/>
                  </a:lnTo>
                  <a:lnTo>
                    <a:pt x="109182" y="928048"/>
                  </a:lnTo>
                  <a:lnTo>
                    <a:pt x="122830" y="7369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2362200" y="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GT" sz="3200" b="1" dirty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Sistema Nacional de Planificación</a:t>
            </a:r>
            <a:endParaRPr lang="es-ES" sz="3200" b="1" dirty="0">
              <a:solidFill>
                <a:srgbClr val="005E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3733800"/>
            <a:ext cx="9372600" cy="257175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400" kern="0" dirty="0">
                <a:solidFill>
                  <a:sysClr val="windowText" lastClr="000000"/>
                </a:solidFill>
                <a:latin typeface="+mj-lt"/>
                <a:ea typeface="ＭＳ Ｐゴシック" pitchFamily="34" charset="-128"/>
              </a:rPr>
              <a:t>Articulación</a:t>
            </a:r>
            <a:r>
              <a:rPr lang="es-ES" sz="2400" kern="0" dirty="0">
                <a:solidFill>
                  <a:srgbClr val="D16349">
                    <a:lumMod val="75000"/>
                  </a:srgbClr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s-ES" sz="2800" u="sng" kern="0" dirty="0">
                <a:solidFill>
                  <a:srgbClr val="D16349">
                    <a:lumMod val="75000"/>
                  </a:srgbClr>
                </a:solidFill>
                <a:latin typeface="+mj-lt"/>
                <a:ea typeface="ＭＳ Ｐゴシック" pitchFamily="34" charset="-128"/>
              </a:rPr>
              <a:t>política - planes - presupuesto</a:t>
            </a:r>
            <a:endParaRPr lang="es-ES" sz="2400" u="sng" kern="0" dirty="0">
              <a:solidFill>
                <a:srgbClr val="D16349">
                  <a:lumMod val="75000"/>
                </a:srgbClr>
              </a:solidFill>
              <a:latin typeface="+mj-lt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2800" u="sng" kern="0" dirty="0">
                <a:solidFill>
                  <a:srgbClr val="D16349">
                    <a:lumMod val="75000"/>
                  </a:srgbClr>
                </a:solidFill>
                <a:latin typeface="+mj-lt"/>
                <a:ea typeface="ＭＳ Ｐゴシック" pitchFamily="34" charset="-128"/>
              </a:rPr>
              <a:t>Territorialización </a:t>
            </a:r>
            <a:r>
              <a:rPr lang="es-ES" sz="2400" kern="0" dirty="0">
                <a:solidFill>
                  <a:sysClr val="windowText" lastClr="000000"/>
                </a:solidFill>
                <a:latin typeface="+mj-lt"/>
                <a:ea typeface="ＭＳ Ｐゴシック" pitchFamily="34" charset="-128"/>
              </a:rPr>
              <a:t>de políticas </a:t>
            </a:r>
            <a:r>
              <a:rPr lang="es-ES" sz="2400" kern="0" dirty="0" smtClean="0">
                <a:solidFill>
                  <a:sysClr val="windowText" lastClr="000000"/>
                </a:solidFill>
                <a:latin typeface="+mj-lt"/>
                <a:ea typeface="ＭＳ Ｐゴシック" pitchFamily="34" charset="-128"/>
              </a:rPr>
              <a:t>sectoriales</a:t>
            </a:r>
            <a:endParaRPr lang="es-ES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GT" sz="2400" kern="0" dirty="0">
                <a:solidFill>
                  <a:sysClr val="windowText" lastClr="000000"/>
                </a:solidFill>
                <a:latin typeface="+mj-lt"/>
                <a:ea typeface="ＭＳ Ｐゴシック" pitchFamily="34" charset="-128"/>
              </a:rPr>
              <a:t>Monitoreo, </a:t>
            </a:r>
            <a:r>
              <a:rPr lang="es-GT" sz="2800" u="sng" kern="0" dirty="0">
                <a:solidFill>
                  <a:srgbClr val="D16349">
                    <a:lumMod val="75000"/>
                  </a:srgbClr>
                </a:solidFill>
                <a:latin typeface="+mj-lt"/>
                <a:ea typeface="ＭＳ Ｐゴシック" pitchFamily="34" charset="-128"/>
              </a:rPr>
              <a:t>registro y transparencia </a:t>
            </a:r>
            <a:r>
              <a:rPr lang="es-GT" sz="2400" kern="0" dirty="0">
                <a:solidFill>
                  <a:sysClr val="windowText" lastClr="000000"/>
                </a:solidFill>
                <a:latin typeface="+mj-lt"/>
                <a:ea typeface="ＭＳ Ｐゴシック" pitchFamily="34" charset="-128"/>
              </a:rPr>
              <a:t>de la inversión publica</a:t>
            </a:r>
            <a:endParaRPr lang="es-ES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pPr>
            <a:endParaRPr lang="es-MX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pPr>
            <a:endParaRPr lang="es-MX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pPr>
            <a:endParaRPr lang="es-MX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rgbClr val="8CADAE"/>
              </a:buClr>
              <a:buFont typeface="Georgia"/>
              <a:buChar char="•"/>
              <a:defRPr/>
            </a:pPr>
            <a:endParaRPr lang="es-ES" sz="2400" kern="0" dirty="0">
              <a:solidFill>
                <a:sysClr val="windowText" lastClr="000000"/>
              </a:solidFill>
              <a:latin typeface="+mj-lt"/>
              <a:ea typeface="ＭＳ Ｐゴシック" pitchFamily="34" charset="-128"/>
            </a:endParaRPr>
          </a:p>
        </p:txBody>
      </p:sp>
      <p:grpSp>
        <p:nvGrpSpPr>
          <p:cNvPr id="2" name="24 Grupo"/>
          <p:cNvGrpSpPr>
            <a:grpSpLocks/>
          </p:cNvGrpSpPr>
          <p:nvPr/>
        </p:nvGrpSpPr>
        <p:grpSpPr bwMode="auto">
          <a:xfrm>
            <a:off x="1295400" y="1676400"/>
            <a:ext cx="6002338" cy="1765300"/>
            <a:chOff x="550853" y="2500306"/>
            <a:chExt cx="8021675" cy="2358774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1408109" y="2500306"/>
              <a:ext cx="5784793" cy="1857388"/>
            </a:xfrm>
            <a:prstGeom prst="ellipse">
              <a:avLst/>
            </a:prstGeom>
            <a:solidFill>
              <a:srgbClr val="8FB08C">
                <a:lumMod val="75000"/>
              </a:srgbClr>
            </a:solidFill>
            <a:ln w="9525">
              <a:noFill/>
              <a:round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2383891" y="2773044"/>
              <a:ext cx="3786214" cy="125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2200" b="1" kern="0" cap="all" dirty="0">
                  <a:ln w="0"/>
                  <a:solidFill>
                    <a:srgbClr val="003366"/>
                  </a:solidFill>
                  <a:latin typeface="Arial" pitchFamily="34" charset="0"/>
                  <a:ea typeface="ＭＳ Ｐゴシック" pitchFamily="34" charset="-128"/>
                </a:rPr>
                <a:t>Consejos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2200" b="1" kern="0" cap="all" dirty="0">
                  <a:ln w="0"/>
                  <a:solidFill>
                    <a:srgbClr val="003366"/>
                  </a:solidFill>
                  <a:latin typeface="Arial" pitchFamily="34" charset="0"/>
                  <a:ea typeface="ＭＳ Ｐゴシック" pitchFamily="34" charset="-128"/>
                </a:rPr>
                <a:t> de desarrollo</a:t>
              </a:r>
              <a:endParaRPr lang="es-ES" sz="2200" b="1" kern="0" cap="all" dirty="0">
                <a:ln w="0"/>
                <a:solidFill>
                  <a:srgbClr val="003366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550853" y="3570556"/>
              <a:ext cx="2462425" cy="1144328"/>
            </a:xfrm>
            <a:prstGeom prst="ellipse">
              <a:avLst/>
            </a:prstGeom>
            <a:solidFill>
              <a:srgbClr val="BF644F">
                <a:alpha val="89804"/>
              </a:srgbClr>
            </a:solidFill>
            <a:ln w="9525">
              <a:noFill/>
              <a:round/>
              <a:headEnd/>
              <a:tailEnd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perspectiveRelaxed"/>
              <a:lightRig rig="threePt" dir="t"/>
            </a:scene3d>
            <a:sp3d extrusionH="254000"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622292" y="3916924"/>
              <a:ext cx="2330352" cy="493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b="1" kern="0" cap="all" dirty="0">
                  <a:ln/>
                  <a:solidFill>
                    <a:srgbClr val="003366"/>
                  </a:solidFill>
                  <a:effectLst>
                    <a:outerShdw blurRad="19685" dist="12700" dir="5400000" algn="tl" rotWithShape="0">
                      <a:srgbClr val="D16349">
                        <a:satMod val="130000"/>
                        <a:alpha val="60000"/>
                      </a:srgbClr>
                    </a:outerShdw>
                  </a:effectLst>
                  <a:latin typeface="Arial" pitchFamily="34" charset="0"/>
                  <a:ea typeface="ＭＳ Ｐゴシック" pitchFamily="34" charset="-128"/>
                </a:rPr>
                <a:t>Ejecutivo</a:t>
              </a:r>
              <a:endParaRPr lang="es-ES" b="1" kern="0" cap="all" dirty="0">
                <a:ln/>
                <a:solidFill>
                  <a:srgbClr val="003366"/>
                </a:solidFill>
                <a:effectLst>
                  <a:outerShdw blurRad="19685" dist="12700" dir="5400000" algn="tl" rotWithShape="0">
                    <a:srgbClr val="D16349">
                      <a:satMod val="130000"/>
                      <a:alpha val="60000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5908703" y="3571876"/>
              <a:ext cx="2663825" cy="1025510"/>
            </a:xfrm>
            <a:prstGeom prst="ellipse">
              <a:avLst/>
            </a:prstGeom>
            <a:solidFill>
              <a:srgbClr val="BE8952"/>
            </a:solidFill>
            <a:ln w="9525">
              <a:noFill/>
              <a:round/>
              <a:headEnd/>
              <a:tailEnd/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perspectiveRelaxed"/>
              <a:lightRig rig="threePt" dir="t"/>
            </a:scene3d>
            <a:sp3d extrusionH="254000"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151802" y="3824167"/>
              <a:ext cx="2330352" cy="699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perspectiveRelaxed"/>
              <a:lightRig rig="threePt" dir="t"/>
            </a:scene3d>
            <a:sp3d extrusionH="254000"/>
          </p:spPr>
          <p:txBody>
            <a:bodyPr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MX" sz="1400" b="1" kern="0" cap="all" dirty="0">
                  <a:ln w="0"/>
                  <a:solidFill>
                    <a:srgbClr val="003366"/>
                  </a:solidFill>
                  <a:latin typeface="Arial" pitchFamily="34" charset="0"/>
                  <a:ea typeface="ＭＳ Ｐゴシック" pitchFamily="34" charset="-128"/>
                </a:rPr>
                <a:t>Iniciativa Privada</a:t>
              </a:r>
              <a:endParaRPr lang="es-ES" sz="1400" b="1" kern="0" cap="all" dirty="0">
                <a:ln w="0"/>
                <a:solidFill>
                  <a:srgbClr val="003366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3" name="14 Grupo"/>
            <p:cNvGrpSpPr/>
            <p:nvPr/>
          </p:nvGrpSpPr>
          <p:grpSpPr>
            <a:xfrm>
              <a:off x="2718630" y="3714752"/>
              <a:ext cx="3475825" cy="1144328"/>
              <a:chOff x="2928926" y="3429000"/>
              <a:chExt cx="2663825" cy="719138"/>
            </a:xfrm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2928926" y="3429000"/>
                <a:ext cx="2663825" cy="719138"/>
              </a:xfrm>
              <a:prstGeom prst="ellipse">
                <a:avLst/>
              </a:prstGeom>
              <a:solidFill>
                <a:srgbClr val="BCBC56">
                  <a:alpha val="83922"/>
                </a:srgbClr>
              </a:solidFill>
              <a:ln w="9525">
                <a:noFill/>
                <a:round/>
                <a:headEnd/>
                <a:tailEnd/>
              </a:ln>
              <a:effectLst/>
              <a:scene3d>
                <a:camera prst="perspectiveRelaxed"/>
                <a:lightRig rig="threePt" dir="t"/>
              </a:scene3d>
              <a:sp3d extrusionH="254000"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ffectLst>
                    <a:outerShdw blurRad="75057" dist="38100" dir="5400000" sy="-20000" rotWithShape="0">
                      <a:prstClr val="black">
                        <a:alpha val="25000"/>
                      </a:prstClr>
                    </a:outerShdw>
                  </a:effectLst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24" name="Text Box 8"/>
              <p:cNvSpPr txBox="1">
                <a:spLocks noChangeArrowheads="1"/>
              </p:cNvSpPr>
              <p:nvPr/>
            </p:nvSpPr>
            <p:spPr bwMode="auto">
              <a:xfrm>
                <a:off x="3374794" y="3561758"/>
                <a:ext cx="1785950" cy="5427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perspectiveRelaxed"/>
                <a:lightRig rig="threePt" dir="t"/>
              </a:scene3d>
              <a:sp3d extrusionH="254000"/>
            </p:spPr>
            <p:txBody>
              <a:bodyPr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s-MX" b="1" kern="0" cap="all" dirty="0">
                    <a:ln w="0"/>
                    <a:solidFill>
                      <a:srgbClr val="003366"/>
                    </a:solidFill>
                    <a:latin typeface="Arial" pitchFamily="34" charset="0"/>
                    <a:ea typeface="ＭＳ Ｐゴシック" pitchFamily="34" charset="-128"/>
                  </a:rPr>
                  <a:t>Sociedad Civil</a:t>
                </a:r>
                <a:endParaRPr lang="es-ES" b="1" kern="0" cap="all" dirty="0">
                  <a:ln w="0"/>
                  <a:solidFill>
                    <a:srgbClr val="003366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cxnSp>
        <p:nvCxnSpPr>
          <p:cNvPr id="31749" name="8 Conector recto"/>
          <p:cNvCxnSpPr>
            <a:cxnSpLocks noChangeShapeType="1"/>
          </p:cNvCxnSpPr>
          <p:nvPr/>
        </p:nvCxnSpPr>
        <p:spPr bwMode="auto">
          <a:xfrm>
            <a:off x="457200" y="1122363"/>
            <a:ext cx="8686800" cy="3175"/>
          </a:xfrm>
          <a:prstGeom prst="line">
            <a:avLst/>
          </a:prstGeom>
          <a:noFill/>
          <a:ln w="38100" algn="ctr">
            <a:solidFill>
              <a:srgbClr val="B1B095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1350" y="357188"/>
            <a:ext cx="7888288" cy="6370637"/>
            <a:chOff x="157" y="-106"/>
            <a:chExt cx="4969" cy="4013"/>
          </a:xfrm>
        </p:grpSpPr>
        <p:sp>
          <p:nvSpPr>
            <p:cNvPr id="8195" name="Text Box 2"/>
            <p:cNvSpPr txBox="1">
              <a:spLocks noChangeArrowheads="1"/>
            </p:cNvSpPr>
            <p:nvPr/>
          </p:nvSpPr>
          <p:spPr bwMode="auto">
            <a:xfrm>
              <a:off x="1565" y="2976"/>
              <a:ext cx="131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MX" i="1">
                  <a:latin typeface="Calibri" pitchFamily="34" charset="0"/>
                </a:rPr>
                <a:t>Asignación presupuestaria que responde a la planificación territorializada</a:t>
              </a:r>
            </a:p>
          </p:txBody>
        </p:sp>
        <p:sp>
          <p:nvSpPr>
            <p:cNvPr id="8196" name="Text Box 3"/>
            <p:cNvSpPr txBox="1">
              <a:spLocks noChangeArrowheads="1"/>
            </p:cNvSpPr>
            <p:nvPr/>
          </p:nvSpPr>
          <p:spPr bwMode="auto">
            <a:xfrm>
              <a:off x="157" y="301"/>
              <a:ext cx="151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sz="2000" i="1" dirty="0">
                  <a:solidFill>
                    <a:srgbClr val="001B8E"/>
                  </a:solidFill>
                  <a:latin typeface="Calibri" pitchFamily="34" charset="0"/>
                </a:rPr>
                <a:t>Visión estratégica</a:t>
              </a:r>
            </a:p>
            <a:p>
              <a:pPr algn="ctr"/>
              <a:r>
                <a:rPr lang="es-MX" sz="2000" i="1" dirty="0">
                  <a:solidFill>
                    <a:srgbClr val="001B8E"/>
                  </a:solidFill>
                  <a:latin typeface="Calibri" pitchFamily="34" charset="0"/>
                </a:rPr>
                <a:t>del Sistema Nacional </a:t>
              </a:r>
            </a:p>
            <a:p>
              <a:pPr algn="ctr"/>
              <a:r>
                <a:rPr lang="es-MX" sz="2000" i="1" dirty="0">
                  <a:solidFill>
                    <a:srgbClr val="001B8E"/>
                  </a:solidFill>
                  <a:latin typeface="Calibri" pitchFamily="34" charset="0"/>
                </a:rPr>
                <a:t>de Planificación</a:t>
              </a:r>
              <a:endParaRPr lang="es-ES" sz="2000" i="1" dirty="0">
                <a:solidFill>
                  <a:srgbClr val="001B8E"/>
                </a:solidFill>
                <a:latin typeface="Calibri" pitchFamily="34" charset="0"/>
              </a:endParaRPr>
            </a:p>
          </p:txBody>
        </p:sp>
        <p:pic>
          <p:nvPicPr>
            <p:cNvPr id="8197" name="Picture 4" descr="cubo"/>
            <p:cNvPicPr>
              <a:picLocks noChangeAspect="1" noChangeArrowheads="1"/>
            </p:cNvPicPr>
            <p:nvPr/>
          </p:nvPicPr>
          <p:blipFill>
            <a:blip r:embed="rId2" cstate="print"/>
            <a:srcRect l="13300" t="3795"/>
            <a:stretch>
              <a:fillRect/>
            </a:stretch>
          </p:blipFill>
          <p:spPr bwMode="auto">
            <a:xfrm>
              <a:off x="2154" y="1570"/>
              <a:ext cx="1180" cy="114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198" name="Text Box 5"/>
            <p:cNvSpPr txBox="1">
              <a:spLocks noChangeArrowheads="1"/>
            </p:cNvSpPr>
            <p:nvPr/>
          </p:nvSpPr>
          <p:spPr bwMode="auto">
            <a:xfrm>
              <a:off x="3689" y="1389"/>
              <a:ext cx="1415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i="1">
                  <a:latin typeface="Calibri" pitchFamily="34" charset="0"/>
                </a:rPr>
                <a:t>Alineación de la 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cooperación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internacional a la 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política pública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y al plan de desarrollo</a:t>
              </a:r>
              <a:endParaRPr lang="es-ES" i="1">
                <a:latin typeface="Calibri" pitchFamily="34" charset="0"/>
              </a:endParaRPr>
            </a:p>
          </p:txBody>
        </p:sp>
        <p:sp>
          <p:nvSpPr>
            <p:cNvPr id="81927" name="Text Box 6"/>
            <p:cNvSpPr txBox="1">
              <a:spLocks noChangeArrowheads="1"/>
            </p:cNvSpPr>
            <p:nvPr/>
          </p:nvSpPr>
          <p:spPr bwMode="auto">
            <a:xfrm>
              <a:off x="2407" y="-106"/>
              <a:ext cx="2719" cy="40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MX" sz="3600" i="1">
                  <a:solidFill>
                    <a:schemeClr val="bg1"/>
                  </a:solidFill>
                  <a:latin typeface="Calibri" pitchFamily="-106" charset="0"/>
                  <a:ea typeface="ＭＳ Ｐゴシック" pitchFamily="-106" charset="-128"/>
                </a:rPr>
                <a:t>Desarrollo como meta</a:t>
              </a:r>
              <a:endParaRPr lang="es-ES" sz="3600" i="1">
                <a:solidFill>
                  <a:schemeClr val="bg1"/>
                </a:solidFill>
                <a:latin typeface="Calibri" pitchFamily="-106" charset="0"/>
                <a:ea typeface="ＭＳ Ｐゴシック" pitchFamily="-106" charset="-128"/>
              </a:endParaRPr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auto">
            <a:xfrm>
              <a:off x="1563" y="663"/>
              <a:ext cx="1434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i="1">
                  <a:latin typeface="Calibri" pitchFamily="34" charset="0"/>
                </a:rPr>
                <a:t>Gobernar por 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Políticas Públicas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Sistema de monitoreo </a:t>
              </a:r>
            </a:p>
            <a:p>
              <a:pPr algn="ctr"/>
              <a:r>
                <a:rPr lang="es-MX" i="1">
                  <a:latin typeface="Calibri" pitchFamily="34" charset="0"/>
                </a:rPr>
                <a:t>y evaluación</a:t>
              </a:r>
              <a:endParaRPr lang="es-ES" i="1">
                <a:latin typeface="Calibri" pitchFamily="34" charset="0"/>
              </a:endParaRPr>
            </a:p>
          </p:txBody>
        </p:sp>
        <p:sp>
          <p:nvSpPr>
            <p:cNvPr id="81929" name="AutoShape 9"/>
            <p:cNvSpPr>
              <a:spLocks noChangeArrowheads="1"/>
            </p:cNvSpPr>
            <p:nvPr/>
          </p:nvSpPr>
          <p:spPr bwMode="auto">
            <a:xfrm rot="-2043876">
              <a:off x="884" y="2750"/>
              <a:ext cx="363" cy="862"/>
            </a:xfrm>
            <a:prstGeom prst="curvedRightArrow">
              <a:avLst>
                <a:gd name="adj1" fmla="val 47493"/>
                <a:gd name="adj2" fmla="val 94986"/>
                <a:gd name="adj3" fmla="val 33333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GT" sz="1200">
                <a:ea typeface="ＭＳ Ｐゴシック" pitchFamily="-106" charset="-128"/>
              </a:endParaRPr>
            </a:p>
          </p:txBody>
        </p:sp>
        <p:sp>
          <p:nvSpPr>
            <p:cNvPr id="81930" name="AutoShape 10"/>
            <p:cNvSpPr>
              <a:spLocks noChangeArrowheads="1"/>
            </p:cNvSpPr>
            <p:nvPr/>
          </p:nvSpPr>
          <p:spPr bwMode="auto">
            <a:xfrm rot="-5998210">
              <a:off x="3153" y="3083"/>
              <a:ext cx="318" cy="952"/>
            </a:xfrm>
            <a:prstGeom prst="curvedRightArrow">
              <a:avLst>
                <a:gd name="adj1" fmla="val 59874"/>
                <a:gd name="adj2" fmla="val 119748"/>
                <a:gd name="adj3" fmla="val 33333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GT" sz="1200">
                <a:ea typeface="ＭＳ Ｐゴシック" pitchFamily="-106" charset="-128"/>
              </a:endParaRP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318" y="1933"/>
              <a:ext cx="142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MX" dirty="0">
                  <a:latin typeface="Calibri" pitchFamily="34" charset="0"/>
                </a:rPr>
                <a:t>Planificación sectorial </a:t>
              </a:r>
            </a:p>
            <a:p>
              <a:pPr algn="ctr"/>
              <a:r>
                <a:rPr lang="es-MX" dirty="0" err="1" smtClean="0">
                  <a:latin typeface="Calibri" pitchFamily="34" charset="0"/>
                </a:rPr>
                <a:t>Territorializada</a:t>
              </a:r>
              <a:endParaRPr lang="es-MX" dirty="0">
                <a:latin typeface="Calibri" pitchFamily="34" charset="0"/>
              </a:endParaRPr>
            </a:p>
          </p:txBody>
        </p:sp>
        <p:sp>
          <p:nvSpPr>
            <p:cNvPr id="81932" name="AutoShape 12"/>
            <p:cNvSpPr>
              <a:spLocks noChangeArrowheads="1"/>
            </p:cNvSpPr>
            <p:nvPr/>
          </p:nvSpPr>
          <p:spPr bwMode="auto">
            <a:xfrm rot="6242270">
              <a:off x="3479" y="561"/>
              <a:ext cx="335" cy="992"/>
            </a:xfrm>
            <a:prstGeom prst="curvedRightArrow">
              <a:avLst>
                <a:gd name="adj1" fmla="val 59224"/>
                <a:gd name="adj2" fmla="val 118448"/>
                <a:gd name="adj3" fmla="val 33333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GT" sz="1200">
                <a:ea typeface="ＭＳ Ｐゴシック" pitchFamily="-106" charset="-128"/>
              </a:endParaRPr>
            </a:p>
          </p:txBody>
        </p:sp>
        <p:sp>
          <p:nvSpPr>
            <p:cNvPr id="8205" name="Text Box 17"/>
            <p:cNvSpPr txBox="1">
              <a:spLocks noChangeArrowheads="1"/>
            </p:cNvSpPr>
            <p:nvPr/>
          </p:nvSpPr>
          <p:spPr bwMode="auto">
            <a:xfrm>
              <a:off x="3722" y="3144"/>
              <a:ext cx="110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i="1" dirty="0">
                  <a:latin typeface="Calibri" pitchFamily="34" charset="0"/>
                </a:rPr>
                <a:t>Inversión </a:t>
              </a:r>
              <a:r>
                <a:rPr lang="es-MX" i="1" dirty="0" smtClean="0">
                  <a:latin typeface="Calibri" pitchFamily="34" charset="0"/>
                </a:rPr>
                <a:t>Pública</a:t>
              </a:r>
            </a:p>
            <a:p>
              <a:r>
                <a:rPr lang="es-MX" i="1" dirty="0" smtClean="0">
                  <a:latin typeface="Calibri" pitchFamily="34" charset="0"/>
                </a:rPr>
                <a:t>priorizada</a:t>
              </a:r>
              <a:endParaRPr lang="es-ES" dirty="0">
                <a:latin typeface="Calibri" pitchFamily="34" charset="0"/>
              </a:endParaRPr>
            </a:p>
          </p:txBody>
        </p:sp>
        <p:sp>
          <p:nvSpPr>
            <p:cNvPr id="81934" name="AutoShape 18"/>
            <p:cNvSpPr>
              <a:spLocks noChangeArrowheads="1"/>
            </p:cNvSpPr>
            <p:nvPr/>
          </p:nvSpPr>
          <p:spPr bwMode="auto">
            <a:xfrm rot="2254312">
              <a:off x="865" y="943"/>
              <a:ext cx="272" cy="953"/>
            </a:xfrm>
            <a:prstGeom prst="curvedRightArrow">
              <a:avLst>
                <a:gd name="adj1" fmla="val 70074"/>
                <a:gd name="adj2" fmla="val 140147"/>
                <a:gd name="adj3" fmla="val 33333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GT" sz="1200">
                <a:ea typeface="ＭＳ Ｐゴシック" pitchFamily="-106" charset="-128"/>
              </a:endParaRPr>
            </a:p>
          </p:txBody>
        </p:sp>
        <p:sp>
          <p:nvSpPr>
            <p:cNvPr id="81935" name="AutoShape 19"/>
            <p:cNvSpPr>
              <a:spLocks noChangeArrowheads="1"/>
            </p:cNvSpPr>
            <p:nvPr/>
          </p:nvSpPr>
          <p:spPr bwMode="auto">
            <a:xfrm rot="11541294">
              <a:off x="4297" y="2353"/>
              <a:ext cx="318" cy="746"/>
            </a:xfrm>
            <a:prstGeom prst="curvedRightArrow">
              <a:avLst>
                <a:gd name="adj1" fmla="val 46918"/>
                <a:gd name="adj2" fmla="val 93836"/>
                <a:gd name="adj3" fmla="val 33333"/>
              </a:avLst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GT" sz="1200">
                <a:ea typeface="ＭＳ Ｐゴシック" pitchFamily="-106" charset="-128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3 CuadroTexto"/>
          <p:cNvSpPr txBox="1"/>
          <p:nvPr/>
        </p:nvSpPr>
        <p:spPr>
          <a:xfrm>
            <a:off x="500063" y="2071688"/>
            <a:ext cx="8143875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54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Cómo Funciona</a:t>
            </a:r>
          </a:p>
          <a:p>
            <a:pPr>
              <a:defRPr/>
            </a:pPr>
            <a:r>
              <a:rPr lang="es-MX" sz="2000" dirty="0" smtClean="0">
                <a:solidFill>
                  <a:schemeClr val="accent1">
                    <a:lumMod val="25000"/>
                  </a:schemeClr>
                </a:solidFill>
              </a:rPr>
              <a:t>(Articulación Política-Plan-Presupuesto)</a:t>
            </a:r>
            <a:endParaRPr lang="es-GT" sz="8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1214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3200" kern="0" dirty="0" smtClean="0">
                <a:solidFill>
                  <a:srgbClr val="760000"/>
                </a:solidFill>
                <a:latin typeface="Eras Demi ITC" pitchFamily="34" charset="0"/>
                <a:ea typeface="+mj-ea"/>
                <a:cs typeface="+mj-cs"/>
              </a:rPr>
              <a:t>3</a:t>
            </a:r>
            <a:endParaRPr lang="es-ES" sz="3200" kern="0" dirty="0">
              <a:solidFill>
                <a:srgbClr val="760000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643313"/>
            <a:ext cx="9144000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6 Rectángulo"/>
          <p:cNvSpPr/>
          <p:nvPr/>
        </p:nvSpPr>
        <p:spPr>
          <a:xfrm flipV="1">
            <a:off x="0" y="37861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66936" y="-162272"/>
            <a:ext cx="8229600" cy="1143000"/>
          </a:xfrm>
        </p:spPr>
        <p:txBody>
          <a:bodyPr/>
          <a:lstStyle/>
          <a:p>
            <a:r>
              <a:rPr lang="es-MX" sz="3600" dirty="0" smtClean="0"/>
              <a:t>Sistema Nacional de Planificación</a:t>
            </a:r>
            <a:endParaRPr lang="en-US" sz="36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3612232" y="980728"/>
          <a:ext cx="1463824" cy="951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3563888" y="1412776"/>
          <a:ext cx="1967880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251520" y="1124744"/>
          <a:ext cx="1728192" cy="1167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1884040" y="2492896"/>
          <a:ext cx="1535832" cy="375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7140624" y="1124744"/>
          <a:ext cx="1679848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7356648" y="3212977"/>
          <a:ext cx="1607840" cy="138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2340768" y="5605016"/>
          <a:ext cx="4103440" cy="113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pSp>
        <p:nvGrpSpPr>
          <p:cNvPr id="21" name="20 Grupo"/>
          <p:cNvGrpSpPr/>
          <p:nvPr/>
        </p:nvGrpSpPr>
        <p:grpSpPr>
          <a:xfrm>
            <a:off x="3707904" y="2996952"/>
            <a:ext cx="2592288" cy="2304256"/>
            <a:chOff x="3923928" y="3140968"/>
            <a:chExt cx="2592288" cy="2304256"/>
          </a:xfrm>
        </p:grpSpPr>
        <p:pic>
          <p:nvPicPr>
            <p:cNvPr id="12" name="Picture 4" descr="C:\Documents and Settings\edwin.cabnal\Escritorio\centroamerica.jpg"/>
            <p:cNvPicPr>
              <a:picLocks noChangeAspect="1" noChangeArrowheads="1"/>
            </p:cNvPicPr>
            <p:nvPr/>
          </p:nvPicPr>
          <p:blipFill>
            <a:blip r:embed="rId37" cstate="print"/>
            <a:stretch>
              <a:fillRect/>
            </a:stretch>
          </p:blipFill>
          <p:spPr bwMode="auto">
            <a:xfrm>
              <a:off x="3995936" y="3140968"/>
              <a:ext cx="986441" cy="64807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3" name="12 Imagen">
              <a:hlinkClick r:id="rId38" action="ppaction://hlinkfile"/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9952" y="4437112"/>
              <a:ext cx="718484" cy="42810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14" name="13 Imagen">
              <a:hlinkClick r:id="rId40" action="ppaction://hlinkfile"/>
            </p:cNvPr>
            <p:cNvPicPr>
              <a:picLocks noChangeAspect="1"/>
            </p:cNvPicPr>
            <p:nvPr/>
          </p:nvPicPr>
          <p:blipFill>
            <a:blip r:embed="rId41" cstate="print">
              <a:duotone>
                <a:prstClr val="black"/>
                <a:srgbClr val="FF3737">
                  <a:tint val="45000"/>
                  <a:satMod val="400000"/>
                </a:srgbClr>
              </a:duotone>
              <a:extLst/>
            </a:blip>
            <a:srcRect t="12238" r="6893" b="17395"/>
            <a:stretch>
              <a:fillRect/>
            </a:stretch>
          </p:blipFill>
          <p:spPr>
            <a:xfrm>
              <a:off x="3923928" y="3823590"/>
              <a:ext cx="1188900" cy="469506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788024" y="5137447"/>
              <a:ext cx="1152128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Municipal</a:t>
              </a:r>
              <a:endParaRPr lang="es-ES" sz="1400" dirty="0">
                <a:latin typeface="Arial" charset="0"/>
              </a:endParaRPr>
            </a:p>
          </p:txBody>
        </p:sp>
        <p:pic>
          <p:nvPicPr>
            <p:cNvPr id="17" name="16 Imagen">
              <a:hlinkClick r:id="rId42" action="ppaction://hlinkfile"/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66107" y="5075892"/>
              <a:ext cx="521917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4874030" y="4498505"/>
              <a:ext cx="1642186" cy="27699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200" dirty="0">
                  <a:latin typeface="Arial" charset="0"/>
                </a:rPr>
                <a:t>Departamental</a:t>
              </a:r>
              <a:endParaRPr lang="es-ES" sz="1200" dirty="0">
                <a:latin typeface="Arial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5076056" y="3913311"/>
              <a:ext cx="1214446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Regional</a:t>
              </a:r>
              <a:endParaRPr lang="es-ES" sz="1400" dirty="0">
                <a:latin typeface="Arial" charset="0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932040" y="3356992"/>
              <a:ext cx="1214446" cy="30777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Nacional</a:t>
              </a:r>
              <a:endParaRPr lang="es-ES" sz="1400" dirty="0">
                <a:latin typeface="Arial" charset="0"/>
              </a:endParaRPr>
            </a:p>
          </p:txBody>
        </p:sp>
      </p:grpSp>
      <p:cxnSp>
        <p:nvCxnSpPr>
          <p:cNvPr id="23" name="22 Conector angular"/>
          <p:cNvCxnSpPr/>
          <p:nvPr/>
        </p:nvCxnSpPr>
        <p:spPr>
          <a:xfrm rot="16200000" flipV="1">
            <a:off x="-244648" y="3292872"/>
            <a:ext cx="3872656" cy="18722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1979712" y="1932608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55575" y="3645024"/>
            <a:ext cx="28566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angular"/>
          <p:cNvCxnSpPr/>
          <p:nvPr/>
        </p:nvCxnSpPr>
        <p:spPr>
          <a:xfrm rot="10800000" flipV="1">
            <a:off x="6074478" y="4596904"/>
            <a:ext cx="1953906" cy="1568400"/>
          </a:xfrm>
          <a:prstGeom prst="bentConnector3">
            <a:avLst>
              <a:gd name="adj1" fmla="val -4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>
            <a:off x="8028384" y="22768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angular"/>
          <p:cNvCxnSpPr/>
          <p:nvPr/>
        </p:nvCxnSpPr>
        <p:spPr>
          <a:xfrm rot="5400000" flipH="1" flipV="1">
            <a:off x="5779852" y="2764644"/>
            <a:ext cx="2216472" cy="552400"/>
          </a:xfrm>
          <a:prstGeom prst="bentConnector3">
            <a:avLst>
              <a:gd name="adj1" fmla="val 9985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1" name="70 Grupo"/>
          <p:cNvGrpSpPr/>
          <p:nvPr/>
        </p:nvGrpSpPr>
        <p:grpSpPr>
          <a:xfrm>
            <a:off x="2627784" y="827584"/>
            <a:ext cx="5400600" cy="1105024"/>
            <a:chOff x="2627784" y="827584"/>
            <a:chExt cx="5400600" cy="1105024"/>
          </a:xfrm>
        </p:grpSpPr>
        <p:cxnSp>
          <p:nvCxnSpPr>
            <p:cNvPr id="64" name="63 Conector recto de flecha"/>
            <p:cNvCxnSpPr/>
            <p:nvPr/>
          </p:nvCxnSpPr>
          <p:spPr>
            <a:xfrm>
              <a:off x="8028384" y="827584"/>
              <a:ext cx="0" cy="2971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"/>
            <p:cNvCxnSpPr/>
            <p:nvPr/>
          </p:nvCxnSpPr>
          <p:spPr>
            <a:xfrm flipH="1">
              <a:off x="2627784" y="827584"/>
              <a:ext cx="5400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>
              <a:off x="2627784" y="827584"/>
              <a:ext cx="0" cy="110502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72 Conector recto de flecha"/>
          <p:cNvCxnSpPr/>
          <p:nvPr/>
        </p:nvCxnSpPr>
        <p:spPr>
          <a:xfrm>
            <a:off x="6300192" y="4149080"/>
            <a:ext cx="105645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angular"/>
          <p:cNvCxnSpPr/>
          <p:nvPr/>
        </p:nvCxnSpPr>
        <p:spPr>
          <a:xfrm>
            <a:off x="971600" y="2292648"/>
            <a:ext cx="1008112" cy="288032"/>
          </a:xfrm>
          <a:prstGeom prst="bentConnector3">
            <a:avLst>
              <a:gd name="adj1" fmla="val -165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angular"/>
          <p:cNvCxnSpPr/>
          <p:nvPr/>
        </p:nvCxnSpPr>
        <p:spPr>
          <a:xfrm flipV="1">
            <a:off x="3419872" y="2536428"/>
            <a:ext cx="914400" cy="87784"/>
          </a:xfrm>
          <a:prstGeom prst="bentConnector3">
            <a:avLst>
              <a:gd name="adj1" fmla="val 10138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88 Conector recto de flecha"/>
          <p:cNvCxnSpPr/>
          <p:nvPr/>
        </p:nvCxnSpPr>
        <p:spPr>
          <a:xfrm flipV="1">
            <a:off x="4334272" y="530120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90 Conector recto de flecha"/>
          <p:cNvCxnSpPr/>
          <p:nvPr/>
        </p:nvCxnSpPr>
        <p:spPr>
          <a:xfrm>
            <a:off x="4343276" y="26369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3 Marcador de contenido"/>
          <p:cNvGraphicFramePr>
            <a:graphicFrameLocks/>
          </p:cNvGraphicFramePr>
          <p:nvPr/>
        </p:nvGraphicFramePr>
        <p:xfrm>
          <a:off x="3491880" y="2996952"/>
          <a:ext cx="259228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4" r:lo="rId45" r:qs="rId46" r:cs="rId47"/>
          </a:graphicData>
        </a:graphic>
      </p:graphicFrame>
      <p:sp>
        <p:nvSpPr>
          <p:cNvPr id="102" name="101 Rectángulo redondeado"/>
          <p:cNvSpPr/>
          <p:nvPr/>
        </p:nvSpPr>
        <p:spPr>
          <a:xfrm>
            <a:off x="7956376" y="6136277"/>
            <a:ext cx="936104" cy="5760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SINIT</a:t>
            </a:r>
            <a:endParaRPr lang="en-US" dirty="0"/>
          </a:p>
        </p:txBody>
      </p:sp>
      <p:graphicFrame>
        <p:nvGraphicFramePr>
          <p:cNvPr id="38" name="37 Diagrama"/>
          <p:cNvGraphicFramePr/>
          <p:nvPr/>
        </p:nvGraphicFramePr>
        <p:xfrm>
          <a:off x="300880" y="4536325"/>
          <a:ext cx="2039888" cy="159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4" grpId="0">
        <p:bldAsOne/>
      </p:bldGraphic>
      <p:bldGraphic spid="5" grpId="0">
        <p:bldAsOne/>
      </p:bldGraphic>
      <p:bldGraphic spid="7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94" grpId="0">
        <p:bldAsOne/>
      </p:bldGraphic>
      <p:bldP spid="102" grpId="0" animBg="1"/>
      <p:bldGraphic spid="3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0" y="2143125"/>
            <a:ext cx="9144000" cy="4786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643042" y="1571612"/>
            <a:ext cx="2542493" cy="179940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perspectiveRelaxed" fov="72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/>
            <a:contourClr>
              <a:srgbClr val="FFFFFF"/>
            </a:contourClr>
          </a:sp3d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500166" y="4214818"/>
            <a:ext cx="1837460" cy="16594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perspectiveRelaxed" fov="72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/>
            <a:contourClr>
              <a:srgbClr val="FFFFFF"/>
            </a:contourClr>
          </a:sp3d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71670" y="5471174"/>
            <a:ext cx="1687742" cy="1386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perspectiveRelaxed" fov="72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/>
            <a:contourClr>
              <a:srgbClr val="FFFFFF"/>
            </a:contourClr>
          </a:sp3d>
        </p:spPr>
      </p:pic>
      <p:sp>
        <p:nvSpPr>
          <p:cNvPr id="59398" name="AutoShape 19"/>
          <p:cNvSpPr>
            <a:spLocks/>
          </p:cNvSpPr>
          <p:nvPr/>
        </p:nvSpPr>
        <p:spPr bwMode="auto">
          <a:xfrm>
            <a:off x="5494338" y="1714500"/>
            <a:ext cx="792162" cy="3592513"/>
          </a:xfrm>
          <a:prstGeom prst="rightBrace">
            <a:avLst>
              <a:gd name="adj1" fmla="val 3180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22"/>
          <p:cNvSpPr>
            <a:spLocks noChangeArrowheads="1"/>
          </p:cNvSpPr>
          <p:nvPr/>
        </p:nvSpPr>
        <p:spPr bwMode="auto">
          <a:xfrm>
            <a:off x="285720" y="3000372"/>
            <a:ext cx="785818" cy="173513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2" name="81 CuadroTexto"/>
          <p:cNvSpPr txBox="1">
            <a:spLocks noChangeArrowheads="1"/>
          </p:cNvSpPr>
          <p:nvPr/>
        </p:nvSpPr>
        <p:spPr bwMode="auto">
          <a:xfrm rot="-5400000">
            <a:off x="-149224" y="3708400"/>
            <a:ext cx="164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Necesidades</a:t>
            </a:r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auto">
          <a:xfrm rot="10800000">
            <a:off x="4786314" y="3194066"/>
            <a:ext cx="785818" cy="1735132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6" name="81 CuadroTexto"/>
          <p:cNvSpPr txBox="1">
            <a:spLocks noChangeArrowheads="1"/>
          </p:cNvSpPr>
          <p:nvPr/>
        </p:nvSpPr>
        <p:spPr bwMode="auto">
          <a:xfrm rot="5400000">
            <a:off x="4351338" y="39020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Políticas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1928794" y="5857892"/>
            <a:ext cx="1285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/>
              <a:t>Municipal</a:t>
            </a:r>
            <a:endParaRPr lang="es-ES" dirty="0"/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928794" y="4991113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/>
              <a:t>Departamental</a:t>
            </a:r>
            <a:endParaRPr lang="es-ES" dirty="0"/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428992" y="2130974"/>
            <a:ext cx="12144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/>
              <a:t>Nacional</a:t>
            </a:r>
            <a:endParaRPr lang="es-ES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214546" y="6417254"/>
            <a:ext cx="242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/>
              <a:t>Comunitario</a:t>
            </a:r>
            <a:endParaRPr lang="es-ES" dirty="0"/>
          </a:p>
        </p:txBody>
      </p:sp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5857875" y="1571625"/>
            <a:ext cx="3286125" cy="3643313"/>
            <a:chOff x="2714612" y="785794"/>
            <a:chExt cx="3286150" cy="3643338"/>
          </a:xfrm>
        </p:grpSpPr>
        <p:pic>
          <p:nvPicPr>
            <p:cNvPr id="27" name="Picture 3" descr="http://img37.imageshack.us/img37/1157/guatemaladeptos.png"/>
            <p:cNvPicPr>
              <a:picLocks noChangeAspect="1" noChangeArrowheads="1"/>
            </p:cNvPicPr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14612" y="1142984"/>
              <a:ext cx="3286150" cy="3286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29 Forma libre"/>
            <p:cNvSpPr/>
            <p:nvPr/>
          </p:nvSpPr>
          <p:spPr>
            <a:xfrm>
              <a:off x="5072068" y="785794"/>
              <a:ext cx="642942" cy="1928826"/>
            </a:xfrm>
            <a:custGeom>
              <a:avLst/>
              <a:gdLst>
                <a:gd name="connsiteX0" fmla="*/ 122830 w 1255594"/>
                <a:gd name="connsiteY0" fmla="*/ 736980 h 2961565"/>
                <a:gd name="connsiteX1" fmla="*/ 191069 w 1255594"/>
                <a:gd name="connsiteY1" fmla="*/ 573206 h 2961565"/>
                <a:gd name="connsiteX2" fmla="*/ 286603 w 1255594"/>
                <a:gd name="connsiteY2" fmla="*/ 532263 h 2961565"/>
                <a:gd name="connsiteX3" fmla="*/ 395785 w 1255594"/>
                <a:gd name="connsiteY3" fmla="*/ 682389 h 2961565"/>
                <a:gd name="connsiteX4" fmla="*/ 559558 w 1255594"/>
                <a:gd name="connsiteY4" fmla="*/ 545911 h 2961565"/>
                <a:gd name="connsiteX5" fmla="*/ 736979 w 1255594"/>
                <a:gd name="connsiteY5" fmla="*/ 313899 h 2961565"/>
                <a:gd name="connsiteX6" fmla="*/ 764274 w 1255594"/>
                <a:gd name="connsiteY6" fmla="*/ 136478 h 2961565"/>
                <a:gd name="connsiteX7" fmla="*/ 887104 w 1255594"/>
                <a:gd name="connsiteY7" fmla="*/ 0 h 2961565"/>
                <a:gd name="connsiteX8" fmla="*/ 1050877 w 1255594"/>
                <a:gd name="connsiteY8" fmla="*/ 27296 h 2961565"/>
                <a:gd name="connsiteX9" fmla="*/ 982639 w 1255594"/>
                <a:gd name="connsiteY9" fmla="*/ 136478 h 2961565"/>
                <a:gd name="connsiteX10" fmla="*/ 1105469 w 1255594"/>
                <a:gd name="connsiteY10" fmla="*/ 177421 h 2961565"/>
                <a:gd name="connsiteX11" fmla="*/ 1241946 w 1255594"/>
                <a:gd name="connsiteY11" fmla="*/ 136478 h 2961565"/>
                <a:gd name="connsiteX12" fmla="*/ 1255594 w 1255594"/>
                <a:gd name="connsiteY12" fmla="*/ 122830 h 2961565"/>
                <a:gd name="connsiteX13" fmla="*/ 1255594 w 1255594"/>
                <a:gd name="connsiteY13" fmla="*/ 600502 h 2961565"/>
                <a:gd name="connsiteX14" fmla="*/ 1146412 w 1255594"/>
                <a:gd name="connsiteY14" fmla="*/ 791571 h 2961565"/>
                <a:gd name="connsiteX15" fmla="*/ 1064525 w 1255594"/>
                <a:gd name="connsiteY15" fmla="*/ 928048 h 2961565"/>
                <a:gd name="connsiteX16" fmla="*/ 1105469 w 1255594"/>
                <a:gd name="connsiteY16" fmla="*/ 1064526 h 2961565"/>
                <a:gd name="connsiteX17" fmla="*/ 1160060 w 1255594"/>
                <a:gd name="connsiteY17" fmla="*/ 1105469 h 2961565"/>
                <a:gd name="connsiteX18" fmla="*/ 1119116 w 1255594"/>
                <a:gd name="connsiteY18" fmla="*/ 1173708 h 2961565"/>
                <a:gd name="connsiteX19" fmla="*/ 1132764 w 1255594"/>
                <a:gd name="connsiteY19" fmla="*/ 1351129 h 2961565"/>
                <a:gd name="connsiteX20" fmla="*/ 1037230 w 1255594"/>
                <a:gd name="connsiteY20" fmla="*/ 1460311 h 2961565"/>
                <a:gd name="connsiteX21" fmla="*/ 1105469 w 1255594"/>
                <a:gd name="connsiteY21" fmla="*/ 1569493 h 2961565"/>
                <a:gd name="connsiteX22" fmla="*/ 1132764 w 1255594"/>
                <a:gd name="connsiteY22" fmla="*/ 1733266 h 2961565"/>
                <a:gd name="connsiteX23" fmla="*/ 1037230 w 1255594"/>
                <a:gd name="connsiteY23" fmla="*/ 1910687 h 2961565"/>
                <a:gd name="connsiteX24" fmla="*/ 1009934 w 1255594"/>
                <a:gd name="connsiteY24" fmla="*/ 2156347 h 2961565"/>
                <a:gd name="connsiteX25" fmla="*/ 791570 w 1255594"/>
                <a:gd name="connsiteY25" fmla="*/ 2429302 h 2961565"/>
                <a:gd name="connsiteX26" fmla="*/ 723331 w 1255594"/>
                <a:gd name="connsiteY26" fmla="*/ 2511189 h 2961565"/>
                <a:gd name="connsiteX27" fmla="*/ 532263 w 1255594"/>
                <a:gd name="connsiteY27" fmla="*/ 2511189 h 2961565"/>
                <a:gd name="connsiteX28" fmla="*/ 436728 w 1255594"/>
                <a:gd name="connsiteY28" fmla="*/ 2729553 h 2961565"/>
                <a:gd name="connsiteX29" fmla="*/ 341194 w 1255594"/>
                <a:gd name="connsiteY29" fmla="*/ 2811439 h 2961565"/>
                <a:gd name="connsiteX30" fmla="*/ 382137 w 1255594"/>
                <a:gd name="connsiteY30" fmla="*/ 2934269 h 2961565"/>
                <a:gd name="connsiteX31" fmla="*/ 368489 w 1255594"/>
                <a:gd name="connsiteY31" fmla="*/ 2961565 h 2961565"/>
                <a:gd name="connsiteX32" fmla="*/ 204716 w 1255594"/>
                <a:gd name="connsiteY32" fmla="*/ 2866030 h 2961565"/>
                <a:gd name="connsiteX33" fmla="*/ 109182 w 1255594"/>
                <a:gd name="connsiteY33" fmla="*/ 2906974 h 2961565"/>
                <a:gd name="connsiteX34" fmla="*/ 0 w 1255594"/>
                <a:gd name="connsiteY34" fmla="*/ 2906974 h 2961565"/>
                <a:gd name="connsiteX35" fmla="*/ 81886 w 1255594"/>
                <a:gd name="connsiteY35" fmla="*/ 2470245 h 2961565"/>
                <a:gd name="connsiteX36" fmla="*/ 122830 w 1255594"/>
                <a:gd name="connsiteY36" fmla="*/ 1842448 h 2961565"/>
                <a:gd name="connsiteX37" fmla="*/ 109182 w 1255594"/>
                <a:gd name="connsiteY37" fmla="*/ 928048 h 2961565"/>
                <a:gd name="connsiteX38" fmla="*/ 122830 w 1255594"/>
                <a:gd name="connsiteY38" fmla="*/ 736980 h 29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5594" h="2961565">
                  <a:moveTo>
                    <a:pt x="122830" y="736980"/>
                  </a:moveTo>
                  <a:lnTo>
                    <a:pt x="191069" y="573206"/>
                  </a:lnTo>
                  <a:lnTo>
                    <a:pt x="286603" y="532263"/>
                  </a:lnTo>
                  <a:lnTo>
                    <a:pt x="395785" y="682389"/>
                  </a:lnTo>
                  <a:lnTo>
                    <a:pt x="559558" y="545911"/>
                  </a:lnTo>
                  <a:lnTo>
                    <a:pt x="736979" y="313899"/>
                  </a:lnTo>
                  <a:lnTo>
                    <a:pt x="764274" y="136478"/>
                  </a:lnTo>
                  <a:lnTo>
                    <a:pt x="887104" y="0"/>
                  </a:lnTo>
                  <a:lnTo>
                    <a:pt x="1050877" y="27296"/>
                  </a:lnTo>
                  <a:lnTo>
                    <a:pt x="982639" y="136478"/>
                  </a:lnTo>
                  <a:lnTo>
                    <a:pt x="1105469" y="177421"/>
                  </a:lnTo>
                  <a:lnTo>
                    <a:pt x="1241946" y="136478"/>
                  </a:lnTo>
                  <a:lnTo>
                    <a:pt x="1255594" y="122830"/>
                  </a:lnTo>
                  <a:lnTo>
                    <a:pt x="1255594" y="600502"/>
                  </a:lnTo>
                  <a:lnTo>
                    <a:pt x="1146412" y="791571"/>
                  </a:lnTo>
                  <a:lnTo>
                    <a:pt x="1064525" y="928048"/>
                  </a:lnTo>
                  <a:lnTo>
                    <a:pt x="1105469" y="1064526"/>
                  </a:lnTo>
                  <a:lnTo>
                    <a:pt x="1160060" y="1105469"/>
                  </a:lnTo>
                  <a:lnTo>
                    <a:pt x="1119116" y="1173708"/>
                  </a:lnTo>
                  <a:lnTo>
                    <a:pt x="1132764" y="1351129"/>
                  </a:lnTo>
                  <a:lnTo>
                    <a:pt x="1037230" y="1460311"/>
                  </a:lnTo>
                  <a:lnTo>
                    <a:pt x="1105469" y="1569493"/>
                  </a:lnTo>
                  <a:lnTo>
                    <a:pt x="1132764" y="1733266"/>
                  </a:lnTo>
                  <a:lnTo>
                    <a:pt x="1037230" y="1910687"/>
                  </a:lnTo>
                  <a:lnTo>
                    <a:pt x="1009934" y="2156347"/>
                  </a:lnTo>
                  <a:lnTo>
                    <a:pt x="791570" y="2429302"/>
                  </a:lnTo>
                  <a:lnTo>
                    <a:pt x="723331" y="2511189"/>
                  </a:lnTo>
                  <a:lnTo>
                    <a:pt x="532263" y="2511189"/>
                  </a:lnTo>
                  <a:lnTo>
                    <a:pt x="436728" y="2729553"/>
                  </a:lnTo>
                  <a:lnTo>
                    <a:pt x="341194" y="2811439"/>
                  </a:lnTo>
                  <a:lnTo>
                    <a:pt x="382137" y="2934269"/>
                  </a:lnTo>
                  <a:lnTo>
                    <a:pt x="368489" y="2961565"/>
                  </a:lnTo>
                  <a:lnTo>
                    <a:pt x="204716" y="2866030"/>
                  </a:lnTo>
                  <a:lnTo>
                    <a:pt x="109182" y="2906974"/>
                  </a:lnTo>
                  <a:lnTo>
                    <a:pt x="0" y="2906974"/>
                  </a:lnTo>
                  <a:lnTo>
                    <a:pt x="81886" y="2470245"/>
                  </a:lnTo>
                  <a:lnTo>
                    <a:pt x="122830" y="1842448"/>
                  </a:lnTo>
                  <a:lnTo>
                    <a:pt x="109182" y="928048"/>
                  </a:lnTo>
                  <a:lnTo>
                    <a:pt x="122830" y="7369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28794" y="3143248"/>
            <a:ext cx="2311357" cy="1635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perspectiveRelaxed" fov="72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/>
            <a:contourClr>
              <a:srgbClr val="FFFFFF"/>
            </a:contourClr>
          </a:sp3d>
        </p:spPr>
      </p:pic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785918" y="3419478"/>
            <a:ext cx="1214446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Relaxed"/>
            <a:lightRig rig="threePt" dir="t"/>
          </a:scene3d>
          <a:sp3d extrusionH="254000"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dirty="0"/>
              <a:t>Regional</a:t>
            </a:r>
            <a:endParaRPr lang="es-ES" dirty="0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14612" y="0"/>
            <a:ext cx="2796740" cy="19793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innerShdw blurRad="114300">
              <a:prstClr val="black"/>
            </a:innerShdw>
          </a:effectLst>
          <a:scene3d>
            <a:camera prst="perspectiveRelaxed" fov="7200000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/>
            <a:contourClr>
              <a:srgbClr val="FFFFFF"/>
            </a:contourClr>
          </a:sp3d>
        </p:spPr>
      </p:pic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357813" y="0"/>
            <a:ext cx="3759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MX" sz="2000" dirty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Niveles de acción </a:t>
            </a:r>
            <a:endParaRPr lang="es-MX" sz="2000" dirty="0" smtClean="0">
              <a:solidFill>
                <a:srgbClr val="646B86"/>
              </a:solidFill>
              <a:latin typeface="Trebuchet MS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s-MX" sz="2000" dirty="0" smtClean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en </a:t>
            </a:r>
            <a:r>
              <a:rPr lang="es-MX" sz="2000" dirty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la planificación territorial</a:t>
            </a:r>
            <a:endParaRPr lang="es-ES" sz="2000" dirty="0">
              <a:solidFill>
                <a:srgbClr val="646B86"/>
              </a:solidFill>
              <a:latin typeface="Trebuchet MS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2920" y="116632"/>
            <a:ext cx="8229600" cy="1143000"/>
          </a:xfrm>
        </p:spPr>
        <p:txBody>
          <a:bodyPr/>
          <a:lstStyle/>
          <a:p>
            <a:r>
              <a:rPr lang="es-MX" dirty="0" smtClean="0"/>
              <a:t>Planificación Multinivel</a:t>
            </a:r>
            <a:endParaRPr lang="en-US" dirty="0"/>
          </a:p>
        </p:txBody>
      </p:sp>
      <p:grpSp>
        <p:nvGrpSpPr>
          <p:cNvPr id="3" name="2 Grupo"/>
          <p:cNvGrpSpPr/>
          <p:nvPr/>
        </p:nvGrpSpPr>
        <p:grpSpPr>
          <a:xfrm>
            <a:off x="395536" y="1340768"/>
            <a:ext cx="3096345" cy="4392488"/>
            <a:chOff x="3923928" y="3140968"/>
            <a:chExt cx="1857807" cy="2304256"/>
          </a:xfrm>
        </p:grpSpPr>
        <p:pic>
          <p:nvPicPr>
            <p:cNvPr id="4" name="Picture 4" descr="C:\Documents and Settings\edwin.cabnal\Escritorio\centroamerica.jp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995936" y="3140968"/>
              <a:ext cx="986441" cy="64807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5" name="4 Imagen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sharpenSoften amoun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39952" y="4437112"/>
              <a:ext cx="718484" cy="4281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pic>
          <p:nvPicPr>
            <p:cNvPr id="6" name="5 Imagen">
              <a:hlinkClick r:id="rId6" action="ppaction://hlinkfile"/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rgbClr val="FF3737">
                  <a:tint val="45000"/>
                  <a:satMod val="400000"/>
                </a:srgbClr>
              </a:duotone>
              <a:extLst/>
            </a:blip>
            <a:srcRect t="12238" r="6893" b="17395"/>
            <a:stretch>
              <a:fillRect/>
            </a:stretch>
          </p:blipFill>
          <p:spPr>
            <a:xfrm>
              <a:off x="3923928" y="3823590"/>
              <a:ext cx="1188900" cy="46950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874434" y="5283767"/>
              <a:ext cx="604867" cy="1614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Municipal</a:t>
              </a:r>
              <a:endParaRPr lang="es-ES" sz="1400" dirty="0">
                <a:latin typeface="Arial" charset="0"/>
              </a:endParaRPr>
            </a:p>
          </p:txBody>
        </p:sp>
        <p:pic>
          <p:nvPicPr>
            <p:cNvPr id="8" name="7 Imagen">
              <a:hlinkClick r:id="rId8" action="ppaction://hlinkfile"/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266107" y="5075892"/>
              <a:ext cx="521917" cy="36933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960440" y="4727505"/>
              <a:ext cx="778090" cy="14531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200" dirty="0">
                  <a:latin typeface="Arial" charset="0"/>
                </a:rPr>
                <a:t>Departamental</a:t>
              </a:r>
              <a:endParaRPr lang="es-ES" sz="1200" dirty="0">
                <a:latin typeface="Arial" charset="0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205671" y="4150527"/>
              <a:ext cx="576064" cy="161457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Regional</a:t>
              </a:r>
              <a:endParaRPr lang="es-ES" sz="1400" dirty="0">
                <a:latin typeface="Arial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061654" y="3632039"/>
              <a:ext cx="547261" cy="16172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MX" sz="1400" dirty="0">
                  <a:latin typeface="Arial" charset="0"/>
                </a:rPr>
                <a:t>Nacional</a:t>
              </a:r>
              <a:endParaRPr lang="es-ES" sz="1400" dirty="0">
                <a:latin typeface="Arial" charset="0"/>
              </a:endParaRPr>
            </a:p>
          </p:txBody>
        </p:sp>
      </p:grpSp>
      <p:graphicFrame>
        <p:nvGraphicFramePr>
          <p:cNvPr id="13" name="12 Diagrama"/>
          <p:cNvGraphicFramePr/>
          <p:nvPr/>
        </p:nvGraphicFramePr>
        <p:xfrm>
          <a:off x="1043608" y="1916832"/>
          <a:ext cx="53285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6012160" y="1936577"/>
          <a:ext cx="3131840" cy="4012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-90264"/>
            <a:ext cx="8229600" cy="1143000"/>
          </a:xfrm>
        </p:spPr>
        <p:txBody>
          <a:bodyPr/>
          <a:lstStyle/>
          <a:p>
            <a:r>
              <a:rPr lang="es-MX" sz="3600" dirty="0" smtClean="0"/>
              <a:t>Vinculación </a:t>
            </a:r>
            <a:br>
              <a:rPr lang="es-MX" sz="3600" dirty="0" smtClean="0"/>
            </a:br>
            <a:r>
              <a:rPr lang="es-MX" sz="3600" dirty="0" smtClean="0"/>
              <a:t>Política-Plan- Presupuesto</a:t>
            </a:r>
            <a:endParaRPr lang="en-US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81534"/>
          <a:ext cx="8229600" cy="4459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734888" y="4293096"/>
          <a:ext cx="7797552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Flecha curvada hacia abajo"/>
          <p:cNvSpPr/>
          <p:nvPr/>
        </p:nvSpPr>
        <p:spPr>
          <a:xfrm>
            <a:off x="4932040" y="4509120"/>
            <a:ext cx="1728192" cy="476672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6 Flecha curvada hacia arriba"/>
          <p:cNvSpPr/>
          <p:nvPr/>
        </p:nvSpPr>
        <p:spPr>
          <a:xfrm>
            <a:off x="2339752" y="6165304"/>
            <a:ext cx="1872208" cy="404664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Priorización </a:t>
            </a:r>
            <a:br>
              <a:rPr lang="es-MX" sz="2800" dirty="0" smtClean="0"/>
            </a:br>
            <a:r>
              <a:rPr lang="es-MX" sz="2800" dirty="0" smtClean="0"/>
              <a:t>para la intervención</a:t>
            </a:r>
            <a:endParaRPr lang="en-US" sz="2800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899592" y="1412776"/>
          <a:ext cx="741682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204192" y="1669256"/>
            <a:ext cx="6096000" cy="4064000"/>
            <a:chOff x="1524000" y="1397000"/>
            <a:chExt cx="6096000" cy="4064000"/>
          </a:xfrm>
        </p:grpSpPr>
        <p:graphicFrame>
          <p:nvGraphicFramePr>
            <p:cNvPr id="2" name="1 Diagrama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3 Rectángulo redondeado"/>
            <p:cNvSpPr/>
            <p:nvPr/>
          </p:nvSpPr>
          <p:spPr>
            <a:xfrm rot="17676513">
              <a:off x="2956019" y="3572178"/>
              <a:ext cx="1171004" cy="840085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dirty="0" smtClean="0"/>
                <a:t>SNP</a:t>
              </a:r>
              <a:endParaRPr lang="en-US" sz="4000" dirty="0"/>
            </a:p>
          </p:txBody>
        </p:sp>
      </p:grpSp>
      <p:sp>
        <p:nvSpPr>
          <p:cNvPr id="6" name="5 Cerrar llave"/>
          <p:cNvSpPr/>
          <p:nvPr/>
        </p:nvSpPr>
        <p:spPr>
          <a:xfrm>
            <a:off x="5900738" y="1300163"/>
            <a:ext cx="615478" cy="47931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 redondeado"/>
          <p:cNvSpPr/>
          <p:nvPr/>
        </p:nvSpPr>
        <p:spPr>
          <a:xfrm>
            <a:off x="7020272" y="1500188"/>
            <a:ext cx="1728192" cy="444909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Cambio en las condiciones de vida del ciudadano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3 CuadroTexto"/>
          <p:cNvSpPr txBox="1"/>
          <p:nvPr/>
        </p:nvSpPr>
        <p:spPr>
          <a:xfrm>
            <a:off x="500063" y="2071688"/>
            <a:ext cx="8143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5400" dirty="0" smtClean="0">
                <a:solidFill>
                  <a:schemeClr val="accent1">
                    <a:lumMod val="25000"/>
                  </a:schemeClr>
                </a:solidFill>
              </a:rPr>
              <a:t>Antecedentes</a:t>
            </a:r>
            <a:endParaRPr lang="es-GT" sz="54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1214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200" kern="0" dirty="0" smtClean="0">
                <a:solidFill>
                  <a:srgbClr val="760000"/>
                </a:solidFill>
                <a:latin typeface="Eras Demi ITC" pitchFamily="34" charset="0"/>
                <a:ea typeface="+mj-ea"/>
                <a:cs typeface="+mj-cs"/>
              </a:rPr>
              <a:t>1</a:t>
            </a:r>
            <a:endParaRPr lang="es-ES" sz="3200" kern="0" dirty="0">
              <a:solidFill>
                <a:srgbClr val="760000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643313"/>
            <a:ext cx="9144000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6 Rectángulo"/>
          <p:cNvSpPr/>
          <p:nvPr/>
        </p:nvSpPr>
        <p:spPr>
          <a:xfrm flipV="1">
            <a:off x="0" y="37861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3 CuadroTexto"/>
          <p:cNvSpPr txBox="1"/>
          <p:nvPr/>
        </p:nvSpPr>
        <p:spPr>
          <a:xfrm>
            <a:off x="500063" y="2071688"/>
            <a:ext cx="8143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54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Alcances y Limitaciones</a:t>
            </a:r>
            <a:endParaRPr lang="es-GT" sz="8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1214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3200" kern="0" dirty="0" smtClean="0">
                <a:solidFill>
                  <a:srgbClr val="760000"/>
                </a:solidFill>
                <a:latin typeface="Eras Demi ITC" pitchFamily="34" charset="0"/>
                <a:ea typeface="+mj-ea"/>
                <a:cs typeface="+mj-cs"/>
              </a:rPr>
              <a:t>3</a:t>
            </a:r>
            <a:endParaRPr lang="es-ES" sz="3200" kern="0" dirty="0">
              <a:solidFill>
                <a:srgbClr val="760000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643313"/>
            <a:ext cx="9144000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6 Rectángulo"/>
          <p:cNvSpPr/>
          <p:nvPr/>
        </p:nvSpPr>
        <p:spPr>
          <a:xfrm flipV="1">
            <a:off x="0" y="37861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Sinergia entre niveles de planificación y esquemas de presupuesto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1071538" y="1500174"/>
          <a:ext cx="73581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44512" y="-543703"/>
            <a:ext cx="8218488" cy="9306703"/>
            <a:chOff x="-27" y="-472"/>
            <a:chExt cx="5731" cy="6491"/>
          </a:xfrm>
        </p:grpSpPr>
        <p:sp>
          <p:nvSpPr>
            <p:cNvPr id="625" name="AutoShape 5"/>
            <p:cNvSpPr>
              <a:spLocks noChangeAspect="1" noChangeArrowheads="1" noTextEdit="1"/>
            </p:cNvSpPr>
            <p:nvPr/>
          </p:nvSpPr>
          <p:spPr bwMode="auto">
            <a:xfrm>
              <a:off x="778" y="-472"/>
              <a:ext cx="4926" cy="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GT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48" y="39"/>
              <a:ext cx="682" cy="2467"/>
              <a:chOff x="2648" y="39"/>
              <a:chExt cx="682" cy="2467"/>
            </a:xfrm>
          </p:grpSpPr>
          <p:sp>
            <p:nvSpPr>
              <p:cNvPr id="1044" name="Freeform 7"/>
              <p:cNvSpPr>
                <a:spLocks/>
              </p:cNvSpPr>
              <p:nvPr/>
            </p:nvSpPr>
            <p:spPr bwMode="auto">
              <a:xfrm>
                <a:off x="2648" y="2439"/>
                <a:ext cx="6" cy="67"/>
              </a:xfrm>
              <a:custGeom>
                <a:avLst/>
                <a:gdLst>
                  <a:gd name="T0" fmla="*/ 0 w 6"/>
                  <a:gd name="T1" fmla="*/ 36 h 67"/>
                  <a:gd name="T2" fmla="*/ 0 w 6"/>
                  <a:gd name="T3" fmla="*/ 61 h 67"/>
                  <a:gd name="T4" fmla="*/ 6 w 6"/>
                  <a:gd name="T5" fmla="*/ 67 h 67"/>
                  <a:gd name="T6" fmla="*/ 6 w 6"/>
                  <a:gd name="T7" fmla="*/ 0 h 67"/>
                  <a:gd name="T8" fmla="*/ 0 w 6"/>
                  <a:gd name="T9" fmla="*/ 3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7"/>
                  <a:gd name="T17" fmla="*/ 6 w 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7">
                    <a:moveTo>
                      <a:pt x="0" y="36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5" name="Rectangle 8"/>
              <p:cNvSpPr>
                <a:spLocks noChangeArrowheads="1"/>
              </p:cNvSpPr>
              <p:nvPr/>
            </p:nvSpPr>
            <p:spPr bwMode="auto">
              <a:xfrm>
                <a:off x="2654" y="2291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9"/>
              <p:cNvSpPr>
                <a:spLocks/>
              </p:cNvSpPr>
              <p:nvPr/>
            </p:nvSpPr>
            <p:spPr bwMode="auto">
              <a:xfrm>
                <a:off x="2660" y="2156"/>
                <a:ext cx="6" cy="338"/>
              </a:xfrm>
              <a:custGeom>
                <a:avLst/>
                <a:gdLst>
                  <a:gd name="T0" fmla="*/ 0 w 6"/>
                  <a:gd name="T1" fmla="*/ 12 h 338"/>
                  <a:gd name="T2" fmla="*/ 0 w 6"/>
                  <a:gd name="T3" fmla="*/ 338 h 338"/>
                  <a:gd name="T4" fmla="*/ 6 w 6"/>
                  <a:gd name="T5" fmla="*/ 338 h 338"/>
                  <a:gd name="T6" fmla="*/ 6 w 6"/>
                  <a:gd name="T7" fmla="*/ 0 h 338"/>
                  <a:gd name="T8" fmla="*/ 0 w 6"/>
                  <a:gd name="T9" fmla="*/ 12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8"/>
                  <a:gd name="T17" fmla="*/ 6 w 6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8">
                    <a:moveTo>
                      <a:pt x="0" y="12"/>
                    </a:moveTo>
                    <a:lnTo>
                      <a:pt x="0" y="338"/>
                    </a:lnTo>
                    <a:lnTo>
                      <a:pt x="6" y="33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7" name="Freeform 10"/>
              <p:cNvSpPr>
                <a:spLocks/>
              </p:cNvSpPr>
              <p:nvPr/>
            </p:nvSpPr>
            <p:spPr bwMode="auto">
              <a:xfrm>
                <a:off x="2666" y="2008"/>
                <a:ext cx="6" cy="486"/>
              </a:xfrm>
              <a:custGeom>
                <a:avLst/>
                <a:gdLst>
                  <a:gd name="T0" fmla="*/ 0 w 6"/>
                  <a:gd name="T1" fmla="*/ 31 h 486"/>
                  <a:gd name="T2" fmla="*/ 0 w 6"/>
                  <a:gd name="T3" fmla="*/ 486 h 486"/>
                  <a:gd name="T4" fmla="*/ 6 w 6"/>
                  <a:gd name="T5" fmla="*/ 486 h 486"/>
                  <a:gd name="T6" fmla="*/ 6 w 6"/>
                  <a:gd name="T7" fmla="*/ 0 h 486"/>
                  <a:gd name="T8" fmla="*/ 0 w 6"/>
                  <a:gd name="T9" fmla="*/ 31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31"/>
                    </a:moveTo>
                    <a:lnTo>
                      <a:pt x="0" y="486"/>
                    </a:lnTo>
                    <a:lnTo>
                      <a:pt x="6" y="486"/>
                    </a:lnTo>
                    <a:lnTo>
                      <a:pt x="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8" name="Freeform 11"/>
              <p:cNvSpPr>
                <a:spLocks/>
              </p:cNvSpPr>
              <p:nvPr/>
            </p:nvSpPr>
            <p:spPr bwMode="auto">
              <a:xfrm>
                <a:off x="2672" y="5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50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50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9" name="Freeform 12"/>
              <p:cNvSpPr>
                <a:spLocks/>
              </p:cNvSpPr>
              <p:nvPr/>
            </p:nvSpPr>
            <p:spPr bwMode="auto">
              <a:xfrm>
                <a:off x="2672" y="1866"/>
                <a:ext cx="6" cy="622"/>
              </a:xfrm>
              <a:custGeom>
                <a:avLst/>
                <a:gdLst>
                  <a:gd name="T0" fmla="*/ 0 w 6"/>
                  <a:gd name="T1" fmla="*/ 19 h 622"/>
                  <a:gd name="T2" fmla="*/ 0 w 6"/>
                  <a:gd name="T3" fmla="*/ 622 h 622"/>
                  <a:gd name="T4" fmla="*/ 6 w 6"/>
                  <a:gd name="T5" fmla="*/ 622 h 622"/>
                  <a:gd name="T6" fmla="*/ 6 w 6"/>
                  <a:gd name="T7" fmla="*/ 0 h 622"/>
                  <a:gd name="T8" fmla="*/ 0 w 6"/>
                  <a:gd name="T9" fmla="*/ 1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2"/>
                  <a:gd name="T17" fmla="*/ 6 w 6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2">
                    <a:moveTo>
                      <a:pt x="0" y="19"/>
                    </a:moveTo>
                    <a:lnTo>
                      <a:pt x="0" y="622"/>
                    </a:lnTo>
                    <a:lnTo>
                      <a:pt x="6" y="622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0" name="Freeform 13"/>
              <p:cNvSpPr>
                <a:spLocks/>
              </p:cNvSpPr>
              <p:nvPr/>
            </p:nvSpPr>
            <p:spPr bwMode="auto">
              <a:xfrm>
                <a:off x="2678" y="568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14 h 326"/>
                  <a:gd name="T4" fmla="*/ 6 w 6"/>
                  <a:gd name="T5" fmla="*/ 326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14"/>
                    </a:lnTo>
                    <a:lnTo>
                      <a:pt x="6" y="3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1" name="Freeform 14"/>
              <p:cNvSpPr>
                <a:spLocks/>
              </p:cNvSpPr>
              <p:nvPr/>
            </p:nvSpPr>
            <p:spPr bwMode="auto">
              <a:xfrm>
                <a:off x="2678" y="1737"/>
                <a:ext cx="6" cy="757"/>
              </a:xfrm>
              <a:custGeom>
                <a:avLst/>
                <a:gdLst>
                  <a:gd name="T0" fmla="*/ 0 w 6"/>
                  <a:gd name="T1" fmla="*/ 12 h 757"/>
                  <a:gd name="T2" fmla="*/ 0 w 6"/>
                  <a:gd name="T3" fmla="*/ 757 h 757"/>
                  <a:gd name="T4" fmla="*/ 6 w 6"/>
                  <a:gd name="T5" fmla="*/ 757 h 757"/>
                  <a:gd name="T6" fmla="*/ 6 w 6"/>
                  <a:gd name="T7" fmla="*/ 0 h 757"/>
                  <a:gd name="T8" fmla="*/ 0 w 6"/>
                  <a:gd name="T9" fmla="*/ 12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7"/>
                  <a:gd name="T17" fmla="*/ 6 w 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7">
                    <a:moveTo>
                      <a:pt x="0" y="12"/>
                    </a:moveTo>
                    <a:lnTo>
                      <a:pt x="0" y="757"/>
                    </a:lnTo>
                    <a:lnTo>
                      <a:pt x="6" y="757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2" name="Freeform 15"/>
              <p:cNvSpPr>
                <a:spLocks/>
              </p:cNvSpPr>
              <p:nvPr/>
            </p:nvSpPr>
            <p:spPr bwMode="auto">
              <a:xfrm>
                <a:off x="2684" y="562"/>
                <a:ext cx="6" cy="591"/>
              </a:xfrm>
              <a:custGeom>
                <a:avLst/>
                <a:gdLst>
                  <a:gd name="T0" fmla="*/ 0 w 6"/>
                  <a:gd name="T1" fmla="*/ 0 h 591"/>
                  <a:gd name="T2" fmla="*/ 0 w 6"/>
                  <a:gd name="T3" fmla="*/ 560 h 591"/>
                  <a:gd name="T4" fmla="*/ 6 w 6"/>
                  <a:gd name="T5" fmla="*/ 591 h 591"/>
                  <a:gd name="T6" fmla="*/ 6 w 6"/>
                  <a:gd name="T7" fmla="*/ 0 h 591"/>
                  <a:gd name="T8" fmla="*/ 0 w 6"/>
                  <a:gd name="T9" fmla="*/ 0 h 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91"/>
                  <a:gd name="T17" fmla="*/ 6 w 6"/>
                  <a:gd name="T18" fmla="*/ 591 h 5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91">
                    <a:moveTo>
                      <a:pt x="0" y="0"/>
                    </a:moveTo>
                    <a:lnTo>
                      <a:pt x="0" y="560"/>
                    </a:lnTo>
                    <a:lnTo>
                      <a:pt x="6" y="5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3" name="Freeform 16"/>
              <p:cNvSpPr>
                <a:spLocks/>
              </p:cNvSpPr>
              <p:nvPr/>
            </p:nvSpPr>
            <p:spPr bwMode="auto">
              <a:xfrm>
                <a:off x="2684" y="1590"/>
                <a:ext cx="6" cy="892"/>
              </a:xfrm>
              <a:custGeom>
                <a:avLst/>
                <a:gdLst>
                  <a:gd name="T0" fmla="*/ 0 w 6"/>
                  <a:gd name="T1" fmla="*/ 30 h 892"/>
                  <a:gd name="T2" fmla="*/ 0 w 6"/>
                  <a:gd name="T3" fmla="*/ 892 h 892"/>
                  <a:gd name="T4" fmla="*/ 6 w 6"/>
                  <a:gd name="T5" fmla="*/ 892 h 892"/>
                  <a:gd name="T6" fmla="*/ 6 w 6"/>
                  <a:gd name="T7" fmla="*/ 0 h 892"/>
                  <a:gd name="T8" fmla="*/ 0 w 6"/>
                  <a:gd name="T9" fmla="*/ 30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92"/>
                  <a:gd name="T17" fmla="*/ 6 w 6"/>
                  <a:gd name="T18" fmla="*/ 892 h 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92">
                    <a:moveTo>
                      <a:pt x="0" y="30"/>
                    </a:moveTo>
                    <a:lnTo>
                      <a:pt x="0" y="892"/>
                    </a:lnTo>
                    <a:lnTo>
                      <a:pt x="6" y="892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4" name="Rectangle 17"/>
              <p:cNvSpPr>
                <a:spLocks noChangeArrowheads="1"/>
              </p:cNvSpPr>
              <p:nvPr/>
            </p:nvSpPr>
            <p:spPr bwMode="auto">
              <a:xfrm>
                <a:off x="2690" y="544"/>
                <a:ext cx="6" cy="7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18"/>
              <p:cNvSpPr>
                <a:spLocks/>
              </p:cNvSpPr>
              <p:nvPr/>
            </p:nvSpPr>
            <p:spPr bwMode="auto">
              <a:xfrm>
                <a:off x="2690" y="1460"/>
                <a:ext cx="6" cy="1015"/>
              </a:xfrm>
              <a:custGeom>
                <a:avLst/>
                <a:gdLst>
                  <a:gd name="T0" fmla="*/ 0 w 6"/>
                  <a:gd name="T1" fmla="*/ 6 h 1015"/>
                  <a:gd name="T2" fmla="*/ 0 w 6"/>
                  <a:gd name="T3" fmla="*/ 1015 h 1015"/>
                  <a:gd name="T4" fmla="*/ 6 w 6"/>
                  <a:gd name="T5" fmla="*/ 1015 h 1015"/>
                  <a:gd name="T6" fmla="*/ 6 w 6"/>
                  <a:gd name="T7" fmla="*/ 0 h 1015"/>
                  <a:gd name="T8" fmla="*/ 0 w 6"/>
                  <a:gd name="T9" fmla="*/ 6 h 1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15"/>
                  <a:gd name="T17" fmla="*/ 6 w 6"/>
                  <a:gd name="T18" fmla="*/ 1015 h 1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15">
                    <a:moveTo>
                      <a:pt x="0" y="6"/>
                    </a:moveTo>
                    <a:lnTo>
                      <a:pt x="0" y="1015"/>
                    </a:lnTo>
                    <a:lnTo>
                      <a:pt x="6" y="1015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6" name="Rectangle 19"/>
              <p:cNvSpPr>
                <a:spLocks noChangeArrowheads="1"/>
              </p:cNvSpPr>
              <p:nvPr/>
            </p:nvSpPr>
            <p:spPr bwMode="auto">
              <a:xfrm>
                <a:off x="2696" y="544"/>
                <a:ext cx="6" cy="19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Rectangle 20"/>
              <p:cNvSpPr>
                <a:spLocks noChangeArrowheads="1"/>
              </p:cNvSpPr>
              <p:nvPr/>
            </p:nvSpPr>
            <p:spPr bwMode="auto">
              <a:xfrm>
                <a:off x="2702" y="544"/>
                <a:ext cx="6" cy="19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Rectangle 21"/>
              <p:cNvSpPr>
                <a:spLocks noChangeArrowheads="1"/>
              </p:cNvSpPr>
              <p:nvPr/>
            </p:nvSpPr>
            <p:spPr bwMode="auto">
              <a:xfrm>
                <a:off x="2708" y="544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Rectangle 22"/>
              <p:cNvSpPr>
                <a:spLocks noChangeArrowheads="1"/>
              </p:cNvSpPr>
              <p:nvPr/>
            </p:nvSpPr>
            <p:spPr bwMode="auto">
              <a:xfrm>
                <a:off x="2714" y="537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23"/>
              <p:cNvSpPr>
                <a:spLocks/>
              </p:cNvSpPr>
              <p:nvPr/>
            </p:nvSpPr>
            <p:spPr bwMode="auto">
              <a:xfrm>
                <a:off x="2720" y="537"/>
                <a:ext cx="6" cy="1957"/>
              </a:xfrm>
              <a:custGeom>
                <a:avLst/>
                <a:gdLst>
                  <a:gd name="T0" fmla="*/ 0 w 6"/>
                  <a:gd name="T1" fmla="*/ 0 h 1957"/>
                  <a:gd name="T2" fmla="*/ 0 w 6"/>
                  <a:gd name="T3" fmla="*/ 1957 h 1957"/>
                  <a:gd name="T4" fmla="*/ 6 w 6"/>
                  <a:gd name="T5" fmla="*/ 1951 h 1957"/>
                  <a:gd name="T6" fmla="*/ 6 w 6"/>
                  <a:gd name="T7" fmla="*/ 0 h 1957"/>
                  <a:gd name="T8" fmla="*/ 0 w 6"/>
                  <a:gd name="T9" fmla="*/ 0 h 19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7"/>
                  <a:gd name="T17" fmla="*/ 6 w 6"/>
                  <a:gd name="T18" fmla="*/ 1957 h 19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7">
                    <a:moveTo>
                      <a:pt x="0" y="0"/>
                    </a:moveTo>
                    <a:lnTo>
                      <a:pt x="0" y="1957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1" name="Rectangle 24"/>
              <p:cNvSpPr>
                <a:spLocks noChangeArrowheads="1"/>
              </p:cNvSpPr>
              <p:nvPr/>
            </p:nvSpPr>
            <p:spPr bwMode="auto">
              <a:xfrm>
                <a:off x="2726" y="531"/>
                <a:ext cx="6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Rectangle 25"/>
              <p:cNvSpPr>
                <a:spLocks noChangeArrowheads="1"/>
              </p:cNvSpPr>
              <p:nvPr/>
            </p:nvSpPr>
            <p:spPr bwMode="auto">
              <a:xfrm>
                <a:off x="2732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Rectangle 26"/>
              <p:cNvSpPr>
                <a:spLocks noChangeArrowheads="1"/>
              </p:cNvSpPr>
              <p:nvPr/>
            </p:nvSpPr>
            <p:spPr bwMode="auto">
              <a:xfrm>
                <a:off x="2738" y="525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Rectangle 27"/>
              <p:cNvSpPr>
                <a:spLocks noChangeArrowheads="1"/>
              </p:cNvSpPr>
              <p:nvPr/>
            </p:nvSpPr>
            <p:spPr bwMode="auto">
              <a:xfrm>
                <a:off x="2744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Rectangle 28"/>
              <p:cNvSpPr>
                <a:spLocks noChangeArrowheads="1"/>
              </p:cNvSpPr>
              <p:nvPr/>
            </p:nvSpPr>
            <p:spPr bwMode="auto">
              <a:xfrm>
                <a:off x="2744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Rectangle 29"/>
              <p:cNvSpPr>
                <a:spLocks noChangeArrowheads="1"/>
              </p:cNvSpPr>
              <p:nvPr/>
            </p:nvSpPr>
            <p:spPr bwMode="auto">
              <a:xfrm>
                <a:off x="2750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Rectangle 30"/>
              <p:cNvSpPr>
                <a:spLocks noChangeArrowheads="1"/>
              </p:cNvSpPr>
              <p:nvPr/>
            </p:nvSpPr>
            <p:spPr bwMode="auto">
              <a:xfrm>
                <a:off x="2756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Rectangle 31"/>
              <p:cNvSpPr>
                <a:spLocks noChangeArrowheads="1"/>
              </p:cNvSpPr>
              <p:nvPr/>
            </p:nvSpPr>
            <p:spPr bwMode="auto">
              <a:xfrm>
                <a:off x="2762" y="519"/>
                <a:ext cx="7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Rectangle 32"/>
              <p:cNvSpPr>
                <a:spLocks noChangeArrowheads="1"/>
              </p:cNvSpPr>
              <p:nvPr/>
            </p:nvSpPr>
            <p:spPr bwMode="auto">
              <a:xfrm>
                <a:off x="2769" y="513"/>
                <a:ext cx="6" cy="1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Rectangle 33"/>
              <p:cNvSpPr>
                <a:spLocks noChangeArrowheads="1"/>
              </p:cNvSpPr>
              <p:nvPr/>
            </p:nvSpPr>
            <p:spPr bwMode="auto">
              <a:xfrm>
                <a:off x="2775" y="513"/>
                <a:ext cx="6" cy="1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34"/>
              <p:cNvSpPr>
                <a:spLocks noChangeArrowheads="1"/>
              </p:cNvSpPr>
              <p:nvPr/>
            </p:nvSpPr>
            <p:spPr bwMode="auto">
              <a:xfrm>
                <a:off x="2781" y="519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35"/>
              <p:cNvSpPr>
                <a:spLocks/>
              </p:cNvSpPr>
              <p:nvPr/>
            </p:nvSpPr>
            <p:spPr bwMode="auto">
              <a:xfrm>
                <a:off x="2787" y="519"/>
                <a:ext cx="6" cy="1969"/>
              </a:xfrm>
              <a:custGeom>
                <a:avLst/>
                <a:gdLst>
                  <a:gd name="T0" fmla="*/ 0 w 6"/>
                  <a:gd name="T1" fmla="*/ 0 h 1969"/>
                  <a:gd name="T2" fmla="*/ 0 w 6"/>
                  <a:gd name="T3" fmla="*/ 1963 h 1969"/>
                  <a:gd name="T4" fmla="*/ 6 w 6"/>
                  <a:gd name="T5" fmla="*/ 1969 h 1969"/>
                  <a:gd name="T6" fmla="*/ 6 w 6"/>
                  <a:gd name="T7" fmla="*/ 0 h 1969"/>
                  <a:gd name="T8" fmla="*/ 0 w 6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69"/>
                  <a:gd name="T17" fmla="*/ 6 w 6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69">
                    <a:moveTo>
                      <a:pt x="0" y="0"/>
                    </a:moveTo>
                    <a:lnTo>
                      <a:pt x="0" y="1963"/>
                    </a:lnTo>
                    <a:lnTo>
                      <a:pt x="6" y="196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73" name="Rectangle 36"/>
              <p:cNvSpPr>
                <a:spLocks noChangeArrowheads="1"/>
              </p:cNvSpPr>
              <p:nvPr/>
            </p:nvSpPr>
            <p:spPr bwMode="auto">
              <a:xfrm>
                <a:off x="2793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Rectangle 37"/>
              <p:cNvSpPr>
                <a:spLocks noChangeArrowheads="1"/>
              </p:cNvSpPr>
              <p:nvPr/>
            </p:nvSpPr>
            <p:spPr bwMode="auto">
              <a:xfrm>
                <a:off x="2799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Rectangle 38"/>
              <p:cNvSpPr>
                <a:spLocks noChangeArrowheads="1"/>
              </p:cNvSpPr>
              <p:nvPr/>
            </p:nvSpPr>
            <p:spPr bwMode="auto">
              <a:xfrm>
                <a:off x="2805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Rectangle 39"/>
              <p:cNvSpPr>
                <a:spLocks noChangeArrowheads="1"/>
              </p:cNvSpPr>
              <p:nvPr/>
            </p:nvSpPr>
            <p:spPr bwMode="auto">
              <a:xfrm>
                <a:off x="2811" y="550"/>
                <a:ext cx="6" cy="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Rectangle 40"/>
              <p:cNvSpPr>
                <a:spLocks noChangeArrowheads="1"/>
              </p:cNvSpPr>
              <p:nvPr/>
            </p:nvSpPr>
            <p:spPr bwMode="auto">
              <a:xfrm>
                <a:off x="2817" y="562"/>
                <a:ext cx="6" cy="19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Rectangle 41"/>
              <p:cNvSpPr>
                <a:spLocks noChangeArrowheads="1"/>
              </p:cNvSpPr>
              <p:nvPr/>
            </p:nvSpPr>
            <p:spPr bwMode="auto">
              <a:xfrm>
                <a:off x="2823" y="556"/>
                <a:ext cx="6" cy="1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Freeform 42"/>
              <p:cNvSpPr>
                <a:spLocks/>
              </p:cNvSpPr>
              <p:nvPr/>
            </p:nvSpPr>
            <p:spPr bwMode="auto">
              <a:xfrm>
                <a:off x="2829" y="556"/>
                <a:ext cx="6" cy="1926"/>
              </a:xfrm>
              <a:custGeom>
                <a:avLst/>
                <a:gdLst>
                  <a:gd name="T0" fmla="*/ 0 w 6"/>
                  <a:gd name="T1" fmla="*/ 0 h 1926"/>
                  <a:gd name="T2" fmla="*/ 0 w 6"/>
                  <a:gd name="T3" fmla="*/ 1919 h 1926"/>
                  <a:gd name="T4" fmla="*/ 6 w 6"/>
                  <a:gd name="T5" fmla="*/ 1926 h 1926"/>
                  <a:gd name="T6" fmla="*/ 6 w 6"/>
                  <a:gd name="T7" fmla="*/ 0 h 1926"/>
                  <a:gd name="T8" fmla="*/ 0 w 6"/>
                  <a:gd name="T9" fmla="*/ 0 h 1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26"/>
                  <a:gd name="T17" fmla="*/ 6 w 6"/>
                  <a:gd name="T18" fmla="*/ 1926 h 1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26">
                    <a:moveTo>
                      <a:pt x="0" y="0"/>
                    </a:moveTo>
                    <a:lnTo>
                      <a:pt x="0" y="1919"/>
                    </a:lnTo>
                    <a:lnTo>
                      <a:pt x="6" y="19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0" name="Rectangle 43"/>
              <p:cNvSpPr>
                <a:spLocks noChangeArrowheads="1"/>
              </p:cNvSpPr>
              <p:nvPr/>
            </p:nvSpPr>
            <p:spPr bwMode="auto">
              <a:xfrm>
                <a:off x="2829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Rectangle 44"/>
              <p:cNvSpPr>
                <a:spLocks noChangeArrowheads="1"/>
              </p:cNvSpPr>
              <p:nvPr/>
            </p:nvSpPr>
            <p:spPr bwMode="auto">
              <a:xfrm>
                <a:off x="2835" y="562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Rectangle 45"/>
              <p:cNvSpPr>
                <a:spLocks noChangeArrowheads="1"/>
              </p:cNvSpPr>
              <p:nvPr/>
            </p:nvSpPr>
            <p:spPr bwMode="auto">
              <a:xfrm>
                <a:off x="2841" y="562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Rectangle 46"/>
              <p:cNvSpPr>
                <a:spLocks noChangeArrowheads="1"/>
              </p:cNvSpPr>
              <p:nvPr/>
            </p:nvSpPr>
            <p:spPr bwMode="auto">
              <a:xfrm>
                <a:off x="2847" y="556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Rectangle 47"/>
              <p:cNvSpPr>
                <a:spLocks noChangeArrowheads="1"/>
              </p:cNvSpPr>
              <p:nvPr/>
            </p:nvSpPr>
            <p:spPr bwMode="auto">
              <a:xfrm>
                <a:off x="2853" y="556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Freeform 48"/>
              <p:cNvSpPr>
                <a:spLocks/>
              </p:cNvSpPr>
              <p:nvPr/>
            </p:nvSpPr>
            <p:spPr bwMode="auto">
              <a:xfrm>
                <a:off x="2859" y="562"/>
                <a:ext cx="6" cy="1932"/>
              </a:xfrm>
              <a:custGeom>
                <a:avLst/>
                <a:gdLst>
                  <a:gd name="T0" fmla="*/ 0 w 6"/>
                  <a:gd name="T1" fmla="*/ 0 h 1932"/>
                  <a:gd name="T2" fmla="*/ 0 w 6"/>
                  <a:gd name="T3" fmla="*/ 1926 h 1932"/>
                  <a:gd name="T4" fmla="*/ 6 w 6"/>
                  <a:gd name="T5" fmla="*/ 1932 h 1932"/>
                  <a:gd name="T6" fmla="*/ 6 w 6"/>
                  <a:gd name="T7" fmla="*/ 0 h 1932"/>
                  <a:gd name="T8" fmla="*/ 0 w 6"/>
                  <a:gd name="T9" fmla="*/ 0 h 19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32"/>
                  <a:gd name="T17" fmla="*/ 6 w 6"/>
                  <a:gd name="T18" fmla="*/ 1932 h 19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32">
                    <a:moveTo>
                      <a:pt x="0" y="0"/>
                    </a:moveTo>
                    <a:lnTo>
                      <a:pt x="0" y="1926"/>
                    </a:lnTo>
                    <a:lnTo>
                      <a:pt x="6" y="19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6" name="Rectangle 49"/>
              <p:cNvSpPr>
                <a:spLocks noChangeArrowheads="1"/>
              </p:cNvSpPr>
              <p:nvPr/>
            </p:nvSpPr>
            <p:spPr bwMode="auto">
              <a:xfrm>
                <a:off x="2865" y="574"/>
                <a:ext cx="6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Rectangle 50"/>
              <p:cNvSpPr>
                <a:spLocks noChangeArrowheads="1"/>
              </p:cNvSpPr>
              <p:nvPr/>
            </p:nvSpPr>
            <p:spPr bwMode="auto">
              <a:xfrm>
                <a:off x="2871" y="580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Freeform 51"/>
              <p:cNvSpPr>
                <a:spLocks/>
              </p:cNvSpPr>
              <p:nvPr/>
            </p:nvSpPr>
            <p:spPr bwMode="auto">
              <a:xfrm>
                <a:off x="2877" y="587"/>
                <a:ext cx="6" cy="1913"/>
              </a:xfrm>
              <a:custGeom>
                <a:avLst/>
                <a:gdLst>
                  <a:gd name="T0" fmla="*/ 0 w 6"/>
                  <a:gd name="T1" fmla="*/ 0 h 1913"/>
                  <a:gd name="T2" fmla="*/ 0 w 6"/>
                  <a:gd name="T3" fmla="*/ 1907 h 1913"/>
                  <a:gd name="T4" fmla="*/ 6 w 6"/>
                  <a:gd name="T5" fmla="*/ 1913 h 1913"/>
                  <a:gd name="T6" fmla="*/ 6 w 6"/>
                  <a:gd name="T7" fmla="*/ 0 h 1913"/>
                  <a:gd name="T8" fmla="*/ 0 w 6"/>
                  <a:gd name="T9" fmla="*/ 0 h 19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13"/>
                  <a:gd name="T17" fmla="*/ 6 w 6"/>
                  <a:gd name="T18" fmla="*/ 1913 h 19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13">
                    <a:moveTo>
                      <a:pt x="0" y="0"/>
                    </a:moveTo>
                    <a:lnTo>
                      <a:pt x="0" y="1907"/>
                    </a:lnTo>
                    <a:lnTo>
                      <a:pt x="6" y="19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9" name="Rectangle 52"/>
              <p:cNvSpPr>
                <a:spLocks noChangeArrowheads="1"/>
              </p:cNvSpPr>
              <p:nvPr/>
            </p:nvSpPr>
            <p:spPr bwMode="auto">
              <a:xfrm>
                <a:off x="2883" y="593"/>
                <a:ext cx="6" cy="19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Rectangle 53"/>
              <p:cNvSpPr>
                <a:spLocks noChangeArrowheads="1"/>
              </p:cNvSpPr>
              <p:nvPr/>
            </p:nvSpPr>
            <p:spPr bwMode="auto">
              <a:xfrm>
                <a:off x="2889" y="599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54"/>
              <p:cNvSpPr>
                <a:spLocks/>
              </p:cNvSpPr>
              <p:nvPr/>
            </p:nvSpPr>
            <p:spPr bwMode="auto">
              <a:xfrm>
                <a:off x="2895" y="599"/>
                <a:ext cx="6" cy="1901"/>
              </a:xfrm>
              <a:custGeom>
                <a:avLst/>
                <a:gdLst>
                  <a:gd name="T0" fmla="*/ 0 w 6"/>
                  <a:gd name="T1" fmla="*/ 0 h 1901"/>
                  <a:gd name="T2" fmla="*/ 0 w 6"/>
                  <a:gd name="T3" fmla="*/ 1901 h 1901"/>
                  <a:gd name="T4" fmla="*/ 6 w 6"/>
                  <a:gd name="T5" fmla="*/ 1895 h 1901"/>
                  <a:gd name="T6" fmla="*/ 6 w 6"/>
                  <a:gd name="T7" fmla="*/ 0 h 1901"/>
                  <a:gd name="T8" fmla="*/ 0 w 6"/>
                  <a:gd name="T9" fmla="*/ 0 h 1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01"/>
                  <a:gd name="T17" fmla="*/ 6 w 6"/>
                  <a:gd name="T18" fmla="*/ 1901 h 19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01">
                    <a:moveTo>
                      <a:pt x="0" y="0"/>
                    </a:moveTo>
                    <a:lnTo>
                      <a:pt x="0" y="1901"/>
                    </a:lnTo>
                    <a:lnTo>
                      <a:pt x="6" y="189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2" name="Rectangle 55"/>
              <p:cNvSpPr>
                <a:spLocks noChangeArrowheads="1"/>
              </p:cNvSpPr>
              <p:nvPr/>
            </p:nvSpPr>
            <p:spPr bwMode="auto">
              <a:xfrm>
                <a:off x="2901" y="605"/>
                <a:ext cx="6" cy="18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Rectangle 56"/>
              <p:cNvSpPr>
                <a:spLocks noChangeArrowheads="1"/>
              </p:cNvSpPr>
              <p:nvPr/>
            </p:nvSpPr>
            <p:spPr bwMode="auto">
              <a:xfrm>
                <a:off x="2907" y="605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Freeform 57"/>
              <p:cNvSpPr>
                <a:spLocks/>
              </p:cNvSpPr>
              <p:nvPr/>
            </p:nvSpPr>
            <p:spPr bwMode="auto">
              <a:xfrm>
                <a:off x="2907" y="2439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55 h 55"/>
                  <a:gd name="T6" fmla="*/ 6 w 6"/>
                  <a:gd name="T7" fmla="*/ 12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5" name="Rectangle 58"/>
              <p:cNvSpPr>
                <a:spLocks noChangeArrowheads="1"/>
              </p:cNvSpPr>
              <p:nvPr/>
            </p:nvSpPr>
            <p:spPr bwMode="auto">
              <a:xfrm>
                <a:off x="2913" y="61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Freeform 59"/>
              <p:cNvSpPr>
                <a:spLocks/>
              </p:cNvSpPr>
              <p:nvPr/>
            </p:nvSpPr>
            <p:spPr bwMode="auto">
              <a:xfrm>
                <a:off x="2913" y="2457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7 h 37"/>
                  <a:gd name="T6" fmla="*/ 6 w 6"/>
                  <a:gd name="T7" fmla="*/ 6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7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7" name="Rectangle 60"/>
              <p:cNvSpPr>
                <a:spLocks noChangeArrowheads="1"/>
              </p:cNvSpPr>
              <p:nvPr/>
            </p:nvSpPr>
            <p:spPr bwMode="auto">
              <a:xfrm>
                <a:off x="2919" y="617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Freeform 61"/>
              <p:cNvSpPr>
                <a:spLocks/>
              </p:cNvSpPr>
              <p:nvPr/>
            </p:nvSpPr>
            <p:spPr bwMode="auto">
              <a:xfrm>
                <a:off x="2919" y="2469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25 h 25"/>
                  <a:gd name="T4" fmla="*/ 6 w 6"/>
                  <a:gd name="T5" fmla="*/ 25 h 25"/>
                  <a:gd name="T6" fmla="*/ 6 w 6"/>
                  <a:gd name="T7" fmla="*/ 6 h 25"/>
                  <a:gd name="T8" fmla="*/ 0 w 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9" name="Rectangle 62"/>
              <p:cNvSpPr>
                <a:spLocks noChangeArrowheads="1"/>
              </p:cNvSpPr>
              <p:nvPr/>
            </p:nvSpPr>
            <p:spPr bwMode="auto">
              <a:xfrm>
                <a:off x="2925" y="617"/>
                <a:ext cx="7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Rectangle 63"/>
              <p:cNvSpPr>
                <a:spLocks noChangeArrowheads="1"/>
              </p:cNvSpPr>
              <p:nvPr/>
            </p:nvSpPr>
            <p:spPr bwMode="auto">
              <a:xfrm>
                <a:off x="2925" y="2389"/>
                <a:ext cx="7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Rectangle 64"/>
              <p:cNvSpPr>
                <a:spLocks noChangeArrowheads="1"/>
              </p:cNvSpPr>
              <p:nvPr/>
            </p:nvSpPr>
            <p:spPr bwMode="auto">
              <a:xfrm>
                <a:off x="2932" y="61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Rectangle 65"/>
              <p:cNvSpPr>
                <a:spLocks noChangeArrowheads="1"/>
              </p:cNvSpPr>
              <p:nvPr/>
            </p:nvSpPr>
            <p:spPr bwMode="auto">
              <a:xfrm>
                <a:off x="2938" y="58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66"/>
              <p:cNvSpPr>
                <a:spLocks/>
              </p:cNvSpPr>
              <p:nvPr/>
            </p:nvSpPr>
            <p:spPr bwMode="auto">
              <a:xfrm>
                <a:off x="2938" y="605"/>
                <a:ext cx="6" cy="1778"/>
              </a:xfrm>
              <a:custGeom>
                <a:avLst/>
                <a:gdLst>
                  <a:gd name="T0" fmla="*/ 0 w 6"/>
                  <a:gd name="T1" fmla="*/ 0 h 1778"/>
                  <a:gd name="T2" fmla="*/ 0 w 6"/>
                  <a:gd name="T3" fmla="*/ 1778 h 1778"/>
                  <a:gd name="T4" fmla="*/ 6 w 6"/>
                  <a:gd name="T5" fmla="*/ 1772 h 1778"/>
                  <a:gd name="T6" fmla="*/ 6 w 6"/>
                  <a:gd name="T7" fmla="*/ 0 h 1778"/>
                  <a:gd name="T8" fmla="*/ 0 w 6"/>
                  <a:gd name="T9" fmla="*/ 0 h 17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78"/>
                  <a:gd name="T17" fmla="*/ 6 w 6"/>
                  <a:gd name="T18" fmla="*/ 1778 h 17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78">
                    <a:moveTo>
                      <a:pt x="0" y="0"/>
                    </a:moveTo>
                    <a:lnTo>
                      <a:pt x="0" y="1778"/>
                    </a:lnTo>
                    <a:lnTo>
                      <a:pt x="6" y="17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4" name="Rectangle 67"/>
              <p:cNvSpPr>
                <a:spLocks noChangeArrowheads="1"/>
              </p:cNvSpPr>
              <p:nvPr/>
            </p:nvSpPr>
            <p:spPr bwMode="auto">
              <a:xfrm>
                <a:off x="2944" y="574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Rectangle 68"/>
              <p:cNvSpPr>
                <a:spLocks noChangeArrowheads="1"/>
              </p:cNvSpPr>
              <p:nvPr/>
            </p:nvSpPr>
            <p:spPr bwMode="auto">
              <a:xfrm>
                <a:off x="2950" y="574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69"/>
              <p:cNvSpPr>
                <a:spLocks/>
              </p:cNvSpPr>
              <p:nvPr/>
            </p:nvSpPr>
            <p:spPr bwMode="auto">
              <a:xfrm>
                <a:off x="2956" y="568"/>
                <a:ext cx="6" cy="1803"/>
              </a:xfrm>
              <a:custGeom>
                <a:avLst/>
                <a:gdLst>
                  <a:gd name="T0" fmla="*/ 0 w 6"/>
                  <a:gd name="T1" fmla="*/ 6 h 1803"/>
                  <a:gd name="T2" fmla="*/ 0 w 6"/>
                  <a:gd name="T3" fmla="*/ 1803 h 1803"/>
                  <a:gd name="T4" fmla="*/ 6 w 6"/>
                  <a:gd name="T5" fmla="*/ 1803 h 1803"/>
                  <a:gd name="T6" fmla="*/ 6 w 6"/>
                  <a:gd name="T7" fmla="*/ 0 h 1803"/>
                  <a:gd name="T8" fmla="*/ 0 w 6"/>
                  <a:gd name="T9" fmla="*/ 6 h 1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03"/>
                  <a:gd name="T17" fmla="*/ 6 w 6"/>
                  <a:gd name="T18" fmla="*/ 1803 h 1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03">
                    <a:moveTo>
                      <a:pt x="0" y="6"/>
                    </a:moveTo>
                    <a:lnTo>
                      <a:pt x="0" y="1803"/>
                    </a:lnTo>
                    <a:lnTo>
                      <a:pt x="6" y="18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7" name="Rectangle 70"/>
              <p:cNvSpPr>
                <a:spLocks noChangeArrowheads="1"/>
              </p:cNvSpPr>
              <p:nvPr/>
            </p:nvSpPr>
            <p:spPr bwMode="auto">
              <a:xfrm>
                <a:off x="2962" y="568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Rectangle 71"/>
              <p:cNvSpPr>
                <a:spLocks noChangeArrowheads="1"/>
              </p:cNvSpPr>
              <p:nvPr/>
            </p:nvSpPr>
            <p:spPr bwMode="auto">
              <a:xfrm>
                <a:off x="2968" y="56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Rectangle 72"/>
              <p:cNvSpPr>
                <a:spLocks noChangeArrowheads="1"/>
              </p:cNvSpPr>
              <p:nvPr/>
            </p:nvSpPr>
            <p:spPr bwMode="auto">
              <a:xfrm>
                <a:off x="2974" y="562"/>
                <a:ext cx="6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Rectangle 73"/>
              <p:cNvSpPr>
                <a:spLocks noChangeArrowheads="1"/>
              </p:cNvSpPr>
              <p:nvPr/>
            </p:nvSpPr>
            <p:spPr bwMode="auto">
              <a:xfrm>
                <a:off x="2974" y="23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Rectangle 74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Rectangle 75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76"/>
              <p:cNvSpPr>
                <a:spLocks noChangeArrowheads="1"/>
              </p:cNvSpPr>
              <p:nvPr/>
            </p:nvSpPr>
            <p:spPr bwMode="auto">
              <a:xfrm>
                <a:off x="2980" y="55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Rectangle 77"/>
              <p:cNvSpPr>
                <a:spLocks noChangeArrowheads="1"/>
              </p:cNvSpPr>
              <p:nvPr/>
            </p:nvSpPr>
            <p:spPr bwMode="auto">
              <a:xfrm>
                <a:off x="2986" y="544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78"/>
              <p:cNvSpPr>
                <a:spLocks/>
              </p:cNvSpPr>
              <p:nvPr/>
            </p:nvSpPr>
            <p:spPr bwMode="auto">
              <a:xfrm>
                <a:off x="2992" y="537"/>
                <a:ext cx="6" cy="1785"/>
              </a:xfrm>
              <a:custGeom>
                <a:avLst/>
                <a:gdLst>
                  <a:gd name="T0" fmla="*/ 0 w 6"/>
                  <a:gd name="T1" fmla="*/ 0 h 1785"/>
                  <a:gd name="T2" fmla="*/ 0 w 6"/>
                  <a:gd name="T3" fmla="*/ 1785 h 1785"/>
                  <a:gd name="T4" fmla="*/ 6 w 6"/>
                  <a:gd name="T5" fmla="*/ 1779 h 1785"/>
                  <a:gd name="T6" fmla="*/ 6 w 6"/>
                  <a:gd name="T7" fmla="*/ 0 h 1785"/>
                  <a:gd name="T8" fmla="*/ 0 w 6"/>
                  <a:gd name="T9" fmla="*/ 0 h 1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85"/>
                  <a:gd name="T17" fmla="*/ 6 w 6"/>
                  <a:gd name="T18" fmla="*/ 1785 h 17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85">
                    <a:moveTo>
                      <a:pt x="0" y="0"/>
                    </a:moveTo>
                    <a:lnTo>
                      <a:pt x="0" y="1785"/>
                    </a:lnTo>
                    <a:lnTo>
                      <a:pt x="6" y="17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16" name="Rectangle 79"/>
              <p:cNvSpPr>
                <a:spLocks noChangeArrowheads="1"/>
              </p:cNvSpPr>
              <p:nvPr/>
            </p:nvSpPr>
            <p:spPr bwMode="auto">
              <a:xfrm>
                <a:off x="2998" y="5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Rectangle 80"/>
              <p:cNvSpPr>
                <a:spLocks noChangeArrowheads="1"/>
              </p:cNvSpPr>
              <p:nvPr/>
            </p:nvSpPr>
            <p:spPr bwMode="auto">
              <a:xfrm>
                <a:off x="2998" y="531"/>
                <a:ext cx="6" cy="1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Rectangle 81"/>
              <p:cNvSpPr>
                <a:spLocks noChangeArrowheads="1"/>
              </p:cNvSpPr>
              <p:nvPr/>
            </p:nvSpPr>
            <p:spPr bwMode="auto">
              <a:xfrm>
                <a:off x="3004" y="513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Rectangle 82"/>
              <p:cNvSpPr>
                <a:spLocks noChangeArrowheads="1"/>
              </p:cNvSpPr>
              <p:nvPr/>
            </p:nvSpPr>
            <p:spPr bwMode="auto">
              <a:xfrm>
                <a:off x="3010" y="500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Rectangle 83"/>
              <p:cNvSpPr>
                <a:spLocks noChangeArrowheads="1"/>
              </p:cNvSpPr>
              <p:nvPr/>
            </p:nvSpPr>
            <p:spPr bwMode="auto">
              <a:xfrm>
                <a:off x="3010" y="507"/>
                <a:ext cx="6" cy="18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Rectangle 84"/>
              <p:cNvSpPr>
                <a:spLocks noChangeArrowheads="1"/>
              </p:cNvSpPr>
              <p:nvPr/>
            </p:nvSpPr>
            <p:spPr bwMode="auto">
              <a:xfrm>
                <a:off x="3016" y="482"/>
                <a:ext cx="6" cy="18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Rectangle 85"/>
              <p:cNvSpPr>
                <a:spLocks noChangeArrowheads="1"/>
              </p:cNvSpPr>
              <p:nvPr/>
            </p:nvSpPr>
            <p:spPr bwMode="auto">
              <a:xfrm>
                <a:off x="3022" y="48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Rectangle 86"/>
              <p:cNvSpPr>
                <a:spLocks noChangeArrowheads="1"/>
              </p:cNvSpPr>
              <p:nvPr/>
            </p:nvSpPr>
            <p:spPr bwMode="auto">
              <a:xfrm>
                <a:off x="3028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Rectangle 87"/>
              <p:cNvSpPr>
                <a:spLocks noChangeArrowheads="1"/>
              </p:cNvSpPr>
              <p:nvPr/>
            </p:nvSpPr>
            <p:spPr bwMode="auto">
              <a:xfrm>
                <a:off x="3034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Rectangle 88"/>
              <p:cNvSpPr>
                <a:spLocks noChangeArrowheads="1"/>
              </p:cNvSpPr>
              <p:nvPr/>
            </p:nvSpPr>
            <p:spPr bwMode="auto">
              <a:xfrm>
                <a:off x="3040" y="470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Rectangle 89"/>
              <p:cNvSpPr>
                <a:spLocks noChangeArrowheads="1"/>
              </p:cNvSpPr>
              <p:nvPr/>
            </p:nvSpPr>
            <p:spPr bwMode="auto">
              <a:xfrm>
                <a:off x="3046" y="47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Rectangle 90"/>
              <p:cNvSpPr>
                <a:spLocks noChangeArrowheads="1"/>
              </p:cNvSpPr>
              <p:nvPr/>
            </p:nvSpPr>
            <p:spPr bwMode="auto">
              <a:xfrm>
                <a:off x="3046" y="226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Rectangle 91"/>
              <p:cNvSpPr>
                <a:spLocks noChangeArrowheads="1"/>
              </p:cNvSpPr>
              <p:nvPr/>
            </p:nvSpPr>
            <p:spPr bwMode="auto">
              <a:xfrm>
                <a:off x="3052" y="464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Freeform 92"/>
              <p:cNvSpPr>
                <a:spLocks/>
              </p:cNvSpPr>
              <p:nvPr/>
            </p:nvSpPr>
            <p:spPr bwMode="auto">
              <a:xfrm>
                <a:off x="3052" y="21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68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68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0" name="Rectangle 93"/>
              <p:cNvSpPr>
                <a:spLocks noChangeArrowheads="1"/>
              </p:cNvSpPr>
              <p:nvPr/>
            </p:nvSpPr>
            <p:spPr bwMode="auto">
              <a:xfrm>
                <a:off x="3052" y="224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Freeform 94"/>
              <p:cNvSpPr>
                <a:spLocks/>
              </p:cNvSpPr>
              <p:nvPr/>
            </p:nvSpPr>
            <p:spPr bwMode="auto">
              <a:xfrm>
                <a:off x="3052" y="22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2" name="Rectangle 95"/>
              <p:cNvSpPr>
                <a:spLocks noChangeArrowheads="1"/>
              </p:cNvSpPr>
              <p:nvPr/>
            </p:nvSpPr>
            <p:spPr bwMode="auto">
              <a:xfrm>
                <a:off x="3058" y="40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Rectangle 96"/>
              <p:cNvSpPr>
                <a:spLocks noChangeArrowheads="1"/>
              </p:cNvSpPr>
              <p:nvPr/>
            </p:nvSpPr>
            <p:spPr bwMode="auto">
              <a:xfrm>
                <a:off x="3058" y="42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Freeform 97"/>
              <p:cNvSpPr>
                <a:spLocks/>
              </p:cNvSpPr>
              <p:nvPr/>
            </p:nvSpPr>
            <p:spPr bwMode="auto">
              <a:xfrm>
                <a:off x="3058" y="445"/>
                <a:ext cx="6" cy="1729"/>
              </a:xfrm>
              <a:custGeom>
                <a:avLst/>
                <a:gdLst>
                  <a:gd name="T0" fmla="*/ 0 w 6"/>
                  <a:gd name="T1" fmla="*/ 0 h 1729"/>
                  <a:gd name="T2" fmla="*/ 0 w 6"/>
                  <a:gd name="T3" fmla="*/ 1723 h 1729"/>
                  <a:gd name="T4" fmla="*/ 6 w 6"/>
                  <a:gd name="T5" fmla="*/ 1729 h 1729"/>
                  <a:gd name="T6" fmla="*/ 6 w 6"/>
                  <a:gd name="T7" fmla="*/ 0 h 1729"/>
                  <a:gd name="T8" fmla="*/ 0 w 6"/>
                  <a:gd name="T9" fmla="*/ 0 h 1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29"/>
                  <a:gd name="T17" fmla="*/ 6 w 6"/>
                  <a:gd name="T18" fmla="*/ 1729 h 1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29">
                    <a:moveTo>
                      <a:pt x="0" y="0"/>
                    </a:moveTo>
                    <a:lnTo>
                      <a:pt x="0" y="1723"/>
                    </a:lnTo>
                    <a:lnTo>
                      <a:pt x="6" y="172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5" name="Rectangle 98"/>
              <p:cNvSpPr>
                <a:spLocks noChangeArrowheads="1"/>
              </p:cNvSpPr>
              <p:nvPr/>
            </p:nvSpPr>
            <p:spPr bwMode="auto">
              <a:xfrm>
                <a:off x="3058" y="218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Rectangle 99"/>
              <p:cNvSpPr>
                <a:spLocks noChangeArrowheads="1"/>
              </p:cNvSpPr>
              <p:nvPr/>
            </p:nvSpPr>
            <p:spPr bwMode="auto">
              <a:xfrm>
                <a:off x="3058" y="2186"/>
                <a:ext cx="6" cy="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Rectangle 100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Rectangle 101"/>
              <p:cNvSpPr>
                <a:spLocks noChangeArrowheads="1"/>
              </p:cNvSpPr>
              <p:nvPr/>
            </p:nvSpPr>
            <p:spPr bwMode="auto">
              <a:xfrm>
                <a:off x="3058" y="2254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Rectangle 102"/>
              <p:cNvSpPr>
                <a:spLocks noChangeArrowheads="1"/>
              </p:cNvSpPr>
              <p:nvPr/>
            </p:nvSpPr>
            <p:spPr bwMode="auto">
              <a:xfrm>
                <a:off x="3064" y="396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Rectangle 103"/>
              <p:cNvSpPr>
                <a:spLocks noChangeArrowheads="1"/>
              </p:cNvSpPr>
              <p:nvPr/>
            </p:nvSpPr>
            <p:spPr bwMode="auto">
              <a:xfrm>
                <a:off x="3064" y="219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Rectangle 104"/>
              <p:cNvSpPr>
                <a:spLocks noChangeArrowheads="1"/>
              </p:cNvSpPr>
              <p:nvPr/>
            </p:nvSpPr>
            <p:spPr bwMode="auto">
              <a:xfrm>
                <a:off x="3064" y="219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Rectangle 105"/>
              <p:cNvSpPr>
                <a:spLocks noChangeArrowheads="1"/>
              </p:cNvSpPr>
              <p:nvPr/>
            </p:nvSpPr>
            <p:spPr bwMode="auto">
              <a:xfrm>
                <a:off x="3070" y="384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Rectangle 106"/>
              <p:cNvSpPr>
                <a:spLocks noChangeArrowheads="1"/>
              </p:cNvSpPr>
              <p:nvPr/>
            </p:nvSpPr>
            <p:spPr bwMode="auto">
              <a:xfrm>
                <a:off x="3070" y="214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Rectangle 107"/>
              <p:cNvSpPr>
                <a:spLocks noChangeArrowheads="1"/>
              </p:cNvSpPr>
              <p:nvPr/>
            </p:nvSpPr>
            <p:spPr bwMode="auto">
              <a:xfrm>
                <a:off x="3070" y="2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Rectangle 108"/>
              <p:cNvSpPr>
                <a:spLocks noChangeArrowheads="1"/>
              </p:cNvSpPr>
              <p:nvPr/>
            </p:nvSpPr>
            <p:spPr bwMode="auto">
              <a:xfrm>
                <a:off x="3076" y="34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Rectangle 109"/>
              <p:cNvSpPr>
                <a:spLocks noChangeArrowheads="1"/>
              </p:cNvSpPr>
              <p:nvPr/>
            </p:nvSpPr>
            <p:spPr bwMode="auto">
              <a:xfrm>
                <a:off x="3076" y="37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110"/>
              <p:cNvSpPr>
                <a:spLocks/>
              </p:cNvSpPr>
              <p:nvPr/>
            </p:nvSpPr>
            <p:spPr bwMode="auto">
              <a:xfrm>
                <a:off x="3076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48" name="Rectangle 111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Rectangle 112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Rectangle 113"/>
              <p:cNvSpPr>
                <a:spLocks noChangeArrowheads="1"/>
              </p:cNvSpPr>
              <p:nvPr/>
            </p:nvSpPr>
            <p:spPr bwMode="auto">
              <a:xfrm>
                <a:off x="3082" y="334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Rectangle 114"/>
              <p:cNvSpPr>
                <a:spLocks noChangeArrowheads="1"/>
              </p:cNvSpPr>
              <p:nvPr/>
            </p:nvSpPr>
            <p:spPr bwMode="auto">
              <a:xfrm>
                <a:off x="3082" y="37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Rectangle 115"/>
              <p:cNvSpPr>
                <a:spLocks noChangeArrowheads="1"/>
              </p:cNvSpPr>
              <p:nvPr/>
            </p:nvSpPr>
            <p:spPr bwMode="auto">
              <a:xfrm>
                <a:off x="3088" y="334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Freeform 116"/>
              <p:cNvSpPr>
                <a:spLocks/>
              </p:cNvSpPr>
              <p:nvPr/>
            </p:nvSpPr>
            <p:spPr bwMode="auto">
              <a:xfrm>
                <a:off x="3094" y="328"/>
                <a:ext cx="7" cy="1834"/>
              </a:xfrm>
              <a:custGeom>
                <a:avLst/>
                <a:gdLst>
                  <a:gd name="T0" fmla="*/ 0 w 7"/>
                  <a:gd name="T1" fmla="*/ 6 h 1834"/>
                  <a:gd name="T2" fmla="*/ 0 w 7"/>
                  <a:gd name="T3" fmla="*/ 1834 h 1834"/>
                  <a:gd name="T4" fmla="*/ 7 w 7"/>
                  <a:gd name="T5" fmla="*/ 1834 h 1834"/>
                  <a:gd name="T6" fmla="*/ 7 w 7"/>
                  <a:gd name="T7" fmla="*/ 0 h 1834"/>
                  <a:gd name="T8" fmla="*/ 0 w 7"/>
                  <a:gd name="T9" fmla="*/ 6 h 1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34"/>
                  <a:gd name="T17" fmla="*/ 7 w 7"/>
                  <a:gd name="T18" fmla="*/ 1834 h 1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34">
                    <a:moveTo>
                      <a:pt x="0" y="6"/>
                    </a:moveTo>
                    <a:lnTo>
                      <a:pt x="0" y="1834"/>
                    </a:lnTo>
                    <a:lnTo>
                      <a:pt x="7" y="183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54" name="Rectangle 117"/>
              <p:cNvSpPr>
                <a:spLocks noChangeArrowheads="1"/>
              </p:cNvSpPr>
              <p:nvPr/>
            </p:nvSpPr>
            <p:spPr bwMode="auto">
              <a:xfrm>
                <a:off x="3101" y="328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Rectangle 118"/>
              <p:cNvSpPr>
                <a:spLocks noChangeArrowheads="1"/>
              </p:cNvSpPr>
              <p:nvPr/>
            </p:nvSpPr>
            <p:spPr bwMode="auto">
              <a:xfrm>
                <a:off x="3107" y="322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Rectangle 119"/>
              <p:cNvSpPr>
                <a:spLocks noChangeArrowheads="1"/>
              </p:cNvSpPr>
              <p:nvPr/>
            </p:nvSpPr>
            <p:spPr bwMode="auto">
              <a:xfrm>
                <a:off x="3107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Rectangle 120"/>
              <p:cNvSpPr>
                <a:spLocks noChangeArrowheads="1"/>
              </p:cNvSpPr>
              <p:nvPr/>
            </p:nvSpPr>
            <p:spPr bwMode="auto">
              <a:xfrm>
                <a:off x="3113" y="322"/>
                <a:ext cx="6" cy="1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Rectangle 121"/>
              <p:cNvSpPr>
                <a:spLocks noChangeArrowheads="1"/>
              </p:cNvSpPr>
              <p:nvPr/>
            </p:nvSpPr>
            <p:spPr bwMode="auto">
              <a:xfrm>
                <a:off x="3113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Rectangle 122"/>
              <p:cNvSpPr>
                <a:spLocks noChangeArrowheads="1"/>
              </p:cNvSpPr>
              <p:nvPr/>
            </p:nvSpPr>
            <p:spPr bwMode="auto">
              <a:xfrm>
                <a:off x="3119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Rectangle 123"/>
              <p:cNvSpPr>
                <a:spLocks noChangeArrowheads="1"/>
              </p:cNvSpPr>
              <p:nvPr/>
            </p:nvSpPr>
            <p:spPr bwMode="auto">
              <a:xfrm>
                <a:off x="3119" y="2057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24"/>
              <p:cNvSpPr>
                <a:spLocks/>
              </p:cNvSpPr>
              <p:nvPr/>
            </p:nvSpPr>
            <p:spPr bwMode="auto">
              <a:xfrm>
                <a:off x="3119" y="20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62" name="Rectangle 125"/>
              <p:cNvSpPr>
                <a:spLocks noChangeArrowheads="1"/>
              </p:cNvSpPr>
              <p:nvPr/>
            </p:nvSpPr>
            <p:spPr bwMode="auto">
              <a:xfrm>
                <a:off x="3119" y="210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26"/>
              <p:cNvSpPr>
                <a:spLocks noChangeArrowheads="1"/>
              </p:cNvSpPr>
              <p:nvPr/>
            </p:nvSpPr>
            <p:spPr bwMode="auto">
              <a:xfrm>
                <a:off x="3119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Rectangle 127"/>
              <p:cNvSpPr>
                <a:spLocks noChangeArrowheads="1"/>
              </p:cNvSpPr>
              <p:nvPr/>
            </p:nvSpPr>
            <p:spPr bwMode="auto">
              <a:xfrm>
                <a:off x="3125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Rectangle 128"/>
              <p:cNvSpPr>
                <a:spLocks noChangeArrowheads="1"/>
              </p:cNvSpPr>
              <p:nvPr/>
            </p:nvSpPr>
            <p:spPr bwMode="auto">
              <a:xfrm>
                <a:off x="3125" y="2063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Rectangle 129"/>
              <p:cNvSpPr>
                <a:spLocks noChangeArrowheads="1"/>
              </p:cNvSpPr>
              <p:nvPr/>
            </p:nvSpPr>
            <p:spPr bwMode="auto">
              <a:xfrm>
                <a:off x="3125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Rectangle 130"/>
              <p:cNvSpPr>
                <a:spLocks noChangeArrowheads="1"/>
              </p:cNvSpPr>
              <p:nvPr/>
            </p:nvSpPr>
            <p:spPr bwMode="auto">
              <a:xfrm>
                <a:off x="3131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Rectangle 131"/>
              <p:cNvSpPr>
                <a:spLocks noChangeArrowheads="1"/>
              </p:cNvSpPr>
              <p:nvPr/>
            </p:nvSpPr>
            <p:spPr bwMode="auto">
              <a:xfrm>
                <a:off x="3131" y="2063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Rectangle 132"/>
              <p:cNvSpPr>
                <a:spLocks noChangeArrowheads="1"/>
              </p:cNvSpPr>
              <p:nvPr/>
            </p:nvSpPr>
            <p:spPr bwMode="auto">
              <a:xfrm>
                <a:off x="3131" y="208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Rectangle 133"/>
              <p:cNvSpPr>
                <a:spLocks noChangeArrowheads="1"/>
              </p:cNvSpPr>
              <p:nvPr/>
            </p:nvSpPr>
            <p:spPr bwMode="auto">
              <a:xfrm>
                <a:off x="3131" y="2119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Rectangle 134"/>
              <p:cNvSpPr>
                <a:spLocks noChangeArrowheads="1"/>
              </p:cNvSpPr>
              <p:nvPr/>
            </p:nvSpPr>
            <p:spPr bwMode="auto">
              <a:xfrm>
                <a:off x="3137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Rectangle 135"/>
              <p:cNvSpPr>
                <a:spLocks noChangeArrowheads="1"/>
              </p:cNvSpPr>
              <p:nvPr/>
            </p:nvSpPr>
            <p:spPr bwMode="auto">
              <a:xfrm>
                <a:off x="3137" y="206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Rectangle 136"/>
              <p:cNvSpPr>
                <a:spLocks noChangeArrowheads="1"/>
              </p:cNvSpPr>
              <p:nvPr/>
            </p:nvSpPr>
            <p:spPr bwMode="auto">
              <a:xfrm>
                <a:off x="3137" y="208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Rectangle 137"/>
              <p:cNvSpPr>
                <a:spLocks noChangeArrowheads="1"/>
              </p:cNvSpPr>
              <p:nvPr/>
            </p:nvSpPr>
            <p:spPr bwMode="auto">
              <a:xfrm>
                <a:off x="3137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Rectangle 138"/>
              <p:cNvSpPr>
                <a:spLocks noChangeArrowheads="1"/>
              </p:cNvSpPr>
              <p:nvPr/>
            </p:nvSpPr>
            <p:spPr bwMode="auto">
              <a:xfrm>
                <a:off x="3137" y="21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Rectangle 139"/>
              <p:cNvSpPr>
                <a:spLocks noChangeArrowheads="1"/>
              </p:cNvSpPr>
              <p:nvPr/>
            </p:nvSpPr>
            <p:spPr bwMode="auto">
              <a:xfrm>
                <a:off x="3143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Rectangle 140"/>
              <p:cNvSpPr>
                <a:spLocks noChangeArrowheads="1"/>
              </p:cNvSpPr>
              <p:nvPr/>
            </p:nvSpPr>
            <p:spPr bwMode="auto">
              <a:xfrm>
                <a:off x="3143" y="2094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41"/>
              <p:cNvSpPr>
                <a:spLocks/>
              </p:cNvSpPr>
              <p:nvPr/>
            </p:nvSpPr>
            <p:spPr bwMode="auto">
              <a:xfrm>
                <a:off x="3149" y="23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79" name="Rectangle 142"/>
              <p:cNvSpPr>
                <a:spLocks noChangeArrowheads="1"/>
              </p:cNvSpPr>
              <p:nvPr/>
            </p:nvSpPr>
            <p:spPr bwMode="auto">
              <a:xfrm>
                <a:off x="3149" y="26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Rectangle 143"/>
              <p:cNvSpPr>
                <a:spLocks noChangeArrowheads="1"/>
              </p:cNvSpPr>
              <p:nvPr/>
            </p:nvSpPr>
            <p:spPr bwMode="auto">
              <a:xfrm>
                <a:off x="3149" y="27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Rectangle 144"/>
              <p:cNvSpPr>
                <a:spLocks noChangeArrowheads="1"/>
              </p:cNvSpPr>
              <p:nvPr/>
            </p:nvSpPr>
            <p:spPr bwMode="auto">
              <a:xfrm>
                <a:off x="3149" y="28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Rectangle 145"/>
              <p:cNvSpPr>
                <a:spLocks noChangeArrowheads="1"/>
              </p:cNvSpPr>
              <p:nvPr/>
            </p:nvSpPr>
            <p:spPr bwMode="auto">
              <a:xfrm>
                <a:off x="3149" y="291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Freeform 146"/>
              <p:cNvSpPr>
                <a:spLocks/>
              </p:cNvSpPr>
              <p:nvPr/>
            </p:nvSpPr>
            <p:spPr bwMode="auto">
              <a:xfrm>
                <a:off x="3149" y="2057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0 h 49"/>
                  <a:gd name="T8" fmla="*/ 0 w 6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6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84" name="Rectangle 147"/>
              <p:cNvSpPr>
                <a:spLocks noChangeArrowheads="1"/>
              </p:cNvSpPr>
              <p:nvPr/>
            </p:nvSpPr>
            <p:spPr bwMode="auto">
              <a:xfrm>
                <a:off x="3149" y="211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Rectangle 148"/>
              <p:cNvSpPr>
                <a:spLocks noChangeArrowheads="1"/>
              </p:cNvSpPr>
              <p:nvPr/>
            </p:nvSpPr>
            <p:spPr bwMode="auto">
              <a:xfrm>
                <a:off x="3155" y="230"/>
                <a:ext cx="6" cy="18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Rectangle 149"/>
              <p:cNvSpPr>
                <a:spLocks noChangeArrowheads="1"/>
              </p:cNvSpPr>
              <p:nvPr/>
            </p:nvSpPr>
            <p:spPr bwMode="auto">
              <a:xfrm>
                <a:off x="3161" y="224"/>
                <a:ext cx="6" cy="1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Rectangle 150"/>
              <p:cNvSpPr>
                <a:spLocks noChangeArrowheads="1"/>
              </p:cNvSpPr>
              <p:nvPr/>
            </p:nvSpPr>
            <p:spPr bwMode="auto">
              <a:xfrm>
                <a:off x="3167" y="217"/>
                <a:ext cx="6" cy="18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Rectangle 151"/>
              <p:cNvSpPr>
                <a:spLocks noChangeArrowheads="1"/>
              </p:cNvSpPr>
              <p:nvPr/>
            </p:nvSpPr>
            <p:spPr bwMode="auto">
              <a:xfrm>
                <a:off x="3173" y="211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Rectangle 152"/>
              <p:cNvSpPr>
                <a:spLocks noChangeArrowheads="1"/>
              </p:cNvSpPr>
              <p:nvPr/>
            </p:nvSpPr>
            <p:spPr bwMode="auto">
              <a:xfrm>
                <a:off x="3179" y="199"/>
                <a:ext cx="6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Rectangle 153"/>
              <p:cNvSpPr>
                <a:spLocks noChangeArrowheads="1"/>
              </p:cNvSpPr>
              <p:nvPr/>
            </p:nvSpPr>
            <p:spPr bwMode="auto">
              <a:xfrm>
                <a:off x="3179" y="2082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Rectangle 154"/>
              <p:cNvSpPr>
                <a:spLocks noChangeArrowheads="1"/>
              </p:cNvSpPr>
              <p:nvPr/>
            </p:nvSpPr>
            <p:spPr bwMode="auto">
              <a:xfrm>
                <a:off x="3185" y="193"/>
                <a:ext cx="6" cy="18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Freeform 155"/>
              <p:cNvSpPr>
                <a:spLocks/>
              </p:cNvSpPr>
              <p:nvPr/>
            </p:nvSpPr>
            <p:spPr bwMode="auto">
              <a:xfrm>
                <a:off x="3185" y="208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3" name="Rectangle 156"/>
              <p:cNvSpPr>
                <a:spLocks noChangeArrowheads="1"/>
              </p:cNvSpPr>
              <p:nvPr/>
            </p:nvSpPr>
            <p:spPr bwMode="auto">
              <a:xfrm>
                <a:off x="3185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Rectangle 157"/>
              <p:cNvSpPr>
                <a:spLocks noChangeArrowheads="1"/>
              </p:cNvSpPr>
              <p:nvPr/>
            </p:nvSpPr>
            <p:spPr bwMode="auto">
              <a:xfrm>
                <a:off x="3191" y="187"/>
                <a:ext cx="6" cy="18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Rectangle 158"/>
              <p:cNvSpPr>
                <a:spLocks noChangeArrowheads="1"/>
              </p:cNvSpPr>
              <p:nvPr/>
            </p:nvSpPr>
            <p:spPr bwMode="auto">
              <a:xfrm>
                <a:off x="3191" y="207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Rectangle 159"/>
              <p:cNvSpPr>
                <a:spLocks noChangeArrowheads="1"/>
              </p:cNvSpPr>
              <p:nvPr/>
            </p:nvSpPr>
            <p:spPr bwMode="auto">
              <a:xfrm>
                <a:off x="3191" y="209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Freeform 160"/>
              <p:cNvSpPr>
                <a:spLocks/>
              </p:cNvSpPr>
              <p:nvPr/>
            </p:nvSpPr>
            <p:spPr bwMode="auto">
              <a:xfrm>
                <a:off x="3197" y="144"/>
                <a:ext cx="6" cy="24"/>
              </a:xfrm>
              <a:custGeom>
                <a:avLst/>
                <a:gdLst>
                  <a:gd name="T0" fmla="*/ 0 w 6"/>
                  <a:gd name="T1" fmla="*/ 6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6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8" name="Rectangle 161"/>
              <p:cNvSpPr>
                <a:spLocks noChangeArrowheads="1"/>
              </p:cNvSpPr>
              <p:nvPr/>
            </p:nvSpPr>
            <p:spPr bwMode="auto">
              <a:xfrm>
                <a:off x="3197" y="174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Freeform 162"/>
              <p:cNvSpPr>
                <a:spLocks/>
              </p:cNvSpPr>
              <p:nvPr/>
            </p:nvSpPr>
            <p:spPr bwMode="auto">
              <a:xfrm>
                <a:off x="3197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0" name="Freeform 163"/>
              <p:cNvSpPr>
                <a:spLocks/>
              </p:cNvSpPr>
              <p:nvPr/>
            </p:nvSpPr>
            <p:spPr bwMode="auto">
              <a:xfrm>
                <a:off x="3203" y="137"/>
                <a:ext cx="6" cy="1951"/>
              </a:xfrm>
              <a:custGeom>
                <a:avLst/>
                <a:gdLst>
                  <a:gd name="T0" fmla="*/ 0 w 6"/>
                  <a:gd name="T1" fmla="*/ 7 h 1951"/>
                  <a:gd name="T2" fmla="*/ 0 w 6"/>
                  <a:gd name="T3" fmla="*/ 1951 h 1951"/>
                  <a:gd name="T4" fmla="*/ 6 w 6"/>
                  <a:gd name="T5" fmla="*/ 1951 h 1951"/>
                  <a:gd name="T6" fmla="*/ 6 w 6"/>
                  <a:gd name="T7" fmla="*/ 0 h 1951"/>
                  <a:gd name="T8" fmla="*/ 0 w 6"/>
                  <a:gd name="T9" fmla="*/ 7 h 19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1"/>
                  <a:gd name="T17" fmla="*/ 6 w 6"/>
                  <a:gd name="T18" fmla="*/ 1951 h 19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1">
                    <a:moveTo>
                      <a:pt x="0" y="7"/>
                    </a:moveTo>
                    <a:lnTo>
                      <a:pt x="0" y="1951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1" name="Rectangle 164"/>
              <p:cNvSpPr>
                <a:spLocks noChangeArrowheads="1"/>
              </p:cNvSpPr>
              <p:nvPr/>
            </p:nvSpPr>
            <p:spPr bwMode="auto">
              <a:xfrm>
                <a:off x="3203" y="21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Rectangle 165"/>
              <p:cNvSpPr>
                <a:spLocks noChangeArrowheads="1"/>
              </p:cNvSpPr>
              <p:nvPr/>
            </p:nvSpPr>
            <p:spPr bwMode="auto">
              <a:xfrm>
                <a:off x="3203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Freeform 166"/>
              <p:cNvSpPr>
                <a:spLocks/>
              </p:cNvSpPr>
              <p:nvPr/>
            </p:nvSpPr>
            <p:spPr bwMode="auto">
              <a:xfrm>
                <a:off x="3209" y="125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87 h 1994"/>
                  <a:gd name="T4" fmla="*/ 6 w 6"/>
                  <a:gd name="T5" fmla="*/ 1994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87"/>
                    </a:lnTo>
                    <a:lnTo>
                      <a:pt x="6" y="199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4" name="Rectangle 167"/>
              <p:cNvSpPr>
                <a:spLocks noChangeArrowheads="1"/>
              </p:cNvSpPr>
              <p:nvPr/>
            </p:nvSpPr>
            <p:spPr bwMode="auto">
              <a:xfrm>
                <a:off x="3209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Rectangle 168"/>
              <p:cNvSpPr>
                <a:spLocks noChangeArrowheads="1"/>
              </p:cNvSpPr>
              <p:nvPr/>
            </p:nvSpPr>
            <p:spPr bwMode="auto">
              <a:xfrm>
                <a:off x="3209" y="213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Rectangle 169"/>
              <p:cNvSpPr>
                <a:spLocks noChangeArrowheads="1"/>
              </p:cNvSpPr>
              <p:nvPr/>
            </p:nvSpPr>
            <p:spPr bwMode="auto">
              <a:xfrm>
                <a:off x="3215" y="94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Freeform 170"/>
              <p:cNvSpPr>
                <a:spLocks/>
              </p:cNvSpPr>
              <p:nvPr/>
            </p:nvSpPr>
            <p:spPr bwMode="auto">
              <a:xfrm>
                <a:off x="3215" y="2112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8" name="Rectangle 171"/>
              <p:cNvSpPr>
                <a:spLocks noChangeArrowheads="1"/>
              </p:cNvSpPr>
              <p:nvPr/>
            </p:nvSpPr>
            <p:spPr bwMode="auto">
              <a:xfrm>
                <a:off x="3215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Rectangle 172"/>
              <p:cNvSpPr>
                <a:spLocks noChangeArrowheads="1"/>
              </p:cNvSpPr>
              <p:nvPr/>
            </p:nvSpPr>
            <p:spPr bwMode="auto">
              <a:xfrm>
                <a:off x="3215" y="21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Rectangle 173"/>
              <p:cNvSpPr>
                <a:spLocks noChangeArrowheads="1"/>
              </p:cNvSpPr>
              <p:nvPr/>
            </p:nvSpPr>
            <p:spPr bwMode="auto">
              <a:xfrm>
                <a:off x="3221" y="76"/>
                <a:ext cx="6" cy="20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Rectangle 174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Rectangle 175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Rectangle 176"/>
              <p:cNvSpPr>
                <a:spLocks noChangeArrowheads="1"/>
              </p:cNvSpPr>
              <p:nvPr/>
            </p:nvSpPr>
            <p:spPr bwMode="auto">
              <a:xfrm>
                <a:off x="3227" y="70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Freeform 177"/>
              <p:cNvSpPr>
                <a:spLocks/>
              </p:cNvSpPr>
              <p:nvPr/>
            </p:nvSpPr>
            <p:spPr bwMode="auto">
              <a:xfrm>
                <a:off x="3233" y="64"/>
                <a:ext cx="6" cy="2036"/>
              </a:xfrm>
              <a:custGeom>
                <a:avLst/>
                <a:gdLst>
                  <a:gd name="T0" fmla="*/ 0 w 6"/>
                  <a:gd name="T1" fmla="*/ 6 h 2036"/>
                  <a:gd name="T2" fmla="*/ 0 w 6"/>
                  <a:gd name="T3" fmla="*/ 2036 h 2036"/>
                  <a:gd name="T4" fmla="*/ 6 w 6"/>
                  <a:gd name="T5" fmla="*/ 2036 h 2036"/>
                  <a:gd name="T6" fmla="*/ 6 w 6"/>
                  <a:gd name="T7" fmla="*/ 0 h 2036"/>
                  <a:gd name="T8" fmla="*/ 0 w 6"/>
                  <a:gd name="T9" fmla="*/ 6 h 2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36"/>
                  <a:gd name="T17" fmla="*/ 6 w 6"/>
                  <a:gd name="T18" fmla="*/ 2036 h 2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36">
                    <a:moveTo>
                      <a:pt x="0" y="6"/>
                    </a:moveTo>
                    <a:lnTo>
                      <a:pt x="0" y="2036"/>
                    </a:lnTo>
                    <a:lnTo>
                      <a:pt x="6" y="203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5" name="Rectangle 178"/>
              <p:cNvSpPr>
                <a:spLocks noChangeArrowheads="1"/>
              </p:cNvSpPr>
              <p:nvPr/>
            </p:nvSpPr>
            <p:spPr bwMode="auto">
              <a:xfrm>
                <a:off x="3239" y="64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Rectangle 179"/>
              <p:cNvSpPr>
                <a:spLocks noChangeArrowheads="1"/>
              </p:cNvSpPr>
              <p:nvPr/>
            </p:nvSpPr>
            <p:spPr bwMode="auto">
              <a:xfrm>
                <a:off x="3245" y="58"/>
                <a:ext cx="6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Rectangle 180"/>
              <p:cNvSpPr>
                <a:spLocks noChangeArrowheads="1"/>
              </p:cNvSpPr>
              <p:nvPr/>
            </p:nvSpPr>
            <p:spPr bwMode="auto">
              <a:xfrm>
                <a:off x="3245" y="20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Rectangle 181"/>
              <p:cNvSpPr>
                <a:spLocks noChangeArrowheads="1"/>
              </p:cNvSpPr>
              <p:nvPr/>
            </p:nvSpPr>
            <p:spPr bwMode="auto">
              <a:xfrm>
                <a:off x="3251" y="51"/>
                <a:ext cx="6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Rectangle 182"/>
              <p:cNvSpPr>
                <a:spLocks noChangeArrowheads="1"/>
              </p:cNvSpPr>
              <p:nvPr/>
            </p:nvSpPr>
            <p:spPr bwMode="auto">
              <a:xfrm>
                <a:off x="3257" y="45"/>
                <a:ext cx="7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Rectangle 183"/>
              <p:cNvSpPr>
                <a:spLocks noChangeArrowheads="1"/>
              </p:cNvSpPr>
              <p:nvPr/>
            </p:nvSpPr>
            <p:spPr bwMode="auto">
              <a:xfrm>
                <a:off x="3257" y="2076"/>
                <a:ext cx="7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Rectangle 184"/>
              <p:cNvSpPr>
                <a:spLocks noChangeArrowheads="1"/>
              </p:cNvSpPr>
              <p:nvPr/>
            </p:nvSpPr>
            <p:spPr bwMode="auto">
              <a:xfrm>
                <a:off x="3264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Rectangle 185"/>
              <p:cNvSpPr>
                <a:spLocks noChangeArrowheads="1"/>
              </p:cNvSpPr>
              <p:nvPr/>
            </p:nvSpPr>
            <p:spPr bwMode="auto">
              <a:xfrm>
                <a:off x="3270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Rectangle 186"/>
              <p:cNvSpPr>
                <a:spLocks noChangeArrowheads="1"/>
              </p:cNvSpPr>
              <p:nvPr/>
            </p:nvSpPr>
            <p:spPr bwMode="auto">
              <a:xfrm>
                <a:off x="3276" y="51"/>
                <a:ext cx="6" cy="2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Rectangle 187"/>
              <p:cNvSpPr>
                <a:spLocks noChangeArrowheads="1"/>
              </p:cNvSpPr>
              <p:nvPr/>
            </p:nvSpPr>
            <p:spPr bwMode="auto">
              <a:xfrm>
                <a:off x="3282" y="64"/>
                <a:ext cx="6" cy="19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Rectangle 188"/>
              <p:cNvSpPr>
                <a:spLocks noChangeArrowheads="1"/>
              </p:cNvSpPr>
              <p:nvPr/>
            </p:nvSpPr>
            <p:spPr bwMode="auto">
              <a:xfrm>
                <a:off x="3288" y="58"/>
                <a:ext cx="6" cy="20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89"/>
              <p:cNvSpPr>
                <a:spLocks/>
              </p:cNvSpPr>
              <p:nvPr/>
            </p:nvSpPr>
            <p:spPr bwMode="auto">
              <a:xfrm>
                <a:off x="3294" y="58"/>
                <a:ext cx="6" cy="1987"/>
              </a:xfrm>
              <a:custGeom>
                <a:avLst/>
                <a:gdLst>
                  <a:gd name="T0" fmla="*/ 0 w 6"/>
                  <a:gd name="T1" fmla="*/ 0 h 1987"/>
                  <a:gd name="T2" fmla="*/ 0 w 6"/>
                  <a:gd name="T3" fmla="*/ 1981 h 1987"/>
                  <a:gd name="T4" fmla="*/ 6 w 6"/>
                  <a:gd name="T5" fmla="*/ 1987 h 1987"/>
                  <a:gd name="T6" fmla="*/ 6 w 6"/>
                  <a:gd name="T7" fmla="*/ 0 h 1987"/>
                  <a:gd name="T8" fmla="*/ 0 w 6"/>
                  <a:gd name="T9" fmla="*/ 0 h 1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87"/>
                  <a:gd name="T17" fmla="*/ 6 w 6"/>
                  <a:gd name="T18" fmla="*/ 1987 h 1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87">
                    <a:moveTo>
                      <a:pt x="0" y="0"/>
                    </a:moveTo>
                    <a:lnTo>
                      <a:pt x="0" y="1981"/>
                    </a:lnTo>
                    <a:lnTo>
                      <a:pt x="6" y="198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27" name="Rectangle 190"/>
              <p:cNvSpPr>
                <a:spLocks noChangeArrowheads="1"/>
              </p:cNvSpPr>
              <p:nvPr/>
            </p:nvSpPr>
            <p:spPr bwMode="auto">
              <a:xfrm>
                <a:off x="3294" y="2045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Freeform 191"/>
              <p:cNvSpPr>
                <a:spLocks/>
              </p:cNvSpPr>
              <p:nvPr/>
            </p:nvSpPr>
            <p:spPr bwMode="auto">
              <a:xfrm>
                <a:off x="3300" y="51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94 h 1994"/>
                  <a:gd name="T4" fmla="*/ 6 w 6"/>
                  <a:gd name="T5" fmla="*/ 1988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94"/>
                    </a:lnTo>
                    <a:lnTo>
                      <a:pt x="6" y="198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29" name="Rectangle 192"/>
              <p:cNvSpPr>
                <a:spLocks noChangeArrowheads="1"/>
              </p:cNvSpPr>
              <p:nvPr/>
            </p:nvSpPr>
            <p:spPr bwMode="auto">
              <a:xfrm>
                <a:off x="3306" y="51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Freeform 193"/>
              <p:cNvSpPr>
                <a:spLocks/>
              </p:cNvSpPr>
              <p:nvPr/>
            </p:nvSpPr>
            <p:spPr bwMode="auto">
              <a:xfrm>
                <a:off x="3306" y="1965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43 h 43"/>
                  <a:gd name="T4" fmla="*/ 6 w 6"/>
                  <a:gd name="T5" fmla="*/ 43 h 43"/>
                  <a:gd name="T6" fmla="*/ 6 w 6"/>
                  <a:gd name="T7" fmla="*/ 6 h 43"/>
                  <a:gd name="T8" fmla="*/ 0 w 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3"/>
                  <a:gd name="T17" fmla="*/ 6 w 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3">
                    <a:moveTo>
                      <a:pt x="0" y="0"/>
                    </a:moveTo>
                    <a:lnTo>
                      <a:pt x="0" y="43"/>
                    </a:lnTo>
                    <a:lnTo>
                      <a:pt x="6" y="4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31" name="Rectangle 194"/>
              <p:cNvSpPr>
                <a:spLocks noChangeArrowheads="1"/>
              </p:cNvSpPr>
              <p:nvPr/>
            </p:nvSpPr>
            <p:spPr bwMode="auto">
              <a:xfrm>
                <a:off x="3312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Rectangle 195"/>
              <p:cNvSpPr>
                <a:spLocks noChangeArrowheads="1"/>
              </p:cNvSpPr>
              <p:nvPr/>
            </p:nvSpPr>
            <p:spPr bwMode="auto">
              <a:xfrm>
                <a:off x="3312" y="197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Rectangle 196"/>
              <p:cNvSpPr>
                <a:spLocks noChangeArrowheads="1"/>
              </p:cNvSpPr>
              <p:nvPr/>
            </p:nvSpPr>
            <p:spPr bwMode="auto">
              <a:xfrm>
                <a:off x="3312" y="1983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Rectangle 197"/>
              <p:cNvSpPr>
                <a:spLocks noChangeArrowheads="1"/>
              </p:cNvSpPr>
              <p:nvPr/>
            </p:nvSpPr>
            <p:spPr bwMode="auto">
              <a:xfrm>
                <a:off x="3318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Rectangle 198"/>
              <p:cNvSpPr>
                <a:spLocks noChangeArrowheads="1"/>
              </p:cNvSpPr>
              <p:nvPr/>
            </p:nvSpPr>
            <p:spPr bwMode="auto">
              <a:xfrm>
                <a:off x="3318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Rectangle 199"/>
              <p:cNvSpPr>
                <a:spLocks noChangeArrowheads="1"/>
              </p:cNvSpPr>
              <p:nvPr/>
            </p:nvSpPr>
            <p:spPr bwMode="auto">
              <a:xfrm>
                <a:off x="3318" y="198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Rectangle 200"/>
              <p:cNvSpPr>
                <a:spLocks noChangeArrowheads="1"/>
              </p:cNvSpPr>
              <p:nvPr/>
            </p:nvSpPr>
            <p:spPr bwMode="auto">
              <a:xfrm>
                <a:off x="3318" y="1996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Rectangle 201"/>
              <p:cNvSpPr>
                <a:spLocks noChangeArrowheads="1"/>
              </p:cNvSpPr>
              <p:nvPr/>
            </p:nvSpPr>
            <p:spPr bwMode="auto">
              <a:xfrm>
                <a:off x="3318" y="201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Rectangle 202"/>
              <p:cNvSpPr>
                <a:spLocks noChangeArrowheads="1"/>
              </p:cNvSpPr>
              <p:nvPr/>
            </p:nvSpPr>
            <p:spPr bwMode="auto">
              <a:xfrm>
                <a:off x="3324" y="39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Rectangle 203"/>
              <p:cNvSpPr>
                <a:spLocks noChangeArrowheads="1"/>
              </p:cNvSpPr>
              <p:nvPr/>
            </p:nvSpPr>
            <p:spPr bwMode="auto">
              <a:xfrm>
                <a:off x="3324" y="1971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Rectangle 204"/>
              <p:cNvSpPr>
                <a:spLocks noChangeArrowheads="1"/>
              </p:cNvSpPr>
              <p:nvPr/>
            </p:nvSpPr>
            <p:spPr bwMode="auto">
              <a:xfrm>
                <a:off x="3324" y="19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Rectangle 205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Rectangle 206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-27" y="39"/>
              <a:ext cx="3635" cy="4491"/>
              <a:chOff x="-27" y="39"/>
              <a:chExt cx="3635" cy="4491"/>
            </a:xfrm>
          </p:grpSpPr>
          <p:sp>
            <p:nvSpPr>
              <p:cNvPr id="845" name="Rectangle 208"/>
              <p:cNvSpPr>
                <a:spLocks noChangeArrowheads="1"/>
              </p:cNvSpPr>
              <p:nvPr/>
            </p:nvSpPr>
            <p:spPr bwMode="auto">
              <a:xfrm>
                <a:off x="3330" y="45"/>
                <a:ext cx="6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Rectangle 209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Rectangle 210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Rectangle 211"/>
              <p:cNvSpPr>
                <a:spLocks noChangeArrowheads="1"/>
              </p:cNvSpPr>
              <p:nvPr/>
            </p:nvSpPr>
            <p:spPr bwMode="auto">
              <a:xfrm>
                <a:off x="3330" y="198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Rectangle 212"/>
              <p:cNvSpPr>
                <a:spLocks noChangeArrowheads="1"/>
              </p:cNvSpPr>
              <p:nvPr/>
            </p:nvSpPr>
            <p:spPr bwMode="auto">
              <a:xfrm>
                <a:off x="3330" y="200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Rectangle 213"/>
              <p:cNvSpPr>
                <a:spLocks noChangeArrowheads="1"/>
              </p:cNvSpPr>
              <p:nvPr/>
            </p:nvSpPr>
            <p:spPr bwMode="auto">
              <a:xfrm>
                <a:off x="3336" y="51"/>
                <a:ext cx="6" cy="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214"/>
              <p:cNvSpPr>
                <a:spLocks/>
              </p:cNvSpPr>
              <p:nvPr/>
            </p:nvSpPr>
            <p:spPr bwMode="auto">
              <a:xfrm>
                <a:off x="3336" y="174"/>
                <a:ext cx="6" cy="1797"/>
              </a:xfrm>
              <a:custGeom>
                <a:avLst/>
                <a:gdLst>
                  <a:gd name="T0" fmla="*/ 0 w 6"/>
                  <a:gd name="T1" fmla="*/ 0 h 1797"/>
                  <a:gd name="T2" fmla="*/ 0 w 6"/>
                  <a:gd name="T3" fmla="*/ 1797 h 1797"/>
                  <a:gd name="T4" fmla="*/ 6 w 6"/>
                  <a:gd name="T5" fmla="*/ 1791 h 1797"/>
                  <a:gd name="T6" fmla="*/ 6 w 6"/>
                  <a:gd name="T7" fmla="*/ 0 h 1797"/>
                  <a:gd name="T8" fmla="*/ 0 w 6"/>
                  <a:gd name="T9" fmla="*/ 0 h 17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97"/>
                  <a:gd name="T17" fmla="*/ 6 w 6"/>
                  <a:gd name="T18" fmla="*/ 1797 h 17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97">
                    <a:moveTo>
                      <a:pt x="0" y="0"/>
                    </a:moveTo>
                    <a:lnTo>
                      <a:pt x="0" y="1797"/>
                    </a:lnTo>
                    <a:lnTo>
                      <a:pt x="6" y="17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2" name="Rectangle 215"/>
              <p:cNvSpPr>
                <a:spLocks noChangeArrowheads="1"/>
              </p:cNvSpPr>
              <p:nvPr/>
            </p:nvSpPr>
            <p:spPr bwMode="auto">
              <a:xfrm>
                <a:off x="3336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216"/>
              <p:cNvSpPr>
                <a:spLocks/>
              </p:cNvSpPr>
              <p:nvPr/>
            </p:nvSpPr>
            <p:spPr bwMode="auto">
              <a:xfrm>
                <a:off x="3336" y="199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4" name="Rectangle 217"/>
              <p:cNvSpPr>
                <a:spLocks noChangeArrowheads="1"/>
              </p:cNvSpPr>
              <p:nvPr/>
            </p:nvSpPr>
            <p:spPr bwMode="auto">
              <a:xfrm>
                <a:off x="3342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Rectangle 218"/>
              <p:cNvSpPr>
                <a:spLocks noChangeArrowheads="1"/>
              </p:cNvSpPr>
              <p:nvPr/>
            </p:nvSpPr>
            <p:spPr bwMode="auto">
              <a:xfrm>
                <a:off x="3342" y="187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219"/>
              <p:cNvSpPr>
                <a:spLocks/>
              </p:cNvSpPr>
              <p:nvPr/>
            </p:nvSpPr>
            <p:spPr bwMode="auto">
              <a:xfrm>
                <a:off x="3342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7" name="Freeform 220"/>
              <p:cNvSpPr>
                <a:spLocks/>
              </p:cNvSpPr>
              <p:nvPr/>
            </p:nvSpPr>
            <p:spPr bwMode="auto">
              <a:xfrm>
                <a:off x="3342" y="19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8" name="Rectangle 221"/>
              <p:cNvSpPr>
                <a:spLocks noChangeArrowheads="1"/>
              </p:cNvSpPr>
              <p:nvPr/>
            </p:nvSpPr>
            <p:spPr bwMode="auto">
              <a:xfrm>
                <a:off x="3348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Rectangle 222"/>
              <p:cNvSpPr>
                <a:spLocks noChangeArrowheads="1"/>
              </p:cNvSpPr>
              <p:nvPr/>
            </p:nvSpPr>
            <p:spPr bwMode="auto">
              <a:xfrm>
                <a:off x="3348" y="181"/>
                <a:ext cx="6" cy="17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Rectangle 223"/>
              <p:cNvSpPr>
                <a:spLocks noChangeArrowheads="1"/>
              </p:cNvSpPr>
              <p:nvPr/>
            </p:nvSpPr>
            <p:spPr bwMode="auto">
              <a:xfrm>
                <a:off x="3348" y="194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224"/>
              <p:cNvSpPr>
                <a:spLocks/>
              </p:cNvSpPr>
              <p:nvPr/>
            </p:nvSpPr>
            <p:spPr bwMode="auto">
              <a:xfrm>
                <a:off x="3348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2" name="Rectangle 225"/>
              <p:cNvSpPr>
                <a:spLocks noChangeArrowheads="1"/>
              </p:cNvSpPr>
              <p:nvPr/>
            </p:nvSpPr>
            <p:spPr bwMode="auto">
              <a:xfrm>
                <a:off x="3348" y="195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Rectangle 226"/>
              <p:cNvSpPr>
                <a:spLocks noChangeArrowheads="1"/>
              </p:cNvSpPr>
              <p:nvPr/>
            </p:nvSpPr>
            <p:spPr bwMode="auto">
              <a:xfrm>
                <a:off x="3348" y="196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Rectangle 227"/>
              <p:cNvSpPr>
                <a:spLocks noChangeArrowheads="1"/>
              </p:cNvSpPr>
              <p:nvPr/>
            </p:nvSpPr>
            <p:spPr bwMode="auto">
              <a:xfrm>
                <a:off x="3354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Rectangle 228"/>
              <p:cNvSpPr>
                <a:spLocks noChangeArrowheads="1"/>
              </p:cNvSpPr>
              <p:nvPr/>
            </p:nvSpPr>
            <p:spPr bwMode="auto">
              <a:xfrm>
                <a:off x="3354" y="181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Rectangle 229"/>
              <p:cNvSpPr>
                <a:spLocks noChangeArrowheads="1"/>
              </p:cNvSpPr>
              <p:nvPr/>
            </p:nvSpPr>
            <p:spPr bwMode="auto">
              <a:xfrm>
                <a:off x="3354" y="19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Rectangle 230"/>
              <p:cNvSpPr>
                <a:spLocks noChangeArrowheads="1"/>
              </p:cNvSpPr>
              <p:nvPr/>
            </p:nvSpPr>
            <p:spPr bwMode="auto">
              <a:xfrm>
                <a:off x="3360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Rectangle 231"/>
              <p:cNvSpPr>
                <a:spLocks noChangeArrowheads="1"/>
              </p:cNvSpPr>
              <p:nvPr/>
            </p:nvSpPr>
            <p:spPr bwMode="auto">
              <a:xfrm>
                <a:off x="3360" y="174"/>
                <a:ext cx="6" cy="17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Rectangle 232"/>
              <p:cNvSpPr>
                <a:spLocks noChangeArrowheads="1"/>
              </p:cNvSpPr>
              <p:nvPr/>
            </p:nvSpPr>
            <p:spPr bwMode="auto">
              <a:xfrm>
                <a:off x="3366" y="51"/>
                <a:ext cx="6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Rectangle 233"/>
              <p:cNvSpPr>
                <a:spLocks noChangeArrowheads="1"/>
              </p:cNvSpPr>
              <p:nvPr/>
            </p:nvSpPr>
            <p:spPr bwMode="auto">
              <a:xfrm>
                <a:off x="3366" y="174"/>
                <a:ext cx="6" cy="17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Rectangle 234"/>
              <p:cNvSpPr>
                <a:spLocks noChangeArrowheads="1"/>
              </p:cNvSpPr>
              <p:nvPr/>
            </p:nvSpPr>
            <p:spPr bwMode="auto">
              <a:xfrm>
                <a:off x="3372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Rectangle 235"/>
              <p:cNvSpPr>
                <a:spLocks noChangeArrowheads="1"/>
              </p:cNvSpPr>
              <p:nvPr/>
            </p:nvSpPr>
            <p:spPr bwMode="auto">
              <a:xfrm>
                <a:off x="3372" y="168"/>
                <a:ext cx="6" cy="17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Rectangle 236"/>
              <p:cNvSpPr>
                <a:spLocks noChangeArrowheads="1"/>
              </p:cNvSpPr>
              <p:nvPr/>
            </p:nvSpPr>
            <p:spPr bwMode="auto">
              <a:xfrm>
                <a:off x="3372" y="190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Rectangle 237"/>
              <p:cNvSpPr>
                <a:spLocks noChangeArrowheads="1"/>
              </p:cNvSpPr>
              <p:nvPr/>
            </p:nvSpPr>
            <p:spPr bwMode="auto">
              <a:xfrm>
                <a:off x="3378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Rectangle 238"/>
              <p:cNvSpPr>
                <a:spLocks noChangeArrowheads="1"/>
              </p:cNvSpPr>
              <p:nvPr/>
            </p:nvSpPr>
            <p:spPr bwMode="auto">
              <a:xfrm>
                <a:off x="3378" y="168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Rectangle 239"/>
              <p:cNvSpPr>
                <a:spLocks noChangeArrowheads="1"/>
              </p:cNvSpPr>
              <p:nvPr/>
            </p:nvSpPr>
            <p:spPr bwMode="auto">
              <a:xfrm>
                <a:off x="3378" y="199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240"/>
              <p:cNvSpPr>
                <a:spLocks/>
              </p:cNvSpPr>
              <p:nvPr/>
            </p:nvSpPr>
            <p:spPr bwMode="auto">
              <a:xfrm>
                <a:off x="3384" y="45"/>
                <a:ext cx="6" cy="68"/>
              </a:xfrm>
              <a:custGeom>
                <a:avLst/>
                <a:gdLst>
                  <a:gd name="T0" fmla="*/ 0 w 6"/>
                  <a:gd name="T1" fmla="*/ 6 h 68"/>
                  <a:gd name="T2" fmla="*/ 0 w 6"/>
                  <a:gd name="T3" fmla="*/ 68 h 68"/>
                  <a:gd name="T4" fmla="*/ 6 w 6"/>
                  <a:gd name="T5" fmla="*/ 68 h 68"/>
                  <a:gd name="T6" fmla="*/ 6 w 6"/>
                  <a:gd name="T7" fmla="*/ 0 h 68"/>
                  <a:gd name="T8" fmla="*/ 0 w 6"/>
                  <a:gd name="T9" fmla="*/ 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6"/>
                    </a:moveTo>
                    <a:lnTo>
                      <a:pt x="0" y="68"/>
                    </a:lnTo>
                    <a:lnTo>
                      <a:pt x="6" y="6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78" name="Rectangle 241"/>
              <p:cNvSpPr>
                <a:spLocks noChangeArrowheads="1"/>
              </p:cNvSpPr>
              <p:nvPr/>
            </p:nvSpPr>
            <p:spPr bwMode="auto">
              <a:xfrm>
                <a:off x="3384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242"/>
              <p:cNvSpPr>
                <a:spLocks/>
              </p:cNvSpPr>
              <p:nvPr/>
            </p:nvSpPr>
            <p:spPr bwMode="auto">
              <a:xfrm>
                <a:off x="3384" y="199"/>
                <a:ext cx="6" cy="1698"/>
              </a:xfrm>
              <a:custGeom>
                <a:avLst/>
                <a:gdLst>
                  <a:gd name="T0" fmla="*/ 0 w 6"/>
                  <a:gd name="T1" fmla="*/ 0 h 1698"/>
                  <a:gd name="T2" fmla="*/ 0 w 6"/>
                  <a:gd name="T3" fmla="*/ 1692 h 1698"/>
                  <a:gd name="T4" fmla="*/ 6 w 6"/>
                  <a:gd name="T5" fmla="*/ 1698 h 1698"/>
                  <a:gd name="T6" fmla="*/ 6 w 6"/>
                  <a:gd name="T7" fmla="*/ 0 h 1698"/>
                  <a:gd name="T8" fmla="*/ 0 w 6"/>
                  <a:gd name="T9" fmla="*/ 0 h 16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698"/>
                  <a:gd name="T17" fmla="*/ 6 w 6"/>
                  <a:gd name="T18" fmla="*/ 1698 h 16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698">
                    <a:moveTo>
                      <a:pt x="0" y="0"/>
                    </a:moveTo>
                    <a:lnTo>
                      <a:pt x="0" y="1692"/>
                    </a:lnTo>
                    <a:lnTo>
                      <a:pt x="6" y="169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0" name="Freeform 243"/>
              <p:cNvSpPr>
                <a:spLocks/>
              </p:cNvSpPr>
              <p:nvPr/>
            </p:nvSpPr>
            <p:spPr bwMode="auto">
              <a:xfrm>
                <a:off x="3390" y="45"/>
                <a:ext cx="6" cy="68"/>
              </a:xfrm>
              <a:custGeom>
                <a:avLst/>
                <a:gdLst>
                  <a:gd name="T0" fmla="*/ 0 w 6"/>
                  <a:gd name="T1" fmla="*/ 0 h 68"/>
                  <a:gd name="T2" fmla="*/ 0 w 6"/>
                  <a:gd name="T3" fmla="*/ 68 h 68"/>
                  <a:gd name="T4" fmla="*/ 6 w 6"/>
                  <a:gd name="T5" fmla="*/ 62 h 68"/>
                  <a:gd name="T6" fmla="*/ 6 w 6"/>
                  <a:gd name="T7" fmla="*/ 0 h 68"/>
                  <a:gd name="T8" fmla="*/ 0 w 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0"/>
                    </a:moveTo>
                    <a:lnTo>
                      <a:pt x="0" y="68"/>
                    </a:lnTo>
                    <a:lnTo>
                      <a:pt x="6" y="6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1" name="Freeform 244"/>
              <p:cNvSpPr>
                <a:spLocks/>
              </p:cNvSpPr>
              <p:nvPr/>
            </p:nvSpPr>
            <p:spPr bwMode="auto">
              <a:xfrm>
                <a:off x="3390" y="1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6 h 12"/>
                  <a:gd name="T6" fmla="*/ 6 w 6"/>
                  <a:gd name="T7" fmla="*/ 0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2" name="Rectangle 245"/>
              <p:cNvSpPr>
                <a:spLocks noChangeArrowheads="1"/>
              </p:cNvSpPr>
              <p:nvPr/>
            </p:nvSpPr>
            <p:spPr bwMode="auto">
              <a:xfrm>
                <a:off x="3390" y="193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246"/>
              <p:cNvSpPr>
                <a:spLocks/>
              </p:cNvSpPr>
              <p:nvPr/>
            </p:nvSpPr>
            <p:spPr bwMode="auto">
              <a:xfrm>
                <a:off x="3390" y="18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4" name="Freeform 247"/>
              <p:cNvSpPr>
                <a:spLocks/>
              </p:cNvSpPr>
              <p:nvPr/>
            </p:nvSpPr>
            <p:spPr bwMode="auto">
              <a:xfrm>
                <a:off x="3396" y="45"/>
                <a:ext cx="6" cy="62"/>
              </a:xfrm>
              <a:custGeom>
                <a:avLst/>
                <a:gdLst>
                  <a:gd name="T0" fmla="*/ 0 w 6"/>
                  <a:gd name="T1" fmla="*/ 0 h 62"/>
                  <a:gd name="T2" fmla="*/ 0 w 6"/>
                  <a:gd name="T3" fmla="*/ 62 h 62"/>
                  <a:gd name="T4" fmla="*/ 6 w 6"/>
                  <a:gd name="T5" fmla="*/ 56 h 62"/>
                  <a:gd name="T6" fmla="*/ 6 w 6"/>
                  <a:gd name="T7" fmla="*/ 0 h 62"/>
                  <a:gd name="T8" fmla="*/ 0 w 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"/>
                  <a:gd name="T17" fmla="*/ 6 w 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">
                    <a:moveTo>
                      <a:pt x="0" y="0"/>
                    </a:moveTo>
                    <a:lnTo>
                      <a:pt x="0" y="62"/>
                    </a:lnTo>
                    <a:lnTo>
                      <a:pt x="6" y="5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5" name="Rectangle 248"/>
              <p:cNvSpPr>
                <a:spLocks noChangeArrowheads="1"/>
              </p:cNvSpPr>
              <p:nvPr/>
            </p:nvSpPr>
            <p:spPr bwMode="auto">
              <a:xfrm>
                <a:off x="3396" y="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Rectangle 249"/>
              <p:cNvSpPr>
                <a:spLocks noChangeArrowheads="1"/>
              </p:cNvSpPr>
              <p:nvPr/>
            </p:nvSpPr>
            <p:spPr bwMode="auto">
              <a:xfrm>
                <a:off x="3396" y="193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250"/>
              <p:cNvSpPr>
                <a:spLocks/>
              </p:cNvSpPr>
              <p:nvPr/>
            </p:nvSpPr>
            <p:spPr bwMode="auto">
              <a:xfrm>
                <a:off x="3396" y="189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8" name="Rectangle 251"/>
              <p:cNvSpPr>
                <a:spLocks noChangeArrowheads="1"/>
              </p:cNvSpPr>
              <p:nvPr/>
            </p:nvSpPr>
            <p:spPr bwMode="auto">
              <a:xfrm>
                <a:off x="3402" y="58"/>
                <a:ext cx="6" cy="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Rectangle 252"/>
              <p:cNvSpPr>
                <a:spLocks noChangeArrowheads="1"/>
              </p:cNvSpPr>
              <p:nvPr/>
            </p:nvSpPr>
            <p:spPr bwMode="auto">
              <a:xfrm>
                <a:off x="3402" y="193"/>
                <a:ext cx="6" cy="16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Rectangle 253"/>
              <p:cNvSpPr>
                <a:spLocks noChangeArrowheads="1"/>
              </p:cNvSpPr>
              <p:nvPr/>
            </p:nvSpPr>
            <p:spPr bwMode="auto">
              <a:xfrm>
                <a:off x="3402" y="1860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254"/>
              <p:cNvSpPr>
                <a:spLocks/>
              </p:cNvSpPr>
              <p:nvPr/>
            </p:nvSpPr>
            <p:spPr bwMode="auto">
              <a:xfrm>
                <a:off x="3408" y="5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6 h 24"/>
                  <a:gd name="T8" fmla="*/ 0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0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2" name="Rectangle 255"/>
              <p:cNvSpPr>
                <a:spLocks noChangeArrowheads="1"/>
              </p:cNvSpPr>
              <p:nvPr/>
            </p:nvSpPr>
            <p:spPr bwMode="auto">
              <a:xfrm>
                <a:off x="3408" y="187"/>
                <a:ext cx="6" cy="1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256"/>
              <p:cNvSpPr>
                <a:spLocks/>
              </p:cNvSpPr>
              <p:nvPr/>
            </p:nvSpPr>
            <p:spPr bwMode="auto">
              <a:xfrm>
                <a:off x="3408" y="179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4" name="Freeform 257"/>
              <p:cNvSpPr>
                <a:spLocks/>
              </p:cNvSpPr>
              <p:nvPr/>
            </p:nvSpPr>
            <p:spPr bwMode="auto">
              <a:xfrm>
                <a:off x="3408" y="180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5" name="Rectangle 258"/>
              <p:cNvSpPr>
                <a:spLocks noChangeArrowheads="1"/>
              </p:cNvSpPr>
              <p:nvPr/>
            </p:nvSpPr>
            <p:spPr bwMode="auto">
              <a:xfrm>
                <a:off x="3414" y="7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Rectangle 259"/>
              <p:cNvSpPr>
                <a:spLocks noChangeArrowheads="1"/>
              </p:cNvSpPr>
              <p:nvPr/>
            </p:nvSpPr>
            <p:spPr bwMode="auto">
              <a:xfrm>
                <a:off x="3414" y="187"/>
                <a:ext cx="6" cy="16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Rectangle 260"/>
              <p:cNvSpPr>
                <a:spLocks noChangeArrowheads="1"/>
              </p:cNvSpPr>
              <p:nvPr/>
            </p:nvSpPr>
            <p:spPr bwMode="auto">
              <a:xfrm>
                <a:off x="3420" y="181"/>
                <a:ext cx="7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Rectangle 261"/>
              <p:cNvSpPr>
                <a:spLocks noChangeArrowheads="1"/>
              </p:cNvSpPr>
              <p:nvPr/>
            </p:nvSpPr>
            <p:spPr bwMode="auto">
              <a:xfrm>
                <a:off x="3427" y="181"/>
                <a:ext cx="6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Rectangle 262"/>
              <p:cNvSpPr>
                <a:spLocks noChangeArrowheads="1"/>
              </p:cNvSpPr>
              <p:nvPr/>
            </p:nvSpPr>
            <p:spPr bwMode="auto">
              <a:xfrm>
                <a:off x="3433" y="181"/>
                <a:ext cx="6" cy="15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Rectangle 263"/>
              <p:cNvSpPr>
                <a:spLocks noChangeArrowheads="1"/>
              </p:cNvSpPr>
              <p:nvPr/>
            </p:nvSpPr>
            <p:spPr bwMode="auto">
              <a:xfrm>
                <a:off x="3439" y="181"/>
                <a:ext cx="6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264"/>
              <p:cNvSpPr>
                <a:spLocks/>
              </p:cNvSpPr>
              <p:nvPr/>
            </p:nvSpPr>
            <p:spPr bwMode="auto">
              <a:xfrm>
                <a:off x="3439" y="863"/>
                <a:ext cx="6" cy="333"/>
              </a:xfrm>
              <a:custGeom>
                <a:avLst/>
                <a:gdLst>
                  <a:gd name="T0" fmla="*/ 0 w 6"/>
                  <a:gd name="T1" fmla="*/ 0 h 333"/>
                  <a:gd name="T2" fmla="*/ 0 w 6"/>
                  <a:gd name="T3" fmla="*/ 333 h 333"/>
                  <a:gd name="T4" fmla="*/ 6 w 6"/>
                  <a:gd name="T5" fmla="*/ 333 h 333"/>
                  <a:gd name="T6" fmla="*/ 6 w 6"/>
                  <a:gd name="T7" fmla="*/ 7 h 333"/>
                  <a:gd name="T8" fmla="*/ 0 w 6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3"/>
                  <a:gd name="T17" fmla="*/ 6 w 6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3">
                    <a:moveTo>
                      <a:pt x="0" y="0"/>
                    </a:moveTo>
                    <a:lnTo>
                      <a:pt x="0" y="333"/>
                    </a:lnTo>
                    <a:lnTo>
                      <a:pt x="6" y="333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2" name="Freeform 265"/>
              <p:cNvSpPr>
                <a:spLocks/>
              </p:cNvSpPr>
              <p:nvPr/>
            </p:nvSpPr>
            <p:spPr bwMode="auto">
              <a:xfrm>
                <a:off x="3439" y="1294"/>
                <a:ext cx="6" cy="486"/>
              </a:xfrm>
              <a:custGeom>
                <a:avLst/>
                <a:gdLst>
                  <a:gd name="T0" fmla="*/ 0 w 6"/>
                  <a:gd name="T1" fmla="*/ 0 h 486"/>
                  <a:gd name="T2" fmla="*/ 0 w 6"/>
                  <a:gd name="T3" fmla="*/ 486 h 486"/>
                  <a:gd name="T4" fmla="*/ 6 w 6"/>
                  <a:gd name="T5" fmla="*/ 480 h 486"/>
                  <a:gd name="T6" fmla="*/ 6 w 6"/>
                  <a:gd name="T7" fmla="*/ 0 h 486"/>
                  <a:gd name="T8" fmla="*/ 0 w 6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0"/>
                    </a:moveTo>
                    <a:lnTo>
                      <a:pt x="0" y="486"/>
                    </a:lnTo>
                    <a:lnTo>
                      <a:pt x="6" y="48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3" name="Rectangle 266"/>
              <p:cNvSpPr>
                <a:spLocks noChangeArrowheads="1"/>
              </p:cNvSpPr>
              <p:nvPr/>
            </p:nvSpPr>
            <p:spPr bwMode="auto">
              <a:xfrm>
                <a:off x="3445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Rectangle 267"/>
              <p:cNvSpPr>
                <a:spLocks noChangeArrowheads="1"/>
              </p:cNvSpPr>
              <p:nvPr/>
            </p:nvSpPr>
            <p:spPr bwMode="auto">
              <a:xfrm>
                <a:off x="3445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Rectangle 268"/>
              <p:cNvSpPr>
                <a:spLocks noChangeArrowheads="1"/>
              </p:cNvSpPr>
              <p:nvPr/>
            </p:nvSpPr>
            <p:spPr bwMode="auto">
              <a:xfrm>
                <a:off x="3445" y="919"/>
                <a:ext cx="6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269"/>
              <p:cNvSpPr>
                <a:spLocks/>
              </p:cNvSpPr>
              <p:nvPr/>
            </p:nvSpPr>
            <p:spPr bwMode="auto">
              <a:xfrm>
                <a:off x="3445" y="1331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6 h 326"/>
                  <a:gd name="T6" fmla="*/ 6 w 6"/>
                  <a:gd name="T7" fmla="*/ 6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7" name="Rectangle 270"/>
              <p:cNvSpPr>
                <a:spLocks noChangeArrowheads="1"/>
              </p:cNvSpPr>
              <p:nvPr/>
            </p:nvSpPr>
            <p:spPr bwMode="auto">
              <a:xfrm>
                <a:off x="3445" y="1688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Rectangle 271"/>
              <p:cNvSpPr>
                <a:spLocks noChangeArrowheads="1"/>
              </p:cNvSpPr>
              <p:nvPr/>
            </p:nvSpPr>
            <p:spPr bwMode="auto">
              <a:xfrm>
                <a:off x="3445" y="173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Rectangle 272"/>
              <p:cNvSpPr>
                <a:spLocks noChangeArrowheads="1"/>
              </p:cNvSpPr>
              <p:nvPr/>
            </p:nvSpPr>
            <p:spPr bwMode="auto">
              <a:xfrm>
                <a:off x="3445" y="1749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Rectangle 273"/>
              <p:cNvSpPr>
                <a:spLocks noChangeArrowheads="1"/>
              </p:cNvSpPr>
              <p:nvPr/>
            </p:nvSpPr>
            <p:spPr bwMode="auto">
              <a:xfrm>
                <a:off x="3451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Rectangle 274"/>
              <p:cNvSpPr>
                <a:spLocks noChangeArrowheads="1"/>
              </p:cNvSpPr>
              <p:nvPr/>
            </p:nvSpPr>
            <p:spPr bwMode="auto">
              <a:xfrm>
                <a:off x="3451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Rectangle 275"/>
              <p:cNvSpPr>
                <a:spLocks noChangeArrowheads="1"/>
              </p:cNvSpPr>
              <p:nvPr/>
            </p:nvSpPr>
            <p:spPr bwMode="auto">
              <a:xfrm>
                <a:off x="3451" y="919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276"/>
              <p:cNvSpPr>
                <a:spLocks/>
              </p:cNvSpPr>
              <p:nvPr/>
            </p:nvSpPr>
            <p:spPr bwMode="auto">
              <a:xfrm>
                <a:off x="3451" y="1337"/>
                <a:ext cx="6" cy="320"/>
              </a:xfrm>
              <a:custGeom>
                <a:avLst/>
                <a:gdLst>
                  <a:gd name="T0" fmla="*/ 0 w 6"/>
                  <a:gd name="T1" fmla="*/ 0 h 320"/>
                  <a:gd name="T2" fmla="*/ 0 w 6"/>
                  <a:gd name="T3" fmla="*/ 320 h 320"/>
                  <a:gd name="T4" fmla="*/ 6 w 6"/>
                  <a:gd name="T5" fmla="*/ 320 h 320"/>
                  <a:gd name="T6" fmla="*/ 6 w 6"/>
                  <a:gd name="T7" fmla="*/ 6 h 320"/>
                  <a:gd name="T8" fmla="*/ 0 w 6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0"/>
                  <a:gd name="T17" fmla="*/ 6 w 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0">
                    <a:moveTo>
                      <a:pt x="0" y="0"/>
                    </a:moveTo>
                    <a:lnTo>
                      <a:pt x="0" y="320"/>
                    </a:lnTo>
                    <a:lnTo>
                      <a:pt x="6" y="32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14" name="Rectangle 277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Rectangle 278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Rectangle 279"/>
              <p:cNvSpPr>
                <a:spLocks noChangeArrowheads="1"/>
              </p:cNvSpPr>
              <p:nvPr/>
            </p:nvSpPr>
            <p:spPr bwMode="auto">
              <a:xfrm>
                <a:off x="3457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Rectangle 280"/>
              <p:cNvSpPr>
                <a:spLocks noChangeArrowheads="1"/>
              </p:cNvSpPr>
              <p:nvPr/>
            </p:nvSpPr>
            <p:spPr bwMode="auto">
              <a:xfrm>
                <a:off x="3457" y="925"/>
                <a:ext cx="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Rectangle 281"/>
              <p:cNvSpPr>
                <a:spLocks noChangeArrowheads="1"/>
              </p:cNvSpPr>
              <p:nvPr/>
            </p:nvSpPr>
            <p:spPr bwMode="auto">
              <a:xfrm>
                <a:off x="3457" y="1362"/>
                <a:ext cx="6" cy="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282"/>
              <p:cNvSpPr>
                <a:spLocks/>
              </p:cNvSpPr>
              <p:nvPr/>
            </p:nvSpPr>
            <p:spPr bwMode="auto">
              <a:xfrm>
                <a:off x="3463" y="168"/>
                <a:ext cx="6" cy="646"/>
              </a:xfrm>
              <a:custGeom>
                <a:avLst/>
                <a:gdLst>
                  <a:gd name="T0" fmla="*/ 0 w 6"/>
                  <a:gd name="T1" fmla="*/ 6 h 646"/>
                  <a:gd name="T2" fmla="*/ 0 w 6"/>
                  <a:gd name="T3" fmla="*/ 646 h 646"/>
                  <a:gd name="T4" fmla="*/ 6 w 6"/>
                  <a:gd name="T5" fmla="*/ 646 h 646"/>
                  <a:gd name="T6" fmla="*/ 6 w 6"/>
                  <a:gd name="T7" fmla="*/ 0 h 646"/>
                  <a:gd name="T8" fmla="*/ 0 w 6"/>
                  <a:gd name="T9" fmla="*/ 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46"/>
                  <a:gd name="T17" fmla="*/ 6 w 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46">
                    <a:moveTo>
                      <a:pt x="0" y="6"/>
                    </a:moveTo>
                    <a:lnTo>
                      <a:pt x="0" y="646"/>
                    </a:lnTo>
                    <a:lnTo>
                      <a:pt x="6" y="64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0" name="Rectangle 283"/>
              <p:cNvSpPr>
                <a:spLocks noChangeArrowheads="1"/>
              </p:cNvSpPr>
              <p:nvPr/>
            </p:nvSpPr>
            <p:spPr bwMode="auto">
              <a:xfrm>
                <a:off x="3463" y="931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Rectangle 284"/>
              <p:cNvSpPr>
                <a:spLocks noChangeArrowheads="1"/>
              </p:cNvSpPr>
              <p:nvPr/>
            </p:nvSpPr>
            <p:spPr bwMode="auto">
              <a:xfrm>
                <a:off x="3463" y="1374"/>
                <a:ext cx="6" cy="1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Rectangle 285"/>
              <p:cNvSpPr>
                <a:spLocks noChangeArrowheads="1"/>
              </p:cNvSpPr>
              <p:nvPr/>
            </p:nvSpPr>
            <p:spPr bwMode="auto">
              <a:xfrm>
                <a:off x="3463" y="157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Rectangle 286"/>
              <p:cNvSpPr>
                <a:spLocks noChangeArrowheads="1"/>
              </p:cNvSpPr>
              <p:nvPr/>
            </p:nvSpPr>
            <p:spPr bwMode="auto">
              <a:xfrm>
                <a:off x="3469" y="168"/>
                <a:ext cx="6" cy="6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Rectangle 287"/>
              <p:cNvSpPr>
                <a:spLocks noChangeArrowheads="1"/>
              </p:cNvSpPr>
              <p:nvPr/>
            </p:nvSpPr>
            <p:spPr bwMode="auto">
              <a:xfrm>
                <a:off x="3469" y="931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Rectangle 288"/>
              <p:cNvSpPr>
                <a:spLocks noChangeArrowheads="1"/>
              </p:cNvSpPr>
              <p:nvPr/>
            </p:nvSpPr>
            <p:spPr bwMode="auto">
              <a:xfrm>
                <a:off x="3469" y="1380"/>
                <a:ext cx="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289"/>
              <p:cNvSpPr>
                <a:spLocks/>
              </p:cNvSpPr>
              <p:nvPr/>
            </p:nvSpPr>
            <p:spPr bwMode="auto">
              <a:xfrm>
                <a:off x="3469" y="1577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13 h 49"/>
                  <a:gd name="T8" fmla="*/ 0 w 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0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7" name="Rectangle 290"/>
              <p:cNvSpPr>
                <a:spLocks noChangeArrowheads="1"/>
              </p:cNvSpPr>
              <p:nvPr/>
            </p:nvSpPr>
            <p:spPr bwMode="auto">
              <a:xfrm>
                <a:off x="3475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Rectangle 291"/>
              <p:cNvSpPr>
                <a:spLocks noChangeArrowheads="1"/>
              </p:cNvSpPr>
              <p:nvPr/>
            </p:nvSpPr>
            <p:spPr bwMode="auto">
              <a:xfrm>
                <a:off x="3475" y="187"/>
                <a:ext cx="6" cy="6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Rectangle 292"/>
              <p:cNvSpPr>
                <a:spLocks noChangeArrowheads="1"/>
              </p:cNvSpPr>
              <p:nvPr/>
            </p:nvSpPr>
            <p:spPr bwMode="auto">
              <a:xfrm>
                <a:off x="3475" y="931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Rectangle 293"/>
              <p:cNvSpPr>
                <a:spLocks noChangeArrowheads="1"/>
              </p:cNvSpPr>
              <p:nvPr/>
            </p:nvSpPr>
            <p:spPr bwMode="auto">
              <a:xfrm>
                <a:off x="3475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94"/>
              <p:cNvSpPr>
                <a:spLocks/>
              </p:cNvSpPr>
              <p:nvPr/>
            </p:nvSpPr>
            <p:spPr bwMode="auto">
              <a:xfrm>
                <a:off x="3475" y="1590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2" name="Freeform 295"/>
              <p:cNvSpPr>
                <a:spLocks/>
              </p:cNvSpPr>
              <p:nvPr/>
            </p:nvSpPr>
            <p:spPr bwMode="auto">
              <a:xfrm>
                <a:off x="3481" y="181"/>
                <a:ext cx="6" cy="603"/>
              </a:xfrm>
              <a:custGeom>
                <a:avLst/>
                <a:gdLst>
                  <a:gd name="T0" fmla="*/ 0 w 6"/>
                  <a:gd name="T1" fmla="*/ 6 h 603"/>
                  <a:gd name="T2" fmla="*/ 0 w 6"/>
                  <a:gd name="T3" fmla="*/ 603 h 603"/>
                  <a:gd name="T4" fmla="*/ 6 w 6"/>
                  <a:gd name="T5" fmla="*/ 603 h 603"/>
                  <a:gd name="T6" fmla="*/ 6 w 6"/>
                  <a:gd name="T7" fmla="*/ 0 h 603"/>
                  <a:gd name="T8" fmla="*/ 0 w 6"/>
                  <a:gd name="T9" fmla="*/ 6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03"/>
                  <a:gd name="T17" fmla="*/ 6 w 6"/>
                  <a:gd name="T18" fmla="*/ 603 h 6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03">
                    <a:moveTo>
                      <a:pt x="0" y="6"/>
                    </a:moveTo>
                    <a:lnTo>
                      <a:pt x="0" y="603"/>
                    </a:lnTo>
                    <a:lnTo>
                      <a:pt x="6" y="6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3" name="Rectangle 296"/>
              <p:cNvSpPr>
                <a:spLocks noChangeArrowheads="1"/>
              </p:cNvSpPr>
              <p:nvPr/>
            </p:nvSpPr>
            <p:spPr bwMode="auto">
              <a:xfrm>
                <a:off x="3481" y="937"/>
                <a:ext cx="6" cy="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Rectangle 297"/>
              <p:cNvSpPr>
                <a:spLocks noChangeArrowheads="1"/>
              </p:cNvSpPr>
              <p:nvPr/>
            </p:nvSpPr>
            <p:spPr bwMode="auto">
              <a:xfrm>
                <a:off x="3481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Rectangle 298"/>
              <p:cNvSpPr>
                <a:spLocks noChangeArrowheads="1"/>
              </p:cNvSpPr>
              <p:nvPr/>
            </p:nvSpPr>
            <p:spPr bwMode="auto">
              <a:xfrm>
                <a:off x="3481" y="15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Rectangle 299"/>
              <p:cNvSpPr>
                <a:spLocks noChangeArrowheads="1"/>
              </p:cNvSpPr>
              <p:nvPr/>
            </p:nvSpPr>
            <p:spPr bwMode="auto">
              <a:xfrm>
                <a:off x="3481" y="1614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Rectangle 300"/>
              <p:cNvSpPr>
                <a:spLocks noChangeArrowheads="1"/>
              </p:cNvSpPr>
              <p:nvPr/>
            </p:nvSpPr>
            <p:spPr bwMode="auto">
              <a:xfrm>
                <a:off x="3487" y="18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Rectangle 301"/>
              <p:cNvSpPr>
                <a:spLocks noChangeArrowheads="1"/>
              </p:cNvSpPr>
              <p:nvPr/>
            </p:nvSpPr>
            <p:spPr bwMode="auto">
              <a:xfrm>
                <a:off x="3487" y="19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302"/>
              <p:cNvSpPr>
                <a:spLocks/>
              </p:cNvSpPr>
              <p:nvPr/>
            </p:nvSpPr>
            <p:spPr bwMode="auto">
              <a:xfrm>
                <a:off x="3487" y="199"/>
                <a:ext cx="6" cy="578"/>
              </a:xfrm>
              <a:custGeom>
                <a:avLst/>
                <a:gdLst>
                  <a:gd name="T0" fmla="*/ 0 w 6"/>
                  <a:gd name="T1" fmla="*/ 0 h 578"/>
                  <a:gd name="T2" fmla="*/ 0 w 6"/>
                  <a:gd name="T3" fmla="*/ 578 h 578"/>
                  <a:gd name="T4" fmla="*/ 6 w 6"/>
                  <a:gd name="T5" fmla="*/ 572 h 578"/>
                  <a:gd name="T6" fmla="*/ 6 w 6"/>
                  <a:gd name="T7" fmla="*/ 0 h 578"/>
                  <a:gd name="T8" fmla="*/ 0 w 6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78"/>
                  <a:gd name="T17" fmla="*/ 6 w 6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78">
                    <a:moveTo>
                      <a:pt x="0" y="0"/>
                    </a:moveTo>
                    <a:lnTo>
                      <a:pt x="0" y="578"/>
                    </a:lnTo>
                    <a:lnTo>
                      <a:pt x="6" y="5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0" name="Freeform 303"/>
              <p:cNvSpPr>
                <a:spLocks/>
              </p:cNvSpPr>
              <p:nvPr/>
            </p:nvSpPr>
            <p:spPr bwMode="auto">
              <a:xfrm>
                <a:off x="3487" y="937"/>
                <a:ext cx="6" cy="56"/>
              </a:xfrm>
              <a:custGeom>
                <a:avLst/>
                <a:gdLst>
                  <a:gd name="T0" fmla="*/ 0 w 6"/>
                  <a:gd name="T1" fmla="*/ 0 h 56"/>
                  <a:gd name="T2" fmla="*/ 0 w 6"/>
                  <a:gd name="T3" fmla="*/ 56 h 56"/>
                  <a:gd name="T4" fmla="*/ 6 w 6"/>
                  <a:gd name="T5" fmla="*/ 50 h 56"/>
                  <a:gd name="T6" fmla="*/ 6 w 6"/>
                  <a:gd name="T7" fmla="*/ 0 h 56"/>
                  <a:gd name="T8" fmla="*/ 0 w 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6"/>
                  <a:gd name="T17" fmla="*/ 6 w 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6">
                    <a:moveTo>
                      <a:pt x="0" y="0"/>
                    </a:moveTo>
                    <a:lnTo>
                      <a:pt x="0" y="56"/>
                    </a:lnTo>
                    <a:lnTo>
                      <a:pt x="6" y="5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1" name="Rectangle 304"/>
              <p:cNvSpPr>
                <a:spLocks noChangeArrowheads="1"/>
              </p:cNvSpPr>
              <p:nvPr/>
            </p:nvSpPr>
            <p:spPr bwMode="auto">
              <a:xfrm>
                <a:off x="3487" y="1374"/>
                <a:ext cx="6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Rectangle 305"/>
              <p:cNvSpPr>
                <a:spLocks noChangeArrowheads="1"/>
              </p:cNvSpPr>
              <p:nvPr/>
            </p:nvSpPr>
            <p:spPr bwMode="auto">
              <a:xfrm>
                <a:off x="3487" y="162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Rectangle 306"/>
              <p:cNvSpPr>
                <a:spLocks noChangeArrowheads="1"/>
              </p:cNvSpPr>
              <p:nvPr/>
            </p:nvSpPr>
            <p:spPr bwMode="auto">
              <a:xfrm>
                <a:off x="3493" y="174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307"/>
              <p:cNvSpPr>
                <a:spLocks/>
              </p:cNvSpPr>
              <p:nvPr/>
            </p:nvSpPr>
            <p:spPr bwMode="auto">
              <a:xfrm>
                <a:off x="3493" y="193"/>
                <a:ext cx="6" cy="554"/>
              </a:xfrm>
              <a:custGeom>
                <a:avLst/>
                <a:gdLst>
                  <a:gd name="T0" fmla="*/ 0 w 6"/>
                  <a:gd name="T1" fmla="*/ 6 h 554"/>
                  <a:gd name="T2" fmla="*/ 0 w 6"/>
                  <a:gd name="T3" fmla="*/ 554 h 554"/>
                  <a:gd name="T4" fmla="*/ 6 w 6"/>
                  <a:gd name="T5" fmla="*/ 547 h 554"/>
                  <a:gd name="T6" fmla="*/ 6 w 6"/>
                  <a:gd name="T7" fmla="*/ 0 h 554"/>
                  <a:gd name="T8" fmla="*/ 0 w 6"/>
                  <a:gd name="T9" fmla="*/ 6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4"/>
                  <a:gd name="T17" fmla="*/ 6 w 6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4">
                    <a:moveTo>
                      <a:pt x="0" y="6"/>
                    </a:moveTo>
                    <a:lnTo>
                      <a:pt x="0" y="554"/>
                    </a:lnTo>
                    <a:lnTo>
                      <a:pt x="6" y="547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5" name="Rectangle 308"/>
              <p:cNvSpPr>
                <a:spLocks noChangeArrowheads="1"/>
              </p:cNvSpPr>
              <p:nvPr/>
            </p:nvSpPr>
            <p:spPr bwMode="auto">
              <a:xfrm>
                <a:off x="3493" y="75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309"/>
              <p:cNvSpPr>
                <a:spLocks/>
              </p:cNvSpPr>
              <p:nvPr/>
            </p:nvSpPr>
            <p:spPr bwMode="auto">
              <a:xfrm>
                <a:off x="3493" y="95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0 h 37"/>
                  <a:gd name="T6" fmla="*/ 6 w 6"/>
                  <a:gd name="T7" fmla="*/ 0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7" name="Rectangle 310"/>
              <p:cNvSpPr>
                <a:spLocks noChangeArrowheads="1"/>
              </p:cNvSpPr>
              <p:nvPr/>
            </p:nvSpPr>
            <p:spPr bwMode="auto">
              <a:xfrm>
                <a:off x="3493" y="1380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Rectangle 311"/>
              <p:cNvSpPr>
                <a:spLocks noChangeArrowheads="1"/>
              </p:cNvSpPr>
              <p:nvPr/>
            </p:nvSpPr>
            <p:spPr bwMode="auto">
              <a:xfrm>
                <a:off x="3499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Rectangle 312"/>
              <p:cNvSpPr>
                <a:spLocks noChangeArrowheads="1"/>
              </p:cNvSpPr>
              <p:nvPr/>
            </p:nvSpPr>
            <p:spPr bwMode="auto">
              <a:xfrm>
                <a:off x="3499" y="18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Rectangle 313"/>
              <p:cNvSpPr>
                <a:spLocks noChangeArrowheads="1"/>
              </p:cNvSpPr>
              <p:nvPr/>
            </p:nvSpPr>
            <p:spPr bwMode="auto">
              <a:xfrm>
                <a:off x="3499" y="193"/>
                <a:ext cx="6" cy="4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Rectangle 314"/>
              <p:cNvSpPr>
                <a:spLocks noChangeArrowheads="1"/>
              </p:cNvSpPr>
              <p:nvPr/>
            </p:nvSpPr>
            <p:spPr bwMode="auto">
              <a:xfrm>
                <a:off x="3499" y="956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Rectangle 315"/>
              <p:cNvSpPr>
                <a:spLocks noChangeArrowheads="1"/>
              </p:cNvSpPr>
              <p:nvPr/>
            </p:nvSpPr>
            <p:spPr bwMode="auto">
              <a:xfrm>
                <a:off x="3499" y="1417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Rectangle 316"/>
              <p:cNvSpPr>
                <a:spLocks noChangeArrowheads="1"/>
              </p:cNvSpPr>
              <p:nvPr/>
            </p:nvSpPr>
            <p:spPr bwMode="auto">
              <a:xfrm>
                <a:off x="3505" y="187"/>
                <a:ext cx="6" cy="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317"/>
              <p:cNvSpPr>
                <a:spLocks noChangeArrowheads="1"/>
              </p:cNvSpPr>
              <p:nvPr/>
            </p:nvSpPr>
            <p:spPr bwMode="auto">
              <a:xfrm>
                <a:off x="3505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318"/>
              <p:cNvSpPr>
                <a:spLocks/>
              </p:cNvSpPr>
              <p:nvPr/>
            </p:nvSpPr>
            <p:spPr bwMode="auto">
              <a:xfrm>
                <a:off x="3505" y="144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49 h 55"/>
                  <a:gd name="T6" fmla="*/ 6 w 6"/>
                  <a:gd name="T7" fmla="*/ 0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6" name="Freeform 319"/>
              <p:cNvSpPr>
                <a:spLocks/>
              </p:cNvSpPr>
              <p:nvPr/>
            </p:nvSpPr>
            <p:spPr bwMode="auto">
              <a:xfrm>
                <a:off x="3511" y="187"/>
                <a:ext cx="6" cy="412"/>
              </a:xfrm>
              <a:custGeom>
                <a:avLst/>
                <a:gdLst>
                  <a:gd name="T0" fmla="*/ 0 w 6"/>
                  <a:gd name="T1" fmla="*/ 0 h 412"/>
                  <a:gd name="T2" fmla="*/ 0 w 6"/>
                  <a:gd name="T3" fmla="*/ 412 h 412"/>
                  <a:gd name="T4" fmla="*/ 6 w 6"/>
                  <a:gd name="T5" fmla="*/ 406 h 412"/>
                  <a:gd name="T6" fmla="*/ 6 w 6"/>
                  <a:gd name="T7" fmla="*/ 0 h 412"/>
                  <a:gd name="T8" fmla="*/ 0 w 6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12"/>
                  <a:gd name="T17" fmla="*/ 6 w 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6" y="40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7" name="Rectangle 320"/>
              <p:cNvSpPr>
                <a:spLocks noChangeArrowheads="1"/>
              </p:cNvSpPr>
              <p:nvPr/>
            </p:nvSpPr>
            <p:spPr bwMode="auto">
              <a:xfrm>
                <a:off x="3511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Rectangle 321"/>
              <p:cNvSpPr>
                <a:spLocks noChangeArrowheads="1"/>
              </p:cNvSpPr>
              <p:nvPr/>
            </p:nvSpPr>
            <p:spPr bwMode="auto">
              <a:xfrm>
                <a:off x="3511" y="1454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Rectangle 322"/>
              <p:cNvSpPr>
                <a:spLocks noChangeArrowheads="1"/>
              </p:cNvSpPr>
              <p:nvPr/>
            </p:nvSpPr>
            <p:spPr bwMode="auto">
              <a:xfrm>
                <a:off x="3517" y="187"/>
                <a:ext cx="6" cy="3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323"/>
              <p:cNvSpPr>
                <a:spLocks noChangeArrowheads="1"/>
              </p:cNvSpPr>
              <p:nvPr/>
            </p:nvSpPr>
            <p:spPr bwMode="auto">
              <a:xfrm>
                <a:off x="3517" y="956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324"/>
              <p:cNvSpPr>
                <a:spLocks/>
              </p:cNvSpPr>
              <p:nvPr/>
            </p:nvSpPr>
            <p:spPr bwMode="auto">
              <a:xfrm>
                <a:off x="3517" y="1466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6 w 6"/>
                  <a:gd name="T7" fmla="*/ 0 h 19"/>
                  <a:gd name="T8" fmla="*/ 0 w 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"/>
                  <a:gd name="T17" fmla="*/ 6 w 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62" name="Rectangle 325"/>
              <p:cNvSpPr>
                <a:spLocks noChangeArrowheads="1"/>
              </p:cNvSpPr>
              <p:nvPr/>
            </p:nvSpPr>
            <p:spPr bwMode="auto">
              <a:xfrm>
                <a:off x="3523" y="187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Rectangle 326"/>
              <p:cNvSpPr>
                <a:spLocks noChangeArrowheads="1"/>
              </p:cNvSpPr>
              <p:nvPr/>
            </p:nvSpPr>
            <p:spPr bwMode="auto">
              <a:xfrm>
                <a:off x="3523" y="950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Rectangle 327"/>
              <p:cNvSpPr>
                <a:spLocks noChangeArrowheads="1"/>
              </p:cNvSpPr>
              <p:nvPr/>
            </p:nvSpPr>
            <p:spPr bwMode="auto">
              <a:xfrm>
                <a:off x="3529" y="181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Rectangle 328"/>
              <p:cNvSpPr>
                <a:spLocks noChangeArrowheads="1"/>
              </p:cNvSpPr>
              <p:nvPr/>
            </p:nvSpPr>
            <p:spPr bwMode="auto">
              <a:xfrm>
                <a:off x="3529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Rectangle 329"/>
              <p:cNvSpPr>
                <a:spLocks noChangeArrowheads="1"/>
              </p:cNvSpPr>
              <p:nvPr/>
            </p:nvSpPr>
            <p:spPr bwMode="auto">
              <a:xfrm>
                <a:off x="3529" y="987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Rectangle 330"/>
              <p:cNvSpPr>
                <a:spLocks noChangeArrowheads="1"/>
              </p:cNvSpPr>
              <p:nvPr/>
            </p:nvSpPr>
            <p:spPr bwMode="auto">
              <a:xfrm>
                <a:off x="3535" y="174"/>
                <a:ext cx="6" cy="3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Rectangle 331"/>
              <p:cNvSpPr>
                <a:spLocks noChangeArrowheads="1"/>
              </p:cNvSpPr>
              <p:nvPr/>
            </p:nvSpPr>
            <p:spPr bwMode="auto">
              <a:xfrm>
                <a:off x="3535" y="537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Rectangle 332"/>
              <p:cNvSpPr>
                <a:spLocks noChangeArrowheads="1"/>
              </p:cNvSpPr>
              <p:nvPr/>
            </p:nvSpPr>
            <p:spPr bwMode="auto">
              <a:xfrm>
                <a:off x="3535" y="968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Rectangle 333"/>
              <p:cNvSpPr>
                <a:spLocks noChangeArrowheads="1"/>
              </p:cNvSpPr>
              <p:nvPr/>
            </p:nvSpPr>
            <p:spPr bwMode="auto">
              <a:xfrm>
                <a:off x="3541" y="174"/>
                <a:ext cx="6" cy="3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Freeform 334"/>
              <p:cNvSpPr>
                <a:spLocks/>
              </p:cNvSpPr>
              <p:nvPr/>
            </p:nvSpPr>
            <p:spPr bwMode="auto">
              <a:xfrm>
                <a:off x="3541" y="53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72" name="Rectangle 335"/>
              <p:cNvSpPr>
                <a:spLocks noChangeArrowheads="1"/>
              </p:cNvSpPr>
              <p:nvPr/>
            </p:nvSpPr>
            <p:spPr bwMode="auto">
              <a:xfrm>
                <a:off x="3547" y="168"/>
                <a:ext cx="6" cy="3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Rectangle 336"/>
              <p:cNvSpPr>
                <a:spLocks noChangeArrowheads="1"/>
              </p:cNvSpPr>
              <p:nvPr/>
            </p:nvSpPr>
            <p:spPr bwMode="auto">
              <a:xfrm>
                <a:off x="3547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Freeform 337"/>
              <p:cNvSpPr>
                <a:spLocks/>
              </p:cNvSpPr>
              <p:nvPr/>
            </p:nvSpPr>
            <p:spPr bwMode="auto">
              <a:xfrm>
                <a:off x="3547" y="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75" name="Rectangle 338"/>
              <p:cNvSpPr>
                <a:spLocks noChangeArrowheads="1"/>
              </p:cNvSpPr>
              <p:nvPr/>
            </p:nvSpPr>
            <p:spPr bwMode="auto">
              <a:xfrm>
                <a:off x="3553" y="168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Rectangle 339"/>
              <p:cNvSpPr>
                <a:spLocks noChangeArrowheads="1"/>
              </p:cNvSpPr>
              <p:nvPr/>
            </p:nvSpPr>
            <p:spPr bwMode="auto">
              <a:xfrm>
                <a:off x="3553" y="52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Rectangle 340"/>
              <p:cNvSpPr>
                <a:spLocks noChangeArrowheads="1"/>
              </p:cNvSpPr>
              <p:nvPr/>
            </p:nvSpPr>
            <p:spPr bwMode="auto">
              <a:xfrm>
                <a:off x="3553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Rectangle 341"/>
              <p:cNvSpPr>
                <a:spLocks noChangeArrowheads="1"/>
              </p:cNvSpPr>
              <p:nvPr/>
            </p:nvSpPr>
            <p:spPr bwMode="auto">
              <a:xfrm>
                <a:off x="3559" y="162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Freeform 342"/>
              <p:cNvSpPr>
                <a:spLocks/>
              </p:cNvSpPr>
              <p:nvPr/>
            </p:nvSpPr>
            <p:spPr bwMode="auto">
              <a:xfrm>
                <a:off x="3565" y="162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0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0" name="Rectangle 343"/>
              <p:cNvSpPr>
                <a:spLocks noChangeArrowheads="1"/>
              </p:cNvSpPr>
              <p:nvPr/>
            </p:nvSpPr>
            <p:spPr bwMode="auto">
              <a:xfrm>
                <a:off x="3571" y="156"/>
                <a:ext cx="6" cy="3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Rectangle 344"/>
              <p:cNvSpPr>
                <a:spLocks noChangeArrowheads="1"/>
              </p:cNvSpPr>
              <p:nvPr/>
            </p:nvSpPr>
            <p:spPr bwMode="auto">
              <a:xfrm>
                <a:off x="3577" y="156"/>
                <a:ext cx="6" cy="2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Rectangle 345"/>
              <p:cNvSpPr>
                <a:spLocks noChangeArrowheads="1"/>
              </p:cNvSpPr>
              <p:nvPr/>
            </p:nvSpPr>
            <p:spPr bwMode="auto">
              <a:xfrm>
                <a:off x="3583" y="156"/>
                <a:ext cx="7" cy="2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Rectangle 346"/>
              <p:cNvSpPr>
                <a:spLocks noChangeArrowheads="1"/>
              </p:cNvSpPr>
              <p:nvPr/>
            </p:nvSpPr>
            <p:spPr bwMode="auto">
              <a:xfrm>
                <a:off x="3583" y="427"/>
                <a:ext cx="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Freeform 347"/>
              <p:cNvSpPr>
                <a:spLocks/>
              </p:cNvSpPr>
              <p:nvPr/>
            </p:nvSpPr>
            <p:spPr bwMode="auto">
              <a:xfrm>
                <a:off x="3590" y="150"/>
                <a:ext cx="6" cy="258"/>
              </a:xfrm>
              <a:custGeom>
                <a:avLst/>
                <a:gdLst>
                  <a:gd name="T0" fmla="*/ 0 w 6"/>
                  <a:gd name="T1" fmla="*/ 6 h 258"/>
                  <a:gd name="T2" fmla="*/ 0 w 6"/>
                  <a:gd name="T3" fmla="*/ 258 h 258"/>
                  <a:gd name="T4" fmla="*/ 6 w 6"/>
                  <a:gd name="T5" fmla="*/ 258 h 258"/>
                  <a:gd name="T6" fmla="*/ 6 w 6"/>
                  <a:gd name="T7" fmla="*/ 0 h 258"/>
                  <a:gd name="T8" fmla="*/ 0 w 6"/>
                  <a:gd name="T9" fmla="*/ 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8"/>
                  <a:gd name="T17" fmla="*/ 6 w 6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8">
                    <a:moveTo>
                      <a:pt x="0" y="6"/>
                    </a:moveTo>
                    <a:lnTo>
                      <a:pt x="0" y="258"/>
                    </a:lnTo>
                    <a:lnTo>
                      <a:pt x="6" y="25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5" name="Rectangle 348"/>
              <p:cNvSpPr>
                <a:spLocks noChangeArrowheads="1"/>
              </p:cNvSpPr>
              <p:nvPr/>
            </p:nvSpPr>
            <p:spPr bwMode="auto">
              <a:xfrm>
                <a:off x="3596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349"/>
              <p:cNvSpPr>
                <a:spLocks/>
              </p:cNvSpPr>
              <p:nvPr/>
            </p:nvSpPr>
            <p:spPr bwMode="auto">
              <a:xfrm>
                <a:off x="3596" y="19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7" name="Freeform 350"/>
              <p:cNvSpPr>
                <a:spLocks/>
              </p:cNvSpPr>
              <p:nvPr/>
            </p:nvSpPr>
            <p:spPr bwMode="auto">
              <a:xfrm>
                <a:off x="3596" y="23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8" name="Rectangle 351"/>
              <p:cNvSpPr>
                <a:spLocks noChangeArrowheads="1"/>
              </p:cNvSpPr>
              <p:nvPr/>
            </p:nvSpPr>
            <p:spPr bwMode="auto">
              <a:xfrm>
                <a:off x="3596" y="242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Rectangle 352"/>
              <p:cNvSpPr>
                <a:spLocks noChangeArrowheads="1"/>
              </p:cNvSpPr>
              <p:nvPr/>
            </p:nvSpPr>
            <p:spPr bwMode="auto">
              <a:xfrm>
                <a:off x="3602" y="297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Rectangle 353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noFill/>
              <a:ln w="28575">
                <a:solidFill>
                  <a:srgbClr val="78787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354"/>
              <p:cNvSpPr>
                <a:spLocks/>
              </p:cNvSpPr>
              <p:nvPr/>
            </p:nvSpPr>
            <p:spPr bwMode="auto">
              <a:xfrm>
                <a:off x="2956" y="45"/>
                <a:ext cx="652" cy="2326"/>
              </a:xfrm>
              <a:custGeom>
                <a:avLst/>
                <a:gdLst>
                  <a:gd name="T0" fmla="*/ 434 w 652"/>
                  <a:gd name="T1" fmla="*/ 68 h 2326"/>
                  <a:gd name="T2" fmla="*/ 374 w 652"/>
                  <a:gd name="T3" fmla="*/ 111 h 2326"/>
                  <a:gd name="T4" fmla="*/ 416 w 652"/>
                  <a:gd name="T5" fmla="*/ 123 h 2326"/>
                  <a:gd name="T6" fmla="*/ 434 w 652"/>
                  <a:gd name="T7" fmla="*/ 154 h 2326"/>
                  <a:gd name="T8" fmla="*/ 501 w 652"/>
                  <a:gd name="T9" fmla="*/ 129 h 2326"/>
                  <a:gd name="T10" fmla="*/ 543 w 652"/>
                  <a:gd name="T11" fmla="*/ 142 h 2326"/>
                  <a:gd name="T12" fmla="*/ 567 w 652"/>
                  <a:gd name="T13" fmla="*/ 142 h 2326"/>
                  <a:gd name="T14" fmla="*/ 640 w 652"/>
                  <a:gd name="T15" fmla="*/ 105 h 2326"/>
                  <a:gd name="T16" fmla="*/ 646 w 652"/>
                  <a:gd name="T17" fmla="*/ 191 h 2326"/>
                  <a:gd name="T18" fmla="*/ 652 w 652"/>
                  <a:gd name="T19" fmla="*/ 265 h 2326"/>
                  <a:gd name="T20" fmla="*/ 640 w 652"/>
                  <a:gd name="T21" fmla="*/ 357 h 2326"/>
                  <a:gd name="T22" fmla="*/ 621 w 652"/>
                  <a:gd name="T23" fmla="*/ 431 h 2326"/>
                  <a:gd name="T24" fmla="*/ 591 w 652"/>
                  <a:gd name="T25" fmla="*/ 474 h 2326"/>
                  <a:gd name="T26" fmla="*/ 579 w 652"/>
                  <a:gd name="T27" fmla="*/ 505 h 2326"/>
                  <a:gd name="T28" fmla="*/ 549 w 652"/>
                  <a:gd name="T29" fmla="*/ 585 h 2326"/>
                  <a:gd name="T30" fmla="*/ 543 w 652"/>
                  <a:gd name="T31" fmla="*/ 683 h 2326"/>
                  <a:gd name="T32" fmla="*/ 519 w 652"/>
                  <a:gd name="T33" fmla="*/ 763 h 2326"/>
                  <a:gd name="T34" fmla="*/ 489 w 652"/>
                  <a:gd name="T35" fmla="*/ 788 h 2326"/>
                  <a:gd name="T36" fmla="*/ 501 w 652"/>
                  <a:gd name="T37" fmla="*/ 874 h 2326"/>
                  <a:gd name="T38" fmla="*/ 567 w 652"/>
                  <a:gd name="T39" fmla="*/ 911 h 2326"/>
                  <a:gd name="T40" fmla="*/ 573 w 652"/>
                  <a:gd name="T41" fmla="*/ 948 h 2326"/>
                  <a:gd name="T42" fmla="*/ 519 w 652"/>
                  <a:gd name="T43" fmla="*/ 985 h 2326"/>
                  <a:gd name="T44" fmla="*/ 501 w 652"/>
                  <a:gd name="T45" fmla="*/ 1071 h 2326"/>
                  <a:gd name="T46" fmla="*/ 483 w 652"/>
                  <a:gd name="T47" fmla="*/ 1157 h 2326"/>
                  <a:gd name="T48" fmla="*/ 489 w 652"/>
                  <a:gd name="T49" fmla="*/ 1255 h 2326"/>
                  <a:gd name="T50" fmla="*/ 525 w 652"/>
                  <a:gd name="T51" fmla="*/ 1335 h 2326"/>
                  <a:gd name="T52" fmla="*/ 549 w 652"/>
                  <a:gd name="T53" fmla="*/ 1403 h 2326"/>
                  <a:gd name="T54" fmla="*/ 531 w 652"/>
                  <a:gd name="T55" fmla="*/ 1465 h 2326"/>
                  <a:gd name="T56" fmla="*/ 519 w 652"/>
                  <a:gd name="T57" fmla="*/ 1545 h 2326"/>
                  <a:gd name="T58" fmla="*/ 513 w 652"/>
                  <a:gd name="T59" fmla="*/ 1588 h 2326"/>
                  <a:gd name="T60" fmla="*/ 501 w 652"/>
                  <a:gd name="T61" fmla="*/ 1655 h 2326"/>
                  <a:gd name="T62" fmla="*/ 495 w 652"/>
                  <a:gd name="T63" fmla="*/ 1717 h 2326"/>
                  <a:gd name="T64" fmla="*/ 452 w 652"/>
                  <a:gd name="T65" fmla="*/ 1772 h 2326"/>
                  <a:gd name="T66" fmla="*/ 446 w 652"/>
                  <a:gd name="T67" fmla="*/ 1852 h 2326"/>
                  <a:gd name="T68" fmla="*/ 416 w 652"/>
                  <a:gd name="T69" fmla="*/ 1864 h 2326"/>
                  <a:gd name="T70" fmla="*/ 398 w 652"/>
                  <a:gd name="T71" fmla="*/ 1914 h 2326"/>
                  <a:gd name="T72" fmla="*/ 392 w 652"/>
                  <a:gd name="T73" fmla="*/ 1920 h 2326"/>
                  <a:gd name="T74" fmla="*/ 368 w 652"/>
                  <a:gd name="T75" fmla="*/ 1920 h 2326"/>
                  <a:gd name="T76" fmla="*/ 374 w 652"/>
                  <a:gd name="T77" fmla="*/ 1938 h 2326"/>
                  <a:gd name="T78" fmla="*/ 368 w 652"/>
                  <a:gd name="T79" fmla="*/ 1951 h 2326"/>
                  <a:gd name="T80" fmla="*/ 362 w 652"/>
                  <a:gd name="T81" fmla="*/ 1969 h 2326"/>
                  <a:gd name="T82" fmla="*/ 344 w 652"/>
                  <a:gd name="T83" fmla="*/ 2006 h 2326"/>
                  <a:gd name="T84" fmla="*/ 301 w 652"/>
                  <a:gd name="T85" fmla="*/ 2031 h 2326"/>
                  <a:gd name="T86" fmla="*/ 277 w 652"/>
                  <a:gd name="T87" fmla="*/ 2061 h 2326"/>
                  <a:gd name="T88" fmla="*/ 259 w 652"/>
                  <a:gd name="T89" fmla="*/ 2080 h 2326"/>
                  <a:gd name="T90" fmla="*/ 253 w 652"/>
                  <a:gd name="T91" fmla="*/ 2074 h 2326"/>
                  <a:gd name="T92" fmla="*/ 241 w 652"/>
                  <a:gd name="T93" fmla="*/ 2049 h 2326"/>
                  <a:gd name="T94" fmla="*/ 235 w 652"/>
                  <a:gd name="T95" fmla="*/ 2043 h 2326"/>
                  <a:gd name="T96" fmla="*/ 199 w 652"/>
                  <a:gd name="T97" fmla="*/ 2061 h 2326"/>
                  <a:gd name="T98" fmla="*/ 193 w 652"/>
                  <a:gd name="T99" fmla="*/ 2037 h 2326"/>
                  <a:gd name="T100" fmla="*/ 181 w 652"/>
                  <a:gd name="T101" fmla="*/ 2024 h 2326"/>
                  <a:gd name="T102" fmla="*/ 157 w 652"/>
                  <a:gd name="T103" fmla="*/ 2024 h 2326"/>
                  <a:gd name="T104" fmla="*/ 163 w 652"/>
                  <a:gd name="T105" fmla="*/ 2074 h 2326"/>
                  <a:gd name="T106" fmla="*/ 151 w 652"/>
                  <a:gd name="T107" fmla="*/ 2104 h 2326"/>
                  <a:gd name="T108" fmla="*/ 114 w 652"/>
                  <a:gd name="T109" fmla="*/ 2104 h 2326"/>
                  <a:gd name="T110" fmla="*/ 108 w 652"/>
                  <a:gd name="T111" fmla="*/ 2135 h 2326"/>
                  <a:gd name="T112" fmla="*/ 102 w 652"/>
                  <a:gd name="T113" fmla="*/ 2197 h 2326"/>
                  <a:gd name="T114" fmla="*/ 84 w 652"/>
                  <a:gd name="T115" fmla="*/ 2221 h 2326"/>
                  <a:gd name="T116" fmla="*/ 36 w 652"/>
                  <a:gd name="T117" fmla="*/ 2283 h 2326"/>
                  <a:gd name="T118" fmla="*/ 12 w 652"/>
                  <a:gd name="T119" fmla="*/ 2314 h 2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2"/>
                  <a:gd name="T181" fmla="*/ 0 h 2326"/>
                  <a:gd name="T182" fmla="*/ 652 w 652"/>
                  <a:gd name="T183" fmla="*/ 2326 h 2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2" h="2326">
                    <a:moveTo>
                      <a:pt x="446" y="0"/>
                    </a:moveTo>
                    <a:lnTo>
                      <a:pt x="446" y="6"/>
                    </a:lnTo>
                    <a:lnTo>
                      <a:pt x="446" y="13"/>
                    </a:lnTo>
                    <a:lnTo>
                      <a:pt x="452" y="13"/>
                    </a:lnTo>
                    <a:lnTo>
                      <a:pt x="458" y="19"/>
                    </a:lnTo>
                    <a:lnTo>
                      <a:pt x="458" y="25"/>
                    </a:lnTo>
                    <a:lnTo>
                      <a:pt x="464" y="25"/>
                    </a:lnTo>
                    <a:lnTo>
                      <a:pt x="464" y="31"/>
                    </a:lnTo>
                    <a:lnTo>
                      <a:pt x="464" y="37"/>
                    </a:lnTo>
                    <a:lnTo>
                      <a:pt x="458" y="37"/>
                    </a:lnTo>
                    <a:lnTo>
                      <a:pt x="452" y="37"/>
                    </a:lnTo>
                    <a:lnTo>
                      <a:pt x="452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46" y="56"/>
                    </a:lnTo>
                    <a:lnTo>
                      <a:pt x="440" y="62"/>
                    </a:lnTo>
                    <a:lnTo>
                      <a:pt x="434" y="68"/>
                    </a:lnTo>
                    <a:lnTo>
                      <a:pt x="428" y="68"/>
                    </a:lnTo>
                    <a:lnTo>
                      <a:pt x="428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80"/>
                    </a:lnTo>
                    <a:lnTo>
                      <a:pt x="410" y="80"/>
                    </a:lnTo>
                    <a:lnTo>
                      <a:pt x="410" y="86"/>
                    </a:lnTo>
                    <a:lnTo>
                      <a:pt x="404" y="86"/>
                    </a:lnTo>
                    <a:lnTo>
                      <a:pt x="398" y="86"/>
                    </a:lnTo>
                    <a:lnTo>
                      <a:pt x="398" y="92"/>
                    </a:lnTo>
                    <a:lnTo>
                      <a:pt x="392" y="92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80" y="105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80" y="129"/>
                    </a:lnTo>
                    <a:lnTo>
                      <a:pt x="386" y="129"/>
                    </a:lnTo>
                    <a:lnTo>
                      <a:pt x="386" y="136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36"/>
                    </a:lnTo>
                    <a:lnTo>
                      <a:pt x="398" y="136"/>
                    </a:lnTo>
                    <a:lnTo>
                      <a:pt x="404" y="136"/>
                    </a:lnTo>
                    <a:lnTo>
                      <a:pt x="404" y="129"/>
                    </a:lnTo>
                    <a:lnTo>
                      <a:pt x="410" y="129"/>
                    </a:lnTo>
                    <a:lnTo>
                      <a:pt x="416" y="129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28" y="123"/>
                    </a:lnTo>
                    <a:lnTo>
                      <a:pt x="434" y="123"/>
                    </a:lnTo>
                    <a:lnTo>
                      <a:pt x="434" y="117"/>
                    </a:lnTo>
                    <a:lnTo>
                      <a:pt x="440" y="117"/>
                    </a:lnTo>
                    <a:lnTo>
                      <a:pt x="446" y="117"/>
                    </a:lnTo>
                    <a:lnTo>
                      <a:pt x="446" y="123"/>
                    </a:lnTo>
                    <a:lnTo>
                      <a:pt x="440" y="123"/>
                    </a:lnTo>
                    <a:lnTo>
                      <a:pt x="434" y="129"/>
                    </a:lnTo>
                    <a:lnTo>
                      <a:pt x="434" y="136"/>
                    </a:lnTo>
                    <a:lnTo>
                      <a:pt x="428" y="136"/>
                    </a:lnTo>
                    <a:lnTo>
                      <a:pt x="428" y="142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2" y="154"/>
                    </a:lnTo>
                    <a:lnTo>
                      <a:pt x="428" y="154"/>
                    </a:lnTo>
                    <a:lnTo>
                      <a:pt x="434" y="154"/>
                    </a:lnTo>
                    <a:lnTo>
                      <a:pt x="434" y="148"/>
                    </a:lnTo>
                    <a:lnTo>
                      <a:pt x="440" y="148"/>
                    </a:lnTo>
                    <a:lnTo>
                      <a:pt x="446" y="148"/>
                    </a:lnTo>
                    <a:lnTo>
                      <a:pt x="452" y="148"/>
                    </a:lnTo>
                    <a:lnTo>
                      <a:pt x="452" y="142"/>
                    </a:lnTo>
                    <a:lnTo>
                      <a:pt x="458" y="142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29"/>
                    </a:lnTo>
                    <a:lnTo>
                      <a:pt x="495" y="129"/>
                    </a:lnTo>
                    <a:lnTo>
                      <a:pt x="501" y="129"/>
                    </a:lnTo>
                    <a:lnTo>
                      <a:pt x="501" y="123"/>
                    </a:lnTo>
                    <a:lnTo>
                      <a:pt x="501" y="129"/>
                    </a:lnTo>
                    <a:lnTo>
                      <a:pt x="507" y="129"/>
                    </a:lnTo>
                    <a:lnTo>
                      <a:pt x="513" y="123"/>
                    </a:lnTo>
                    <a:lnTo>
                      <a:pt x="519" y="123"/>
                    </a:lnTo>
                    <a:lnTo>
                      <a:pt x="519" y="129"/>
                    </a:lnTo>
                    <a:lnTo>
                      <a:pt x="525" y="129"/>
                    </a:lnTo>
                    <a:lnTo>
                      <a:pt x="519" y="129"/>
                    </a:lnTo>
                    <a:lnTo>
                      <a:pt x="519" y="136"/>
                    </a:lnTo>
                    <a:lnTo>
                      <a:pt x="519" y="142"/>
                    </a:lnTo>
                    <a:lnTo>
                      <a:pt x="525" y="142"/>
                    </a:lnTo>
                    <a:lnTo>
                      <a:pt x="531" y="136"/>
                    </a:lnTo>
                    <a:lnTo>
                      <a:pt x="537" y="136"/>
                    </a:lnTo>
                    <a:lnTo>
                      <a:pt x="537" y="129"/>
                    </a:lnTo>
                    <a:lnTo>
                      <a:pt x="543" y="129"/>
                    </a:lnTo>
                    <a:lnTo>
                      <a:pt x="549" y="129"/>
                    </a:lnTo>
                    <a:lnTo>
                      <a:pt x="543" y="129"/>
                    </a:lnTo>
                    <a:lnTo>
                      <a:pt x="543" y="136"/>
                    </a:lnTo>
                    <a:lnTo>
                      <a:pt x="543" y="142"/>
                    </a:lnTo>
                    <a:lnTo>
                      <a:pt x="543" y="136"/>
                    </a:lnTo>
                    <a:lnTo>
                      <a:pt x="549" y="136"/>
                    </a:lnTo>
                    <a:lnTo>
                      <a:pt x="549" y="142"/>
                    </a:lnTo>
                    <a:lnTo>
                      <a:pt x="543" y="142"/>
                    </a:lnTo>
                    <a:lnTo>
                      <a:pt x="537" y="142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1" y="154"/>
                    </a:lnTo>
                    <a:lnTo>
                      <a:pt x="537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55" y="142"/>
                    </a:lnTo>
                    <a:lnTo>
                      <a:pt x="561" y="142"/>
                    </a:lnTo>
                    <a:lnTo>
                      <a:pt x="567" y="142"/>
                    </a:lnTo>
                    <a:lnTo>
                      <a:pt x="573" y="142"/>
                    </a:lnTo>
                    <a:lnTo>
                      <a:pt x="573" y="136"/>
                    </a:lnTo>
                    <a:lnTo>
                      <a:pt x="579" y="136"/>
                    </a:lnTo>
                    <a:lnTo>
                      <a:pt x="579" y="129"/>
                    </a:lnTo>
                    <a:lnTo>
                      <a:pt x="585" y="129"/>
                    </a:lnTo>
                    <a:lnTo>
                      <a:pt x="591" y="129"/>
                    </a:lnTo>
                    <a:lnTo>
                      <a:pt x="591" y="123"/>
                    </a:lnTo>
                    <a:lnTo>
                      <a:pt x="597" y="123"/>
                    </a:lnTo>
                    <a:lnTo>
                      <a:pt x="603" y="123"/>
                    </a:lnTo>
                    <a:lnTo>
                      <a:pt x="603" y="117"/>
                    </a:lnTo>
                    <a:lnTo>
                      <a:pt x="609" y="117"/>
                    </a:lnTo>
                    <a:lnTo>
                      <a:pt x="615" y="117"/>
                    </a:lnTo>
                    <a:lnTo>
                      <a:pt x="615" y="111"/>
                    </a:lnTo>
                    <a:lnTo>
                      <a:pt x="621" y="111"/>
                    </a:lnTo>
                    <a:lnTo>
                      <a:pt x="627" y="111"/>
                    </a:lnTo>
                    <a:lnTo>
                      <a:pt x="634" y="111"/>
                    </a:lnTo>
                    <a:lnTo>
                      <a:pt x="640" y="105"/>
                    </a:lnTo>
                    <a:lnTo>
                      <a:pt x="640" y="111"/>
                    </a:lnTo>
                    <a:lnTo>
                      <a:pt x="640" y="117"/>
                    </a:lnTo>
                    <a:lnTo>
                      <a:pt x="640" y="123"/>
                    </a:lnTo>
                    <a:lnTo>
                      <a:pt x="646" y="123"/>
                    </a:lnTo>
                    <a:lnTo>
                      <a:pt x="646" y="129"/>
                    </a:lnTo>
                    <a:lnTo>
                      <a:pt x="646" y="136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6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0" y="185"/>
                    </a:lnTo>
                    <a:lnTo>
                      <a:pt x="646" y="191"/>
                    </a:lnTo>
                    <a:lnTo>
                      <a:pt x="646" y="185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46" y="209"/>
                    </a:lnTo>
                    <a:lnTo>
                      <a:pt x="646" y="216"/>
                    </a:lnTo>
                    <a:lnTo>
                      <a:pt x="646" y="222"/>
                    </a:lnTo>
                    <a:lnTo>
                      <a:pt x="646" y="228"/>
                    </a:lnTo>
                    <a:lnTo>
                      <a:pt x="646" y="234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9"/>
                    </a:lnTo>
                    <a:lnTo>
                      <a:pt x="652" y="265"/>
                    </a:lnTo>
                    <a:lnTo>
                      <a:pt x="652" y="271"/>
                    </a:lnTo>
                    <a:lnTo>
                      <a:pt x="646" y="271"/>
                    </a:lnTo>
                    <a:lnTo>
                      <a:pt x="646" y="277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46" y="296"/>
                    </a:lnTo>
                    <a:lnTo>
                      <a:pt x="646" y="302"/>
                    </a:lnTo>
                    <a:lnTo>
                      <a:pt x="646" y="308"/>
                    </a:lnTo>
                    <a:lnTo>
                      <a:pt x="646" y="314"/>
                    </a:lnTo>
                    <a:lnTo>
                      <a:pt x="646" y="320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6" y="339"/>
                    </a:lnTo>
                    <a:lnTo>
                      <a:pt x="646" y="345"/>
                    </a:lnTo>
                    <a:lnTo>
                      <a:pt x="640" y="345"/>
                    </a:lnTo>
                    <a:lnTo>
                      <a:pt x="640" y="351"/>
                    </a:lnTo>
                    <a:lnTo>
                      <a:pt x="640" y="357"/>
                    </a:lnTo>
                    <a:lnTo>
                      <a:pt x="640" y="363"/>
                    </a:lnTo>
                    <a:lnTo>
                      <a:pt x="634" y="363"/>
                    </a:lnTo>
                    <a:lnTo>
                      <a:pt x="634" y="369"/>
                    </a:lnTo>
                    <a:lnTo>
                      <a:pt x="634" y="376"/>
                    </a:lnTo>
                    <a:lnTo>
                      <a:pt x="634" y="382"/>
                    </a:lnTo>
                    <a:lnTo>
                      <a:pt x="627" y="382"/>
                    </a:lnTo>
                    <a:lnTo>
                      <a:pt x="634" y="382"/>
                    </a:lnTo>
                    <a:lnTo>
                      <a:pt x="634" y="388"/>
                    </a:lnTo>
                    <a:lnTo>
                      <a:pt x="627" y="388"/>
                    </a:lnTo>
                    <a:lnTo>
                      <a:pt x="627" y="394"/>
                    </a:lnTo>
                    <a:lnTo>
                      <a:pt x="627" y="400"/>
                    </a:lnTo>
                    <a:lnTo>
                      <a:pt x="621" y="400"/>
                    </a:lnTo>
                    <a:lnTo>
                      <a:pt x="621" y="406"/>
                    </a:lnTo>
                    <a:lnTo>
                      <a:pt x="621" y="412"/>
                    </a:lnTo>
                    <a:lnTo>
                      <a:pt x="621" y="419"/>
                    </a:lnTo>
                    <a:lnTo>
                      <a:pt x="621" y="425"/>
                    </a:lnTo>
                    <a:lnTo>
                      <a:pt x="621" y="431"/>
                    </a:lnTo>
                    <a:lnTo>
                      <a:pt x="621" y="437"/>
                    </a:lnTo>
                    <a:lnTo>
                      <a:pt x="615" y="437"/>
                    </a:lnTo>
                    <a:lnTo>
                      <a:pt x="609" y="443"/>
                    </a:lnTo>
                    <a:lnTo>
                      <a:pt x="609" y="449"/>
                    </a:lnTo>
                    <a:lnTo>
                      <a:pt x="603" y="449"/>
                    </a:lnTo>
                    <a:lnTo>
                      <a:pt x="603" y="455"/>
                    </a:lnTo>
                    <a:lnTo>
                      <a:pt x="597" y="455"/>
                    </a:lnTo>
                    <a:lnTo>
                      <a:pt x="597" y="462"/>
                    </a:lnTo>
                    <a:lnTo>
                      <a:pt x="597" y="468"/>
                    </a:lnTo>
                    <a:lnTo>
                      <a:pt x="597" y="474"/>
                    </a:lnTo>
                    <a:lnTo>
                      <a:pt x="597" y="480"/>
                    </a:lnTo>
                    <a:lnTo>
                      <a:pt x="603" y="480"/>
                    </a:lnTo>
                    <a:lnTo>
                      <a:pt x="597" y="480"/>
                    </a:lnTo>
                    <a:lnTo>
                      <a:pt x="597" y="486"/>
                    </a:lnTo>
                    <a:lnTo>
                      <a:pt x="597" y="480"/>
                    </a:lnTo>
                    <a:lnTo>
                      <a:pt x="591" y="480"/>
                    </a:lnTo>
                    <a:lnTo>
                      <a:pt x="591" y="474"/>
                    </a:lnTo>
                    <a:lnTo>
                      <a:pt x="585" y="474"/>
                    </a:lnTo>
                    <a:lnTo>
                      <a:pt x="585" y="480"/>
                    </a:lnTo>
                    <a:lnTo>
                      <a:pt x="579" y="480"/>
                    </a:lnTo>
                    <a:lnTo>
                      <a:pt x="579" y="486"/>
                    </a:lnTo>
                    <a:lnTo>
                      <a:pt x="579" y="492"/>
                    </a:lnTo>
                    <a:lnTo>
                      <a:pt x="585" y="492"/>
                    </a:lnTo>
                    <a:lnTo>
                      <a:pt x="591" y="492"/>
                    </a:lnTo>
                    <a:lnTo>
                      <a:pt x="597" y="486"/>
                    </a:lnTo>
                    <a:lnTo>
                      <a:pt x="591" y="486"/>
                    </a:lnTo>
                    <a:lnTo>
                      <a:pt x="597" y="486"/>
                    </a:lnTo>
                    <a:lnTo>
                      <a:pt x="603" y="486"/>
                    </a:lnTo>
                    <a:lnTo>
                      <a:pt x="597" y="486"/>
                    </a:lnTo>
                    <a:lnTo>
                      <a:pt x="597" y="492"/>
                    </a:lnTo>
                    <a:lnTo>
                      <a:pt x="591" y="492"/>
                    </a:lnTo>
                    <a:lnTo>
                      <a:pt x="585" y="499"/>
                    </a:lnTo>
                    <a:lnTo>
                      <a:pt x="579" y="499"/>
                    </a:lnTo>
                    <a:lnTo>
                      <a:pt x="579" y="505"/>
                    </a:lnTo>
                    <a:lnTo>
                      <a:pt x="579" y="511"/>
                    </a:lnTo>
                    <a:lnTo>
                      <a:pt x="579" y="517"/>
                    </a:lnTo>
                    <a:lnTo>
                      <a:pt x="573" y="517"/>
                    </a:lnTo>
                    <a:lnTo>
                      <a:pt x="573" y="523"/>
                    </a:lnTo>
                    <a:lnTo>
                      <a:pt x="567" y="523"/>
                    </a:lnTo>
                    <a:lnTo>
                      <a:pt x="567" y="529"/>
                    </a:lnTo>
                    <a:lnTo>
                      <a:pt x="567" y="535"/>
                    </a:lnTo>
                    <a:lnTo>
                      <a:pt x="561" y="535"/>
                    </a:lnTo>
                    <a:lnTo>
                      <a:pt x="561" y="542"/>
                    </a:lnTo>
                    <a:lnTo>
                      <a:pt x="561" y="548"/>
                    </a:lnTo>
                    <a:lnTo>
                      <a:pt x="555" y="554"/>
                    </a:lnTo>
                    <a:lnTo>
                      <a:pt x="555" y="560"/>
                    </a:lnTo>
                    <a:lnTo>
                      <a:pt x="555" y="566"/>
                    </a:lnTo>
                    <a:lnTo>
                      <a:pt x="555" y="572"/>
                    </a:lnTo>
                    <a:lnTo>
                      <a:pt x="555" y="579"/>
                    </a:lnTo>
                    <a:lnTo>
                      <a:pt x="555" y="585"/>
                    </a:lnTo>
                    <a:lnTo>
                      <a:pt x="549" y="585"/>
                    </a:lnTo>
                    <a:lnTo>
                      <a:pt x="549" y="591"/>
                    </a:lnTo>
                    <a:lnTo>
                      <a:pt x="549" y="597"/>
                    </a:lnTo>
                    <a:lnTo>
                      <a:pt x="549" y="603"/>
                    </a:lnTo>
                    <a:lnTo>
                      <a:pt x="549" y="609"/>
                    </a:lnTo>
                    <a:lnTo>
                      <a:pt x="549" y="615"/>
                    </a:lnTo>
                    <a:lnTo>
                      <a:pt x="549" y="622"/>
                    </a:lnTo>
                    <a:lnTo>
                      <a:pt x="549" y="628"/>
                    </a:lnTo>
                    <a:lnTo>
                      <a:pt x="549" y="634"/>
                    </a:lnTo>
                    <a:lnTo>
                      <a:pt x="549" y="640"/>
                    </a:lnTo>
                    <a:lnTo>
                      <a:pt x="543" y="640"/>
                    </a:lnTo>
                    <a:lnTo>
                      <a:pt x="543" y="646"/>
                    </a:lnTo>
                    <a:lnTo>
                      <a:pt x="543" y="652"/>
                    </a:lnTo>
                    <a:lnTo>
                      <a:pt x="543" y="659"/>
                    </a:lnTo>
                    <a:lnTo>
                      <a:pt x="543" y="665"/>
                    </a:lnTo>
                    <a:lnTo>
                      <a:pt x="543" y="671"/>
                    </a:lnTo>
                    <a:lnTo>
                      <a:pt x="543" y="677"/>
                    </a:lnTo>
                    <a:lnTo>
                      <a:pt x="543" y="683"/>
                    </a:lnTo>
                    <a:lnTo>
                      <a:pt x="543" y="689"/>
                    </a:lnTo>
                    <a:lnTo>
                      <a:pt x="543" y="695"/>
                    </a:lnTo>
                    <a:lnTo>
                      <a:pt x="537" y="702"/>
                    </a:lnTo>
                    <a:lnTo>
                      <a:pt x="537" y="708"/>
                    </a:lnTo>
                    <a:lnTo>
                      <a:pt x="543" y="708"/>
                    </a:lnTo>
                    <a:lnTo>
                      <a:pt x="537" y="708"/>
                    </a:lnTo>
                    <a:lnTo>
                      <a:pt x="537" y="714"/>
                    </a:lnTo>
                    <a:lnTo>
                      <a:pt x="537" y="720"/>
                    </a:lnTo>
                    <a:lnTo>
                      <a:pt x="537" y="726"/>
                    </a:lnTo>
                    <a:lnTo>
                      <a:pt x="531" y="732"/>
                    </a:lnTo>
                    <a:lnTo>
                      <a:pt x="531" y="739"/>
                    </a:lnTo>
                    <a:lnTo>
                      <a:pt x="525" y="739"/>
                    </a:lnTo>
                    <a:lnTo>
                      <a:pt x="525" y="745"/>
                    </a:lnTo>
                    <a:lnTo>
                      <a:pt x="525" y="751"/>
                    </a:lnTo>
                    <a:lnTo>
                      <a:pt x="519" y="751"/>
                    </a:lnTo>
                    <a:lnTo>
                      <a:pt x="519" y="757"/>
                    </a:lnTo>
                    <a:lnTo>
                      <a:pt x="519" y="763"/>
                    </a:lnTo>
                    <a:lnTo>
                      <a:pt x="513" y="763"/>
                    </a:lnTo>
                    <a:lnTo>
                      <a:pt x="513" y="769"/>
                    </a:lnTo>
                    <a:lnTo>
                      <a:pt x="507" y="769"/>
                    </a:lnTo>
                    <a:lnTo>
                      <a:pt x="507" y="775"/>
                    </a:lnTo>
                    <a:lnTo>
                      <a:pt x="507" y="782"/>
                    </a:lnTo>
                    <a:lnTo>
                      <a:pt x="507" y="788"/>
                    </a:lnTo>
                    <a:lnTo>
                      <a:pt x="501" y="788"/>
                    </a:lnTo>
                    <a:lnTo>
                      <a:pt x="501" y="794"/>
                    </a:lnTo>
                    <a:lnTo>
                      <a:pt x="495" y="794"/>
                    </a:lnTo>
                    <a:lnTo>
                      <a:pt x="489" y="794"/>
                    </a:lnTo>
                    <a:lnTo>
                      <a:pt x="489" y="788"/>
                    </a:lnTo>
                    <a:lnTo>
                      <a:pt x="495" y="788"/>
                    </a:lnTo>
                    <a:lnTo>
                      <a:pt x="501" y="788"/>
                    </a:lnTo>
                    <a:lnTo>
                      <a:pt x="495" y="788"/>
                    </a:lnTo>
                    <a:lnTo>
                      <a:pt x="489" y="788"/>
                    </a:lnTo>
                    <a:lnTo>
                      <a:pt x="489" y="782"/>
                    </a:lnTo>
                    <a:lnTo>
                      <a:pt x="489" y="788"/>
                    </a:lnTo>
                    <a:lnTo>
                      <a:pt x="489" y="794"/>
                    </a:lnTo>
                    <a:lnTo>
                      <a:pt x="489" y="800"/>
                    </a:lnTo>
                    <a:lnTo>
                      <a:pt x="489" y="806"/>
                    </a:lnTo>
                    <a:lnTo>
                      <a:pt x="489" y="812"/>
                    </a:lnTo>
                    <a:lnTo>
                      <a:pt x="483" y="812"/>
                    </a:lnTo>
                    <a:lnTo>
                      <a:pt x="483" y="818"/>
                    </a:lnTo>
                    <a:lnTo>
                      <a:pt x="489" y="825"/>
                    </a:lnTo>
                    <a:lnTo>
                      <a:pt x="489" y="831"/>
                    </a:lnTo>
                    <a:lnTo>
                      <a:pt x="489" y="837"/>
                    </a:lnTo>
                    <a:lnTo>
                      <a:pt x="489" y="843"/>
                    </a:lnTo>
                    <a:lnTo>
                      <a:pt x="489" y="849"/>
                    </a:lnTo>
                    <a:lnTo>
                      <a:pt x="489" y="855"/>
                    </a:lnTo>
                    <a:lnTo>
                      <a:pt x="489" y="862"/>
                    </a:lnTo>
                    <a:lnTo>
                      <a:pt x="489" y="868"/>
                    </a:lnTo>
                    <a:lnTo>
                      <a:pt x="489" y="874"/>
                    </a:lnTo>
                    <a:lnTo>
                      <a:pt x="495" y="874"/>
                    </a:lnTo>
                    <a:lnTo>
                      <a:pt x="501" y="874"/>
                    </a:lnTo>
                    <a:lnTo>
                      <a:pt x="501" y="880"/>
                    </a:lnTo>
                    <a:lnTo>
                      <a:pt x="507" y="880"/>
                    </a:lnTo>
                    <a:lnTo>
                      <a:pt x="507" y="886"/>
                    </a:lnTo>
                    <a:lnTo>
                      <a:pt x="513" y="886"/>
                    </a:lnTo>
                    <a:lnTo>
                      <a:pt x="519" y="886"/>
                    </a:lnTo>
                    <a:lnTo>
                      <a:pt x="525" y="886"/>
                    </a:lnTo>
                    <a:lnTo>
                      <a:pt x="525" y="892"/>
                    </a:lnTo>
                    <a:lnTo>
                      <a:pt x="531" y="892"/>
                    </a:lnTo>
                    <a:lnTo>
                      <a:pt x="537" y="892"/>
                    </a:lnTo>
                    <a:lnTo>
                      <a:pt x="537" y="898"/>
                    </a:lnTo>
                    <a:lnTo>
                      <a:pt x="537" y="905"/>
                    </a:lnTo>
                    <a:lnTo>
                      <a:pt x="543" y="905"/>
                    </a:lnTo>
                    <a:lnTo>
                      <a:pt x="543" y="911"/>
                    </a:lnTo>
                    <a:lnTo>
                      <a:pt x="549" y="911"/>
                    </a:lnTo>
                    <a:lnTo>
                      <a:pt x="555" y="911"/>
                    </a:lnTo>
                    <a:lnTo>
                      <a:pt x="561" y="911"/>
                    </a:lnTo>
                    <a:lnTo>
                      <a:pt x="567" y="911"/>
                    </a:lnTo>
                    <a:lnTo>
                      <a:pt x="567" y="905"/>
                    </a:lnTo>
                    <a:lnTo>
                      <a:pt x="573" y="905"/>
                    </a:lnTo>
                    <a:lnTo>
                      <a:pt x="573" y="911"/>
                    </a:lnTo>
                    <a:lnTo>
                      <a:pt x="579" y="911"/>
                    </a:lnTo>
                    <a:lnTo>
                      <a:pt x="579" y="917"/>
                    </a:lnTo>
                    <a:lnTo>
                      <a:pt x="579" y="923"/>
                    </a:lnTo>
                    <a:lnTo>
                      <a:pt x="585" y="923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79" y="935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3" y="948"/>
                    </a:lnTo>
                    <a:lnTo>
                      <a:pt x="567" y="948"/>
                    </a:lnTo>
                    <a:lnTo>
                      <a:pt x="561" y="948"/>
                    </a:lnTo>
                    <a:lnTo>
                      <a:pt x="561" y="942"/>
                    </a:lnTo>
                    <a:lnTo>
                      <a:pt x="555" y="942"/>
                    </a:lnTo>
                    <a:lnTo>
                      <a:pt x="549" y="942"/>
                    </a:lnTo>
                    <a:lnTo>
                      <a:pt x="549" y="935"/>
                    </a:lnTo>
                    <a:lnTo>
                      <a:pt x="543" y="935"/>
                    </a:lnTo>
                    <a:lnTo>
                      <a:pt x="537" y="942"/>
                    </a:lnTo>
                    <a:lnTo>
                      <a:pt x="531" y="948"/>
                    </a:lnTo>
                    <a:lnTo>
                      <a:pt x="531" y="954"/>
                    </a:lnTo>
                    <a:lnTo>
                      <a:pt x="525" y="954"/>
                    </a:lnTo>
                    <a:lnTo>
                      <a:pt x="525" y="960"/>
                    </a:lnTo>
                    <a:lnTo>
                      <a:pt x="525" y="966"/>
                    </a:lnTo>
                    <a:lnTo>
                      <a:pt x="525" y="972"/>
                    </a:lnTo>
                    <a:lnTo>
                      <a:pt x="519" y="972"/>
                    </a:lnTo>
                    <a:lnTo>
                      <a:pt x="519" y="978"/>
                    </a:lnTo>
                    <a:lnTo>
                      <a:pt x="519" y="985"/>
                    </a:lnTo>
                    <a:lnTo>
                      <a:pt x="519" y="991"/>
                    </a:lnTo>
                    <a:lnTo>
                      <a:pt x="519" y="997"/>
                    </a:lnTo>
                    <a:lnTo>
                      <a:pt x="519" y="1003"/>
                    </a:lnTo>
                    <a:lnTo>
                      <a:pt x="519" y="1009"/>
                    </a:lnTo>
                    <a:lnTo>
                      <a:pt x="513" y="1009"/>
                    </a:lnTo>
                    <a:lnTo>
                      <a:pt x="513" y="1015"/>
                    </a:lnTo>
                    <a:lnTo>
                      <a:pt x="513" y="1022"/>
                    </a:lnTo>
                    <a:lnTo>
                      <a:pt x="513" y="1028"/>
                    </a:lnTo>
                    <a:lnTo>
                      <a:pt x="513" y="1034"/>
                    </a:lnTo>
                    <a:lnTo>
                      <a:pt x="507" y="1034"/>
                    </a:lnTo>
                    <a:lnTo>
                      <a:pt x="507" y="1040"/>
                    </a:lnTo>
                    <a:lnTo>
                      <a:pt x="507" y="1046"/>
                    </a:lnTo>
                    <a:lnTo>
                      <a:pt x="507" y="1052"/>
                    </a:lnTo>
                    <a:lnTo>
                      <a:pt x="507" y="1058"/>
                    </a:lnTo>
                    <a:lnTo>
                      <a:pt x="507" y="1065"/>
                    </a:lnTo>
                    <a:lnTo>
                      <a:pt x="507" y="1071"/>
                    </a:lnTo>
                    <a:lnTo>
                      <a:pt x="501" y="1071"/>
                    </a:lnTo>
                    <a:lnTo>
                      <a:pt x="501" y="1077"/>
                    </a:lnTo>
                    <a:lnTo>
                      <a:pt x="501" y="1083"/>
                    </a:lnTo>
                    <a:lnTo>
                      <a:pt x="501" y="1089"/>
                    </a:lnTo>
                    <a:lnTo>
                      <a:pt x="495" y="1089"/>
                    </a:lnTo>
                    <a:lnTo>
                      <a:pt x="495" y="1095"/>
                    </a:lnTo>
                    <a:lnTo>
                      <a:pt x="495" y="1102"/>
                    </a:lnTo>
                    <a:lnTo>
                      <a:pt x="495" y="1108"/>
                    </a:lnTo>
                    <a:lnTo>
                      <a:pt x="495" y="1114"/>
                    </a:lnTo>
                    <a:lnTo>
                      <a:pt x="489" y="1114"/>
                    </a:lnTo>
                    <a:lnTo>
                      <a:pt x="489" y="1120"/>
                    </a:lnTo>
                    <a:lnTo>
                      <a:pt x="489" y="1126"/>
                    </a:lnTo>
                    <a:lnTo>
                      <a:pt x="489" y="1132"/>
                    </a:lnTo>
                    <a:lnTo>
                      <a:pt x="489" y="1138"/>
                    </a:lnTo>
                    <a:lnTo>
                      <a:pt x="489" y="1145"/>
                    </a:lnTo>
                    <a:lnTo>
                      <a:pt x="489" y="1151"/>
                    </a:lnTo>
                    <a:lnTo>
                      <a:pt x="483" y="1151"/>
                    </a:lnTo>
                    <a:lnTo>
                      <a:pt x="483" y="1157"/>
                    </a:lnTo>
                    <a:lnTo>
                      <a:pt x="483" y="1163"/>
                    </a:lnTo>
                    <a:lnTo>
                      <a:pt x="483" y="1169"/>
                    </a:lnTo>
                    <a:lnTo>
                      <a:pt x="483" y="1175"/>
                    </a:lnTo>
                    <a:lnTo>
                      <a:pt x="483" y="1181"/>
                    </a:lnTo>
                    <a:lnTo>
                      <a:pt x="483" y="1188"/>
                    </a:lnTo>
                    <a:lnTo>
                      <a:pt x="483" y="1194"/>
                    </a:lnTo>
                    <a:lnTo>
                      <a:pt x="483" y="1200"/>
                    </a:lnTo>
                    <a:lnTo>
                      <a:pt x="483" y="1206"/>
                    </a:lnTo>
                    <a:lnTo>
                      <a:pt x="483" y="1212"/>
                    </a:lnTo>
                    <a:lnTo>
                      <a:pt x="483" y="1218"/>
                    </a:lnTo>
                    <a:lnTo>
                      <a:pt x="483" y="1225"/>
                    </a:lnTo>
                    <a:lnTo>
                      <a:pt x="483" y="1231"/>
                    </a:lnTo>
                    <a:lnTo>
                      <a:pt x="483" y="1237"/>
                    </a:lnTo>
                    <a:lnTo>
                      <a:pt x="483" y="1243"/>
                    </a:lnTo>
                    <a:lnTo>
                      <a:pt x="483" y="1249"/>
                    </a:lnTo>
                    <a:lnTo>
                      <a:pt x="489" y="1249"/>
                    </a:lnTo>
                    <a:lnTo>
                      <a:pt x="489" y="1255"/>
                    </a:lnTo>
                    <a:lnTo>
                      <a:pt x="489" y="1261"/>
                    </a:lnTo>
                    <a:lnTo>
                      <a:pt x="489" y="1268"/>
                    </a:lnTo>
                    <a:lnTo>
                      <a:pt x="489" y="1274"/>
                    </a:lnTo>
                    <a:lnTo>
                      <a:pt x="489" y="1280"/>
                    </a:lnTo>
                    <a:lnTo>
                      <a:pt x="489" y="1286"/>
                    </a:lnTo>
                    <a:lnTo>
                      <a:pt x="495" y="1292"/>
                    </a:lnTo>
                    <a:lnTo>
                      <a:pt x="501" y="1298"/>
                    </a:lnTo>
                    <a:lnTo>
                      <a:pt x="501" y="1305"/>
                    </a:lnTo>
                    <a:lnTo>
                      <a:pt x="501" y="1311"/>
                    </a:lnTo>
                    <a:lnTo>
                      <a:pt x="501" y="1317"/>
                    </a:lnTo>
                    <a:lnTo>
                      <a:pt x="507" y="1317"/>
                    </a:lnTo>
                    <a:lnTo>
                      <a:pt x="507" y="1323"/>
                    </a:lnTo>
                    <a:lnTo>
                      <a:pt x="507" y="1329"/>
                    </a:lnTo>
                    <a:lnTo>
                      <a:pt x="513" y="1329"/>
                    </a:lnTo>
                    <a:lnTo>
                      <a:pt x="513" y="1335"/>
                    </a:lnTo>
                    <a:lnTo>
                      <a:pt x="519" y="1335"/>
                    </a:lnTo>
                    <a:lnTo>
                      <a:pt x="525" y="1335"/>
                    </a:lnTo>
                    <a:lnTo>
                      <a:pt x="531" y="1335"/>
                    </a:lnTo>
                    <a:lnTo>
                      <a:pt x="531" y="1329"/>
                    </a:lnTo>
                    <a:lnTo>
                      <a:pt x="537" y="1329"/>
                    </a:lnTo>
                    <a:lnTo>
                      <a:pt x="537" y="1335"/>
                    </a:lnTo>
                    <a:lnTo>
                      <a:pt x="543" y="1335"/>
                    </a:lnTo>
                    <a:lnTo>
                      <a:pt x="543" y="1341"/>
                    </a:lnTo>
                    <a:lnTo>
                      <a:pt x="543" y="1348"/>
                    </a:lnTo>
                    <a:lnTo>
                      <a:pt x="543" y="1354"/>
                    </a:lnTo>
                    <a:lnTo>
                      <a:pt x="543" y="1360"/>
                    </a:lnTo>
                    <a:lnTo>
                      <a:pt x="543" y="1366"/>
                    </a:lnTo>
                    <a:lnTo>
                      <a:pt x="543" y="1372"/>
                    </a:lnTo>
                    <a:lnTo>
                      <a:pt x="549" y="1372"/>
                    </a:lnTo>
                    <a:lnTo>
                      <a:pt x="549" y="1378"/>
                    </a:lnTo>
                    <a:lnTo>
                      <a:pt x="549" y="1385"/>
                    </a:lnTo>
                    <a:lnTo>
                      <a:pt x="549" y="1391"/>
                    </a:lnTo>
                    <a:lnTo>
                      <a:pt x="549" y="1397"/>
                    </a:lnTo>
                    <a:lnTo>
                      <a:pt x="549" y="1403"/>
                    </a:lnTo>
                    <a:lnTo>
                      <a:pt x="555" y="1403"/>
                    </a:lnTo>
                    <a:lnTo>
                      <a:pt x="555" y="1409"/>
                    </a:lnTo>
                    <a:lnTo>
                      <a:pt x="561" y="1409"/>
                    </a:lnTo>
                    <a:lnTo>
                      <a:pt x="561" y="1415"/>
                    </a:lnTo>
                    <a:lnTo>
                      <a:pt x="561" y="1421"/>
                    </a:lnTo>
                    <a:lnTo>
                      <a:pt x="567" y="1421"/>
                    </a:lnTo>
                    <a:lnTo>
                      <a:pt x="567" y="1428"/>
                    </a:lnTo>
                    <a:lnTo>
                      <a:pt x="567" y="1434"/>
                    </a:lnTo>
                    <a:lnTo>
                      <a:pt x="561" y="1440"/>
                    </a:lnTo>
                    <a:lnTo>
                      <a:pt x="561" y="1446"/>
                    </a:lnTo>
                    <a:lnTo>
                      <a:pt x="561" y="1452"/>
                    </a:lnTo>
                    <a:lnTo>
                      <a:pt x="555" y="1452"/>
                    </a:lnTo>
                    <a:lnTo>
                      <a:pt x="549" y="1458"/>
                    </a:lnTo>
                    <a:lnTo>
                      <a:pt x="543" y="1458"/>
                    </a:lnTo>
                    <a:lnTo>
                      <a:pt x="537" y="1458"/>
                    </a:lnTo>
                    <a:lnTo>
                      <a:pt x="531" y="1458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9" y="1465"/>
                    </a:lnTo>
                    <a:lnTo>
                      <a:pt x="519" y="1471"/>
                    </a:lnTo>
                    <a:lnTo>
                      <a:pt x="513" y="1471"/>
                    </a:lnTo>
                    <a:lnTo>
                      <a:pt x="513" y="1477"/>
                    </a:lnTo>
                    <a:lnTo>
                      <a:pt x="513" y="1483"/>
                    </a:lnTo>
                    <a:lnTo>
                      <a:pt x="513" y="1489"/>
                    </a:lnTo>
                    <a:lnTo>
                      <a:pt x="513" y="1495"/>
                    </a:lnTo>
                    <a:lnTo>
                      <a:pt x="507" y="1495"/>
                    </a:lnTo>
                    <a:lnTo>
                      <a:pt x="507" y="1501"/>
                    </a:lnTo>
                    <a:lnTo>
                      <a:pt x="507" y="1508"/>
                    </a:lnTo>
                    <a:lnTo>
                      <a:pt x="507" y="1514"/>
                    </a:lnTo>
                    <a:lnTo>
                      <a:pt x="507" y="1520"/>
                    </a:lnTo>
                    <a:lnTo>
                      <a:pt x="507" y="1526"/>
                    </a:lnTo>
                    <a:lnTo>
                      <a:pt x="513" y="1526"/>
                    </a:lnTo>
                    <a:lnTo>
                      <a:pt x="513" y="1532"/>
                    </a:lnTo>
                    <a:lnTo>
                      <a:pt x="519" y="1545"/>
                    </a:lnTo>
                    <a:lnTo>
                      <a:pt x="525" y="1551"/>
                    </a:lnTo>
                    <a:lnTo>
                      <a:pt x="531" y="1551"/>
                    </a:lnTo>
                    <a:lnTo>
                      <a:pt x="525" y="1551"/>
                    </a:lnTo>
                    <a:lnTo>
                      <a:pt x="525" y="1557"/>
                    </a:lnTo>
                    <a:lnTo>
                      <a:pt x="525" y="1563"/>
                    </a:lnTo>
                    <a:lnTo>
                      <a:pt x="525" y="1569"/>
                    </a:lnTo>
                    <a:lnTo>
                      <a:pt x="531" y="1569"/>
                    </a:lnTo>
                    <a:lnTo>
                      <a:pt x="531" y="1575"/>
                    </a:lnTo>
                    <a:lnTo>
                      <a:pt x="537" y="1575"/>
                    </a:lnTo>
                    <a:lnTo>
                      <a:pt x="537" y="1581"/>
                    </a:lnTo>
                    <a:lnTo>
                      <a:pt x="531" y="1581"/>
                    </a:lnTo>
                    <a:lnTo>
                      <a:pt x="525" y="1581"/>
                    </a:lnTo>
                    <a:lnTo>
                      <a:pt x="525" y="1575"/>
                    </a:lnTo>
                    <a:lnTo>
                      <a:pt x="519" y="1575"/>
                    </a:lnTo>
                    <a:lnTo>
                      <a:pt x="519" y="1581"/>
                    </a:lnTo>
                    <a:lnTo>
                      <a:pt x="513" y="1581"/>
                    </a:lnTo>
                    <a:lnTo>
                      <a:pt x="513" y="1588"/>
                    </a:lnTo>
                    <a:lnTo>
                      <a:pt x="513" y="1594"/>
                    </a:lnTo>
                    <a:lnTo>
                      <a:pt x="507" y="1594"/>
                    </a:lnTo>
                    <a:lnTo>
                      <a:pt x="501" y="1594"/>
                    </a:lnTo>
                    <a:lnTo>
                      <a:pt x="501" y="1600"/>
                    </a:lnTo>
                    <a:lnTo>
                      <a:pt x="501" y="1606"/>
                    </a:lnTo>
                    <a:lnTo>
                      <a:pt x="501" y="1612"/>
                    </a:lnTo>
                    <a:lnTo>
                      <a:pt x="495" y="1612"/>
                    </a:lnTo>
                    <a:lnTo>
                      <a:pt x="489" y="1612"/>
                    </a:lnTo>
                    <a:lnTo>
                      <a:pt x="489" y="1618"/>
                    </a:lnTo>
                    <a:lnTo>
                      <a:pt x="489" y="1624"/>
                    </a:lnTo>
                    <a:lnTo>
                      <a:pt x="489" y="1631"/>
                    </a:lnTo>
                    <a:lnTo>
                      <a:pt x="489" y="1637"/>
                    </a:lnTo>
                    <a:lnTo>
                      <a:pt x="489" y="1643"/>
                    </a:lnTo>
                    <a:lnTo>
                      <a:pt x="495" y="1643"/>
                    </a:lnTo>
                    <a:lnTo>
                      <a:pt x="495" y="1649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501" y="1661"/>
                    </a:lnTo>
                    <a:lnTo>
                      <a:pt x="501" y="1668"/>
                    </a:lnTo>
                    <a:lnTo>
                      <a:pt x="495" y="1668"/>
                    </a:lnTo>
                    <a:lnTo>
                      <a:pt x="495" y="1674"/>
                    </a:lnTo>
                    <a:lnTo>
                      <a:pt x="495" y="1680"/>
                    </a:lnTo>
                    <a:lnTo>
                      <a:pt x="489" y="1680"/>
                    </a:lnTo>
                    <a:lnTo>
                      <a:pt x="489" y="1686"/>
                    </a:lnTo>
                    <a:lnTo>
                      <a:pt x="489" y="1692"/>
                    </a:lnTo>
                    <a:lnTo>
                      <a:pt x="495" y="1692"/>
                    </a:lnTo>
                    <a:lnTo>
                      <a:pt x="495" y="1698"/>
                    </a:lnTo>
                    <a:lnTo>
                      <a:pt x="489" y="1698"/>
                    </a:lnTo>
                    <a:lnTo>
                      <a:pt x="489" y="1704"/>
                    </a:lnTo>
                    <a:lnTo>
                      <a:pt x="495" y="1704"/>
                    </a:lnTo>
                    <a:lnTo>
                      <a:pt x="495" y="1711"/>
                    </a:lnTo>
                    <a:lnTo>
                      <a:pt x="495" y="1717"/>
                    </a:lnTo>
                    <a:lnTo>
                      <a:pt x="489" y="1717"/>
                    </a:lnTo>
                    <a:lnTo>
                      <a:pt x="489" y="1723"/>
                    </a:lnTo>
                    <a:lnTo>
                      <a:pt x="489" y="1729"/>
                    </a:lnTo>
                    <a:lnTo>
                      <a:pt x="483" y="1735"/>
                    </a:lnTo>
                    <a:lnTo>
                      <a:pt x="477" y="1735"/>
                    </a:lnTo>
                    <a:lnTo>
                      <a:pt x="477" y="1741"/>
                    </a:lnTo>
                    <a:lnTo>
                      <a:pt x="471" y="1741"/>
                    </a:lnTo>
                    <a:lnTo>
                      <a:pt x="464" y="1741"/>
                    </a:lnTo>
                    <a:lnTo>
                      <a:pt x="464" y="1748"/>
                    </a:lnTo>
                    <a:lnTo>
                      <a:pt x="458" y="1748"/>
                    </a:lnTo>
                    <a:lnTo>
                      <a:pt x="458" y="1754"/>
                    </a:lnTo>
                    <a:lnTo>
                      <a:pt x="452" y="1754"/>
                    </a:lnTo>
                    <a:lnTo>
                      <a:pt x="458" y="1754"/>
                    </a:lnTo>
                    <a:lnTo>
                      <a:pt x="452" y="1760"/>
                    </a:lnTo>
                    <a:lnTo>
                      <a:pt x="458" y="1766"/>
                    </a:lnTo>
                    <a:lnTo>
                      <a:pt x="452" y="1766"/>
                    </a:lnTo>
                    <a:lnTo>
                      <a:pt x="452" y="1772"/>
                    </a:lnTo>
                    <a:lnTo>
                      <a:pt x="452" y="1778"/>
                    </a:lnTo>
                    <a:lnTo>
                      <a:pt x="452" y="1784"/>
                    </a:lnTo>
                    <a:lnTo>
                      <a:pt x="446" y="1784"/>
                    </a:lnTo>
                    <a:lnTo>
                      <a:pt x="446" y="1791"/>
                    </a:lnTo>
                    <a:lnTo>
                      <a:pt x="446" y="1797"/>
                    </a:lnTo>
                    <a:lnTo>
                      <a:pt x="446" y="1803"/>
                    </a:lnTo>
                    <a:lnTo>
                      <a:pt x="446" y="1809"/>
                    </a:lnTo>
                    <a:lnTo>
                      <a:pt x="446" y="1815"/>
                    </a:lnTo>
                    <a:lnTo>
                      <a:pt x="452" y="1815"/>
                    </a:lnTo>
                    <a:lnTo>
                      <a:pt x="452" y="1821"/>
                    </a:lnTo>
                    <a:lnTo>
                      <a:pt x="452" y="1828"/>
                    </a:lnTo>
                    <a:lnTo>
                      <a:pt x="452" y="1834"/>
                    </a:lnTo>
                    <a:lnTo>
                      <a:pt x="452" y="1840"/>
                    </a:lnTo>
                    <a:lnTo>
                      <a:pt x="446" y="1840"/>
                    </a:lnTo>
                    <a:lnTo>
                      <a:pt x="446" y="1846"/>
                    </a:lnTo>
                    <a:lnTo>
                      <a:pt x="440" y="1846"/>
                    </a:lnTo>
                    <a:lnTo>
                      <a:pt x="446" y="1852"/>
                    </a:lnTo>
                    <a:lnTo>
                      <a:pt x="446" y="1858"/>
                    </a:lnTo>
                    <a:lnTo>
                      <a:pt x="440" y="1858"/>
                    </a:lnTo>
                    <a:lnTo>
                      <a:pt x="440" y="1852"/>
                    </a:lnTo>
                    <a:lnTo>
                      <a:pt x="434" y="1852"/>
                    </a:lnTo>
                    <a:lnTo>
                      <a:pt x="440" y="1858"/>
                    </a:lnTo>
                    <a:lnTo>
                      <a:pt x="434" y="1858"/>
                    </a:lnTo>
                    <a:lnTo>
                      <a:pt x="434" y="1852"/>
                    </a:lnTo>
                    <a:lnTo>
                      <a:pt x="428" y="1846"/>
                    </a:lnTo>
                    <a:lnTo>
                      <a:pt x="428" y="1852"/>
                    </a:lnTo>
                    <a:lnTo>
                      <a:pt x="422" y="1852"/>
                    </a:lnTo>
                    <a:lnTo>
                      <a:pt x="416" y="1852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22" y="1864"/>
                    </a:lnTo>
                    <a:lnTo>
                      <a:pt x="422" y="1871"/>
                    </a:lnTo>
                    <a:lnTo>
                      <a:pt x="416" y="1871"/>
                    </a:lnTo>
                    <a:lnTo>
                      <a:pt x="416" y="1864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10" y="1864"/>
                    </a:lnTo>
                    <a:lnTo>
                      <a:pt x="410" y="1871"/>
                    </a:lnTo>
                    <a:lnTo>
                      <a:pt x="410" y="1877"/>
                    </a:lnTo>
                    <a:lnTo>
                      <a:pt x="404" y="1877"/>
                    </a:lnTo>
                    <a:lnTo>
                      <a:pt x="404" y="1883"/>
                    </a:lnTo>
                    <a:lnTo>
                      <a:pt x="404" y="1889"/>
                    </a:lnTo>
                    <a:lnTo>
                      <a:pt x="398" y="1889"/>
                    </a:lnTo>
                    <a:lnTo>
                      <a:pt x="404" y="1889"/>
                    </a:lnTo>
                    <a:lnTo>
                      <a:pt x="404" y="1883"/>
                    </a:lnTo>
                    <a:lnTo>
                      <a:pt x="398" y="1883"/>
                    </a:lnTo>
                    <a:lnTo>
                      <a:pt x="398" y="1889"/>
                    </a:lnTo>
                    <a:lnTo>
                      <a:pt x="398" y="1895"/>
                    </a:lnTo>
                    <a:lnTo>
                      <a:pt x="398" y="1901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2" y="1914"/>
                    </a:lnTo>
                    <a:lnTo>
                      <a:pt x="392" y="1908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2" y="1895"/>
                    </a:lnTo>
                    <a:lnTo>
                      <a:pt x="392" y="1901"/>
                    </a:lnTo>
                    <a:lnTo>
                      <a:pt x="386" y="1901"/>
                    </a:lnTo>
                    <a:lnTo>
                      <a:pt x="392" y="1901"/>
                    </a:lnTo>
                    <a:lnTo>
                      <a:pt x="392" y="1908"/>
                    </a:lnTo>
                    <a:lnTo>
                      <a:pt x="386" y="1914"/>
                    </a:lnTo>
                    <a:lnTo>
                      <a:pt x="386" y="1920"/>
                    </a:lnTo>
                    <a:lnTo>
                      <a:pt x="392" y="1914"/>
                    </a:lnTo>
                    <a:lnTo>
                      <a:pt x="392" y="1920"/>
                    </a:lnTo>
                    <a:lnTo>
                      <a:pt x="398" y="1920"/>
                    </a:lnTo>
                    <a:lnTo>
                      <a:pt x="398" y="1914"/>
                    </a:lnTo>
                    <a:lnTo>
                      <a:pt x="392" y="1914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20"/>
                    </a:lnTo>
                    <a:lnTo>
                      <a:pt x="392" y="1920"/>
                    </a:lnTo>
                    <a:lnTo>
                      <a:pt x="386" y="1920"/>
                    </a:lnTo>
                    <a:lnTo>
                      <a:pt x="380" y="1926"/>
                    </a:lnTo>
                    <a:lnTo>
                      <a:pt x="386" y="1926"/>
                    </a:lnTo>
                    <a:lnTo>
                      <a:pt x="386" y="1932"/>
                    </a:lnTo>
                    <a:lnTo>
                      <a:pt x="380" y="1932"/>
                    </a:lnTo>
                    <a:lnTo>
                      <a:pt x="380" y="1926"/>
                    </a:lnTo>
                    <a:lnTo>
                      <a:pt x="374" y="1926"/>
                    </a:lnTo>
                    <a:lnTo>
                      <a:pt x="374" y="1920"/>
                    </a:lnTo>
                    <a:lnTo>
                      <a:pt x="368" y="1920"/>
                    </a:lnTo>
                    <a:lnTo>
                      <a:pt x="368" y="1926"/>
                    </a:lnTo>
                    <a:lnTo>
                      <a:pt x="362" y="1926"/>
                    </a:lnTo>
                    <a:lnTo>
                      <a:pt x="356" y="1926"/>
                    </a:lnTo>
                    <a:lnTo>
                      <a:pt x="356" y="1920"/>
                    </a:lnTo>
                    <a:lnTo>
                      <a:pt x="356" y="1914"/>
                    </a:lnTo>
                    <a:lnTo>
                      <a:pt x="356" y="1920"/>
                    </a:lnTo>
                    <a:lnTo>
                      <a:pt x="350" y="1920"/>
                    </a:lnTo>
                    <a:lnTo>
                      <a:pt x="356" y="1926"/>
                    </a:lnTo>
                    <a:lnTo>
                      <a:pt x="362" y="1926"/>
                    </a:lnTo>
                    <a:lnTo>
                      <a:pt x="368" y="1926"/>
                    </a:lnTo>
                    <a:lnTo>
                      <a:pt x="374" y="1926"/>
                    </a:lnTo>
                    <a:lnTo>
                      <a:pt x="374" y="1932"/>
                    </a:lnTo>
                    <a:lnTo>
                      <a:pt x="374" y="1938"/>
                    </a:lnTo>
                    <a:lnTo>
                      <a:pt x="380" y="1938"/>
                    </a:lnTo>
                    <a:lnTo>
                      <a:pt x="380" y="1944"/>
                    </a:lnTo>
                    <a:lnTo>
                      <a:pt x="374" y="1944"/>
                    </a:lnTo>
                    <a:lnTo>
                      <a:pt x="374" y="1938"/>
                    </a:lnTo>
                    <a:lnTo>
                      <a:pt x="374" y="1944"/>
                    </a:lnTo>
                    <a:lnTo>
                      <a:pt x="368" y="1944"/>
                    </a:lnTo>
                    <a:lnTo>
                      <a:pt x="368" y="1938"/>
                    </a:lnTo>
                    <a:lnTo>
                      <a:pt x="368" y="1932"/>
                    </a:lnTo>
                    <a:lnTo>
                      <a:pt x="362" y="1932"/>
                    </a:lnTo>
                    <a:lnTo>
                      <a:pt x="362" y="1938"/>
                    </a:lnTo>
                    <a:lnTo>
                      <a:pt x="356" y="1938"/>
                    </a:lnTo>
                    <a:lnTo>
                      <a:pt x="362" y="1938"/>
                    </a:lnTo>
                    <a:lnTo>
                      <a:pt x="362" y="1944"/>
                    </a:lnTo>
                    <a:lnTo>
                      <a:pt x="362" y="1951"/>
                    </a:lnTo>
                    <a:lnTo>
                      <a:pt x="362" y="1944"/>
                    </a:lnTo>
                    <a:lnTo>
                      <a:pt x="368" y="1944"/>
                    </a:lnTo>
                    <a:lnTo>
                      <a:pt x="368" y="1951"/>
                    </a:lnTo>
                    <a:lnTo>
                      <a:pt x="374" y="1951"/>
                    </a:lnTo>
                    <a:lnTo>
                      <a:pt x="374" y="1944"/>
                    </a:lnTo>
                    <a:lnTo>
                      <a:pt x="374" y="1951"/>
                    </a:lnTo>
                    <a:lnTo>
                      <a:pt x="368" y="1951"/>
                    </a:lnTo>
                    <a:lnTo>
                      <a:pt x="362" y="1951"/>
                    </a:lnTo>
                    <a:lnTo>
                      <a:pt x="368" y="1951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74" y="1963"/>
                    </a:lnTo>
                    <a:lnTo>
                      <a:pt x="380" y="1963"/>
                    </a:lnTo>
                    <a:lnTo>
                      <a:pt x="380" y="1957"/>
                    </a:lnTo>
                    <a:lnTo>
                      <a:pt x="386" y="1951"/>
                    </a:lnTo>
                    <a:lnTo>
                      <a:pt x="386" y="1957"/>
                    </a:lnTo>
                    <a:lnTo>
                      <a:pt x="380" y="1957"/>
                    </a:lnTo>
                    <a:lnTo>
                      <a:pt x="380" y="1963"/>
                    </a:lnTo>
                    <a:lnTo>
                      <a:pt x="374" y="1963"/>
                    </a:lnTo>
                    <a:lnTo>
                      <a:pt x="368" y="1963"/>
                    </a:lnTo>
                    <a:lnTo>
                      <a:pt x="368" y="1969"/>
                    </a:lnTo>
                    <a:lnTo>
                      <a:pt x="362" y="1969"/>
                    </a:lnTo>
                    <a:lnTo>
                      <a:pt x="368" y="1969"/>
                    </a:lnTo>
                    <a:lnTo>
                      <a:pt x="368" y="1963"/>
                    </a:lnTo>
                    <a:lnTo>
                      <a:pt x="362" y="1963"/>
                    </a:lnTo>
                    <a:lnTo>
                      <a:pt x="362" y="1957"/>
                    </a:lnTo>
                    <a:lnTo>
                      <a:pt x="356" y="1957"/>
                    </a:lnTo>
                    <a:lnTo>
                      <a:pt x="356" y="1963"/>
                    </a:lnTo>
                    <a:lnTo>
                      <a:pt x="350" y="1963"/>
                    </a:lnTo>
                    <a:lnTo>
                      <a:pt x="350" y="1969"/>
                    </a:lnTo>
                    <a:lnTo>
                      <a:pt x="350" y="1975"/>
                    </a:lnTo>
                    <a:lnTo>
                      <a:pt x="350" y="1981"/>
                    </a:lnTo>
                    <a:lnTo>
                      <a:pt x="350" y="1987"/>
                    </a:lnTo>
                    <a:lnTo>
                      <a:pt x="350" y="1994"/>
                    </a:lnTo>
                    <a:lnTo>
                      <a:pt x="344" y="2000"/>
                    </a:lnTo>
                    <a:lnTo>
                      <a:pt x="338" y="1994"/>
                    </a:lnTo>
                    <a:lnTo>
                      <a:pt x="338" y="2000"/>
                    </a:lnTo>
                    <a:lnTo>
                      <a:pt x="344" y="2000"/>
                    </a:lnTo>
                    <a:lnTo>
                      <a:pt x="344" y="2006"/>
                    </a:lnTo>
                    <a:lnTo>
                      <a:pt x="344" y="2012"/>
                    </a:lnTo>
                    <a:lnTo>
                      <a:pt x="338" y="2012"/>
                    </a:lnTo>
                    <a:lnTo>
                      <a:pt x="338" y="2018"/>
                    </a:lnTo>
                    <a:lnTo>
                      <a:pt x="332" y="2018"/>
                    </a:lnTo>
                    <a:lnTo>
                      <a:pt x="332" y="2024"/>
                    </a:lnTo>
                    <a:lnTo>
                      <a:pt x="332" y="2018"/>
                    </a:lnTo>
                    <a:lnTo>
                      <a:pt x="332" y="2012"/>
                    </a:lnTo>
                    <a:lnTo>
                      <a:pt x="326" y="2012"/>
                    </a:lnTo>
                    <a:lnTo>
                      <a:pt x="320" y="2012"/>
                    </a:lnTo>
                    <a:lnTo>
                      <a:pt x="320" y="2018"/>
                    </a:lnTo>
                    <a:lnTo>
                      <a:pt x="314" y="2018"/>
                    </a:lnTo>
                    <a:lnTo>
                      <a:pt x="314" y="2012"/>
                    </a:lnTo>
                    <a:lnTo>
                      <a:pt x="314" y="2018"/>
                    </a:lnTo>
                    <a:lnTo>
                      <a:pt x="308" y="2018"/>
                    </a:lnTo>
                    <a:lnTo>
                      <a:pt x="308" y="2024"/>
                    </a:lnTo>
                    <a:lnTo>
                      <a:pt x="301" y="2024"/>
                    </a:lnTo>
                    <a:lnTo>
                      <a:pt x="301" y="2031"/>
                    </a:lnTo>
                    <a:lnTo>
                      <a:pt x="308" y="2031"/>
                    </a:lnTo>
                    <a:lnTo>
                      <a:pt x="308" y="2037"/>
                    </a:lnTo>
                    <a:lnTo>
                      <a:pt x="308" y="2043"/>
                    </a:lnTo>
                    <a:lnTo>
                      <a:pt x="301" y="2043"/>
                    </a:lnTo>
                    <a:lnTo>
                      <a:pt x="301" y="2037"/>
                    </a:lnTo>
                    <a:lnTo>
                      <a:pt x="295" y="2037"/>
                    </a:lnTo>
                    <a:lnTo>
                      <a:pt x="295" y="2043"/>
                    </a:lnTo>
                    <a:lnTo>
                      <a:pt x="295" y="2037"/>
                    </a:lnTo>
                    <a:lnTo>
                      <a:pt x="289" y="2037"/>
                    </a:lnTo>
                    <a:lnTo>
                      <a:pt x="289" y="2043"/>
                    </a:lnTo>
                    <a:lnTo>
                      <a:pt x="295" y="2043"/>
                    </a:lnTo>
                    <a:lnTo>
                      <a:pt x="295" y="2049"/>
                    </a:lnTo>
                    <a:lnTo>
                      <a:pt x="289" y="2049"/>
                    </a:lnTo>
                    <a:lnTo>
                      <a:pt x="289" y="2055"/>
                    </a:lnTo>
                    <a:lnTo>
                      <a:pt x="283" y="2055"/>
                    </a:lnTo>
                    <a:lnTo>
                      <a:pt x="277" y="2055"/>
                    </a:lnTo>
                    <a:lnTo>
                      <a:pt x="277" y="2061"/>
                    </a:lnTo>
                    <a:lnTo>
                      <a:pt x="271" y="2061"/>
                    </a:lnTo>
                    <a:lnTo>
                      <a:pt x="265" y="2061"/>
                    </a:lnTo>
                    <a:lnTo>
                      <a:pt x="259" y="2061"/>
                    </a:lnTo>
                    <a:lnTo>
                      <a:pt x="259" y="2067"/>
                    </a:lnTo>
                    <a:lnTo>
                      <a:pt x="265" y="2067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65" y="2080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80"/>
                    </a:lnTo>
                    <a:lnTo>
                      <a:pt x="265" y="2080"/>
                    </a:lnTo>
                    <a:lnTo>
                      <a:pt x="265" y="2074"/>
                    </a:lnTo>
                    <a:lnTo>
                      <a:pt x="259" y="2080"/>
                    </a:lnTo>
                    <a:lnTo>
                      <a:pt x="259" y="2086"/>
                    </a:lnTo>
                    <a:lnTo>
                      <a:pt x="253" y="2086"/>
                    </a:lnTo>
                    <a:lnTo>
                      <a:pt x="259" y="2086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92"/>
                    </a:lnTo>
                    <a:lnTo>
                      <a:pt x="259" y="2098"/>
                    </a:lnTo>
                    <a:lnTo>
                      <a:pt x="253" y="2098"/>
                    </a:lnTo>
                    <a:lnTo>
                      <a:pt x="247" y="2098"/>
                    </a:lnTo>
                    <a:lnTo>
                      <a:pt x="247" y="2104"/>
                    </a:lnTo>
                    <a:lnTo>
                      <a:pt x="241" y="2104"/>
                    </a:lnTo>
                    <a:lnTo>
                      <a:pt x="247" y="2098"/>
                    </a:lnTo>
                    <a:lnTo>
                      <a:pt x="247" y="2092"/>
                    </a:lnTo>
                    <a:lnTo>
                      <a:pt x="247" y="2086"/>
                    </a:lnTo>
                    <a:lnTo>
                      <a:pt x="247" y="2080"/>
                    </a:lnTo>
                    <a:lnTo>
                      <a:pt x="247" y="2074"/>
                    </a:lnTo>
                    <a:lnTo>
                      <a:pt x="253" y="2074"/>
                    </a:lnTo>
                    <a:lnTo>
                      <a:pt x="253" y="2080"/>
                    </a:lnTo>
                    <a:lnTo>
                      <a:pt x="259" y="2080"/>
                    </a:lnTo>
                    <a:lnTo>
                      <a:pt x="259" y="2074"/>
                    </a:lnTo>
                    <a:lnTo>
                      <a:pt x="253" y="2067"/>
                    </a:lnTo>
                    <a:lnTo>
                      <a:pt x="253" y="2061"/>
                    </a:lnTo>
                    <a:lnTo>
                      <a:pt x="253" y="2055"/>
                    </a:lnTo>
                    <a:lnTo>
                      <a:pt x="247" y="2055"/>
                    </a:lnTo>
                    <a:lnTo>
                      <a:pt x="247" y="2049"/>
                    </a:lnTo>
                    <a:lnTo>
                      <a:pt x="247" y="2055"/>
                    </a:lnTo>
                    <a:lnTo>
                      <a:pt x="253" y="2055"/>
                    </a:lnTo>
                    <a:lnTo>
                      <a:pt x="253" y="2049"/>
                    </a:lnTo>
                    <a:lnTo>
                      <a:pt x="253" y="2043"/>
                    </a:lnTo>
                    <a:lnTo>
                      <a:pt x="247" y="2043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37"/>
                    </a:lnTo>
                    <a:lnTo>
                      <a:pt x="235" y="2037"/>
                    </a:lnTo>
                    <a:lnTo>
                      <a:pt x="235" y="2043"/>
                    </a:lnTo>
                    <a:lnTo>
                      <a:pt x="235" y="2037"/>
                    </a:lnTo>
                    <a:lnTo>
                      <a:pt x="235" y="2031"/>
                    </a:lnTo>
                    <a:lnTo>
                      <a:pt x="241" y="2031"/>
                    </a:lnTo>
                    <a:lnTo>
                      <a:pt x="241" y="2024"/>
                    </a:lnTo>
                    <a:lnTo>
                      <a:pt x="235" y="2024"/>
                    </a:lnTo>
                    <a:lnTo>
                      <a:pt x="235" y="2031"/>
                    </a:lnTo>
                    <a:lnTo>
                      <a:pt x="229" y="2031"/>
                    </a:lnTo>
                    <a:lnTo>
                      <a:pt x="229" y="2037"/>
                    </a:lnTo>
                    <a:lnTo>
                      <a:pt x="229" y="2031"/>
                    </a:lnTo>
                    <a:lnTo>
                      <a:pt x="223" y="2031"/>
                    </a:lnTo>
                    <a:lnTo>
                      <a:pt x="223" y="2037"/>
                    </a:lnTo>
                    <a:lnTo>
                      <a:pt x="229" y="2037"/>
                    </a:lnTo>
                    <a:lnTo>
                      <a:pt x="235" y="2043"/>
                    </a:lnTo>
                    <a:lnTo>
                      <a:pt x="235" y="2049"/>
                    </a:lnTo>
                    <a:lnTo>
                      <a:pt x="241" y="2049"/>
                    </a:lnTo>
                    <a:lnTo>
                      <a:pt x="235" y="2049"/>
                    </a:lnTo>
                    <a:lnTo>
                      <a:pt x="229" y="2049"/>
                    </a:lnTo>
                    <a:lnTo>
                      <a:pt x="229" y="2055"/>
                    </a:lnTo>
                    <a:lnTo>
                      <a:pt x="235" y="2055"/>
                    </a:lnTo>
                    <a:lnTo>
                      <a:pt x="235" y="2061"/>
                    </a:lnTo>
                    <a:lnTo>
                      <a:pt x="229" y="2061"/>
                    </a:lnTo>
                    <a:lnTo>
                      <a:pt x="229" y="2067"/>
                    </a:lnTo>
                    <a:lnTo>
                      <a:pt x="229" y="2061"/>
                    </a:lnTo>
                    <a:lnTo>
                      <a:pt x="223" y="2061"/>
                    </a:lnTo>
                    <a:lnTo>
                      <a:pt x="223" y="2067"/>
                    </a:lnTo>
                    <a:lnTo>
                      <a:pt x="217" y="2067"/>
                    </a:lnTo>
                    <a:lnTo>
                      <a:pt x="211" y="2067"/>
                    </a:lnTo>
                    <a:lnTo>
                      <a:pt x="205" y="2067"/>
                    </a:lnTo>
                    <a:lnTo>
                      <a:pt x="205" y="2061"/>
                    </a:lnTo>
                    <a:lnTo>
                      <a:pt x="199" y="2061"/>
                    </a:lnTo>
                    <a:lnTo>
                      <a:pt x="193" y="2061"/>
                    </a:lnTo>
                    <a:lnTo>
                      <a:pt x="193" y="2067"/>
                    </a:lnTo>
                    <a:lnTo>
                      <a:pt x="199" y="2067"/>
                    </a:lnTo>
                    <a:lnTo>
                      <a:pt x="193" y="2067"/>
                    </a:lnTo>
                    <a:lnTo>
                      <a:pt x="193" y="2074"/>
                    </a:lnTo>
                    <a:lnTo>
                      <a:pt x="193" y="2067"/>
                    </a:lnTo>
                    <a:lnTo>
                      <a:pt x="187" y="2067"/>
                    </a:lnTo>
                    <a:lnTo>
                      <a:pt x="187" y="2061"/>
                    </a:lnTo>
                    <a:lnTo>
                      <a:pt x="181" y="2061"/>
                    </a:lnTo>
                    <a:lnTo>
                      <a:pt x="181" y="2055"/>
                    </a:lnTo>
                    <a:lnTo>
                      <a:pt x="181" y="2049"/>
                    </a:lnTo>
                    <a:lnTo>
                      <a:pt x="181" y="2055"/>
                    </a:lnTo>
                    <a:lnTo>
                      <a:pt x="187" y="2055"/>
                    </a:lnTo>
                    <a:lnTo>
                      <a:pt x="187" y="2049"/>
                    </a:lnTo>
                    <a:lnTo>
                      <a:pt x="193" y="2049"/>
                    </a:lnTo>
                    <a:lnTo>
                      <a:pt x="193" y="2043"/>
                    </a:lnTo>
                    <a:lnTo>
                      <a:pt x="193" y="2037"/>
                    </a:lnTo>
                    <a:lnTo>
                      <a:pt x="193" y="2031"/>
                    </a:lnTo>
                    <a:lnTo>
                      <a:pt x="193" y="2024"/>
                    </a:lnTo>
                    <a:lnTo>
                      <a:pt x="193" y="2018"/>
                    </a:lnTo>
                    <a:lnTo>
                      <a:pt x="199" y="2012"/>
                    </a:lnTo>
                    <a:lnTo>
                      <a:pt x="193" y="2012"/>
                    </a:lnTo>
                    <a:lnTo>
                      <a:pt x="187" y="2012"/>
                    </a:lnTo>
                    <a:lnTo>
                      <a:pt x="181" y="2012"/>
                    </a:lnTo>
                    <a:lnTo>
                      <a:pt x="175" y="2012"/>
                    </a:lnTo>
                    <a:lnTo>
                      <a:pt x="169" y="2012"/>
                    </a:lnTo>
                    <a:lnTo>
                      <a:pt x="163" y="2012"/>
                    </a:lnTo>
                    <a:lnTo>
                      <a:pt x="169" y="2012"/>
                    </a:lnTo>
                    <a:lnTo>
                      <a:pt x="169" y="2018"/>
                    </a:lnTo>
                    <a:lnTo>
                      <a:pt x="175" y="2018"/>
                    </a:lnTo>
                    <a:lnTo>
                      <a:pt x="181" y="2018"/>
                    </a:lnTo>
                    <a:lnTo>
                      <a:pt x="187" y="2018"/>
                    </a:lnTo>
                    <a:lnTo>
                      <a:pt x="187" y="2024"/>
                    </a:lnTo>
                    <a:lnTo>
                      <a:pt x="181" y="2024"/>
                    </a:lnTo>
                    <a:lnTo>
                      <a:pt x="181" y="2031"/>
                    </a:lnTo>
                    <a:lnTo>
                      <a:pt x="175" y="2031"/>
                    </a:lnTo>
                    <a:lnTo>
                      <a:pt x="175" y="2037"/>
                    </a:lnTo>
                    <a:lnTo>
                      <a:pt x="181" y="2037"/>
                    </a:lnTo>
                    <a:lnTo>
                      <a:pt x="181" y="2043"/>
                    </a:lnTo>
                    <a:lnTo>
                      <a:pt x="187" y="2043"/>
                    </a:lnTo>
                    <a:lnTo>
                      <a:pt x="181" y="2043"/>
                    </a:lnTo>
                    <a:lnTo>
                      <a:pt x="181" y="2037"/>
                    </a:lnTo>
                    <a:lnTo>
                      <a:pt x="175" y="2037"/>
                    </a:lnTo>
                    <a:lnTo>
                      <a:pt x="175" y="2043"/>
                    </a:lnTo>
                    <a:lnTo>
                      <a:pt x="169" y="2043"/>
                    </a:lnTo>
                    <a:lnTo>
                      <a:pt x="163" y="2037"/>
                    </a:lnTo>
                    <a:lnTo>
                      <a:pt x="169" y="2037"/>
                    </a:lnTo>
                    <a:lnTo>
                      <a:pt x="163" y="2037"/>
                    </a:lnTo>
                    <a:lnTo>
                      <a:pt x="157" y="2037"/>
                    </a:lnTo>
                    <a:lnTo>
                      <a:pt x="157" y="2031"/>
                    </a:lnTo>
                    <a:lnTo>
                      <a:pt x="157" y="2024"/>
                    </a:lnTo>
                    <a:lnTo>
                      <a:pt x="151" y="2024"/>
                    </a:lnTo>
                    <a:lnTo>
                      <a:pt x="151" y="2031"/>
                    </a:lnTo>
                    <a:lnTo>
                      <a:pt x="151" y="2037"/>
                    </a:lnTo>
                    <a:lnTo>
                      <a:pt x="151" y="2043"/>
                    </a:lnTo>
                    <a:lnTo>
                      <a:pt x="157" y="2043"/>
                    </a:lnTo>
                    <a:lnTo>
                      <a:pt x="157" y="2037"/>
                    </a:lnTo>
                    <a:lnTo>
                      <a:pt x="157" y="2043"/>
                    </a:lnTo>
                    <a:lnTo>
                      <a:pt x="163" y="2043"/>
                    </a:lnTo>
                    <a:lnTo>
                      <a:pt x="163" y="2049"/>
                    </a:lnTo>
                    <a:lnTo>
                      <a:pt x="163" y="2055"/>
                    </a:lnTo>
                    <a:lnTo>
                      <a:pt x="169" y="2055"/>
                    </a:lnTo>
                    <a:lnTo>
                      <a:pt x="169" y="2061"/>
                    </a:lnTo>
                    <a:lnTo>
                      <a:pt x="169" y="2067"/>
                    </a:lnTo>
                    <a:lnTo>
                      <a:pt x="163" y="2067"/>
                    </a:lnTo>
                    <a:lnTo>
                      <a:pt x="163" y="2074"/>
                    </a:lnTo>
                    <a:lnTo>
                      <a:pt x="163" y="2080"/>
                    </a:lnTo>
                    <a:lnTo>
                      <a:pt x="163" y="2074"/>
                    </a:lnTo>
                    <a:lnTo>
                      <a:pt x="169" y="2074"/>
                    </a:lnTo>
                    <a:lnTo>
                      <a:pt x="175" y="2074"/>
                    </a:lnTo>
                    <a:lnTo>
                      <a:pt x="181" y="2074"/>
                    </a:lnTo>
                    <a:lnTo>
                      <a:pt x="187" y="2074"/>
                    </a:lnTo>
                    <a:lnTo>
                      <a:pt x="187" y="2080"/>
                    </a:lnTo>
                    <a:lnTo>
                      <a:pt x="187" y="2086"/>
                    </a:lnTo>
                    <a:lnTo>
                      <a:pt x="181" y="2086"/>
                    </a:lnTo>
                    <a:lnTo>
                      <a:pt x="181" y="2092"/>
                    </a:lnTo>
                    <a:lnTo>
                      <a:pt x="175" y="2092"/>
                    </a:lnTo>
                    <a:lnTo>
                      <a:pt x="175" y="2098"/>
                    </a:lnTo>
                    <a:lnTo>
                      <a:pt x="169" y="2098"/>
                    </a:lnTo>
                    <a:lnTo>
                      <a:pt x="163" y="2098"/>
                    </a:lnTo>
                    <a:lnTo>
                      <a:pt x="163" y="2104"/>
                    </a:lnTo>
                    <a:lnTo>
                      <a:pt x="157" y="2104"/>
                    </a:lnTo>
                    <a:lnTo>
                      <a:pt x="157" y="2111"/>
                    </a:lnTo>
                    <a:lnTo>
                      <a:pt x="157" y="2104"/>
                    </a:lnTo>
                    <a:lnTo>
                      <a:pt x="151" y="2104"/>
                    </a:lnTo>
                    <a:lnTo>
                      <a:pt x="151" y="2111"/>
                    </a:lnTo>
                    <a:lnTo>
                      <a:pt x="145" y="2111"/>
                    </a:lnTo>
                    <a:lnTo>
                      <a:pt x="145" y="2117"/>
                    </a:lnTo>
                    <a:lnTo>
                      <a:pt x="138" y="2117"/>
                    </a:lnTo>
                    <a:lnTo>
                      <a:pt x="132" y="2117"/>
                    </a:lnTo>
                    <a:lnTo>
                      <a:pt x="126" y="2117"/>
                    </a:lnTo>
                    <a:lnTo>
                      <a:pt x="120" y="2117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6" y="2104"/>
                    </a:lnTo>
                    <a:lnTo>
                      <a:pt x="120" y="2104"/>
                    </a:lnTo>
                    <a:lnTo>
                      <a:pt x="126" y="2098"/>
                    </a:lnTo>
                    <a:lnTo>
                      <a:pt x="120" y="2098"/>
                    </a:lnTo>
                    <a:lnTo>
                      <a:pt x="114" y="2098"/>
                    </a:lnTo>
                    <a:lnTo>
                      <a:pt x="114" y="2104"/>
                    </a:lnTo>
                    <a:lnTo>
                      <a:pt x="120" y="2104"/>
                    </a:lnTo>
                    <a:lnTo>
                      <a:pt x="120" y="2111"/>
                    </a:lnTo>
                    <a:lnTo>
                      <a:pt x="114" y="2111"/>
                    </a:lnTo>
                    <a:lnTo>
                      <a:pt x="114" y="2117"/>
                    </a:lnTo>
                    <a:lnTo>
                      <a:pt x="120" y="2117"/>
                    </a:lnTo>
                    <a:lnTo>
                      <a:pt x="120" y="2123"/>
                    </a:lnTo>
                    <a:lnTo>
                      <a:pt x="114" y="2123"/>
                    </a:lnTo>
                    <a:lnTo>
                      <a:pt x="114" y="2129"/>
                    </a:lnTo>
                    <a:lnTo>
                      <a:pt x="108" y="2129"/>
                    </a:lnTo>
                    <a:lnTo>
                      <a:pt x="102" y="2123"/>
                    </a:lnTo>
                    <a:lnTo>
                      <a:pt x="102" y="2117"/>
                    </a:lnTo>
                    <a:lnTo>
                      <a:pt x="102" y="2123"/>
                    </a:lnTo>
                    <a:lnTo>
                      <a:pt x="96" y="2123"/>
                    </a:lnTo>
                    <a:lnTo>
                      <a:pt x="96" y="2129"/>
                    </a:lnTo>
                    <a:lnTo>
                      <a:pt x="102" y="2129"/>
                    </a:lnTo>
                    <a:lnTo>
                      <a:pt x="102" y="2135"/>
                    </a:lnTo>
                    <a:lnTo>
                      <a:pt x="108" y="2135"/>
                    </a:lnTo>
                    <a:lnTo>
                      <a:pt x="102" y="2135"/>
                    </a:lnTo>
                    <a:lnTo>
                      <a:pt x="102" y="2141"/>
                    </a:lnTo>
                    <a:lnTo>
                      <a:pt x="108" y="2141"/>
                    </a:lnTo>
                    <a:lnTo>
                      <a:pt x="108" y="2147"/>
                    </a:lnTo>
                    <a:lnTo>
                      <a:pt x="114" y="2147"/>
                    </a:lnTo>
                    <a:lnTo>
                      <a:pt x="108" y="2147"/>
                    </a:lnTo>
                    <a:lnTo>
                      <a:pt x="108" y="2154"/>
                    </a:lnTo>
                    <a:lnTo>
                      <a:pt x="114" y="2154"/>
                    </a:lnTo>
                    <a:lnTo>
                      <a:pt x="114" y="2160"/>
                    </a:lnTo>
                    <a:lnTo>
                      <a:pt x="114" y="2166"/>
                    </a:lnTo>
                    <a:lnTo>
                      <a:pt x="108" y="2166"/>
                    </a:lnTo>
                    <a:lnTo>
                      <a:pt x="108" y="2172"/>
                    </a:lnTo>
                    <a:lnTo>
                      <a:pt x="108" y="2178"/>
                    </a:lnTo>
                    <a:lnTo>
                      <a:pt x="108" y="2184"/>
                    </a:lnTo>
                    <a:lnTo>
                      <a:pt x="108" y="2191"/>
                    </a:lnTo>
                    <a:lnTo>
                      <a:pt x="108" y="2197"/>
                    </a:lnTo>
                    <a:lnTo>
                      <a:pt x="102" y="2197"/>
                    </a:lnTo>
                    <a:lnTo>
                      <a:pt x="102" y="2203"/>
                    </a:lnTo>
                    <a:lnTo>
                      <a:pt x="96" y="2197"/>
                    </a:lnTo>
                    <a:lnTo>
                      <a:pt x="96" y="2203"/>
                    </a:lnTo>
                    <a:lnTo>
                      <a:pt x="102" y="2203"/>
                    </a:lnTo>
                    <a:lnTo>
                      <a:pt x="96" y="2203"/>
                    </a:lnTo>
                    <a:lnTo>
                      <a:pt x="96" y="2209"/>
                    </a:lnTo>
                    <a:lnTo>
                      <a:pt x="90" y="2209"/>
                    </a:lnTo>
                    <a:lnTo>
                      <a:pt x="90" y="2215"/>
                    </a:lnTo>
                    <a:lnTo>
                      <a:pt x="96" y="2215"/>
                    </a:lnTo>
                    <a:lnTo>
                      <a:pt x="102" y="2209"/>
                    </a:lnTo>
                    <a:lnTo>
                      <a:pt x="108" y="2209"/>
                    </a:lnTo>
                    <a:lnTo>
                      <a:pt x="108" y="2215"/>
                    </a:lnTo>
                    <a:lnTo>
                      <a:pt x="102" y="2215"/>
                    </a:lnTo>
                    <a:lnTo>
                      <a:pt x="96" y="2215"/>
                    </a:lnTo>
                    <a:lnTo>
                      <a:pt x="96" y="2221"/>
                    </a:lnTo>
                    <a:lnTo>
                      <a:pt x="90" y="2221"/>
                    </a:lnTo>
                    <a:lnTo>
                      <a:pt x="84" y="2221"/>
                    </a:lnTo>
                    <a:lnTo>
                      <a:pt x="84" y="2227"/>
                    </a:lnTo>
                    <a:lnTo>
                      <a:pt x="78" y="2227"/>
                    </a:lnTo>
                    <a:lnTo>
                      <a:pt x="72" y="2227"/>
                    </a:lnTo>
                    <a:lnTo>
                      <a:pt x="72" y="2234"/>
                    </a:lnTo>
                    <a:lnTo>
                      <a:pt x="66" y="2234"/>
                    </a:lnTo>
                    <a:lnTo>
                      <a:pt x="66" y="2240"/>
                    </a:lnTo>
                    <a:lnTo>
                      <a:pt x="66" y="2246"/>
                    </a:lnTo>
                    <a:lnTo>
                      <a:pt x="66" y="2252"/>
                    </a:lnTo>
                    <a:lnTo>
                      <a:pt x="60" y="2252"/>
                    </a:lnTo>
                    <a:lnTo>
                      <a:pt x="60" y="2258"/>
                    </a:lnTo>
                    <a:lnTo>
                      <a:pt x="60" y="2264"/>
                    </a:lnTo>
                    <a:lnTo>
                      <a:pt x="60" y="2271"/>
                    </a:lnTo>
                    <a:lnTo>
                      <a:pt x="54" y="2271"/>
                    </a:lnTo>
                    <a:lnTo>
                      <a:pt x="48" y="2271"/>
                    </a:lnTo>
                    <a:lnTo>
                      <a:pt x="42" y="2271"/>
                    </a:lnTo>
                    <a:lnTo>
                      <a:pt x="36" y="2277"/>
                    </a:lnTo>
                    <a:lnTo>
                      <a:pt x="36" y="2283"/>
                    </a:lnTo>
                    <a:lnTo>
                      <a:pt x="30" y="2283"/>
                    </a:lnTo>
                    <a:lnTo>
                      <a:pt x="30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83"/>
                    </a:lnTo>
                    <a:lnTo>
                      <a:pt x="18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24" y="2301"/>
                    </a:lnTo>
                    <a:lnTo>
                      <a:pt x="24" y="2307"/>
                    </a:lnTo>
                    <a:lnTo>
                      <a:pt x="18" y="2307"/>
                    </a:lnTo>
                    <a:lnTo>
                      <a:pt x="18" y="2314"/>
                    </a:lnTo>
                    <a:lnTo>
                      <a:pt x="12" y="2314"/>
                    </a:lnTo>
                    <a:lnTo>
                      <a:pt x="12" y="2320"/>
                    </a:lnTo>
                    <a:lnTo>
                      <a:pt x="6" y="2320"/>
                    </a:lnTo>
                    <a:lnTo>
                      <a:pt x="6" y="2326"/>
                    </a:lnTo>
                    <a:lnTo>
                      <a:pt x="0" y="232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2" name="Freeform 355"/>
              <p:cNvSpPr>
                <a:spLocks/>
              </p:cNvSpPr>
              <p:nvPr/>
            </p:nvSpPr>
            <p:spPr bwMode="auto">
              <a:xfrm>
                <a:off x="2648" y="39"/>
                <a:ext cx="754" cy="2467"/>
              </a:xfrm>
              <a:custGeom>
                <a:avLst/>
                <a:gdLst>
                  <a:gd name="T0" fmla="*/ 284 w 754"/>
                  <a:gd name="T1" fmla="*/ 2350 h 2467"/>
                  <a:gd name="T2" fmla="*/ 259 w 754"/>
                  <a:gd name="T3" fmla="*/ 2381 h 2467"/>
                  <a:gd name="T4" fmla="*/ 277 w 754"/>
                  <a:gd name="T5" fmla="*/ 2443 h 2467"/>
                  <a:gd name="T6" fmla="*/ 229 w 754"/>
                  <a:gd name="T7" fmla="*/ 2455 h 2467"/>
                  <a:gd name="T8" fmla="*/ 193 w 754"/>
                  <a:gd name="T9" fmla="*/ 2455 h 2467"/>
                  <a:gd name="T10" fmla="*/ 163 w 754"/>
                  <a:gd name="T11" fmla="*/ 2436 h 2467"/>
                  <a:gd name="T12" fmla="*/ 145 w 754"/>
                  <a:gd name="T13" fmla="*/ 2449 h 2467"/>
                  <a:gd name="T14" fmla="*/ 114 w 754"/>
                  <a:gd name="T15" fmla="*/ 2443 h 2467"/>
                  <a:gd name="T16" fmla="*/ 96 w 754"/>
                  <a:gd name="T17" fmla="*/ 2455 h 2467"/>
                  <a:gd name="T18" fmla="*/ 60 w 754"/>
                  <a:gd name="T19" fmla="*/ 2455 h 2467"/>
                  <a:gd name="T20" fmla="*/ 36 w 754"/>
                  <a:gd name="T21" fmla="*/ 2449 h 2467"/>
                  <a:gd name="T22" fmla="*/ 12 w 754"/>
                  <a:gd name="T23" fmla="*/ 2467 h 2467"/>
                  <a:gd name="T24" fmla="*/ 6 w 754"/>
                  <a:gd name="T25" fmla="*/ 2356 h 2467"/>
                  <a:gd name="T26" fmla="*/ 12 w 754"/>
                  <a:gd name="T27" fmla="*/ 2178 h 2467"/>
                  <a:gd name="T28" fmla="*/ 18 w 754"/>
                  <a:gd name="T29" fmla="*/ 2043 h 2467"/>
                  <a:gd name="T30" fmla="*/ 24 w 754"/>
                  <a:gd name="T31" fmla="*/ 1920 h 2467"/>
                  <a:gd name="T32" fmla="*/ 30 w 754"/>
                  <a:gd name="T33" fmla="*/ 1821 h 2467"/>
                  <a:gd name="T34" fmla="*/ 30 w 754"/>
                  <a:gd name="T35" fmla="*/ 1735 h 2467"/>
                  <a:gd name="T36" fmla="*/ 36 w 754"/>
                  <a:gd name="T37" fmla="*/ 1630 h 2467"/>
                  <a:gd name="T38" fmla="*/ 42 w 754"/>
                  <a:gd name="T39" fmla="*/ 1477 h 2467"/>
                  <a:gd name="T40" fmla="*/ 48 w 754"/>
                  <a:gd name="T41" fmla="*/ 1384 h 2467"/>
                  <a:gd name="T42" fmla="*/ 42 w 754"/>
                  <a:gd name="T43" fmla="*/ 1212 h 2467"/>
                  <a:gd name="T44" fmla="*/ 36 w 754"/>
                  <a:gd name="T45" fmla="*/ 1028 h 2467"/>
                  <a:gd name="T46" fmla="*/ 30 w 754"/>
                  <a:gd name="T47" fmla="*/ 763 h 2467"/>
                  <a:gd name="T48" fmla="*/ 24 w 754"/>
                  <a:gd name="T49" fmla="*/ 572 h 2467"/>
                  <a:gd name="T50" fmla="*/ 42 w 754"/>
                  <a:gd name="T51" fmla="*/ 517 h 2467"/>
                  <a:gd name="T52" fmla="*/ 60 w 754"/>
                  <a:gd name="T53" fmla="*/ 505 h 2467"/>
                  <a:gd name="T54" fmla="*/ 96 w 754"/>
                  <a:gd name="T55" fmla="*/ 486 h 2467"/>
                  <a:gd name="T56" fmla="*/ 133 w 754"/>
                  <a:gd name="T57" fmla="*/ 480 h 2467"/>
                  <a:gd name="T58" fmla="*/ 163 w 754"/>
                  <a:gd name="T59" fmla="*/ 505 h 2467"/>
                  <a:gd name="T60" fmla="*/ 181 w 754"/>
                  <a:gd name="T61" fmla="*/ 517 h 2467"/>
                  <a:gd name="T62" fmla="*/ 217 w 754"/>
                  <a:gd name="T63" fmla="*/ 523 h 2467"/>
                  <a:gd name="T64" fmla="*/ 235 w 754"/>
                  <a:gd name="T65" fmla="*/ 548 h 2467"/>
                  <a:gd name="T66" fmla="*/ 265 w 754"/>
                  <a:gd name="T67" fmla="*/ 572 h 2467"/>
                  <a:gd name="T68" fmla="*/ 296 w 754"/>
                  <a:gd name="T69" fmla="*/ 560 h 2467"/>
                  <a:gd name="T70" fmla="*/ 314 w 754"/>
                  <a:gd name="T71" fmla="*/ 529 h 2467"/>
                  <a:gd name="T72" fmla="*/ 344 w 754"/>
                  <a:gd name="T73" fmla="*/ 505 h 2467"/>
                  <a:gd name="T74" fmla="*/ 350 w 754"/>
                  <a:gd name="T75" fmla="*/ 492 h 2467"/>
                  <a:gd name="T76" fmla="*/ 362 w 754"/>
                  <a:gd name="T77" fmla="*/ 461 h 2467"/>
                  <a:gd name="T78" fmla="*/ 392 w 754"/>
                  <a:gd name="T79" fmla="*/ 437 h 2467"/>
                  <a:gd name="T80" fmla="*/ 416 w 754"/>
                  <a:gd name="T81" fmla="*/ 406 h 2467"/>
                  <a:gd name="T82" fmla="*/ 410 w 754"/>
                  <a:gd name="T83" fmla="*/ 369 h 2467"/>
                  <a:gd name="T84" fmla="*/ 434 w 754"/>
                  <a:gd name="T85" fmla="*/ 338 h 2467"/>
                  <a:gd name="T86" fmla="*/ 428 w 754"/>
                  <a:gd name="T87" fmla="*/ 302 h 2467"/>
                  <a:gd name="T88" fmla="*/ 471 w 754"/>
                  <a:gd name="T89" fmla="*/ 283 h 2467"/>
                  <a:gd name="T90" fmla="*/ 501 w 754"/>
                  <a:gd name="T91" fmla="*/ 258 h 2467"/>
                  <a:gd name="T92" fmla="*/ 507 w 754"/>
                  <a:gd name="T93" fmla="*/ 234 h 2467"/>
                  <a:gd name="T94" fmla="*/ 507 w 754"/>
                  <a:gd name="T95" fmla="*/ 197 h 2467"/>
                  <a:gd name="T96" fmla="*/ 531 w 754"/>
                  <a:gd name="T97" fmla="*/ 166 h 2467"/>
                  <a:gd name="T98" fmla="*/ 555 w 754"/>
                  <a:gd name="T99" fmla="*/ 135 h 2467"/>
                  <a:gd name="T100" fmla="*/ 567 w 754"/>
                  <a:gd name="T101" fmla="*/ 86 h 2467"/>
                  <a:gd name="T102" fmla="*/ 573 w 754"/>
                  <a:gd name="T103" fmla="*/ 37 h 2467"/>
                  <a:gd name="T104" fmla="*/ 609 w 754"/>
                  <a:gd name="T105" fmla="*/ 12 h 2467"/>
                  <a:gd name="T106" fmla="*/ 640 w 754"/>
                  <a:gd name="T107" fmla="*/ 25 h 2467"/>
                  <a:gd name="T108" fmla="*/ 676 w 754"/>
                  <a:gd name="T109" fmla="*/ 6 h 2467"/>
                  <a:gd name="T110" fmla="*/ 706 w 754"/>
                  <a:gd name="T111" fmla="*/ 19 h 2467"/>
                  <a:gd name="T112" fmla="*/ 754 w 754"/>
                  <a:gd name="T113" fmla="*/ 6 h 24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54"/>
                  <a:gd name="T172" fmla="*/ 0 h 2467"/>
                  <a:gd name="T173" fmla="*/ 754 w 754"/>
                  <a:gd name="T174" fmla="*/ 2467 h 24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54" h="2467">
                    <a:moveTo>
                      <a:pt x="308" y="2332"/>
                    </a:moveTo>
                    <a:lnTo>
                      <a:pt x="302" y="2332"/>
                    </a:lnTo>
                    <a:lnTo>
                      <a:pt x="302" y="2338"/>
                    </a:lnTo>
                    <a:lnTo>
                      <a:pt x="296" y="2338"/>
                    </a:lnTo>
                    <a:lnTo>
                      <a:pt x="290" y="2344"/>
                    </a:lnTo>
                    <a:lnTo>
                      <a:pt x="284" y="2344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77" y="2356"/>
                    </a:lnTo>
                    <a:lnTo>
                      <a:pt x="271" y="2356"/>
                    </a:lnTo>
                    <a:lnTo>
                      <a:pt x="271" y="2363"/>
                    </a:lnTo>
                    <a:lnTo>
                      <a:pt x="265" y="2363"/>
                    </a:lnTo>
                    <a:lnTo>
                      <a:pt x="265" y="2369"/>
                    </a:lnTo>
                    <a:lnTo>
                      <a:pt x="259" y="2369"/>
                    </a:lnTo>
                    <a:lnTo>
                      <a:pt x="259" y="2375"/>
                    </a:lnTo>
                    <a:lnTo>
                      <a:pt x="259" y="2381"/>
                    </a:lnTo>
                    <a:lnTo>
                      <a:pt x="259" y="2387"/>
                    </a:lnTo>
                    <a:lnTo>
                      <a:pt x="259" y="2393"/>
                    </a:lnTo>
                    <a:lnTo>
                      <a:pt x="259" y="2400"/>
                    </a:lnTo>
                    <a:lnTo>
                      <a:pt x="265" y="2412"/>
                    </a:lnTo>
                    <a:lnTo>
                      <a:pt x="265" y="2418"/>
                    </a:lnTo>
                    <a:lnTo>
                      <a:pt x="271" y="2424"/>
                    </a:lnTo>
                    <a:lnTo>
                      <a:pt x="271" y="2430"/>
                    </a:lnTo>
                    <a:lnTo>
                      <a:pt x="277" y="2436"/>
                    </a:lnTo>
                    <a:lnTo>
                      <a:pt x="277" y="2443"/>
                    </a:lnTo>
                    <a:lnTo>
                      <a:pt x="277" y="2449"/>
                    </a:lnTo>
                    <a:lnTo>
                      <a:pt x="277" y="2455"/>
                    </a:lnTo>
                    <a:lnTo>
                      <a:pt x="271" y="2455"/>
                    </a:lnTo>
                    <a:lnTo>
                      <a:pt x="265" y="2455"/>
                    </a:lnTo>
                    <a:lnTo>
                      <a:pt x="259" y="2455"/>
                    </a:lnTo>
                    <a:lnTo>
                      <a:pt x="253" y="2455"/>
                    </a:lnTo>
                    <a:lnTo>
                      <a:pt x="247" y="2461"/>
                    </a:lnTo>
                    <a:lnTo>
                      <a:pt x="241" y="2461"/>
                    </a:lnTo>
                    <a:lnTo>
                      <a:pt x="229" y="2455"/>
                    </a:lnTo>
                    <a:lnTo>
                      <a:pt x="223" y="2455"/>
                    </a:lnTo>
                    <a:lnTo>
                      <a:pt x="217" y="2455"/>
                    </a:lnTo>
                    <a:lnTo>
                      <a:pt x="211" y="2449"/>
                    </a:lnTo>
                    <a:lnTo>
                      <a:pt x="211" y="2443"/>
                    </a:lnTo>
                    <a:lnTo>
                      <a:pt x="205" y="2443"/>
                    </a:lnTo>
                    <a:lnTo>
                      <a:pt x="205" y="2449"/>
                    </a:lnTo>
                    <a:lnTo>
                      <a:pt x="199" y="2449"/>
                    </a:lnTo>
                    <a:lnTo>
                      <a:pt x="193" y="2449"/>
                    </a:lnTo>
                    <a:lnTo>
                      <a:pt x="193" y="2455"/>
                    </a:lnTo>
                    <a:lnTo>
                      <a:pt x="187" y="2455"/>
                    </a:lnTo>
                    <a:lnTo>
                      <a:pt x="181" y="2455"/>
                    </a:lnTo>
                    <a:lnTo>
                      <a:pt x="181" y="2449"/>
                    </a:lnTo>
                    <a:lnTo>
                      <a:pt x="187" y="2449"/>
                    </a:lnTo>
                    <a:lnTo>
                      <a:pt x="187" y="2443"/>
                    </a:lnTo>
                    <a:lnTo>
                      <a:pt x="181" y="2436"/>
                    </a:lnTo>
                    <a:lnTo>
                      <a:pt x="175" y="2436"/>
                    </a:lnTo>
                    <a:lnTo>
                      <a:pt x="169" y="2436"/>
                    </a:lnTo>
                    <a:lnTo>
                      <a:pt x="163" y="2436"/>
                    </a:lnTo>
                    <a:lnTo>
                      <a:pt x="163" y="2443"/>
                    </a:lnTo>
                    <a:lnTo>
                      <a:pt x="163" y="2449"/>
                    </a:lnTo>
                    <a:lnTo>
                      <a:pt x="157" y="2449"/>
                    </a:lnTo>
                    <a:lnTo>
                      <a:pt x="157" y="2443"/>
                    </a:lnTo>
                    <a:lnTo>
                      <a:pt x="157" y="2436"/>
                    </a:lnTo>
                    <a:lnTo>
                      <a:pt x="151" y="2436"/>
                    </a:lnTo>
                    <a:lnTo>
                      <a:pt x="151" y="2443"/>
                    </a:lnTo>
                    <a:lnTo>
                      <a:pt x="145" y="2443"/>
                    </a:lnTo>
                    <a:lnTo>
                      <a:pt x="145" y="2449"/>
                    </a:lnTo>
                    <a:lnTo>
                      <a:pt x="139" y="2443"/>
                    </a:lnTo>
                    <a:lnTo>
                      <a:pt x="133" y="2443"/>
                    </a:lnTo>
                    <a:lnTo>
                      <a:pt x="133" y="2449"/>
                    </a:lnTo>
                    <a:lnTo>
                      <a:pt x="133" y="2455"/>
                    </a:lnTo>
                    <a:lnTo>
                      <a:pt x="133" y="2449"/>
                    </a:lnTo>
                    <a:lnTo>
                      <a:pt x="127" y="2449"/>
                    </a:lnTo>
                    <a:lnTo>
                      <a:pt x="127" y="2443"/>
                    </a:lnTo>
                    <a:lnTo>
                      <a:pt x="121" y="2443"/>
                    </a:lnTo>
                    <a:lnTo>
                      <a:pt x="114" y="2443"/>
                    </a:lnTo>
                    <a:lnTo>
                      <a:pt x="114" y="2436"/>
                    </a:lnTo>
                    <a:lnTo>
                      <a:pt x="108" y="2436"/>
                    </a:lnTo>
                    <a:lnTo>
                      <a:pt x="108" y="2443"/>
                    </a:lnTo>
                    <a:lnTo>
                      <a:pt x="102" y="2443"/>
                    </a:lnTo>
                    <a:lnTo>
                      <a:pt x="96" y="2443"/>
                    </a:lnTo>
                    <a:lnTo>
                      <a:pt x="96" y="2449"/>
                    </a:lnTo>
                    <a:lnTo>
                      <a:pt x="102" y="2449"/>
                    </a:lnTo>
                    <a:lnTo>
                      <a:pt x="102" y="2455"/>
                    </a:lnTo>
                    <a:lnTo>
                      <a:pt x="96" y="2455"/>
                    </a:lnTo>
                    <a:lnTo>
                      <a:pt x="96" y="2449"/>
                    </a:lnTo>
                    <a:lnTo>
                      <a:pt x="90" y="2449"/>
                    </a:lnTo>
                    <a:lnTo>
                      <a:pt x="84" y="2449"/>
                    </a:lnTo>
                    <a:lnTo>
                      <a:pt x="84" y="2443"/>
                    </a:lnTo>
                    <a:lnTo>
                      <a:pt x="78" y="2443"/>
                    </a:lnTo>
                    <a:lnTo>
                      <a:pt x="78" y="2449"/>
                    </a:lnTo>
                    <a:lnTo>
                      <a:pt x="72" y="2455"/>
                    </a:lnTo>
                    <a:lnTo>
                      <a:pt x="66" y="2455"/>
                    </a:lnTo>
                    <a:lnTo>
                      <a:pt x="60" y="2455"/>
                    </a:lnTo>
                    <a:lnTo>
                      <a:pt x="60" y="2449"/>
                    </a:lnTo>
                    <a:lnTo>
                      <a:pt x="54" y="2449"/>
                    </a:lnTo>
                    <a:lnTo>
                      <a:pt x="54" y="2443"/>
                    </a:lnTo>
                    <a:lnTo>
                      <a:pt x="48" y="2443"/>
                    </a:lnTo>
                    <a:lnTo>
                      <a:pt x="48" y="2436"/>
                    </a:lnTo>
                    <a:lnTo>
                      <a:pt x="42" y="2436"/>
                    </a:lnTo>
                    <a:lnTo>
                      <a:pt x="42" y="2443"/>
                    </a:lnTo>
                    <a:lnTo>
                      <a:pt x="36" y="2443"/>
                    </a:lnTo>
                    <a:lnTo>
                      <a:pt x="36" y="2449"/>
                    </a:lnTo>
                    <a:lnTo>
                      <a:pt x="36" y="2455"/>
                    </a:lnTo>
                    <a:lnTo>
                      <a:pt x="30" y="2455"/>
                    </a:lnTo>
                    <a:lnTo>
                      <a:pt x="30" y="2449"/>
                    </a:lnTo>
                    <a:lnTo>
                      <a:pt x="24" y="2449"/>
                    </a:lnTo>
                    <a:lnTo>
                      <a:pt x="24" y="2455"/>
                    </a:lnTo>
                    <a:lnTo>
                      <a:pt x="18" y="2455"/>
                    </a:lnTo>
                    <a:lnTo>
                      <a:pt x="12" y="2455"/>
                    </a:lnTo>
                    <a:lnTo>
                      <a:pt x="12" y="2461"/>
                    </a:lnTo>
                    <a:lnTo>
                      <a:pt x="12" y="2467"/>
                    </a:lnTo>
                    <a:lnTo>
                      <a:pt x="6" y="2467"/>
                    </a:lnTo>
                    <a:lnTo>
                      <a:pt x="0" y="2461"/>
                    </a:lnTo>
                    <a:lnTo>
                      <a:pt x="0" y="2455"/>
                    </a:lnTo>
                    <a:lnTo>
                      <a:pt x="0" y="2436"/>
                    </a:lnTo>
                    <a:lnTo>
                      <a:pt x="6" y="2400"/>
                    </a:lnTo>
                    <a:lnTo>
                      <a:pt x="6" y="2387"/>
                    </a:lnTo>
                    <a:lnTo>
                      <a:pt x="6" y="2381"/>
                    </a:lnTo>
                    <a:lnTo>
                      <a:pt x="6" y="2369"/>
                    </a:lnTo>
                    <a:lnTo>
                      <a:pt x="6" y="2356"/>
                    </a:lnTo>
                    <a:lnTo>
                      <a:pt x="6" y="2301"/>
                    </a:lnTo>
                    <a:lnTo>
                      <a:pt x="6" y="2252"/>
                    </a:lnTo>
                    <a:lnTo>
                      <a:pt x="12" y="2252"/>
                    </a:lnTo>
                    <a:lnTo>
                      <a:pt x="12" y="2246"/>
                    </a:lnTo>
                    <a:lnTo>
                      <a:pt x="12" y="2240"/>
                    </a:lnTo>
                    <a:lnTo>
                      <a:pt x="12" y="2233"/>
                    </a:lnTo>
                    <a:lnTo>
                      <a:pt x="12" y="2209"/>
                    </a:lnTo>
                    <a:lnTo>
                      <a:pt x="12" y="2197"/>
                    </a:lnTo>
                    <a:lnTo>
                      <a:pt x="12" y="2178"/>
                    </a:lnTo>
                    <a:lnTo>
                      <a:pt x="12" y="2172"/>
                    </a:lnTo>
                    <a:lnTo>
                      <a:pt x="12" y="2147"/>
                    </a:lnTo>
                    <a:lnTo>
                      <a:pt x="12" y="2135"/>
                    </a:lnTo>
                    <a:lnTo>
                      <a:pt x="12" y="2129"/>
                    </a:lnTo>
                    <a:lnTo>
                      <a:pt x="18" y="2117"/>
                    </a:lnTo>
                    <a:lnTo>
                      <a:pt x="18" y="2110"/>
                    </a:lnTo>
                    <a:lnTo>
                      <a:pt x="18" y="2080"/>
                    </a:lnTo>
                    <a:lnTo>
                      <a:pt x="18" y="2055"/>
                    </a:lnTo>
                    <a:lnTo>
                      <a:pt x="18" y="2043"/>
                    </a:lnTo>
                    <a:lnTo>
                      <a:pt x="18" y="2030"/>
                    </a:lnTo>
                    <a:lnTo>
                      <a:pt x="18" y="2018"/>
                    </a:lnTo>
                    <a:lnTo>
                      <a:pt x="18" y="2006"/>
                    </a:lnTo>
                    <a:lnTo>
                      <a:pt x="18" y="2000"/>
                    </a:lnTo>
                    <a:lnTo>
                      <a:pt x="24" y="1969"/>
                    </a:lnTo>
                    <a:lnTo>
                      <a:pt x="24" y="1957"/>
                    </a:lnTo>
                    <a:lnTo>
                      <a:pt x="24" y="1950"/>
                    </a:lnTo>
                    <a:lnTo>
                      <a:pt x="24" y="1926"/>
                    </a:lnTo>
                    <a:lnTo>
                      <a:pt x="24" y="1920"/>
                    </a:lnTo>
                    <a:lnTo>
                      <a:pt x="24" y="1914"/>
                    </a:lnTo>
                    <a:lnTo>
                      <a:pt x="24" y="1901"/>
                    </a:lnTo>
                    <a:lnTo>
                      <a:pt x="24" y="1889"/>
                    </a:lnTo>
                    <a:lnTo>
                      <a:pt x="24" y="1883"/>
                    </a:lnTo>
                    <a:lnTo>
                      <a:pt x="24" y="1870"/>
                    </a:lnTo>
                    <a:lnTo>
                      <a:pt x="24" y="1852"/>
                    </a:lnTo>
                    <a:lnTo>
                      <a:pt x="24" y="1846"/>
                    </a:lnTo>
                    <a:lnTo>
                      <a:pt x="30" y="1827"/>
                    </a:lnTo>
                    <a:lnTo>
                      <a:pt x="30" y="1821"/>
                    </a:lnTo>
                    <a:lnTo>
                      <a:pt x="30" y="1815"/>
                    </a:lnTo>
                    <a:lnTo>
                      <a:pt x="30" y="1803"/>
                    </a:lnTo>
                    <a:lnTo>
                      <a:pt x="30" y="1790"/>
                    </a:lnTo>
                    <a:lnTo>
                      <a:pt x="30" y="1778"/>
                    </a:lnTo>
                    <a:lnTo>
                      <a:pt x="30" y="1772"/>
                    </a:lnTo>
                    <a:lnTo>
                      <a:pt x="30" y="1760"/>
                    </a:lnTo>
                    <a:lnTo>
                      <a:pt x="30" y="1747"/>
                    </a:lnTo>
                    <a:lnTo>
                      <a:pt x="30" y="1741"/>
                    </a:lnTo>
                    <a:lnTo>
                      <a:pt x="30" y="1735"/>
                    </a:lnTo>
                    <a:lnTo>
                      <a:pt x="30" y="1729"/>
                    </a:lnTo>
                    <a:lnTo>
                      <a:pt x="30" y="1723"/>
                    </a:lnTo>
                    <a:lnTo>
                      <a:pt x="30" y="1717"/>
                    </a:lnTo>
                    <a:lnTo>
                      <a:pt x="30" y="1710"/>
                    </a:lnTo>
                    <a:lnTo>
                      <a:pt x="36" y="1698"/>
                    </a:lnTo>
                    <a:lnTo>
                      <a:pt x="36" y="1692"/>
                    </a:lnTo>
                    <a:lnTo>
                      <a:pt x="36" y="1667"/>
                    </a:lnTo>
                    <a:lnTo>
                      <a:pt x="36" y="1637"/>
                    </a:lnTo>
                    <a:lnTo>
                      <a:pt x="36" y="1630"/>
                    </a:lnTo>
                    <a:lnTo>
                      <a:pt x="36" y="1624"/>
                    </a:lnTo>
                    <a:lnTo>
                      <a:pt x="36" y="1612"/>
                    </a:lnTo>
                    <a:lnTo>
                      <a:pt x="36" y="1600"/>
                    </a:lnTo>
                    <a:lnTo>
                      <a:pt x="36" y="1594"/>
                    </a:lnTo>
                    <a:lnTo>
                      <a:pt x="36" y="1581"/>
                    </a:lnTo>
                    <a:lnTo>
                      <a:pt x="42" y="1551"/>
                    </a:lnTo>
                    <a:lnTo>
                      <a:pt x="42" y="1507"/>
                    </a:lnTo>
                    <a:lnTo>
                      <a:pt x="42" y="1483"/>
                    </a:lnTo>
                    <a:lnTo>
                      <a:pt x="42" y="1477"/>
                    </a:lnTo>
                    <a:lnTo>
                      <a:pt x="42" y="1458"/>
                    </a:lnTo>
                    <a:lnTo>
                      <a:pt x="42" y="1446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7"/>
                    </a:lnTo>
                    <a:lnTo>
                      <a:pt x="48" y="1421"/>
                    </a:lnTo>
                    <a:lnTo>
                      <a:pt x="48" y="1409"/>
                    </a:lnTo>
                    <a:lnTo>
                      <a:pt x="48" y="1397"/>
                    </a:lnTo>
                    <a:lnTo>
                      <a:pt x="48" y="1384"/>
                    </a:lnTo>
                    <a:lnTo>
                      <a:pt x="48" y="1372"/>
                    </a:lnTo>
                    <a:lnTo>
                      <a:pt x="48" y="1329"/>
                    </a:lnTo>
                    <a:lnTo>
                      <a:pt x="48" y="1311"/>
                    </a:lnTo>
                    <a:lnTo>
                      <a:pt x="48" y="1304"/>
                    </a:lnTo>
                    <a:lnTo>
                      <a:pt x="48" y="1286"/>
                    </a:lnTo>
                    <a:lnTo>
                      <a:pt x="42" y="1286"/>
                    </a:lnTo>
                    <a:lnTo>
                      <a:pt x="42" y="1243"/>
                    </a:lnTo>
                    <a:lnTo>
                      <a:pt x="42" y="1237"/>
                    </a:lnTo>
                    <a:lnTo>
                      <a:pt x="42" y="1212"/>
                    </a:lnTo>
                    <a:lnTo>
                      <a:pt x="42" y="1206"/>
                    </a:lnTo>
                    <a:lnTo>
                      <a:pt x="42" y="1200"/>
                    </a:lnTo>
                    <a:lnTo>
                      <a:pt x="42" y="1187"/>
                    </a:lnTo>
                    <a:lnTo>
                      <a:pt x="42" y="1157"/>
                    </a:lnTo>
                    <a:lnTo>
                      <a:pt x="42" y="1151"/>
                    </a:lnTo>
                    <a:lnTo>
                      <a:pt x="42" y="1114"/>
                    </a:lnTo>
                    <a:lnTo>
                      <a:pt x="36" y="1083"/>
                    </a:lnTo>
                    <a:lnTo>
                      <a:pt x="36" y="1046"/>
                    </a:lnTo>
                    <a:lnTo>
                      <a:pt x="36" y="1028"/>
                    </a:lnTo>
                    <a:lnTo>
                      <a:pt x="36" y="1021"/>
                    </a:lnTo>
                    <a:lnTo>
                      <a:pt x="36" y="929"/>
                    </a:lnTo>
                    <a:lnTo>
                      <a:pt x="36" y="892"/>
                    </a:lnTo>
                    <a:lnTo>
                      <a:pt x="36" y="855"/>
                    </a:lnTo>
                    <a:lnTo>
                      <a:pt x="30" y="843"/>
                    </a:lnTo>
                    <a:lnTo>
                      <a:pt x="30" y="800"/>
                    </a:lnTo>
                    <a:lnTo>
                      <a:pt x="30" y="788"/>
                    </a:lnTo>
                    <a:lnTo>
                      <a:pt x="30" y="775"/>
                    </a:lnTo>
                    <a:lnTo>
                      <a:pt x="30" y="763"/>
                    </a:lnTo>
                    <a:lnTo>
                      <a:pt x="30" y="720"/>
                    </a:lnTo>
                    <a:lnTo>
                      <a:pt x="30" y="701"/>
                    </a:lnTo>
                    <a:lnTo>
                      <a:pt x="30" y="689"/>
                    </a:lnTo>
                    <a:lnTo>
                      <a:pt x="30" y="677"/>
                    </a:lnTo>
                    <a:lnTo>
                      <a:pt x="30" y="652"/>
                    </a:lnTo>
                    <a:lnTo>
                      <a:pt x="30" y="609"/>
                    </a:lnTo>
                    <a:lnTo>
                      <a:pt x="24" y="585"/>
                    </a:lnTo>
                    <a:lnTo>
                      <a:pt x="24" y="578"/>
                    </a:lnTo>
                    <a:lnTo>
                      <a:pt x="24" y="572"/>
                    </a:lnTo>
                    <a:lnTo>
                      <a:pt x="24" y="560"/>
                    </a:lnTo>
                    <a:lnTo>
                      <a:pt x="24" y="541"/>
                    </a:lnTo>
                    <a:lnTo>
                      <a:pt x="24" y="535"/>
                    </a:lnTo>
                    <a:lnTo>
                      <a:pt x="30" y="535"/>
                    </a:lnTo>
                    <a:lnTo>
                      <a:pt x="30" y="529"/>
                    </a:lnTo>
                    <a:lnTo>
                      <a:pt x="36" y="529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2" y="517"/>
                    </a:lnTo>
                    <a:lnTo>
                      <a:pt x="42" y="511"/>
                    </a:lnTo>
                    <a:lnTo>
                      <a:pt x="42" y="505"/>
                    </a:lnTo>
                    <a:lnTo>
                      <a:pt x="48" y="505"/>
                    </a:lnTo>
                    <a:lnTo>
                      <a:pt x="54" y="505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6" y="505"/>
                    </a:lnTo>
                    <a:lnTo>
                      <a:pt x="66" y="498"/>
                    </a:lnTo>
                    <a:lnTo>
                      <a:pt x="72" y="498"/>
                    </a:lnTo>
                    <a:lnTo>
                      <a:pt x="78" y="498"/>
                    </a:lnTo>
                    <a:lnTo>
                      <a:pt x="78" y="492"/>
                    </a:lnTo>
                    <a:lnTo>
                      <a:pt x="84" y="492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6"/>
                    </a:lnTo>
                    <a:lnTo>
                      <a:pt x="102" y="486"/>
                    </a:lnTo>
                    <a:lnTo>
                      <a:pt x="108" y="486"/>
                    </a:lnTo>
                    <a:lnTo>
                      <a:pt x="114" y="486"/>
                    </a:lnTo>
                    <a:lnTo>
                      <a:pt x="114" y="480"/>
                    </a:lnTo>
                    <a:lnTo>
                      <a:pt x="121" y="480"/>
                    </a:lnTo>
                    <a:lnTo>
                      <a:pt x="121" y="474"/>
                    </a:lnTo>
                    <a:lnTo>
                      <a:pt x="127" y="474"/>
                    </a:lnTo>
                    <a:lnTo>
                      <a:pt x="133" y="474"/>
                    </a:lnTo>
                    <a:lnTo>
                      <a:pt x="133" y="480"/>
                    </a:lnTo>
                    <a:lnTo>
                      <a:pt x="139" y="480"/>
                    </a:lnTo>
                    <a:lnTo>
                      <a:pt x="145" y="480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63" y="492"/>
                    </a:lnTo>
                    <a:lnTo>
                      <a:pt x="163" y="498"/>
                    </a:lnTo>
                    <a:lnTo>
                      <a:pt x="163" y="505"/>
                    </a:lnTo>
                    <a:lnTo>
                      <a:pt x="163" y="511"/>
                    </a:lnTo>
                    <a:lnTo>
                      <a:pt x="169" y="511"/>
                    </a:lnTo>
                    <a:lnTo>
                      <a:pt x="169" y="517"/>
                    </a:lnTo>
                    <a:lnTo>
                      <a:pt x="169" y="523"/>
                    </a:lnTo>
                    <a:lnTo>
                      <a:pt x="175" y="523"/>
                    </a:lnTo>
                    <a:lnTo>
                      <a:pt x="175" y="529"/>
                    </a:lnTo>
                    <a:lnTo>
                      <a:pt x="175" y="523"/>
                    </a:lnTo>
                    <a:lnTo>
                      <a:pt x="175" y="517"/>
                    </a:lnTo>
                    <a:lnTo>
                      <a:pt x="181" y="517"/>
                    </a:lnTo>
                    <a:lnTo>
                      <a:pt x="187" y="517"/>
                    </a:lnTo>
                    <a:lnTo>
                      <a:pt x="187" y="523"/>
                    </a:lnTo>
                    <a:lnTo>
                      <a:pt x="193" y="523"/>
                    </a:lnTo>
                    <a:lnTo>
                      <a:pt x="199" y="523"/>
                    </a:lnTo>
                    <a:lnTo>
                      <a:pt x="199" y="517"/>
                    </a:lnTo>
                    <a:lnTo>
                      <a:pt x="205" y="517"/>
                    </a:lnTo>
                    <a:lnTo>
                      <a:pt x="211" y="517"/>
                    </a:lnTo>
                    <a:lnTo>
                      <a:pt x="211" y="523"/>
                    </a:lnTo>
                    <a:lnTo>
                      <a:pt x="217" y="523"/>
                    </a:lnTo>
                    <a:lnTo>
                      <a:pt x="217" y="529"/>
                    </a:lnTo>
                    <a:lnTo>
                      <a:pt x="217" y="535"/>
                    </a:lnTo>
                    <a:lnTo>
                      <a:pt x="223" y="535"/>
                    </a:lnTo>
                    <a:lnTo>
                      <a:pt x="223" y="529"/>
                    </a:lnTo>
                    <a:lnTo>
                      <a:pt x="223" y="535"/>
                    </a:lnTo>
                    <a:lnTo>
                      <a:pt x="223" y="541"/>
                    </a:lnTo>
                    <a:lnTo>
                      <a:pt x="229" y="541"/>
                    </a:lnTo>
                    <a:lnTo>
                      <a:pt x="229" y="548"/>
                    </a:lnTo>
                    <a:lnTo>
                      <a:pt x="235" y="548"/>
                    </a:lnTo>
                    <a:lnTo>
                      <a:pt x="235" y="554"/>
                    </a:lnTo>
                    <a:lnTo>
                      <a:pt x="241" y="554"/>
                    </a:lnTo>
                    <a:lnTo>
                      <a:pt x="241" y="560"/>
                    </a:lnTo>
                    <a:lnTo>
                      <a:pt x="247" y="560"/>
                    </a:lnTo>
                    <a:lnTo>
                      <a:pt x="253" y="560"/>
                    </a:lnTo>
                    <a:lnTo>
                      <a:pt x="253" y="566"/>
                    </a:lnTo>
                    <a:lnTo>
                      <a:pt x="259" y="566"/>
                    </a:lnTo>
                    <a:lnTo>
                      <a:pt x="265" y="566"/>
                    </a:lnTo>
                    <a:lnTo>
                      <a:pt x="265" y="572"/>
                    </a:lnTo>
                    <a:lnTo>
                      <a:pt x="271" y="572"/>
                    </a:lnTo>
                    <a:lnTo>
                      <a:pt x="271" y="578"/>
                    </a:lnTo>
                    <a:lnTo>
                      <a:pt x="277" y="578"/>
                    </a:lnTo>
                    <a:lnTo>
                      <a:pt x="284" y="578"/>
                    </a:lnTo>
                    <a:lnTo>
                      <a:pt x="290" y="578"/>
                    </a:lnTo>
                    <a:lnTo>
                      <a:pt x="290" y="572"/>
                    </a:lnTo>
                    <a:lnTo>
                      <a:pt x="290" y="566"/>
                    </a:lnTo>
                    <a:lnTo>
                      <a:pt x="296" y="566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54"/>
                    </a:lnTo>
                    <a:lnTo>
                      <a:pt x="290" y="548"/>
                    </a:lnTo>
                    <a:lnTo>
                      <a:pt x="296" y="548"/>
                    </a:lnTo>
                    <a:lnTo>
                      <a:pt x="296" y="541"/>
                    </a:lnTo>
                    <a:lnTo>
                      <a:pt x="296" y="535"/>
                    </a:lnTo>
                    <a:lnTo>
                      <a:pt x="302" y="535"/>
                    </a:lnTo>
                    <a:lnTo>
                      <a:pt x="308" y="535"/>
                    </a:lnTo>
                    <a:lnTo>
                      <a:pt x="314" y="529"/>
                    </a:lnTo>
                    <a:lnTo>
                      <a:pt x="320" y="529"/>
                    </a:lnTo>
                    <a:lnTo>
                      <a:pt x="320" y="523"/>
                    </a:lnTo>
                    <a:lnTo>
                      <a:pt x="326" y="523"/>
                    </a:lnTo>
                    <a:lnTo>
                      <a:pt x="332" y="523"/>
                    </a:lnTo>
                    <a:lnTo>
                      <a:pt x="332" y="517"/>
                    </a:lnTo>
                    <a:lnTo>
                      <a:pt x="332" y="511"/>
                    </a:lnTo>
                    <a:lnTo>
                      <a:pt x="338" y="511"/>
                    </a:lnTo>
                    <a:lnTo>
                      <a:pt x="338" y="505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86"/>
                    </a:lnTo>
                    <a:lnTo>
                      <a:pt x="350" y="480"/>
                    </a:lnTo>
                    <a:lnTo>
                      <a:pt x="356" y="480"/>
                    </a:lnTo>
                    <a:lnTo>
                      <a:pt x="356" y="474"/>
                    </a:lnTo>
                    <a:lnTo>
                      <a:pt x="362" y="474"/>
                    </a:lnTo>
                    <a:lnTo>
                      <a:pt x="362" y="468"/>
                    </a:lnTo>
                    <a:lnTo>
                      <a:pt x="368" y="468"/>
                    </a:lnTo>
                    <a:lnTo>
                      <a:pt x="362" y="468"/>
                    </a:lnTo>
                    <a:lnTo>
                      <a:pt x="362" y="461"/>
                    </a:lnTo>
                    <a:lnTo>
                      <a:pt x="368" y="461"/>
                    </a:lnTo>
                    <a:lnTo>
                      <a:pt x="368" y="455"/>
                    </a:lnTo>
                    <a:lnTo>
                      <a:pt x="368" y="449"/>
                    </a:lnTo>
                    <a:lnTo>
                      <a:pt x="368" y="443"/>
                    </a:lnTo>
                    <a:lnTo>
                      <a:pt x="374" y="443"/>
                    </a:lnTo>
                    <a:lnTo>
                      <a:pt x="380" y="443"/>
                    </a:lnTo>
                    <a:lnTo>
                      <a:pt x="380" y="437"/>
                    </a:lnTo>
                    <a:lnTo>
                      <a:pt x="386" y="437"/>
                    </a:lnTo>
                    <a:lnTo>
                      <a:pt x="392" y="437"/>
                    </a:lnTo>
                    <a:lnTo>
                      <a:pt x="392" y="431"/>
                    </a:lnTo>
                    <a:lnTo>
                      <a:pt x="398" y="431"/>
                    </a:lnTo>
                    <a:lnTo>
                      <a:pt x="404" y="431"/>
                    </a:lnTo>
                    <a:lnTo>
                      <a:pt x="404" y="425"/>
                    </a:lnTo>
                    <a:lnTo>
                      <a:pt x="410" y="425"/>
                    </a:lnTo>
                    <a:lnTo>
                      <a:pt x="410" y="418"/>
                    </a:lnTo>
                    <a:lnTo>
                      <a:pt x="410" y="412"/>
                    </a:lnTo>
                    <a:lnTo>
                      <a:pt x="410" y="406"/>
                    </a:lnTo>
                    <a:lnTo>
                      <a:pt x="416" y="406"/>
                    </a:lnTo>
                    <a:lnTo>
                      <a:pt x="416" y="400"/>
                    </a:lnTo>
                    <a:lnTo>
                      <a:pt x="410" y="400"/>
                    </a:lnTo>
                    <a:lnTo>
                      <a:pt x="410" y="394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416" y="382"/>
                    </a:lnTo>
                    <a:lnTo>
                      <a:pt x="416" y="375"/>
                    </a:lnTo>
                    <a:lnTo>
                      <a:pt x="410" y="375"/>
                    </a:lnTo>
                    <a:lnTo>
                      <a:pt x="410" y="369"/>
                    </a:lnTo>
                    <a:lnTo>
                      <a:pt x="416" y="369"/>
                    </a:lnTo>
                    <a:lnTo>
                      <a:pt x="416" y="363"/>
                    </a:lnTo>
                    <a:lnTo>
                      <a:pt x="416" y="357"/>
                    </a:lnTo>
                    <a:lnTo>
                      <a:pt x="422" y="357"/>
                    </a:lnTo>
                    <a:lnTo>
                      <a:pt x="422" y="351"/>
                    </a:lnTo>
                    <a:lnTo>
                      <a:pt x="422" y="345"/>
                    </a:lnTo>
                    <a:lnTo>
                      <a:pt x="428" y="345"/>
                    </a:lnTo>
                    <a:lnTo>
                      <a:pt x="428" y="338"/>
                    </a:lnTo>
                    <a:lnTo>
                      <a:pt x="434" y="338"/>
                    </a:lnTo>
                    <a:lnTo>
                      <a:pt x="434" y="332"/>
                    </a:lnTo>
                    <a:lnTo>
                      <a:pt x="440" y="332"/>
                    </a:lnTo>
                    <a:lnTo>
                      <a:pt x="440" y="326"/>
                    </a:lnTo>
                    <a:lnTo>
                      <a:pt x="440" y="320"/>
                    </a:lnTo>
                    <a:lnTo>
                      <a:pt x="440" y="314"/>
                    </a:lnTo>
                    <a:lnTo>
                      <a:pt x="434" y="314"/>
                    </a:lnTo>
                    <a:lnTo>
                      <a:pt x="428" y="314"/>
                    </a:lnTo>
                    <a:lnTo>
                      <a:pt x="428" y="308"/>
                    </a:lnTo>
                    <a:lnTo>
                      <a:pt x="428" y="302"/>
                    </a:lnTo>
                    <a:lnTo>
                      <a:pt x="434" y="302"/>
                    </a:lnTo>
                    <a:lnTo>
                      <a:pt x="434" y="295"/>
                    </a:lnTo>
                    <a:lnTo>
                      <a:pt x="440" y="295"/>
                    </a:lnTo>
                    <a:lnTo>
                      <a:pt x="446" y="295"/>
                    </a:lnTo>
                    <a:lnTo>
                      <a:pt x="453" y="289"/>
                    </a:lnTo>
                    <a:lnTo>
                      <a:pt x="459" y="289"/>
                    </a:lnTo>
                    <a:lnTo>
                      <a:pt x="459" y="283"/>
                    </a:lnTo>
                    <a:lnTo>
                      <a:pt x="465" y="283"/>
                    </a:lnTo>
                    <a:lnTo>
                      <a:pt x="471" y="283"/>
                    </a:lnTo>
                    <a:lnTo>
                      <a:pt x="471" y="277"/>
                    </a:lnTo>
                    <a:lnTo>
                      <a:pt x="477" y="277"/>
                    </a:lnTo>
                    <a:lnTo>
                      <a:pt x="483" y="277"/>
                    </a:lnTo>
                    <a:lnTo>
                      <a:pt x="489" y="277"/>
                    </a:lnTo>
                    <a:lnTo>
                      <a:pt x="489" y="271"/>
                    </a:lnTo>
                    <a:lnTo>
                      <a:pt x="489" y="265"/>
                    </a:lnTo>
                    <a:lnTo>
                      <a:pt x="495" y="265"/>
                    </a:lnTo>
                    <a:lnTo>
                      <a:pt x="501" y="26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7" y="252"/>
                    </a:lnTo>
                    <a:lnTo>
                      <a:pt x="507" y="246"/>
                    </a:lnTo>
                    <a:lnTo>
                      <a:pt x="501" y="246"/>
                    </a:lnTo>
                    <a:lnTo>
                      <a:pt x="507" y="246"/>
                    </a:lnTo>
                    <a:lnTo>
                      <a:pt x="507" y="240"/>
                    </a:lnTo>
                    <a:lnTo>
                      <a:pt x="501" y="240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7" y="228"/>
                    </a:lnTo>
                    <a:lnTo>
                      <a:pt x="507" y="222"/>
                    </a:lnTo>
                    <a:lnTo>
                      <a:pt x="507" y="215"/>
                    </a:lnTo>
                    <a:lnTo>
                      <a:pt x="507" y="209"/>
                    </a:lnTo>
                    <a:lnTo>
                      <a:pt x="507" y="203"/>
                    </a:lnTo>
                    <a:lnTo>
                      <a:pt x="501" y="203"/>
                    </a:lnTo>
                    <a:lnTo>
                      <a:pt x="507" y="197"/>
                    </a:lnTo>
                    <a:lnTo>
                      <a:pt x="507" y="191"/>
                    </a:lnTo>
                    <a:lnTo>
                      <a:pt x="513" y="191"/>
                    </a:lnTo>
                    <a:lnTo>
                      <a:pt x="513" y="185"/>
                    </a:lnTo>
                    <a:lnTo>
                      <a:pt x="519" y="185"/>
                    </a:lnTo>
                    <a:lnTo>
                      <a:pt x="519" y="178"/>
                    </a:lnTo>
                    <a:lnTo>
                      <a:pt x="525" y="178"/>
                    </a:lnTo>
                    <a:lnTo>
                      <a:pt x="525" y="172"/>
                    </a:lnTo>
                    <a:lnTo>
                      <a:pt x="531" y="172"/>
                    </a:lnTo>
                    <a:lnTo>
                      <a:pt x="531" y="166"/>
                    </a:lnTo>
                    <a:lnTo>
                      <a:pt x="531" y="160"/>
                    </a:lnTo>
                    <a:lnTo>
                      <a:pt x="537" y="160"/>
                    </a:lnTo>
                    <a:lnTo>
                      <a:pt x="537" y="154"/>
                    </a:lnTo>
                    <a:lnTo>
                      <a:pt x="543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49" y="135"/>
                    </a:lnTo>
                    <a:lnTo>
                      <a:pt x="555" y="135"/>
                    </a:lnTo>
                    <a:lnTo>
                      <a:pt x="555" y="129"/>
                    </a:lnTo>
                    <a:lnTo>
                      <a:pt x="549" y="123"/>
                    </a:lnTo>
                    <a:lnTo>
                      <a:pt x="549" y="117"/>
                    </a:lnTo>
                    <a:lnTo>
                      <a:pt x="549" y="111"/>
                    </a:lnTo>
                    <a:lnTo>
                      <a:pt x="555" y="105"/>
                    </a:lnTo>
                    <a:lnTo>
                      <a:pt x="561" y="98"/>
                    </a:lnTo>
                    <a:lnTo>
                      <a:pt x="561" y="92"/>
                    </a:lnTo>
                    <a:lnTo>
                      <a:pt x="561" y="86"/>
                    </a:lnTo>
                    <a:lnTo>
                      <a:pt x="567" y="86"/>
                    </a:lnTo>
                    <a:lnTo>
                      <a:pt x="567" y="80"/>
                    </a:lnTo>
                    <a:lnTo>
                      <a:pt x="567" y="74"/>
                    </a:lnTo>
                    <a:lnTo>
                      <a:pt x="567" y="68"/>
                    </a:lnTo>
                    <a:lnTo>
                      <a:pt x="567" y="62"/>
                    </a:lnTo>
                    <a:lnTo>
                      <a:pt x="567" y="55"/>
                    </a:lnTo>
                    <a:lnTo>
                      <a:pt x="573" y="55"/>
                    </a:lnTo>
                    <a:lnTo>
                      <a:pt x="573" y="49"/>
                    </a:lnTo>
                    <a:lnTo>
                      <a:pt x="573" y="43"/>
                    </a:lnTo>
                    <a:lnTo>
                      <a:pt x="573" y="37"/>
                    </a:lnTo>
                    <a:lnTo>
                      <a:pt x="579" y="37"/>
                    </a:lnTo>
                    <a:lnTo>
                      <a:pt x="579" y="31"/>
                    </a:lnTo>
                    <a:lnTo>
                      <a:pt x="585" y="31"/>
                    </a:lnTo>
                    <a:lnTo>
                      <a:pt x="591" y="25"/>
                    </a:lnTo>
                    <a:lnTo>
                      <a:pt x="597" y="25"/>
                    </a:lnTo>
                    <a:lnTo>
                      <a:pt x="597" y="19"/>
                    </a:lnTo>
                    <a:lnTo>
                      <a:pt x="603" y="19"/>
                    </a:lnTo>
                    <a:lnTo>
                      <a:pt x="603" y="12"/>
                    </a:lnTo>
                    <a:lnTo>
                      <a:pt x="609" y="12"/>
                    </a:lnTo>
                    <a:lnTo>
                      <a:pt x="609" y="6"/>
                    </a:lnTo>
                    <a:lnTo>
                      <a:pt x="616" y="6"/>
                    </a:lnTo>
                    <a:lnTo>
                      <a:pt x="616" y="12"/>
                    </a:lnTo>
                    <a:lnTo>
                      <a:pt x="622" y="12"/>
                    </a:lnTo>
                    <a:lnTo>
                      <a:pt x="628" y="12"/>
                    </a:lnTo>
                    <a:lnTo>
                      <a:pt x="634" y="12"/>
                    </a:lnTo>
                    <a:lnTo>
                      <a:pt x="634" y="19"/>
                    </a:lnTo>
                    <a:lnTo>
                      <a:pt x="634" y="25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46" y="19"/>
                    </a:lnTo>
                    <a:lnTo>
                      <a:pt x="652" y="19"/>
                    </a:lnTo>
                    <a:lnTo>
                      <a:pt x="652" y="12"/>
                    </a:lnTo>
                    <a:lnTo>
                      <a:pt x="658" y="12"/>
                    </a:lnTo>
                    <a:lnTo>
                      <a:pt x="664" y="12"/>
                    </a:lnTo>
                    <a:lnTo>
                      <a:pt x="664" y="6"/>
                    </a:lnTo>
                    <a:lnTo>
                      <a:pt x="670" y="6"/>
                    </a:lnTo>
                    <a:lnTo>
                      <a:pt x="676" y="6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2" y="6"/>
                    </a:lnTo>
                    <a:lnTo>
                      <a:pt x="688" y="6"/>
                    </a:lnTo>
                    <a:lnTo>
                      <a:pt x="688" y="12"/>
                    </a:lnTo>
                    <a:lnTo>
                      <a:pt x="694" y="12"/>
                    </a:lnTo>
                    <a:lnTo>
                      <a:pt x="694" y="19"/>
                    </a:lnTo>
                    <a:lnTo>
                      <a:pt x="700" y="19"/>
                    </a:lnTo>
                    <a:lnTo>
                      <a:pt x="706" y="19"/>
                    </a:lnTo>
                    <a:lnTo>
                      <a:pt x="706" y="12"/>
                    </a:lnTo>
                    <a:lnTo>
                      <a:pt x="712" y="12"/>
                    </a:lnTo>
                    <a:lnTo>
                      <a:pt x="718" y="12"/>
                    </a:lnTo>
                    <a:lnTo>
                      <a:pt x="724" y="12"/>
                    </a:lnTo>
                    <a:lnTo>
                      <a:pt x="730" y="12"/>
                    </a:lnTo>
                    <a:lnTo>
                      <a:pt x="736" y="12"/>
                    </a:lnTo>
                    <a:lnTo>
                      <a:pt x="742" y="6"/>
                    </a:lnTo>
                    <a:lnTo>
                      <a:pt x="748" y="6"/>
                    </a:lnTo>
                    <a:lnTo>
                      <a:pt x="754" y="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3" name="Freeform 356"/>
              <p:cNvSpPr>
                <a:spLocks/>
              </p:cNvSpPr>
              <p:nvPr/>
            </p:nvSpPr>
            <p:spPr bwMode="auto">
              <a:xfrm>
                <a:off x="1296" y="3429"/>
                <a:ext cx="489" cy="634"/>
              </a:xfrm>
              <a:custGeom>
                <a:avLst/>
                <a:gdLst>
                  <a:gd name="T0" fmla="*/ 410 w 489"/>
                  <a:gd name="T1" fmla="*/ 191 h 634"/>
                  <a:gd name="T2" fmla="*/ 464 w 489"/>
                  <a:gd name="T3" fmla="*/ 215 h 634"/>
                  <a:gd name="T4" fmla="*/ 482 w 489"/>
                  <a:gd name="T5" fmla="*/ 234 h 634"/>
                  <a:gd name="T6" fmla="*/ 476 w 489"/>
                  <a:gd name="T7" fmla="*/ 271 h 634"/>
                  <a:gd name="T8" fmla="*/ 464 w 489"/>
                  <a:gd name="T9" fmla="*/ 295 h 634"/>
                  <a:gd name="T10" fmla="*/ 434 w 489"/>
                  <a:gd name="T11" fmla="*/ 314 h 634"/>
                  <a:gd name="T12" fmla="*/ 446 w 489"/>
                  <a:gd name="T13" fmla="*/ 357 h 634"/>
                  <a:gd name="T14" fmla="*/ 422 w 489"/>
                  <a:gd name="T15" fmla="*/ 382 h 634"/>
                  <a:gd name="T16" fmla="*/ 392 w 489"/>
                  <a:gd name="T17" fmla="*/ 400 h 634"/>
                  <a:gd name="T18" fmla="*/ 350 w 489"/>
                  <a:gd name="T19" fmla="*/ 406 h 634"/>
                  <a:gd name="T20" fmla="*/ 319 w 489"/>
                  <a:gd name="T21" fmla="*/ 406 h 634"/>
                  <a:gd name="T22" fmla="*/ 307 w 489"/>
                  <a:gd name="T23" fmla="*/ 443 h 634"/>
                  <a:gd name="T24" fmla="*/ 295 w 489"/>
                  <a:gd name="T25" fmla="*/ 474 h 634"/>
                  <a:gd name="T26" fmla="*/ 277 w 489"/>
                  <a:gd name="T27" fmla="*/ 498 h 634"/>
                  <a:gd name="T28" fmla="*/ 247 w 489"/>
                  <a:gd name="T29" fmla="*/ 523 h 634"/>
                  <a:gd name="T30" fmla="*/ 241 w 489"/>
                  <a:gd name="T31" fmla="*/ 554 h 634"/>
                  <a:gd name="T32" fmla="*/ 229 w 489"/>
                  <a:gd name="T33" fmla="*/ 585 h 634"/>
                  <a:gd name="T34" fmla="*/ 211 w 489"/>
                  <a:gd name="T35" fmla="*/ 597 h 634"/>
                  <a:gd name="T36" fmla="*/ 187 w 489"/>
                  <a:gd name="T37" fmla="*/ 615 h 634"/>
                  <a:gd name="T38" fmla="*/ 163 w 489"/>
                  <a:gd name="T39" fmla="*/ 634 h 634"/>
                  <a:gd name="T40" fmla="*/ 163 w 489"/>
                  <a:gd name="T41" fmla="*/ 609 h 634"/>
                  <a:gd name="T42" fmla="*/ 150 w 489"/>
                  <a:gd name="T43" fmla="*/ 585 h 634"/>
                  <a:gd name="T44" fmla="*/ 132 w 489"/>
                  <a:gd name="T45" fmla="*/ 542 h 634"/>
                  <a:gd name="T46" fmla="*/ 144 w 489"/>
                  <a:gd name="T47" fmla="*/ 498 h 634"/>
                  <a:gd name="T48" fmla="*/ 126 w 489"/>
                  <a:gd name="T49" fmla="*/ 462 h 634"/>
                  <a:gd name="T50" fmla="*/ 102 w 489"/>
                  <a:gd name="T51" fmla="*/ 431 h 634"/>
                  <a:gd name="T52" fmla="*/ 78 w 489"/>
                  <a:gd name="T53" fmla="*/ 406 h 634"/>
                  <a:gd name="T54" fmla="*/ 90 w 489"/>
                  <a:gd name="T55" fmla="*/ 363 h 634"/>
                  <a:gd name="T56" fmla="*/ 102 w 489"/>
                  <a:gd name="T57" fmla="*/ 339 h 634"/>
                  <a:gd name="T58" fmla="*/ 96 w 489"/>
                  <a:gd name="T59" fmla="*/ 314 h 634"/>
                  <a:gd name="T60" fmla="*/ 114 w 489"/>
                  <a:gd name="T61" fmla="*/ 320 h 634"/>
                  <a:gd name="T62" fmla="*/ 120 w 489"/>
                  <a:gd name="T63" fmla="*/ 308 h 634"/>
                  <a:gd name="T64" fmla="*/ 114 w 489"/>
                  <a:gd name="T65" fmla="*/ 277 h 634"/>
                  <a:gd name="T66" fmla="*/ 102 w 489"/>
                  <a:gd name="T67" fmla="*/ 240 h 634"/>
                  <a:gd name="T68" fmla="*/ 78 w 489"/>
                  <a:gd name="T69" fmla="*/ 215 h 634"/>
                  <a:gd name="T70" fmla="*/ 48 w 489"/>
                  <a:gd name="T71" fmla="*/ 209 h 634"/>
                  <a:gd name="T72" fmla="*/ 30 w 489"/>
                  <a:gd name="T73" fmla="*/ 209 h 634"/>
                  <a:gd name="T74" fmla="*/ 6 w 489"/>
                  <a:gd name="T75" fmla="*/ 191 h 634"/>
                  <a:gd name="T76" fmla="*/ 6 w 489"/>
                  <a:gd name="T77" fmla="*/ 160 h 634"/>
                  <a:gd name="T78" fmla="*/ 36 w 489"/>
                  <a:gd name="T79" fmla="*/ 142 h 634"/>
                  <a:gd name="T80" fmla="*/ 60 w 489"/>
                  <a:gd name="T81" fmla="*/ 123 h 634"/>
                  <a:gd name="T82" fmla="*/ 60 w 489"/>
                  <a:gd name="T83" fmla="*/ 92 h 634"/>
                  <a:gd name="T84" fmla="*/ 78 w 489"/>
                  <a:gd name="T85" fmla="*/ 68 h 634"/>
                  <a:gd name="T86" fmla="*/ 102 w 489"/>
                  <a:gd name="T87" fmla="*/ 49 h 634"/>
                  <a:gd name="T88" fmla="*/ 132 w 489"/>
                  <a:gd name="T89" fmla="*/ 37 h 634"/>
                  <a:gd name="T90" fmla="*/ 169 w 489"/>
                  <a:gd name="T91" fmla="*/ 43 h 634"/>
                  <a:gd name="T92" fmla="*/ 193 w 489"/>
                  <a:gd name="T93" fmla="*/ 37 h 634"/>
                  <a:gd name="T94" fmla="*/ 223 w 489"/>
                  <a:gd name="T95" fmla="*/ 25 h 634"/>
                  <a:gd name="T96" fmla="*/ 241 w 489"/>
                  <a:gd name="T97" fmla="*/ 25 h 634"/>
                  <a:gd name="T98" fmla="*/ 265 w 489"/>
                  <a:gd name="T99" fmla="*/ 31 h 634"/>
                  <a:gd name="T100" fmla="*/ 289 w 489"/>
                  <a:gd name="T101" fmla="*/ 12 h 634"/>
                  <a:gd name="T102" fmla="*/ 313 w 489"/>
                  <a:gd name="T103" fmla="*/ 6 h 634"/>
                  <a:gd name="T104" fmla="*/ 326 w 489"/>
                  <a:gd name="T105" fmla="*/ 37 h 634"/>
                  <a:gd name="T106" fmla="*/ 313 w 489"/>
                  <a:gd name="T107" fmla="*/ 62 h 634"/>
                  <a:gd name="T108" fmla="*/ 338 w 489"/>
                  <a:gd name="T109" fmla="*/ 68 h 634"/>
                  <a:gd name="T110" fmla="*/ 356 w 489"/>
                  <a:gd name="T111" fmla="*/ 68 h 634"/>
                  <a:gd name="T112" fmla="*/ 380 w 489"/>
                  <a:gd name="T113" fmla="*/ 74 h 634"/>
                  <a:gd name="T114" fmla="*/ 374 w 489"/>
                  <a:gd name="T115" fmla="*/ 99 h 634"/>
                  <a:gd name="T116" fmla="*/ 368 w 489"/>
                  <a:gd name="T117" fmla="*/ 135 h 634"/>
                  <a:gd name="T118" fmla="*/ 380 w 489"/>
                  <a:gd name="T119" fmla="*/ 172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9"/>
                  <a:gd name="T181" fmla="*/ 0 h 634"/>
                  <a:gd name="T182" fmla="*/ 489 w 489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9" h="634">
                    <a:moveTo>
                      <a:pt x="380" y="172"/>
                    </a:moveTo>
                    <a:lnTo>
                      <a:pt x="386" y="172"/>
                    </a:lnTo>
                    <a:lnTo>
                      <a:pt x="386" y="179"/>
                    </a:lnTo>
                    <a:lnTo>
                      <a:pt x="392" y="185"/>
                    </a:lnTo>
                    <a:lnTo>
                      <a:pt x="398" y="185"/>
                    </a:lnTo>
                    <a:lnTo>
                      <a:pt x="404" y="191"/>
                    </a:lnTo>
                    <a:lnTo>
                      <a:pt x="410" y="191"/>
                    </a:lnTo>
                    <a:lnTo>
                      <a:pt x="410" y="197"/>
                    </a:lnTo>
                    <a:lnTo>
                      <a:pt x="416" y="197"/>
                    </a:lnTo>
                    <a:lnTo>
                      <a:pt x="422" y="197"/>
                    </a:lnTo>
                    <a:lnTo>
                      <a:pt x="428" y="203"/>
                    </a:lnTo>
                    <a:lnTo>
                      <a:pt x="434" y="203"/>
                    </a:lnTo>
                    <a:lnTo>
                      <a:pt x="458" y="209"/>
                    </a:lnTo>
                    <a:lnTo>
                      <a:pt x="464" y="215"/>
                    </a:lnTo>
                    <a:lnTo>
                      <a:pt x="470" y="215"/>
                    </a:lnTo>
                    <a:lnTo>
                      <a:pt x="476" y="215"/>
                    </a:lnTo>
                    <a:lnTo>
                      <a:pt x="476" y="222"/>
                    </a:lnTo>
                    <a:lnTo>
                      <a:pt x="482" y="222"/>
                    </a:lnTo>
                    <a:lnTo>
                      <a:pt x="489" y="228"/>
                    </a:lnTo>
                    <a:lnTo>
                      <a:pt x="482" y="228"/>
                    </a:lnTo>
                    <a:lnTo>
                      <a:pt x="482" y="234"/>
                    </a:lnTo>
                    <a:lnTo>
                      <a:pt x="476" y="234"/>
                    </a:lnTo>
                    <a:lnTo>
                      <a:pt x="476" y="240"/>
                    </a:lnTo>
                    <a:lnTo>
                      <a:pt x="476" y="246"/>
                    </a:lnTo>
                    <a:lnTo>
                      <a:pt x="476" y="252"/>
                    </a:lnTo>
                    <a:lnTo>
                      <a:pt x="476" y="259"/>
                    </a:lnTo>
                    <a:lnTo>
                      <a:pt x="476" y="265"/>
                    </a:lnTo>
                    <a:lnTo>
                      <a:pt x="476" y="271"/>
                    </a:lnTo>
                    <a:lnTo>
                      <a:pt x="470" y="271"/>
                    </a:lnTo>
                    <a:lnTo>
                      <a:pt x="476" y="277"/>
                    </a:lnTo>
                    <a:lnTo>
                      <a:pt x="470" y="277"/>
                    </a:lnTo>
                    <a:lnTo>
                      <a:pt x="470" y="283"/>
                    </a:lnTo>
                    <a:lnTo>
                      <a:pt x="470" y="289"/>
                    </a:lnTo>
                    <a:lnTo>
                      <a:pt x="464" y="289"/>
                    </a:lnTo>
                    <a:lnTo>
                      <a:pt x="464" y="295"/>
                    </a:lnTo>
                    <a:lnTo>
                      <a:pt x="464" y="302"/>
                    </a:lnTo>
                    <a:lnTo>
                      <a:pt x="458" y="302"/>
                    </a:lnTo>
                    <a:lnTo>
                      <a:pt x="452" y="302"/>
                    </a:lnTo>
                    <a:lnTo>
                      <a:pt x="446" y="302"/>
                    </a:lnTo>
                    <a:lnTo>
                      <a:pt x="440" y="302"/>
                    </a:lnTo>
                    <a:lnTo>
                      <a:pt x="440" y="308"/>
                    </a:lnTo>
                    <a:lnTo>
                      <a:pt x="434" y="314"/>
                    </a:lnTo>
                    <a:lnTo>
                      <a:pt x="434" y="320"/>
                    </a:lnTo>
                    <a:lnTo>
                      <a:pt x="434" y="326"/>
                    </a:lnTo>
                    <a:lnTo>
                      <a:pt x="434" y="332"/>
                    </a:lnTo>
                    <a:lnTo>
                      <a:pt x="440" y="339"/>
                    </a:lnTo>
                    <a:lnTo>
                      <a:pt x="440" y="345"/>
                    </a:lnTo>
                    <a:lnTo>
                      <a:pt x="440" y="351"/>
                    </a:lnTo>
                    <a:lnTo>
                      <a:pt x="446" y="357"/>
                    </a:lnTo>
                    <a:lnTo>
                      <a:pt x="446" y="363"/>
                    </a:lnTo>
                    <a:lnTo>
                      <a:pt x="440" y="363"/>
                    </a:lnTo>
                    <a:lnTo>
                      <a:pt x="434" y="363"/>
                    </a:lnTo>
                    <a:lnTo>
                      <a:pt x="428" y="363"/>
                    </a:lnTo>
                    <a:lnTo>
                      <a:pt x="428" y="369"/>
                    </a:lnTo>
                    <a:lnTo>
                      <a:pt x="422" y="375"/>
                    </a:lnTo>
                    <a:lnTo>
                      <a:pt x="422" y="382"/>
                    </a:lnTo>
                    <a:lnTo>
                      <a:pt x="416" y="382"/>
                    </a:lnTo>
                    <a:lnTo>
                      <a:pt x="410" y="382"/>
                    </a:lnTo>
                    <a:lnTo>
                      <a:pt x="410" y="388"/>
                    </a:lnTo>
                    <a:lnTo>
                      <a:pt x="404" y="388"/>
                    </a:lnTo>
                    <a:lnTo>
                      <a:pt x="404" y="394"/>
                    </a:lnTo>
                    <a:lnTo>
                      <a:pt x="398" y="394"/>
                    </a:lnTo>
                    <a:lnTo>
                      <a:pt x="392" y="400"/>
                    </a:lnTo>
                    <a:lnTo>
                      <a:pt x="392" y="394"/>
                    </a:lnTo>
                    <a:lnTo>
                      <a:pt x="386" y="394"/>
                    </a:lnTo>
                    <a:lnTo>
                      <a:pt x="374" y="406"/>
                    </a:lnTo>
                    <a:lnTo>
                      <a:pt x="368" y="406"/>
                    </a:lnTo>
                    <a:lnTo>
                      <a:pt x="362" y="406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44" y="406"/>
                    </a:lnTo>
                    <a:lnTo>
                      <a:pt x="344" y="412"/>
                    </a:lnTo>
                    <a:lnTo>
                      <a:pt x="338" y="412"/>
                    </a:lnTo>
                    <a:lnTo>
                      <a:pt x="332" y="412"/>
                    </a:lnTo>
                    <a:lnTo>
                      <a:pt x="326" y="400"/>
                    </a:lnTo>
                    <a:lnTo>
                      <a:pt x="319" y="400"/>
                    </a:lnTo>
                    <a:lnTo>
                      <a:pt x="319" y="406"/>
                    </a:lnTo>
                    <a:lnTo>
                      <a:pt x="319" y="412"/>
                    </a:lnTo>
                    <a:lnTo>
                      <a:pt x="319" y="419"/>
                    </a:lnTo>
                    <a:lnTo>
                      <a:pt x="319" y="425"/>
                    </a:lnTo>
                    <a:lnTo>
                      <a:pt x="313" y="425"/>
                    </a:lnTo>
                    <a:lnTo>
                      <a:pt x="313" y="431"/>
                    </a:lnTo>
                    <a:lnTo>
                      <a:pt x="313" y="437"/>
                    </a:lnTo>
                    <a:lnTo>
                      <a:pt x="307" y="443"/>
                    </a:lnTo>
                    <a:lnTo>
                      <a:pt x="307" y="449"/>
                    </a:lnTo>
                    <a:lnTo>
                      <a:pt x="307" y="455"/>
                    </a:lnTo>
                    <a:lnTo>
                      <a:pt x="307" y="462"/>
                    </a:lnTo>
                    <a:lnTo>
                      <a:pt x="307" y="468"/>
                    </a:lnTo>
                    <a:lnTo>
                      <a:pt x="301" y="468"/>
                    </a:lnTo>
                    <a:lnTo>
                      <a:pt x="295" y="468"/>
                    </a:lnTo>
                    <a:lnTo>
                      <a:pt x="295" y="474"/>
                    </a:lnTo>
                    <a:lnTo>
                      <a:pt x="295" y="480"/>
                    </a:lnTo>
                    <a:lnTo>
                      <a:pt x="289" y="480"/>
                    </a:lnTo>
                    <a:lnTo>
                      <a:pt x="283" y="480"/>
                    </a:lnTo>
                    <a:lnTo>
                      <a:pt x="277" y="480"/>
                    </a:lnTo>
                    <a:lnTo>
                      <a:pt x="277" y="486"/>
                    </a:lnTo>
                    <a:lnTo>
                      <a:pt x="277" y="492"/>
                    </a:lnTo>
                    <a:lnTo>
                      <a:pt x="277" y="498"/>
                    </a:lnTo>
                    <a:lnTo>
                      <a:pt x="283" y="505"/>
                    </a:lnTo>
                    <a:lnTo>
                      <a:pt x="283" y="511"/>
                    </a:lnTo>
                    <a:lnTo>
                      <a:pt x="283" y="517"/>
                    </a:lnTo>
                    <a:lnTo>
                      <a:pt x="277" y="517"/>
                    </a:lnTo>
                    <a:lnTo>
                      <a:pt x="271" y="517"/>
                    </a:lnTo>
                    <a:lnTo>
                      <a:pt x="247" y="517"/>
                    </a:lnTo>
                    <a:lnTo>
                      <a:pt x="247" y="523"/>
                    </a:lnTo>
                    <a:lnTo>
                      <a:pt x="241" y="529"/>
                    </a:lnTo>
                    <a:lnTo>
                      <a:pt x="241" y="535"/>
                    </a:lnTo>
                    <a:lnTo>
                      <a:pt x="241" y="542"/>
                    </a:lnTo>
                    <a:lnTo>
                      <a:pt x="235" y="542"/>
                    </a:lnTo>
                    <a:lnTo>
                      <a:pt x="235" y="548"/>
                    </a:lnTo>
                    <a:lnTo>
                      <a:pt x="241" y="548"/>
                    </a:lnTo>
                    <a:lnTo>
                      <a:pt x="241" y="554"/>
                    </a:lnTo>
                    <a:lnTo>
                      <a:pt x="235" y="560"/>
                    </a:lnTo>
                    <a:lnTo>
                      <a:pt x="229" y="566"/>
                    </a:lnTo>
                    <a:lnTo>
                      <a:pt x="223" y="566"/>
                    </a:lnTo>
                    <a:lnTo>
                      <a:pt x="223" y="572"/>
                    </a:lnTo>
                    <a:lnTo>
                      <a:pt x="229" y="578"/>
                    </a:lnTo>
                    <a:lnTo>
                      <a:pt x="235" y="585"/>
                    </a:lnTo>
                    <a:lnTo>
                      <a:pt x="229" y="585"/>
                    </a:lnTo>
                    <a:lnTo>
                      <a:pt x="229" y="591"/>
                    </a:lnTo>
                    <a:lnTo>
                      <a:pt x="223" y="591"/>
                    </a:lnTo>
                    <a:lnTo>
                      <a:pt x="223" y="597"/>
                    </a:lnTo>
                    <a:lnTo>
                      <a:pt x="217" y="597"/>
                    </a:lnTo>
                    <a:lnTo>
                      <a:pt x="217" y="591"/>
                    </a:lnTo>
                    <a:lnTo>
                      <a:pt x="217" y="597"/>
                    </a:lnTo>
                    <a:lnTo>
                      <a:pt x="211" y="597"/>
                    </a:lnTo>
                    <a:lnTo>
                      <a:pt x="211" y="603"/>
                    </a:lnTo>
                    <a:lnTo>
                      <a:pt x="211" y="609"/>
                    </a:lnTo>
                    <a:lnTo>
                      <a:pt x="205" y="609"/>
                    </a:lnTo>
                    <a:lnTo>
                      <a:pt x="199" y="609"/>
                    </a:lnTo>
                    <a:lnTo>
                      <a:pt x="199" y="615"/>
                    </a:lnTo>
                    <a:lnTo>
                      <a:pt x="193" y="615"/>
                    </a:lnTo>
                    <a:lnTo>
                      <a:pt x="187" y="615"/>
                    </a:lnTo>
                    <a:lnTo>
                      <a:pt x="181" y="615"/>
                    </a:lnTo>
                    <a:lnTo>
                      <a:pt x="175" y="615"/>
                    </a:lnTo>
                    <a:lnTo>
                      <a:pt x="175" y="622"/>
                    </a:lnTo>
                    <a:lnTo>
                      <a:pt x="169" y="622"/>
                    </a:lnTo>
                    <a:lnTo>
                      <a:pt x="169" y="628"/>
                    </a:lnTo>
                    <a:lnTo>
                      <a:pt x="169" y="634"/>
                    </a:lnTo>
                    <a:lnTo>
                      <a:pt x="163" y="634"/>
                    </a:lnTo>
                    <a:lnTo>
                      <a:pt x="156" y="634"/>
                    </a:lnTo>
                    <a:lnTo>
                      <a:pt x="156" y="628"/>
                    </a:lnTo>
                    <a:lnTo>
                      <a:pt x="163" y="628"/>
                    </a:lnTo>
                    <a:lnTo>
                      <a:pt x="163" y="622"/>
                    </a:lnTo>
                    <a:lnTo>
                      <a:pt x="169" y="622"/>
                    </a:lnTo>
                    <a:lnTo>
                      <a:pt x="163" y="615"/>
                    </a:lnTo>
                    <a:lnTo>
                      <a:pt x="163" y="609"/>
                    </a:lnTo>
                    <a:lnTo>
                      <a:pt x="163" y="603"/>
                    </a:lnTo>
                    <a:lnTo>
                      <a:pt x="156" y="603"/>
                    </a:lnTo>
                    <a:lnTo>
                      <a:pt x="156" y="597"/>
                    </a:lnTo>
                    <a:lnTo>
                      <a:pt x="163" y="591"/>
                    </a:lnTo>
                    <a:lnTo>
                      <a:pt x="163" y="585"/>
                    </a:lnTo>
                    <a:lnTo>
                      <a:pt x="156" y="585"/>
                    </a:lnTo>
                    <a:lnTo>
                      <a:pt x="150" y="585"/>
                    </a:lnTo>
                    <a:lnTo>
                      <a:pt x="144" y="578"/>
                    </a:lnTo>
                    <a:lnTo>
                      <a:pt x="144" y="572"/>
                    </a:lnTo>
                    <a:lnTo>
                      <a:pt x="144" y="566"/>
                    </a:lnTo>
                    <a:lnTo>
                      <a:pt x="138" y="560"/>
                    </a:lnTo>
                    <a:lnTo>
                      <a:pt x="138" y="554"/>
                    </a:lnTo>
                    <a:lnTo>
                      <a:pt x="132" y="548"/>
                    </a:lnTo>
                    <a:lnTo>
                      <a:pt x="132" y="542"/>
                    </a:lnTo>
                    <a:lnTo>
                      <a:pt x="138" y="542"/>
                    </a:lnTo>
                    <a:lnTo>
                      <a:pt x="138" y="535"/>
                    </a:lnTo>
                    <a:lnTo>
                      <a:pt x="144" y="529"/>
                    </a:lnTo>
                    <a:lnTo>
                      <a:pt x="144" y="523"/>
                    </a:lnTo>
                    <a:lnTo>
                      <a:pt x="150" y="523"/>
                    </a:lnTo>
                    <a:lnTo>
                      <a:pt x="150" y="517"/>
                    </a:lnTo>
                    <a:lnTo>
                      <a:pt x="144" y="498"/>
                    </a:lnTo>
                    <a:lnTo>
                      <a:pt x="144" y="492"/>
                    </a:lnTo>
                    <a:lnTo>
                      <a:pt x="144" y="480"/>
                    </a:lnTo>
                    <a:lnTo>
                      <a:pt x="144" y="468"/>
                    </a:lnTo>
                    <a:lnTo>
                      <a:pt x="144" y="462"/>
                    </a:lnTo>
                    <a:lnTo>
                      <a:pt x="138" y="462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20" y="462"/>
                    </a:lnTo>
                    <a:lnTo>
                      <a:pt x="108" y="462"/>
                    </a:lnTo>
                    <a:lnTo>
                      <a:pt x="108" y="455"/>
                    </a:lnTo>
                    <a:lnTo>
                      <a:pt x="108" y="449"/>
                    </a:lnTo>
                    <a:lnTo>
                      <a:pt x="102" y="443"/>
                    </a:lnTo>
                    <a:lnTo>
                      <a:pt x="102" y="437"/>
                    </a:lnTo>
                    <a:lnTo>
                      <a:pt x="102" y="431"/>
                    </a:lnTo>
                    <a:lnTo>
                      <a:pt x="96" y="431"/>
                    </a:lnTo>
                    <a:lnTo>
                      <a:pt x="90" y="425"/>
                    </a:lnTo>
                    <a:lnTo>
                      <a:pt x="90" y="419"/>
                    </a:lnTo>
                    <a:lnTo>
                      <a:pt x="84" y="419"/>
                    </a:lnTo>
                    <a:lnTo>
                      <a:pt x="84" y="412"/>
                    </a:lnTo>
                    <a:lnTo>
                      <a:pt x="78" y="412"/>
                    </a:lnTo>
                    <a:lnTo>
                      <a:pt x="78" y="406"/>
                    </a:lnTo>
                    <a:lnTo>
                      <a:pt x="78" y="394"/>
                    </a:lnTo>
                    <a:lnTo>
                      <a:pt x="84" y="394"/>
                    </a:lnTo>
                    <a:lnTo>
                      <a:pt x="84" y="388"/>
                    </a:lnTo>
                    <a:lnTo>
                      <a:pt x="84" y="382"/>
                    </a:lnTo>
                    <a:lnTo>
                      <a:pt x="84" y="375"/>
                    </a:lnTo>
                    <a:lnTo>
                      <a:pt x="84" y="369"/>
                    </a:lnTo>
                    <a:lnTo>
                      <a:pt x="90" y="363"/>
                    </a:lnTo>
                    <a:lnTo>
                      <a:pt x="90" y="357"/>
                    </a:lnTo>
                    <a:lnTo>
                      <a:pt x="96" y="351"/>
                    </a:lnTo>
                    <a:lnTo>
                      <a:pt x="90" y="351"/>
                    </a:lnTo>
                    <a:lnTo>
                      <a:pt x="90" y="345"/>
                    </a:lnTo>
                    <a:lnTo>
                      <a:pt x="96" y="345"/>
                    </a:lnTo>
                    <a:lnTo>
                      <a:pt x="96" y="339"/>
                    </a:lnTo>
                    <a:lnTo>
                      <a:pt x="102" y="339"/>
                    </a:lnTo>
                    <a:lnTo>
                      <a:pt x="96" y="332"/>
                    </a:lnTo>
                    <a:lnTo>
                      <a:pt x="90" y="332"/>
                    </a:lnTo>
                    <a:lnTo>
                      <a:pt x="84" y="326"/>
                    </a:lnTo>
                    <a:lnTo>
                      <a:pt x="84" y="320"/>
                    </a:lnTo>
                    <a:lnTo>
                      <a:pt x="84" y="314"/>
                    </a:lnTo>
                    <a:lnTo>
                      <a:pt x="90" y="314"/>
                    </a:lnTo>
                    <a:lnTo>
                      <a:pt x="96" y="314"/>
                    </a:lnTo>
                    <a:lnTo>
                      <a:pt x="102" y="314"/>
                    </a:lnTo>
                    <a:lnTo>
                      <a:pt x="108" y="320"/>
                    </a:lnTo>
                    <a:lnTo>
                      <a:pt x="108" y="326"/>
                    </a:lnTo>
                    <a:lnTo>
                      <a:pt x="108" y="332"/>
                    </a:lnTo>
                    <a:lnTo>
                      <a:pt x="114" y="332"/>
                    </a:lnTo>
                    <a:lnTo>
                      <a:pt x="120" y="326"/>
                    </a:lnTo>
                    <a:lnTo>
                      <a:pt x="114" y="320"/>
                    </a:lnTo>
                    <a:lnTo>
                      <a:pt x="114" y="314"/>
                    </a:lnTo>
                    <a:lnTo>
                      <a:pt x="120" y="314"/>
                    </a:lnTo>
                    <a:lnTo>
                      <a:pt x="126" y="320"/>
                    </a:lnTo>
                    <a:lnTo>
                      <a:pt x="132" y="314"/>
                    </a:lnTo>
                    <a:lnTo>
                      <a:pt x="132" y="308"/>
                    </a:lnTo>
                    <a:lnTo>
                      <a:pt x="126" y="308"/>
                    </a:lnTo>
                    <a:lnTo>
                      <a:pt x="120" y="308"/>
                    </a:lnTo>
                    <a:lnTo>
                      <a:pt x="120" y="302"/>
                    </a:lnTo>
                    <a:lnTo>
                      <a:pt x="114" y="302"/>
                    </a:lnTo>
                    <a:lnTo>
                      <a:pt x="114" y="295"/>
                    </a:lnTo>
                    <a:lnTo>
                      <a:pt x="108" y="295"/>
                    </a:lnTo>
                    <a:lnTo>
                      <a:pt x="108" y="289"/>
                    </a:lnTo>
                    <a:lnTo>
                      <a:pt x="114" y="283"/>
                    </a:lnTo>
                    <a:lnTo>
                      <a:pt x="114" y="277"/>
                    </a:lnTo>
                    <a:lnTo>
                      <a:pt x="108" y="277"/>
                    </a:lnTo>
                    <a:lnTo>
                      <a:pt x="108" y="271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08" y="246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78" y="234"/>
                    </a:lnTo>
                    <a:lnTo>
                      <a:pt x="78" y="228"/>
                    </a:lnTo>
                    <a:lnTo>
                      <a:pt x="78" y="222"/>
                    </a:lnTo>
                    <a:lnTo>
                      <a:pt x="78" y="215"/>
                    </a:lnTo>
                    <a:lnTo>
                      <a:pt x="78" y="209"/>
                    </a:lnTo>
                    <a:lnTo>
                      <a:pt x="78" y="203"/>
                    </a:lnTo>
                    <a:lnTo>
                      <a:pt x="72" y="203"/>
                    </a:lnTo>
                    <a:lnTo>
                      <a:pt x="60" y="203"/>
                    </a:lnTo>
                    <a:lnTo>
                      <a:pt x="60" y="209"/>
                    </a:lnTo>
                    <a:lnTo>
                      <a:pt x="54" y="209"/>
                    </a:lnTo>
                    <a:lnTo>
                      <a:pt x="48" y="209"/>
                    </a:lnTo>
                    <a:lnTo>
                      <a:pt x="48" y="215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24" y="209"/>
                    </a:lnTo>
                    <a:lnTo>
                      <a:pt x="18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12" y="191"/>
                    </a:lnTo>
                    <a:lnTo>
                      <a:pt x="6" y="191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2"/>
                    </a:lnTo>
                    <a:lnTo>
                      <a:pt x="6" y="172"/>
                    </a:lnTo>
                    <a:lnTo>
                      <a:pt x="6" y="166"/>
                    </a:lnTo>
                    <a:lnTo>
                      <a:pt x="6" y="160"/>
                    </a:lnTo>
                    <a:lnTo>
                      <a:pt x="12" y="160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8"/>
                    </a:lnTo>
                    <a:lnTo>
                      <a:pt x="24" y="148"/>
                    </a:lnTo>
                    <a:lnTo>
                      <a:pt x="30" y="142"/>
                    </a:lnTo>
                    <a:lnTo>
                      <a:pt x="36" y="142"/>
                    </a:lnTo>
                    <a:lnTo>
                      <a:pt x="36" y="135"/>
                    </a:lnTo>
                    <a:lnTo>
                      <a:pt x="42" y="135"/>
                    </a:lnTo>
                    <a:lnTo>
                      <a:pt x="48" y="135"/>
                    </a:lnTo>
                    <a:lnTo>
                      <a:pt x="48" y="129"/>
                    </a:lnTo>
                    <a:lnTo>
                      <a:pt x="48" y="123"/>
                    </a:lnTo>
                    <a:lnTo>
                      <a:pt x="54" y="123"/>
                    </a:lnTo>
                    <a:lnTo>
                      <a:pt x="60" y="123"/>
                    </a:lnTo>
                    <a:lnTo>
                      <a:pt x="60" y="117"/>
                    </a:lnTo>
                    <a:lnTo>
                      <a:pt x="60" y="111"/>
                    </a:lnTo>
                    <a:lnTo>
                      <a:pt x="66" y="111"/>
                    </a:lnTo>
                    <a:lnTo>
                      <a:pt x="66" y="105"/>
                    </a:lnTo>
                    <a:lnTo>
                      <a:pt x="60" y="105"/>
                    </a:lnTo>
                    <a:lnTo>
                      <a:pt x="60" y="99"/>
                    </a:lnTo>
                    <a:lnTo>
                      <a:pt x="60" y="92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84" y="68"/>
                    </a:lnTo>
                    <a:lnTo>
                      <a:pt x="84" y="62"/>
                    </a:lnTo>
                    <a:lnTo>
                      <a:pt x="84" y="56"/>
                    </a:lnTo>
                    <a:lnTo>
                      <a:pt x="90" y="56"/>
                    </a:lnTo>
                    <a:lnTo>
                      <a:pt x="96" y="56"/>
                    </a:lnTo>
                    <a:lnTo>
                      <a:pt x="102" y="56"/>
                    </a:lnTo>
                    <a:lnTo>
                      <a:pt x="102" y="49"/>
                    </a:lnTo>
                    <a:lnTo>
                      <a:pt x="108" y="49"/>
                    </a:lnTo>
                    <a:lnTo>
                      <a:pt x="114" y="49"/>
                    </a:lnTo>
                    <a:lnTo>
                      <a:pt x="114" y="43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6" y="37"/>
                    </a:lnTo>
                    <a:lnTo>
                      <a:pt x="132" y="37"/>
                    </a:lnTo>
                    <a:lnTo>
                      <a:pt x="138" y="37"/>
                    </a:lnTo>
                    <a:lnTo>
                      <a:pt x="144" y="37"/>
                    </a:lnTo>
                    <a:lnTo>
                      <a:pt x="144" y="43"/>
                    </a:lnTo>
                    <a:lnTo>
                      <a:pt x="150" y="43"/>
                    </a:lnTo>
                    <a:lnTo>
                      <a:pt x="156" y="43"/>
                    </a:lnTo>
                    <a:lnTo>
                      <a:pt x="163" y="43"/>
                    </a:lnTo>
                    <a:lnTo>
                      <a:pt x="169" y="43"/>
                    </a:lnTo>
                    <a:lnTo>
                      <a:pt x="16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81" y="43"/>
                    </a:lnTo>
                    <a:lnTo>
                      <a:pt x="181" y="37"/>
                    </a:lnTo>
                    <a:lnTo>
                      <a:pt x="187" y="37"/>
                    </a:lnTo>
                    <a:lnTo>
                      <a:pt x="193" y="37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7" y="31"/>
                    </a:lnTo>
                    <a:lnTo>
                      <a:pt x="217" y="25"/>
                    </a:lnTo>
                    <a:lnTo>
                      <a:pt x="223" y="25"/>
                    </a:lnTo>
                    <a:lnTo>
                      <a:pt x="229" y="25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41" y="25"/>
                    </a:lnTo>
                    <a:lnTo>
                      <a:pt x="241" y="31"/>
                    </a:lnTo>
                    <a:lnTo>
                      <a:pt x="247" y="31"/>
                    </a:lnTo>
                    <a:lnTo>
                      <a:pt x="253" y="31"/>
                    </a:lnTo>
                    <a:lnTo>
                      <a:pt x="253" y="37"/>
                    </a:lnTo>
                    <a:lnTo>
                      <a:pt x="259" y="37"/>
                    </a:lnTo>
                    <a:lnTo>
                      <a:pt x="259" y="31"/>
                    </a:lnTo>
                    <a:lnTo>
                      <a:pt x="265" y="31"/>
                    </a:lnTo>
                    <a:lnTo>
                      <a:pt x="271" y="31"/>
                    </a:lnTo>
                    <a:lnTo>
                      <a:pt x="277" y="31"/>
                    </a:lnTo>
                    <a:lnTo>
                      <a:pt x="283" y="31"/>
                    </a:lnTo>
                    <a:lnTo>
                      <a:pt x="289" y="31"/>
                    </a:lnTo>
                    <a:lnTo>
                      <a:pt x="289" y="25"/>
                    </a:lnTo>
                    <a:lnTo>
                      <a:pt x="289" y="19"/>
                    </a:lnTo>
                    <a:lnTo>
                      <a:pt x="289" y="12"/>
                    </a:lnTo>
                    <a:lnTo>
                      <a:pt x="289" y="6"/>
                    </a:lnTo>
                    <a:lnTo>
                      <a:pt x="295" y="6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1" y="6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13" y="12"/>
                    </a:lnTo>
                    <a:lnTo>
                      <a:pt x="313" y="19"/>
                    </a:lnTo>
                    <a:lnTo>
                      <a:pt x="319" y="19"/>
                    </a:lnTo>
                    <a:lnTo>
                      <a:pt x="319" y="25"/>
                    </a:lnTo>
                    <a:lnTo>
                      <a:pt x="319" y="31"/>
                    </a:lnTo>
                    <a:lnTo>
                      <a:pt x="326" y="31"/>
                    </a:lnTo>
                    <a:lnTo>
                      <a:pt x="326" y="37"/>
                    </a:lnTo>
                    <a:lnTo>
                      <a:pt x="326" y="43"/>
                    </a:lnTo>
                    <a:lnTo>
                      <a:pt x="319" y="43"/>
                    </a:lnTo>
                    <a:lnTo>
                      <a:pt x="313" y="43"/>
                    </a:lnTo>
                    <a:lnTo>
                      <a:pt x="313" y="49"/>
                    </a:lnTo>
                    <a:lnTo>
                      <a:pt x="319" y="49"/>
                    </a:lnTo>
                    <a:lnTo>
                      <a:pt x="319" y="56"/>
                    </a:lnTo>
                    <a:lnTo>
                      <a:pt x="313" y="62"/>
                    </a:lnTo>
                    <a:lnTo>
                      <a:pt x="319" y="62"/>
                    </a:lnTo>
                    <a:lnTo>
                      <a:pt x="319" y="68"/>
                    </a:lnTo>
                    <a:lnTo>
                      <a:pt x="326" y="68"/>
                    </a:lnTo>
                    <a:lnTo>
                      <a:pt x="326" y="74"/>
                    </a:lnTo>
                    <a:lnTo>
                      <a:pt x="332" y="74"/>
                    </a:lnTo>
                    <a:lnTo>
                      <a:pt x="338" y="74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50" y="68"/>
                    </a:lnTo>
                    <a:lnTo>
                      <a:pt x="350" y="74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62" y="68"/>
                    </a:lnTo>
                    <a:lnTo>
                      <a:pt x="362" y="74"/>
                    </a:lnTo>
                    <a:lnTo>
                      <a:pt x="362" y="68"/>
                    </a:lnTo>
                    <a:lnTo>
                      <a:pt x="368" y="68"/>
                    </a:lnTo>
                    <a:lnTo>
                      <a:pt x="368" y="74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80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74" y="99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68" y="129"/>
                    </a:lnTo>
                    <a:lnTo>
                      <a:pt x="368" y="135"/>
                    </a:lnTo>
                    <a:lnTo>
                      <a:pt x="368" y="142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74" y="154"/>
                    </a:lnTo>
                    <a:lnTo>
                      <a:pt x="380" y="154"/>
                    </a:lnTo>
                    <a:lnTo>
                      <a:pt x="380" y="160"/>
                    </a:lnTo>
                    <a:lnTo>
                      <a:pt x="380" y="172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4" name="Freeform 357"/>
              <p:cNvSpPr>
                <a:spLocks/>
              </p:cNvSpPr>
              <p:nvPr/>
            </p:nvSpPr>
            <p:spPr bwMode="auto">
              <a:xfrm>
                <a:off x="1609" y="3201"/>
                <a:ext cx="550" cy="456"/>
              </a:xfrm>
              <a:custGeom>
                <a:avLst/>
                <a:gdLst>
                  <a:gd name="T0" fmla="*/ 157 w 550"/>
                  <a:gd name="T1" fmla="*/ 443 h 456"/>
                  <a:gd name="T2" fmla="*/ 109 w 550"/>
                  <a:gd name="T3" fmla="*/ 425 h 456"/>
                  <a:gd name="T4" fmla="*/ 85 w 550"/>
                  <a:gd name="T5" fmla="*/ 413 h 456"/>
                  <a:gd name="T6" fmla="*/ 67 w 550"/>
                  <a:gd name="T7" fmla="*/ 388 h 456"/>
                  <a:gd name="T8" fmla="*/ 55 w 550"/>
                  <a:gd name="T9" fmla="*/ 370 h 456"/>
                  <a:gd name="T10" fmla="*/ 61 w 550"/>
                  <a:gd name="T11" fmla="*/ 345 h 456"/>
                  <a:gd name="T12" fmla="*/ 73 w 550"/>
                  <a:gd name="T13" fmla="*/ 327 h 456"/>
                  <a:gd name="T14" fmla="*/ 67 w 550"/>
                  <a:gd name="T15" fmla="*/ 302 h 456"/>
                  <a:gd name="T16" fmla="*/ 49 w 550"/>
                  <a:gd name="T17" fmla="*/ 302 h 456"/>
                  <a:gd name="T18" fmla="*/ 43 w 550"/>
                  <a:gd name="T19" fmla="*/ 302 h 456"/>
                  <a:gd name="T20" fmla="*/ 25 w 550"/>
                  <a:gd name="T21" fmla="*/ 302 h 456"/>
                  <a:gd name="T22" fmla="*/ 6 w 550"/>
                  <a:gd name="T23" fmla="*/ 290 h 456"/>
                  <a:gd name="T24" fmla="*/ 0 w 550"/>
                  <a:gd name="T25" fmla="*/ 271 h 456"/>
                  <a:gd name="T26" fmla="*/ 25 w 550"/>
                  <a:gd name="T27" fmla="*/ 271 h 456"/>
                  <a:gd name="T28" fmla="*/ 37 w 550"/>
                  <a:gd name="T29" fmla="*/ 265 h 456"/>
                  <a:gd name="T30" fmla="*/ 55 w 550"/>
                  <a:gd name="T31" fmla="*/ 265 h 456"/>
                  <a:gd name="T32" fmla="*/ 85 w 550"/>
                  <a:gd name="T33" fmla="*/ 265 h 456"/>
                  <a:gd name="T34" fmla="*/ 85 w 550"/>
                  <a:gd name="T35" fmla="*/ 247 h 456"/>
                  <a:gd name="T36" fmla="*/ 91 w 550"/>
                  <a:gd name="T37" fmla="*/ 222 h 456"/>
                  <a:gd name="T38" fmla="*/ 127 w 550"/>
                  <a:gd name="T39" fmla="*/ 191 h 456"/>
                  <a:gd name="T40" fmla="*/ 188 w 550"/>
                  <a:gd name="T41" fmla="*/ 142 h 456"/>
                  <a:gd name="T42" fmla="*/ 224 w 550"/>
                  <a:gd name="T43" fmla="*/ 117 h 456"/>
                  <a:gd name="T44" fmla="*/ 266 w 550"/>
                  <a:gd name="T45" fmla="*/ 87 h 456"/>
                  <a:gd name="T46" fmla="*/ 296 w 550"/>
                  <a:gd name="T47" fmla="*/ 62 h 456"/>
                  <a:gd name="T48" fmla="*/ 326 w 550"/>
                  <a:gd name="T49" fmla="*/ 37 h 456"/>
                  <a:gd name="T50" fmla="*/ 369 w 550"/>
                  <a:gd name="T51" fmla="*/ 13 h 456"/>
                  <a:gd name="T52" fmla="*/ 387 w 550"/>
                  <a:gd name="T53" fmla="*/ 0 h 456"/>
                  <a:gd name="T54" fmla="*/ 417 w 550"/>
                  <a:gd name="T55" fmla="*/ 13 h 456"/>
                  <a:gd name="T56" fmla="*/ 441 w 550"/>
                  <a:gd name="T57" fmla="*/ 19 h 456"/>
                  <a:gd name="T58" fmla="*/ 471 w 550"/>
                  <a:gd name="T59" fmla="*/ 37 h 456"/>
                  <a:gd name="T60" fmla="*/ 495 w 550"/>
                  <a:gd name="T61" fmla="*/ 68 h 456"/>
                  <a:gd name="T62" fmla="*/ 520 w 550"/>
                  <a:gd name="T63" fmla="*/ 87 h 456"/>
                  <a:gd name="T64" fmla="*/ 544 w 550"/>
                  <a:gd name="T65" fmla="*/ 117 h 456"/>
                  <a:gd name="T66" fmla="*/ 508 w 550"/>
                  <a:gd name="T67" fmla="*/ 130 h 456"/>
                  <a:gd name="T68" fmla="*/ 477 w 550"/>
                  <a:gd name="T69" fmla="*/ 130 h 456"/>
                  <a:gd name="T70" fmla="*/ 489 w 550"/>
                  <a:gd name="T71" fmla="*/ 148 h 456"/>
                  <a:gd name="T72" fmla="*/ 495 w 550"/>
                  <a:gd name="T73" fmla="*/ 167 h 456"/>
                  <a:gd name="T74" fmla="*/ 502 w 550"/>
                  <a:gd name="T75" fmla="*/ 191 h 456"/>
                  <a:gd name="T76" fmla="*/ 514 w 550"/>
                  <a:gd name="T77" fmla="*/ 185 h 456"/>
                  <a:gd name="T78" fmla="*/ 532 w 550"/>
                  <a:gd name="T79" fmla="*/ 197 h 456"/>
                  <a:gd name="T80" fmla="*/ 526 w 550"/>
                  <a:gd name="T81" fmla="*/ 222 h 456"/>
                  <a:gd name="T82" fmla="*/ 508 w 550"/>
                  <a:gd name="T83" fmla="*/ 234 h 456"/>
                  <a:gd name="T84" fmla="*/ 489 w 550"/>
                  <a:gd name="T85" fmla="*/ 265 h 456"/>
                  <a:gd name="T86" fmla="*/ 459 w 550"/>
                  <a:gd name="T87" fmla="*/ 265 h 456"/>
                  <a:gd name="T88" fmla="*/ 441 w 550"/>
                  <a:gd name="T89" fmla="*/ 277 h 456"/>
                  <a:gd name="T90" fmla="*/ 417 w 550"/>
                  <a:gd name="T91" fmla="*/ 296 h 456"/>
                  <a:gd name="T92" fmla="*/ 429 w 550"/>
                  <a:gd name="T93" fmla="*/ 314 h 456"/>
                  <a:gd name="T94" fmla="*/ 405 w 550"/>
                  <a:gd name="T95" fmla="*/ 327 h 456"/>
                  <a:gd name="T96" fmla="*/ 387 w 550"/>
                  <a:gd name="T97" fmla="*/ 333 h 456"/>
                  <a:gd name="T98" fmla="*/ 363 w 550"/>
                  <a:gd name="T99" fmla="*/ 327 h 456"/>
                  <a:gd name="T100" fmla="*/ 351 w 550"/>
                  <a:gd name="T101" fmla="*/ 345 h 456"/>
                  <a:gd name="T102" fmla="*/ 351 w 550"/>
                  <a:gd name="T103" fmla="*/ 357 h 456"/>
                  <a:gd name="T104" fmla="*/ 332 w 550"/>
                  <a:gd name="T105" fmla="*/ 370 h 456"/>
                  <a:gd name="T106" fmla="*/ 326 w 550"/>
                  <a:gd name="T107" fmla="*/ 394 h 456"/>
                  <a:gd name="T108" fmla="*/ 314 w 550"/>
                  <a:gd name="T109" fmla="*/ 419 h 456"/>
                  <a:gd name="T110" fmla="*/ 284 w 550"/>
                  <a:gd name="T111" fmla="*/ 419 h 456"/>
                  <a:gd name="T112" fmla="*/ 260 w 550"/>
                  <a:gd name="T113" fmla="*/ 419 h 456"/>
                  <a:gd name="T114" fmla="*/ 236 w 550"/>
                  <a:gd name="T115" fmla="*/ 431 h 456"/>
                  <a:gd name="T116" fmla="*/ 206 w 550"/>
                  <a:gd name="T117" fmla="*/ 450 h 4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0"/>
                  <a:gd name="T178" fmla="*/ 0 h 456"/>
                  <a:gd name="T179" fmla="*/ 550 w 550"/>
                  <a:gd name="T180" fmla="*/ 456 h 4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0" h="456">
                    <a:moveTo>
                      <a:pt x="176" y="456"/>
                    </a:moveTo>
                    <a:lnTo>
                      <a:pt x="169" y="450"/>
                    </a:lnTo>
                    <a:lnTo>
                      <a:pt x="163" y="450"/>
                    </a:lnTo>
                    <a:lnTo>
                      <a:pt x="163" y="443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37"/>
                    </a:lnTo>
                    <a:lnTo>
                      <a:pt x="121" y="431"/>
                    </a:lnTo>
                    <a:lnTo>
                      <a:pt x="115" y="431"/>
                    </a:lnTo>
                    <a:lnTo>
                      <a:pt x="109" y="425"/>
                    </a:lnTo>
                    <a:lnTo>
                      <a:pt x="103" y="425"/>
                    </a:lnTo>
                    <a:lnTo>
                      <a:pt x="97" y="425"/>
                    </a:lnTo>
                    <a:lnTo>
                      <a:pt x="97" y="419"/>
                    </a:lnTo>
                    <a:lnTo>
                      <a:pt x="91" y="419"/>
                    </a:lnTo>
                    <a:lnTo>
                      <a:pt x="85" y="413"/>
                    </a:lnTo>
                    <a:lnTo>
                      <a:pt x="79" y="413"/>
                    </a:lnTo>
                    <a:lnTo>
                      <a:pt x="73" y="407"/>
                    </a:lnTo>
                    <a:lnTo>
                      <a:pt x="73" y="400"/>
                    </a:lnTo>
                    <a:lnTo>
                      <a:pt x="67" y="400"/>
                    </a:lnTo>
                    <a:lnTo>
                      <a:pt x="67" y="388"/>
                    </a:lnTo>
                    <a:lnTo>
                      <a:pt x="67" y="382"/>
                    </a:lnTo>
                    <a:lnTo>
                      <a:pt x="61" y="382"/>
                    </a:lnTo>
                    <a:lnTo>
                      <a:pt x="61" y="376"/>
                    </a:lnTo>
                    <a:lnTo>
                      <a:pt x="61" y="370"/>
                    </a:lnTo>
                    <a:lnTo>
                      <a:pt x="55" y="370"/>
                    </a:lnTo>
                    <a:lnTo>
                      <a:pt x="55" y="363"/>
                    </a:lnTo>
                    <a:lnTo>
                      <a:pt x="55" y="357"/>
                    </a:lnTo>
                    <a:lnTo>
                      <a:pt x="61" y="357"/>
                    </a:lnTo>
                    <a:lnTo>
                      <a:pt x="61" y="351"/>
                    </a:lnTo>
                    <a:lnTo>
                      <a:pt x="61" y="345"/>
                    </a:lnTo>
                    <a:lnTo>
                      <a:pt x="61" y="339"/>
                    </a:lnTo>
                    <a:lnTo>
                      <a:pt x="61" y="333"/>
                    </a:lnTo>
                    <a:lnTo>
                      <a:pt x="61" y="327"/>
                    </a:lnTo>
                    <a:lnTo>
                      <a:pt x="67" y="327"/>
                    </a:lnTo>
                    <a:lnTo>
                      <a:pt x="73" y="327"/>
                    </a:lnTo>
                    <a:lnTo>
                      <a:pt x="73" y="320"/>
                    </a:lnTo>
                    <a:lnTo>
                      <a:pt x="73" y="314"/>
                    </a:lnTo>
                    <a:lnTo>
                      <a:pt x="67" y="314"/>
                    </a:lnTo>
                    <a:lnTo>
                      <a:pt x="67" y="308"/>
                    </a:lnTo>
                    <a:lnTo>
                      <a:pt x="67" y="302"/>
                    </a:lnTo>
                    <a:lnTo>
                      <a:pt x="61" y="302"/>
                    </a:lnTo>
                    <a:lnTo>
                      <a:pt x="55" y="302"/>
                    </a:lnTo>
                    <a:lnTo>
                      <a:pt x="55" y="296"/>
                    </a:lnTo>
                    <a:lnTo>
                      <a:pt x="49" y="296"/>
                    </a:lnTo>
                    <a:lnTo>
                      <a:pt x="49" y="302"/>
                    </a:lnTo>
                    <a:lnTo>
                      <a:pt x="49" y="296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37" y="302"/>
                    </a:lnTo>
                    <a:lnTo>
                      <a:pt x="37" y="296"/>
                    </a:lnTo>
                    <a:lnTo>
                      <a:pt x="31" y="296"/>
                    </a:lnTo>
                    <a:lnTo>
                      <a:pt x="25" y="296"/>
                    </a:lnTo>
                    <a:lnTo>
                      <a:pt x="25" y="302"/>
                    </a:lnTo>
                    <a:lnTo>
                      <a:pt x="19" y="302"/>
                    </a:lnTo>
                    <a:lnTo>
                      <a:pt x="13" y="302"/>
                    </a:lnTo>
                    <a:lnTo>
                      <a:pt x="13" y="296"/>
                    </a:lnTo>
                    <a:lnTo>
                      <a:pt x="6" y="296"/>
                    </a:lnTo>
                    <a:lnTo>
                      <a:pt x="6" y="290"/>
                    </a:lnTo>
                    <a:lnTo>
                      <a:pt x="0" y="290"/>
                    </a:lnTo>
                    <a:lnTo>
                      <a:pt x="6" y="284"/>
                    </a:lnTo>
                    <a:lnTo>
                      <a:pt x="6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6" y="271"/>
                    </a:lnTo>
                    <a:lnTo>
                      <a:pt x="13" y="271"/>
                    </a:lnTo>
                    <a:lnTo>
                      <a:pt x="13" y="265"/>
                    </a:lnTo>
                    <a:lnTo>
                      <a:pt x="19" y="265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31" y="265"/>
                    </a:lnTo>
                    <a:lnTo>
                      <a:pt x="31" y="271"/>
                    </a:lnTo>
                    <a:lnTo>
                      <a:pt x="37" y="271"/>
                    </a:lnTo>
                    <a:lnTo>
                      <a:pt x="37" y="265"/>
                    </a:lnTo>
                    <a:lnTo>
                      <a:pt x="43" y="265"/>
                    </a:lnTo>
                    <a:lnTo>
                      <a:pt x="43" y="271"/>
                    </a:lnTo>
                    <a:lnTo>
                      <a:pt x="43" y="265"/>
                    </a:lnTo>
                    <a:lnTo>
                      <a:pt x="49" y="265"/>
                    </a:lnTo>
                    <a:lnTo>
                      <a:pt x="55" y="265"/>
                    </a:lnTo>
                    <a:lnTo>
                      <a:pt x="61" y="265"/>
                    </a:lnTo>
                    <a:lnTo>
                      <a:pt x="67" y="265"/>
                    </a:lnTo>
                    <a:lnTo>
                      <a:pt x="73" y="265"/>
                    </a:lnTo>
                    <a:lnTo>
                      <a:pt x="79" y="265"/>
                    </a:lnTo>
                    <a:lnTo>
                      <a:pt x="85" y="265"/>
                    </a:lnTo>
                    <a:lnTo>
                      <a:pt x="91" y="265"/>
                    </a:lnTo>
                    <a:lnTo>
                      <a:pt x="91" y="259"/>
                    </a:lnTo>
                    <a:lnTo>
                      <a:pt x="91" y="253"/>
                    </a:lnTo>
                    <a:lnTo>
                      <a:pt x="91" y="247"/>
                    </a:lnTo>
                    <a:lnTo>
                      <a:pt x="85" y="247"/>
                    </a:lnTo>
                    <a:lnTo>
                      <a:pt x="79" y="247"/>
                    </a:lnTo>
                    <a:lnTo>
                      <a:pt x="79" y="240"/>
                    </a:lnTo>
                    <a:lnTo>
                      <a:pt x="79" y="234"/>
                    </a:lnTo>
                    <a:lnTo>
                      <a:pt x="79" y="228"/>
                    </a:lnTo>
                    <a:lnTo>
                      <a:pt x="91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03" y="210"/>
                    </a:lnTo>
                    <a:lnTo>
                      <a:pt x="109" y="204"/>
                    </a:lnTo>
                    <a:lnTo>
                      <a:pt x="127" y="191"/>
                    </a:lnTo>
                    <a:lnTo>
                      <a:pt x="145" y="179"/>
                    </a:lnTo>
                    <a:lnTo>
                      <a:pt x="157" y="173"/>
                    </a:lnTo>
                    <a:lnTo>
                      <a:pt x="169" y="167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200" y="136"/>
                    </a:lnTo>
                    <a:lnTo>
                      <a:pt x="212" y="130"/>
                    </a:lnTo>
                    <a:lnTo>
                      <a:pt x="212" y="124"/>
                    </a:lnTo>
                    <a:lnTo>
                      <a:pt x="218" y="124"/>
                    </a:lnTo>
                    <a:lnTo>
                      <a:pt x="224" y="117"/>
                    </a:lnTo>
                    <a:lnTo>
                      <a:pt x="236" y="105"/>
                    </a:lnTo>
                    <a:lnTo>
                      <a:pt x="242" y="105"/>
                    </a:lnTo>
                    <a:lnTo>
                      <a:pt x="248" y="99"/>
                    </a:lnTo>
                    <a:lnTo>
                      <a:pt x="254" y="93"/>
                    </a:lnTo>
                    <a:lnTo>
                      <a:pt x="266" y="87"/>
                    </a:lnTo>
                    <a:lnTo>
                      <a:pt x="272" y="80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0" y="62"/>
                    </a:lnTo>
                    <a:lnTo>
                      <a:pt x="296" y="62"/>
                    </a:lnTo>
                    <a:lnTo>
                      <a:pt x="314" y="50"/>
                    </a:lnTo>
                    <a:lnTo>
                      <a:pt x="314" y="44"/>
                    </a:lnTo>
                    <a:lnTo>
                      <a:pt x="320" y="44"/>
                    </a:lnTo>
                    <a:lnTo>
                      <a:pt x="320" y="37"/>
                    </a:lnTo>
                    <a:lnTo>
                      <a:pt x="326" y="37"/>
                    </a:lnTo>
                    <a:lnTo>
                      <a:pt x="332" y="31"/>
                    </a:lnTo>
                    <a:lnTo>
                      <a:pt x="339" y="31"/>
                    </a:lnTo>
                    <a:lnTo>
                      <a:pt x="345" y="25"/>
                    </a:lnTo>
                    <a:lnTo>
                      <a:pt x="363" y="13"/>
                    </a:lnTo>
                    <a:lnTo>
                      <a:pt x="369" y="13"/>
                    </a:lnTo>
                    <a:lnTo>
                      <a:pt x="375" y="13"/>
                    </a:lnTo>
                    <a:lnTo>
                      <a:pt x="375" y="7"/>
                    </a:lnTo>
                    <a:lnTo>
                      <a:pt x="381" y="7"/>
                    </a:lnTo>
                    <a:lnTo>
                      <a:pt x="387" y="7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7"/>
                    </a:lnTo>
                    <a:lnTo>
                      <a:pt x="405" y="13"/>
                    </a:lnTo>
                    <a:lnTo>
                      <a:pt x="411" y="13"/>
                    </a:lnTo>
                    <a:lnTo>
                      <a:pt x="417" y="13"/>
                    </a:lnTo>
                    <a:lnTo>
                      <a:pt x="423" y="13"/>
                    </a:lnTo>
                    <a:lnTo>
                      <a:pt x="429" y="13"/>
                    </a:lnTo>
                    <a:lnTo>
                      <a:pt x="435" y="13"/>
                    </a:lnTo>
                    <a:lnTo>
                      <a:pt x="441" y="13"/>
                    </a:lnTo>
                    <a:lnTo>
                      <a:pt x="441" y="19"/>
                    </a:lnTo>
                    <a:lnTo>
                      <a:pt x="447" y="19"/>
                    </a:lnTo>
                    <a:lnTo>
                      <a:pt x="453" y="13"/>
                    </a:lnTo>
                    <a:lnTo>
                      <a:pt x="453" y="19"/>
                    </a:lnTo>
                    <a:lnTo>
                      <a:pt x="465" y="31"/>
                    </a:lnTo>
                    <a:lnTo>
                      <a:pt x="471" y="37"/>
                    </a:lnTo>
                    <a:lnTo>
                      <a:pt x="477" y="44"/>
                    </a:lnTo>
                    <a:lnTo>
                      <a:pt x="483" y="50"/>
                    </a:lnTo>
                    <a:lnTo>
                      <a:pt x="483" y="56"/>
                    </a:lnTo>
                    <a:lnTo>
                      <a:pt x="489" y="56"/>
                    </a:lnTo>
                    <a:lnTo>
                      <a:pt x="495" y="68"/>
                    </a:lnTo>
                    <a:lnTo>
                      <a:pt x="502" y="68"/>
                    </a:lnTo>
                    <a:lnTo>
                      <a:pt x="502" y="74"/>
                    </a:lnTo>
                    <a:lnTo>
                      <a:pt x="508" y="74"/>
                    </a:lnTo>
                    <a:lnTo>
                      <a:pt x="508" y="80"/>
                    </a:lnTo>
                    <a:lnTo>
                      <a:pt x="520" y="87"/>
                    </a:lnTo>
                    <a:lnTo>
                      <a:pt x="526" y="93"/>
                    </a:lnTo>
                    <a:lnTo>
                      <a:pt x="532" y="99"/>
                    </a:lnTo>
                    <a:lnTo>
                      <a:pt x="538" y="105"/>
                    </a:lnTo>
                    <a:lnTo>
                      <a:pt x="538" y="111"/>
                    </a:lnTo>
                    <a:lnTo>
                      <a:pt x="544" y="117"/>
                    </a:lnTo>
                    <a:lnTo>
                      <a:pt x="550" y="117"/>
                    </a:lnTo>
                    <a:lnTo>
                      <a:pt x="550" y="124"/>
                    </a:lnTo>
                    <a:lnTo>
                      <a:pt x="550" y="130"/>
                    </a:lnTo>
                    <a:lnTo>
                      <a:pt x="532" y="130"/>
                    </a:lnTo>
                    <a:lnTo>
                      <a:pt x="508" y="130"/>
                    </a:lnTo>
                    <a:lnTo>
                      <a:pt x="502" y="130"/>
                    </a:lnTo>
                    <a:lnTo>
                      <a:pt x="495" y="124"/>
                    </a:lnTo>
                    <a:lnTo>
                      <a:pt x="483" y="124"/>
                    </a:lnTo>
                    <a:lnTo>
                      <a:pt x="477" y="124"/>
                    </a:lnTo>
                    <a:lnTo>
                      <a:pt x="477" y="130"/>
                    </a:lnTo>
                    <a:lnTo>
                      <a:pt x="483" y="130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42"/>
                    </a:lnTo>
                    <a:lnTo>
                      <a:pt x="489" y="148"/>
                    </a:lnTo>
                    <a:lnTo>
                      <a:pt x="495" y="148"/>
                    </a:lnTo>
                    <a:lnTo>
                      <a:pt x="495" y="154"/>
                    </a:lnTo>
                    <a:lnTo>
                      <a:pt x="502" y="160"/>
                    </a:lnTo>
                    <a:lnTo>
                      <a:pt x="502" y="167"/>
                    </a:lnTo>
                    <a:lnTo>
                      <a:pt x="495" y="167"/>
                    </a:lnTo>
                    <a:lnTo>
                      <a:pt x="495" y="179"/>
                    </a:lnTo>
                    <a:lnTo>
                      <a:pt x="502" y="185"/>
                    </a:lnTo>
                    <a:lnTo>
                      <a:pt x="495" y="185"/>
                    </a:lnTo>
                    <a:lnTo>
                      <a:pt x="495" y="191"/>
                    </a:lnTo>
                    <a:lnTo>
                      <a:pt x="502" y="191"/>
                    </a:lnTo>
                    <a:lnTo>
                      <a:pt x="502" y="185"/>
                    </a:lnTo>
                    <a:lnTo>
                      <a:pt x="508" y="185"/>
                    </a:lnTo>
                    <a:lnTo>
                      <a:pt x="508" y="191"/>
                    </a:lnTo>
                    <a:lnTo>
                      <a:pt x="514" y="191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6" y="185"/>
                    </a:lnTo>
                    <a:lnTo>
                      <a:pt x="526" y="191"/>
                    </a:lnTo>
                    <a:lnTo>
                      <a:pt x="532" y="191"/>
                    </a:lnTo>
                    <a:lnTo>
                      <a:pt x="532" y="197"/>
                    </a:lnTo>
                    <a:lnTo>
                      <a:pt x="526" y="197"/>
                    </a:lnTo>
                    <a:lnTo>
                      <a:pt x="526" y="204"/>
                    </a:lnTo>
                    <a:lnTo>
                      <a:pt x="526" y="210"/>
                    </a:lnTo>
                    <a:lnTo>
                      <a:pt x="526" y="216"/>
                    </a:lnTo>
                    <a:lnTo>
                      <a:pt x="526" y="222"/>
                    </a:lnTo>
                    <a:lnTo>
                      <a:pt x="526" y="228"/>
                    </a:lnTo>
                    <a:lnTo>
                      <a:pt x="526" y="234"/>
                    </a:lnTo>
                    <a:lnTo>
                      <a:pt x="520" y="234"/>
                    </a:lnTo>
                    <a:lnTo>
                      <a:pt x="514" y="234"/>
                    </a:lnTo>
                    <a:lnTo>
                      <a:pt x="508" y="234"/>
                    </a:lnTo>
                    <a:lnTo>
                      <a:pt x="508" y="240"/>
                    </a:lnTo>
                    <a:lnTo>
                      <a:pt x="502" y="247"/>
                    </a:lnTo>
                    <a:lnTo>
                      <a:pt x="495" y="253"/>
                    </a:lnTo>
                    <a:lnTo>
                      <a:pt x="495" y="259"/>
                    </a:lnTo>
                    <a:lnTo>
                      <a:pt x="489" y="265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1" y="265"/>
                    </a:lnTo>
                    <a:lnTo>
                      <a:pt x="465" y="265"/>
                    </a:lnTo>
                    <a:lnTo>
                      <a:pt x="459" y="265"/>
                    </a:lnTo>
                    <a:lnTo>
                      <a:pt x="459" y="271"/>
                    </a:lnTo>
                    <a:lnTo>
                      <a:pt x="453" y="271"/>
                    </a:lnTo>
                    <a:lnTo>
                      <a:pt x="447" y="271"/>
                    </a:lnTo>
                    <a:lnTo>
                      <a:pt x="447" y="277"/>
                    </a:lnTo>
                    <a:lnTo>
                      <a:pt x="441" y="277"/>
                    </a:lnTo>
                    <a:lnTo>
                      <a:pt x="435" y="284"/>
                    </a:lnTo>
                    <a:lnTo>
                      <a:pt x="429" y="284"/>
                    </a:lnTo>
                    <a:lnTo>
                      <a:pt x="429" y="290"/>
                    </a:lnTo>
                    <a:lnTo>
                      <a:pt x="423" y="290"/>
                    </a:lnTo>
                    <a:lnTo>
                      <a:pt x="417" y="296"/>
                    </a:lnTo>
                    <a:lnTo>
                      <a:pt x="417" y="302"/>
                    </a:lnTo>
                    <a:lnTo>
                      <a:pt x="423" y="302"/>
                    </a:lnTo>
                    <a:lnTo>
                      <a:pt x="423" y="308"/>
                    </a:lnTo>
                    <a:lnTo>
                      <a:pt x="429" y="308"/>
                    </a:lnTo>
                    <a:lnTo>
                      <a:pt x="429" y="314"/>
                    </a:lnTo>
                    <a:lnTo>
                      <a:pt x="423" y="314"/>
                    </a:lnTo>
                    <a:lnTo>
                      <a:pt x="417" y="314"/>
                    </a:lnTo>
                    <a:lnTo>
                      <a:pt x="411" y="320"/>
                    </a:lnTo>
                    <a:lnTo>
                      <a:pt x="405" y="320"/>
                    </a:lnTo>
                    <a:lnTo>
                      <a:pt x="405" y="327"/>
                    </a:lnTo>
                    <a:lnTo>
                      <a:pt x="405" y="333"/>
                    </a:lnTo>
                    <a:lnTo>
                      <a:pt x="405" y="339"/>
                    </a:lnTo>
                    <a:lnTo>
                      <a:pt x="399" y="339"/>
                    </a:lnTo>
                    <a:lnTo>
                      <a:pt x="393" y="333"/>
                    </a:lnTo>
                    <a:lnTo>
                      <a:pt x="387" y="333"/>
                    </a:lnTo>
                    <a:lnTo>
                      <a:pt x="381" y="333"/>
                    </a:lnTo>
                    <a:lnTo>
                      <a:pt x="375" y="327"/>
                    </a:lnTo>
                    <a:lnTo>
                      <a:pt x="369" y="327"/>
                    </a:lnTo>
                    <a:lnTo>
                      <a:pt x="369" y="320"/>
                    </a:lnTo>
                    <a:lnTo>
                      <a:pt x="363" y="327"/>
                    </a:lnTo>
                    <a:lnTo>
                      <a:pt x="363" y="333"/>
                    </a:lnTo>
                    <a:lnTo>
                      <a:pt x="357" y="333"/>
                    </a:lnTo>
                    <a:lnTo>
                      <a:pt x="357" y="339"/>
                    </a:lnTo>
                    <a:lnTo>
                      <a:pt x="357" y="345"/>
                    </a:lnTo>
                    <a:lnTo>
                      <a:pt x="351" y="345"/>
                    </a:lnTo>
                    <a:lnTo>
                      <a:pt x="345" y="345"/>
                    </a:lnTo>
                    <a:lnTo>
                      <a:pt x="345" y="351"/>
                    </a:lnTo>
                    <a:lnTo>
                      <a:pt x="351" y="357"/>
                    </a:lnTo>
                    <a:lnTo>
                      <a:pt x="357" y="357"/>
                    </a:lnTo>
                    <a:lnTo>
                      <a:pt x="351" y="357"/>
                    </a:lnTo>
                    <a:lnTo>
                      <a:pt x="345" y="357"/>
                    </a:lnTo>
                    <a:lnTo>
                      <a:pt x="339" y="357"/>
                    </a:lnTo>
                    <a:lnTo>
                      <a:pt x="332" y="357"/>
                    </a:lnTo>
                    <a:lnTo>
                      <a:pt x="332" y="363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32" y="376"/>
                    </a:lnTo>
                    <a:lnTo>
                      <a:pt x="332" y="382"/>
                    </a:lnTo>
                    <a:lnTo>
                      <a:pt x="332" y="388"/>
                    </a:lnTo>
                    <a:lnTo>
                      <a:pt x="326" y="394"/>
                    </a:lnTo>
                    <a:lnTo>
                      <a:pt x="320" y="400"/>
                    </a:lnTo>
                    <a:lnTo>
                      <a:pt x="314" y="400"/>
                    </a:lnTo>
                    <a:lnTo>
                      <a:pt x="314" y="407"/>
                    </a:lnTo>
                    <a:lnTo>
                      <a:pt x="314" y="413"/>
                    </a:lnTo>
                    <a:lnTo>
                      <a:pt x="314" y="419"/>
                    </a:lnTo>
                    <a:lnTo>
                      <a:pt x="308" y="425"/>
                    </a:lnTo>
                    <a:lnTo>
                      <a:pt x="302" y="425"/>
                    </a:lnTo>
                    <a:lnTo>
                      <a:pt x="296" y="425"/>
                    </a:lnTo>
                    <a:lnTo>
                      <a:pt x="290" y="425"/>
                    </a:lnTo>
                    <a:lnTo>
                      <a:pt x="284" y="419"/>
                    </a:lnTo>
                    <a:lnTo>
                      <a:pt x="278" y="419"/>
                    </a:lnTo>
                    <a:lnTo>
                      <a:pt x="278" y="413"/>
                    </a:lnTo>
                    <a:lnTo>
                      <a:pt x="272" y="413"/>
                    </a:lnTo>
                    <a:lnTo>
                      <a:pt x="266" y="419"/>
                    </a:lnTo>
                    <a:lnTo>
                      <a:pt x="260" y="419"/>
                    </a:lnTo>
                    <a:lnTo>
                      <a:pt x="254" y="419"/>
                    </a:lnTo>
                    <a:lnTo>
                      <a:pt x="254" y="425"/>
                    </a:lnTo>
                    <a:lnTo>
                      <a:pt x="248" y="425"/>
                    </a:lnTo>
                    <a:lnTo>
                      <a:pt x="242" y="425"/>
                    </a:lnTo>
                    <a:lnTo>
                      <a:pt x="236" y="431"/>
                    </a:lnTo>
                    <a:lnTo>
                      <a:pt x="230" y="431"/>
                    </a:lnTo>
                    <a:lnTo>
                      <a:pt x="218" y="431"/>
                    </a:lnTo>
                    <a:lnTo>
                      <a:pt x="212" y="437"/>
                    </a:lnTo>
                    <a:lnTo>
                      <a:pt x="206" y="443"/>
                    </a:lnTo>
                    <a:lnTo>
                      <a:pt x="206" y="450"/>
                    </a:lnTo>
                    <a:lnTo>
                      <a:pt x="200" y="456"/>
                    </a:lnTo>
                    <a:lnTo>
                      <a:pt x="194" y="456"/>
                    </a:lnTo>
                    <a:lnTo>
                      <a:pt x="182" y="456"/>
                    </a:lnTo>
                    <a:lnTo>
                      <a:pt x="176" y="45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5" name="Freeform 358"/>
              <p:cNvSpPr>
                <a:spLocks/>
              </p:cNvSpPr>
              <p:nvPr/>
            </p:nvSpPr>
            <p:spPr bwMode="auto">
              <a:xfrm>
                <a:off x="1193" y="3614"/>
                <a:ext cx="235" cy="326"/>
              </a:xfrm>
              <a:custGeom>
                <a:avLst/>
                <a:gdLst>
                  <a:gd name="T0" fmla="*/ 187 w 235"/>
                  <a:gd name="T1" fmla="*/ 49 h 326"/>
                  <a:gd name="T2" fmla="*/ 205 w 235"/>
                  <a:gd name="T3" fmla="*/ 61 h 326"/>
                  <a:gd name="T4" fmla="*/ 211 w 235"/>
                  <a:gd name="T5" fmla="*/ 86 h 326"/>
                  <a:gd name="T6" fmla="*/ 211 w 235"/>
                  <a:gd name="T7" fmla="*/ 104 h 326"/>
                  <a:gd name="T8" fmla="*/ 223 w 235"/>
                  <a:gd name="T9" fmla="*/ 117 h 326"/>
                  <a:gd name="T10" fmla="*/ 235 w 235"/>
                  <a:gd name="T11" fmla="*/ 129 h 326"/>
                  <a:gd name="T12" fmla="*/ 217 w 235"/>
                  <a:gd name="T13" fmla="*/ 135 h 326"/>
                  <a:gd name="T14" fmla="*/ 211 w 235"/>
                  <a:gd name="T15" fmla="*/ 141 h 326"/>
                  <a:gd name="T16" fmla="*/ 193 w 235"/>
                  <a:gd name="T17" fmla="*/ 129 h 326"/>
                  <a:gd name="T18" fmla="*/ 193 w 235"/>
                  <a:gd name="T19" fmla="*/ 147 h 326"/>
                  <a:gd name="T20" fmla="*/ 199 w 235"/>
                  <a:gd name="T21" fmla="*/ 160 h 326"/>
                  <a:gd name="T22" fmla="*/ 193 w 235"/>
                  <a:gd name="T23" fmla="*/ 172 h 326"/>
                  <a:gd name="T24" fmla="*/ 187 w 235"/>
                  <a:gd name="T25" fmla="*/ 197 h 326"/>
                  <a:gd name="T26" fmla="*/ 181 w 235"/>
                  <a:gd name="T27" fmla="*/ 221 h 326"/>
                  <a:gd name="T28" fmla="*/ 193 w 235"/>
                  <a:gd name="T29" fmla="*/ 234 h 326"/>
                  <a:gd name="T30" fmla="*/ 181 w 235"/>
                  <a:gd name="T31" fmla="*/ 258 h 326"/>
                  <a:gd name="T32" fmla="*/ 181 w 235"/>
                  <a:gd name="T33" fmla="*/ 277 h 326"/>
                  <a:gd name="T34" fmla="*/ 151 w 235"/>
                  <a:gd name="T35" fmla="*/ 270 h 326"/>
                  <a:gd name="T36" fmla="*/ 139 w 235"/>
                  <a:gd name="T37" fmla="*/ 252 h 326"/>
                  <a:gd name="T38" fmla="*/ 109 w 235"/>
                  <a:gd name="T39" fmla="*/ 246 h 326"/>
                  <a:gd name="T40" fmla="*/ 97 w 235"/>
                  <a:gd name="T41" fmla="*/ 258 h 326"/>
                  <a:gd name="T42" fmla="*/ 78 w 235"/>
                  <a:gd name="T43" fmla="*/ 277 h 326"/>
                  <a:gd name="T44" fmla="*/ 66 w 235"/>
                  <a:gd name="T45" fmla="*/ 295 h 326"/>
                  <a:gd name="T46" fmla="*/ 66 w 235"/>
                  <a:gd name="T47" fmla="*/ 326 h 326"/>
                  <a:gd name="T48" fmla="*/ 54 w 235"/>
                  <a:gd name="T49" fmla="*/ 307 h 326"/>
                  <a:gd name="T50" fmla="*/ 48 w 235"/>
                  <a:gd name="T51" fmla="*/ 289 h 326"/>
                  <a:gd name="T52" fmla="*/ 30 w 235"/>
                  <a:gd name="T53" fmla="*/ 264 h 326"/>
                  <a:gd name="T54" fmla="*/ 6 w 235"/>
                  <a:gd name="T55" fmla="*/ 246 h 326"/>
                  <a:gd name="T56" fmla="*/ 0 w 235"/>
                  <a:gd name="T57" fmla="*/ 215 h 326"/>
                  <a:gd name="T58" fmla="*/ 6 w 235"/>
                  <a:gd name="T59" fmla="*/ 178 h 326"/>
                  <a:gd name="T60" fmla="*/ 18 w 235"/>
                  <a:gd name="T61" fmla="*/ 166 h 326"/>
                  <a:gd name="T62" fmla="*/ 24 w 235"/>
                  <a:gd name="T63" fmla="*/ 147 h 326"/>
                  <a:gd name="T64" fmla="*/ 48 w 235"/>
                  <a:gd name="T65" fmla="*/ 154 h 326"/>
                  <a:gd name="T66" fmla="*/ 60 w 235"/>
                  <a:gd name="T67" fmla="*/ 141 h 326"/>
                  <a:gd name="T68" fmla="*/ 66 w 235"/>
                  <a:gd name="T69" fmla="*/ 129 h 326"/>
                  <a:gd name="T70" fmla="*/ 72 w 235"/>
                  <a:gd name="T71" fmla="*/ 110 h 326"/>
                  <a:gd name="T72" fmla="*/ 72 w 235"/>
                  <a:gd name="T73" fmla="*/ 92 h 326"/>
                  <a:gd name="T74" fmla="*/ 90 w 235"/>
                  <a:gd name="T75" fmla="*/ 67 h 326"/>
                  <a:gd name="T76" fmla="*/ 103 w 235"/>
                  <a:gd name="T77" fmla="*/ 55 h 326"/>
                  <a:gd name="T78" fmla="*/ 97 w 235"/>
                  <a:gd name="T79" fmla="*/ 37 h 326"/>
                  <a:gd name="T80" fmla="*/ 90 w 235"/>
                  <a:gd name="T81" fmla="*/ 18 h 326"/>
                  <a:gd name="T82" fmla="*/ 103 w 235"/>
                  <a:gd name="T83" fmla="*/ 0 h 326"/>
                  <a:gd name="T84" fmla="*/ 115 w 235"/>
                  <a:gd name="T85" fmla="*/ 12 h 326"/>
                  <a:gd name="T86" fmla="*/ 127 w 235"/>
                  <a:gd name="T87" fmla="*/ 24 h 326"/>
                  <a:gd name="T88" fmla="*/ 145 w 235"/>
                  <a:gd name="T89" fmla="*/ 30 h 326"/>
                  <a:gd name="T90" fmla="*/ 151 w 235"/>
                  <a:gd name="T91" fmla="*/ 24 h 326"/>
                  <a:gd name="T92" fmla="*/ 175 w 235"/>
                  <a:gd name="T93" fmla="*/ 18 h 326"/>
                  <a:gd name="T94" fmla="*/ 181 w 235"/>
                  <a:gd name="T95" fmla="*/ 37 h 3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5"/>
                  <a:gd name="T145" fmla="*/ 0 h 326"/>
                  <a:gd name="T146" fmla="*/ 235 w 235"/>
                  <a:gd name="T147" fmla="*/ 326 h 3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5" h="326">
                    <a:moveTo>
                      <a:pt x="181" y="37"/>
                    </a:moveTo>
                    <a:lnTo>
                      <a:pt x="181" y="43"/>
                    </a:lnTo>
                    <a:lnTo>
                      <a:pt x="181" y="49"/>
                    </a:lnTo>
                    <a:lnTo>
                      <a:pt x="187" y="49"/>
                    </a:lnTo>
                    <a:lnTo>
                      <a:pt x="193" y="55"/>
                    </a:lnTo>
                    <a:lnTo>
                      <a:pt x="199" y="55"/>
                    </a:lnTo>
                    <a:lnTo>
                      <a:pt x="205" y="55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67"/>
                    </a:lnTo>
                    <a:lnTo>
                      <a:pt x="211" y="74"/>
                    </a:lnTo>
                    <a:lnTo>
                      <a:pt x="211" y="86"/>
                    </a:lnTo>
                    <a:lnTo>
                      <a:pt x="211" y="92"/>
                    </a:lnTo>
                    <a:lnTo>
                      <a:pt x="217" y="92"/>
                    </a:lnTo>
                    <a:lnTo>
                      <a:pt x="217" y="98"/>
                    </a:lnTo>
                    <a:lnTo>
                      <a:pt x="211" y="104"/>
                    </a:lnTo>
                    <a:lnTo>
                      <a:pt x="211" y="110"/>
                    </a:lnTo>
                    <a:lnTo>
                      <a:pt x="217" y="110"/>
                    </a:lnTo>
                    <a:lnTo>
                      <a:pt x="217" y="117"/>
                    </a:lnTo>
                    <a:lnTo>
                      <a:pt x="223" y="117"/>
                    </a:lnTo>
                    <a:lnTo>
                      <a:pt x="223" y="123"/>
                    </a:lnTo>
                    <a:lnTo>
                      <a:pt x="229" y="123"/>
                    </a:lnTo>
                    <a:lnTo>
                      <a:pt x="235" y="123"/>
                    </a:lnTo>
                    <a:lnTo>
                      <a:pt x="235" y="129"/>
                    </a:lnTo>
                    <a:lnTo>
                      <a:pt x="229" y="135"/>
                    </a:lnTo>
                    <a:lnTo>
                      <a:pt x="223" y="129"/>
                    </a:lnTo>
                    <a:lnTo>
                      <a:pt x="217" y="129"/>
                    </a:lnTo>
                    <a:lnTo>
                      <a:pt x="217" y="135"/>
                    </a:lnTo>
                    <a:lnTo>
                      <a:pt x="223" y="141"/>
                    </a:lnTo>
                    <a:lnTo>
                      <a:pt x="217" y="147"/>
                    </a:lnTo>
                    <a:lnTo>
                      <a:pt x="211" y="147"/>
                    </a:lnTo>
                    <a:lnTo>
                      <a:pt x="211" y="141"/>
                    </a:lnTo>
                    <a:lnTo>
                      <a:pt x="211" y="135"/>
                    </a:lnTo>
                    <a:lnTo>
                      <a:pt x="205" y="129"/>
                    </a:lnTo>
                    <a:lnTo>
                      <a:pt x="199" y="129"/>
                    </a:lnTo>
                    <a:lnTo>
                      <a:pt x="193" y="129"/>
                    </a:lnTo>
                    <a:lnTo>
                      <a:pt x="187" y="129"/>
                    </a:lnTo>
                    <a:lnTo>
                      <a:pt x="187" y="135"/>
                    </a:lnTo>
                    <a:lnTo>
                      <a:pt x="187" y="141"/>
                    </a:lnTo>
                    <a:lnTo>
                      <a:pt x="193" y="147"/>
                    </a:lnTo>
                    <a:lnTo>
                      <a:pt x="199" y="147"/>
                    </a:lnTo>
                    <a:lnTo>
                      <a:pt x="205" y="154"/>
                    </a:lnTo>
                    <a:lnTo>
                      <a:pt x="199" y="154"/>
                    </a:lnTo>
                    <a:lnTo>
                      <a:pt x="199" y="160"/>
                    </a:lnTo>
                    <a:lnTo>
                      <a:pt x="193" y="160"/>
                    </a:lnTo>
                    <a:lnTo>
                      <a:pt x="193" y="166"/>
                    </a:lnTo>
                    <a:lnTo>
                      <a:pt x="199" y="166"/>
                    </a:lnTo>
                    <a:lnTo>
                      <a:pt x="193" y="172"/>
                    </a:lnTo>
                    <a:lnTo>
                      <a:pt x="193" y="178"/>
                    </a:lnTo>
                    <a:lnTo>
                      <a:pt x="187" y="184"/>
                    </a:lnTo>
                    <a:lnTo>
                      <a:pt x="187" y="190"/>
                    </a:lnTo>
                    <a:lnTo>
                      <a:pt x="187" y="197"/>
                    </a:lnTo>
                    <a:lnTo>
                      <a:pt x="187" y="203"/>
                    </a:lnTo>
                    <a:lnTo>
                      <a:pt x="187" y="209"/>
                    </a:lnTo>
                    <a:lnTo>
                      <a:pt x="181" y="209"/>
                    </a:lnTo>
                    <a:lnTo>
                      <a:pt x="181" y="221"/>
                    </a:lnTo>
                    <a:lnTo>
                      <a:pt x="181" y="227"/>
                    </a:lnTo>
                    <a:lnTo>
                      <a:pt x="187" y="227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3" y="240"/>
                    </a:lnTo>
                    <a:lnTo>
                      <a:pt x="187" y="252"/>
                    </a:lnTo>
                    <a:lnTo>
                      <a:pt x="181" y="252"/>
                    </a:lnTo>
                    <a:lnTo>
                      <a:pt x="181" y="258"/>
                    </a:lnTo>
                    <a:lnTo>
                      <a:pt x="187" y="258"/>
                    </a:lnTo>
                    <a:lnTo>
                      <a:pt x="187" y="264"/>
                    </a:lnTo>
                    <a:lnTo>
                      <a:pt x="181" y="270"/>
                    </a:lnTo>
                    <a:lnTo>
                      <a:pt x="181" y="277"/>
                    </a:lnTo>
                    <a:lnTo>
                      <a:pt x="175" y="277"/>
                    </a:lnTo>
                    <a:lnTo>
                      <a:pt x="163" y="270"/>
                    </a:lnTo>
                    <a:lnTo>
                      <a:pt x="157" y="270"/>
                    </a:lnTo>
                    <a:lnTo>
                      <a:pt x="151" y="270"/>
                    </a:lnTo>
                    <a:lnTo>
                      <a:pt x="151" y="264"/>
                    </a:lnTo>
                    <a:lnTo>
                      <a:pt x="145" y="264"/>
                    </a:lnTo>
                    <a:lnTo>
                      <a:pt x="145" y="258"/>
                    </a:lnTo>
                    <a:lnTo>
                      <a:pt x="139" y="252"/>
                    </a:lnTo>
                    <a:lnTo>
                      <a:pt x="133" y="252"/>
                    </a:lnTo>
                    <a:lnTo>
                      <a:pt x="127" y="246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9" y="252"/>
                    </a:lnTo>
                    <a:lnTo>
                      <a:pt x="103" y="252"/>
                    </a:lnTo>
                    <a:lnTo>
                      <a:pt x="97" y="252"/>
                    </a:lnTo>
                    <a:lnTo>
                      <a:pt x="97" y="258"/>
                    </a:lnTo>
                    <a:lnTo>
                      <a:pt x="84" y="264"/>
                    </a:lnTo>
                    <a:lnTo>
                      <a:pt x="84" y="270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8" y="283"/>
                    </a:lnTo>
                    <a:lnTo>
                      <a:pt x="72" y="289"/>
                    </a:lnTo>
                    <a:lnTo>
                      <a:pt x="72" y="295"/>
                    </a:lnTo>
                    <a:lnTo>
                      <a:pt x="66" y="295"/>
                    </a:lnTo>
                    <a:lnTo>
                      <a:pt x="66" y="301"/>
                    </a:lnTo>
                    <a:lnTo>
                      <a:pt x="60" y="307"/>
                    </a:lnTo>
                    <a:lnTo>
                      <a:pt x="60" y="313"/>
                    </a:lnTo>
                    <a:lnTo>
                      <a:pt x="66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54" y="313"/>
                    </a:lnTo>
                    <a:lnTo>
                      <a:pt x="54" y="307"/>
                    </a:lnTo>
                    <a:lnTo>
                      <a:pt x="54" y="301"/>
                    </a:lnTo>
                    <a:lnTo>
                      <a:pt x="54" y="295"/>
                    </a:lnTo>
                    <a:lnTo>
                      <a:pt x="48" y="295"/>
                    </a:lnTo>
                    <a:lnTo>
                      <a:pt x="48" y="289"/>
                    </a:lnTo>
                    <a:lnTo>
                      <a:pt x="42" y="283"/>
                    </a:lnTo>
                    <a:lnTo>
                      <a:pt x="36" y="277"/>
                    </a:lnTo>
                    <a:lnTo>
                      <a:pt x="36" y="270"/>
                    </a:lnTo>
                    <a:lnTo>
                      <a:pt x="30" y="264"/>
                    </a:lnTo>
                    <a:lnTo>
                      <a:pt x="24" y="258"/>
                    </a:lnTo>
                    <a:lnTo>
                      <a:pt x="18" y="252"/>
                    </a:lnTo>
                    <a:lnTo>
                      <a:pt x="12" y="252"/>
                    </a:lnTo>
                    <a:lnTo>
                      <a:pt x="6" y="246"/>
                    </a:lnTo>
                    <a:lnTo>
                      <a:pt x="0" y="240"/>
                    </a:lnTo>
                    <a:lnTo>
                      <a:pt x="0" y="234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6" y="190"/>
                    </a:lnTo>
                    <a:lnTo>
                      <a:pt x="6" y="178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8" y="172"/>
                    </a:lnTo>
                    <a:lnTo>
                      <a:pt x="18" y="166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7"/>
                    </a:lnTo>
                    <a:lnTo>
                      <a:pt x="24" y="147"/>
                    </a:lnTo>
                    <a:lnTo>
                      <a:pt x="30" y="147"/>
                    </a:lnTo>
                    <a:lnTo>
                      <a:pt x="36" y="154"/>
                    </a:lnTo>
                    <a:lnTo>
                      <a:pt x="42" y="154"/>
                    </a:lnTo>
                    <a:lnTo>
                      <a:pt x="48" y="154"/>
                    </a:lnTo>
                    <a:lnTo>
                      <a:pt x="48" y="147"/>
                    </a:lnTo>
                    <a:lnTo>
                      <a:pt x="54" y="147"/>
                    </a:lnTo>
                    <a:lnTo>
                      <a:pt x="54" y="141"/>
                    </a:lnTo>
                    <a:lnTo>
                      <a:pt x="60" y="141"/>
                    </a:lnTo>
                    <a:lnTo>
                      <a:pt x="66" y="141"/>
                    </a:lnTo>
                    <a:lnTo>
                      <a:pt x="60" y="135"/>
                    </a:lnTo>
                    <a:lnTo>
                      <a:pt x="66" y="135"/>
                    </a:lnTo>
                    <a:lnTo>
                      <a:pt x="66" y="129"/>
                    </a:lnTo>
                    <a:lnTo>
                      <a:pt x="66" y="123"/>
                    </a:lnTo>
                    <a:lnTo>
                      <a:pt x="72" y="123"/>
                    </a:lnTo>
                    <a:lnTo>
                      <a:pt x="72" y="117"/>
                    </a:lnTo>
                    <a:lnTo>
                      <a:pt x="72" y="110"/>
                    </a:lnTo>
                    <a:lnTo>
                      <a:pt x="78" y="104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8" y="86"/>
                    </a:lnTo>
                    <a:lnTo>
                      <a:pt x="84" y="80"/>
                    </a:lnTo>
                    <a:lnTo>
                      <a:pt x="90" y="74"/>
                    </a:lnTo>
                    <a:lnTo>
                      <a:pt x="90" y="67"/>
                    </a:lnTo>
                    <a:lnTo>
                      <a:pt x="97" y="67"/>
                    </a:lnTo>
                    <a:lnTo>
                      <a:pt x="97" y="61"/>
                    </a:lnTo>
                    <a:lnTo>
                      <a:pt x="103" y="61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97" y="49"/>
                    </a:lnTo>
                    <a:lnTo>
                      <a:pt x="97" y="43"/>
                    </a:lnTo>
                    <a:lnTo>
                      <a:pt x="97" y="37"/>
                    </a:lnTo>
                    <a:lnTo>
                      <a:pt x="90" y="37"/>
                    </a:lnTo>
                    <a:lnTo>
                      <a:pt x="90" y="30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7" y="12"/>
                    </a:lnTo>
                    <a:lnTo>
                      <a:pt x="103" y="12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09" y="6"/>
                    </a:lnTo>
                    <a:lnTo>
                      <a:pt x="115" y="6"/>
                    </a:lnTo>
                    <a:lnTo>
                      <a:pt x="115" y="12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4"/>
                    </a:lnTo>
                    <a:lnTo>
                      <a:pt x="127" y="24"/>
                    </a:lnTo>
                    <a:lnTo>
                      <a:pt x="133" y="24"/>
                    </a:lnTo>
                    <a:lnTo>
                      <a:pt x="139" y="24"/>
                    </a:lnTo>
                    <a:lnTo>
                      <a:pt x="139" y="30"/>
                    </a:lnTo>
                    <a:lnTo>
                      <a:pt x="145" y="30"/>
                    </a:lnTo>
                    <a:lnTo>
                      <a:pt x="145" y="24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51" y="24"/>
                    </a:lnTo>
                    <a:lnTo>
                      <a:pt x="157" y="24"/>
                    </a:lnTo>
                    <a:lnTo>
                      <a:pt x="163" y="24"/>
                    </a:lnTo>
                    <a:lnTo>
                      <a:pt x="163" y="18"/>
                    </a:lnTo>
                    <a:lnTo>
                      <a:pt x="175" y="18"/>
                    </a:lnTo>
                    <a:lnTo>
                      <a:pt x="181" y="18"/>
                    </a:lnTo>
                    <a:lnTo>
                      <a:pt x="181" y="24"/>
                    </a:lnTo>
                    <a:lnTo>
                      <a:pt x="181" y="30"/>
                    </a:lnTo>
                    <a:lnTo>
                      <a:pt x="181" y="3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6" name="Freeform 359"/>
              <p:cNvSpPr>
                <a:spLocks/>
              </p:cNvSpPr>
              <p:nvPr/>
            </p:nvSpPr>
            <p:spPr bwMode="auto">
              <a:xfrm>
                <a:off x="970" y="3417"/>
                <a:ext cx="452" cy="523"/>
              </a:xfrm>
              <a:custGeom>
                <a:avLst/>
                <a:gdLst>
                  <a:gd name="T0" fmla="*/ 295 w 452"/>
                  <a:gd name="T1" fmla="*/ 307 h 523"/>
                  <a:gd name="T2" fmla="*/ 283 w 452"/>
                  <a:gd name="T3" fmla="*/ 332 h 523"/>
                  <a:gd name="T4" fmla="*/ 271 w 452"/>
                  <a:gd name="T5" fmla="*/ 351 h 523"/>
                  <a:gd name="T6" fmla="*/ 241 w 452"/>
                  <a:gd name="T7" fmla="*/ 351 h 523"/>
                  <a:gd name="T8" fmla="*/ 229 w 452"/>
                  <a:gd name="T9" fmla="*/ 375 h 523"/>
                  <a:gd name="T10" fmla="*/ 223 w 452"/>
                  <a:gd name="T11" fmla="*/ 431 h 523"/>
                  <a:gd name="T12" fmla="*/ 193 w 452"/>
                  <a:gd name="T13" fmla="*/ 443 h 523"/>
                  <a:gd name="T14" fmla="*/ 175 w 452"/>
                  <a:gd name="T15" fmla="*/ 467 h 523"/>
                  <a:gd name="T16" fmla="*/ 157 w 452"/>
                  <a:gd name="T17" fmla="*/ 492 h 523"/>
                  <a:gd name="T18" fmla="*/ 138 w 452"/>
                  <a:gd name="T19" fmla="*/ 523 h 523"/>
                  <a:gd name="T20" fmla="*/ 126 w 452"/>
                  <a:gd name="T21" fmla="*/ 480 h 523"/>
                  <a:gd name="T22" fmla="*/ 114 w 452"/>
                  <a:gd name="T23" fmla="*/ 461 h 523"/>
                  <a:gd name="T24" fmla="*/ 90 w 452"/>
                  <a:gd name="T25" fmla="*/ 486 h 523"/>
                  <a:gd name="T26" fmla="*/ 84 w 452"/>
                  <a:gd name="T27" fmla="*/ 474 h 523"/>
                  <a:gd name="T28" fmla="*/ 54 w 452"/>
                  <a:gd name="T29" fmla="*/ 480 h 523"/>
                  <a:gd name="T30" fmla="*/ 24 w 452"/>
                  <a:gd name="T31" fmla="*/ 498 h 523"/>
                  <a:gd name="T32" fmla="*/ 24 w 452"/>
                  <a:gd name="T33" fmla="*/ 474 h 523"/>
                  <a:gd name="T34" fmla="*/ 24 w 452"/>
                  <a:gd name="T35" fmla="*/ 449 h 523"/>
                  <a:gd name="T36" fmla="*/ 0 w 452"/>
                  <a:gd name="T37" fmla="*/ 437 h 523"/>
                  <a:gd name="T38" fmla="*/ 6 w 452"/>
                  <a:gd name="T39" fmla="*/ 418 h 523"/>
                  <a:gd name="T40" fmla="*/ 6 w 452"/>
                  <a:gd name="T41" fmla="*/ 394 h 523"/>
                  <a:gd name="T42" fmla="*/ 12 w 452"/>
                  <a:gd name="T43" fmla="*/ 369 h 523"/>
                  <a:gd name="T44" fmla="*/ 12 w 452"/>
                  <a:gd name="T45" fmla="*/ 320 h 523"/>
                  <a:gd name="T46" fmla="*/ 24 w 452"/>
                  <a:gd name="T47" fmla="*/ 264 h 523"/>
                  <a:gd name="T48" fmla="*/ 42 w 452"/>
                  <a:gd name="T49" fmla="*/ 227 h 523"/>
                  <a:gd name="T50" fmla="*/ 36 w 452"/>
                  <a:gd name="T51" fmla="*/ 197 h 523"/>
                  <a:gd name="T52" fmla="*/ 36 w 452"/>
                  <a:gd name="T53" fmla="*/ 166 h 523"/>
                  <a:gd name="T54" fmla="*/ 60 w 452"/>
                  <a:gd name="T55" fmla="*/ 117 h 523"/>
                  <a:gd name="T56" fmla="*/ 78 w 452"/>
                  <a:gd name="T57" fmla="*/ 98 h 523"/>
                  <a:gd name="T58" fmla="*/ 78 w 452"/>
                  <a:gd name="T59" fmla="*/ 68 h 523"/>
                  <a:gd name="T60" fmla="*/ 84 w 452"/>
                  <a:gd name="T61" fmla="*/ 37 h 523"/>
                  <a:gd name="T62" fmla="*/ 96 w 452"/>
                  <a:gd name="T63" fmla="*/ 6 h 523"/>
                  <a:gd name="T64" fmla="*/ 132 w 452"/>
                  <a:gd name="T65" fmla="*/ 0 h 523"/>
                  <a:gd name="T66" fmla="*/ 157 w 452"/>
                  <a:gd name="T67" fmla="*/ 12 h 523"/>
                  <a:gd name="T68" fmla="*/ 181 w 452"/>
                  <a:gd name="T69" fmla="*/ 12 h 523"/>
                  <a:gd name="T70" fmla="*/ 199 w 452"/>
                  <a:gd name="T71" fmla="*/ 6 h 523"/>
                  <a:gd name="T72" fmla="*/ 217 w 452"/>
                  <a:gd name="T73" fmla="*/ 0 h 523"/>
                  <a:gd name="T74" fmla="*/ 247 w 452"/>
                  <a:gd name="T75" fmla="*/ 6 h 523"/>
                  <a:gd name="T76" fmla="*/ 271 w 452"/>
                  <a:gd name="T77" fmla="*/ 6 h 523"/>
                  <a:gd name="T78" fmla="*/ 283 w 452"/>
                  <a:gd name="T79" fmla="*/ 6 h 523"/>
                  <a:gd name="T80" fmla="*/ 307 w 452"/>
                  <a:gd name="T81" fmla="*/ 6 h 523"/>
                  <a:gd name="T82" fmla="*/ 338 w 452"/>
                  <a:gd name="T83" fmla="*/ 12 h 523"/>
                  <a:gd name="T84" fmla="*/ 368 w 452"/>
                  <a:gd name="T85" fmla="*/ 18 h 523"/>
                  <a:gd name="T86" fmla="*/ 386 w 452"/>
                  <a:gd name="T87" fmla="*/ 24 h 523"/>
                  <a:gd name="T88" fmla="*/ 404 w 452"/>
                  <a:gd name="T89" fmla="*/ 31 h 523"/>
                  <a:gd name="T90" fmla="*/ 416 w 452"/>
                  <a:gd name="T91" fmla="*/ 43 h 523"/>
                  <a:gd name="T92" fmla="*/ 434 w 452"/>
                  <a:gd name="T93" fmla="*/ 37 h 523"/>
                  <a:gd name="T94" fmla="*/ 446 w 452"/>
                  <a:gd name="T95" fmla="*/ 49 h 523"/>
                  <a:gd name="T96" fmla="*/ 428 w 452"/>
                  <a:gd name="T97" fmla="*/ 68 h 523"/>
                  <a:gd name="T98" fmla="*/ 404 w 452"/>
                  <a:gd name="T99" fmla="*/ 80 h 523"/>
                  <a:gd name="T100" fmla="*/ 386 w 452"/>
                  <a:gd name="T101" fmla="*/ 98 h 523"/>
                  <a:gd name="T102" fmla="*/ 386 w 452"/>
                  <a:gd name="T103" fmla="*/ 123 h 523"/>
                  <a:gd name="T104" fmla="*/ 374 w 452"/>
                  <a:gd name="T105" fmla="*/ 147 h 523"/>
                  <a:gd name="T106" fmla="*/ 344 w 452"/>
                  <a:gd name="T107" fmla="*/ 160 h 523"/>
                  <a:gd name="T108" fmla="*/ 332 w 452"/>
                  <a:gd name="T109" fmla="*/ 184 h 523"/>
                  <a:gd name="T110" fmla="*/ 320 w 452"/>
                  <a:gd name="T111" fmla="*/ 209 h 523"/>
                  <a:gd name="T112" fmla="*/ 320 w 452"/>
                  <a:gd name="T113" fmla="*/ 240 h 523"/>
                  <a:gd name="T114" fmla="*/ 320 w 452"/>
                  <a:gd name="T115" fmla="*/ 264 h 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2"/>
                  <a:gd name="T175" fmla="*/ 0 h 523"/>
                  <a:gd name="T176" fmla="*/ 452 w 452"/>
                  <a:gd name="T177" fmla="*/ 523 h 52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2" h="523">
                    <a:moveTo>
                      <a:pt x="301" y="283"/>
                    </a:moveTo>
                    <a:lnTo>
                      <a:pt x="295" y="289"/>
                    </a:lnTo>
                    <a:lnTo>
                      <a:pt x="295" y="295"/>
                    </a:lnTo>
                    <a:lnTo>
                      <a:pt x="301" y="295"/>
                    </a:lnTo>
                    <a:lnTo>
                      <a:pt x="301" y="301"/>
                    </a:lnTo>
                    <a:lnTo>
                      <a:pt x="295" y="307"/>
                    </a:lnTo>
                    <a:lnTo>
                      <a:pt x="295" y="314"/>
                    </a:lnTo>
                    <a:lnTo>
                      <a:pt x="295" y="320"/>
                    </a:lnTo>
                    <a:lnTo>
                      <a:pt x="289" y="320"/>
                    </a:lnTo>
                    <a:lnTo>
                      <a:pt x="289" y="326"/>
                    </a:lnTo>
                    <a:lnTo>
                      <a:pt x="289" y="332"/>
                    </a:lnTo>
                    <a:lnTo>
                      <a:pt x="283" y="332"/>
                    </a:lnTo>
                    <a:lnTo>
                      <a:pt x="289" y="338"/>
                    </a:lnTo>
                    <a:lnTo>
                      <a:pt x="283" y="338"/>
                    </a:lnTo>
                    <a:lnTo>
                      <a:pt x="277" y="338"/>
                    </a:lnTo>
                    <a:lnTo>
                      <a:pt x="277" y="344"/>
                    </a:lnTo>
                    <a:lnTo>
                      <a:pt x="271" y="344"/>
                    </a:lnTo>
                    <a:lnTo>
                      <a:pt x="271" y="351"/>
                    </a:lnTo>
                    <a:lnTo>
                      <a:pt x="265" y="351"/>
                    </a:lnTo>
                    <a:lnTo>
                      <a:pt x="259" y="351"/>
                    </a:lnTo>
                    <a:lnTo>
                      <a:pt x="253" y="344"/>
                    </a:lnTo>
                    <a:lnTo>
                      <a:pt x="247" y="344"/>
                    </a:lnTo>
                    <a:lnTo>
                      <a:pt x="241" y="344"/>
                    </a:lnTo>
                    <a:lnTo>
                      <a:pt x="241" y="351"/>
                    </a:lnTo>
                    <a:lnTo>
                      <a:pt x="241" y="357"/>
                    </a:lnTo>
                    <a:lnTo>
                      <a:pt x="241" y="363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35" y="375"/>
                    </a:lnTo>
                    <a:lnTo>
                      <a:pt x="229" y="375"/>
                    </a:lnTo>
                    <a:lnTo>
                      <a:pt x="229" y="387"/>
                    </a:lnTo>
                    <a:lnTo>
                      <a:pt x="223" y="400"/>
                    </a:lnTo>
                    <a:lnTo>
                      <a:pt x="223" y="406"/>
                    </a:lnTo>
                    <a:lnTo>
                      <a:pt x="223" y="412"/>
                    </a:lnTo>
                    <a:lnTo>
                      <a:pt x="223" y="418"/>
                    </a:lnTo>
                    <a:lnTo>
                      <a:pt x="223" y="431"/>
                    </a:lnTo>
                    <a:lnTo>
                      <a:pt x="223" y="437"/>
                    </a:lnTo>
                    <a:lnTo>
                      <a:pt x="217" y="437"/>
                    </a:lnTo>
                    <a:lnTo>
                      <a:pt x="211" y="437"/>
                    </a:lnTo>
                    <a:lnTo>
                      <a:pt x="205" y="437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81" y="455"/>
                    </a:lnTo>
                    <a:lnTo>
                      <a:pt x="181" y="461"/>
                    </a:lnTo>
                    <a:lnTo>
                      <a:pt x="175" y="467"/>
                    </a:lnTo>
                    <a:lnTo>
                      <a:pt x="175" y="474"/>
                    </a:lnTo>
                    <a:lnTo>
                      <a:pt x="169" y="474"/>
                    </a:lnTo>
                    <a:lnTo>
                      <a:pt x="163" y="480"/>
                    </a:lnTo>
                    <a:lnTo>
                      <a:pt x="163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57" y="498"/>
                    </a:lnTo>
                    <a:lnTo>
                      <a:pt x="150" y="498"/>
                    </a:lnTo>
                    <a:lnTo>
                      <a:pt x="144" y="504"/>
                    </a:lnTo>
                    <a:lnTo>
                      <a:pt x="138" y="510"/>
                    </a:lnTo>
                    <a:lnTo>
                      <a:pt x="138" y="517"/>
                    </a:lnTo>
                    <a:lnTo>
                      <a:pt x="138" y="523"/>
                    </a:lnTo>
                    <a:lnTo>
                      <a:pt x="132" y="523"/>
                    </a:lnTo>
                    <a:lnTo>
                      <a:pt x="132" y="510"/>
                    </a:lnTo>
                    <a:lnTo>
                      <a:pt x="132" y="504"/>
                    </a:lnTo>
                    <a:lnTo>
                      <a:pt x="132" y="492"/>
                    </a:lnTo>
                    <a:lnTo>
                      <a:pt x="126" y="486"/>
                    </a:lnTo>
                    <a:lnTo>
                      <a:pt x="126" y="480"/>
                    </a:lnTo>
                    <a:lnTo>
                      <a:pt x="120" y="480"/>
                    </a:lnTo>
                    <a:lnTo>
                      <a:pt x="114" y="480"/>
                    </a:lnTo>
                    <a:lnTo>
                      <a:pt x="108" y="480"/>
                    </a:lnTo>
                    <a:lnTo>
                      <a:pt x="108" y="474"/>
                    </a:lnTo>
                    <a:lnTo>
                      <a:pt x="108" y="467"/>
                    </a:lnTo>
                    <a:lnTo>
                      <a:pt x="114" y="461"/>
                    </a:lnTo>
                    <a:lnTo>
                      <a:pt x="108" y="461"/>
                    </a:lnTo>
                    <a:lnTo>
                      <a:pt x="102" y="467"/>
                    </a:lnTo>
                    <a:lnTo>
                      <a:pt x="102" y="474"/>
                    </a:lnTo>
                    <a:lnTo>
                      <a:pt x="96" y="480"/>
                    </a:lnTo>
                    <a:lnTo>
                      <a:pt x="96" y="486"/>
                    </a:lnTo>
                    <a:lnTo>
                      <a:pt x="90" y="486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78" y="492"/>
                    </a:lnTo>
                    <a:lnTo>
                      <a:pt x="78" y="486"/>
                    </a:lnTo>
                    <a:lnTo>
                      <a:pt x="84" y="480"/>
                    </a:lnTo>
                    <a:lnTo>
                      <a:pt x="84" y="474"/>
                    </a:lnTo>
                    <a:lnTo>
                      <a:pt x="78" y="474"/>
                    </a:lnTo>
                    <a:lnTo>
                      <a:pt x="72" y="474"/>
                    </a:lnTo>
                    <a:lnTo>
                      <a:pt x="66" y="474"/>
                    </a:lnTo>
                    <a:lnTo>
                      <a:pt x="60" y="474"/>
                    </a:lnTo>
                    <a:lnTo>
                      <a:pt x="60" y="480"/>
                    </a:lnTo>
                    <a:lnTo>
                      <a:pt x="54" y="480"/>
                    </a:lnTo>
                    <a:lnTo>
                      <a:pt x="48" y="486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98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24" y="474"/>
                    </a:lnTo>
                    <a:lnTo>
                      <a:pt x="24" y="467"/>
                    </a:lnTo>
                    <a:lnTo>
                      <a:pt x="30" y="467"/>
                    </a:lnTo>
                    <a:lnTo>
                      <a:pt x="30" y="461"/>
                    </a:lnTo>
                    <a:lnTo>
                      <a:pt x="30" y="455"/>
                    </a:lnTo>
                    <a:lnTo>
                      <a:pt x="30" y="449"/>
                    </a:lnTo>
                    <a:lnTo>
                      <a:pt x="24" y="449"/>
                    </a:lnTo>
                    <a:lnTo>
                      <a:pt x="18" y="449"/>
                    </a:lnTo>
                    <a:lnTo>
                      <a:pt x="12" y="449"/>
                    </a:lnTo>
                    <a:lnTo>
                      <a:pt x="6" y="449"/>
                    </a:lnTo>
                    <a:lnTo>
                      <a:pt x="0" y="449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6" y="437"/>
                    </a:lnTo>
                    <a:lnTo>
                      <a:pt x="6" y="431"/>
                    </a:lnTo>
                    <a:lnTo>
                      <a:pt x="0" y="431"/>
                    </a:lnTo>
                    <a:lnTo>
                      <a:pt x="6" y="431"/>
                    </a:lnTo>
                    <a:lnTo>
                      <a:pt x="6" y="424"/>
                    </a:lnTo>
                    <a:lnTo>
                      <a:pt x="6" y="418"/>
                    </a:lnTo>
                    <a:lnTo>
                      <a:pt x="6" y="412"/>
                    </a:lnTo>
                    <a:lnTo>
                      <a:pt x="6" y="406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4"/>
                    </a:lnTo>
                    <a:lnTo>
                      <a:pt x="0" y="394"/>
                    </a:lnTo>
                    <a:lnTo>
                      <a:pt x="0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69"/>
                    </a:lnTo>
                    <a:lnTo>
                      <a:pt x="12" y="357"/>
                    </a:lnTo>
                    <a:lnTo>
                      <a:pt x="12" y="344"/>
                    </a:lnTo>
                    <a:lnTo>
                      <a:pt x="6" y="338"/>
                    </a:lnTo>
                    <a:lnTo>
                      <a:pt x="6" y="332"/>
                    </a:lnTo>
                    <a:lnTo>
                      <a:pt x="6" y="326"/>
                    </a:lnTo>
                    <a:lnTo>
                      <a:pt x="12" y="320"/>
                    </a:lnTo>
                    <a:lnTo>
                      <a:pt x="12" y="301"/>
                    </a:lnTo>
                    <a:lnTo>
                      <a:pt x="12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4"/>
                    </a:lnTo>
                    <a:lnTo>
                      <a:pt x="30" y="258"/>
                    </a:lnTo>
                    <a:lnTo>
                      <a:pt x="30" y="252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7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36" y="203"/>
                    </a:lnTo>
                    <a:lnTo>
                      <a:pt x="36" y="197"/>
                    </a:lnTo>
                    <a:lnTo>
                      <a:pt x="36" y="191"/>
                    </a:lnTo>
                    <a:lnTo>
                      <a:pt x="42" y="184"/>
                    </a:lnTo>
                    <a:lnTo>
                      <a:pt x="42" y="178"/>
                    </a:lnTo>
                    <a:lnTo>
                      <a:pt x="42" y="172"/>
                    </a:lnTo>
                    <a:lnTo>
                      <a:pt x="36" y="172"/>
                    </a:lnTo>
                    <a:lnTo>
                      <a:pt x="36" y="166"/>
                    </a:lnTo>
                    <a:lnTo>
                      <a:pt x="36" y="154"/>
                    </a:lnTo>
                    <a:lnTo>
                      <a:pt x="42" y="141"/>
                    </a:lnTo>
                    <a:lnTo>
                      <a:pt x="42" y="135"/>
                    </a:lnTo>
                    <a:lnTo>
                      <a:pt x="42" y="129"/>
                    </a:lnTo>
                    <a:lnTo>
                      <a:pt x="48" y="123"/>
                    </a:lnTo>
                    <a:lnTo>
                      <a:pt x="60" y="117"/>
                    </a:lnTo>
                    <a:lnTo>
                      <a:pt x="66" y="117"/>
                    </a:lnTo>
                    <a:lnTo>
                      <a:pt x="72" y="117"/>
                    </a:lnTo>
                    <a:lnTo>
                      <a:pt x="84" y="111"/>
                    </a:lnTo>
                    <a:lnTo>
                      <a:pt x="90" y="104"/>
                    </a:lnTo>
                    <a:lnTo>
                      <a:pt x="90" y="98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2" y="86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78" y="61"/>
                    </a:lnTo>
                    <a:lnTo>
                      <a:pt x="84" y="55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84" y="43"/>
                    </a:lnTo>
                    <a:lnTo>
                      <a:pt x="84" y="37"/>
                    </a:lnTo>
                    <a:lnTo>
                      <a:pt x="84" y="31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7" y="12"/>
                    </a:lnTo>
                    <a:lnTo>
                      <a:pt x="157" y="6"/>
                    </a:lnTo>
                    <a:lnTo>
                      <a:pt x="163" y="6"/>
                    </a:lnTo>
                    <a:lnTo>
                      <a:pt x="163" y="12"/>
                    </a:lnTo>
                    <a:lnTo>
                      <a:pt x="169" y="12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199" y="0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05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1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1" y="12"/>
                    </a:lnTo>
                    <a:lnTo>
                      <a:pt x="271" y="6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83" y="12"/>
                    </a:lnTo>
                    <a:lnTo>
                      <a:pt x="283" y="6"/>
                    </a:lnTo>
                    <a:lnTo>
                      <a:pt x="283" y="12"/>
                    </a:lnTo>
                    <a:lnTo>
                      <a:pt x="289" y="12"/>
                    </a:lnTo>
                    <a:lnTo>
                      <a:pt x="295" y="12"/>
                    </a:lnTo>
                    <a:lnTo>
                      <a:pt x="301" y="12"/>
                    </a:lnTo>
                    <a:lnTo>
                      <a:pt x="307" y="12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32" y="6"/>
                    </a:lnTo>
                    <a:lnTo>
                      <a:pt x="332" y="12"/>
                    </a:lnTo>
                    <a:lnTo>
                      <a:pt x="338" y="12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50" y="18"/>
                    </a:lnTo>
                    <a:lnTo>
                      <a:pt x="356" y="18"/>
                    </a:lnTo>
                    <a:lnTo>
                      <a:pt x="362" y="18"/>
                    </a:lnTo>
                    <a:lnTo>
                      <a:pt x="368" y="18"/>
                    </a:lnTo>
                    <a:lnTo>
                      <a:pt x="368" y="24"/>
                    </a:lnTo>
                    <a:lnTo>
                      <a:pt x="374" y="24"/>
                    </a:lnTo>
                    <a:lnTo>
                      <a:pt x="380" y="24"/>
                    </a:lnTo>
                    <a:lnTo>
                      <a:pt x="380" y="18"/>
                    </a:lnTo>
                    <a:lnTo>
                      <a:pt x="380" y="24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86" y="24"/>
                    </a:lnTo>
                    <a:lnTo>
                      <a:pt x="392" y="24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04" y="37"/>
                    </a:lnTo>
                    <a:lnTo>
                      <a:pt x="410" y="37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6" y="37"/>
                    </a:lnTo>
                    <a:lnTo>
                      <a:pt x="416" y="43"/>
                    </a:lnTo>
                    <a:lnTo>
                      <a:pt x="422" y="43"/>
                    </a:lnTo>
                    <a:lnTo>
                      <a:pt x="422" y="37"/>
                    </a:lnTo>
                    <a:lnTo>
                      <a:pt x="428" y="37"/>
                    </a:lnTo>
                    <a:lnTo>
                      <a:pt x="434" y="37"/>
                    </a:lnTo>
                    <a:lnTo>
                      <a:pt x="434" y="43"/>
                    </a:lnTo>
                    <a:lnTo>
                      <a:pt x="434" y="37"/>
                    </a:lnTo>
                    <a:lnTo>
                      <a:pt x="440" y="37"/>
                    </a:lnTo>
                    <a:lnTo>
                      <a:pt x="440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52" y="49"/>
                    </a:lnTo>
                    <a:lnTo>
                      <a:pt x="446" y="49"/>
                    </a:lnTo>
                    <a:lnTo>
                      <a:pt x="446" y="55"/>
                    </a:lnTo>
                    <a:lnTo>
                      <a:pt x="440" y="55"/>
                    </a:lnTo>
                    <a:lnTo>
                      <a:pt x="440" y="61"/>
                    </a:lnTo>
                    <a:lnTo>
                      <a:pt x="434" y="61"/>
                    </a:lnTo>
                    <a:lnTo>
                      <a:pt x="428" y="61"/>
                    </a:lnTo>
                    <a:lnTo>
                      <a:pt x="428" y="68"/>
                    </a:lnTo>
                    <a:lnTo>
                      <a:pt x="422" y="68"/>
                    </a:lnTo>
                    <a:lnTo>
                      <a:pt x="416" y="68"/>
                    </a:lnTo>
                    <a:lnTo>
                      <a:pt x="410" y="68"/>
                    </a:lnTo>
                    <a:lnTo>
                      <a:pt x="410" y="74"/>
                    </a:lnTo>
                    <a:lnTo>
                      <a:pt x="410" y="80"/>
                    </a:lnTo>
                    <a:lnTo>
                      <a:pt x="404" y="80"/>
                    </a:lnTo>
                    <a:lnTo>
                      <a:pt x="398" y="80"/>
                    </a:lnTo>
                    <a:lnTo>
                      <a:pt x="398" y="86"/>
                    </a:lnTo>
                    <a:lnTo>
                      <a:pt x="392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8"/>
                    </a:lnTo>
                    <a:lnTo>
                      <a:pt x="386" y="104"/>
                    </a:lnTo>
                    <a:lnTo>
                      <a:pt x="386" y="111"/>
                    </a:lnTo>
                    <a:lnTo>
                      <a:pt x="386" y="117"/>
                    </a:lnTo>
                    <a:lnTo>
                      <a:pt x="392" y="117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29"/>
                    </a:lnTo>
                    <a:lnTo>
                      <a:pt x="386" y="135"/>
                    </a:lnTo>
                    <a:lnTo>
                      <a:pt x="380" y="135"/>
                    </a:lnTo>
                    <a:lnTo>
                      <a:pt x="374" y="135"/>
                    </a:lnTo>
                    <a:lnTo>
                      <a:pt x="374" y="141"/>
                    </a:lnTo>
                    <a:lnTo>
                      <a:pt x="374" y="147"/>
                    </a:lnTo>
                    <a:lnTo>
                      <a:pt x="368" y="147"/>
                    </a:lnTo>
                    <a:lnTo>
                      <a:pt x="362" y="147"/>
                    </a:lnTo>
                    <a:lnTo>
                      <a:pt x="362" y="154"/>
                    </a:lnTo>
                    <a:lnTo>
                      <a:pt x="356" y="154"/>
                    </a:lnTo>
                    <a:lnTo>
                      <a:pt x="350" y="160"/>
                    </a:lnTo>
                    <a:lnTo>
                      <a:pt x="344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38" y="172"/>
                    </a:lnTo>
                    <a:lnTo>
                      <a:pt x="332" y="172"/>
                    </a:lnTo>
                    <a:lnTo>
                      <a:pt x="332" y="178"/>
                    </a:lnTo>
                    <a:lnTo>
                      <a:pt x="332" y="184"/>
                    </a:lnTo>
                    <a:lnTo>
                      <a:pt x="326" y="184"/>
                    </a:lnTo>
                    <a:lnTo>
                      <a:pt x="326" y="191"/>
                    </a:lnTo>
                    <a:lnTo>
                      <a:pt x="326" y="197"/>
                    </a:lnTo>
                    <a:lnTo>
                      <a:pt x="326" y="203"/>
                    </a:lnTo>
                    <a:lnTo>
                      <a:pt x="326" y="209"/>
                    </a:lnTo>
                    <a:lnTo>
                      <a:pt x="320" y="209"/>
                    </a:lnTo>
                    <a:lnTo>
                      <a:pt x="313" y="215"/>
                    </a:lnTo>
                    <a:lnTo>
                      <a:pt x="313" y="221"/>
                    </a:lnTo>
                    <a:lnTo>
                      <a:pt x="313" y="227"/>
                    </a:lnTo>
                    <a:lnTo>
                      <a:pt x="313" y="234"/>
                    </a:lnTo>
                    <a:lnTo>
                      <a:pt x="320" y="234"/>
                    </a:lnTo>
                    <a:lnTo>
                      <a:pt x="320" y="240"/>
                    </a:lnTo>
                    <a:lnTo>
                      <a:pt x="320" y="246"/>
                    </a:lnTo>
                    <a:lnTo>
                      <a:pt x="326" y="246"/>
                    </a:lnTo>
                    <a:lnTo>
                      <a:pt x="326" y="252"/>
                    </a:lnTo>
                    <a:lnTo>
                      <a:pt x="326" y="258"/>
                    </a:lnTo>
                    <a:lnTo>
                      <a:pt x="320" y="258"/>
                    </a:lnTo>
                    <a:lnTo>
                      <a:pt x="320" y="264"/>
                    </a:lnTo>
                    <a:lnTo>
                      <a:pt x="313" y="264"/>
                    </a:lnTo>
                    <a:lnTo>
                      <a:pt x="313" y="271"/>
                    </a:lnTo>
                    <a:lnTo>
                      <a:pt x="307" y="277"/>
                    </a:lnTo>
                    <a:lnTo>
                      <a:pt x="301" y="283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7" name="Freeform 360"/>
              <p:cNvSpPr>
                <a:spLocks/>
              </p:cNvSpPr>
              <p:nvPr/>
            </p:nvSpPr>
            <p:spPr bwMode="auto">
              <a:xfrm>
                <a:off x="601" y="3854"/>
                <a:ext cx="864" cy="523"/>
              </a:xfrm>
              <a:custGeom>
                <a:avLst/>
                <a:gdLst>
                  <a:gd name="T0" fmla="*/ 743 w 864"/>
                  <a:gd name="T1" fmla="*/ 30 h 523"/>
                  <a:gd name="T2" fmla="*/ 773 w 864"/>
                  <a:gd name="T3" fmla="*/ 18 h 523"/>
                  <a:gd name="T4" fmla="*/ 803 w 864"/>
                  <a:gd name="T5" fmla="*/ 24 h 523"/>
                  <a:gd name="T6" fmla="*/ 839 w 864"/>
                  <a:gd name="T7" fmla="*/ 43 h 523"/>
                  <a:gd name="T8" fmla="*/ 833 w 864"/>
                  <a:gd name="T9" fmla="*/ 110 h 523"/>
                  <a:gd name="T10" fmla="*/ 839 w 864"/>
                  <a:gd name="T11" fmla="*/ 153 h 523"/>
                  <a:gd name="T12" fmla="*/ 858 w 864"/>
                  <a:gd name="T13" fmla="*/ 184 h 523"/>
                  <a:gd name="T14" fmla="*/ 851 w 864"/>
                  <a:gd name="T15" fmla="*/ 197 h 523"/>
                  <a:gd name="T16" fmla="*/ 845 w 864"/>
                  <a:gd name="T17" fmla="*/ 221 h 523"/>
                  <a:gd name="T18" fmla="*/ 839 w 864"/>
                  <a:gd name="T19" fmla="*/ 252 h 523"/>
                  <a:gd name="T20" fmla="*/ 833 w 864"/>
                  <a:gd name="T21" fmla="*/ 283 h 523"/>
                  <a:gd name="T22" fmla="*/ 809 w 864"/>
                  <a:gd name="T23" fmla="*/ 307 h 523"/>
                  <a:gd name="T24" fmla="*/ 809 w 864"/>
                  <a:gd name="T25" fmla="*/ 332 h 523"/>
                  <a:gd name="T26" fmla="*/ 815 w 864"/>
                  <a:gd name="T27" fmla="*/ 375 h 523"/>
                  <a:gd name="T28" fmla="*/ 791 w 864"/>
                  <a:gd name="T29" fmla="*/ 412 h 523"/>
                  <a:gd name="T30" fmla="*/ 791 w 864"/>
                  <a:gd name="T31" fmla="*/ 486 h 523"/>
                  <a:gd name="T32" fmla="*/ 761 w 864"/>
                  <a:gd name="T33" fmla="*/ 504 h 523"/>
                  <a:gd name="T34" fmla="*/ 707 w 864"/>
                  <a:gd name="T35" fmla="*/ 510 h 523"/>
                  <a:gd name="T36" fmla="*/ 670 w 864"/>
                  <a:gd name="T37" fmla="*/ 510 h 523"/>
                  <a:gd name="T38" fmla="*/ 658 w 864"/>
                  <a:gd name="T39" fmla="*/ 510 h 523"/>
                  <a:gd name="T40" fmla="*/ 580 w 864"/>
                  <a:gd name="T41" fmla="*/ 523 h 523"/>
                  <a:gd name="T42" fmla="*/ 526 w 864"/>
                  <a:gd name="T43" fmla="*/ 516 h 523"/>
                  <a:gd name="T44" fmla="*/ 471 w 864"/>
                  <a:gd name="T45" fmla="*/ 523 h 523"/>
                  <a:gd name="T46" fmla="*/ 411 w 864"/>
                  <a:gd name="T47" fmla="*/ 516 h 523"/>
                  <a:gd name="T48" fmla="*/ 344 w 864"/>
                  <a:gd name="T49" fmla="*/ 510 h 523"/>
                  <a:gd name="T50" fmla="*/ 266 w 864"/>
                  <a:gd name="T51" fmla="*/ 498 h 523"/>
                  <a:gd name="T52" fmla="*/ 224 w 864"/>
                  <a:gd name="T53" fmla="*/ 492 h 523"/>
                  <a:gd name="T54" fmla="*/ 181 w 864"/>
                  <a:gd name="T55" fmla="*/ 473 h 523"/>
                  <a:gd name="T56" fmla="*/ 145 w 864"/>
                  <a:gd name="T57" fmla="*/ 461 h 523"/>
                  <a:gd name="T58" fmla="*/ 103 w 864"/>
                  <a:gd name="T59" fmla="*/ 436 h 523"/>
                  <a:gd name="T60" fmla="*/ 61 w 864"/>
                  <a:gd name="T61" fmla="*/ 424 h 523"/>
                  <a:gd name="T62" fmla="*/ 30 w 864"/>
                  <a:gd name="T63" fmla="*/ 406 h 523"/>
                  <a:gd name="T64" fmla="*/ 6 w 864"/>
                  <a:gd name="T65" fmla="*/ 393 h 523"/>
                  <a:gd name="T66" fmla="*/ 6 w 864"/>
                  <a:gd name="T67" fmla="*/ 369 h 523"/>
                  <a:gd name="T68" fmla="*/ 37 w 864"/>
                  <a:gd name="T69" fmla="*/ 332 h 523"/>
                  <a:gd name="T70" fmla="*/ 49 w 864"/>
                  <a:gd name="T71" fmla="*/ 295 h 523"/>
                  <a:gd name="T72" fmla="*/ 79 w 864"/>
                  <a:gd name="T73" fmla="*/ 258 h 523"/>
                  <a:gd name="T74" fmla="*/ 79 w 864"/>
                  <a:gd name="T75" fmla="*/ 227 h 523"/>
                  <a:gd name="T76" fmla="*/ 79 w 864"/>
                  <a:gd name="T77" fmla="*/ 197 h 523"/>
                  <a:gd name="T78" fmla="*/ 67 w 864"/>
                  <a:gd name="T79" fmla="*/ 166 h 523"/>
                  <a:gd name="T80" fmla="*/ 103 w 864"/>
                  <a:gd name="T81" fmla="*/ 135 h 523"/>
                  <a:gd name="T82" fmla="*/ 133 w 864"/>
                  <a:gd name="T83" fmla="*/ 123 h 523"/>
                  <a:gd name="T84" fmla="*/ 187 w 864"/>
                  <a:gd name="T85" fmla="*/ 123 h 523"/>
                  <a:gd name="T86" fmla="*/ 224 w 864"/>
                  <a:gd name="T87" fmla="*/ 129 h 523"/>
                  <a:gd name="T88" fmla="*/ 242 w 864"/>
                  <a:gd name="T89" fmla="*/ 141 h 523"/>
                  <a:gd name="T90" fmla="*/ 344 w 864"/>
                  <a:gd name="T91" fmla="*/ 172 h 523"/>
                  <a:gd name="T92" fmla="*/ 356 w 864"/>
                  <a:gd name="T93" fmla="*/ 147 h 523"/>
                  <a:gd name="T94" fmla="*/ 369 w 864"/>
                  <a:gd name="T95" fmla="*/ 129 h 523"/>
                  <a:gd name="T96" fmla="*/ 369 w 864"/>
                  <a:gd name="T97" fmla="*/ 92 h 523"/>
                  <a:gd name="T98" fmla="*/ 375 w 864"/>
                  <a:gd name="T99" fmla="*/ 61 h 523"/>
                  <a:gd name="T100" fmla="*/ 399 w 864"/>
                  <a:gd name="T101" fmla="*/ 61 h 523"/>
                  <a:gd name="T102" fmla="*/ 435 w 864"/>
                  <a:gd name="T103" fmla="*/ 37 h 523"/>
                  <a:gd name="T104" fmla="*/ 459 w 864"/>
                  <a:gd name="T105" fmla="*/ 55 h 523"/>
                  <a:gd name="T106" fmla="*/ 477 w 864"/>
                  <a:gd name="T107" fmla="*/ 30 h 523"/>
                  <a:gd name="T108" fmla="*/ 501 w 864"/>
                  <a:gd name="T109" fmla="*/ 67 h 523"/>
                  <a:gd name="T110" fmla="*/ 526 w 864"/>
                  <a:gd name="T111" fmla="*/ 61 h 523"/>
                  <a:gd name="T112" fmla="*/ 550 w 864"/>
                  <a:gd name="T113" fmla="*/ 24 h 523"/>
                  <a:gd name="T114" fmla="*/ 580 w 864"/>
                  <a:gd name="T115" fmla="*/ 0 h 523"/>
                  <a:gd name="T116" fmla="*/ 628 w 864"/>
                  <a:gd name="T117" fmla="*/ 30 h 523"/>
                  <a:gd name="T118" fmla="*/ 646 w 864"/>
                  <a:gd name="T119" fmla="*/ 73 h 523"/>
                  <a:gd name="T120" fmla="*/ 664 w 864"/>
                  <a:gd name="T121" fmla="*/ 55 h 523"/>
                  <a:gd name="T122" fmla="*/ 689 w 864"/>
                  <a:gd name="T123" fmla="*/ 12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4"/>
                  <a:gd name="T187" fmla="*/ 0 h 523"/>
                  <a:gd name="T188" fmla="*/ 864 w 864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4" h="523">
                    <a:moveTo>
                      <a:pt x="707" y="6"/>
                    </a:moveTo>
                    <a:lnTo>
                      <a:pt x="719" y="6"/>
                    </a:lnTo>
                    <a:lnTo>
                      <a:pt x="725" y="12"/>
                    </a:lnTo>
                    <a:lnTo>
                      <a:pt x="731" y="12"/>
                    </a:lnTo>
                    <a:lnTo>
                      <a:pt x="737" y="18"/>
                    </a:lnTo>
                    <a:lnTo>
                      <a:pt x="737" y="24"/>
                    </a:lnTo>
                    <a:lnTo>
                      <a:pt x="743" y="24"/>
                    </a:lnTo>
                    <a:lnTo>
                      <a:pt x="743" y="30"/>
                    </a:lnTo>
                    <a:lnTo>
                      <a:pt x="749" y="30"/>
                    </a:lnTo>
                    <a:lnTo>
                      <a:pt x="755" y="30"/>
                    </a:lnTo>
                    <a:lnTo>
                      <a:pt x="767" y="37"/>
                    </a:lnTo>
                    <a:lnTo>
                      <a:pt x="773" y="37"/>
                    </a:lnTo>
                    <a:lnTo>
                      <a:pt x="773" y="30"/>
                    </a:lnTo>
                    <a:lnTo>
                      <a:pt x="779" y="24"/>
                    </a:lnTo>
                    <a:lnTo>
                      <a:pt x="779" y="18"/>
                    </a:lnTo>
                    <a:lnTo>
                      <a:pt x="773" y="18"/>
                    </a:lnTo>
                    <a:lnTo>
                      <a:pt x="773" y="12"/>
                    </a:lnTo>
                    <a:lnTo>
                      <a:pt x="779" y="12"/>
                    </a:lnTo>
                    <a:lnTo>
                      <a:pt x="785" y="0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2"/>
                    </a:lnTo>
                    <a:lnTo>
                      <a:pt x="797" y="18"/>
                    </a:lnTo>
                    <a:lnTo>
                      <a:pt x="803" y="24"/>
                    </a:lnTo>
                    <a:lnTo>
                      <a:pt x="803" y="30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33" y="37"/>
                    </a:lnTo>
                    <a:lnTo>
                      <a:pt x="839" y="37"/>
                    </a:lnTo>
                    <a:lnTo>
                      <a:pt x="839" y="43"/>
                    </a:lnTo>
                    <a:lnTo>
                      <a:pt x="839" y="55"/>
                    </a:lnTo>
                    <a:lnTo>
                      <a:pt x="839" y="67"/>
                    </a:lnTo>
                    <a:lnTo>
                      <a:pt x="839" y="73"/>
                    </a:lnTo>
                    <a:lnTo>
                      <a:pt x="845" y="92"/>
                    </a:lnTo>
                    <a:lnTo>
                      <a:pt x="845" y="98"/>
                    </a:lnTo>
                    <a:lnTo>
                      <a:pt x="839" y="98"/>
                    </a:lnTo>
                    <a:lnTo>
                      <a:pt x="839" y="104"/>
                    </a:lnTo>
                    <a:lnTo>
                      <a:pt x="833" y="110"/>
                    </a:lnTo>
                    <a:lnTo>
                      <a:pt x="833" y="117"/>
                    </a:lnTo>
                    <a:lnTo>
                      <a:pt x="827" y="117"/>
                    </a:lnTo>
                    <a:lnTo>
                      <a:pt x="827" y="123"/>
                    </a:lnTo>
                    <a:lnTo>
                      <a:pt x="833" y="129"/>
                    </a:lnTo>
                    <a:lnTo>
                      <a:pt x="833" y="135"/>
                    </a:lnTo>
                    <a:lnTo>
                      <a:pt x="839" y="141"/>
                    </a:lnTo>
                    <a:lnTo>
                      <a:pt x="839" y="147"/>
                    </a:lnTo>
                    <a:lnTo>
                      <a:pt x="839" y="153"/>
                    </a:lnTo>
                    <a:lnTo>
                      <a:pt x="845" y="160"/>
                    </a:lnTo>
                    <a:lnTo>
                      <a:pt x="851" y="160"/>
                    </a:lnTo>
                    <a:lnTo>
                      <a:pt x="858" y="160"/>
                    </a:lnTo>
                    <a:lnTo>
                      <a:pt x="858" y="166"/>
                    </a:lnTo>
                    <a:lnTo>
                      <a:pt x="851" y="172"/>
                    </a:lnTo>
                    <a:lnTo>
                      <a:pt x="851" y="178"/>
                    </a:lnTo>
                    <a:lnTo>
                      <a:pt x="858" y="178"/>
                    </a:lnTo>
                    <a:lnTo>
                      <a:pt x="858" y="184"/>
                    </a:lnTo>
                    <a:lnTo>
                      <a:pt x="858" y="190"/>
                    </a:lnTo>
                    <a:lnTo>
                      <a:pt x="864" y="197"/>
                    </a:lnTo>
                    <a:lnTo>
                      <a:pt x="858" y="197"/>
                    </a:lnTo>
                    <a:lnTo>
                      <a:pt x="858" y="203"/>
                    </a:lnTo>
                    <a:lnTo>
                      <a:pt x="851" y="203"/>
                    </a:lnTo>
                    <a:lnTo>
                      <a:pt x="851" y="209"/>
                    </a:lnTo>
                    <a:lnTo>
                      <a:pt x="851" y="203"/>
                    </a:lnTo>
                    <a:lnTo>
                      <a:pt x="851" y="197"/>
                    </a:lnTo>
                    <a:lnTo>
                      <a:pt x="851" y="190"/>
                    </a:lnTo>
                    <a:lnTo>
                      <a:pt x="845" y="190"/>
                    </a:lnTo>
                    <a:lnTo>
                      <a:pt x="845" y="197"/>
                    </a:lnTo>
                    <a:lnTo>
                      <a:pt x="839" y="203"/>
                    </a:lnTo>
                    <a:lnTo>
                      <a:pt x="839" y="209"/>
                    </a:lnTo>
                    <a:lnTo>
                      <a:pt x="839" y="215"/>
                    </a:lnTo>
                    <a:lnTo>
                      <a:pt x="845" y="215"/>
                    </a:lnTo>
                    <a:lnTo>
                      <a:pt x="845" y="221"/>
                    </a:lnTo>
                    <a:lnTo>
                      <a:pt x="851" y="221"/>
                    </a:lnTo>
                    <a:lnTo>
                      <a:pt x="845" y="221"/>
                    </a:lnTo>
                    <a:lnTo>
                      <a:pt x="845" y="227"/>
                    </a:lnTo>
                    <a:lnTo>
                      <a:pt x="845" y="233"/>
                    </a:lnTo>
                    <a:lnTo>
                      <a:pt x="845" y="240"/>
                    </a:lnTo>
                    <a:lnTo>
                      <a:pt x="839" y="240"/>
                    </a:lnTo>
                    <a:lnTo>
                      <a:pt x="839" y="246"/>
                    </a:lnTo>
                    <a:lnTo>
                      <a:pt x="839" y="252"/>
                    </a:lnTo>
                    <a:lnTo>
                      <a:pt x="839" y="258"/>
                    </a:lnTo>
                    <a:lnTo>
                      <a:pt x="845" y="258"/>
                    </a:lnTo>
                    <a:lnTo>
                      <a:pt x="839" y="258"/>
                    </a:lnTo>
                    <a:lnTo>
                      <a:pt x="839" y="264"/>
                    </a:lnTo>
                    <a:lnTo>
                      <a:pt x="839" y="270"/>
                    </a:lnTo>
                    <a:lnTo>
                      <a:pt x="839" y="277"/>
                    </a:lnTo>
                    <a:lnTo>
                      <a:pt x="833" y="277"/>
                    </a:lnTo>
                    <a:lnTo>
                      <a:pt x="833" y="283"/>
                    </a:lnTo>
                    <a:lnTo>
                      <a:pt x="827" y="283"/>
                    </a:lnTo>
                    <a:lnTo>
                      <a:pt x="827" y="289"/>
                    </a:lnTo>
                    <a:lnTo>
                      <a:pt x="821" y="289"/>
                    </a:lnTo>
                    <a:lnTo>
                      <a:pt x="821" y="295"/>
                    </a:lnTo>
                    <a:lnTo>
                      <a:pt x="815" y="295"/>
                    </a:lnTo>
                    <a:lnTo>
                      <a:pt x="815" y="301"/>
                    </a:lnTo>
                    <a:lnTo>
                      <a:pt x="809" y="301"/>
                    </a:lnTo>
                    <a:lnTo>
                      <a:pt x="809" y="307"/>
                    </a:lnTo>
                    <a:lnTo>
                      <a:pt x="803" y="307"/>
                    </a:lnTo>
                    <a:lnTo>
                      <a:pt x="803" y="313"/>
                    </a:lnTo>
                    <a:lnTo>
                      <a:pt x="803" y="320"/>
                    </a:lnTo>
                    <a:lnTo>
                      <a:pt x="809" y="320"/>
                    </a:lnTo>
                    <a:lnTo>
                      <a:pt x="809" y="326"/>
                    </a:lnTo>
                    <a:lnTo>
                      <a:pt x="803" y="326"/>
                    </a:lnTo>
                    <a:lnTo>
                      <a:pt x="809" y="326"/>
                    </a:lnTo>
                    <a:lnTo>
                      <a:pt x="809" y="332"/>
                    </a:lnTo>
                    <a:lnTo>
                      <a:pt x="809" y="338"/>
                    </a:lnTo>
                    <a:lnTo>
                      <a:pt x="803" y="338"/>
                    </a:lnTo>
                    <a:lnTo>
                      <a:pt x="803" y="344"/>
                    </a:lnTo>
                    <a:lnTo>
                      <a:pt x="797" y="344"/>
                    </a:lnTo>
                    <a:lnTo>
                      <a:pt x="803" y="357"/>
                    </a:lnTo>
                    <a:lnTo>
                      <a:pt x="809" y="363"/>
                    </a:lnTo>
                    <a:lnTo>
                      <a:pt x="809" y="369"/>
                    </a:lnTo>
                    <a:lnTo>
                      <a:pt x="815" y="375"/>
                    </a:lnTo>
                    <a:lnTo>
                      <a:pt x="809" y="381"/>
                    </a:lnTo>
                    <a:lnTo>
                      <a:pt x="809" y="387"/>
                    </a:lnTo>
                    <a:lnTo>
                      <a:pt x="791" y="387"/>
                    </a:lnTo>
                    <a:lnTo>
                      <a:pt x="785" y="387"/>
                    </a:lnTo>
                    <a:lnTo>
                      <a:pt x="785" y="393"/>
                    </a:lnTo>
                    <a:lnTo>
                      <a:pt x="791" y="400"/>
                    </a:lnTo>
                    <a:lnTo>
                      <a:pt x="791" y="406"/>
                    </a:lnTo>
                    <a:lnTo>
                      <a:pt x="791" y="412"/>
                    </a:lnTo>
                    <a:lnTo>
                      <a:pt x="785" y="412"/>
                    </a:lnTo>
                    <a:lnTo>
                      <a:pt x="779" y="412"/>
                    </a:lnTo>
                    <a:lnTo>
                      <a:pt x="779" y="418"/>
                    </a:lnTo>
                    <a:lnTo>
                      <a:pt x="779" y="424"/>
                    </a:lnTo>
                    <a:lnTo>
                      <a:pt x="779" y="430"/>
                    </a:lnTo>
                    <a:lnTo>
                      <a:pt x="779" y="436"/>
                    </a:lnTo>
                    <a:lnTo>
                      <a:pt x="791" y="480"/>
                    </a:lnTo>
                    <a:lnTo>
                      <a:pt x="791" y="486"/>
                    </a:lnTo>
                    <a:lnTo>
                      <a:pt x="791" y="492"/>
                    </a:lnTo>
                    <a:lnTo>
                      <a:pt x="791" y="498"/>
                    </a:lnTo>
                    <a:lnTo>
                      <a:pt x="791" y="504"/>
                    </a:lnTo>
                    <a:lnTo>
                      <a:pt x="785" y="504"/>
                    </a:lnTo>
                    <a:lnTo>
                      <a:pt x="779" y="504"/>
                    </a:lnTo>
                    <a:lnTo>
                      <a:pt x="773" y="504"/>
                    </a:lnTo>
                    <a:lnTo>
                      <a:pt x="767" y="504"/>
                    </a:lnTo>
                    <a:lnTo>
                      <a:pt x="761" y="504"/>
                    </a:lnTo>
                    <a:lnTo>
                      <a:pt x="755" y="504"/>
                    </a:lnTo>
                    <a:lnTo>
                      <a:pt x="749" y="504"/>
                    </a:lnTo>
                    <a:lnTo>
                      <a:pt x="743" y="504"/>
                    </a:lnTo>
                    <a:lnTo>
                      <a:pt x="737" y="504"/>
                    </a:lnTo>
                    <a:lnTo>
                      <a:pt x="731" y="504"/>
                    </a:lnTo>
                    <a:lnTo>
                      <a:pt x="719" y="504"/>
                    </a:lnTo>
                    <a:lnTo>
                      <a:pt x="713" y="504"/>
                    </a:lnTo>
                    <a:lnTo>
                      <a:pt x="707" y="510"/>
                    </a:lnTo>
                    <a:lnTo>
                      <a:pt x="701" y="510"/>
                    </a:lnTo>
                    <a:lnTo>
                      <a:pt x="695" y="510"/>
                    </a:lnTo>
                    <a:lnTo>
                      <a:pt x="689" y="510"/>
                    </a:lnTo>
                    <a:lnTo>
                      <a:pt x="682" y="510"/>
                    </a:lnTo>
                    <a:lnTo>
                      <a:pt x="676" y="510"/>
                    </a:lnTo>
                    <a:lnTo>
                      <a:pt x="676" y="504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76" y="510"/>
                    </a:lnTo>
                    <a:lnTo>
                      <a:pt x="676" y="516"/>
                    </a:lnTo>
                    <a:lnTo>
                      <a:pt x="682" y="516"/>
                    </a:lnTo>
                    <a:lnTo>
                      <a:pt x="676" y="516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64" y="510"/>
                    </a:lnTo>
                    <a:lnTo>
                      <a:pt x="658" y="510"/>
                    </a:lnTo>
                    <a:lnTo>
                      <a:pt x="652" y="510"/>
                    </a:lnTo>
                    <a:lnTo>
                      <a:pt x="640" y="516"/>
                    </a:lnTo>
                    <a:lnTo>
                      <a:pt x="634" y="516"/>
                    </a:lnTo>
                    <a:lnTo>
                      <a:pt x="616" y="516"/>
                    </a:lnTo>
                    <a:lnTo>
                      <a:pt x="604" y="516"/>
                    </a:lnTo>
                    <a:lnTo>
                      <a:pt x="598" y="516"/>
                    </a:lnTo>
                    <a:lnTo>
                      <a:pt x="586" y="516"/>
                    </a:lnTo>
                    <a:lnTo>
                      <a:pt x="580" y="523"/>
                    </a:lnTo>
                    <a:lnTo>
                      <a:pt x="574" y="523"/>
                    </a:lnTo>
                    <a:lnTo>
                      <a:pt x="568" y="523"/>
                    </a:lnTo>
                    <a:lnTo>
                      <a:pt x="562" y="523"/>
                    </a:lnTo>
                    <a:lnTo>
                      <a:pt x="556" y="523"/>
                    </a:lnTo>
                    <a:lnTo>
                      <a:pt x="550" y="516"/>
                    </a:lnTo>
                    <a:lnTo>
                      <a:pt x="544" y="516"/>
                    </a:lnTo>
                    <a:lnTo>
                      <a:pt x="538" y="516"/>
                    </a:lnTo>
                    <a:lnTo>
                      <a:pt x="526" y="516"/>
                    </a:lnTo>
                    <a:lnTo>
                      <a:pt x="519" y="516"/>
                    </a:lnTo>
                    <a:lnTo>
                      <a:pt x="513" y="516"/>
                    </a:lnTo>
                    <a:lnTo>
                      <a:pt x="507" y="516"/>
                    </a:lnTo>
                    <a:lnTo>
                      <a:pt x="495" y="516"/>
                    </a:lnTo>
                    <a:lnTo>
                      <a:pt x="489" y="516"/>
                    </a:lnTo>
                    <a:lnTo>
                      <a:pt x="483" y="523"/>
                    </a:lnTo>
                    <a:lnTo>
                      <a:pt x="477" y="523"/>
                    </a:lnTo>
                    <a:lnTo>
                      <a:pt x="471" y="523"/>
                    </a:lnTo>
                    <a:lnTo>
                      <a:pt x="465" y="523"/>
                    </a:lnTo>
                    <a:lnTo>
                      <a:pt x="459" y="523"/>
                    </a:lnTo>
                    <a:lnTo>
                      <a:pt x="453" y="523"/>
                    </a:lnTo>
                    <a:lnTo>
                      <a:pt x="447" y="516"/>
                    </a:lnTo>
                    <a:lnTo>
                      <a:pt x="441" y="516"/>
                    </a:lnTo>
                    <a:lnTo>
                      <a:pt x="429" y="516"/>
                    </a:lnTo>
                    <a:lnTo>
                      <a:pt x="417" y="516"/>
                    </a:lnTo>
                    <a:lnTo>
                      <a:pt x="411" y="516"/>
                    </a:lnTo>
                    <a:lnTo>
                      <a:pt x="405" y="516"/>
                    </a:lnTo>
                    <a:lnTo>
                      <a:pt x="393" y="516"/>
                    </a:lnTo>
                    <a:lnTo>
                      <a:pt x="387" y="516"/>
                    </a:lnTo>
                    <a:lnTo>
                      <a:pt x="381" y="516"/>
                    </a:lnTo>
                    <a:lnTo>
                      <a:pt x="375" y="516"/>
                    </a:lnTo>
                    <a:lnTo>
                      <a:pt x="363" y="510"/>
                    </a:lnTo>
                    <a:lnTo>
                      <a:pt x="350" y="510"/>
                    </a:lnTo>
                    <a:lnTo>
                      <a:pt x="344" y="510"/>
                    </a:lnTo>
                    <a:lnTo>
                      <a:pt x="332" y="510"/>
                    </a:lnTo>
                    <a:lnTo>
                      <a:pt x="326" y="510"/>
                    </a:lnTo>
                    <a:lnTo>
                      <a:pt x="314" y="510"/>
                    </a:lnTo>
                    <a:lnTo>
                      <a:pt x="308" y="504"/>
                    </a:lnTo>
                    <a:lnTo>
                      <a:pt x="296" y="504"/>
                    </a:lnTo>
                    <a:lnTo>
                      <a:pt x="284" y="504"/>
                    </a:lnTo>
                    <a:lnTo>
                      <a:pt x="278" y="504"/>
                    </a:lnTo>
                    <a:lnTo>
                      <a:pt x="266" y="498"/>
                    </a:lnTo>
                    <a:lnTo>
                      <a:pt x="260" y="498"/>
                    </a:lnTo>
                    <a:lnTo>
                      <a:pt x="254" y="498"/>
                    </a:lnTo>
                    <a:lnTo>
                      <a:pt x="248" y="498"/>
                    </a:lnTo>
                    <a:lnTo>
                      <a:pt x="248" y="492"/>
                    </a:lnTo>
                    <a:lnTo>
                      <a:pt x="242" y="492"/>
                    </a:lnTo>
                    <a:lnTo>
                      <a:pt x="236" y="492"/>
                    </a:lnTo>
                    <a:lnTo>
                      <a:pt x="230" y="492"/>
                    </a:lnTo>
                    <a:lnTo>
                      <a:pt x="224" y="492"/>
                    </a:lnTo>
                    <a:lnTo>
                      <a:pt x="224" y="486"/>
                    </a:lnTo>
                    <a:lnTo>
                      <a:pt x="218" y="486"/>
                    </a:lnTo>
                    <a:lnTo>
                      <a:pt x="212" y="486"/>
                    </a:lnTo>
                    <a:lnTo>
                      <a:pt x="206" y="486"/>
                    </a:lnTo>
                    <a:lnTo>
                      <a:pt x="200" y="480"/>
                    </a:lnTo>
                    <a:lnTo>
                      <a:pt x="193" y="480"/>
                    </a:lnTo>
                    <a:lnTo>
                      <a:pt x="187" y="473"/>
                    </a:lnTo>
                    <a:lnTo>
                      <a:pt x="181" y="473"/>
                    </a:lnTo>
                    <a:lnTo>
                      <a:pt x="175" y="473"/>
                    </a:lnTo>
                    <a:lnTo>
                      <a:pt x="169" y="473"/>
                    </a:lnTo>
                    <a:lnTo>
                      <a:pt x="169" y="467"/>
                    </a:lnTo>
                    <a:lnTo>
                      <a:pt x="163" y="467"/>
                    </a:lnTo>
                    <a:lnTo>
                      <a:pt x="157" y="467"/>
                    </a:lnTo>
                    <a:lnTo>
                      <a:pt x="157" y="461"/>
                    </a:lnTo>
                    <a:lnTo>
                      <a:pt x="151" y="461"/>
                    </a:lnTo>
                    <a:lnTo>
                      <a:pt x="145" y="461"/>
                    </a:lnTo>
                    <a:lnTo>
                      <a:pt x="139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15" y="449"/>
                    </a:lnTo>
                    <a:lnTo>
                      <a:pt x="115" y="443"/>
                    </a:lnTo>
                    <a:lnTo>
                      <a:pt x="109" y="443"/>
                    </a:lnTo>
                    <a:lnTo>
                      <a:pt x="103" y="443"/>
                    </a:lnTo>
                    <a:lnTo>
                      <a:pt x="103" y="436"/>
                    </a:lnTo>
                    <a:lnTo>
                      <a:pt x="97" y="436"/>
                    </a:lnTo>
                    <a:lnTo>
                      <a:pt x="91" y="436"/>
                    </a:lnTo>
                    <a:lnTo>
                      <a:pt x="91" y="430"/>
                    </a:lnTo>
                    <a:lnTo>
                      <a:pt x="85" y="430"/>
                    </a:lnTo>
                    <a:lnTo>
                      <a:pt x="79" y="430"/>
                    </a:lnTo>
                    <a:lnTo>
                      <a:pt x="73" y="424"/>
                    </a:lnTo>
                    <a:lnTo>
                      <a:pt x="67" y="424"/>
                    </a:lnTo>
                    <a:lnTo>
                      <a:pt x="61" y="424"/>
                    </a:lnTo>
                    <a:lnTo>
                      <a:pt x="61" y="418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3" y="418"/>
                    </a:lnTo>
                    <a:lnTo>
                      <a:pt x="43" y="412"/>
                    </a:lnTo>
                    <a:lnTo>
                      <a:pt x="37" y="412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6"/>
                    </a:lnTo>
                    <a:lnTo>
                      <a:pt x="18" y="406"/>
                    </a:lnTo>
                    <a:lnTo>
                      <a:pt x="12" y="406"/>
                    </a:lnTo>
                    <a:lnTo>
                      <a:pt x="12" y="400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3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75"/>
                    </a:lnTo>
                    <a:lnTo>
                      <a:pt x="12" y="369"/>
                    </a:lnTo>
                    <a:lnTo>
                      <a:pt x="6" y="369"/>
                    </a:lnTo>
                    <a:lnTo>
                      <a:pt x="6" y="363"/>
                    </a:lnTo>
                    <a:lnTo>
                      <a:pt x="12" y="363"/>
                    </a:lnTo>
                    <a:lnTo>
                      <a:pt x="18" y="357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0" y="338"/>
                    </a:lnTo>
                    <a:lnTo>
                      <a:pt x="37" y="332"/>
                    </a:lnTo>
                    <a:lnTo>
                      <a:pt x="37" y="326"/>
                    </a:lnTo>
                    <a:lnTo>
                      <a:pt x="43" y="326"/>
                    </a:lnTo>
                    <a:lnTo>
                      <a:pt x="43" y="320"/>
                    </a:lnTo>
                    <a:lnTo>
                      <a:pt x="49" y="320"/>
                    </a:lnTo>
                    <a:lnTo>
                      <a:pt x="49" y="313"/>
                    </a:lnTo>
                    <a:lnTo>
                      <a:pt x="49" y="307"/>
                    </a:lnTo>
                    <a:lnTo>
                      <a:pt x="49" y="301"/>
                    </a:lnTo>
                    <a:lnTo>
                      <a:pt x="49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7" y="283"/>
                    </a:lnTo>
                    <a:lnTo>
                      <a:pt x="73" y="277"/>
                    </a:lnTo>
                    <a:lnTo>
                      <a:pt x="73" y="270"/>
                    </a:lnTo>
                    <a:lnTo>
                      <a:pt x="73" y="264"/>
                    </a:lnTo>
                    <a:lnTo>
                      <a:pt x="79" y="264"/>
                    </a:lnTo>
                    <a:lnTo>
                      <a:pt x="79" y="258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85" y="233"/>
                    </a:lnTo>
                    <a:lnTo>
                      <a:pt x="79" y="233"/>
                    </a:lnTo>
                    <a:lnTo>
                      <a:pt x="79" y="227"/>
                    </a:lnTo>
                    <a:lnTo>
                      <a:pt x="85" y="227"/>
                    </a:lnTo>
                    <a:lnTo>
                      <a:pt x="85" y="221"/>
                    </a:lnTo>
                    <a:lnTo>
                      <a:pt x="85" y="215"/>
                    </a:lnTo>
                    <a:lnTo>
                      <a:pt x="79" y="215"/>
                    </a:lnTo>
                    <a:lnTo>
                      <a:pt x="79" y="209"/>
                    </a:lnTo>
                    <a:lnTo>
                      <a:pt x="79" y="203"/>
                    </a:lnTo>
                    <a:lnTo>
                      <a:pt x="85" y="203"/>
                    </a:lnTo>
                    <a:lnTo>
                      <a:pt x="79" y="197"/>
                    </a:lnTo>
                    <a:lnTo>
                      <a:pt x="79" y="190"/>
                    </a:lnTo>
                    <a:lnTo>
                      <a:pt x="73" y="190"/>
                    </a:lnTo>
                    <a:lnTo>
                      <a:pt x="73" y="184"/>
                    </a:lnTo>
                    <a:lnTo>
                      <a:pt x="79" y="178"/>
                    </a:lnTo>
                    <a:lnTo>
                      <a:pt x="79" y="172"/>
                    </a:lnTo>
                    <a:lnTo>
                      <a:pt x="79" y="166"/>
                    </a:lnTo>
                    <a:lnTo>
                      <a:pt x="73" y="166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73" y="160"/>
                    </a:lnTo>
                    <a:lnTo>
                      <a:pt x="73" y="153"/>
                    </a:lnTo>
                    <a:lnTo>
                      <a:pt x="79" y="147"/>
                    </a:lnTo>
                    <a:lnTo>
                      <a:pt x="85" y="147"/>
                    </a:lnTo>
                    <a:lnTo>
                      <a:pt x="85" y="141"/>
                    </a:lnTo>
                    <a:lnTo>
                      <a:pt x="91" y="141"/>
                    </a:lnTo>
                    <a:lnTo>
                      <a:pt x="103" y="135"/>
                    </a:lnTo>
                    <a:lnTo>
                      <a:pt x="103" y="129"/>
                    </a:lnTo>
                    <a:lnTo>
                      <a:pt x="109" y="129"/>
                    </a:lnTo>
                    <a:lnTo>
                      <a:pt x="109" y="135"/>
                    </a:lnTo>
                    <a:lnTo>
                      <a:pt x="115" y="135"/>
                    </a:lnTo>
                    <a:lnTo>
                      <a:pt x="121" y="135"/>
                    </a:lnTo>
                    <a:lnTo>
                      <a:pt x="127" y="129"/>
                    </a:lnTo>
                    <a:lnTo>
                      <a:pt x="127" y="123"/>
                    </a:lnTo>
                    <a:lnTo>
                      <a:pt x="133" y="123"/>
                    </a:lnTo>
                    <a:lnTo>
                      <a:pt x="139" y="123"/>
                    </a:lnTo>
                    <a:lnTo>
                      <a:pt x="139" y="117"/>
                    </a:lnTo>
                    <a:lnTo>
                      <a:pt x="145" y="117"/>
                    </a:lnTo>
                    <a:lnTo>
                      <a:pt x="151" y="117"/>
                    </a:lnTo>
                    <a:lnTo>
                      <a:pt x="157" y="117"/>
                    </a:lnTo>
                    <a:lnTo>
                      <a:pt x="169" y="117"/>
                    </a:lnTo>
                    <a:lnTo>
                      <a:pt x="175" y="117"/>
                    </a:lnTo>
                    <a:lnTo>
                      <a:pt x="187" y="123"/>
                    </a:lnTo>
                    <a:lnTo>
                      <a:pt x="193" y="129"/>
                    </a:lnTo>
                    <a:lnTo>
                      <a:pt x="193" y="135"/>
                    </a:lnTo>
                    <a:lnTo>
                      <a:pt x="200" y="135"/>
                    </a:lnTo>
                    <a:lnTo>
                      <a:pt x="206" y="141"/>
                    </a:lnTo>
                    <a:lnTo>
                      <a:pt x="206" y="135"/>
                    </a:lnTo>
                    <a:lnTo>
                      <a:pt x="212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9"/>
                    </a:lnTo>
                    <a:lnTo>
                      <a:pt x="230" y="123"/>
                    </a:lnTo>
                    <a:lnTo>
                      <a:pt x="248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2" y="141"/>
                    </a:lnTo>
                    <a:lnTo>
                      <a:pt x="242" y="147"/>
                    </a:lnTo>
                    <a:lnTo>
                      <a:pt x="242" y="153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308" y="166"/>
                    </a:lnTo>
                    <a:lnTo>
                      <a:pt x="302" y="166"/>
                    </a:lnTo>
                    <a:lnTo>
                      <a:pt x="308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50" y="160"/>
                    </a:lnTo>
                    <a:lnTo>
                      <a:pt x="350" y="153"/>
                    </a:lnTo>
                    <a:lnTo>
                      <a:pt x="356" y="153"/>
                    </a:lnTo>
                    <a:lnTo>
                      <a:pt x="356" y="147"/>
                    </a:lnTo>
                    <a:lnTo>
                      <a:pt x="356" y="141"/>
                    </a:lnTo>
                    <a:lnTo>
                      <a:pt x="363" y="141"/>
                    </a:lnTo>
                    <a:lnTo>
                      <a:pt x="356" y="141"/>
                    </a:lnTo>
                    <a:lnTo>
                      <a:pt x="356" y="135"/>
                    </a:lnTo>
                    <a:lnTo>
                      <a:pt x="363" y="135"/>
                    </a:lnTo>
                    <a:lnTo>
                      <a:pt x="363" y="141"/>
                    </a:lnTo>
                    <a:lnTo>
                      <a:pt x="369" y="135"/>
                    </a:lnTo>
                    <a:lnTo>
                      <a:pt x="369" y="129"/>
                    </a:lnTo>
                    <a:lnTo>
                      <a:pt x="369" y="123"/>
                    </a:lnTo>
                    <a:lnTo>
                      <a:pt x="369" y="117"/>
                    </a:lnTo>
                    <a:lnTo>
                      <a:pt x="369" y="110"/>
                    </a:lnTo>
                    <a:lnTo>
                      <a:pt x="369" y="104"/>
                    </a:lnTo>
                    <a:lnTo>
                      <a:pt x="369" y="98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92"/>
                    </a:lnTo>
                    <a:lnTo>
                      <a:pt x="363" y="92"/>
                    </a:lnTo>
                    <a:lnTo>
                      <a:pt x="363" y="86"/>
                    </a:lnTo>
                    <a:lnTo>
                      <a:pt x="363" y="80"/>
                    </a:lnTo>
                    <a:lnTo>
                      <a:pt x="369" y="80"/>
                    </a:lnTo>
                    <a:lnTo>
                      <a:pt x="369" y="73"/>
                    </a:lnTo>
                    <a:lnTo>
                      <a:pt x="375" y="73"/>
                    </a:lnTo>
                    <a:lnTo>
                      <a:pt x="375" y="67"/>
                    </a:lnTo>
                    <a:lnTo>
                      <a:pt x="375" y="61"/>
                    </a:lnTo>
                    <a:lnTo>
                      <a:pt x="381" y="61"/>
                    </a:lnTo>
                    <a:lnTo>
                      <a:pt x="381" y="55"/>
                    </a:lnTo>
                    <a:lnTo>
                      <a:pt x="387" y="55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5"/>
                    </a:lnTo>
                    <a:lnTo>
                      <a:pt x="393" y="61"/>
                    </a:lnTo>
                    <a:lnTo>
                      <a:pt x="399" y="61"/>
                    </a:lnTo>
                    <a:lnTo>
                      <a:pt x="399" y="55"/>
                    </a:lnTo>
                    <a:lnTo>
                      <a:pt x="405" y="55"/>
                    </a:lnTo>
                    <a:lnTo>
                      <a:pt x="411" y="55"/>
                    </a:lnTo>
                    <a:lnTo>
                      <a:pt x="417" y="49"/>
                    </a:lnTo>
                    <a:lnTo>
                      <a:pt x="423" y="43"/>
                    </a:lnTo>
                    <a:lnTo>
                      <a:pt x="429" y="43"/>
                    </a:lnTo>
                    <a:lnTo>
                      <a:pt x="429" y="37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7" y="37"/>
                    </a:lnTo>
                    <a:lnTo>
                      <a:pt x="453" y="37"/>
                    </a:lnTo>
                    <a:lnTo>
                      <a:pt x="453" y="43"/>
                    </a:lnTo>
                    <a:lnTo>
                      <a:pt x="447" y="49"/>
                    </a:lnTo>
                    <a:lnTo>
                      <a:pt x="447" y="55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37"/>
                    </a:lnTo>
                    <a:lnTo>
                      <a:pt x="471" y="30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77" y="30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9" y="43"/>
                    </a:lnTo>
                    <a:lnTo>
                      <a:pt x="495" y="43"/>
                    </a:lnTo>
                    <a:lnTo>
                      <a:pt x="495" y="49"/>
                    </a:lnTo>
                    <a:lnTo>
                      <a:pt x="501" y="55"/>
                    </a:lnTo>
                    <a:lnTo>
                      <a:pt x="501" y="67"/>
                    </a:lnTo>
                    <a:lnTo>
                      <a:pt x="501" y="73"/>
                    </a:lnTo>
                    <a:lnTo>
                      <a:pt x="501" y="86"/>
                    </a:lnTo>
                    <a:lnTo>
                      <a:pt x="507" y="86"/>
                    </a:lnTo>
                    <a:lnTo>
                      <a:pt x="507" y="80"/>
                    </a:lnTo>
                    <a:lnTo>
                      <a:pt x="507" y="73"/>
                    </a:lnTo>
                    <a:lnTo>
                      <a:pt x="513" y="67"/>
                    </a:lnTo>
                    <a:lnTo>
                      <a:pt x="519" y="61"/>
                    </a:lnTo>
                    <a:lnTo>
                      <a:pt x="526" y="61"/>
                    </a:lnTo>
                    <a:lnTo>
                      <a:pt x="526" y="55"/>
                    </a:lnTo>
                    <a:lnTo>
                      <a:pt x="526" y="49"/>
                    </a:lnTo>
                    <a:lnTo>
                      <a:pt x="532" y="49"/>
                    </a:lnTo>
                    <a:lnTo>
                      <a:pt x="532" y="43"/>
                    </a:lnTo>
                    <a:lnTo>
                      <a:pt x="538" y="37"/>
                    </a:lnTo>
                    <a:lnTo>
                      <a:pt x="544" y="37"/>
                    </a:lnTo>
                    <a:lnTo>
                      <a:pt x="544" y="30"/>
                    </a:lnTo>
                    <a:lnTo>
                      <a:pt x="550" y="24"/>
                    </a:lnTo>
                    <a:lnTo>
                      <a:pt x="550" y="18"/>
                    </a:lnTo>
                    <a:lnTo>
                      <a:pt x="556" y="18"/>
                    </a:lnTo>
                    <a:lnTo>
                      <a:pt x="556" y="12"/>
                    </a:lnTo>
                    <a:lnTo>
                      <a:pt x="562" y="12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6" y="0"/>
                    </a:lnTo>
                    <a:lnTo>
                      <a:pt x="592" y="0"/>
                    </a:lnTo>
                    <a:lnTo>
                      <a:pt x="598" y="6"/>
                    </a:lnTo>
                    <a:lnTo>
                      <a:pt x="604" y="12"/>
                    </a:lnTo>
                    <a:lnTo>
                      <a:pt x="610" y="12"/>
                    </a:lnTo>
                    <a:lnTo>
                      <a:pt x="616" y="18"/>
                    </a:lnTo>
                    <a:lnTo>
                      <a:pt x="622" y="24"/>
                    </a:lnTo>
                    <a:lnTo>
                      <a:pt x="628" y="30"/>
                    </a:lnTo>
                    <a:lnTo>
                      <a:pt x="628" y="37"/>
                    </a:lnTo>
                    <a:lnTo>
                      <a:pt x="634" y="43"/>
                    </a:lnTo>
                    <a:lnTo>
                      <a:pt x="640" y="49"/>
                    </a:lnTo>
                    <a:lnTo>
                      <a:pt x="640" y="55"/>
                    </a:lnTo>
                    <a:lnTo>
                      <a:pt x="646" y="55"/>
                    </a:lnTo>
                    <a:lnTo>
                      <a:pt x="646" y="61"/>
                    </a:lnTo>
                    <a:lnTo>
                      <a:pt x="646" y="67"/>
                    </a:lnTo>
                    <a:lnTo>
                      <a:pt x="646" y="73"/>
                    </a:lnTo>
                    <a:lnTo>
                      <a:pt x="652" y="80"/>
                    </a:lnTo>
                    <a:lnTo>
                      <a:pt x="652" y="86"/>
                    </a:lnTo>
                    <a:lnTo>
                      <a:pt x="658" y="86"/>
                    </a:lnTo>
                    <a:lnTo>
                      <a:pt x="652" y="73"/>
                    </a:lnTo>
                    <a:lnTo>
                      <a:pt x="652" y="67"/>
                    </a:lnTo>
                    <a:lnTo>
                      <a:pt x="658" y="61"/>
                    </a:lnTo>
                    <a:lnTo>
                      <a:pt x="658" y="55"/>
                    </a:lnTo>
                    <a:lnTo>
                      <a:pt x="664" y="55"/>
                    </a:lnTo>
                    <a:lnTo>
                      <a:pt x="664" y="49"/>
                    </a:lnTo>
                    <a:lnTo>
                      <a:pt x="670" y="43"/>
                    </a:lnTo>
                    <a:lnTo>
                      <a:pt x="670" y="37"/>
                    </a:lnTo>
                    <a:lnTo>
                      <a:pt x="676" y="37"/>
                    </a:lnTo>
                    <a:lnTo>
                      <a:pt x="676" y="30"/>
                    </a:lnTo>
                    <a:lnTo>
                      <a:pt x="676" y="24"/>
                    </a:lnTo>
                    <a:lnTo>
                      <a:pt x="689" y="18"/>
                    </a:lnTo>
                    <a:lnTo>
                      <a:pt x="689" y="12"/>
                    </a:lnTo>
                    <a:lnTo>
                      <a:pt x="695" y="12"/>
                    </a:lnTo>
                    <a:lnTo>
                      <a:pt x="701" y="12"/>
                    </a:lnTo>
                    <a:lnTo>
                      <a:pt x="701" y="6"/>
                    </a:lnTo>
                    <a:lnTo>
                      <a:pt x="707" y="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8" name="Freeform 361"/>
              <p:cNvSpPr>
                <a:spLocks/>
              </p:cNvSpPr>
              <p:nvPr/>
            </p:nvSpPr>
            <p:spPr bwMode="auto">
              <a:xfrm>
                <a:off x="1380" y="3811"/>
                <a:ext cx="549" cy="670"/>
              </a:xfrm>
              <a:custGeom>
                <a:avLst/>
                <a:gdLst>
                  <a:gd name="T0" fmla="*/ 169 w 549"/>
                  <a:gd name="T1" fmla="*/ 578 h 670"/>
                  <a:gd name="T2" fmla="*/ 133 w 549"/>
                  <a:gd name="T3" fmla="*/ 566 h 670"/>
                  <a:gd name="T4" fmla="*/ 85 w 549"/>
                  <a:gd name="T5" fmla="*/ 559 h 670"/>
                  <a:gd name="T6" fmla="*/ 36 w 549"/>
                  <a:gd name="T7" fmla="*/ 553 h 670"/>
                  <a:gd name="T8" fmla="*/ 12 w 549"/>
                  <a:gd name="T9" fmla="*/ 523 h 670"/>
                  <a:gd name="T10" fmla="*/ 12 w 549"/>
                  <a:gd name="T11" fmla="*/ 449 h 670"/>
                  <a:gd name="T12" fmla="*/ 30 w 549"/>
                  <a:gd name="T13" fmla="*/ 412 h 670"/>
                  <a:gd name="T14" fmla="*/ 30 w 549"/>
                  <a:gd name="T15" fmla="*/ 369 h 670"/>
                  <a:gd name="T16" fmla="*/ 30 w 549"/>
                  <a:gd name="T17" fmla="*/ 344 h 670"/>
                  <a:gd name="T18" fmla="*/ 54 w 549"/>
                  <a:gd name="T19" fmla="*/ 320 h 670"/>
                  <a:gd name="T20" fmla="*/ 60 w 549"/>
                  <a:gd name="T21" fmla="*/ 289 h 670"/>
                  <a:gd name="T22" fmla="*/ 66 w 549"/>
                  <a:gd name="T23" fmla="*/ 258 h 670"/>
                  <a:gd name="T24" fmla="*/ 72 w 549"/>
                  <a:gd name="T25" fmla="*/ 246 h 670"/>
                  <a:gd name="T26" fmla="*/ 97 w 549"/>
                  <a:gd name="T27" fmla="*/ 233 h 670"/>
                  <a:gd name="T28" fmla="*/ 127 w 549"/>
                  <a:gd name="T29" fmla="*/ 215 h 670"/>
                  <a:gd name="T30" fmla="*/ 151 w 549"/>
                  <a:gd name="T31" fmla="*/ 203 h 670"/>
                  <a:gd name="T32" fmla="*/ 151 w 549"/>
                  <a:gd name="T33" fmla="*/ 166 h 670"/>
                  <a:gd name="T34" fmla="*/ 193 w 549"/>
                  <a:gd name="T35" fmla="*/ 135 h 670"/>
                  <a:gd name="T36" fmla="*/ 199 w 549"/>
                  <a:gd name="T37" fmla="*/ 98 h 670"/>
                  <a:gd name="T38" fmla="*/ 223 w 549"/>
                  <a:gd name="T39" fmla="*/ 73 h 670"/>
                  <a:gd name="T40" fmla="*/ 235 w 549"/>
                  <a:gd name="T41" fmla="*/ 30 h 670"/>
                  <a:gd name="T42" fmla="*/ 266 w 549"/>
                  <a:gd name="T43" fmla="*/ 24 h 670"/>
                  <a:gd name="T44" fmla="*/ 314 w 549"/>
                  <a:gd name="T45" fmla="*/ 12 h 670"/>
                  <a:gd name="T46" fmla="*/ 344 w 549"/>
                  <a:gd name="T47" fmla="*/ 6 h 670"/>
                  <a:gd name="T48" fmla="*/ 386 w 549"/>
                  <a:gd name="T49" fmla="*/ 37 h 670"/>
                  <a:gd name="T50" fmla="*/ 417 w 549"/>
                  <a:gd name="T51" fmla="*/ 18 h 670"/>
                  <a:gd name="T52" fmla="*/ 453 w 549"/>
                  <a:gd name="T53" fmla="*/ 12 h 670"/>
                  <a:gd name="T54" fmla="*/ 495 w 549"/>
                  <a:gd name="T55" fmla="*/ 43 h 670"/>
                  <a:gd name="T56" fmla="*/ 549 w 549"/>
                  <a:gd name="T57" fmla="*/ 80 h 670"/>
                  <a:gd name="T58" fmla="*/ 531 w 549"/>
                  <a:gd name="T59" fmla="*/ 116 h 670"/>
                  <a:gd name="T60" fmla="*/ 537 w 549"/>
                  <a:gd name="T61" fmla="*/ 153 h 670"/>
                  <a:gd name="T62" fmla="*/ 495 w 549"/>
                  <a:gd name="T63" fmla="*/ 147 h 670"/>
                  <a:gd name="T64" fmla="*/ 459 w 549"/>
                  <a:gd name="T65" fmla="*/ 160 h 670"/>
                  <a:gd name="T66" fmla="*/ 429 w 549"/>
                  <a:gd name="T67" fmla="*/ 203 h 670"/>
                  <a:gd name="T68" fmla="*/ 411 w 549"/>
                  <a:gd name="T69" fmla="*/ 221 h 670"/>
                  <a:gd name="T70" fmla="*/ 429 w 549"/>
                  <a:gd name="T71" fmla="*/ 227 h 670"/>
                  <a:gd name="T72" fmla="*/ 483 w 549"/>
                  <a:gd name="T73" fmla="*/ 264 h 670"/>
                  <a:gd name="T74" fmla="*/ 537 w 549"/>
                  <a:gd name="T75" fmla="*/ 301 h 670"/>
                  <a:gd name="T76" fmla="*/ 525 w 549"/>
                  <a:gd name="T77" fmla="*/ 326 h 670"/>
                  <a:gd name="T78" fmla="*/ 543 w 549"/>
                  <a:gd name="T79" fmla="*/ 363 h 670"/>
                  <a:gd name="T80" fmla="*/ 531 w 549"/>
                  <a:gd name="T81" fmla="*/ 412 h 670"/>
                  <a:gd name="T82" fmla="*/ 495 w 549"/>
                  <a:gd name="T83" fmla="*/ 424 h 670"/>
                  <a:gd name="T84" fmla="*/ 471 w 549"/>
                  <a:gd name="T85" fmla="*/ 486 h 670"/>
                  <a:gd name="T86" fmla="*/ 441 w 549"/>
                  <a:gd name="T87" fmla="*/ 486 h 670"/>
                  <a:gd name="T88" fmla="*/ 405 w 549"/>
                  <a:gd name="T89" fmla="*/ 467 h 670"/>
                  <a:gd name="T90" fmla="*/ 350 w 549"/>
                  <a:gd name="T91" fmla="*/ 473 h 670"/>
                  <a:gd name="T92" fmla="*/ 338 w 549"/>
                  <a:gd name="T93" fmla="*/ 504 h 670"/>
                  <a:gd name="T94" fmla="*/ 362 w 549"/>
                  <a:gd name="T95" fmla="*/ 535 h 670"/>
                  <a:gd name="T96" fmla="*/ 392 w 549"/>
                  <a:gd name="T97" fmla="*/ 553 h 670"/>
                  <a:gd name="T98" fmla="*/ 411 w 549"/>
                  <a:gd name="T99" fmla="*/ 584 h 670"/>
                  <a:gd name="T100" fmla="*/ 411 w 549"/>
                  <a:gd name="T101" fmla="*/ 609 h 670"/>
                  <a:gd name="T102" fmla="*/ 417 w 549"/>
                  <a:gd name="T103" fmla="*/ 633 h 670"/>
                  <a:gd name="T104" fmla="*/ 386 w 549"/>
                  <a:gd name="T105" fmla="*/ 664 h 670"/>
                  <a:gd name="T106" fmla="*/ 368 w 549"/>
                  <a:gd name="T107" fmla="*/ 664 h 670"/>
                  <a:gd name="T108" fmla="*/ 332 w 549"/>
                  <a:gd name="T109" fmla="*/ 646 h 670"/>
                  <a:gd name="T110" fmla="*/ 296 w 549"/>
                  <a:gd name="T111" fmla="*/ 633 h 670"/>
                  <a:gd name="T112" fmla="*/ 290 w 549"/>
                  <a:gd name="T113" fmla="*/ 627 h 670"/>
                  <a:gd name="T114" fmla="*/ 242 w 549"/>
                  <a:gd name="T115" fmla="*/ 609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9"/>
                  <a:gd name="T175" fmla="*/ 0 h 670"/>
                  <a:gd name="T176" fmla="*/ 549 w 549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9" h="670">
                    <a:moveTo>
                      <a:pt x="205" y="590"/>
                    </a:moveTo>
                    <a:lnTo>
                      <a:pt x="199" y="590"/>
                    </a:lnTo>
                    <a:lnTo>
                      <a:pt x="193" y="590"/>
                    </a:lnTo>
                    <a:lnTo>
                      <a:pt x="187" y="584"/>
                    </a:lnTo>
                    <a:lnTo>
                      <a:pt x="181" y="584"/>
                    </a:lnTo>
                    <a:lnTo>
                      <a:pt x="175" y="584"/>
                    </a:lnTo>
                    <a:lnTo>
                      <a:pt x="175" y="578"/>
                    </a:lnTo>
                    <a:lnTo>
                      <a:pt x="169" y="578"/>
                    </a:lnTo>
                    <a:lnTo>
                      <a:pt x="163" y="578"/>
                    </a:lnTo>
                    <a:lnTo>
                      <a:pt x="157" y="578"/>
                    </a:lnTo>
                    <a:lnTo>
                      <a:pt x="151" y="578"/>
                    </a:lnTo>
                    <a:lnTo>
                      <a:pt x="151" y="572"/>
                    </a:lnTo>
                    <a:lnTo>
                      <a:pt x="145" y="572"/>
                    </a:lnTo>
                    <a:lnTo>
                      <a:pt x="139" y="572"/>
                    </a:lnTo>
                    <a:lnTo>
                      <a:pt x="133" y="572"/>
                    </a:lnTo>
                    <a:lnTo>
                      <a:pt x="133" y="566"/>
                    </a:lnTo>
                    <a:lnTo>
                      <a:pt x="127" y="566"/>
                    </a:lnTo>
                    <a:lnTo>
                      <a:pt x="121" y="566"/>
                    </a:lnTo>
                    <a:lnTo>
                      <a:pt x="115" y="566"/>
                    </a:lnTo>
                    <a:lnTo>
                      <a:pt x="109" y="566"/>
                    </a:lnTo>
                    <a:lnTo>
                      <a:pt x="103" y="559"/>
                    </a:lnTo>
                    <a:lnTo>
                      <a:pt x="97" y="559"/>
                    </a:lnTo>
                    <a:lnTo>
                      <a:pt x="91" y="559"/>
                    </a:lnTo>
                    <a:lnTo>
                      <a:pt x="85" y="559"/>
                    </a:lnTo>
                    <a:lnTo>
                      <a:pt x="79" y="559"/>
                    </a:lnTo>
                    <a:lnTo>
                      <a:pt x="72" y="559"/>
                    </a:lnTo>
                    <a:lnTo>
                      <a:pt x="72" y="553"/>
                    </a:lnTo>
                    <a:lnTo>
                      <a:pt x="66" y="553"/>
                    </a:lnTo>
                    <a:lnTo>
                      <a:pt x="54" y="553"/>
                    </a:lnTo>
                    <a:lnTo>
                      <a:pt x="48" y="553"/>
                    </a:lnTo>
                    <a:lnTo>
                      <a:pt x="42" y="553"/>
                    </a:lnTo>
                    <a:lnTo>
                      <a:pt x="36" y="553"/>
                    </a:lnTo>
                    <a:lnTo>
                      <a:pt x="30" y="547"/>
                    </a:lnTo>
                    <a:lnTo>
                      <a:pt x="24" y="547"/>
                    </a:lnTo>
                    <a:lnTo>
                      <a:pt x="18" y="547"/>
                    </a:lnTo>
                    <a:lnTo>
                      <a:pt x="12" y="547"/>
                    </a:lnTo>
                    <a:lnTo>
                      <a:pt x="12" y="541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2" y="523"/>
                    </a:lnTo>
                    <a:lnTo>
                      <a:pt x="0" y="479"/>
                    </a:lnTo>
                    <a:lnTo>
                      <a:pt x="0" y="473"/>
                    </a:lnTo>
                    <a:lnTo>
                      <a:pt x="0" y="467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6" y="455"/>
                    </a:lnTo>
                    <a:lnTo>
                      <a:pt x="12" y="455"/>
                    </a:lnTo>
                    <a:lnTo>
                      <a:pt x="12" y="449"/>
                    </a:lnTo>
                    <a:lnTo>
                      <a:pt x="12" y="443"/>
                    </a:lnTo>
                    <a:lnTo>
                      <a:pt x="6" y="436"/>
                    </a:lnTo>
                    <a:lnTo>
                      <a:pt x="6" y="430"/>
                    </a:lnTo>
                    <a:lnTo>
                      <a:pt x="12" y="430"/>
                    </a:lnTo>
                    <a:lnTo>
                      <a:pt x="30" y="430"/>
                    </a:lnTo>
                    <a:lnTo>
                      <a:pt x="30" y="424"/>
                    </a:lnTo>
                    <a:lnTo>
                      <a:pt x="36" y="418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0"/>
                    </a:lnTo>
                    <a:lnTo>
                      <a:pt x="18" y="387"/>
                    </a:lnTo>
                    <a:lnTo>
                      <a:pt x="24" y="387"/>
                    </a:lnTo>
                    <a:lnTo>
                      <a:pt x="24" y="381"/>
                    </a:lnTo>
                    <a:lnTo>
                      <a:pt x="30" y="381"/>
                    </a:lnTo>
                    <a:lnTo>
                      <a:pt x="30" y="375"/>
                    </a:lnTo>
                    <a:lnTo>
                      <a:pt x="30" y="369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24" y="363"/>
                    </a:lnTo>
                    <a:lnTo>
                      <a:pt x="24" y="356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6" y="344"/>
                    </a:lnTo>
                    <a:lnTo>
                      <a:pt x="36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54" y="326"/>
                    </a:lnTo>
                    <a:lnTo>
                      <a:pt x="54" y="320"/>
                    </a:lnTo>
                    <a:lnTo>
                      <a:pt x="60" y="320"/>
                    </a:lnTo>
                    <a:lnTo>
                      <a:pt x="60" y="313"/>
                    </a:lnTo>
                    <a:lnTo>
                      <a:pt x="60" y="307"/>
                    </a:lnTo>
                    <a:lnTo>
                      <a:pt x="60" y="301"/>
                    </a:lnTo>
                    <a:lnTo>
                      <a:pt x="66" y="301"/>
                    </a:lnTo>
                    <a:lnTo>
                      <a:pt x="60" y="301"/>
                    </a:lnTo>
                    <a:lnTo>
                      <a:pt x="60" y="295"/>
                    </a:lnTo>
                    <a:lnTo>
                      <a:pt x="60" y="289"/>
                    </a:lnTo>
                    <a:lnTo>
                      <a:pt x="60" y="283"/>
                    </a:lnTo>
                    <a:lnTo>
                      <a:pt x="66" y="283"/>
                    </a:lnTo>
                    <a:lnTo>
                      <a:pt x="66" y="276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72" y="264"/>
                    </a:lnTo>
                    <a:lnTo>
                      <a:pt x="66" y="264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6" y="240"/>
                    </a:lnTo>
                    <a:lnTo>
                      <a:pt x="66" y="233"/>
                    </a:lnTo>
                    <a:lnTo>
                      <a:pt x="72" y="233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72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91" y="240"/>
                    </a:lnTo>
                    <a:lnTo>
                      <a:pt x="91" y="233"/>
                    </a:lnTo>
                    <a:lnTo>
                      <a:pt x="97" y="233"/>
                    </a:lnTo>
                    <a:lnTo>
                      <a:pt x="103" y="233"/>
                    </a:lnTo>
                    <a:lnTo>
                      <a:pt x="109" y="233"/>
                    </a:lnTo>
                    <a:lnTo>
                      <a:pt x="115" y="233"/>
                    </a:lnTo>
                    <a:lnTo>
                      <a:pt x="115" y="227"/>
                    </a:lnTo>
                    <a:lnTo>
                      <a:pt x="121" y="227"/>
                    </a:lnTo>
                    <a:lnTo>
                      <a:pt x="127" y="227"/>
                    </a:lnTo>
                    <a:lnTo>
                      <a:pt x="127" y="221"/>
                    </a:lnTo>
                    <a:lnTo>
                      <a:pt x="127" y="215"/>
                    </a:lnTo>
                    <a:lnTo>
                      <a:pt x="133" y="215"/>
                    </a:lnTo>
                    <a:lnTo>
                      <a:pt x="133" y="209"/>
                    </a:lnTo>
                    <a:lnTo>
                      <a:pt x="133" y="215"/>
                    </a:lnTo>
                    <a:lnTo>
                      <a:pt x="139" y="215"/>
                    </a:lnTo>
                    <a:lnTo>
                      <a:pt x="139" y="209"/>
                    </a:lnTo>
                    <a:lnTo>
                      <a:pt x="145" y="209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45" y="196"/>
                    </a:lnTo>
                    <a:lnTo>
                      <a:pt x="139" y="190"/>
                    </a:lnTo>
                    <a:lnTo>
                      <a:pt x="139" y="184"/>
                    </a:lnTo>
                    <a:lnTo>
                      <a:pt x="145" y="184"/>
                    </a:lnTo>
                    <a:lnTo>
                      <a:pt x="151" y="178"/>
                    </a:lnTo>
                    <a:lnTo>
                      <a:pt x="157" y="172"/>
                    </a:lnTo>
                    <a:lnTo>
                      <a:pt x="157" y="166"/>
                    </a:lnTo>
                    <a:lnTo>
                      <a:pt x="151" y="166"/>
                    </a:lnTo>
                    <a:lnTo>
                      <a:pt x="151" y="160"/>
                    </a:lnTo>
                    <a:lnTo>
                      <a:pt x="157" y="160"/>
                    </a:lnTo>
                    <a:lnTo>
                      <a:pt x="157" y="153"/>
                    </a:lnTo>
                    <a:lnTo>
                      <a:pt x="157" y="147"/>
                    </a:lnTo>
                    <a:lnTo>
                      <a:pt x="163" y="141"/>
                    </a:lnTo>
                    <a:lnTo>
                      <a:pt x="163" y="135"/>
                    </a:lnTo>
                    <a:lnTo>
                      <a:pt x="187" y="135"/>
                    </a:lnTo>
                    <a:lnTo>
                      <a:pt x="193" y="135"/>
                    </a:lnTo>
                    <a:lnTo>
                      <a:pt x="199" y="135"/>
                    </a:lnTo>
                    <a:lnTo>
                      <a:pt x="199" y="129"/>
                    </a:lnTo>
                    <a:lnTo>
                      <a:pt x="199" y="123"/>
                    </a:lnTo>
                    <a:lnTo>
                      <a:pt x="193" y="116"/>
                    </a:lnTo>
                    <a:lnTo>
                      <a:pt x="193" y="110"/>
                    </a:lnTo>
                    <a:lnTo>
                      <a:pt x="193" y="104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05" y="98"/>
                    </a:lnTo>
                    <a:lnTo>
                      <a:pt x="211" y="98"/>
                    </a:lnTo>
                    <a:lnTo>
                      <a:pt x="211" y="92"/>
                    </a:lnTo>
                    <a:lnTo>
                      <a:pt x="211" y="86"/>
                    </a:lnTo>
                    <a:lnTo>
                      <a:pt x="217" y="86"/>
                    </a:lnTo>
                    <a:lnTo>
                      <a:pt x="223" y="86"/>
                    </a:lnTo>
                    <a:lnTo>
                      <a:pt x="223" y="80"/>
                    </a:lnTo>
                    <a:lnTo>
                      <a:pt x="223" y="73"/>
                    </a:lnTo>
                    <a:lnTo>
                      <a:pt x="223" y="67"/>
                    </a:lnTo>
                    <a:lnTo>
                      <a:pt x="223" y="61"/>
                    </a:lnTo>
                    <a:lnTo>
                      <a:pt x="229" y="55"/>
                    </a:lnTo>
                    <a:lnTo>
                      <a:pt x="229" y="49"/>
                    </a:lnTo>
                    <a:lnTo>
                      <a:pt x="229" y="43"/>
                    </a:lnTo>
                    <a:lnTo>
                      <a:pt x="235" y="43"/>
                    </a:lnTo>
                    <a:lnTo>
                      <a:pt x="235" y="37"/>
                    </a:lnTo>
                    <a:lnTo>
                      <a:pt x="235" y="30"/>
                    </a:lnTo>
                    <a:lnTo>
                      <a:pt x="235" y="24"/>
                    </a:lnTo>
                    <a:lnTo>
                      <a:pt x="235" y="18"/>
                    </a:lnTo>
                    <a:lnTo>
                      <a:pt x="242" y="18"/>
                    </a:lnTo>
                    <a:lnTo>
                      <a:pt x="248" y="30"/>
                    </a:lnTo>
                    <a:lnTo>
                      <a:pt x="254" y="30"/>
                    </a:lnTo>
                    <a:lnTo>
                      <a:pt x="260" y="30"/>
                    </a:lnTo>
                    <a:lnTo>
                      <a:pt x="260" y="24"/>
                    </a:lnTo>
                    <a:lnTo>
                      <a:pt x="266" y="24"/>
                    </a:lnTo>
                    <a:lnTo>
                      <a:pt x="272" y="24"/>
                    </a:lnTo>
                    <a:lnTo>
                      <a:pt x="278" y="24"/>
                    </a:lnTo>
                    <a:lnTo>
                      <a:pt x="284" y="24"/>
                    </a:lnTo>
                    <a:lnTo>
                      <a:pt x="290" y="24"/>
                    </a:lnTo>
                    <a:lnTo>
                      <a:pt x="302" y="12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14" y="12"/>
                    </a:lnTo>
                    <a:lnTo>
                      <a:pt x="320" y="12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26" y="0"/>
                    </a:lnTo>
                    <a:lnTo>
                      <a:pt x="332" y="0"/>
                    </a:lnTo>
                    <a:lnTo>
                      <a:pt x="332" y="6"/>
                    </a:lnTo>
                    <a:lnTo>
                      <a:pt x="338" y="6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12"/>
                    </a:lnTo>
                    <a:lnTo>
                      <a:pt x="362" y="24"/>
                    </a:lnTo>
                    <a:lnTo>
                      <a:pt x="368" y="30"/>
                    </a:lnTo>
                    <a:lnTo>
                      <a:pt x="374" y="30"/>
                    </a:lnTo>
                    <a:lnTo>
                      <a:pt x="380" y="37"/>
                    </a:lnTo>
                    <a:lnTo>
                      <a:pt x="386" y="37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92" y="24"/>
                    </a:lnTo>
                    <a:lnTo>
                      <a:pt x="398" y="18"/>
                    </a:lnTo>
                    <a:lnTo>
                      <a:pt x="405" y="18"/>
                    </a:lnTo>
                    <a:lnTo>
                      <a:pt x="405" y="24"/>
                    </a:lnTo>
                    <a:lnTo>
                      <a:pt x="411" y="18"/>
                    </a:lnTo>
                    <a:lnTo>
                      <a:pt x="417" y="18"/>
                    </a:lnTo>
                    <a:lnTo>
                      <a:pt x="423" y="18"/>
                    </a:lnTo>
                    <a:lnTo>
                      <a:pt x="429" y="18"/>
                    </a:lnTo>
                    <a:lnTo>
                      <a:pt x="429" y="12"/>
                    </a:lnTo>
                    <a:lnTo>
                      <a:pt x="435" y="18"/>
                    </a:lnTo>
                    <a:lnTo>
                      <a:pt x="441" y="18"/>
                    </a:lnTo>
                    <a:lnTo>
                      <a:pt x="447" y="18"/>
                    </a:lnTo>
                    <a:lnTo>
                      <a:pt x="453" y="18"/>
                    </a:lnTo>
                    <a:lnTo>
                      <a:pt x="453" y="12"/>
                    </a:lnTo>
                    <a:lnTo>
                      <a:pt x="459" y="12"/>
                    </a:lnTo>
                    <a:lnTo>
                      <a:pt x="471" y="12"/>
                    </a:lnTo>
                    <a:lnTo>
                      <a:pt x="477" y="18"/>
                    </a:lnTo>
                    <a:lnTo>
                      <a:pt x="483" y="18"/>
                    </a:lnTo>
                    <a:lnTo>
                      <a:pt x="489" y="24"/>
                    </a:lnTo>
                    <a:lnTo>
                      <a:pt x="489" y="30"/>
                    </a:lnTo>
                    <a:lnTo>
                      <a:pt x="489" y="37"/>
                    </a:lnTo>
                    <a:lnTo>
                      <a:pt x="495" y="43"/>
                    </a:lnTo>
                    <a:lnTo>
                      <a:pt x="501" y="43"/>
                    </a:lnTo>
                    <a:lnTo>
                      <a:pt x="501" y="49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31" y="67"/>
                    </a:lnTo>
                    <a:lnTo>
                      <a:pt x="537" y="67"/>
                    </a:lnTo>
                    <a:lnTo>
                      <a:pt x="543" y="73"/>
                    </a:lnTo>
                    <a:lnTo>
                      <a:pt x="549" y="80"/>
                    </a:lnTo>
                    <a:lnTo>
                      <a:pt x="543" y="80"/>
                    </a:lnTo>
                    <a:lnTo>
                      <a:pt x="543" y="86"/>
                    </a:lnTo>
                    <a:lnTo>
                      <a:pt x="537" y="86"/>
                    </a:lnTo>
                    <a:lnTo>
                      <a:pt x="537" y="92"/>
                    </a:lnTo>
                    <a:lnTo>
                      <a:pt x="537" y="98"/>
                    </a:lnTo>
                    <a:lnTo>
                      <a:pt x="531" y="104"/>
                    </a:lnTo>
                    <a:lnTo>
                      <a:pt x="531" y="110"/>
                    </a:lnTo>
                    <a:lnTo>
                      <a:pt x="531" y="116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7" y="135"/>
                    </a:lnTo>
                    <a:lnTo>
                      <a:pt x="537" y="141"/>
                    </a:lnTo>
                    <a:lnTo>
                      <a:pt x="537" y="147"/>
                    </a:lnTo>
                    <a:lnTo>
                      <a:pt x="537" y="153"/>
                    </a:lnTo>
                    <a:lnTo>
                      <a:pt x="543" y="153"/>
                    </a:lnTo>
                    <a:lnTo>
                      <a:pt x="537" y="153"/>
                    </a:lnTo>
                    <a:lnTo>
                      <a:pt x="531" y="153"/>
                    </a:lnTo>
                    <a:lnTo>
                      <a:pt x="519" y="153"/>
                    </a:lnTo>
                    <a:lnTo>
                      <a:pt x="519" y="147"/>
                    </a:lnTo>
                    <a:lnTo>
                      <a:pt x="513" y="147"/>
                    </a:lnTo>
                    <a:lnTo>
                      <a:pt x="507" y="147"/>
                    </a:lnTo>
                    <a:lnTo>
                      <a:pt x="495" y="147"/>
                    </a:lnTo>
                    <a:lnTo>
                      <a:pt x="489" y="147"/>
                    </a:lnTo>
                    <a:lnTo>
                      <a:pt x="483" y="147"/>
                    </a:lnTo>
                    <a:lnTo>
                      <a:pt x="477" y="147"/>
                    </a:lnTo>
                    <a:lnTo>
                      <a:pt x="483" y="153"/>
                    </a:lnTo>
                    <a:lnTo>
                      <a:pt x="483" y="160"/>
                    </a:lnTo>
                    <a:lnTo>
                      <a:pt x="477" y="160"/>
                    </a:lnTo>
                    <a:lnTo>
                      <a:pt x="465" y="160"/>
                    </a:lnTo>
                    <a:lnTo>
                      <a:pt x="459" y="160"/>
                    </a:lnTo>
                    <a:lnTo>
                      <a:pt x="453" y="160"/>
                    </a:lnTo>
                    <a:lnTo>
                      <a:pt x="441" y="160"/>
                    </a:lnTo>
                    <a:lnTo>
                      <a:pt x="435" y="160"/>
                    </a:lnTo>
                    <a:lnTo>
                      <a:pt x="435" y="166"/>
                    </a:lnTo>
                    <a:lnTo>
                      <a:pt x="435" y="190"/>
                    </a:lnTo>
                    <a:lnTo>
                      <a:pt x="429" y="190"/>
                    </a:lnTo>
                    <a:lnTo>
                      <a:pt x="429" y="196"/>
                    </a:lnTo>
                    <a:lnTo>
                      <a:pt x="429" y="203"/>
                    </a:lnTo>
                    <a:lnTo>
                      <a:pt x="423" y="203"/>
                    </a:lnTo>
                    <a:lnTo>
                      <a:pt x="423" y="196"/>
                    </a:lnTo>
                    <a:lnTo>
                      <a:pt x="417" y="196"/>
                    </a:lnTo>
                    <a:lnTo>
                      <a:pt x="411" y="196"/>
                    </a:lnTo>
                    <a:lnTo>
                      <a:pt x="411" y="203"/>
                    </a:lnTo>
                    <a:lnTo>
                      <a:pt x="411" y="209"/>
                    </a:lnTo>
                    <a:lnTo>
                      <a:pt x="411" y="215"/>
                    </a:lnTo>
                    <a:lnTo>
                      <a:pt x="411" y="221"/>
                    </a:lnTo>
                    <a:lnTo>
                      <a:pt x="417" y="221"/>
                    </a:lnTo>
                    <a:lnTo>
                      <a:pt x="411" y="227"/>
                    </a:lnTo>
                    <a:lnTo>
                      <a:pt x="411" y="233"/>
                    </a:lnTo>
                    <a:lnTo>
                      <a:pt x="411" y="240"/>
                    </a:lnTo>
                    <a:lnTo>
                      <a:pt x="417" y="240"/>
                    </a:lnTo>
                    <a:lnTo>
                      <a:pt x="417" y="233"/>
                    </a:lnTo>
                    <a:lnTo>
                      <a:pt x="423" y="233"/>
                    </a:lnTo>
                    <a:lnTo>
                      <a:pt x="429" y="227"/>
                    </a:lnTo>
                    <a:lnTo>
                      <a:pt x="429" y="233"/>
                    </a:lnTo>
                    <a:lnTo>
                      <a:pt x="435" y="233"/>
                    </a:lnTo>
                    <a:lnTo>
                      <a:pt x="441" y="240"/>
                    </a:lnTo>
                    <a:lnTo>
                      <a:pt x="453" y="252"/>
                    </a:lnTo>
                    <a:lnTo>
                      <a:pt x="465" y="258"/>
                    </a:lnTo>
                    <a:lnTo>
                      <a:pt x="471" y="258"/>
                    </a:lnTo>
                    <a:lnTo>
                      <a:pt x="477" y="258"/>
                    </a:lnTo>
                    <a:lnTo>
                      <a:pt x="483" y="264"/>
                    </a:lnTo>
                    <a:lnTo>
                      <a:pt x="489" y="264"/>
                    </a:lnTo>
                    <a:lnTo>
                      <a:pt x="501" y="276"/>
                    </a:lnTo>
                    <a:lnTo>
                      <a:pt x="507" y="276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25" y="289"/>
                    </a:lnTo>
                    <a:lnTo>
                      <a:pt x="531" y="295"/>
                    </a:lnTo>
                    <a:lnTo>
                      <a:pt x="537" y="301"/>
                    </a:lnTo>
                    <a:lnTo>
                      <a:pt x="543" y="301"/>
                    </a:lnTo>
                    <a:lnTo>
                      <a:pt x="537" y="307"/>
                    </a:lnTo>
                    <a:lnTo>
                      <a:pt x="531" y="307"/>
                    </a:lnTo>
                    <a:lnTo>
                      <a:pt x="525" y="307"/>
                    </a:lnTo>
                    <a:lnTo>
                      <a:pt x="525" y="313"/>
                    </a:lnTo>
                    <a:lnTo>
                      <a:pt x="531" y="320"/>
                    </a:lnTo>
                    <a:lnTo>
                      <a:pt x="531" y="326"/>
                    </a:lnTo>
                    <a:lnTo>
                      <a:pt x="525" y="326"/>
                    </a:lnTo>
                    <a:lnTo>
                      <a:pt x="519" y="326"/>
                    </a:lnTo>
                    <a:lnTo>
                      <a:pt x="519" y="332"/>
                    </a:lnTo>
                    <a:lnTo>
                      <a:pt x="525" y="332"/>
                    </a:lnTo>
                    <a:lnTo>
                      <a:pt x="525" y="338"/>
                    </a:lnTo>
                    <a:lnTo>
                      <a:pt x="531" y="344"/>
                    </a:lnTo>
                    <a:lnTo>
                      <a:pt x="531" y="350"/>
                    </a:lnTo>
                    <a:lnTo>
                      <a:pt x="537" y="356"/>
                    </a:lnTo>
                    <a:lnTo>
                      <a:pt x="543" y="363"/>
                    </a:lnTo>
                    <a:lnTo>
                      <a:pt x="543" y="369"/>
                    </a:lnTo>
                    <a:lnTo>
                      <a:pt x="543" y="375"/>
                    </a:lnTo>
                    <a:lnTo>
                      <a:pt x="543" y="381"/>
                    </a:lnTo>
                    <a:lnTo>
                      <a:pt x="537" y="387"/>
                    </a:lnTo>
                    <a:lnTo>
                      <a:pt x="537" y="393"/>
                    </a:lnTo>
                    <a:lnTo>
                      <a:pt x="531" y="400"/>
                    </a:lnTo>
                    <a:lnTo>
                      <a:pt x="531" y="406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9" y="406"/>
                    </a:lnTo>
                    <a:lnTo>
                      <a:pt x="513" y="412"/>
                    </a:lnTo>
                    <a:lnTo>
                      <a:pt x="507" y="418"/>
                    </a:lnTo>
                    <a:lnTo>
                      <a:pt x="501" y="418"/>
                    </a:lnTo>
                    <a:lnTo>
                      <a:pt x="495" y="418"/>
                    </a:lnTo>
                    <a:lnTo>
                      <a:pt x="495" y="424"/>
                    </a:lnTo>
                    <a:lnTo>
                      <a:pt x="495" y="430"/>
                    </a:lnTo>
                    <a:lnTo>
                      <a:pt x="495" y="436"/>
                    </a:lnTo>
                    <a:lnTo>
                      <a:pt x="495" y="449"/>
                    </a:lnTo>
                    <a:lnTo>
                      <a:pt x="501" y="461"/>
                    </a:lnTo>
                    <a:lnTo>
                      <a:pt x="489" y="467"/>
                    </a:lnTo>
                    <a:lnTo>
                      <a:pt x="483" y="473"/>
                    </a:lnTo>
                    <a:lnTo>
                      <a:pt x="477" y="479"/>
                    </a:lnTo>
                    <a:lnTo>
                      <a:pt x="471" y="486"/>
                    </a:lnTo>
                    <a:lnTo>
                      <a:pt x="465" y="492"/>
                    </a:lnTo>
                    <a:lnTo>
                      <a:pt x="459" y="498"/>
                    </a:lnTo>
                    <a:lnTo>
                      <a:pt x="453" y="498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79"/>
                    </a:lnTo>
                    <a:lnTo>
                      <a:pt x="441" y="479"/>
                    </a:lnTo>
                    <a:lnTo>
                      <a:pt x="441" y="486"/>
                    </a:lnTo>
                    <a:lnTo>
                      <a:pt x="435" y="479"/>
                    </a:lnTo>
                    <a:lnTo>
                      <a:pt x="429" y="479"/>
                    </a:lnTo>
                    <a:lnTo>
                      <a:pt x="423" y="479"/>
                    </a:lnTo>
                    <a:lnTo>
                      <a:pt x="423" y="473"/>
                    </a:lnTo>
                    <a:lnTo>
                      <a:pt x="417" y="473"/>
                    </a:lnTo>
                    <a:lnTo>
                      <a:pt x="417" y="467"/>
                    </a:lnTo>
                    <a:lnTo>
                      <a:pt x="411" y="467"/>
                    </a:lnTo>
                    <a:lnTo>
                      <a:pt x="405" y="467"/>
                    </a:lnTo>
                    <a:lnTo>
                      <a:pt x="398" y="461"/>
                    </a:lnTo>
                    <a:lnTo>
                      <a:pt x="386" y="467"/>
                    </a:lnTo>
                    <a:lnTo>
                      <a:pt x="380" y="467"/>
                    </a:lnTo>
                    <a:lnTo>
                      <a:pt x="374" y="467"/>
                    </a:lnTo>
                    <a:lnTo>
                      <a:pt x="368" y="467"/>
                    </a:lnTo>
                    <a:lnTo>
                      <a:pt x="362" y="467"/>
                    </a:lnTo>
                    <a:lnTo>
                      <a:pt x="356" y="473"/>
                    </a:lnTo>
                    <a:lnTo>
                      <a:pt x="350" y="473"/>
                    </a:lnTo>
                    <a:lnTo>
                      <a:pt x="350" y="479"/>
                    </a:lnTo>
                    <a:lnTo>
                      <a:pt x="344" y="486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8" y="498"/>
                    </a:lnTo>
                    <a:lnTo>
                      <a:pt x="338" y="504"/>
                    </a:lnTo>
                    <a:lnTo>
                      <a:pt x="344" y="504"/>
                    </a:lnTo>
                    <a:lnTo>
                      <a:pt x="338" y="504"/>
                    </a:lnTo>
                    <a:lnTo>
                      <a:pt x="344" y="510"/>
                    </a:lnTo>
                    <a:lnTo>
                      <a:pt x="344" y="516"/>
                    </a:lnTo>
                    <a:lnTo>
                      <a:pt x="350" y="516"/>
                    </a:lnTo>
                    <a:lnTo>
                      <a:pt x="350" y="523"/>
                    </a:lnTo>
                    <a:lnTo>
                      <a:pt x="350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62" y="535"/>
                    </a:lnTo>
                    <a:lnTo>
                      <a:pt x="368" y="535"/>
                    </a:lnTo>
                    <a:lnTo>
                      <a:pt x="368" y="541"/>
                    </a:lnTo>
                    <a:lnTo>
                      <a:pt x="374" y="541"/>
                    </a:lnTo>
                    <a:lnTo>
                      <a:pt x="380" y="541"/>
                    </a:lnTo>
                    <a:lnTo>
                      <a:pt x="386" y="547"/>
                    </a:lnTo>
                    <a:lnTo>
                      <a:pt x="398" y="547"/>
                    </a:lnTo>
                    <a:lnTo>
                      <a:pt x="398" y="553"/>
                    </a:lnTo>
                    <a:lnTo>
                      <a:pt x="392" y="553"/>
                    </a:lnTo>
                    <a:lnTo>
                      <a:pt x="392" y="559"/>
                    </a:lnTo>
                    <a:lnTo>
                      <a:pt x="398" y="559"/>
                    </a:lnTo>
                    <a:lnTo>
                      <a:pt x="398" y="566"/>
                    </a:lnTo>
                    <a:lnTo>
                      <a:pt x="405" y="566"/>
                    </a:lnTo>
                    <a:lnTo>
                      <a:pt x="411" y="572"/>
                    </a:lnTo>
                    <a:lnTo>
                      <a:pt x="405" y="578"/>
                    </a:lnTo>
                    <a:lnTo>
                      <a:pt x="405" y="584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23" y="590"/>
                    </a:lnTo>
                    <a:lnTo>
                      <a:pt x="423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23" y="609"/>
                    </a:lnTo>
                    <a:lnTo>
                      <a:pt x="417" y="609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15"/>
                    </a:lnTo>
                    <a:lnTo>
                      <a:pt x="405" y="621"/>
                    </a:lnTo>
                    <a:lnTo>
                      <a:pt x="411" y="621"/>
                    </a:lnTo>
                    <a:lnTo>
                      <a:pt x="417" y="621"/>
                    </a:lnTo>
                    <a:lnTo>
                      <a:pt x="423" y="621"/>
                    </a:lnTo>
                    <a:lnTo>
                      <a:pt x="423" y="627"/>
                    </a:lnTo>
                    <a:lnTo>
                      <a:pt x="417" y="633"/>
                    </a:lnTo>
                    <a:lnTo>
                      <a:pt x="411" y="633"/>
                    </a:lnTo>
                    <a:lnTo>
                      <a:pt x="405" y="633"/>
                    </a:lnTo>
                    <a:lnTo>
                      <a:pt x="386" y="633"/>
                    </a:lnTo>
                    <a:lnTo>
                      <a:pt x="386" y="639"/>
                    </a:lnTo>
                    <a:lnTo>
                      <a:pt x="392" y="646"/>
                    </a:lnTo>
                    <a:lnTo>
                      <a:pt x="392" y="652"/>
                    </a:lnTo>
                    <a:lnTo>
                      <a:pt x="392" y="658"/>
                    </a:lnTo>
                    <a:lnTo>
                      <a:pt x="386" y="664"/>
                    </a:lnTo>
                    <a:lnTo>
                      <a:pt x="392" y="664"/>
                    </a:lnTo>
                    <a:lnTo>
                      <a:pt x="392" y="670"/>
                    </a:lnTo>
                    <a:lnTo>
                      <a:pt x="392" y="664"/>
                    </a:lnTo>
                    <a:lnTo>
                      <a:pt x="386" y="664"/>
                    </a:lnTo>
                    <a:lnTo>
                      <a:pt x="386" y="670"/>
                    </a:lnTo>
                    <a:lnTo>
                      <a:pt x="380" y="664"/>
                    </a:lnTo>
                    <a:lnTo>
                      <a:pt x="374" y="664"/>
                    </a:lnTo>
                    <a:lnTo>
                      <a:pt x="368" y="664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56" y="658"/>
                    </a:lnTo>
                    <a:lnTo>
                      <a:pt x="350" y="652"/>
                    </a:lnTo>
                    <a:lnTo>
                      <a:pt x="344" y="652"/>
                    </a:lnTo>
                    <a:lnTo>
                      <a:pt x="344" y="646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26" y="646"/>
                    </a:lnTo>
                    <a:lnTo>
                      <a:pt x="326" y="639"/>
                    </a:lnTo>
                    <a:lnTo>
                      <a:pt x="320" y="639"/>
                    </a:lnTo>
                    <a:lnTo>
                      <a:pt x="314" y="639"/>
                    </a:lnTo>
                    <a:lnTo>
                      <a:pt x="314" y="633"/>
                    </a:lnTo>
                    <a:lnTo>
                      <a:pt x="308" y="633"/>
                    </a:lnTo>
                    <a:lnTo>
                      <a:pt x="302" y="633"/>
                    </a:lnTo>
                    <a:lnTo>
                      <a:pt x="296" y="633"/>
                    </a:lnTo>
                    <a:lnTo>
                      <a:pt x="296" y="627"/>
                    </a:lnTo>
                    <a:lnTo>
                      <a:pt x="290" y="627"/>
                    </a:lnTo>
                    <a:lnTo>
                      <a:pt x="296" y="627"/>
                    </a:lnTo>
                    <a:lnTo>
                      <a:pt x="302" y="627"/>
                    </a:lnTo>
                    <a:lnTo>
                      <a:pt x="296" y="621"/>
                    </a:lnTo>
                    <a:lnTo>
                      <a:pt x="296" y="627"/>
                    </a:lnTo>
                    <a:lnTo>
                      <a:pt x="290" y="621"/>
                    </a:lnTo>
                    <a:lnTo>
                      <a:pt x="290" y="627"/>
                    </a:lnTo>
                    <a:lnTo>
                      <a:pt x="284" y="621"/>
                    </a:lnTo>
                    <a:lnTo>
                      <a:pt x="278" y="621"/>
                    </a:lnTo>
                    <a:lnTo>
                      <a:pt x="272" y="621"/>
                    </a:lnTo>
                    <a:lnTo>
                      <a:pt x="266" y="615"/>
                    </a:lnTo>
                    <a:lnTo>
                      <a:pt x="260" y="615"/>
                    </a:lnTo>
                    <a:lnTo>
                      <a:pt x="254" y="609"/>
                    </a:lnTo>
                    <a:lnTo>
                      <a:pt x="248" y="609"/>
                    </a:lnTo>
                    <a:lnTo>
                      <a:pt x="242" y="609"/>
                    </a:lnTo>
                    <a:lnTo>
                      <a:pt x="242" y="603"/>
                    </a:lnTo>
                    <a:lnTo>
                      <a:pt x="235" y="603"/>
                    </a:lnTo>
                    <a:lnTo>
                      <a:pt x="229" y="603"/>
                    </a:lnTo>
                    <a:lnTo>
                      <a:pt x="223" y="596"/>
                    </a:lnTo>
                    <a:lnTo>
                      <a:pt x="217" y="596"/>
                    </a:lnTo>
                    <a:lnTo>
                      <a:pt x="211" y="596"/>
                    </a:lnTo>
                    <a:lnTo>
                      <a:pt x="205" y="5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9" name="Freeform 362"/>
              <p:cNvSpPr>
                <a:spLocks/>
              </p:cNvSpPr>
              <p:nvPr/>
            </p:nvSpPr>
            <p:spPr bwMode="auto">
              <a:xfrm>
                <a:off x="631" y="3454"/>
                <a:ext cx="387" cy="350"/>
              </a:xfrm>
              <a:custGeom>
                <a:avLst/>
                <a:gdLst>
                  <a:gd name="T0" fmla="*/ 375 w 387"/>
                  <a:gd name="T1" fmla="*/ 209 h 350"/>
                  <a:gd name="T2" fmla="*/ 363 w 387"/>
                  <a:gd name="T3" fmla="*/ 234 h 350"/>
                  <a:gd name="T4" fmla="*/ 351 w 387"/>
                  <a:gd name="T5" fmla="*/ 264 h 350"/>
                  <a:gd name="T6" fmla="*/ 345 w 387"/>
                  <a:gd name="T7" fmla="*/ 301 h 350"/>
                  <a:gd name="T8" fmla="*/ 345 w 387"/>
                  <a:gd name="T9" fmla="*/ 338 h 350"/>
                  <a:gd name="T10" fmla="*/ 339 w 387"/>
                  <a:gd name="T11" fmla="*/ 344 h 350"/>
                  <a:gd name="T12" fmla="*/ 333 w 387"/>
                  <a:gd name="T13" fmla="*/ 326 h 350"/>
                  <a:gd name="T14" fmla="*/ 314 w 387"/>
                  <a:gd name="T15" fmla="*/ 320 h 350"/>
                  <a:gd name="T16" fmla="*/ 284 w 387"/>
                  <a:gd name="T17" fmla="*/ 301 h 350"/>
                  <a:gd name="T18" fmla="*/ 266 w 387"/>
                  <a:gd name="T19" fmla="*/ 301 h 350"/>
                  <a:gd name="T20" fmla="*/ 236 w 387"/>
                  <a:gd name="T21" fmla="*/ 320 h 350"/>
                  <a:gd name="T22" fmla="*/ 218 w 387"/>
                  <a:gd name="T23" fmla="*/ 350 h 350"/>
                  <a:gd name="T24" fmla="*/ 212 w 387"/>
                  <a:gd name="T25" fmla="*/ 338 h 350"/>
                  <a:gd name="T26" fmla="*/ 200 w 387"/>
                  <a:gd name="T27" fmla="*/ 314 h 350"/>
                  <a:gd name="T28" fmla="*/ 188 w 387"/>
                  <a:gd name="T29" fmla="*/ 301 h 350"/>
                  <a:gd name="T30" fmla="*/ 176 w 387"/>
                  <a:gd name="T31" fmla="*/ 277 h 350"/>
                  <a:gd name="T32" fmla="*/ 157 w 387"/>
                  <a:gd name="T33" fmla="*/ 258 h 350"/>
                  <a:gd name="T34" fmla="*/ 163 w 387"/>
                  <a:gd name="T35" fmla="*/ 246 h 350"/>
                  <a:gd name="T36" fmla="*/ 145 w 387"/>
                  <a:gd name="T37" fmla="*/ 252 h 350"/>
                  <a:gd name="T38" fmla="*/ 133 w 387"/>
                  <a:gd name="T39" fmla="*/ 234 h 350"/>
                  <a:gd name="T40" fmla="*/ 121 w 387"/>
                  <a:gd name="T41" fmla="*/ 246 h 350"/>
                  <a:gd name="T42" fmla="*/ 109 w 387"/>
                  <a:gd name="T43" fmla="*/ 246 h 350"/>
                  <a:gd name="T44" fmla="*/ 91 w 387"/>
                  <a:gd name="T45" fmla="*/ 240 h 350"/>
                  <a:gd name="T46" fmla="*/ 73 w 387"/>
                  <a:gd name="T47" fmla="*/ 246 h 350"/>
                  <a:gd name="T48" fmla="*/ 67 w 387"/>
                  <a:gd name="T49" fmla="*/ 252 h 350"/>
                  <a:gd name="T50" fmla="*/ 49 w 387"/>
                  <a:gd name="T51" fmla="*/ 277 h 350"/>
                  <a:gd name="T52" fmla="*/ 25 w 387"/>
                  <a:gd name="T53" fmla="*/ 277 h 350"/>
                  <a:gd name="T54" fmla="*/ 7 w 387"/>
                  <a:gd name="T55" fmla="*/ 289 h 350"/>
                  <a:gd name="T56" fmla="*/ 0 w 387"/>
                  <a:gd name="T57" fmla="*/ 270 h 350"/>
                  <a:gd name="T58" fmla="*/ 13 w 387"/>
                  <a:gd name="T59" fmla="*/ 252 h 350"/>
                  <a:gd name="T60" fmla="*/ 19 w 387"/>
                  <a:gd name="T61" fmla="*/ 215 h 350"/>
                  <a:gd name="T62" fmla="*/ 13 w 387"/>
                  <a:gd name="T63" fmla="*/ 184 h 350"/>
                  <a:gd name="T64" fmla="*/ 25 w 387"/>
                  <a:gd name="T65" fmla="*/ 166 h 350"/>
                  <a:gd name="T66" fmla="*/ 37 w 387"/>
                  <a:gd name="T67" fmla="*/ 147 h 350"/>
                  <a:gd name="T68" fmla="*/ 55 w 387"/>
                  <a:gd name="T69" fmla="*/ 129 h 350"/>
                  <a:gd name="T70" fmla="*/ 85 w 387"/>
                  <a:gd name="T71" fmla="*/ 92 h 350"/>
                  <a:gd name="T72" fmla="*/ 115 w 387"/>
                  <a:gd name="T73" fmla="*/ 55 h 350"/>
                  <a:gd name="T74" fmla="*/ 127 w 387"/>
                  <a:gd name="T75" fmla="*/ 37 h 350"/>
                  <a:gd name="T76" fmla="*/ 176 w 387"/>
                  <a:gd name="T77" fmla="*/ 18 h 350"/>
                  <a:gd name="T78" fmla="*/ 188 w 387"/>
                  <a:gd name="T79" fmla="*/ 37 h 350"/>
                  <a:gd name="T80" fmla="*/ 206 w 387"/>
                  <a:gd name="T81" fmla="*/ 37 h 350"/>
                  <a:gd name="T82" fmla="*/ 224 w 387"/>
                  <a:gd name="T83" fmla="*/ 43 h 350"/>
                  <a:gd name="T84" fmla="*/ 254 w 387"/>
                  <a:gd name="T85" fmla="*/ 37 h 350"/>
                  <a:gd name="T86" fmla="*/ 266 w 387"/>
                  <a:gd name="T87" fmla="*/ 12 h 350"/>
                  <a:gd name="T88" fmla="*/ 302 w 387"/>
                  <a:gd name="T89" fmla="*/ 0 h 350"/>
                  <a:gd name="T90" fmla="*/ 308 w 387"/>
                  <a:gd name="T91" fmla="*/ 24 h 350"/>
                  <a:gd name="T92" fmla="*/ 333 w 387"/>
                  <a:gd name="T93" fmla="*/ 31 h 350"/>
                  <a:gd name="T94" fmla="*/ 357 w 387"/>
                  <a:gd name="T95" fmla="*/ 55 h 350"/>
                  <a:gd name="T96" fmla="*/ 339 w 387"/>
                  <a:gd name="T97" fmla="*/ 74 h 350"/>
                  <a:gd name="T98" fmla="*/ 326 w 387"/>
                  <a:gd name="T99" fmla="*/ 86 h 350"/>
                  <a:gd name="T100" fmla="*/ 339 w 387"/>
                  <a:gd name="T101" fmla="*/ 98 h 350"/>
                  <a:gd name="T102" fmla="*/ 357 w 387"/>
                  <a:gd name="T103" fmla="*/ 104 h 350"/>
                  <a:gd name="T104" fmla="*/ 369 w 387"/>
                  <a:gd name="T105" fmla="*/ 86 h 350"/>
                  <a:gd name="T106" fmla="*/ 381 w 387"/>
                  <a:gd name="T107" fmla="*/ 80 h 350"/>
                  <a:gd name="T108" fmla="*/ 381 w 387"/>
                  <a:gd name="T109" fmla="*/ 98 h 350"/>
                  <a:gd name="T110" fmla="*/ 375 w 387"/>
                  <a:gd name="T111" fmla="*/ 135 h 350"/>
                  <a:gd name="T112" fmla="*/ 375 w 387"/>
                  <a:gd name="T113" fmla="*/ 154 h 350"/>
                  <a:gd name="T114" fmla="*/ 381 w 387"/>
                  <a:gd name="T115" fmla="*/ 172 h 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7"/>
                  <a:gd name="T175" fmla="*/ 0 h 350"/>
                  <a:gd name="T176" fmla="*/ 387 w 387"/>
                  <a:gd name="T177" fmla="*/ 350 h 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7" h="350">
                    <a:moveTo>
                      <a:pt x="381" y="190"/>
                    </a:moveTo>
                    <a:lnTo>
                      <a:pt x="381" y="197"/>
                    </a:lnTo>
                    <a:lnTo>
                      <a:pt x="381" y="203"/>
                    </a:lnTo>
                    <a:lnTo>
                      <a:pt x="375" y="209"/>
                    </a:lnTo>
                    <a:lnTo>
                      <a:pt x="369" y="215"/>
                    </a:lnTo>
                    <a:lnTo>
                      <a:pt x="369" y="221"/>
                    </a:lnTo>
                    <a:lnTo>
                      <a:pt x="363" y="227"/>
                    </a:lnTo>
                    <a:lnTo>
                      <a:pt x="363" y="234"/>
                    </a:lnTo>
                    <a:lnTo>
                      <a:pt x="357" y="240"/>
                    </a:lnTo>
                    <a:lnTo>
                      <a:pt x="357" y="246"/>
                    </a:lnTo>
                    <a:lnTo>
                      <a:pt x="351" y="252"/>
                    </a:lnTo>
                    <a:lnTo>
                      <a:pt x="351" y="264"/>
                    </a:lnTo>
                    <a:lnTo>
                      <a:pt x="351" y="283"/>
                    </a:lnTo>
                    <a:lnTo>
                      <a:pt x="345" y="289"/>
                    </a:lnTo>
                    <a:lnTo>
                      <a:pt x="345" y="295"/>
                    </a:lnTo>
                    <a:lnTo>
                      <a:pt x="345" y="301"/>
                    </a:lnTo>
                    <a:lnTo>
                      <a:pt x="351" y="307"/>
                    </a:lnTo>
                    <a:lnTo>
                      <a:pt x="351" y="320"/>
                    </a:lnTo>
                    <a:lnTo>
                      <a:pt x="351" y="332"/>
                    </a:lnTo>
                    <a:lnTo>
                      <a:pt x="345" y="338"/>
                    </a:lnTo>
                    <a:lnTo>
                      <a:pt x="345" y="344"/>
                    </a:lnTo>
                    <a:lnTo>
                      <a:pt x="345" y="350"/>
                    </a:lnTo>
                    <a:lnTo>
                      <a:pt x="339" y="350"/>
                    </a:lnTo>
                    <a:lnTo>
                      <a:pt x="339" y="344"/>
                    </a:lnTo>
                    <a:lnTo>
                      <a:pt x="339" y="338"/>
                    </a:lnTo>
                    <a:lnTo>
                      <a:pt x="339" y="332"/>
                    </a:lnTo>
                    <a:lnTo>
                      <a:pt x="333" y="332"/>
                    </a:lnTo>
                    <a:lnTo>
                      <a:pt x="333" y="326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14" y="326"/>
                    </a:lnTo>
                    <a:lnTo>
                      <a:pt x="314" y="320"/>
                    </a:lnTo>
                    <a:lnTo>
                      <a:pt x="308" y="320"/>
                    </a:lnTo>
                    <a:lnTo>
                      <a:pt x="302" y="320"/>
                    </a:lnTo>
                    <a:lnTo>
                      <a:pt x="296" y="314"/>
                    </a:lnTo>
                    <a:lnTo>
                      <a:pt x="284" y="301"/>
                    </a:lnTo>
                    <a:lnTo>
                      <a:pt x="278" y="301"/>
                    </a:lnTo>
                    <a:lnTo>
                      <a:pt x="272" y="295"/>
                    </a:lnTo>
                    <a:lnTo>
                      <a:pt x="266" y="295"/>
                    </a:lnTo>
                    <a:lnTo>
                      <a:pt x="266" y="301"/>
                    </a:lnTo>
                    <a:lnTo>
                      <a:pt x="254" y="314"/>
                    </a:lnTo>
                    <a:lnTo>
                      <a:pt x="248" y="320"/>
                    </a:lnTo>
                    <a:lnTo>
                      <a:pt x="242" y="320"/>
                    </a:lnTo>
                    <a:lnTo>
                      <a:pt x="236" y="320"/>
                    </a:lnTo>
                    <a:lnTo>
                      <a:pt x="224" y="332"/>
                    </a:lnTo>
                    <a:lnTo>
                      <a:pt x="218" y="338"/>
                    </a:lnTo>
                    <a:lnTo>
                      <a:pt x="218" y="344"/>
                    </a:lnTo>
                    <a:lnTo>
                      <a:pt x="218" y="350"/>
                    </a:lnTo>
                    <a:lnTo>
                      <a:pt x="212" y="350"/>
                    </a:lnTo>
                    <a:lnTo>
                      <a:pt x="206" y="350"/>
                    </a:lnTo>
                    <a:lnTo>
                      <a:pt x="206" y="344"/>
                    </a:lnTo>
                    <a:lnTo>
                      <a:pt x="212" y="338"/>
                    </a:lnTo>
                    <a:lnTo>
                      <a:pt x="212" y="332"/>
                    </a:lnTo>
                    <a:lnTo>
                      <a:pt x="206" y="326"/>
                    </a:lnTo>
                    <a:lnTo>
                      <a:pt x="200" y="320"/>
                    </a:lnTo>
                    <a:lnTo>
                      <a:pt x="200" y="314"/>
                    </a:lnTo>
                    <a:lnTo>
                      <a:pt x="194" y="314"/>
                    </a:lnTo>
                    <a:lnTo>
                      <a:pt x="194" y="307"/>
                    </a:lnTo>
                    <a:lnTo>
                      <a:pt x="188" y="307"/>
                    </a:lnTo>
                    <a:lnTo>
                      <a:pt x="188" y="301"/>
                    </a:lnTo>
                    <a:lnTo>
                      <a:pt x="188" y="295"/>
                    </a:lnTo>
                    <a:lnTo>
                      <a:pt x="188" y="289"/>
                    </a:lnTo>
                    <a:lnTo>
                      <a:pt x="188" y="283"/>
                    </a:lnTo>
                    <a:lnTo>
                      <a:pt x="176" y="277"/>
                    </a:lnTo>
                    <a:lnTo>
                      <a:pt x="170" y="270"/>
                    </a:lnTo>
                    <a:lnTo>
                      <a:pt x="163" y="264"/>
                    </a:lnTo>
                    <a:lnTo>
                      <a:pt x="157" y="264"/>
                    </a:lnTo>
                    <a:lnTo>
                      <a:pt x="157" y="258"/>
                    </a:lnTo>
                    <a:lnTo>
                      <a:pt x="163" y="258"/>
                    </a:lnTo>
                    <a:lnTo>
                      <a:pt x="170" y="252"/>
                    </a:lnTo>
                    <a:lnTo>
                      <a:pt x="170" y="246"/>
                    </a:lnTo>
                    <a:lnTo>
                      <a:pt x="163" y="246"/>
                    </a:lnTo>
                    <a:lnTo>
                      <a:pt x="163" y="234"/>
                    </a:lnTo>
                    <a:lnTo>
                      <a:pt x="157" y="240"/>
                    </a:lnTo>
                    <a:lnTo>
                      <a:pt x="151" y="246"/>
                    </a:lnTo>
                    <a:lnTo>
                      <a:pt x="145" y="252"/>
                    </a:lnTo>
                    <a:lnTo>
                      <a:pt x="139" y="246"/>
                    </a:lnTo>
                    <a:lnTo>
                      <a:pt x="133" y="246"/>
                    </a:lnTo>
                    <a:lnTo>
                      <a:pt x="133" y="240"/>
                    </a:lnTo>
                    <a:lnTo>
                      <a:pt x="133" y="234"/>
                    </a:lnTo>
                    <a:lnTo>
                      <a:pt x="133" y="240"/>
                    </a:lnTo>
                    <a:lnTo>
                      <a:pt x="127" y="240"/>
                    </a:lnTo>
                    <a:lnTo>
                      <a:pt x="127" y="246"/>
                    </a:lnTo>
                    <a:lnTo>
                      <a:pt x="121" y="246"/>
                    </a:lnTo>
                    <a:lnTo>
                      <a:pt x="121" y="240"/>
                    </a:lnTo>
                    <a:lnTo>
                      <a:pt x="115" y="240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3" y="246"/>
                    </a:lnTo>
                    <a:lnTo>
                      <a:pt x="97" y="246"/>
                    </a:lnTo>
                    <a:lnTo>
                      <a:pt x="97" y="240"/>
                    </a:lnTo>
                    <a:lnTo>
                      <a:pt x="91" y="240"/>
                    </a:lnTo>
                    <a:lnTo>
                      <a:pt x="85" y="240"/>
                    </a:lnTo>
                    <a:lnTo>
                      <a:pt x="79" y="240"/>
                    </a:lnTo>
                    <a:lnTo>
                      <a:pt x="73" y="240"/>
                    </a:lnTo>
                    <a:lnTo>
                      <a:pt x="73" y="246"/>
                    </a:lnTo>
                    <a:lnTo>
                      <a:pt x="67" y="246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7" y="252"/>
                    </a:lnTo>
                    <a:lnTo>
                      <a:pt x="61" y="258"/>
                    </a:lnTo>
                    <a:lnTo>
                      <a:pt x="55" y="264"/>
                    </a:lnTo>
                    <a:lnTo>
                      <a:pt x="49" y="270"/>
                    </a:lnTo>
                    <a:lnTo>
                      <a:pt x="49" y="277"/>
                    </a:lnTo>
                    <a:lnTo>
                      <a:pt x="49" y="283"/>
                    </a:lnTo>
                    <a:lnTo>
                      <a:pt x="43" y="283"/>
                    </a:lnTo>
                    <a:lnTo>
                      <a:pt x="37" y="283"/>
                    </a:lnTo>
                    <a:lnTo>
                      <a:pt x="25" y="277"/>
                    </a:lnTo>
                    <a:lnTo>
                      <a:pt x="19" y="277"/>
                    </a:lnTo>
                    <a:lnTo>
                      <a:pt x="13" y="277"/>
                    </a:lnTo>
                    <a:lnTo>
                      <a:pt x="13" y="283"/>
                    </a:lnTo>
                    <a:lnTo>
                      <a:pt x="7" y="289"/>
                    </a:lnTo>
                    <a:lnTo>
                      <a:pt x="7" y="283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7" y="270"/>
                    </a:lnTo>
                    <a:lnTo>
                      <a:pt x="7" y="264"/>
                    </a:lnTo>
                    <a:lnTo>
                      <a:pt x="13" y="258"/>
                    </a:lnTo>
                    <a:lnTo>
                      <a:pt x="13" y="252"/>
                    </a:lnTo>
                    <a:lnTo>
                      <a:pt x="19" y="246"/>
                    </a:lnTo>
                    <a:lnTo>
                      <a:pt x="19" y="240"/>
                    </a:lnTo>
                    <a:lnTo>
                      <a:pt x="19" y="221"/>
                    </a:lnTo>
                    <a:lnTo>
                      <a:pt x="19" y="215"/>
                    </a:lnTo>
                    <a:lnTo>
                      <a:pt x="13" y="203"/>
                    </a:lnTo>
                    <a:lnTo>
                      <a:pt x="13" y="197"/>
                    </a:lnTo>
                    <a:lnTo>
                      <a:pt x="13" y="190"/>
                    </a:lnTo>
                    <a:lnTo>
                      <a:pt x="13" y="184"/>
                    </a:lnTo>
                    <a:lnTo>
                      <a:pt x="13" y="178"/>
                    </a:lnTo>
                    <a:lnTo>
                      <a:pt x="19" y="172"/>
                    </a:lnTo>
                    <a:lnTo>
                      <a:pt x="19" y="166"/>
                    </a:lnTo>
                    <a:lnTo>
                      <a:pt x="25" y="166"/>
                    </a:lnTo>
                    <a:lnTo>
                      <a:pt x="31" y="160"/>
                    </a:lnTo>
                    <a:lnTo>
                      <a:pt x="31" y="154"/>
                    </a:lnTo>
                    <a:lnTo>
                      <a:pt x="37" y="154"/>
                    </a:lnTo>
                    <a:lnTo>
                      <a:pt x="37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55" y="141"/>
                    </a:lnTo>
                    <a:lnTo>
                      <a:pt x="55" y="129"/>
                    </a:lnTo>
                    <a:lnTo>
                      <a:pt x="55" y="123"/>
                    </a:lnTo>
                    <a:lnTo>
                      <a:pt x="61" y="123"/>
                    </a:lnTo>
                    <a:lnTo>
                      <a:pt x="73" y="104"/>
                    </a:lnTo>
                    <a:lnTo>
                      <a:pt x="85" y="92"/>
                    </a:lnTo>
                    <a:lnTo>
                      <a:pt x="85" y="86"/>
                    </a:lnTo>
                    <a:lnTo>
                      <a:pt x="85" y="80"/>
                    </a:lnTo>
                    <a:lnTo>
                      <a:pt x="91" y="74"/>
                    </a:lnTo>
                    <a:lnTo>
                      <a:pt x="115" y="55"/>
                    </a:lnTo>
                    <a:lnTo>
                      <a:pt x="121" y="49"/>
                    </a:lnTo>
                    <a:lnTo>
                      <a:pt x="127" y="49"/>
                    </a:lnTo>
                    <a:lnTo>
                      <a:pt x="127" y="43"/>
                    </a:lnTo>
                    <a:lnTo>
                      <a:pt x="127" y="37"/>
                    </a:lnTo>
                    <a:lnTo>
                      <a:pt x="139" y="31"/>
                    </a:lnTo>
                    <a:lnTo>
                      <a:pt x="145" y="18"/>
                    </a:lnTo>
                    <a:lnTo>
                      <a:pt x="157" y="24"/>
                    </a:lnTo>
                    <a:lnTo>
                      <a:pt x="176" y="18"/>
                    </a:lnTo>
                    <a:lnTo>
                      <a:pt x="176" y="24"/>
                    </a:lnTo>
                    <a:lnTo>
                      <a:pt x="176" y="31"/>
                    </a:lnTo>
                    <a:lnTo>
                      <a:pt x="182" y="37"/>
                    </a:lnTo>
                    <a:lnTo>
                      <a:pt x="188" y="37"/>
                    </a:lnTo>
                    <a:lnTo>
                      <a:pt x="194" y="37"/>
                    </a:lnTo>
                    <a:lnTo>
                      <a:pt x="200" y="31"/>
                    </a:lnTo>
                    <a:lnTo>
                      <a:pt x="206" y="31"/>
                    </a:lnTo>
                    <a:lnTo>
                      <a:pt x="206" y="37"/>
                    </a:lnTo>
                    <a:lnTo>
                      <a:pt x="212" y="37"/>
                    </a:lnTo>
                    <a:lnTo>
                      <a:pt x="212" y="43"/>
                    </a:lnTo>
                    <a:lnTo>
                      <a:pt x="212" y="49"/>
                    </a:lnTo>
                    <a:lnTo>
                      <a:pt x="224" y="43"/>
                    </a:lnTo>
                    <a:lnTo>
                      <a:pt x="230" y="43"/>
                    </a:lnTo>
                    <a:lnTo>
                      <a:pt x="236" y="43"/>
                    </a:lnTo>
                    <a:lnTo>
                      <a:pt x="242" y="37"/>
                    </a:lnTo>
                    <a:lnTo>
                      <a:pt x="254" y="37"/>
                    </a:lnTo>
                    <a:lnTo>
                      <a:pt x="260" y="37"/>
                    </a:lnTo>
                    <a:lnTo>
                      <a:pt x="260" y="24"/>
                    </a:lnTo>
                    <a:lnTo>
                      <a:pt x="260" y="18"/>
                    </a:lnTo>
                    <a:lnTo>
                      <a:pt x="266" y="12"/>
                    </a:lnTo>
                    <a:lnTo>
                      <a:pt x="284" y="6"/>
                    </a:lnTo>
                    <a:lnTo>
                      <a:pt x="290" y="0"/>
                    </a:lnTo>
                    <a:lnTo>
                      <a:pt x="296" y="0"/>
                    </a:lnTo>
                    <a:lnTo>
                      <a:pt x="302" y="0"/>
                    </a:lnTo>
                    <a:lnTo>
                      <a:pt x="308" y="6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31"/>
                    </a:lnTo>
                    <a:lnTo>
                      <a:pt x="326" y="24"/>
                    </a:lnTo>
                    <a:lnTo>
                      <a:pt x="333" y="31"/>
                    </a:lnTo>
                    <a:lnTo>
                      <a:pt x="339" y="37"/>
                    </a:lnTo>
                    <a:lnTo>
                      <a:pt x="345" y="43"/>
                    </a:lnTo>
                    <a:lnTo>
                      <a:pt x="357" y="49"/>
                    </a:lnTo>
                    <a:lnTo>
                      <a:pt x="357" y="55"/>
                    </a:lnTo>
                    <a:lnTo>
                      <a:pt x="357" y="61"/>
                    </a:lnTo>
                    <a:lnTo>
                      <a:pt x="357" y="67"/>
                    </a:lnTo>
                    <a:lnTo>
                      <a:pt x="345" y="67"/>
                    </a:lnTo>
                    <a:lnTo>
                      <a:pt x="339" y="74"/>
                    </a:lnTo>
                    <a:lnTo>
                      <a:pt x="339" y="80"/>
                    </a:lnTo>
                    <a:lnTo>
                      <a:pt x="333" y="80"/>
                    </a:lnTo>
                    <a:lnTo>
                      <a:pt x="333" y="86"/>
                    </a:lnTo>
                    <a:lnTo>
                      <a:pt x="326" y="86"/>
                    </a:lnTo>
                    <a:lnTo>
                      <a:pt x="326" y="92"/>
                    </a:lnTo>
                    <a:lnTo>
                      <a:pt x="333" y="92"/>
                    </a:lnTo>
                    <a:lnTo>
                      <a:pt x="333" y="98"/>
                    </a:lnTo>
                    <a:lnTo>
                      <a:pt x="339" y="98"/>
                    </a:lnTo>
                    <a:lnTo>
                      <a:pt x="345" y="98"/>
                    </a:lnTo>
                    <a:lnTo>
                      <a:pt x="345" y="104"/>
                    </a:lnTo>
                    <a:lnTo>
                      <a:pt x="351" y="104"/>
                    </a:lnTo>
                    <a:lnTo>
                      <a:pt x="357" y="104"/>
                    </a:lnTo>
                    <a:lnTo>
                      <a:pt x="363" y="104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86"/>
                    </a:lnTo>
                    <a:lnTo>
                      <a:pt x="369" y="80"/>
                    </a:lnTo>
                    <a:lnTo>
                      <a:pt x="375" y="74"/>
                    </a:lnTo>
                    <a:lnTo>
                      <a:pt x="375" y="80"/>
                    </a:lnTo>
                    <a:lnTo>
                      <a:pt x="381" y="80"/>
                    </a:lnTo>
                    <a:lnTo>
                      <a:pt x="381" y="86"/>
                    </a:lnTo>
                    <a:lnTo>
                      <a:pt x="387" y="86"/>
                    </a:lnTo>
                    <a:lnTo>
                      <a:pt x="381" y="92"/>
                    </a:lnTo>
                    <a:lnTo>
                      <a:pt x="381" y="98"/>
                    </a:lnTo>
                    <a:lnTo>
                      <a:pt x="381" y="104"/>
                    </a:lnTo>
                    <a:lnTo>
                      <a:pt x="375" y="117"/>
                    </a:lnTo>
                    <a:lnTo>
                      <a:pt x="375" y="129"/>
                    </a:lnTo>
                    <a:lnTo>
                      <a:pt x="375" y="135"/>
                    </a:lnTo>
                    <a:lnTo>
                      <a:pt x="381" y="135"/>
                    </a:lnTo>
                    <a:lnTo>
                      <a:pt x="381" y="141"/>
                    </a:lnTo>
                    <a:lnTo>
                      <a:pt x="381" y="147"/>
                    </a:lnTo>
                    <a:lnTo>
                      <a:pt x="375" y="154"/>
                    </a:lnTo>
                    <a:lnTo>
                      <a:pt x="375" y="160"/>
                    </a:lnTo>
                    <a:lnTo>
                      <a:pt x="375" y="166"/>
                    </a:lnTo>
                    <a:lnTo>
                      <a:pt x="381" y="166"/>
                    </a:lnTo>
                    <a:lnTo>
                      <a:pt x="381" y="172"/>
                    </a:lnTo>
                    <a:lnTo>
                      <a:pt x="381" y="178"/>
                    </a:lnTo>
                    <a:lnTo>
                      <a:pt x="381" y="184"/>
                    </a:lnTo>
                    <a:lnTo>
                      <a:pt x="381" y="1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0" name="Freeform 363"/>
              <p:cNvSpPr>
                <a:spLocks/>
              </p:cNvSpPr>
              <p:nvPr/>
            </p:nvSpPr>
            <p:spPr bwMode="auto">
              <a:xfrm>
                <a:off x="541" y="3121"/>
                <a:ext cx="380" cy="407"/>
              </a:xfrm>
              <a:custGeom>
                <a:avLst/>
                <a:gdLst>
                  <a:gd name="T0" fmla="*/ 103 w 380"/>
                  <a:gd name="T1" fmla="*/ 345 h 407"/>
                  <a:gd name="T2" fmla="*/ 84 w 380"/>
                  <a:gd name="T3" fmla="*/ 333 h 407"/>
                  <a:gd name="T4" fmla="*/ 78 w 380"/>
                  <a:gd name="T5" fmla="*/ 308 h 407"/>
                  <a:gd name="T6" fmla="*/ 48 w 380"/>
                  <a:gd name="T7" fmla="*/ 296 h 407"/>
                  <a:gd name="T8" fmla="*/ 60 w 380"/>
                  <a:gd name="T9" fmla="*/ 284 h 407"/>
                  <a:gd name="T10" fmla="*/ 54 w 380"/>
                  <a:gd name="T11" fmla="*/ 259 h 407"/>
                  <a:gd name="T12" fmla="*/ 48 w 380"/>
                  <a:gd name="T13" fmla="*/ 240 h 407"/>
                  <a:gd name="T14" fmla="*/ 30 w 380"/>
                  <a:gd name="T15" fmla="*/ 222 h 407"/>
                  <a:gd name="T16" fmla="*/ 12 w 380"/>
                  <a:gd name="T17" fmla="*/ 228 h 407"/>
                  <a:gd name="T18" fmla="*/ 0 w 380"/>
                  <a:gd name="T19" fmla="*/ 204 h 407"/>
                  <a:gd name="T20" fmla="*/ 24 w 380"/>
                  <a:gd name="T21" fmla="*/ 179 h 407"/>
                  <a:gd name="T22" fmla="*/ 48 w 380"/>
                  <a:gd name="T23" fmla="*/ 160 h 407"/>
                  <a:gd name="T24" fmla="*/ 48 w 380"/>
                  <a:gd name="T25" fmla="*/ 136 h 407"/>
                  <a:gd name="T26" fmla="*/ 72 w 380"/>
                  <a:gd name="T27" fmla="*/ 111 h 407"/>
                  <a:gd name="T28" fmla="*/ 97 w 380"/>
                  <a:gd name="T29" fmla="*/ 105 h 407"/>
                  <a:gd name="T30" fmla="*/ 151 w 380"/>
                  <a:gd name="T31" fmla="*/ 105 h 407"/>
                  <a:gd name="T32" fmla="*/ 181 w 380"/>
                  <a:gd name="T33" fmla="*/ 105 h 407"/>
                  <a:gd name="T34" fmla="*/ 193 w 380"/>
                  <a:gd name="T35" fmla="*/ 50 h 407"/>
                  <a:gd name="T36" fmla="*/ 205 w 380"/>
                  <a:gd name="T37" fmla="*/ 31 h 407"/>
                  <a:gd name="T38" fmla="*/ 217 w 380"/>
                  <a:gd name="T39" fmla="*/ 19 h 407"/>
                  <a:gd name="T40" fmla="*/ 235 w 380"/>
                  <a:gd name="T41" fmla="*/ 19 h 407"/>
                  <a:gd name="T42" fmla="*/ 247 w 380"/>
                  <a:gd name="T43" fmla="*/ 7 h 407"/>
                  <a:gd name="T44" fmla="*/ 260 w 380"/>
                  <a:gd name="T45" fmla="*/ 13 h 407"/>
                  <a:gd name="T46" fmla="*/ 253 w 380"/>
                  <a:gd name="T47" fmla="*/ 31 h 407"/>
                  <a:gd name="T48" fmla="*/ 253 w 380"/>
                  <a:gd name="T49" fmla="*/ 44 h 407"/>
                  <a:gd name="T50" fmla="*/ 266 w 380"/>
                  <a:gd name="T51" fmla="*/ 56 h 407"/>
                  <a:gd name="T52" fmla="*/ 272 w 380"/>
                  <a:gd name="T53" fmla="*/ 74 h 407"/>
                  <a:gd name="T54" fmla="*/ 290 w 380"/>
                  <a:gd name="T55" fmla="*/ 87 h 407"/>
                  <a:gd name="T56" fmla="*/ 308 w 380"/>
                  <a:gd name="T57" fmla="*/ 87 h 407"/>
                  <a:gd name="T58" fmla="*/ 320 w 380"/>
                  <a:gd name="T59" fmla="*/ 105 h 407"/>
                  <a:gd name="T60" fmla="*/ 326 w 380"/>
                  <a:gd name="T61" fmla="*/ 111 h 407"/>
                  <a:gd name="T62" fmla="*/ 344 w 380"/>
                  <a:gd name="T63" fmla="*/ 124 h 407"/>
                  <a:gd name="T64" fmla="*/ 356 w 380"/>
                  <a:gd name="T65" fmla="*/ 136 h 407"/>
                  <a:gd name="T66" fmla="*/ 332 w 380"/>
                  <a:gd name="T67" fmla="*/ 142 h 407"/>
                  <a:gd name="T68" fmla="*/ 308 w 380"/>
                  <a:gd name="T69" fmla="*/ 117 h 407"/>
                  <a:gd name="T70" fmla="*/ 302 w 380"/>
                  <a:gd name="T71" fmla="*/ 160 h 407"/>
                  <a:gd name="T72" fmla="*/ 302 w 380"/>
                  <a:gd name="T73" fmla="*/ 216 h 407"/>
                  <a:gd name="T74" fmla="*/ 308 w 380"/>
                  <a:gd name="T75" fmla="*/ 247 h 407"/>
                  <a:gd name="T76" fmla="*/ 326 w 380"/>
                  <a:gd name="T77" fmla="*/ 253 h 407"/>
                  <a:gd name="T78" fmla="*/ 320 w 380"/>
                  <a:gd name="T79" fmla="*/ 271 h 407"/>
                  <a:gd name="T80" fmla="*/ 332 w 380"/>
                  <a:gd name="T81" fmla="*/ 290 h 407"/>
                  <a:gd name="T82" fmla="*/ 356 w 380"/>
                  <a:gd name="T83" fmla="*/ 302 h 407"/>
                  <a:gd name="T84" fmla="*/ 374 w 380"/>
                  <a:gd name="T85" fmla="*/ 339 h 407"/>
                  <a:gd name="T86" fmla="*/ 350 w 380"/>
                  <a:gd name="T87" fmla="*/ 370 h 407"/>
                  <a:gd name="T88" fmla="*/ 320 w 380"/>
                  <a:gd name="T89" fmla="*/ 376 h 407"/>
                  <a:gd name="T90" fmla="*/ 302 w 380"/>
                  <a:gd name="T91" fmla="*/ 370 h 407"/>
                  <a:gd name="T92" fmla="*/ 284 w 380"/>
                  <a:gd name="T93" fmla="*/ 370 h 407"/>
                  <a:gd name="T94" fmla="*/ 266 w 380"/>
                  <a:gd name="T95" fmla="*/ 357 h 407"/>
                  <a:gd name="T96" fmla="*/ 229 w 380"/>
                  <a:gd name="T97" fmla="*/ 364 h 407"/>
                  <a:gd name="T98" fmla="*/ 211 w 380"/>
                  <a:gd name="T99" fmla="*/ 382 h 407"/>
                  <a:gd name="T100" fmla="*/ 169 w 380"/>
                  <a:gd name="T101" fmla="*/ 388 h 407"/>
                  <a:gd name="T102" fmla="*/ 145 w 380"/>
                  <a:gd name="T103" fmla="*/ 370 h 407"/>
                  <a:gd name="T104" fmla="*/ 145 w 380"/>
                  <a:gd name="T105" fmla="*/ 351 h 407"/>
                  <a:gd name="T106" fmla="*/ 133 w 380"/>
                  <a:gd name="T107" fmla="*/ 339 h 4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0"/>
                  <a:gd name="T163" fmla="*/ 0 h 407"/>
                  <a:gd name="T164" fmla="*/ 380 w 380"/>
                  <a:gd name="T165" fmla="*/ 407 h 4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0" h="407">
                    <a:moveTo>
                      <a:pt x="121" y="339"/>
                    </a:moveTo>
                    <a:lnTo>
                      <a:pt x="115" y="339"/>
                    </a:lnTo>
                    <a:lnTo>
                      <a:pt x="109" y="339"/>
                    </a:lnTo>
                    <a:lnTo>
                      <a:pt x="103" y="345"/>
                    </a:lnTo>
                    <a:lnTo>
                      <a:pt x="97" y="345"/>
                    </a:lnTo>
                    <a:lnTo>
                      <a:pt x="90" y="345"/>
                    </a:lnTo>
                    <a:lnTo>
                      <a:pt x="90" y="339"/>
                    </a:lnTo>
                    <a:lnTo>
                      <a:pt x="84" y="333"/>
                    </a:lnTo>
                    <a:lnTo>
                      <a:pt x="84" y="327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78" y="308"/>
                    </a:lnTo>
                    <a:lnTo>
                      <a:pt x="72" y="296"/>
                    </a:lnTo>
                    <a:lnTo>
                      <a:pt x="66" y="290"/>
                    </a:lnTo>
                    <a:lnTo>
                      <a:pt x="60" y="290"/>
                    </a:lnTo>
                    <a:lnTo>
                      <a:pt x="48" y="296"/>
                    </a:lnTo>
                    <a:lnTo>
                      <a:pt x="42" y="296"/>
                    </a:lnTo>
                    <a:lnTo>
                      <a:pt x="48" y="290"/>
                    </a:lnTo>
                    <a:lnTo>
                      <a:pt x="54" y="290"/>
                    </a:lnTo>
                    <a:lnTo>
                      <a:pt x="60" y="284"/>
                    </a:lnTo>
                    <a:lnTo>
                      <a:pt x="66" y="277"/>
                    </a:lnTo>
                    <a:lnTo>
                      <a:pt x="60" y="265"/>
                    </a:lnTo>
                    <a:lnTo>
                      <a:pt x="60" y="259"/>
                    </a:lnTo>
                    <a:lnTo>
                      <a:pt x="54" y="259"/>
                    </a:lnTo>
                    <a:lnTo>
                      <a:pt x="54" y="253"/>
                    </a:lnTo>
                    <a:lnTo>
                      <a:pt x="54" y="247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34"/>
                    </a:lnTo>
                    <a:lnTo>
                      <a:pt x="30" y="228"/>
                    </a:lnTo>
                    <a:lnTo>
                      <a:pt x="30" y="222"/>
                    </a:lnTo>
                    <a:lnTo>
                      <a:pt x="18" y="228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6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0" y="197"/>
                    </a:lnTo>
                    <a:lnTo>
                      <a:pt x="6" y="191"/>
                    </a:lnTo>
                    <a:lnTo>
                      <a:pt x="18" y="185"/>
                    </a:lnTo>
                    <a:lnTo>
                      <a:pt x="24" y="179"/>
                    </a:lnTo>
                    <a:lnTo>
                      <a:pt x="30" y="179"/>
                    </a:lnTo>
                    <a:lnTo>
                      <a:pt x="30" y="173"/>
                    </a:lnTo>
                    <a:lnTo>
                      <a:pt x="36" y="173"/>
                    </a:lnTo>
                    <a:lnTo>
                      <a:pt x="48" y="160"/>
                    </a:lnTo>
                    <a:lnTo>
                      <a:pt x="48" y="154"/>
                    </a:lnTo>
                    <a:lnTo>
                      <a:pt x="48" y="148"/>
                    </a:lnTo>
                    <a:lnTo>
                      <a:pt x="48" y="142"/>
                    </a:lnTo>
                    <a:lnTo>
                      <a:pt x="48" y="136"/>
                    </a:lnTo>
                    <a:lnTo>
                      <a:pt x="48" y="130"/>
                    </a:lnTo>
                    <a:lnTo>
                      <a:pt x="54" y="130"/>
                    </a:lnTo>
                    <a:lnTo>
                      <a:pt x="60" y="124"/>
                    </a:lnTo>
                    <a:lnTo>
                      <a:pt x="72" y="111"/>
                    </a:lnTo>
                    <a:lnTo>
                      <a:pt x="78" y="105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97" y="105"/>
                    </a:lnTo>
                    <a:lnTo>
                      <a:pt x="103" y="105"/>
                    </a:lnTo>
                    <a:lnTo>
                      <a:pt x="121" y="111"/>
                    </a:lnTo>
                    <a:lnTo>
                      <a:pt x="139" y="105"/>
                    </a:lnTo>
                    <a:lnTo>
                      <a:pt x="151" y="105"/>
                    </a:lnTo>
                    <a:lnTo>
                      <a:pt x="157" y="105"/>
                    </a:lnTo>
                    <a:lnTo>
                      <a:pt x="163" y="105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93" y="105"/>
                    </a:lnTo>
                    <a:lnTo>
                      <a:pt x="193" y="93"/>
                    </a:lnTo>
                    <a:lnTo>
                      <a:pt x="193" y="87"/>
                    </a:lnTo>
                    <a:lnTo>
                      <a:pt x="193" y="50"/>
                    </a:lnTo>
                    <a:lnTo>
                      <a:pt x="193" y="44"/>
                    </a:lnTo>
                    <a:lnTo>
                      <a:pt x="199" y="37"/>
                    </a:lnTo>
                    <a:lnTo>
                      <a:pt x="205" y="37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1" y="25"/>
                    </a:lnTo>
                    <a:lnTo>
                      <a:pt x="217" y="25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29" y="13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1" y="13"/>
                    </a:lnTo>
                    <a:lnTo>
                      <a:pt x="247" y="13"/>
                    </a:lnTo>
                    <a:lnTo>
                      <a:pt x="247" y="7"/>
                    </a:lnTo>
                    <a:lnTo>
                      <a:pt x="253" y="0"/>
                    </a:lnTo>
                    <a:lnTo>
                      <a:pt x="253" y="7"/>
                    </a:lnTo>
                    <a:lnTo>
                      <a:pt x="260" y="7"/>
                    </a:lnTo>
                    <a:lnTo>
                      <a:pt x="260" y="13"/>
                    </a:lnTo>
                    <a:lnTo>
                      <a:pt x="253" y="13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53" y="37"/>
                    </a:lnTo>
                    <a:lnTo>
                      <a:pt x="253" y="44"/>
                    </a:lnTo>
                    <a:lnTo>
                      <a:pt x="253" y="50"/>
                    </a:lnTo>
                    <a:lnTo>
                      <a:pt x="260" y="50"/>
                    </a:lnTo>
                    <a:lnTo>
                      <a:pt x="260" y="56"/>
                    </a:lnTo>
                    <a:lnTo>
                      <a:pt x="266" y="56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2" y="68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90" y="87"/>
                    </a:lnTo>
                    <a:lnTo>
                      <a:pt x="296" y="87"/>
                    </a:lnTo>
                    <a:lnTo>
                      <a:pt x="302" y="8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14" y="99"/>
                    </a:lnTo>
                    <a:lnTo>
                      <a:pt x="320" y="105"/>
                    </a:lnTo>
                    <a:lnTo>
                      <a:pt x="320" y="99"/>
                    </a:lnTo>
                    <a:lnTo>
                      <a:pt x="320" y="105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32" y="117"/>
                    </a:lnTo>
                    <a:lnTo>
                      <a:pt x="332" y="124"/>
                    </a:lnTo>
                    <a:lnTo>
                      <a:pt x="338" y="124"/>
                    </a:lnTo>
                    <a:lnTo>
                      <a:pt x="344" y="124"/>
                    </a:lnTo>
                    <a:lnTo>
                      <a:pt x="344" y="130"/>
                    </a:lnTo>
                    <a:lnTo>
                      <a:pt x="350" y="130"/>
                    </a:lnTo>
                    <a:lnTo>
                      <a:pt x="356" y="130"/>
                    </a:lnTo>
                    <a:lnTo>
                      <a:pt x="356" y="136"/>
                    </a:lnTo>
                    <a:lnTo>
                      <a:pt x="350" y="136"/>
                    </a:lnTo>
                    <a:lnTo>
                      <a:pt x="350" y="142"/>
                    </a:lnTo>
                    <a:lnTo>
                      <a:pt x="344" y="142"/>
                    </a:lnTo>
                    <a:lnTo>
                      <a:pt x="332" y="142"/>
                    </a:lnTo>
                    <a:lnTo>
                      <a:pt x="314" y="130"/>
                    </a:lnTo>
                    <a:lnTo>
                      <a:pt x="314" y="124"/>
                    </a:lnTo>
                    <a:lnTo>
                      <a:pt x="314" y="117"/>
                    </a:lnTo>
                    <a:lnTo>
                      <a:pt x="308" y="117"/>
                    </a:lnTo>
                    <a:lnTo>
                      <a:pt x="302" y="117"/>
                    </a:lnTo>
                    <a:lnTo>
                      <a:pt x="302" y="130"/>
                    </a:lnTo>
                    <a:lnTo>
                      <a:pt x="302" y="142"/>
                    </a:lnTo>
                    <a:lnTo>
                      <a:pt x="302" y="160"/>
                    </a:lnTo>
                    <a:lnTo>
                      <a:pt x="302" y="191"/>
                    </a:lnTo>
                    <a:lnTo>
                      <a:pt x="296" y="197"/>
                    </a:lnTo>
                    <a:lnTo>
                      <a:pt x="296" y="204"/>
                    </a:lnTo>
                    <a:lnTo>
                      <a:pt x="302" y="216"/>
                    </a:lnTo>
                    <a:lnTo>
                      <a:pt x="302" y="222"/>
                    </a:lnTo>
                    <a:lnTo>
                      <a:pt x="302" y="234"/>
                    </a:lnTo>
                    <a:lnTo>
                      <a:pt x="302" y="240"/>
                    </a:lnTo>
                    <a:lnTo>
                      <a:pt x="308" y="247"/>
                    </a:lnTo>
                    <a:lnTo>
                      <a:pt x="308" y="253"/>
                    </a:lnTo>
                    <a:lnTo>
                      <a:pt x="314" y="253"/>
                    </a:lnTo>
                    <a:lnTo>
                      <a:pt x="320" y="253"/>
                    </a:lnTo>
                    <a:lnTo>
                      <a:pt x="326" y="253"/>
                    </a:lnTo>
                    <a:lnTo>
                      <a:pt x="332" y="253"/>
                    </a:lnTo>
                    <a:lnTo>
                      <a:pt x="332" y="259"/>
                    </a:lnTo>
                    <a:lnTo>
                      <a:pt x="326" y="265"/>
                    </a:lnTo>
                    <a:lnTo>
                      <a:pt x="320" y="271"/>
                    </a:lnTo>
                    <a:lnTo>
                      <a:pt x="326" y="277"/>
                    </a:lnTo>
                    <a:lnTo>
                      <a:pt x="326" y="284"/>
                    </a:lnTo>
                    <a:lnTo>
                      <a:pt x="326" y="290"/>
                    </a:lnTo>
                    <a:lnTo>
                      <a:pt x="332" y="290"/>
                    </a:lnTo>
                    <a:lnTo>
                      <a:pt x="344" y="290"/>
                    </a:lnTo>
                    <a:lnTo>
                      <a:pt x="350" y="290"/>
                    </a:lnTo>
                    <a:lnTo>
                      <a:pt x="350" y="296"/>
                    </a:lnTo>
                    <a:lnTo>
                      <a:pt x="356" y="302"/>
                    </a:lnTo>
                    <a:lnTo>
                      <a:pt x="368" y="320"/>
                    </a:lnTo>
                    <a:lnTo>
                      <a:pt x="374" y="327"/>
                    </a:lnTo>
                    <a:lnTo>
                      <a:pt x="380" y="333"/>
                    </a:lnTo>
                    <a:lnTo>
                      <a:pt x="374" y="339"/>
                    </a:lnTo>
                    <a:lnTo>
                      <a:pt x="356" y="345"/>
                    </a:lnTo>
                    <a:lnTo>
                      <a:pt x="350" y="351"/>
                    </a:lnTo>
                    <a:lnTo>
                      <a:pt x="350" y="357"/>
                    </a:lnTo>
                    <a:lnTo>
                      <a:pt x="350" y="370"/>
                    </a:lnTo>
                    <a:lnTo>
                      <a:pt x="344" y="370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20" y="376"/>
                    </a:lnTo>
                    <a:lnTo>
                      <a:pt x="314" y="376"/>
                    </a:lnTo>
                    <a:lnTo>
                      <a:pt x="302" y="382"/>
                    </a:lnTo>
                    <a:lnTo>
                      <a:pt x="302" y="376"/>
                    </a:lnTo>
                    <a:lnTo>
                      <a:pt x="302" y="370"/>
                    </a:lnTo>
                    <a:lnTo>
                      <a:pt x="296" y="370"/>
                    </a:lnTo>
                    <a:lnTo>
                      <a:pt x="296" y="364"/>
                    </a:lnTo>
                    <a:lnTo>
                      <a:pt x="290" y="364"/>
                    </a:lnTo>
                    <a:lnTo>
                      <a:pt x="284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66" y="364"/>
                    </a:lnTo>
                    <a:lnTo>
                      <a:pt x="266" y="357"/>
                    </a:lnTo>
                    <a:lnTo>
                      <a:pt x="266" y="351"/>
                    </a:lnTo>
                    <a:lnTo>
                      <a:pt x="247" y="357"/>
                    </a:lnTo>
                    <a:lnTo>
                      <a:pt x="235" y="351"/>
                    </a:lnTo>
                    <a:lnTo>
                      <a:pt x="229" y="364"/>
                    </a:lnTo>
                    <a:lnTo>
                      <a:pt x="217" y="370"/>
                    </a:lnTo>
                    <a:lnTo>
                      <a:pt x="217" y="376"/>
                    </a:lnTo>
                    <a:lnTo>
                      <a:pt x="217" y="382"/>
                    </a:lnTo>
                    <a:lnTo>
                      <a:pt x="211" y="382"/>
                    </a:lnTo>
                    <a:lnTo>
                      <a:pt x="205" y="388"/>
                    </a:lnTo>
                    <a:lnTo>
                      <a:pt x="181" y="407"/>
                    </a:lnTo>
                    <a:lnTo>
                      <a:pt x="175" y="400"/>
                    </a:lnTo>
                    <a:lnTo>
                      <a:pt x="169" y="388"/>
                    </a:lnTo>
                    <a:lnTo>
                      <a:pt x="163" y="382"/>
                    </a:lnTo>
                    <a:lnTo>
                      <a:pt x="157" y="376"/>
                    </a:lnTo>
                    <a:lnTo>
                      <a:pt x="151" y="376"/>
                    </a:lnTo>
                    <a:lnTo>
                      <a:pt x="145" y="370"/>
                    </a:lnTo>
                    <a:lnTo>
                      <a:pt x="139" y="370"/>
                    </a:lnTo>
                    <a:lnTo>
                      <a:pt x="139" y="364"/>
                    </a:lnTo>
                    <a:lnTo>
                      <a:pt x="139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39" y="339"/>
                    </a:lnTo>
                    <a:lnTo>
                      <a:pt x="133" y="339"/>
                    </a:lnTo>
                    <a:lnTo>
                      <a:pt x="127" y="333"/>
                    </a:lnTo>
                    <a:lnTo>
                      <a:pt x="121" y="333"/>
                    </a:lnTo>
                    <a:lnTo>
                      <a:pt x="121" y="33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1" name="Freeform 364"/>
              <p:cNvSpPr>
                <a:spLocks/>
              </p:cNvSpPr>
              <p:nvPr/>
            </p:nvSpPr>
            <p:spPr bwMode="auto">
              <a:xfrm>
                <a:off x="64" y="3146"/>
                <a:ext cx="658" cy="689"/>
              </a:xfrm>
              <a:custGeom>
                <a:avLst/>
                <a:gdLst>
                  <a:gd name="T0" fmla="*/ 580 w 658"/>
                  <a:gd name="T1" fmla="*/ 320 h 689"/>
                  <a:gd name="T2" fmla="*/ 622 w 658"/>
                  <a:gd name="T3" fmla="*/ 314 h 689"/>
                  <a:gd name="T4" fmla="*/ 634 w 658"/>
                  <a:gd name="T5" fmla="*/ 351 h 689"/>
                  <a:gd name="T6" fmla="*/ 640 w 658"/>
                  <a:gd name="T7" fmla="*/ 412 h 689"/>
                  <a:gd name="T8" fmla="*/ 604 w 658"/>
                  <a:gd name="T9" fmla="*/ 462 h 689"/>
                  <a:gd name="T10" fmla="*/ 567 w 658"/>
                  <a:gd name="T11" fmla="*/ 498 h 689"/>
                  <a:gd name="T12" fmla="*/ 531 w 658"/>
                  <a:gd name="T13" fmla="*/ 517 h 689"/>
                  <a:gd name="T14" fmla="*/ 501 w 658"/>
                  <a:gd name="T15" fmla="*/ 542 h 689"/>
                  <a:gd name="T16" fmla="*/ 477 w 658"/>
                  <a:gd name="T17" fmla="*/ 566 h 689"/>
                  <a:gd name="T18" fmla="*/ 465 w 658"/>
                  <a:gd name="T19" fmla="*/ 535 h 689"/>
                  <a:gd name="T20" fmla="*/ 447 w 658"/>
                  <a:gd name="T21" fmla="*/ 572 h 689"/>
                  <a:gd name="T22" fmla="*/ 429 w 658"/>
                  <a:gd name="T23" fmla="*/ 566 h 689"/>
                  <a:gd name="T24" fmla="*/ 423 w 658"/>
                  <a:gd name="T25" fmla="*/ 542 h 689"/>
                  <a:gd name="T26" fmla="*/ 417 w 658"/>
                  <a:gd name="T27" fmla="*/ 523 h 689"/>
                  <a:gd name="T28" fmla="*/ 423 w 658"/>
                  <a:gd name="T29" fmla="*/ 480 h 689"/>
                  <a:gd name="T30" fmla="*/ 392 w 658"/>
                  <a:gd name="T31" fmla="*/ 498 h 689"/>
                  <a:gd name="T32" fmla="*/ 380 w 658"/>
                  <a:gd name="T33" fmla="*/ 535 h 689"/>
                  <a:gd name="T34" fmla="*/ 356 w 658"/>
                  <a:gd name="T35" fmla="*/ 529 h 689"/>
                  <a:gd name="T36" fmla="*/ 344 w 658"/>
                  <a:gd name="T37" fmla="*/ 566 h 689"/>
                  <a:gd name="T38" fmla="*/ 326 w 658"/>
                  <a:gd name="T39" fmla="*/ 597 h 689"/>
                  <a:gd name="T40" fmla="*/ 320 w 658"/>
                  <a:gd name="T41" fmla="*/ 628 h 689"/>
                  <a:gd name="T42" fmla="*/ 308 w 658"/>
                  <a:gd name="T43" fmla="*/ 665 h 689"/>
                  <a:gd name="T44" fmla="*/ 302 w 658"/>
                  <a:gd name="T45" fmla="*/ 683 h 689"/>
                  <a:gd name="T46" fmla="*/ 266 w 658"/>
                  <a:gd name="T47" fmla="*/ 683 h 689"/>
                  <a:gd name="T48" fmla="*/ 229 w 658"/>
                  <a:gd name="T49" fmla="*/ 671 h 689"/>
                  <a:gd name="T50" fmla="*/ 187 w 658"/>
                  <a:gd name="T51" fmla="*/ 658 h 689"/>
                  <a:gd name="T52" fmla="*/ 133 w 658"/>
                  <a:gd name="T53" fmla="*/ 646 h 689"/>
                  <a:gd name="T54" fmla="*/ 97 w 658"/>
                  <a:gd name="T55" fmla="*/ 628 h 689"/>
                  <a:gd name="T56" fmla="*/ 48 w 658"/>
                  <a:gd name="T57" fmla="*/ 597 h 689"/>
                  <a:gd name="T58" fmla="*/ 18 w 658"/>
                  <a:gd name="T59" fmla="*/ 554 h 689"/>
                  <a:gd name="T60" fmla="*/ 42 w 658"/>
                  <a:gd name="T61" fmla="*/ 523 h 689"/>
                  <a:gd name="T62" fmla="*/ 72 w 658"/>
                  <a:gd name="T63" fmla="*/ 505 h 689"/>
                  <a:gd name="T64" fmla="*/ 97 w 658"/>
                  <a:gd name="T65" fmla="*/ 480 h 689"/>
                  <a:gd name="T66" fmla="*/ 139 w 658"/>
                  <a:gd name="T67" fmla="*/ 486 h 689"/>
                  <a:gd name="T68" fmla="*/ 169 w 658"/>
                  <a:gd name="T69" fmla="*/ 474 h 689"/>
                  <a:gd name="T70" fmla="*/ 193 w 658"/>
                  <a:gd name="T71" fmla="*/ 474 h 689"/>
                  <a:gd name="T72" fmla="*/ 235 w 658"/>
                  <a:gd name="T73" fmla="*/ 480 h 689"/>
                  <a:gd name="T74" fmla="*/ 272 w 658"/>
                  <a:gd name="T75" fmla="*/ 480 h 689"/>
                  <a:gd name="T76" fmla="*/ 302 w 658"/>
                  <a:gd name="T77" fmla="*/ 462 h 689"/>
                  <a:gd name="T78" fmla="*/ 320 w 658"/>
                  <a:gd name="T79" fmla="*/ 431 h 689"/>
                  <a:gd name="T80" fmla="*/ 320 w 658"/>
                  <a:gd name="T81" fmla="*/ 400 h 689"/>
                  <a:gd name="T82" fmla="*/ 332 w 658"/>
                  <a:gd name="T83" fmla="*/ 357 h 689"/>
                  <a:gd name="T84" fmla="*/ 344 w 658"/>
                  <a:gd name="T85" fmla="*/ 332 h 689"/>
                  <a:gd name="T86" fmla="*/ 374 w 658"/>
                  <a:gd name="T87" fmla="*/ 314 h 689"/>
                  <a:gd name="T88" fmla="*/ 374 w 658"/>
                  <a:gd name="T89" fmla="*/ 283 h 689"/>
                  <a:gd name="T90" fmla="*/ 411 w 658"/>
                  <a:gd name="T91" fmla="*/ 259 h 689"/>
                  <a:gd name="T92" fmla="*/ 417 w 658"/>
                  <a:gd name="T93" fmla="*/ 215 h 689"/>
                  <a:gd name="T94" fmla="*/ 417 w 658"/>
                  <a:gd name="T95" fmla="*/ 160 h 689"/>
                  <a:gd name="T96" fmla="*/ 392 w 658"/>
                  <a:gd name="T97" fmla="*/ 135 h 689"/>
                  <a:gd name="T98" fmla="*/ 398 w 658"/>
                  <a:gd name="T99" fmla="*/ 105 h 689"/>
                  <a:gd name="T100" fmla="*/ 417 w 658"/>
                  <a:gd name="T101" fmla="*/ 80 h 689"/>
                  <a:gd name="T102" fmla="*/ 495 w 658"/>
                  <a:gd name="T103" fmla="*/ 49 h 689"/>
                  <a:gd name="T104" fmla="*/ 507 w 658"/>
                  <a:gd name="T105" fmla="*/ 0 h 689"/>
                  <a:gd name="T106" fmla="*/ 555 w 658"/>
                  <a:gd name="T107" fmla="*/ 37 h 689"/>
                  <a:gd name="T108" fmla="*/ 525 w 658"/>
                  <a:gd name="T109" fmla="*/ 105 h 689"/>
                  <a:gd name="T110" fmla="*/ 507 w 658"/>
                  <a:gd name="T111" fmla="*/ 154 h 689"/>
                  <a:gd name="T112" fmla="*/ 483 w 658"/>
                  <a:gd name="T113" fmla="*/ 197 h 689"/>
                  <a:gd name="T114" fmla="*/ 519 w 658"/>
                  <a:gd name="T115" fmla="*/ 209 h 689"/>
                  <a:gd name="T116" fmla="*/ 543 w 658"/>
                  <a:gd name="T117" fmla="*/ 252 h 689"/>
                  <a:gd name="T118" fmla="*/ 549 w 658"/>
                  <a:gd name="T119" fmla="*/ 271 h 6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8"/>
                  <a:gd name="T181" fmla="*/ 0 h 689"/>
                  <a:gd name="T182" fmla="*/ 658 w 658"/>
                  <a:gd name="T183" fmla="*/ 689 h 6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8" h="689">
                    <a:moveTo>
                      <a:pt x="555" y="289"/>
                    </a:moveTo>
                    <a:lnTo>
                      <a:pt x="555" y="295"/>
                    </a:lnTo>
                    <a:lnTo>
                      <a:pt x="561" y="302"/>
                    </a:lnTo>
                    <a:lnTo>
                      <a:pt x="561" y="308"/>
                    </a:lnTo>
                    <a:lnTo>
                      <a:pt x="567" y="314"/>
                    </a:lnTo>
                    <a:lnTo>
                      <a:pt x="567" y="320"/>
                    </a:lnTo>
                    <a:lnTo>
                      <a:pt x="574" y="320"/>
                    </a:lnTo>
                    <a:lnTo>
                      <a:pt x="580" y="320"/>
                    </a:lnTo>
                    <a:lnTo>
                      <a:pt x="586" y="314"/>
                    </a:lnTo>
                    <a:lnTo>
                      <a:pt x="592" y="314"/>
                    </a:lnTo>
                    <a:lnTo>
                      <a:pt x="598" y="314"/>
                    </a:lnTo>
                    <a:lnTo>
                      <a:pt x="598" y="308"/>
                    </a:lnTo>
                    <a:lnTo>
                      <a:pt x="604" y="308"/>
                    </a:lnTo>
                    <a:lnTo>
                      <a:pt x="610" y="314"/>
                    </a:lnTo>
                    <a:lnTo>
                      <a:pt x="616" y="314"/>
                    </a:lnTo>
                    <a:lnTo>
                      <a:pt x="622" y="314"/>
                    </a:lnTo>
                    <a:lnTo>
                      <a:pt x="622" y="320"/>
                    </a:lnTo>
                    <a:lnTo>
                      <a:pt x="622" y="326"/>
                    </a:lnTo>
                    <a:lnTo>
                      <a:pt x="616" y="332"/>
                    </a:lnTo>
                    <a:lnTo>
                      <a:pt x="616" y="339"/>
                    </a:lnTo>
                    <a:lnTo>
                      <a:pt x="616" y="345"/>
                    </a:lnTo>
                    <a:lnTo>
                      <a:pt x="622" y="345"/>
                    </a:lnTo>
                    <a:lnTo>
                      <a:pt x="628" y="351"/>
                    </a:lnTo>
                    <a:lnTo>
                      <a:pt x="634" y="351"/>
                    </a:lnTo>
                    <a:lnTo>
                      <a:pt x="640" y="357"/>
                    </a:lnTo>
                    <a:lnTo>
                      <a:pt x="646" y="363"/>
                    </a:lnTo>
                    <a:lnTo>
                      <a:pt x="652" y="375"/>
                    </a:lnTo>
                    <a:lnTo>
                      <a:pt x="658" y="382"/>
                    </a:lnTo>
                    <a:lnTo>
                      <a:pt x="652" y="388"/>
                    </a:lnTo>
                    <a:lnTo>
                      <a:pt x="652" y="394"/>
                    </a:lnTo>
                    <a:lnTo>
                      <a:pt x="652" y="400"/>
                    </a:lnTo>
                    <a:lnTo>
                      <a:pt x="640" y="412"/>
                    </a:lnTo>
                    <a:lnTo>
                      <a:pt x="628" y="431"/>
                    </a:lnTo>
                    <a:lnTo>
                      <a:pt x="622" y="431"/>
                    </a:lnTo>
                    <a:lnTo>
                      <a:pt x="622" y="437"/>
                    </a:lnTo>
                    <a:lnTo>
                      <a:pt x="622" y="449"/>
                    </a:lnTo>
                    <a:lnTo>
                      <a:pt x="616" y="455"/>
                    </a:lnTo>
                    <a:lnTo>
                      <a:pt x="610" y="455"/>
                    </a:lnTo>
                    <a:lnTo>
                      <a:pt x="604" y="455"/>
                    </a:lnTo>
                    <a:lnTo>
                      <a:pt x="604" y="462"/>
                    </a:lnTo>
                    <a:lnTo>
                      <a:pt x="598" y="462"/>
                    </a:lnTo>
                    <a:lnTo>
                      <a:pt x="598" y="468"/>
                    </a:lnTo>
                    <a:lnTo>
                      <a:pt x="592" y="474"/>
                    </a:lnTo>
                    <a:lnTo>
                      <a:pt x="586" y="474"/>
                    </a:lnTo>
                    <a:lnTo>
                      <a:pt x="586" y="480"/>
                    </a:lnTo>
                    <a:lnTo>
                      <a:pt x="580" y="486"/>
                    </a:lnTo>
                    <a:lnTo>
                      <a:pt x="574" y="492"/>
                    </a:lnTo>
                    <a:lnTo>
                      <a:pt x="567" y="498"/>
                    </a:lnTo>
                    <a:lnTo>
                      <a:pt x="561" y="498"/>
                    </a:lnTo>
                    <a:lnTo>
                      <a:pt x="561" y="505"/>
                    </a:lnTo>
                    <a:lnTo>
                      <a:pt x="555" y="505"/>
                    </a:lnTo>
                    <a:lnTo>
                      <a:pt x="555" y="511"/>
                    </a:lnTo>
                    <a:lnTo>
                      <a:pt x="549" y="511"/>
                    </a:lnTo>
                    <a:lnTo>
                      <a:pt x="543" y="511"/>
                    </a:lnTo>
                    <a:lnTo>
                      <a:pt x="537" y="511"/>
                    </a:lnTo>
                    <a:lnTo>
                      <a:pt x="531" y="517"/>
                    </a:lnTo>
                    <a:lnTo>
                      <a:pt x="525" y="523"/>
                    </a:lnTo>
                    <a:lnTo>
                      <a:pt x="525" y="529"/>
                    </a:lnTo>
                    <a:lnTo>
                      <a:pt x="519" y="529"/>
                    </a:lnTo>
                    <a:lnTo>
                      <a:pt x="519" y="535"/>
                    </a:lnTo>
                    <a:lnTo>
                      <a:pt x="513" y="535"/>
                    </a:lnTo>
                    <a:lnTo>
                      <a:pt x="513" y="542"/>
                    </a:lnTo>
                    <a:lnTo>
                      <a:pt x="507" y="542"/>
                    </a:lnTo>
                    <a:lnTo>
                      <a:pt x="501" y="542"/>
                    </a:lnTo>
                    <a:lnTo>
                      <a:pt x="495" y="542"/>
                    </a:lnTo>
                    <a:lnTo>
                      <a:pt x="489" y="542"/>
                    </a:lnTo>
                    <a:lnTo>
                      <a:pt x="489" y="548"/>
                    </a:lnTo>
                    <a:lnTo>
                      <a:pt x="489" y="554"/>
                    </a:lnTo>
                    <a:lnTo>
                      <a:pt x="489" y="560"/>
                    </a:lnTo>
                    <a:lnTo>
                      <a:pt x="483" y="560"/>
                    </a:lnTo>
                    <a:lnTo>
                      <a:pt x="477" y="560"/>
                    </a:lnTo>
                    <a:lnTo>
                      <a:pt x="477" y="566"/>
                    </a:lnTo>
                    <a:lnTo>
                      <a:pt x="477" y="560"/>
                    </a:lnTo>
                    <a:lnTo>
                      <a:pt x="471" y="560"/>
                    </a:lnTo>
                    <a:lnTo>
                      <a:pt x="471" y="554"/>
                    </a:lnTo>
                    <a:lnTo>
                      <a:pt x="471" y="548"/>
                    </a:lnTo>
                    <a:lnTo>
                      <a:pt x="471" y="542"/>
                    </a:lnTo>
                    <a:lnTo>
                      <a:pt x="477" y="542"/>
                    </a:lnTo>
                    <a:lnTo>
                      <a:pt x="477" y="535"/>
                    </a:lnTo>
                    <a:lnTo>
                      <a:pt x="465" y="535"/>
                    </a:lnTo>
                    <a:lnTo>
                      <a:pt x="459" y="542"/>
                    </a:lnTo>
                    <a:lnTo>
                      <a:pt x="459" y="548"/>
                    </a:lnTo>
                    <a:lnTo>
                      <a:pt x="459" y="554"/>
                    </a:lnTo>
                    <a:lnTo>
                      <a:pt x="453" y="554"/>
                    </a:lnTo>
                    <a:lnTo>
                      <a:pt x="453" y="560"/>
                    </a:lnTo>
                    <a:lnTo>
                      <a:pt x="453" y="566"/>
                    </a:lnTo>
                    <a:lnTo>
                      <a:pt x="447" y="566"/>
                    </a:lnTo>
                    <a:lnTo>
                      <a:pt x="447" y="572"/>
                    </a:lnTo>
                    <a:lnTo>
                      <a:pt x="441" y="572"/>
                    </a:lnTo>
                    <a:lnTo>
                      <a:pt x="441" y="578"/>
                    </a:lnTo>
                    <a:lnTo>
                      <a:pt x="435" y="578"/>
                    </a:lnTo>
                    <a:lnTo>
                      <a:pt x="435" y="585"/>
                    </a:lnTo>
                    <a:lnTo>
                      <a:pt x="435" y="578"/>
                    </a:lnTo>
                    <a:lnTo>
                      <a:pt x="435" y="572"/>
                    </a:lnTo>
                    <a:lnTo>
                      <a:pt x="435" y="566"/>
                    </a:lnTo>
                    <a:lnTo>
                      <a:pt x="429" y="566"/>
                    </a:lnTo>
                    <a:lnTo>
                      <a:pt x="429" y="560"/>
                    </a:lnTo>
                    <a:lnTo>
                      <a:pt x="429" y="554"/>
                    </a:lnTo>
                    <a:lnTo>
                      <a:pt x="429" y="548"/>
                    </a:lnTo>
                    <a:lnTo>
                      <a:pt x="429" y="542"/>
                    </a:lnTo>
                    <a:lnTo>
                      <a:pt x="435" y="542"/>
                    </a:lnTo>
                    <a:lnTo>
                      <a:pt x="435" y="535"/>
                    </a:lnTo>
                    <a:lnTo>
                      <a:pt x="429" y="535"/>
                    </a:lnTo>
                    <a:lnTo>
                      <a:pt x="423" y="542"/>
                    </a:lnTo>
                    <a:lnTo>
                      <a:pt x="417" y="548"/>
                    </a:lnTo>
                    <a:lnTo>
                      <a:pt x="417" y="554"/>
                    </a:lnTo>
                    <a:lnTo>
                      <a:pt x="411" y="554"/>
                    </a:lnTo>
                    <a:lnTo>
                      <a:pt x="411" y="548"/>
                    </a:lnTo>
                    <a:lnTo>
                      <a:pt x="411" y="542"/>
                    </a:lnTo>
                    <a:lnTo>
                      <a:pt x="411" y="535"/>
                    </a:lnTo>
                    <a:lnTo>
                      <a:pt x="417" y="529"/>
                    </a:lnTo>
                    <a:lnTo>
                      <a:pt x="417" y="523"/>
                    </a:lnTo>
                    <a:lnTo>
                      <a:pt x="417" y="517"/>
                    </a:lnTo>
                    <a:lnTo>
                      <a:pt x="417" y="511"/>
                    </a:lnTo>
                    <a:lnTo>
                      <a:pt x="423" y="511"/>
                    </a:lnTo>
                    <a:lnTo>
                      <a:pt x="423" y="505"/>
                    </a:lnTo>
                    <a:lnTo>
                      <a:pt x="423" y="498"/>
                    </a:lnTo>
                    <a:lnTo>
                      <a:pt x="423" y="492"/>
                    </a:lnTo>
                    <a:lnTo>
                      <a:pt x="423" y="486"/>
                    </a:lnTo>
                    <a:lnTo>
                      <a:pt x="423" y="480"/>
                    </a:lnTo>
                    <a:lnTo>
                      <a:pt x="417" y="480"/>
                    </a:lnTo>
                    <a:lnTo>
                      <a:pt x="417" y="486"/>
                    </a:lnTo>
                    <a:lnTo>
                      <a:pt x="411" y="486"/>
                    </a:lnTo>
                    <a:lnTo>
                      <a:pt x="405" y="486"/>
                    </a:lnTo>
                    <a:lnTo>
                      <a:pt x="405" y="492"/>
                    </a:lnTo>
                    <a:lnTo>
                      <a:pt x="398" y="492"/>
                    </a:lnTo>
                    <a:lnTo>
                      <a:pt x="398" y="498"/>
                    </a:lnTo>
                    <a:lnTo>
                      <a:pt x="392" y="498"/>
                    </a:lnTo>
                    <a:lnTo>
                      <a:pt x="392" y="505"/>
                    </a:lnTo>
                    <a:lnTo>
                      <a:pt x="386" y="505"/>
                    </a:lnTo>
                    <a:lnTo>
                      <a:pt x="386" y="511"/>
                    </a:lnTo>
                    <a:lnTo>
                      <a:pt x="386" y="517"/>
                    </a:lnTo>
                    <a:lnTo>
                      <a:pt x="386" y="523"/>
                    </a:lnTo>
                    <a:lnTo>
                      <a:pt x="380" y="523"/>
                    </a:lnTo>
                    <a:lnTo>
                      <a:pt x="380" y="529"/>
                    </a:lnTo>
                    <a:lnTo>
                      <a:pt x="380" y="535"/>
                    </a:lnTo>
                    <a:lnTo>
                      <a:pt x="374" y="529"/>
                    </a:lnTo>
                    <a:lnTo>
                      <a:pt x="368" y="529"/>
                    </a:lnTo>
                    <a:lnTo>
                      <a:pt x="368" y="523"/>
                    </a:lnTo>
                    <a:lnTo>
                      <a:pt x="368" y="517"/>
                    </a:lnTo>
                    <a:lnTo>
                      <a:pt x="362" y="517"/>
                    </a:lnTo>
                    <a:lnTo>
                      <a:pt x="362" y="523"/>
                    </a:lnTo>
                    <a:lnTo>
                      <a:pt x="362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56" y="542"/>
                    </a:lnTo>
                    <a:lnTo>
                      <a:pt x="350" y="542"/>
                    </a:lnTo>
                    <a:lnTo>
                      <a:pt x="350" y="548"/>
                    </a:lnTo>
                    <a:lnTo>
                      <a:pt x="350" y="554"/>
                    </a:lnTo>
                    <a:lnTo>
                      <a:pt x="350" y="560"/>
                    </a:lnTo>
                    <a:lnTo>
                      <a:pt x="344" y="560"/>
                    </a:lnTo>
                    <a:lnTo>
                      <a:pt x="344" y="566"/>
                    </a:lnTo>
                    <a:lnTo>
                      <a:pt x="344" y="572"/>
                    </a:lnTo>
                    <a:lnTo>
                      <a:pt x="344" y="578"/>
                    </a:lnTo>
                    <a:lnTo>
                      <a:pt x="344" y="585"/>
                    </a:lnTo>
                    <a:lnTo>
                      <a:pt x="344" y="591"/>
                    </a:lnTo>
                    <a:lnTo>
                      <a:pt x="344" y="597"/>
                    </a:lnTo>
                    <a:lnTo>
                      <a:pt x="344" y="603"/>
                    </a:lnTo>
                    <a:lnTo>
                      <a:pt x="338" y="597"/>
                    </a:lnTo>
                    <a:lnTo>
                      <a:pt x="326" y="597"/>
                    </a:lnTo>
                    <a:lnTo>
                      <a:pt x="320" y="597"/>
                    </a:lnTo>
                    <a:lnTo>
                      <a:pt x="320" y="603"/>
                    </a:lnTo>
                    <a:lnTo>
                      <a:pt x="320" y="609"/>
                    </a:lnTo>
                    <a:lnTo>
                      <a:pt x="314" y="609"/>
                    </a:lnTo>
                    <a:lnTo>
                      <a:pt x="314" y="615"/>
                    </a:lnTo>
                    <a:lnTo>
                      <a:pt x="320" y="615"/>
                    </a:lnTo>
                    <a:lnTo>
                      <a:pt x="320" y="622"/>
                    </a:lnTo>
                    <a:lnTo>
                      <a:pt x="320" y="628"/>
                    </a:lnTo>
                    <a:lnTo>
                      <a:pt x="320" y="634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14" y="646"/>
                    </a:lnTo>
                    <a:lnTo>
                      <a:pt x="314" y="652"/>
                    </a:lnTo>
                    <a:lnTo>
                      <a:pt x="308" y="652"/>
                    </a:lnTo>
                    <a:lnTo>
                      <a:pt x="308" y="658"/>
                    </a:lnTo>
                    <a:lnTo>
                      <a:pt x="308" y="665"/>
                    </a:lnTo>
                    <a:lnTo>
                      <a:pt x="302" y="665"/>
                    </a:lnTo>
                    <a:lnTo>
                      <a:pt x="302" y="671"/>
                    </a:lnTo>
                    <a:lnTo>
                      <a:pt x="308" y="671"/>
                    </a:lnTo>
                    <a:lnTo>
                      <a:pt x="302" y="671"/>
                    </a:lnTo>
                    <a:lnTo>
                      <a:pt x="302" y="677"/>
                    </a:lnTo>
                    <a:lnTo>
                      <a:pt x="308" y="677"/>
                    </a:lnTo>
                    <a:lnTo>
                      <a:pt x="302" y="677"/>
                    </a:lnTo>
                    <a:lnTo>
                      <a:pt x="302" y="683"/>
                    </a:lnTo>
                    <a:lnTo>
                      <a:pt x="302" y="689"/>
                    </a:lnTo>
                    <a:lnTo>
                      <a:pt x="296" y="689"/>
                    </a:lnTo>
                    <a:lnTo>
                      <a:pt x="290" y="689"/>
                    </a:lnTo>
                    <a:lnTo>
                      <a:pt x="284" y="689"/>
                    </a:lnTo>
                    <a:lnTo>
                      <a:pt x="278" y="689"/>
                    </a:lnTo>
                    <a:lnTo>
                      <a:pt x="272" y="689"/>
                    </a:lnTo>
                    <a:lnTo>
                      <a:pt x="272" y="683"/>
                    </a:lnTo>
                    <a:lnTo>
                      <a:pt x="266" y="683"/>
                    </a:lnTo>
                    <a:lnTo>
                      <a:pt x="260" y="683"/>
                    </a:lnTo>
                    <a:lnTo>
                      <a:pt x="254" y="683"/>
                    </a:lnTo>
                    <a:lnTo>
                      <a:pt x="254" y="677"/>
                    </a:lnTo>
                    <a:lnTo>
                      <a:pt x="248" y="677"/>
                    </a:lnTo>
                    <a:lnTo>
                      <a:pt x="242" y="677"/>
                    </a:lnTo>
                    <a:lnTo>
                      <a:pt x="242" y="671"/>
                    </a:lnTo>
                    <a:lnTo>
                      <a:pt x="235" y="671"/>
                    </a:lnTo>
                    <a:lnTo>
                      <a:pt x="229" y="671"/>
                    </a:lnTo>
                    <a:lnTo>
                      <a:pt x="229" y="677"/>
                    </a:lnTo>
                    <a:lnTo>
                      <a:pt x="223" y="677"/>
                    </a:lnTo>
                    <a:lnTo>
                      <a:pt x="217" y="671"/>
                    </a:lnTo>
                    <a:lnTo>
                      <a:pt x="211" y="671"/>
                    </a:lnTo>
                    <a:lnTo>
                      <a:pt x="205" y="665"/>
                    </a:lnTo>
                    <a:lnTo>
                      <a:pt x="199" y="658"/>
                    </a:lnTo>
                    <a:lnTo>
                      <a:pt x="193" y="658"/>
                    </a:lnTo>
                    <a:lnTo>
                      <a:pt x="187" y="658"/>
                    </a:lnTo>
                    <a:lnTo>
                      <a:pt x="181" y="658"/>
                    </a:lnTo>
                    <a:lnTo>
                      <a:pt x="175" y="658"/>
                    </a:lnTo>
                    <a:lnTo>
                      <a:pt x="169" y="658"/>
                    </a:lnTo>
                    <a:lnTo>
                      <a:pt x="157" y="652"/>
                    </a:lnTo>
                    <a:lnTo>
                      <a:pt x="151" y="652"/>
                    </a:lnTo>
                    <a:lnTo>
                      <a:pt x="145" y="652"/>
                    </a:lnTo>
                    <a:lnTo>
                      <a:pt x="133" y="652"/>
                    </a:lnTo>
                    <a:lnTo>
                      <a:pt x="133" y="646"/>
                    </a:lnTo>
                    <a:lnTo>
                      <a:pt x="127" y="646"/>
                    </a:lnTo>
                    <a:lnTo>
                      <a:pt x="121" y="646"/>
                    </a:lnTo>
                    <a:lnTo>
                      <a:pt x="121" y="640"/>
                    </a:lnTo>
                    <a:lnTo>
                      <a:pt x="115" y="640"/>
                    </a:lnTo>
                    <a:lnTo>
                      <a:pt x="109" y="640"/>
                    </a:lnTo>
                    <a:lnTo>
                      <a:pt x="103" y="640"/>
                    </a:lnTo>
                    <a:lnTo>
                      <a:pt x="103" y="634"/>
                    </a:lnTo>
                    <a:lnTo>
                      <a:pt x="97" y="628"/>
                    </a:lnTo>
                    <a:lnTo>
                      <a:pt x="91" y="628"/>
                    </a:lnTo>
                    <a:lnTo>
                      <a:pt x="85" y="628"/>
                    </a:lnTo>
                    <a:lnTo>
                      <a:pt x="79" y="622"/>
                    </a:lnTo>
                    <a:lnTo>
                      <a:pt x="79" y="615"/>
                    </a:lnTo>
                    <a:lnTo>
                      <a:pt x="79" y="603"/>
                    </a:lnTo>
                    <a:lnTo>
                      <a:pt x="54" y="597"/>
                    </a:lnTo>
                    <a:lnTo>
                      <a:pt x="48" y="591"/>
                    </a:lnTo>
                    <a:lnTo>
                      <a:pt x="48" y="597"/>
                    </a:lnTo>
                    <a:lnTo>
                      <a:pt x="12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6"/>
                    </a:lnTo>
                    <a:lnTo>
                      <a:pt x="6" y="566"/>
                    </a:lnTo>
                    <a:lnTo>
                      <a:pt x="6" y="560"/>
                    </a:lnTo>
                    <a:lnTo>
                      <a:pt x="12" y="560"/>
                    </a:lnTo>
                    <a:lnTo>
                      <a:pt x="18" y="554"/>
                    </a:lnTo>
                    <a:lnTo>
                      <a:pt x="24" y="554"/>
                    </a:lnTo>
                    <a:lnTo>
                      <a:pt x="24" y="548"/>
                    </a:lnTo>
                    <a:lnTo>
                      <a:pt x="30" y="542"/>
                    </a:lnTo>
                    <a:lnTo>
                      <a:pt x="30" y="535"/>
                    </a:lnTo>
                    <a:lnTo>
                      <a:pt x="36" y="535"/>
                    </a:lnTo>
                    <a:lnTo>
                      <a:pt x="42" y="535"/>
                    </a:lnTo>
                    <a:lnTo>
                      <a:pt x="42" y="529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48" y="517"/>
                    </a:lnTo>
                    <a:lnTo>
                      <a:pt x="48" y="511"/>
                    </a:lnTo>
                    <a:lnTo>
                      <a:pt x="54" y="511"/>
                    </a:lnTo>
                    <a:lnTo>
                      <a:pt x="60" y="511"/>
                    </a:lnTo>
                    <a:lnTo>
                      <a:pt x="66" y="511"/>
                    </a:lnTo>
                    <a:lnTo>
                      <a:pt x="66" y="505"/>
                    </a:lnTo>
                    <a:lnTo>
                      <a:pt x="72" y="505"/>
                    </a:lnTo>
                    <a:lnTo>
                      <a:pt x="72" y="498"/>
                    </a:lnTo>
                    <a:lnTo>
                      <a:pt x="79" y="498"/>
                    </a:lnTo>
                    <a:lnTo>
                      <a:pt x="79" y="492"/>
                    </a:lnTo>
                    <a:lnTo>
                      <a:pt x="79" y="486"/>
                    </a:lnTo>
                    <a:lnTo>
                      <a:pt x="85" y="486"/>
                    </a:lnTo>
                    <a:lnTo>
                      <a:pt x="91" y="486"/>
                    </a:lnTo>
                    <a:lnTo>
                      <a:pt x="97" y="486"/>
                    </a:lnTo>
                    <a:lnTo>
                      <a:pt x="97" y="480"/>
                    </a:lnTo>
                    <a:lnTo>
                      <a:pt x="103" y="480"/>
                    </a:lnTo>
                    <a:lnTo>
                      <a:pt x="109" y="480"/>
                    </a:lnTo>
                    <a:lnTo>
                      <a:pt x="115" y="480"/>
                    </a:lnTo>
                    <a:lnTo>
                      <a:pt x="121" y="480"/>
                    </a:lnTo>
                    <a:lnTo>
                      <a:pt x="127" y="480"/>
                    </a:lnTo>
                    <a:lnTo>
                      <a:pt x="133" y="480"/>
                    </a:lnTo>
                    <a:lnTo>
                      <a:pt x="133" y="486"/>
                    </a:lnTo>
                    <a:lnTo>
                      <a:pt x="139" y="486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1" y="480"/>
                    </a:lnTo>
                    <a:lnTo>
                      <a:pt x="157" y="480"/>
                    </a:lnTo>
                    <a:lnTo>
                      <a:pt x="163" y="486"/>
                    </a:lnTo>
                    <a:lnTo>
                      <a:pt x="163" y="480"/>
                    </a:lnTo>
                    <a:lnTo>
                      <a:pt x="169" y="480"/>
                    </a:lnTo>
                    <a:lnTo>
                      <a:pt x="169" y="474"/>
                    </a:lnTo>
                    <a:lnTo>
                      <a:pt x="175" y="474"/>
                    </a:lnTo>
                    <a:lnTo>
                      <a:pt x="175" y="468"/>
                    </a:lnTo>
                    <a:lnTo>
                      <a:pt x="175" y="474"/>
                    </a:lnTo>
                    <a:lnTo>
                      <a:pt x="181" y="474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74"/>
                    </a:lnTo>
                    <a:lnTo>
                      <a:pt x="199" y="474"/>
                    </a:lnTo>
                    <a:lnTo>
                      <a:pt x="205" y="474"/>
                    </a:lnTo>
                    <a:lnTo>
                      <a:pt x="211" y="474"/>
                    </a:lnTo>
                    <a:lnTo>
                      <a:pt x="211" y="480"/>
                    </a:lnTo>
                    <a:lnTo>
                      <a:pt x="217" y="480"/>
                    </a:lnTo>
                    <a:lnTo>
                      <a:pt x="223" y="480"/>
                    </a:lnTo>
                    <a:lnTo>
                      <a:pt x="229" y="480"/>
                    </a:lnTo>
                    <a:lnTo>
                      <a:pt x="235" y="480"/>
                    </a:lnTo>
                    <a:lnTo>
                      <a:pt x="242" y="480"/>
                    </a:lnTo>
                    <a:lnTo>
                      <a:pt x="248" y="480"/>
                    </a:lnTo>
                    <a:lnTo>
                      <a:pt x="254" y="480"/>
                    </a:lnTo>
                    <a:lnTo>
                      <a:pt x="254" y="474"/>
                    </a:lnTo>
                    <a:lnTo>
                      <a:pt x="260" y="474"/>
                    </a:lnTo>
                    <a:lnTo>
                      <a:pt x="260" y="480"/>
                    </a:lnTo>
                    <a:lnTo>
                      <a:pt x="266" y="480"/>
                    </a:lnTo>
                    <a:lnTo>
                      <a:pt x="272" y="480"/>
                    </a:lnTo>
                    <a:lnTo>
                      <a:pt x="278" y="480"/>
                    </a:lnTo>
                    <a:lnTo>
                      <a:pt x="278" y="474"/>
                    </a:lnTo>
                    <a:lnTo>
                      <a:pt x="284" y="474"/>
                    </a:lnTo>
                    <a:lnTo>
                      <a:pt x="284" y="468"/>
                    </a:lnTo>
                    <a:lnTo>
                      <a:pt x="290" y="468"/>
                    </a:lnTo>
                    <a:lnTo>
                      <a:pt x="296" y="468"/>
                    </a:lnTo>
                    <a:lnTo>
                      <a:pt x="296" y="462"/>
                    </a:lnTo>
                    <a:lnTo>
                      <a:pt x="302" y="462"/>
                    </a:lnTo>
                    <a:lnTo>
                      <a:pt x="302" y="468"/>
                    </a:lnTo>
                    <a:lnTo>
                      <a:pt x="308" y="462"/>
                    </a:lnTo>
                    <a:lnTo>
                      <a:pt x="314" y="462"/>
                    </a:lnTo>
                    <a:lnTo>
                      <a:pt x="314" y="455"/>
                    </a:lnTo>
                    <a:lnTo>
                      <a:pt x="314" y="449"/>
                    </a:lnTo>
                    <a:lnTo>
                      <a:pt x="314" y="443"/>
                    </a:lnTo>
                    <a:lnTo>
                      <a:pt x="320" y="437"/>
                    </a:lnTo>
                    <a:lnTo>
                      <a:pt x="320" y="431"/>
                    </a:lnTo>
                    <a:lnTo>
                      <a:pt x="320" y="425"/>
                    </a:lnTo>
                    <a:lnTo>
                      <a:pt x="326" y="425"/>
                    </a:lnTo>
                    <a:lnTo>
                      <a:pt x="326" y="418"/>
                    </a:lnTo>
                    <a:lnTo>
                      <a:pt x="320" y="418"/>
                    </a:lnTo>
                    <a:lnTo>
                      <a:pt x="320" y="412"/>
                    </a:lnTo>
                    <a:lnTo>
                      <a:pt x="326" y="406"/>
                    </a:lnTo>
                    <a:lnTo>
                      <a:pt x="320" y="406"/>
                    </a:lnTo>
                    <a:lnTo>
                      <a:pt x="320" y="400"/>
                    </a:lnTo>
                    <a:lnTo>
                      <a:pt x="320" y="394"/>
                    </a:lnTo>
                    <a:lnTo>
                      <a:pt x="320" y="388"/>
                    </a:lnTo>
                    <a:lnTo>
                      <a:pt x="326" y="382"/>
                    </a:lnTo>
                    <a:lnTo>
                      <a:pt x="326" y="375"/>
                    </a:lnTo>
                    <a:lnTo>
                      <a:pt x="326" y="369"/>
                    </a:lnTo>
                    <a:lnTo>
                      <a:pt x="332" y="369"/>
                    </a:lnTo>
                    <a:lnTo>
                      <a:pt x="332" y="363"/>
                    </a:lnTo>
                    <a:lnTo>
                      <a:pt x="332" y="357"/>
                    </a:lnTo>
                    <a:lnTo>
                      <a:pt x="338" y="357"/>
                    </a:lnTo>
                    <a:lnTo>
                      <a:pt x="338" y="351"/>
                    </a:lnTo>
                    <a:lnTo>
                      <a:pt x="338" y="345"/>
                    </a:lnTo>
                    <a:lnTo>
                      <a:pt x="338" y="339"/>
                    </a:lnTo>
                    <a:lnTo>
                      <a:pt x="344" y="339"/>
                    </a:lnTo>
                    <a:lnTo>
                      <a:pt x="338" y="339"/>
                    </a:lnTo>
                    <a:lnTo>
                      <a:pt x="338" y="332"/>
                    </a:lnTo>
                    <a:lnTo>
                      <a:pt x="344" y="332"/>
                    </a:lnTo>
                    <a:lnTo>
                      <a:pt x="344" y="326"/>
                    </a:lnTo>
                    <a:lnTo>
                      <a:pt x="350" y="326"/>
                    </a:lnTo>
                    <a:lnTo>
                      <a:pt x="356" y="326"/>
                    </a:lnTo>
                    <a:lnTo>
                      <a:pt x="356" y="320"/>
                    </a:lnTo>
                    <a:lnTo>
                      <a:pt x="356" y="314"/>
                    </a:lnTo>
                    <a:lnTo>
                      <a:pt x="362" y="314"/>
                    </a:lnTo>
                    <a:lnTo>
                      <a:pt x="368" y="314"/>
                    </a:lnTo>
                    <a:lnTo>
                      <a:pt x="374" y="314"/>
                    </a:lnTo>
                    <a:lnTo>
                      <a:pt x="374" y="308"/>
                    </a:lnTo>
                    <a:lnTo>
                      <a:pt x="380" y="308"/>
                    </a:lnTo>
                    <a:lnTo>
                      <a:pt x="380" y="302"/>
                    </a:lnTo>
                    <a:lnTo>
                      <a:pt x="374" y="295"/>
                    </a:lnTo>
                    <a:lnTo>
                      <a:pt x="368" y="295"/>
                    </a:lnTo>
                    <a:lnTo>
                      <a:pt x="368" y="289"/>
                    </a:lnTo>
                    <a:lnTo>
                      <a:pt x="368" y="283"/>
                    </a:lnTo>
                    <a:lnTo>
                      <a:pt x="374" y="283"/>
                    </a:lnTo>
                    <a:lnTo>
                      <a:pt x="380" y="283"/>
                    </a:lnTo>
                    <a:lnTo>
                      <a:pt x="386" y="283"/>
                    </a:lnTo>
                    <a:lnTo>
                      <a:pt x="392" y="277"/>
                    </a:lnTo>
                    <a:lnTo>
                      <a:pt x="392" y="271"/>
                    </a:lnTo>
                    <a:lnTo>
                      <a:pt x="398" y="271"/>
                    </a:lnTo>
                    <a:lnTo>
                      <a:pt x="405" y="271"/>
                    </a:lnTo>
                    <a:lnTo>
                      <a:pt x="405" y="265"/>
                    </a:lnTo>
                    <a:lnTo>
                      <a:pt x="411" y="259"/>
                    </a:lnTo>
                    <a:lnTo>
                      <a:pt x="411" y="252"/>
                    </a:lnTo>
                    <a:lnTo>
                      <a:pt x="411" y="246"/>
                    </a:lnTo>
                    <a:lnTo>
                      <a:pt x="411" y="240"/>
                    </a:lnTo>
                    <a:lnTo>
                      <a:pt x="411" y="234"/>
                    </a:lnTo>
                    <a:lnTo>
                      <a:pt x="411" y="228"/>
                    </a:lnTo>
                    <a:lnTo>
                      <a:pt x="411" y="222"/>
                    </a:lnTo>
                    <a:lnTo>
                      <a:pt x="417" y="222"/>
                    </a:lnTo>
                    <a:lnTo>
                      <a:pt x="417" y="215"/>
                    </a:lnTo>
                    <a:lnTo>
                      <a:pt x="417" y="209"/>
                    </a:lnTo>
                    <a:lnTo>
                      <a:pt x="423" y="191"/>
                    </a:lnTo>
                    <a:lnTo>
                      <a:pt x="423" y="172"/>
                    </a:lnTo>
                    <a:lnTo>
                      <a:pt x="423" y="166"/>
                    </a:lnTo>
                    <a:lnTo>
                      <a:pt x="429" y="166"/>
                    </a:lnTo>
                    <a:lnTo>
                      <a:pt x="429" y="160"/>
                    </a:lnTo>
                    <a:lnTo>
                      <a:pt x="423" y="160"/>
                    </a:lnTo>
                    <a:lnTo>
                      <a:pt x="417" y="160"/>
                    </a:lnTo>
                    <a:lnTo>
                      <a:pt x="417" y="154"/>
                    </a:lnTo>
                    <a:lnTo>
                      <a:pt x="411" y="154"/>
                    </a:lnTo>
                    <a:lnTo>
                      <a:pt x="411" y="148"/>
                    </a:lnTo>
                    <a:lnTo>
                      <a:pt x="405" y="148"/>
                    </a:lnTo>
                    <a:lnTo>
                      <a:pt x="405" y="142"/>
                    </a:lnTo>
                    <a:lnTo>
                      <a:pt x="398" y="142"/>
                    </a:lnTo>
                    <a:lnTo>
                      <a:pt x="398" y="135"/>
                    </a:lnTo>
                    <a:lnTo>
                      <a:pt x="392" y="135"/>
                    </a:lnTo>
                    <a:lnTo>
                      <a:pt x="398" y="129"/>
                    </a:lnTo>
                    <a:lnTo>
                      <a:pt x="392" y="129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05"/>
                    </a:lnTo>
                    <a:lnTo>
                      <a:pt x="398" y="105"/>
                    </a:lnTo>
                    <a:lnTo>
                      <a:pt x="398" y="99"/>
                    </a:lnTo>
                    <a:lnTo>
                      <a:pt x="398" y="92"/>
                    </a:lnTo>
                    <a:lnTo>
                      <a:pt x="405" y="92"/>
                    </a:lnTo>
                    <a:lnTo>
                      <a:pt x="398" y="92"/>
                    </a:lnTo>
                    <a:lnTo>
                      <a:pt x="405" y="86"/>
                    </a:lnTo>
                    <a:lnTo>
                      <a:pt x="411" y="86"/>
                    </a:lnTo>
                    <a:lnTo>
                      <a:pt x="411" y="80"/>
                    </a:lnTo>
                    <a:lnTo>
                      <a:pt x="417" y="80"/>
                    </a:lnTo>
                    <a:lnTo>
                      <a:pt x="423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495" y="49"/>
                    </a:lnTo>
                    <a:lnTo>
                      <a:pt x="495" y="43"/>
                    </a:lnTo>
                    <a:lnTo>
                      <a:pt x="495" y="37"/>
                    </a:lnTo>
                    <a:lnTo>
                      <a:pt x="501" y="31"/>
                    </a:lnTo>
                    <a:lnTo>
                      <a:pt x="501" y="25"/>
                    </a:lnTo>
                    <a:lnTo>
                      <a:pt x="501" y="19"/>
                    </a:lnTo>
                    <a:lnTo>
                      <a:pt x="501" y="12"/>
                    </a:lnTo>
                    <a:lnTo>
                      <a:pt x="507" y="6"/>
                    </a:lnTo>
                    <a:lnTo>
                      <a:pt x="507" y="0"/>
                    </a:lnTo>
                    <a:lnTo>
                      <a:pt x="513" y="6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31" y="12"/>
                    </a:lnTo>
                    <a:lnTo>
                      <a:pt x="537" y="19"/>
                    </a:lnTo>
                    <a:lnTo>
                      <a:pt x="549" y="19"/>
                    </a:lnTo>
                    <a:lnTo>
                      <a:pt x="549" y="31"/>
                    </a:lnTo>
                    <a:lnTo>
                      <a:pt x="555" y="37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49" y="86"/>
                    </a:lnTo>
                    <a:lnTo>
                      <a:pt x="537" y="99"/>
                    </a:lnTo>
                    <a:lnTo>
                      <a:pt x="531" y="105"/>
                    </a:lnTo>
                    <a:lnTo>
                      <a:pt x="525" y="105"/>
                    </a:lnTo>
                    <a:lnTo>
                      <a:pt x="525" y="111"/>
                    </a:lnTo>
                    <a:lnTo>
                      <a:pt x="525" y="117"/>
                    </a:lnTo>
                    <a:lnTo>
                      <a:pt x="525" y="123"/>
                    </a:lnTo>
                    <a:lnTo>
                      <a:pt x="525" y="129"/>
                    </a:lnTo>
                    <a:lnTo>
                      <a:pt x="525" y="135"/>
                    </a:lnTo>
                    <a:lnTo>
                      <a:pt x="513" y="148"/>
                    </a:lnTo>
                    <a:lnTo>
                      <a:pt x="507" y="148"/>
                    </a:lnTo>
                    <a:lnTo>
                      <a:pt x="507" y="154"/>
                    </a:lnTo>
                    <a:lnTo>
                      <a:pt x="501" y="154"/>
                    </a:lnTo>
                    <a:lnTo>
                      <a:pt x="495" y="160"/>
                    </a:lnTo>
                    <a:lnTo>
                      <a:pt x="483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77" y="185"/>
                    </a:lnTo>
                    <a:lnTo>
                      <a:pt x="477" y="191"/>
                    </a:lnTo>
                    <a:lnTo>
                      <a:pt x="483" y="197"/>
                    </a:lnTo>
                    <a:lnTo>
                      <a:pt x="489" y="203"/>
                    </a:lnTo>
                    <a:lnTo>
                      <a:pt x="489" y="197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7" y="197"/>
                    </a:lnTo>
                    <a:lnTo>
                      <a:pt x="507" y="203"/>
                    </a:lnTo>
                    <a:lnTo>
                      <a:pt x="513" y="209"/>
                    </a:lnTo>
                    <a:lnTo>
                      <a:pt x="519" y="209"/>
                    </a:lnTo>
                    <a:lnTo>
                      <a:pt x="525" y="215"/>
                    </a:lnTo>
                    <a:lnTo>
                      <a:pt x="531" y="215"/>
                    </a:lnTo>
                    <a:lnTo>
                      <a:pt x="531" y="222"/>
                    </a:lnTo>
                    <a:lnTo>
                      <a:pt x="531" y="228"/>
                    </a:lnTo>
                    <a:lnTo>
                      <a:pt x="531" y="234"/>
                    </a:lnTo>
                    <a:lnTo>
                      <a:pt x="537" y="234"/>
                    </a:lnTo>
                    <a:lnTo>
                      <a:pt x="537" y="240"/>
                    </a:lnTo>
                    <a:lnTo>
                      <a:pt x="543" y="252"/>
                    </a:lnTo>
                    <a:lnTo>
                      <a:pt x="537" y="259"/>
                    </a:lnTo>
                    <a:lnTo>
                      <a:pt x="531" y="265"/>
                    </a:lnTo>
                    <a:lnTo>
                      <a:pt x="525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37" y="265"/>
                    </a:lnTo>
                    <a:lnTo>
                      <a:pt x="543" y="265"/>
                    </a:lnTo>
                    <a:lnTo>
                      <a:pt x="549" y="271"/>
                    </a:lnTo>
                    <a:lnTo>
                      <a:pt x="555" y="283"/>
                    </a:lnTo>
                    <a:lnTo>
                      <a:pt x="555" y="28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2" name="Freeform 365"/>
              <p:cNvSpPr>
                <a:spLocks/>
              </p:cNvSpPr>
              <p:nvPr/>
            </p:nvSpPr>
            <p:spPr bwMode="auto">
              <a:xfrm>
                <a:off x="493" y="3632"/>
                <a:ext cx="507" cy="622"/>
              </a:xfrm>
              <a:custGeom>
                <a:avLst/>
                <a:gdLst>
                  <a:gd name="T0" fmla="*/ 181 w 507"/>
                  <a:gd name="T1" fmla="*/ 105 h 622"/>
                  <a:gd name="T2" fmla="*/ 199 w 507"/>
                  <a:gd name="T3" fmla="*/ 74 h 622"/>
                  <a:gd name="T4" fmla="*/ 229 w 507"/>
                  <a:gd name="T5" fmla="*/ 62 h 622"/>
                  <a:gd name="T6" fmla="*/ 259 w 507"/>
                  <a:gd name="T7" fmla="*/ 62 h 622"/>
                  <a:gd name="T8" fmla="*/ 271 w 507"/>
                  <a:gd name="T9" fmla="*/ 68 h 622"/>
                  <a:gd name="T10" fmla="*/ 308 w 507"/>
                  <a:gd name="T11" fmla="*/ 68 h 622"/>
                  <a:gd name="T12" fmla="*/ 314 w 507"/>
                  <a:gd name="T13" fmla="*/ 99 h 622"/>
                  <a:gd name="T14" fmla="*/ 332 w 507"/>
                  <a:gd name="T15" fmla="*/ 136 h 622"/>
                  <a:gd name="T16" fmla="*/ 344 w 507"/>
                  <a:gd name="T17" fmla="*/ 172 h 622"/>
                  <a:gd name="T18" fmla="*/ 380 w 507"/>
                  <a:gd name="T19" fmla="*/ 142 h 622"/>
                  <a:gd name="T20" fmla="*/ 422 w 507"/>
                  <a:gd name="T21" fmla="*/ 123 h 622"/>
                  <a:gd name="T22" fmla="*/ 464 w 507"/>
                  <a:gd name="T23" fmla="*/ 148 h 622"/>
                  <a:gd name="T24" fmla="*/ 477 w 507"/>
                  <a:gd name="T25" fmla="*/ 179 h 622"/>
                  <a:gd name="T26" fmla="*/ 483 w 507"/>
                  <a:gd name="T27" fmla="*/ 203 h 622"/>
                  <a:gd name="T28" fmla="*/ 477 w 507"/>
                  <a:gd name="T29" fmla="*/ 228 h 622"/>
                  <a:gd name="T30" fmla="*/ 507 w 507"/>
                  <a:gd name="T31" fmla="*/ 240 h 622"/>
                  <a:gd name="T32" fmla="*/ 501 w 507"/>
                  <a:gd name="T33" fmla="*/ 265 h 622"/>
                  <a:gd name="T34" fmla="*/ 483 w 507"/>
                  <a:gd name="T35" fmla="*/ 289 h 622"/>
                  <a:gd name="T36" fmla="*/ 477 w 507"/>
                  <a:gd name="T37" fmla="*/ 314 h 622"/>
                  <a:gd name="T38" fmla="*/ 477 w 507"/>
                  <a:gd name="T39" fmla="*/ 345 h 622"/>
                  <a:gd name="T40" fmla="*/ 471 w 507"/>
                  <a:gd name="T41" fmla="*/ 363 h 622"/>
                  <a:gd name="T42" fmla="*/ 464 w 507"/>
                  <a:gd name="T43" fmla="*/ 388 h 622"/>
                  <a:gd name="T44" fmla="*/ 380 w 507"/>
                  <a:gd name="T45" fmla="*/ 382 h 622"/>
                  <a:gd name="T46" fmla="*/ 356 w 507"/>
                  <a:gd name="T47" fmla="*/ 345 h 622"/>
                  <a:gd name="T48" fmla="*/ 320 w 507"/>
                  <a:gd name="T49" fmla="*/ 357 h 622"/>
                  <a:gd name="T50" fmla="*/ 283 w 507"/>
                  <a:gd name="T51" fmla="*/ 339 h 622"/>
                  <a:gd name="T52" fmla="*/ 241 w 507"/>
                  <a:gd name="T53" fmla="*/ 345 h 622"/>
                  <a:gd name="T54" fmla="*/ 211 w 507"/>
                  <a:gd name="T55" fmla="*/ 351 h 622"/>
                  <a:gd name="T56" fmla="*/ 181 w 507"/>
                  <a:gd name="T57" fmla="*/ 382 h 622"/>
                  <a:gd name="T58" fmla="*/ 181 w 507"/>
                  <a:gd name="T59" fmla="*/ 406 h 622"/>
                  <a:gd name="T60" fmla="*/ 187 w 507"/>
                  <a:gd name="T61" fmla="*/ 437 h 622"/>
                  <a:gd name="T62" fmla="*/ 193 w 507"/>
                  <a:gd name="T63" fmla="*/ 462 h 622"/>
                  <a:gd name="T64" fmla="*/ 181 w 507"/>
                  <a:gd name="T65" fmla="*/ 486 h 622"/>
                  <a:gd name="T66" fmla="*/ 157 w 507"/>
                  <a:gd name="T67" fmla="*/ 523 h 622"/>
                  <a:gd name="T68" fmla="*/ 145 w 507"/>
                  <a:gd name="T69" fmla="*/ 554 h 622"/>
                  <a:gd name="T70" fmla="*/ 114 w 507"/>
                  <a:gd name="T71" fmla="*/ 585 h 622"/>
                  <a:gd name="T72" fmla="*/ 120 w 507"/>
                  <a:gd name="T73" fmla="*/ 609 h 622"/>
                  <a:gd name="T74" fmla="*/ 96 w 507"/>
                  <a:gd name="T75" fmla="*/ 609 h 622"/>
                  <a:gd name="T76" fmla="*/ 66 w 507"/>
                  <a:gd name="T77" fmla="*/ 597 h 622"/>
                  <a:gd name="T78" fmla="*/ 24 w 507"/>
                  <a:gd name="T79" fmla="*/ 566 h 622"/>
                  <a:gd name="T80" fmla="*/ 0 w 507"/>
                  <a:gd name="T81" fmla="*/ 542 h 622"/>
                  <a:gd name="T82" fmla="*/ 12 w 507"/>
                  <a:gd name="T83" fmla="*/ 517 h 622"/>
                  <a:gd name="T84" fmla="*/ 36 w 507"/>
                  <a:gd name="T85" fmla="*/ 468 h 622"/>
                  <a:gd name="T86" fmla="*/ 48 w 507"/>
                  <a:gd name="T87" fmla="*/ 388 h 622"/>
                  <a:gd name="T88" fmla="*/ 60 w 507"/>
                  <a:gd name="T89" fmla="*/ 363 h 622"/>
                  <a:gd name="T90" fmla="*/ 54 w 507"/>
                  <a:gd name="T91" fmla="*/ 339 h 622"/>
                  <a:gd name="T92" fmla="*/ 60 w 507"/>
                  <a:gd name="T93" fmla="*/ 326 h 622"/>
                  <a:gd name="T94" fmla="*/ 66 w 507"/>
                  <a:gd name="T95" fmla="*/ 289 h 622"/>
                  <a:gd name="T96" fmla="*/ 72 w 507"/>
                  <a:gd name="T97" fmla="*/ 265 h 622"/>
                  <a:gd name="T98" fmla="*/ 72 w 507"/>
                  <a:gd name="T99" fmla="*/ 234 h 622"/>
                  <a:gd name="T100" fmla="*/ 66 w 507"/>
                  <a:gd name="T101" fmla="*/ 197 h 622"/>
                  <a:gd name="T102" fmla="*/ 66 w 507"/>
                  <a:gd name="T103" fmla="*/ 166 h 622"/>
                  <a:gd name="T104" fmla="*/ 72 w 507"/>
                  <a:gd name="T105" fmla="*/ 129 h 622"/>
                  <a:gd name="T106" fmla="*/ 90 w 507"/>
                  <a:gd name="T107" fmla="*/ 99 h 622"/>
                  <a:gd name="T108" fmla="*/ 102 w 507"/>
                  <a:gd name="T109" fmla="*/ 68 h 622"/>
                  <a:gd name="T110" fmla="*/ 102 w 507"/>
                  <a:gd name="T111" fmla="*/ 43 h 622"/>
                  <a:gd name="T112" fmla="*/ 120 w 507"/>
                  <a:gd name="T113" fmla="*/ 31 h 622"/>
                  <a:gd name="T114" fmla="*/ 151 w 507"/>
                  <a:gd name="T115" fmla="*/ 0 h 622"/>
                  <a:gd name="T116" fmla="*/ 157 w 507"/>
                  <a:gd name="T117" fmla="*/ 62 h 622"/>
                  <a:gd name="T118" fmla="*/ 138 w 507"/>
                  <a:gd name="T119" fmla="*/ 99 h 6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7"/>
                  <a:gd name="T181" fmla="*/ 0 h 622"/>
                  <a:gd name="T182" fmla="*/ 507 w 507"/>
                  <a:gd name="T183" fmla="*/ 622 h 6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7" h="622">
                    <a:moveTo>
                      <a:pt x="145" y="111"/>
                    </a:moveTo>
                    <a:lnTo>
                      <a:pt x="151" y="105"/>
                    </a:lnTo>
                    <a:lnTo>
                      <a:pt x="151" y="99"/>
                    </a:lnTo>
                    <a:lnTo>
                      <a:pt x="157" y="99"/>
                    </a:lnTo>
                    <a:lnTo>
                      <a:pt x="163" y="99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87" y="105"/>
                    </a:lnTo>
                    <a:lnTo>
                      <a:pt x="187" y="99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205" y="74"/>
                    </a:lnTo>
                    <a:lnTo>
                      <a:pt x="199" y="74"/>
                    </a:lnTo>
                    <a:lnTo>
                      <a:pt x="199" y="68"/>
                    </a:lnTo>
                    <a:lnTo>
                      <a:pt x="205" y="68"/>
                    </a:lnTo>
                    <a:lnTo>
                      <a:pt x="211" y="68"/>
                    </a:lnTo>
                    <a:lnTo>
                      <a:pt x="211" y="62"/>
                    </a:lnTo>
                    <a:lnTo>
                      <a:pt x="217" y="62"/>
                    </a:lnTo>
                    <a:lnTo>
                      <a:pt x="223" y="62"/>
                    </a:lnTo>
                    <a:lnTo>
                      <a:pt x="229" y="62"/>
                    </a:lnTo>
                    <a:lnTo>
                      <a:pt x="235" y="62"/>
                    </a:lnTo>
                    <a:lnTo>
                      <a:pt x="235" y="68"/>
                    </a:lnTo>
                    <a:lnTo>
                      <a:pt x="241" y="68"/>
                    </a:lnTo>
                    <a:lnTo>
                      <a:pt x="247" y="68"/>
                    </a:lnTo>
                    <a:lnTo>
                      <a:pt x="253" y="68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68"/>
                    </a:lnTo>
                    <a:lnTo>
                      <a:pt x="265" y="68"/>
                    </a:lnTo>
                    <a:lnTo>
                      <a:pt x="265" y="62"/>
                    </a:lnTo>
                    <a:lnTo>
                      <a:pt x="271" y="62"/>
                    </a:lnTo>
                    <a:lnTo>
                      <a:pt x="271" y="56"/>
                    </a:lnTo>
                    <a:lnTo>
                      <a:pt x="271" y="62"/>
                    </a:lnTo>
                    <a:lnTo>
                      <a:pt x="271" y="68"/>
                    </a:lnTo>
                    <a:lnTo>
                      <a:pt x="277" y="68"/>
                    </a:lnTo>
                    <a:lnTo>
                      <a:pt x="283" y="74"/>
                    </a:lnTo>
                    <a:lnTo>
                      <a:pt x="289" y="68"/>
                    </a:lnTo>
                    <a:lnTo>
                      <a:pt x="295" y="62"/>
                    </a:lnTo>
                    <a:lnTo>
                      <a:pt x="301" y="56"/>
                    </a:lnTo>
                    <a:lnTo>
                      <a:pt x="301" y="68"/>
                    </a:lnTo>
                    <a:lnTo>
                      <a:pt x="308" y="68"/>
                    </a:lnTo>
                    <a:lnTo>
                      <a:pt x="308" y="74"/>
                    </a:lnTo>
                    <a:lnTo>
                      <a:pt x="301" y="80"/>
                    </a:lnTo>
                    <a:lnTo>
                      <a:pt x="295" y="80"/>
                    </a:lnTo>
                    <a:lnTo>
                      <a:pt x="295" y="86"/>
                    </a:lnTo>
                    <a:lnTo>
                      <a:pt x="301" y="86"/>
                    </a:lnTo>
                    <a:lnTo>
                      <a:pt x="308" y="92"/>
                    </a:lnTo>
                    <a:lnTo>
                      <a:pt x="314" y="99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26" y="117"/>
                    </a:lnTo>
                    <a:lnTo>
                      <a:pt x="326" y="123"/>
                    </a:lnTo>
                    <a:lnTo>
                      <a:pt x="326" y="129"/>
                    </a:lnTo>
                    <a:lnTo>
                      <a:pt x="332" y="129"/>
                    </a:lnTo>
                    <a:lnTo>
                      <a:pt x="332" y="136"/>
                    </a:lnTo>
                    <a:lnTo>
                      <a:pt x="338" y="136"/>
                    </a:lnTo>
                    <a:lnTo>
                      <a:pt x="338" y="142"/>
                    </a:lnTo>
                    <a:lnTo>
                      <a:pt x="344" y="148"/>
                    </a:lnTo>
                    <a:lnTo>
                      <a:pt x="350" y="154"/>
                    </a:lnTo>
                    <a:lnTo>
                      <a:pt x="350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62" y="154"/>
                    </a:lnTo>
                    <a:lnTo>
                      <a:pt x="374" y="142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36"/>
                    </a:lnTo>
                    <a:lnTo>
                      <a:pt x="404" y="123"/>
                    </a:lnTo>
                    <a:lnTo>
                      <a:pt x="404" y="117"/>
                    </a:lnTo>
                    <a:lnTo>
                      <a:pt x="410" y="117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34" y="136"/>
                    </a:lnTo>
                    <a:lnTo>
                      <a:pt x="440" y="142"/>
                    </a:lnTo>
                    <a:lnTo>
                      <a:pt x="446" y="142"/>
                    </a:lnTo>
                    <a:lnTo>
                      <a:pt x="452" y="142"/>
                    </a:lnTo>
                    <a:lnTo>
                      <a:pt x="452" y="148"/>
                    </a:lnTo>
                    <a:lnTo>
                      <a:pt x="458" y="148"/>
                    </a:lnTo>
                    <a:lnTo>
                      <a:pt x="464" y="148"/>
                    </a:lnTo>
                    <a:lnTo>
                      <a:pt x="471" y="148"/>
                    </a:lnTo>
                    <a:lnTo>
                      <a:pt x="471" y="154"/>
                    </a:lnTo>
                    <a:lnTo>
                      <a:pt x="477" y="154"/>
                    </a:lnTo>
                    <a:lnTo>
                      <a:pt x="477" y="160"/>
                    </a:lnTo>
                    <a:lnTo>
                      <a:pt x="477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83" y="179"/>
                    </a:lnTo>
                    <a:lnTo>
                      <a:pt x="483" y="185"/>
                    </a:lnTo>
                    <a:lnTo>
                      <a:pt x="477" y="185"/>
                    </a:lnTo>
                    <a:lnTo>
                      <a:pt x="483" y="185"/>
                    </a:lnTo>
                    <a:lnTo>
                      <a:pt x="483" y="191"/>
                    </a:lnTo>
                    <a:lnTo>
                      <a:pt x="483" y="197"/>
                    </a:lnTo>
                    <a:lnTo>
                      <a:pt x="483" y="203"/>
                    </a:lnTo>
                    <a:lnTo>
                      <a:pt x="483" y="209"/>
                    </a:lnTo>
                    <a:lnTo>
                      <a:pt x="483" y="216"/>
                    </a:lnTo>
                    <a:lnTo>
                      <a:pt x="477" y="216"/>
                    </a:lnTo>
                    <a:lnTo>
                      <a:pt x="483" y="216"/>
                    </a:lnTo>
                    <a:lnTo>
                      <a:pt x="483" y="222"/>
                    </a:lnTo>
                    <a:lnTo>
                      <a:pt x="477" y="222"/>
                    </a:lnTo>
                    <a:lnTo>
                      <a:pt x="477" y="228"/>
                    </a:lnTo>
                    <a:lnTo>
                      <a:pt x="477" y="234"/>
                    </a:lnTo>
                    <a:lnTo>
                      <a:pt x="483" y="234"/>
                    </a:lnTo>
                    <a:lnTo>
                      <a:pt x="489" y="234"/>
                    </a:lnTo>
                    <a:lnTo>
                      <a:pt x="495" y="234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7" y="240"/>
                    </a:lnTo>
                    <a:lnTo>
                      <a:pt x="507" y="246"/>
                    </a:lnTo>
                    <a:lnTo>
                      <a:pt x="507" y="252"/>
                    </a:lnTo>
                    <a:lnTo>
                      <a:pt x="501" y="252"/>
                    </a:lnTo>
                    <a:lnTo>
                      <a:pt x="501" y="259"/>
                    </a:lnTo>
                    <a:lnTo>
                      <a:pt x="507" y="259"/>
                    </a:lnTo>
                    <a:lnTo>
                      <a:pt x="507" y="265"/>
                    </a:lnTo>
                    <a:lnTo>
                      <a:pt x="501" y="265"/>
                    </a:lnTo>
                    <a:lnTo>
                      <a:pt x="501" y="271"/>
                    </a:lnTo>
                    <a:lnTo>
                      <a:pt x="495" y="271"/>
                    </a:lnTo>
                    <a:lnTo>
                      <a:pt x="495" y="277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83" y="289"/>
                    </a:lnTo>
                    <a:lnTo>
                      <a:pt x="483" y="295"/>
                    </a:lnTo>
                    <a:lnTo>
                      <a:pt x="477" y="295"/>
                    </a:lnTo>
                    <a:lnTo>
                      <a:pt x="477" y="302"/>
                    </a:lnTo>
                    <a:lnTo>
                      <a:pt x="471" y="302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1" y="314"/>
                    </a:lnTo>
                    <a:lnTo>
                      <a:pt x="471" y="320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77" y="332"/>
                    </a:lnTo>
                    <a:lnTo>
                      <a:pt x="477" y="339"/>
                    </a:lnTo>
                    <a:lnTo>
                      <a:pt x="477" y="345"/>
                    </a:lnTo>
                    <a:lnTo>
                      <a:pt x="477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57"/>
                    </a:lnTo>
                    <a:lnTo>
                      <a:pt x="464" y="357"/>
                    </a:lnTo>
                    <a:lnTo>
                      <a:pt x="464" y="363"/>
                    </a:lnTo>
                    <a:lnTo>
                      <a:pt x="471" y="363"/>
                    </a:lnTo>
                    <a:lnTo>
                      <a:pt x="464" y="363"/>
                    </a:lnTo>
                    <a:lnTo>
                      <a:pt x="464" y="369"/>
                    </a:lnTo>
                    <a:lnTo>
                      <a:pt x="464" y="375"/>
                    </a:lnTo>
                    <a:lnTo>
                      <a:pt x="458" y="375"/>
                    </a:lnTo>
                    <a:lnTo>
                      <a:pt x="458" y="382"/>
                    </a:lnTo>
                    <a:lnTo>
                      <a:pt x="464" y="382"/>
                    </a:lnTo>
                    <a:lnTo>
                      <a:pt x="464" y="388"/>
                    </a:lnTo>
                    <a:lnTo>
                      <a:pt x="464" y="394"/>
                    </a:lnTo>
                    <a:lnTo>
                      <a:pt x="458" y="394"/>
                    </a:lnTo>
                    <a:lnTo>
                      <a:pt x="452" y="394"/>
                    </a:lnTo>
                    <a:lnTo>
                      <a:pt x="416" y="388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380" y="382"/>
                    </a:lnTo>
                    <a:lnTo>
                      <a:pt x="374" y="382"/>
                    </a:lnTo>
                    <a:lnTo>
                      <a:pt x="350" y="375"/>
                    </a:lnTo>
                    <a:lnTo>
                      <a:pt x="350" y="369"/>
                    </a:lnTo>
                    <a:lnTo>
                      <a:pt x="350" y="363"/>
                    </a:lnTo>
                    <a:lnTo>
                      <a:pt x="350" y="357"/>
                    </a:lnTo>
                    <a:lnTo>
                      <a:pt x="350" y="351"/>
                    </a:lnTo>
                    <a:lnTo>
                      <a:pt x="356" y="345"/>
                    </a:lnTo>
                    <a:lnTo>
                      <a:pt x="338" y="345"/>
                    </a:lnTo>
                    <a:lnTo>
                      <a:pt x="338" y="351"/>
                    </a:lnTo>
                    <a:lnTo>
                      <a:pt x="344" y="351"/>
                    </a:lnTo>
                    <a:lnTo>
                      <a:pt x="338" y="351"/>
                    </a:lnTo>
                    <a:lnTo>
                      <a:pt x="332" y="351"/>
                    </a:lnTo>
                    <a:lnTo>
                      <a:pt x="326" y="351"/>
                    </a:lnTo>
                    <a:lnTo>
                      <a:pt x="320" y="357"/>
                    </a:lnTo>
                    <a:lnTo>
                      <a:pt x="314" y="357"/>
                    </a:lnTo>
                    <a:lnTo>
                      <a:pt x="314" y="363"/>
                    </a:lnTo>
                    <a:lnTo>
                      <a:pt x="308" y="357"/>
                    </a:lnTo>
                    <a:lnTo>
                      <a:pt x="301" y="357"/>
                    </a:lnTo>
                    <a:lnTo>
                      <a:pt x="301" y="351"/>
                    </a:lnTo>
                    <a:lnTo>
                      <a:pt x="295" y="345"/>
                    </a:lnTo>
                    <a:lnTo>
                      <a:pt x="283" y="339"/>
                    </a:lnTo>
                    <a:lnTo>
                      <a:pt x="277" y="339"/>
                    </a:lnTo>
                    <a:lnTo>
                      <a:pt x="265" y="339"/>
                    </a:lnTo>
                    <a:lnTo>
                      <a:pt x="259" y="339"/>
                    </a:lnTo>
                    <a:lnTo>
                      <a:pt x="253" y="339"/>
                    </a:lnTo>
                    <a:lnTo>
                      <a:pt x="247" y="339"/>
                    </a:lnTo>
                    <a:lnTo>
                      <a:pt x="247" y="345"/>
                    </a:lnTo>
                    <a:lnTo>
                      <a:pt x="241" y="345"/>
                    </a:lnTo>
                    <a:lnTo>
                      <a:pt x="235" y="345"/>
                    </a:lnTo>
                    <a:lnTo>
                      <a:pt x="235" y="351"/>
                    </a:lnTo>
                    <a:lnTo>
                      <a:pt x="229" y="357"/>
                    </a:lnTo>
                    <a:lnTo>
                      <a:pt x="223" y="357"/>
                    </a:lnTo>
                    <a:lnTo>
                      <a:pt x="217" y="357"/>
                    </a:lnTo>
                    <a:lnTo>
                      <a:pt x="217" y="351"/>
                    </a:lnTo>
                    <a:lnTo>
                      <a:pt x="211" y="351"/>
                    </a:lnTo>
                    <a:lnTo>
                      <a:pt x="211" y="357"/>
                    </a:lnTo>
                    <a:lnTo>
                      <a:pt x="199" y="363"/>
                    </a:lnTo>
                    <a:lnTo>
                      <a:pt x="193" y="363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1" y="375"/>
                    </a:lnTo>
                    <a:lnTo>
                      <a:pt x="181" y="382"/>
                    </a:lnTo>
                    <a:lnTo>
                      <a:pt x="175" y="382"/>
                    </a:lnTo>
                    <a:lnTo>
                      <a:pt x="175" y="388"/>
                    </a:lnTo>
                    <a:lnTo>
                      <a:pt x="181" y="388"/>
                    </a:lnTo>
                    <a:lnTo>
                      <a:pt x="187" y="388"/>
                    </a:lnTo>
                    <a:lnTo>
                      <a:pt x="187" y="394"/>
                    </a:lnTo>
                    <a:lnTo>
                      <a:pt x="187" y="400"/>
                    </a:lnTo>
                    <a:lnTo>
                      <a:pt x="181" y="406"/>
                    </a:lnTo>
                    <a:lnTo>
                      <a:pt x="181" y="412"/>
                    </a:lnTo>
                    <a:lnTo>
                      <a:pt x="187" y="412"/>
                    </a:lnTo>
                    <a:lnTo>
                      <a:pt x="187" y="419"/>
                    </a:lnTo>
                    <a:lnTo>
                      <a:pt x="193" y="425"/>
                    </a:lnTo>
                    <a:lnTo>
                      <a:pt x="187" y="425"/>
                    </a:lnTo>
                    <a:lnTo>
                      <a:pt x="187" y="431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93" y="455"/>
                    </a:lnTo>
                    <a:lnTo>
                      <a:pt x="193" y="462"/>
                    </a:lnTo>
                    <a:lnTo>
                      <a:pt x="193" y="468"/>
                    </a:lnTo>
                    <a:lnTo>
                      <a:pt x="187" y="468"/>
                    </a:lnTo>
                    <a:lnTo>
                      <a:pt x="193" y="474"/>
                    </a:lnTo>
                    <a:lnTo>
                      <a:pt x="193" y="480"/>
                    </a:lnTo>
                    <a:lnTo>
                      <a:pt x="187" y="480"/>
                    </a:lnTo>
                    <a:lnTo>
                      <a:pt x="187" y="486"/>
                    </a:lnTo>
                    <a:lnTo>
                      <a:pt x="181" y="486"/>
                    </a:lnTo>
                    <a:lnTo>
                      <a:pt x="181" y="492"/>
                    </a:lnTo>
                    <a:lnTo>
                      <a:pt x="181" y="499"/>
                    </a:lnTo>
                    <a:lnTo>
                      <a:pt x="175" y="505"/>
                    </a:lnTo>
                    <a:lnTo>
                      <a:pt x="163" y="511"/>
                    </a:lnTo>
                    <a:lnTo>
                      <a:pt x="163" y="517"/>
                    </a:lnTo>
                    <a:lnTo>
                      <a:pt x="157" y="517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57" y="535"/>
                    </a:lnTo>
                    <a:lnTo>
                      <a:pt x="157" y="542"/>
                    </a:lnTo>
                    <a:lnTo>
                      <a:pt x="151" y="542"/>
                    </a:lnTo>
                    <a:lnTo>
                      <a:pt x="151" y="548"/>
                    </a:lnTo>
                    <a:lnTo>
                      <a:pt x="145" y="548"/>
                    </a:lnTo>
                    <a:lnTo>
                      <a:pt x="145" y="554"/>
                    </a:lnTo>
                    <a:lnTo>
                      <a:pt x="138" y="560"/>
                    </a:lnTo>
                    <a:lnTo>
                      <a:pt x="138" y="566"/>
                    </a:lnTo>
                    <a:lnTo>
                      <a:pt x="138" y="572"/>
                    </a:lnTo>
                    <a:lnTo>
                      <a:pt x="132" y="572"/>
                    </a:lnTo>
                    <a:lnTo>
                      <a:pt x="126" y="579"/>
                    </a:lnTo>
                    <a:lnTo>
                      <a:pt x="120" y="585"/>
                    </a:lnTo>
                    <a:lnTo>
                      <a:pt x="114" y="585"/>
                    </a:lnTo>
                    <a:lnTo>
                      <a:pt x="114" y="591"/>
                    </a:lnTo>
                    <a:lnTo>
                      <a:pt x="120" y="591"/>
                    </a:lnTo>
                    <a:lnTo>
                      <a:pt x="120" y="597"/>
                    </a:lnTo>
                    <a:lnTo>
                      <a:pt x="114" y="597"/>
                    </a:lnTo>
                    <a:lnTo>
                      <a:pt x="114" y="603"/>
                    </a:lnTo>
                    <a:lnTo>
                      <a:pt x="114" y="609"/>
                    </a:lnTo>
                    <a:lnTo>
                      <a:pt x="120" y="609"/>
                    </a:lnTo>
                    <a:lnTo>
                      <a:pt x="120" y="615"/>
                    </a:lnTo>
                    <a:lnTo>
                      <a:pt x="114" y="615"/>
                    </a:lnTo>
                    <a:lnTo>
                      <a:pt x="114" y="622"/>
                    </a:lnTo>
                    <a:lnTo>
                      <a:pt x="108" y="622"/>
                    </a:lnTo>
                    <a:lnTo>
                      <a:pt x="102" y="615"/>
                    </a:lnTo>
                    <a:lnTo>
                      <a:pt x="96" y="615"/>
                    </a:lnTo>
                    <a:lnTo>
                      <a:pt x="96" y="609"/>
                    </a:lnTo>
                    <a:lnTo>
                      <a:pt x="90" y="609"/>
                    </a:lnTo>
                    <a:lnTo>
                      <a:pt x="84" y="609"/>
                    </a:lnTo>
                    <a:lnTo>
                      <a:pt x="84" y="603"/>
                    </a:lnTo>
                    <a:lnTo>
                      <a:pt x="78" y="603"/>
                    </a:lnTo>
                    <a:lnTo>
                      <a:pt x="72" y="603"/>
                    </a:lnTo>
                    <a:lnTo>
                      <a:pt x="72" y="597"/>
                    </a:lnTo>
                    <a:lnTo>
                      <a:pt x="66" y="597"/>
                    </a:lnTo>
                    <a:lnTo>
                      <a:pt x="60" y="591"/>
                    </a:lnTo>
                    <a:lnTo>
                      <a:pt x="54" y="585"/>
                    </a:lnTo>
                    <a:lnTo>
                      <a:pt x="48" y="585"/>
                    </a:lnTo>
                    <a:lnTo>
                      <a:pt x="42" y="579"/>
                    </a:lnTo>
                    <a:lnTo>
                      <a:pt x="36" y="572"/>
                    </a:lnTo>
                    <a:lnTo>
                      <a:pt x="30" y="572"/>
                    </a:lnTo>
                    <a:lnTo>
                      <a:pt x="24" y="566"/>
                    </a:lnTo>
                    <a:lnTo>
                      <a:pt x="18" y="560"/>
                    </a:lnTo>
                    <a:lnTo>
                      <a:pt x="12" y="560"/>
                    </a:lnTo>
                    <a:lnTo>
                      <a:pt x="12" y="554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0" y="542"/>
                    </a:lnTo>
                    <a:lnTo>
                      <a:pt x="0" y="535"/>
                    </a:lnTo>
                    <a:lnTo>
                      <a:pt x="0" y="529"/>
                    </a:lnTo>
                    <a:lnTo>
                      <a:pt x="6" y="529"/>
                    </a:lnTo>
                    <a:lnTo>
                      <a:pt x="6" y="523"/>
                    </a:lnTo>
                    <a:lnTo>
                      <a:pt x="12" y="517"/>
                    </a:lnTo>
                    <a:lnTo>
                      <a:pt x="12" y="511"/>
                    </a:lnTo>
                    <a:lnTo>
                      <a:pt x="18" y="505"/>
                    </a:lnTo>
                    <a:lnTo>
                      <a:pt x="18" y="499"/>
                    </a:lnTo>
                    <a:lnTo>
                      <a:pt x="18" y="492"/>
                    </a:lnTo>
                    <a:lnTo>
                      <a:pt x="18" y="486"/>
                    </a:lnTo>
                    <a:lnTo>
                      <a:pt x="30" y="480"/>
                    </a:lnTo>
                    <a:lnTo>
                      <a:pt x="36" y="468"/>
                    </a:lnTo>
                    <a:lnTo>
                      <a:pt x="36" y="455"/>
                    </a:lnTo>
                    <a:lnTo>
                      <a:pt x="36" y="443"/>
                    </a:lnTo>
                    <a:lnTo>
                      <a:pt x="36" y="431"/>
                    </a:lnTo>
                    <a:lnTo>
                      <a:pt x="36" y="419"/>
                    </a:lnTo>
                    <a:lnTo>
                      <a:pt x="36" y="406"/>
                    </a:lnTo>
                    <a:lnTo>
                      <a:pt x="36" y="400"/>
                    </a:lnTo>
                    <a:lnTo>
                      <a:pt x="48" y="388"/>
                    </a:lnTo>
                    <a:lnTo>
                      <a:pt x="48" y="382"/>
                    </a:lnTo>
                    <a:lnTo>
                      <a:pt x="48" y="375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60" y="363"/>
                    </a:lnTo>
                    <a:lnTo>
                      <a:pt x="60" y="357"/>
                    </a:lnTo>
                    <a:lnTo>
                      <a:pt x="60" y="351"/>
                    </a:lnTo>
                    <a:lnTo>
                      <a:pt x="60" y="345"/>
                    </a:lnTo>
                    <a:lnTo>
                      <a:pt x="66" y="345"/>
                    </a:lnTo>
                    <a:lnTo>
                      <a:pt x="60" y="345"/>
                    </a:lnTo>
                    <a:lnTo>
                      <a:pt x="54" y="345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60" y="332"/>
                    </a:lnTo>
                    <a:lnTo>
                      <a:pt x="54" y="332"/>
                    </a:lnTo>
                    <a:lnTo>
                      <a:pt x="54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60" y="314"/>
                    </a:lnTo>
                    <a:lnTo>
                      <a:pt x="60" y="308"/>
                    </a:lnTo>
                    <a:lnTo>
                      <a:pt x="60" y="302"/>
                    </a:lnTo>
                    <a:lnTo>
                      <a:pt x="60" y="295"/>
                    </a:lnTo>
                    <a:lnTo>
                      <a:pt x="66" y="295"/>
                    </a:lnTo>
                    <a:lnTo>
                      <a:pt x="66" y="289"/>
                    </a:lnTo>
                    <a:lnTo>
                      <a:pt x="66" y="283"/>
                    </a:lnTo>
                    <a:lnTo>
                      <a:pt x="66" y="277"/>
                    </a:lnTo>
                    <a:lnTo>
                      <a:pt x="66" y="271"/>
                    </a:lnTo>
                    <a:lnTo>
                      <a:pt x="72" y="271"/>
                    </a:lnTo>
                    <a:lnTo>
                      <a:pt x="66" y="271"/>
                    </a:lnTo>
                    <a:lnTo>
                      <a:pt x="66" y="265"/>
                    </a:lnTo>
                    <a:lnTo>
                      <a:pt x="72" y="265"/>
                    </a:lnTo>
                    <a:lnTo>
                      <a:pt x="66" y="265"/>
                    </a:lnTo>
                    <a:lnTo>
                      <a:pt x="66" y="259"/>
                    </a:lnTo>
                    <a:lnTo>
                      <a:pt x="66" y="252"/>
                    </a:lnTo>
                    <a:lnTo>
                      <a:pt x="72" y="252"/>
                    </a:lnTo>
                    <a:lnTo>
                      <a:pt x="72" y="246"/>
                    </a:lnTo>
                    <a:lnTo>
                      <a:pt x="72" y="240"/>
                    </a:lnTo>
                    <a:lnTo>
                      <a:pt x="72" y="234"/>
                    </a:lnTo>
                    <a:lnTo>
                      <a:pt x="72" y="228"/>
                    </a:lnTo>
                    <a:lnTo>
                      <a:pt x="72" y="222"/>
                    </a:lnTo>
                    <a:lnTo>
                      <a:pt x="72" y="216"/>
                    </a:lnTo>
                    <a:lnTo>
                      <a:pt x="72" y="209"/>
                    </a:lnTo>
                    <a:lnTo>
                      <a:pt x="72" y="203"/>
                    </a:lnTo>
                    <a:lnTo>
                      <a:pt x="66" y="203"/>
                    </a:lnTo>
                    <a:lnTo>
                      <a:pt x="66" y="197"/>
                    </a:lnTo>
                    <a:lnTo>
                      <a:pt x="72" y="197"/>
                    </a:lnTo>
                    <a:lnTo>
                      <a:pt x="72" y="191"/>
                    </a:lnTo>
                    <a:lnTo>
                      <a:pt x="72" y="185"/>
                    </a:lnTo>
                    <a:lnTo>
                      <a:pt x="66" y="185"/>
                    </a:lnTo>
                    <a:lnTo>
                      <a:pt x="66" y="179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0"/>
                    </a:lnTo>
                    <a:lnTo>
                      <a:pt x="66" y="154"/>
                    </a:lnTo>
                    <a:lnTo>
                      <a:pt x="66" y="148"/>
                    </a:lnTo>
                    <a:lnTo>
                      <a:pt x="72" y="148"/>
                    </a:lnTo>
                    <a:lnTo>
                      <a:pt x="72" y="142"/>
                    </a:lnTo>
                    <a:lnTo>
                      <a:pt x="72" y="136"/>
                    </a:lnTo>
                    <a:lnTo>
                      <a:pt x="72" y="129"/>
                    </a:lnTo>
                    <a:lnTo>
                      <a:pt x="78" y="129"/>
                    </a:lnTo>
                    <a:lnTo>
                      <a:pt x="78" y="123"/>
                    </a:lnTo>
                    <a:lnTo>
                      <a:pt x="78" y="117"/>
                    </a:lnTo>
                    <a:lnTo>
                      <a:pt x="84" y="117"/>
                    </a:lnTo>
                    <a:lnTo>
                      <a:pt x="90" y="111"/>
                    </a:lnTo>
                    <a:lnTo>
                      <a:pt x="90" y="105"/>
                    </a:lnTo>
                    <a:lnTo>
                      <a:pt x="90" y="99"/>
                    </a:lnTo>
                    <a:lnTo>
                      <a:pt x="96" y="99"/>
                    </a:lnTo>
                    <a:lnTo>
                      <a:pt x="96" y="92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2" y="74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90" y="62"/>
                    </a:lnTo>
                    <a:lnTo>
                      <a:pt x="96" y="56"/>
                    </a:lnTo>
                    <a:lnTo>
                      <a:pt x="96" y="49"/>
                    </a:lnTo>
                    <a:lnTo>
                      <a:pt x="102" y="49"/>
                    </a:lnTo>
                    <a:lnTo>
                      <a:pt x="102" y="43"/>
                    </a:lnTo>
                    <a:lnTo>
                      <a:pt x="102" y="37"/>
                    </a:lnTo>
                    <a:lnTo>
                      <a:pt x="108" y="37"/>
                    </a:lnTo>
                    <a:lnTo>
                      <a:pt x="108" y="31"/>
                    </a:lnTo>
                    <a:lnTo>
                      <a:pt x="114" y="31"/>
                    </a:lnTo>
                    <a:lnTo>
                      <a:pt x="114" y="37"/>
                    </a:lnTo>
                    <a:lnTo>
                      <a:pt x="114" y="31"/>
                    </a:lnTo>
                    <a:lnTo>
                      <a:pt x="120" y="31"/>
                    </a:lnTo>
                    <a:lnTo>
                      <a:pt x="126" y="25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5" y="6"/>
                    </a:lnTo>
                    <a:lnTo>
                      <a:pt x="151" y="0"/>
                    </a:lnTo>
                    <a:lnTo>
                      <a:pt x="151" y="6"/>
                    </a:lnTo>
                    <a:lnTo>
                      <a:pt x="151" y="12"/>
                    </a:lnTo>
                    <a:lnTo>
                      <a:pt x="151" y="19"/>
                    </a:lnTo>
                    <a:lnTo>
                      <a:pt x="151" y="25"/>
                    </a:lnTo>
                    <a:lnTo>
                      <a:pt x="157" y="37"/>
                    </a:lnTo>
                    <a:lnTo>
                      <a:pt x="157" y="43"/>
                    </a:lnTo>
                    <a:lnTo>
                      <a:pt x="157" y="62"/>
                    </a:lnTo>
                    <a:lnTo>
                      <a:pt x="157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6"/>
                    </a:lnTo>
                    <a:lnTo>
                      <a:pt x="145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8" y="105"/>
                    </a:lnTo>
                    <a:lnTo>
                      <a:pt x="145" y="105"/>
                    </a:lnTo>
                    <a:lnTo>
                      <a:pt x="145" y="11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3" name="Freeform 366"/>
              <p:cNvSpPr>
                <a:spLocks/>
              </p:cNvSpPr>
              <p:nvPr/>
            </p:nvSpPr>
            <p:spPr bwMode="auto">
              <a:xfrm>
                <a:off x="40" y="3626"/>
                <a:ext cx="579" cy="554"/>
              </a:xfrm>
              <a:custGeom>
                <a:avLst/>
                <a:gdLst>
                  <a:gd name="T0" fmla="*/ 549 w 579"/>
                  <a:gd name="T1" fmla="*/ 92 h 554"/>
                  <a:gd name="T2" fmla="*/ 531 w 579"/>
                  <a:gd name="T3" fmla="*/ 123 h 554"/>
                  <a:gd name="T4" fmla="*/ 519 w 579"/>
                  <a:gd name="T5" fmla="*/ 154 h 554"/>
                  <a:gd name="T6" fmla="*/ 525 w 579"/>
                  <a:gd name="T7" fmla="*/ 191 h 554"/>
                  <a:gd name="T8" fmla="*/ 525 w 579"/>
                  <a:gd name="T9" fmla="*/ 222 h 554"/>
                  <a:gd name="T10" fmla="*/ 519 w 579"/>
                  <a:gd name="T11" fmla="*/ 258 h 554"/>
                  <a:gd name="T12" fmla="*/ 519 w 579"/>
                  <a:gd name="T13" fmla="*/ 277 h 554"/>
                  <a:gd name="T14" fmla="*/ 513 w 579"/>
                  <a:gd name="T15" fmla="*/ 314 h 554"/>
                  <a:gd name="T16" fmla="*/ 513 w 579"/>
                  <a:gd name="T17" fmla="*/ 345 h 554"/>
                  <a:gd name="T18" fmla="*/ 513 w 579"/>
                  <a:gd name="T19" fmla="*/ 351 h 554"/>
                  <a:gd name="T20" fmla="*/ 507 w 579"/>
                  <a:gd name="T21" fmla="*/ 375 h 554"/>
                  <a:gd name="T22" fmla="*/ 489 w 579"/>
                  <a:gd name="T23" fmla="*/ 437 h 554"/>
                  <a:gd name="T24" fmla="*/ 471 w 579"/>
                  <a:gd name="T25" fmla="*/ 505 h 554"/>
                  <a:gd name="T26" fmla="*/ 453 w 579"/>
                  <a:gd name="T27" fmla="*/ 541 h 554"/>
                  <a:gd name="T28" fmla="*/ 441 w 579"/>
                  <a:gd name="T29" fmla="*/ 548 h 554"/>
                  <a:gd name="T30" fmla="*/ 410 w 579"/>
                  <a:gd name="T31" fmla="*/ 529 h 554"/>
                  <a:gd name="T32" fmla="*/ 380 w 579"/>
                  <a:gd name="T33" fmla="*/ 511 h 554"/>
                  <a:gd name="T34" fmla="*/ 344 w 579"/>
                  <a:gd name="T35" fmla="*/ 492 h 554"/>
                  <a:gd name="T36" fmla="*/ 320 w 579"/>
                  <a:gd name="T37" fmla="*/ 474 h 554"/>
                  <a:gd name="T38" fmla="*/ 302 w 579"/>
                  <a:gd name="T39" fmla="*/ 449 h 554"/>
                  <a:gd name="T40" fmla="*/ 272 w 579"/>
                  <a:gd name="T41" fmla="*/ 431 h 554"/>
                  <a:gd name="T42" fmla="*/ 247 w 579"/>
                  <a:gd name="T43" fmla="*/ 412 h 554"/>
                  <a:gd name="T44" fmla="*/ 217 w 579"/>
                  <a:gd name="T45" fmla="*/ 394 h 554"/>
                  <a:gd name="T46" fmla="*/ 193 w 579"/>
                  <a:gd name="T47" fmla="*/ 369 h 554"/>
                  <a:gd name="T48" fmla="*/ 169 w 579"/>
                  <a:gd name="T49" fmla="*/ 351 h 554"/>
                  <a:gd name="T50" fmla="*/ 145 w 579"/>
                  <a:gd name="T51" fmla="*/ 326 h 554"/>
                  <a:gd name="T52" fmla="*/ 115 w 579"/>
                  <a:gd name="T53" fmla="*/ 308 h 554"/>
                  <a:gd name="T54" fmla="*/ 90 w 579"/>
                  <a:gd name="T55" fmla="*/ 283 h 554"/>
                  <a:gd name="T56" fmla="*/ 60 w 579"/>
                  <a:gd name="T57" fmla="*/ 258 h 554"/>
                  <a:gd name="T58" fmla="*/ 30 w 579"/>
                  <a:gd name="T59" fmla="*/ 234 h 554"/>
                  <a:gd name="T60" fmla="*/ 0 w 579"/>
                  <a:gd name="T61" fmla="*/ 215 h 554"/>
                  <a:gd name="T62" fmla="*/ 18 w 579"/>
                  <a:gd name="T63" fmla="*/ 215 h 554"/>
                  <a:gd name="T64" fmla="*/ 42 w 579"/>
                  <a:gd name="T65" fmla="*/ 197 h 554"/>
                  <a:gd name="T66" fmla="*/ 60 w 579"/>
                  <a:gd name="T67" fmla="*/ 172 h 554"/>
                  <a:gd name="T68" fmla="*/ 96 w 579"/>
                  <a:gd name="T69" fmla="*/ 142 h 554"/>
                  <a:gd name="T70" fmla="*/ 133 w 579"/>
                  <a:gd name="T71" fmla="*/ 160 h 554"/>
                  <a:gd name="T72" fmla="*/ 169 w 579"/>
                  <a:gd name="T73" fmla="*/ 172 h 554"/>
                  <a:gd name="T74" fmla="*/ 217 w 579"/>
                  <a:gd name="T75" fmla="*/ 178 h 554"/>
                  <a:gd name="T76" fmla="*/ 253 w 579"/>
                  <a:gd name="T77" fmla="*/ 191 h 554"/>
                  <a:gd name="T78" fmla="*/ 284 w 579"/>
                  <a:gd name="T79" fmla="*/ 203 h 554"/>
                  <a:gd name="T80" fmla="*/ 320 w 579"/>
                  <a:gd name="T81" fmla="*/ 209 h 554"/>
                  <a:gd name="T82" fmla="*/ 332 w 579"/>
                  <a:gd name="T83" fmla="*/ 191 h 554"/>
                  <a:gd name="T84" fmla="*/ 338 w 579"/>
                  <a:gd name="T85" fmla="*/ 166 h 554"/>
                  <a:gd name="T86" fmla="*/ 338 w 579"/>
                  <a:gd name="T87" fmla="*/ 135 h 554"/>
                  <a:gd name="T88" fmla="*/ 368 w 579"/>
                  <a:gd name="T89" fmla="*/ 123 h 554"/>
                  <a:gd name="T90" fmla="*/ 368 w 579"/>
                  <a:gd name="T91" fmla="*/ 80 h 554"/>
                  <a:gd name="T92" fmla="*/ 380 w 579"/>
                  <a:gd name="T93" fmla="*/ 49 h 554"/>
                  <a:gd name="T94" fmla="*/ 398 w 579"/>
                  <a:gd name="T95" fmla="*/ 49 h 554"/>
                  <a:gd name="T96" fmla="*/ 410 w 579"/>
                  <a:gd name="T97" fmla="*/ 25 h 554"/>
                  <a:gd name="T98" fmla="*/ 435 w 579"/>
                  <a:gd name="T99" fmla="*/ 6 h 554"/>
                  <a:gd name="T100" fmla="*/ 447 w 579"/>
                  <a:gd name="T101" fmla="*/ 25 h 554"/>
                  <a:gd name="T102" fmla="*/ 435 w 579"/>
                  <a:gd name="T103" fmla="*/ 62 h 554"/>
                  <a:gd name="T104" fmla="*/ 459 w 579"/>
                  <a:gd name="T105" fmla="*/ 55 h 554"/>
                  <a:gd name="T106" fmla="*/ 459 w 579"/>
                  <a:gd name="T107" fmla="*/ 86 h 554"/>
                  <a:gd name="T108" fmla="*/ 471 w 579"/>
                  <a:gd name="T109" fmla="*/ 92 h 554"/>
                  <a:gd name="T110" fmla="*/ 483 w 579"/>
                  <a:gd name="T111" fmla="*/ 62 h 554"/>
                  <a:gd name="T112" fmla="*/ 495 w 579"/>
                  <a:gd name="T113" fmla="*/ 80 h 554"/>
                  <a:gd name="T114" fmla="*/ 513 w 579"/>
                  <a:gd name="T115" fmla="*/ 68 h 554"/>
                  <a:gd name="T116" fmla="*/ 543 w 579"/>
                  <a:gd name="T117" fmla="*/ 55 h 554"/>
                  <a:gd name="T118" fmla="*/ 573 w 579"/>
                  <a:gd name="T119" fmla="*/ 31 h 554"/>
                  <a:gd name="T120" fmla="*/ 561 w 579"/>
                  <a:gd name="T121" fmla="*/ 43 h 554"/>
                  <a:gd name="T122" fmla="*/ 543 w 579"/>
                  <a:gd name="T123" fmla="*/ 74 h 5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9"/>
                  <a:gd name="T187" fmla="*/ 0 h 554"/>
                  <a:gd name="T188" fmla="*/ 579 w 579"/>
                  <a:gd name="T189" fmla="*/ 554 h 5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9" h="554">
                    <a:moveTo>
                      <a:pt x="543" y="74"/>
                    </a:moveTo>
                    <a:lnTo>
                      <a:pt x="549" y="74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55" y="86"/>
                    </a:lnTo>
                    <a:lnTo>
                      <a:pt x="555" y="92"/>
                    </a:lnTo>
                    <a:lnTo>
                      <a:pt x="549" y="92"/>
                    </a:lnTo>
                    <a:lnTo>
                      <a:pt x="549" y="98"/>
                    </a:lnTo>
                    <a:lnTo>
                      <a:pt x="549" y="105"/>
                    </a:lnTo>
                    <a:lnTo>
                      <a:pt x="543" y="105"/>
                    </a:lnTo>
                    <a:lnTo>
                      <a:pt x="543" y="111"/>
                    </a:lnTo>
                    <a:lnTo>
                      <a:pt x="543" y="117"/>
                    </a:lnTo>
                    <a:lnTo>
                      <a:pt x="537" y="123"/>
                    </a:lnTo>
                    <a:lnTo>
                      <a:pt x="531" y="123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25" y="135"/>
                    </a:lnTo>
                    <a:lnTo>
                      <a:pt x="525" y="142"/>
                    </a:lnTo>
                    <a:lnTo>
                      <a:pt x="525" y="148"/>
                    </a:lnTo>
                    <a:lnTo>
                      <a:pt x="525" y="154"/>
                    </a:lnTo>
                    <a:lnTo>
                      <a:pt x="519" y="154"/>
                    </a:lnTo>
                    <a:lnTo>
                      <a:pt x="519" y="160"/>
                    </a:lnTo>
                    <a:lnTo>
                      <a:pt x="519" y="166"/>
                    </a:lnTo>
                    <a:lnTo>
                      <a:pt x="519" y="172"/>
                    </a:lnTo>
                    <a:lnTo>
                      <a:pt x="519" y="178"/>
                    </a:lnTo>
                    <a:lnTo>
                      <a:pt x="519" y="185"/>
                    </a:lnTo>
                    <a:lnTo>
                      <a:pt x="519" y="191"/>
                    </a:lnTo>
                    <a:lnTo>
                      <a:pt x="525" y="191"/>
                    </a:lnTo>
                    <a:lnTo>
                      <a:pt x="525" y="197"/>
                    </a:lnTo>
                    <a:lnTo>
                      <a:pt x="525" y="203"/>
                    </a:lnTo>
                    <a:lnTo>
                      <a:pt x="519" y="203"/>
                    </a:lnTo>
                    <a:lnTo>
                      <a:pt x="519" y="209"/>
                    </a:lnTo>
                    <a:lnTo>
                      <a:pt x="525" y="209"/>
                    </a:lnTo>
                    <a:lnTo>
                      <a:pt x="525" y="215"/>
                    </a:lnTo>
                    <a:lnTo>
                      <a:pt x="525" y="222"/>
                    </a:lnTo>
                    <a:lnTo>
                      <a:pt x="525" y="228"/>
                    </a:lnTo>
                    <a:lnTo>
                      <a:pt x="525" y="234"/>
                    </a:lnTo>
                    <a:lnTo>
                      <a:pt x="525" y="240"/>
                    </a:lnTo>
                    <a:lnTo>
                      <a:pt x="525" y="246"/>
                    </a:lnTo>
                    <a:lnTo>
                      <a:pt x="525" y="252"/>
                    </a:lnTo>
                    <a:lnTo>
                      <a:pt x="525" y="258"/>
                    </a:lnTo>
                    <a:lnTo>
                      <a:pt x="519" y="258"/>
                    </a:lnTo>
                    <a:lnTo>
                      <a:pt x="519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19" y="271"/>
                    </a:lnTo>
                    <a:lnTo>
                      <a:pt x="519" y="277"/>
                    </a:lnTo>
                    <a:lnTo>
                      <a:pt x="525" y="277"/>
                    </a:lnTo>
                    <a:lnTo>
                      <a:pt x="519" y="277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19" y="295"/>
                    </a:lnTo>
                    <a:lnTo>
                      <a:pt x="519" y="301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07" y="332"/>
                    </a:lnTo>
                    <a:lnTo>
                      <a:pt x="507" y="338"/>
                    </a:lnTo>
                    <a:lnTo>
                      <a:pt x="513" y="338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07" y="351"/>
                    </a:lnTo>
                    <a:lnTo>
                      <a:pt x="513" y="351"/>
                    </a:lnTo>
                    <a:lnTo>
                      <a:pt x="519" y="351"/>
                    </a:lnTo>
                    <a:lnTo>
                      <a:pt x="513" y="351"/>
                    </a:lnTo>
                    <a:lnTo>
                      <a:pt x="513" y="357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1" y="381"/>
                    </a:lnTo>
                    <a:lnTo>
                      <a:pt x="501" y="388"/>
                    </a:lnTo>
                    <a:lnTo>
                      <a:pt x="501" y="394"/>
                    </a:lnTo>
                    <a:lnTo>
                      <a:pt x="489" y="406"/>
                    </a:lnTo>
                    <a:lnTo>
                      <a:pt x="489" y="412"/>
                    </a:lnTo>
                    <a:lnTo>
                      <a:pt x="489" y="425"/>
                    </a:lnTo>
                    <a:lnTo>
                      <a:pt x="489" y="437"/>
                    </a:lnTo>
                    <a:lnTo>
                      <a:pt x="489" y="449"/>
                    </a:lnTo>
                    <a:lnTo>
                      <a:pt x="489" y="461"/>
                    </a:lnTo>
                    <a:lnTo>
                      <a:pt x="489" y="474"/>
                    </a:lnTo>
                    <a:lnTo>
                      <a:pt x="483" y="486"/>
                    </a:lnTo>
                    <a:lnTo>
                      <a:pt x="471" y="492"/>
                    </a:lnTo>
                    <a:lnTo>
                      <a:pt x="471" y="498"/>
                    </a:lnTo>
                    <a:lnTo>
                      <a:pt x="471" y="505"/>
                    </a:lnTo>
                    <a:lnTo>
                      <a:pt x="471" y="511"/>
                    </a:lnTo>
                    <a:lnTo>
                      <a:pt x="465" y="517"/>
                    </a:lnTo>
                    <a:lnTo>
                      <a:pt x="465" y="523"/>
                    </a:lnTo>
                    <a:lnTo>
                      <a:pt x="459" y="529"/>
                    </a:lnTo>
                    <a:lnTo>
                      <a:pt x="459" y="535"/>
                    </a:lnTo>
                    <a:lnTo>
                      <a:pt x="453" y="535"/>
                    </a:lnTo>
                    <a:lnTo>
                      <a:pt x="453" y="541"/>
                    </a:lnTo>
                    <a:lnTo>
                      <a:pt x="453" y="548"/>
                    </a:lnTo>
                    <a:lnTo>
                      <a:pt x="459" y="548"/>
                    </a:lnTo>
                    <a:lnTo>
                      <a:pt x="453" y="548"/>
                    </a:lnTo>
                    <a:lnTo>
                      <a:pt x="453" y="554"/>
                    </a:lnTo>
                    <a:lnTo>
                      <a:pt x="447" y="554"/>
                    </a:lnTo>
                    <a:lnTo>
                      <a:pt x="447" y="548"/>
                    </a:lnTo>
                    <a:lnTo>
                      <a:pt x="441" y="548"/>
                    </a:lnTo>
                    <a:lnTo>
                      <a:pt x="435" y="548"/>
                    </a:lnTo>
                    <a:lnTo>
                      <a:pt x="435" y="541"/>
                    </a:lnTo>
                    <a:lnTo>
                      <a:pt x="429" y="541"/>
                    </a:lnTo>
                    <a:lnTo>
                      <a:pt x="422" y="541"/>
                    </a:lnTo>
                    <a:lnTo>
                      <a:pt x="422" y="535"/>
                    </a:lnTo>
                    <a:lnTo>
                      <a:pt x="416" y="535"/>
                    </a:lnTo>
                    <a:lnTo>
                      <a:pt x="410" y="529"/>
                    </a:lnTo>
                    <a:lnTo>
                      <a:pt x="404" y="529"/>
                    </a:lnTo>
                    <a:lnTo>
                      <a:pt x="404" y="523"/>
                    </a:lnTo>
                    <a:lnTo>
                      <a:pt x="398" y="523"/>
                    </a:lnTo>
                    <a:lnTo>
                      <a:pt x="392" y="517"/>
                    </a:lnTo>
                    <a:lnTo>
                      <a:pt x="386" y="517"/>
                    </a:lnTo>
                    <a:lnTo>
                      <a:pt x="386" y="511"/>
                    </a:lnTo>
                    <a:lnTo>
                      <a:pt x="380" y="511"/>
                    </a:lnTo>
                    <a:lnTo>
                      <a:pt x="374" y="511"/>
                    </a:lnTo>
                    <a:lnTo>
                      <a:pt x="374" y="505"/>
                    </a:lnTo>
                    <a:lnTo>
                      <a:pt x="368" y="505"/>
                    </a:lnTo>
                    <a:lnTo>
                      <a:pt x="362" y="505"/>
                    </a:lnTo>
                    <a:lnTo>
                      <a:pt x="356" y="498"/>
                    </a:lnTo>
                    <a:lnTo>
                      <a:pt x="350" y="498"/>
                    </a:lnTo>
                    <a:lnTo>
                      <a:pt x="344" y="492"/>
                    </a:lnTo>
                    <a:lnTo>
                      <a:pt x="338" y="492"/>
                    </a:lnTo>
                    <a:lnTo>
                      <a:pt x="338" y="486"/>
                    </a:lnTo>
                    <a:lnTo>
                      <a:pt x="332" y="486"/>
                    </a:lnTo>
                    <a:lnTo>
                      <a:pt x="332" y="480"/>
                    </a:lnTo>
                    <a:lnTo>
                      <a:pt x="326" y="480"/>
                    </a:lnTo>
                    <a:lnTo>
                      <a:pt x="326" y="474"/>
                    </a:lnTo>
                    <a:lnTo>
                      <a:pt x="320" y="474"/>
                    </a:lnTo>
                    <a:lnTo>
                      <a:pt x="320" y="468"/>
                    </a:lnTo>
                    <a:lnTo>
                      <a:pt x="314" y="468"/>
                    </a:lnTo>
                    <a:lnTo>
                      <a:pt x="314" y="461"/>
                    </a:lnTo>
                    <a:lnTo>
                      <a:pt x="308" y="461"/>
                    </a:lnTo>
                    <a:lnTo>
                      <a:pt x="308" y="455"/>
                    </a:lnTo>
                    <a:lnTo>
                      <a:pt x="302" y="455"/>
                    </a:lnTo>
                    <a:lnTo>
                      <a:pt x="302" y="449"/>
                    </a:lnTo>
                    <a:lnTo>
                      <a:pt x="296" y="449"/>
                    </a:lnTo>
                    <a:lnTo>
                      <a:pt x="290" y="449"/>
                    </a:lnTo>
                    <a:lnTo>
                      <a:pt x="290" y="443"/>
                    </a:lnTo>
                    <a:lnTo>
                      <a:pt x="284" y="443"/>
                    </a:lnTo>
                    <a:lnTo>
                      <a:pt x="284" y="437"/>
                    </a:lnTo>
                    <a:lnTo>
                      <a:pt x="278" y="437"/>
                    </a:lnTo>
                    <a:lnTo>
                      <a:pt x="272" y="431"/>
                    </a:lnTo>
                    <a:lnTo>
                      <a:pt x="266" y="431"/>
                    </a:lnTo>
                    <a:lnTo>
                      <a:pt x="266" y="425"/>
                    </a:lnTo>
                    <a:lnTo>
                      <a:pt x="259" y="425"/>
                    </a:lnTo>
                    <a:lnTo>
                      <a:pt x="259" y="418"/>
                    </a:lnTo>
                    <a:lnTo>
                      <a:pt x="253" y="418"/>
                    </a:lnTo>
                    <a:lnTo>
                      <a:pt x="247" y="418"/>
                    </a:lnTo>
                    <a:lnTo>
                      <a:pt x="247" y="412"/>
                    </a:lnTo>
                    <a:lnTo>
                      <a:pt x="241" y="412"/>
                    </a:lnTo>
                    <a:lnTo>
                      <a:pt x="241" y="406"/>
                    </a:lnTo>
                    <a:lnTo>
                      <a:pt x="235" y="406"/>
                    </a:lnTo>
                    <a:lnTo>
                      <a:pt x="229" y="400"/>
                    </a:lnTo>
                    <a:lnTo>
                      <a:pt x="223" y="400"/>
                    </a:lnTo>
                    <a:lnTo>
                      <a:pt x="223" y="394"/>
                    </a:lnTo>
                    <a:lnTo>
                      <a:pt x="217" y="394"/>
                    </a:lnTo>
                    <a:lnTo>
                      <a:pt x="217" y="388"/>
                    </a:lnTo>
                    <a:lnTo>
                      <a:pt x="211" y="388"/>
                    </a:lnTo>
                    <a:lnTo>
                      <a:pt x="211" y="381"/>
                    </a:lnTo>
                    <a:lnTo>
                      <a:pt x="205" y="381"/>
                    </a:lnTo>
                    <a:lnTo>
                      <a:pt x="199" y="375"/>
                    </a:lnTo>
                    <a:lnTo>
                      <a:pt x="193" y="375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81" y="363"/>
                    </a:ln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51"/>
                    </a:lnTo>
                    <a:lnTo>
                      <a:pt x="169" y="351"/>
                    </a:lnTo>
                    <a:lnTo>
                      <a:pt x="169" y="345"/>
                    </a:lnTo>
                    <a:lnTo>
                      <a:pt x="163" y="345"/>
                    </a:lnTo>
                    <a:lnTo>
                      <a:pt x="157" y="338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9" y="320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14"/>
                    </a:lnTo>
                    <a:lnTo>
                      <a:pt x="121" y="308"/>
                    </a:lnTo>
                    <a:lnTo>
                      <a:pt x="115" y="308"/>
                    </a:lnTo>
                    <a:lnTo>
                      <a:pt x="115" y="301"/>
                    </a:lnTo>
                    <a:lnTo>
                      <a:pt x="109" y="301"/>
                    </a:lnTo>
                    <a:lnTo>
                      <a:pt x="103" y="295"/>
                    </a:lnTo>
                    <a:lnTo>
                      <a:pt x="96" y="295"/>
                    </a:lnTo>
                    <a:lnTo>
                      <a:pt x="96" y="289"/>
                    </a:lnTo>
                    <a:lnTo>
                      <a:pt x="90" y="289"/>
                    </a:lnTo>
                    <a:lnTo>
                      <a:pt x="90" y="283"/>
                    </a:lnTo>
                    <a:lnTo>
                      <a:pt x="84" y="283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2" y="271"/>
                    </a:lnTo>
                    <a:lnTo>
                      <a:pt x="66" y="265"/>
                    </a:lnTo>
                    <a:lnTo>
                      <a:pt x="60" y="265"/>
                    </a:lnTo>
                    <a:lnTo>
                      <a:pt x="60" y="258"/>
                    </a:lnTo>
                    <a:lnTo>
                      <a:pt x="54" y="258"/>
                    </a:lnTo>
                    <a:lnTo>
                      <a:pt x="48" y="252"/>
                    </a:lnTo>
                    <a:lnTo>
                      <a:pt x="42" y="246"/>
                    </a:lnTo>
                    <a:lnTo>
                      <a:pt x="36" y="246"/>
                    </a:lnTo>
                    <a:lnTo>
                      <a:pt x="36" y="240"/>
                    </a:lnTo>
                    <a:lnTo>
                      <a:pt x="30" y="240"/>
                    </a:lnTo>
                    <a:lnTo>
                      <a:pt x="30" y="234"/>
                    </a:lnTo>
                    <a:lnTo>
                      <a:pt x="24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6" y="222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6" y="215"/>
                    </a:lnTo>
                    <a:lnTo>
                      <a:pt x="12" y="215"/>
                    </a:lnTo>
                    <a:lnTo>
                      <a:pt x="12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18" y="209"/>
                    </a:lnTo>
                    <a:lnTo>
                      <a:pt x="24" y="209"/>
                    </a:lnTo>
                    <a:lnTo>
                      <a:pt x="24" y="203"/>
                    </a:lnTo>
                    <a:lnTo>
                      <a:pt x="24" y="197"/>
                    </a:lnTo>
                    <a:lnTo>
                      <a:pt x="30" y="197"/>
                    </a:lnTo>
                    <a:lnTo>
                      <a:pt x="36" y="197"/>
                    </a:lnTo>
                    <a:lnTo>
                      <a:pt x="42" y="197"/>
                    </a:lnTo>
                    <a:lnTo>
                      <a:pt x="48" y="203"/>
                    </a:lnTo>
                    <a:lnTo>
                      <a:pt x="48" y="197"/>
                    </a:lnTo>
                    <a:lnTo>
                      <a:pt x="54" y="191"/>
                    </a:lnTo>
                    <a:lnTo>
                      <a:pt x="54" y="185"/>
                    </a:lnTo>
                    <a:lnTo>
                      <a:pt x="54" y="178"/>
                    </a:lnTo>
                    <a:lnTo>
                      <a:pt x="54" y="172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6"/>
                    </a:lnTo>
                    <a:lnTo>
                      <a:pt x="78" y="160"/>
                    </a:lnTo>
                    <a:lnTo>
                      <a:pt x="84" y="154"/>
                    </a:lnTo>
                    <a:lnTo>
                      <a:pt x="90" y="154"/>
                    </a:lnTo>
                    <a:lnTo>
                      <a:pt x="96" y="148"/>
                    </a:lnTo>
                    <a:lnTo>
                      <a:pt x="96" y="142"/>
                    </a:lnTo>
                    <a:lnTo>
                      <a:pt x="103" y="142"/>
                    </a:lnTo>
                    <a:lnTo>
                      <a:pt x="109" y="148"/>
                    </a:lnTo>
                    <a:lnTo>
                      <a:pt x="115" y="148"/>
                    </a:lnTo>
                    <a:lnTo>
                      <a:pt x="121" y="148"/>
                    </a:lnTo>
                    <a:lnTo>
                      <a:pt x="127" y="154"/>
                    </a:lnTo>
                    <a:lnTo>
                      <a:pt x="127" y="160"/>
                    </a:lnTo>
                    <a:lnTo>
                      <a:pt x="133" y="160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45" y="166"/>
                    </a:lnTo>
                    <a:lnTo>
                      <a:pt x="151" y="166"/>
                    </a:lnTo>
                    <a:lnTo>
                      <a:pt x="157" y="166"/>
                    </a:lnTo>
                    <a:lnTo>
                      <a:pt x="157" y="172"/>
                    </a:lnTo>
                    <a:lnTo>
                      <a:pt x="169" y="172"/>
                    </a:lnTo>
                    <a:lnTo>
                      <a:pt x="175" y="172"/>
                    </a:lnTo>
                    <a:lnTo>
                      <a:pt x="181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11" y="178"/>
                    </a:lnTo>
                    <a:lnTo>
                      <a:pt x="217" y="178"/>
                    </a:lnTo>
                    <a:lnTo>
                      <a:pt x="223" y="178"/>
                    </a:lnTo>
                    <a:lnTo>
                      <a:pt x="229" y="185"/>
                    </a:lnTo>
                    <a:lnTo>
                      <a:pt x="235" y="191"/>
                    </a:lnTo>
                    <a:lnTo>
                      <a:pt x="241" y="191"/>
                    </a:lnTo>
                    <a:lnTo>
                      <a:pt x="247" y="197"/>
                    </a:lnTo>
                    <a:lnTo>
                      <a:pt x="253" y="197"/>
                    </a:lnTo>
                    <a:lnTo>
                      <a:pt x="253" y="191"/>
                    </a:lnTo>
                    <a:lnTo>
                      <a:pt x="259" y="191"/>
                    </a:lnTo>
                    <a:lnTo>
                      <a:pt x="266" y="191"/>
                    </a:lnTo>
                    <a:lnTo>
                      <a:pt x="266" y="197"/>
                    </a:lnTo>
                    <a:lnTo>
                      <a:pt x="272" y="197"/>
                    </a:lnTo>
                    <a:lnTo>
                      <a:pt x="278" y="197"/>
                    </a:lnTo>
                    <a:lnTo>
                      <a:pt x="278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203"/>
                    </a:lnTo>
                    <a:lnTo>
                      <a:pt x="296" y="209"/>
                    </a:lnTo>
                    <a:lnTo>
                      <a:pt x="302" y="209"/>
                    </a:lnTo>
                    <a:lnTo>
                      <a:pt x="308" y="209"/>
                    </a:lnTo>
                    <a:lnTo>
                      <a:pt x="314" y="209"/>
                    </a:lnTo>
                    <a:lnTo>
                      <a:pt x="320" y="209"/>
                    </a:lnTo>
                    <a:lnTo>
                      <a:pt x="326" y="209"/>
                    </a:lnTo>
                    <a:lnTo>
                      <a:pt x="326" y="203"/>
                    </a:lnTo>
                    <a:lnTo>
                      <a:pt x="326" y="197"/>
                    </a:lnTo>
                    <a:lnTo>
                      <a:pt x="332" y="197"/>
                    </a:lnTo>
                    <a:lnTo>
                      <a:pt x="326" y="197"/>
                    </a:lnTo>
                    <a:lnTo>
                      <a:pt x="326" y="191"/>
                    </a:lnTo>
                    <a:lnTo>
                      <a:pt x="332" y="191"/>
                    </a:lnTo>
                    <a:lnTo>
                      <a:pt x="326" y="191"/>
                    </a:lnTo>
                    <a:lnTo>
                      <a:pt x="326" y="185"/>
                    </a:lnTo>
                    <a:lnTo>
                      <a:pt x="332" y="185"/>
                    </a:lnTo>
                    <a:lnTo>
                      <a:pt x="332" y="178"/>
                    </a:lnTo>
                    <a:lnTo>
                      <a:pt x="332" y="172"/>
                    </a:lnTo>
                    <a:lnTo>
                      <a:pt x="338" y="172"/>
                    </a:lnTo>
                    <a:lnTo>
                      <a:pt x="338" y="166"/>
                    </a:lnTo>
                    <a:lnTo>
                      <a:pt x="338" y="160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4" y="135"/>
                    </a:lnTo>
                    <a:lnTo>
                      <a:pt x="338" y="135"/>
                    </a:lnTo>
                    <a:lnTo>
                      <a:pt x="338" y="129"/>
                    </a:lnTo>
                    <a:lnTo>
                      <a:pt x="344" y="129"/>
                    </a:lnTo>
                    <a:lnTo>
                      <a:pt x="344" y="123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62" y="117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68" y="111"/>
                    </a:lnTo>
                    <a:lnTo>
                      <a:pt x="368" y="105"/>
                    </a:lnTo>
                    <a:lnTo>
                      <a:pt x="368" y="98"/>
                    </a:lnTo>
                    <a:lnTo>
                      <a:pt x="368" y="92"/>
                    </a:lnTo>
                    <a:lnTo>
                      <a:pt x="368" y="86"/>
                    </a:lnTo>
                    <a:lnTo>
                      <a:pt x="368" y="80"/>
                    </a:lnTo>
                    <a:lnTo>
                      <a:pt x="374" y="80"/>
                    </a:lnTo>
                    <a:lnTo>
                      <a:pt x="374" y="74"/>
                    </a:lnTo>
                    <a:lnTo>
                      <a:pt x="374" y="68"/>
                    </a:lnTo>
                    <a:lnTo>
                      <a:pt x="374" y="62"/>
                    </a:lnTo>
                    <a:lnTo>
                      <a:pt x="380" y="62"/>
                    </a:lnTo>
                    <a:lnTo>
                      <a:pt x="380" y="55"/>
                    </a:lnTo>
                    <a:lnTo>
                      <a:pt x="380" y="49"/>
                    </a:lnTo>
                    <a:lnTo>
                      <a:pt x="386" y="49"/>
                    </a:lnTo>
                    <a:lnTo>
                      <a:pt x="386" y="43"/>
                    </a:lnTo>
                    <a:lnTo>
                      <a:pt x="386" y="37"/>
                    </a:lnTo>
                    <a:lnTo>
                      <a:pt x="392" y="37"/>
                    </a:lnTo>
                    <a:lnTo>
                      <a:pt x="392" y="43"/>
                    </a:lnTo>
                    <a:lnTo>
                      <a:pt x="392" y="49"/>
                    </a:lnTo>
                    <a:lnTo>
                      <a:pt x="398" y="49"/>
                    </a:lnTo>
                    <a:lnTo>
                      <a:pt x="404" y="55"/>
                    </a:lnTo>
                    <a:lnTo>
                      <a:pt x="404" y="49"/>
                    </a:lnTo>
                    <a:lnTo>
                      <a:pt x="404" y="43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0" y="31"/>
                    </a:lnTo>
                    <a:lnTo>
                      <a:pt x="410" y="25"/>
                    </a:lnTo>
                    <a:lnTo>
                      <a:pt x="416" y="25"/>
                    </a:lnTo>
                    <a:lnTo>
                      <a:pt x="416" y="18"/>
                    </a:lnTo>
                    <a:lnTo>
                      <a:pt x="422" y="18"/>
                    </a:lnTo>
                    <a:lnTo>
                      <a:pt x="422" y="12"/>
                    </a:lnTo>
                    <a:lnTo>
                      <a:pt x="429" y="12"/>
                    </a:lnTo>
                    <a:lnTo>
                      <a:pt x="429" y="6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47" y="6"/>
                    </a:lnTo>
                    <a:lnTo>
                      <a:pt x="447" y="12"/>
                    </a:lnTo>
                    <a:lnTo>
                      <a:pt x="447" y="18"/>
                    </a:lnTo>
                    <a:lnTo>
                      <a:pt x="447" y="25"/>
                    </a:lnTo>
                    <a:lnTo>
                      <a:pt x="447" y="31"/>
                    </a:lnTo>
                    <a:lnTo>
                      <a:pt x="441" y="31"/>
                    </a:lnTo>
                    <a:lnTo>
                      <a:pt x="441" y="37"/>
                    </a:lnTo>
                    <a:lnTo>
                      <a:pt x="441" y="43"/>
                    </a:lnTo>
                    <a:lnTo>
                      <a:pt x="441" y="49"/>
                    </a:lnTo>
                    <a:lnTo>
                      <a:pt x="435" y="55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8"/>
                    </a:lnTo>
                    <a:lnTo>
                      <a:pt x="447" y="62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62"/>
                    </a:lnTo>
                    <a:lnTo>
                      <a:pt x="453" y="62"/>
                    </a:lnTo>
                    <a:lnTo>
                      <a:pt x="453" y="68"/>
                    </a:lnTo>
                    <a:lnTo>
                      <a:pt x="453" y="74"/>
                    </a:lnTo>
                    <a:lnTo>
                      <a:pt x="453" y="80"/>
                    </a:lnTo>
                    <a:lnTo>
                      <a:pt x="453" y="86"/>
                    </a:lnTo>
                    <a:lnTo>
                      <a:pt x="459" y="86"/>
                    </a:lnTo>
                    <a:lnTo>
                      <a:pt x="459" y="92"/>
                    </a:lnTo>
                    <a:lnTo>
                      <a:pt x="459" y="98"/>
                    </a:lnTo>
                    <a:lnTo>
                      <a:pt x="459" y="105"/>
                    </a:lnTo>
                    <a:lnTo>
                      <a:pt x="459" y="98"/>
                    </a:lnTo>
                    <a:lnTo>
                      <a:pt x="465" y="98"/>
                    </a:lnTo>
                    <a:lnTo>
                      <a:pt x="465" y="92"/>
                    </a:lnTo>
                    <a:lnTo>
                      <a:pt x="471" y="92"/>
                    </a:lnTo>
                    <a:lnTo>
                      <a:pt x="471" y="86"/>
                    </a:lnTo>
                    <a:lnTo>
                      <a:pt x="477" y="86"/>
                    </a:lnTo>
                    <a:lnTo>
                      <a:pt x="477" y="80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3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95" y="74"/>
                    </a:lnTo>
                    <a:lnTo>
                      <a:pt x="495" y="80"/>
                    </a:lnTo>
                    <a:lnTo>
                      <a:pt x="501" y="80"/>
                    </a:lnTo>
                    <a:lnTo>
                      <a:pt x="501" y="86"/>
                    </a:lnTo>
                    <a:lnTo>
                      <a:pt x="501" y="80"/>
                    </a:lnTo>
                    <a:lnTo>
                      <a:pt x="507" y="80"/>
                    </a:lnTo>
                    <a:lnTo>
                      <a:pt x="513" y="80"/>
                    </a:lnTo>
                    <a:lnTo>
                      <a:pt x="513" y="74"/>
                    </a:lnTo>
                    <a:lnTo>
                      <a:pt x="513" y="68"/>
                    </a:lnTo>
                    <a:lnTo>
                      <a:pt x="513" y="62"/>
                    </a:lnTo>
                    <a:lnTo>
                      <a:pt x="519" y="62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5"/>
                    </a:lnTo>
                    <a:lnTo>
                      <a:pt x="543" y="55"/>
                    </a:lnTo>
                    <a:lnTo>
                      <a:pt x="543" y="49"/>
                    </a:lnTo>
                    <a:lnTo>
                      <a:pt x="549" y="49"/>
                    </a:lnTo>
                    <a:lnTo>
                      <a:pt x="549" y="43"/>
                    </a:lnTo>
                    <a:lnTo>
                      <a:pt x="555" y="37"/>
                    </a:lnTo>
                    <a:lnTo>
                      <a:pt x="561" y="31"/>
                    </a:lnTo>
                    <a:lnTo>
                      <a:pt x="567" y="31"/>
                    </a:lnTo>
                    <a:lnTo>
                      <a:pt x="573" y="31"/>
                    </a:lnTo>
                    <a:lnTo>
                      <a:pt x="579" y="31"/>
                    </a:lnTo>
                    <a:lnTo>
                      <a:pt x="573" y="37"/>
                    </a:lnTo>
                    <a:lnTo>
                      <a:pt x="567" y="37"/>
                    </a:lnTo>
                    <a:lnTo>
                      <a:pt x="567" y="43"/>
                    </a:lnTo>
                    <a:lnTo>
                      <a:pt x="567" y="37"/>
                    </a:lnTo>
                    <a:lnTo>
                      <a:pt x="561" y="37"/>
                    </a:lnTo>
                    <a:lnTo>
                      <a:pt x="561" y="43"/>
                    </a:lnTo>
                    <a:lnTo>
                      <a:pt x="555" y="43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49" y="55"/>
                    </a:lnTo>
                    <a:lnTo>
                      <a:pt x="549" y="62"/>
                    </a:lnTo>
                    <a:lnTo>
                      <a:pt x="543" y="68"/>
                    </a:lnTo>
                    <a:lnTo>
                      <a:pt x="543" y="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4" name="Freeform 367"/>
              <p:cNvSpPr>
                <a:spLocks/>
              </p:cNvSpPr>
              <p:nvPr/>
            </p:nvSpPr>
            <p:spPr bwMode="auto">
              <a:xfrm>
                <a:off x="-27" y="2968"/>
                <a:ext cx="598" cy="873"/>
              </a:xfrm>
              <a:custGeom>
                <a:avLst/>
                <a:gdLst>
                  <a:gd name="T0" fmla="*/ 411 w 598"/>
                  <a:gd name="T1" fmla="*/ 572 h 873"/>
                  <a:gd name="T2" fmla="*/ 411 w 598"/>
                  <a:gd name="T3" fmla="*/ 603 h 873"/>
                  <a:gd name="T4" fmla="*/ 393 w 598"/>
                  <a:gd name="T5" fmla="*/ 646 h 873"/>
                  <a:gd name="T6" fmla="*/ 369 w 598"/>
                  <a:gd name="T7" fmla="*/ 658 h 873"/>
                  <a:gd name="T8" fmla="*/ 333 w 598"/>
                  <a:gd name="T9" fmla="*/ 658 h 873"/>
                  <a:gd name="T10" fmla="*/ 290 w 598"/>
                  <a:gd name="T11" fmla="*/ 652 h 873"/>
                  <a:gd name="T12" fmla="*/ 266 w 598"/>
                  <a:gd name="T13" fmla="*/ 652 h 873"/>
                  <a:gd name="T14" fmla="*/ 236 w 598"/>
                  <a:gd name="T15" fmla="*/ 664 h 873"/>
                  <a:gd name="T16" fmla="*/ 194 w 598"/>
                  <a:gd name="T17" fmla="*/ 658 h 873"/>
                  <a:gd name="T18" fmla="*/ 163 w 598"/>
                  <a:gd name="T19" fmla="*/ 676 h 873"/>
                  <a:gd name="T20" fmla="*/ 139 w 598"/>
                  <a:gd name="T21" fmla="*/ 701 h 873"/>
                  <a:gd name="T22" fmla="*/ 115 w 598"/>
                  <a:gd name="T23" fmla="*/ 732 h 873"/>
                  <a:gd name="T24" fmla="*/ 103 w 598"/>
                  <a:gd name="T25" fmla="*/ 756 h 873"/>
                  <a:gd name="T26" fmla="*/ 163 w 598"/>
                  <a:gd name="T27" fmla="*/ 806 h 873"/>
                  <a:gd name="T28" fmla="*/ 121 w 598"/>
                  <a:gd name="T29" fmla="*/ 836 h 873"/>
                  <a:gd name="T30" fmla="*/ 91 w 598"/>
                  <a:gd name="T31" fmla="*/ 855 h 873"/>
                  <a:gd name="T32" fmla="*/ 73 w 598"/>
                  <a:gd name="T33" fmla="*/ 873 h 873"/>
                  <a:gd name="T34" fmla="*/ 43 w 598"/>
                  <a:gd name="T35" fmla="*/ 861 h 873"/>
                  <a:gd name="T36" fmla="*/ 19 w 598"/>
                  <a:gd name="T37" fmla="*/ 836 h 873"/>
                  <a:gd name="T38" fmla="*/ 19 w 598"/>
                  <a:gd name="T39" fmla="*/ 830 h 873"/>
                  <a:gd name="T40" fmla="*/ 43 w 598"/>
                  <a:gd name="T41" fmla="*/ 800 h 873"/>
                  <a:gd name="T42" fmla="*/ 55 w 598"/>
                  <a:gd name="T43" fmla="*/ 763 h 873"/>
                  <a:gd name="T44" fmla="*/ 67 w 598"/>
                  <a:gd name="T45" fmla="*/ 738 h 873"/>
                  <a:gd name="T46" fmla="*/ 85 w 598"/>
                  <a:gd name="T47" fmla="*/ 701 h 873"/>
                  <a:gd name="T48" fmla="*/ 79 w 598"/>
                  <a:gd name="T49" fmla="*/ 658 h 873"/>
                  <a:gd name="T50" fmla="*/ 61 w 598"/>
                  <a:gd name="T51" fmla="*/ 621 h 873"/>
                  <a:gd name="T52" fmla="*/ 61 w 598"/>
                  <a:gd name="T53" fmla="*/ 596 h 873"/>
                  <a:gd name="T54" fmla="*/ 55 w 598"/>
                  <a:gd name="T55" fmla="*/ 560 h 873"/>
                  <a:gd name="T56" fmla="*/ 61 w 598"/>
                  <a:gd name="T57" fmla="*/ 529 h 873"/>
                  <a:gd name="T58" fmla="*/ 85 w 598"/>
                  <a:gd name="T59" fmla="*/ 504 h 873"/>
                  <a:gd name="T60" fmla="*/ 85 w 598"/>
                  <a:gd name="T61" fmla="*/ 467 h 873"/>
                  <a:gd name="T62" fmla="*/ 85 w 598"/>
                  <a:gd name="T63" fmla="*/ 424 h 873"/>
                  <a:gd name="T64" fmla="*/ 91 w 598"/>
                  <a:gd name="T65" fmla="*/ 393 h 873"/>
                  <a:gd name="T66" fmla="*/ 121 w 598"/>
                  <a:gd name="T67" fmla="*/ 387 h 873"/>
                  <a:gd name="T68" fmla="*/ 145 w 598"/>
                  <a:gd name="T69" fmla="*/ 363 h 873"/>
                  <a:gd name="T70" fmla="*/ 163 w 598"/>
                  <a:gd name="T71" fmla="*/ 332 h 873"/>
                  <a:gd name="T72" fmla="*/ 121 w 598"/>
                  <a:gd name="T73" fmla="*/ 277 h 873"/>
                  <a:gd name="T74" fmla="*/ 79 w 598"/>
                  <a:gd name="T75" fmla="*/ 227 h 873"/>
                  <a:gd name="T76" fmla="*/ 43 w 598"/>
                  <a:gd name="T77" fmla="*/ 178 h 873"/>
                  <a:gd name="T78" fmla="*/ 31 w 598"/>
                  <a:gd name="T79" fmla="*/ 141 h 873"/>
                  <a:gd name="T80" fmla="*/ 79 w 598"/>
                  <a:gd name="T81" fmla="*/ 61 h 873"/>
                  <a:gd name="T82" fmla="*/ 103 w 598"/>
                  <a:gd name="T83" fmla="*/ 12 h 873"/>
                  <a:gd name="T84" fmla="*/ 145 w 598"/>
                  <a:gd name="T85" fmla="*/ 67 h 873"/>
                  <a:gd name="T86" fmla="*/ 188 w 598"/>
                  <a:gd name="T87" fmla="*/ 141 h 873"/>
                  <a:gd name="T88" fmla="*/ 254 w 598"/>
                  <a:gd name="T89" fmla="*/ 92 h 873"/>
                  <a:gd name="T90" fmla="*/ 302 w 598"/>
                  <a:gd name="T91" fmla="*/ 67 h 873"/>
                  <a:gd name="T92" fmla="*/ 345 w 598"/>
                  <a:gd name="T93" fmla="*/ 74 h 873"/>
                  <a:gd name="T94" fmla="*/ 399 w 598"/>
                  <a:gd name="T95" fmla="*/ 80 h 873"/>
                  <a:gd name="T96" fmla="*/ 441 w 598"/>
                  <a:gd name="T97" fmla="*/ 67 h 873"/>
                  <a:gd name="T98" fmla="*/ 489 w 598"/>
                  <a:gd name="T99" fmla="*/ 98 h 873"/>
                  <a:gd name="T100" fmla="*/ 532 w 598"/>
                  <a:gd name="T101" fmla="*/ 147 h 873"/>
                  <a:gd name="T102" fmla="*/ 592 w 598"/>
                  <a:gd name="T103" fmla="*/ 172 h 873"/>
                  <a:gd name="T104" fmla="*/ 586 w 598"/>
                  <a:gd name="T105" fmla="*/ 215 h 873"/>
                  <a:gd name="T106" fmla="*/ 538 w 598"/>
                  <a:gd name="T107" fmla="*/ 252 h 873"/>
                  <a:gd name="T108" fmla="*/ 489 w 598"/>
                  <a:gd name="T109" fmla="*/ 270 h 873"/>
                  <a:gd name="T110" fmla="*/ 483 w 598"/>
                  <a:gd name="T111" fmla="*/ 307 h 873"/>
                  <a:gd name="T112" fmla="*/ 502 w 598"/>
                  <a:gd name="T113" fmla="*/ 332 h 873"/>
                  <a:gd name="T114" fmla="*/ 514 w 598"/>
                  <a:gd name="T115" fmla="*/ 369 h 873"/>
                  <a:gd name="T116" fmla="*/ 502 w 598"/>
                  <a:gd name="T117" fmla="*/ 424 h 873"/>
                  <a:gd name="T118" fmla="*/ 477 w 598"/>
                  <a:gd name="T119" fmla="*/ 461 h 873"/>
                  <a:gd name="T120" fmla="*/ 471 w 598"/>
                  <a:gd name="T121" fmla="*/ 486 h 873"/>
                  <a:gd name="T122" fmla="*/ 441 w 598"/>
                  <a:gd name="T123" fmla="*/ 504 h 873"/>
                  <a:gd name="T124" fmla="*/ 429 w 598"/>
                  <a:gd name="T125" fmla="*/ 529 h 8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873"/>
                  <a:gd name="T191" fmla="*/ 598 w 598"/>
                  <a:gd name="T192" fmla="*/ 873 h 8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873">
                    <a:moveTo>
                      <a:pt x="423" y="535"/>
                    </a:moveTo>
                    <a:lnTo>
                      <a:pt x="423" y="541"/>
                    </a:lnTo>
                    <a:lnTo>
                      <a:pt x="423" y="547"/>
                    </a:lnTo>
                    <a:lnTo>
                      <a:pt x="417" y="547"/>
                    </a:lnTo>
                    <a:lnTo>
                      <a:pt x="417" y="553"/>
                    </a:lnTo>
                    <a:lnTo>
                      <a:pt x="417" y="560"/>
                    </a:lnTo>
                    <a:lnTo>
                      <a:pt x="411" y="566"/>
                    </a:lnTo>
                    <a:lnTo>
                      <a:pt x="411" y="572"/>
                    </a:lnTo>
                    <a:lnTo>
                      <a:pt x="411" y="578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11" y="590"/>
                    </a:lnTo>
                    <a:lnTo>
                      <a:pt x="411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11" y="603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21"/>
                    </a:lnTo>
                    <a:lnTo>
                      <a:pt x="405" y="627"/>
                    </a:lnTo>
                    <a:lnTo>
                      <a:pt x="405" y="633"/>
                    </a:lnTo>
                    <a:lnTo>
                      <a:pt x="405" y="640"/>
                    </a:lnTo>
                    <a:lnTo>
                      <a:pt x="399" y="640"/>
                    </a:lnTo>
                    <a:lnTo>
                      <a:pt x="393" y="646"/>
                    </a:lnTo>
                    <a:lnTo>
                      <a:pt x="393" y="640"/>
                    </a:lnTo>
                    <a:lnTo>
                      <a:pt x="387" y="640"/>
                    </a:lnTo>
                    <a:lnTo>
                      <a:pt x="387" y="646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75" y="652"/>
                    </a:lnTo>
                    <a:lnTo>
                      <a:pt x="369" y="652"/>
                    </a:lnTo>
                    <a:lnTo>
                      <a:pt x="369" y="658"/>
                    </a:lnTo>
                    <a:lnTo>
                      <a:pt x="363" y="658"/>
                    </a:lnTo>
                    <a:lnTo>
                      <a:pt x="357" y="658"/>
                    </a:lnTo>
                    <a:lnTo>
                      <a:pt x="351" y="658"/>
                    </a:lnTo>
                    <a:lnTo>
                      <a:pt x="351" y="652"/>
                    </a:lnTo>
                    <a:lnTo>
                      <a:pt x="345" y="652"/>
                    </a:lnTo>
                    <a:lnTo>
                      <a:pt x="345" y="658"/>
                    </a:lnTo>
                    <a:lnTo>
                      <a:pt x="339" y="658"/>
                    </a:lnTo>
                    <a:lnTo>
                      <a:pt x="333" y="658"/>
                    </a:lnTo>
                    <a:lnTo>
                      <a:pt x="326" y="658"/>
                    </a:lnTo>
                    <a:lnTo>
                      <a:pt x="320" y="658"/>
                    </a:lnTo>
                    <a:lnTo>
                      <a:pt x="314" y="658"/>
                    </a:lnTo>
                    <a:lnTo>
                      <a:pt x="308" y="658"/>
                    </a:lnTo>
                    <a:lnTo>
                      <a:pt x="302" y="658"/>
                    </a:lnTo>
                    <a:lnTo>
                      <a:pt x="302" y="652"/>
                    </a:lnTo>
                    <a:lnTo>
                      <a:pt x="296" y="652"/>
                    </a:lnTo>
                    <a:lnTo>
                      <a:pt x="290" y="652"/>
                    </a:lnTo>
                    <a:lnTo>
                      <a:pt x="284" y="652"/>
                    </a:lnTo>
                    <a:lnTo>
                      <a:pt x="284" y="646"/>
                    </a:lnTo>
                    <a:lnTo>
                      <a:pt x="278" y="646"/>
                    </a:lnTo>
                    <a:lnTo>
                      <a:pt x="272" y="646"/>
                    </a:lnTo>
                    <a:lnTo>
                      <a:pt x="272" y="652"/>
                    </a:lnTo>
                    <a:lnTo>
                      <a:pt x="266" y="652"/>
                    </a:lnTo>
                    <a:lnTo>
                      <a:pt x="266" y="646"/>
                    </a:lnTo>
                    <a:lnTo>
                      <a:pt x="266" y="652"/>
                    </a:lnTo>
                    <a:lnTo>
                      <a:pt x="260" y="652"/>
                    </a:lnTo>
                    <a:lnTo>
                      <a:pt x="260" y="658"/>
                    </a:lnTo>
                    <a:lnTo>
                      <a:pt x="254" y="658"/>
                    </a:lnTo>
                    <a:lnTo>
                      <a:pt x="254" y="664"/>
                    </a:lnTo>
                    <a:lnTo>
                      <a:pt x="248" y="658"/>
                    </a:lnTo>
                    <a:lnTo>
                      <a:pt x="242" y="658"/>
                    </a:lnTo>
                    <a:lnTo>
                      <a:pt x="242" y="664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4" y="664"/>
                    </a:lnTo>
                    <a:lnTo>
                      <a:pt x="224" y="658"/>
                    </a:lnTo>
                    <a:lnTo>
                      <a:pt x="218" y="658"/>
                    </a:lnTo>
                    <a:lnTo>
                      <a:pt x="212" y="658"/>
                    </a:lnTo>
                    <a:lnTo>
                      <a:pt x="206" y="658"/>
                    </a:lnTo>
                    <a:lnTo>
                      <a:pt x="200" y="658"/>
                    </a:lnTo>
                    <a:lnTo>
                      <a:pt x="194" y="658"/>
                    </a:lnTo>
                    <a:lnTo>
                      <a:pt x="188" y="658"/>
                    </a:lnTo>
                    <a:lnTo>
                      <a:pt x="188" y="664"/>
                    </a:lnTo>
                    <a:lnTo>
                      <a:pt x="182" y="664"/>
                    </a:lnTo>
                    <a:lnTo>
                      <a:pt x="176" y="664"/>
                    </a:lnTo>
                    <a:lnTo>
                      <a:pt x="170" y="664"/>
                    </a:lnTo>
                    <a:lnTo>
                      <a:pt x="170" y="670"/>
                    </a:lnTo>
                    <a:lnTo>
                      <a:pt x="170" y="676"/>
                    </a:lnTo>
                    <a:lnTo>
                      <a:pt x="163" y="676"/>
                    </a:lnTo>
                    <a:lnTo>
                      <a:pt x="163" y="683"/>
                    </a:lnTo>
                    <a:lnTo>
                      <a:pt x="157" y="683"/>
                    </a:lnTo>
                    <a:lnTo>
                      <a:pt x="157" y="689"/>
                    </a:lnTo>
                    <a:lnTo>
                      <a:pt x="151" y="689"/>
                    </a:lnTo>
                    <a:lnTo>
                      <a:pt x="145" y="689"/>
                    </a:lnTo>
                    <a:lnTo>
                      <a:pt x="139" y="689"/>
                    </a:lnTo>
                    <a:lnTo>
                      <a:pt x="139" y="695"/>
                    </a:lnTo>
                    <a:lnTo>
                      <a:pt x="139" y="701"/>
                    </a:lnTo>
                    <a:lnTo>
                      <a:pt x="133" y="701"/>
                    </a:lnTo>
                    <a:lnTo>
                      <a:pt x="133" y="707"/>
                    </a:lnTo>
                    <a:lnTo>
                      <a:pt x="133" y="713"/>
                    </a:lnTo>
                    <a:lnTo>
                      <a:pt x="127" y="713"/>
                    </a:lnTo>
                    <a:lnTo>
                      <a:pt x="121" y="713"/>
                    </a:lnTo>
                    <a:lnTo>
                      <a:pt x="121" y="720"/>
                    </a:lnTo>
                    <a:lnTo>
                      <a:pt x="115" y="726"/>
                    </a:lnTo>
                    <a:lnTo>
                      <a:pt x="115" y="732"/>
                    </a:lnTo>
                    <a:lnTo>
                      <a:pt x="109" y="732"/>
                    </a:lnTo>
                    <a:lnTo>
                      <a:pt x="103" y="738"/>
                    </a:lnTo>
                    <a:lnTo>
                      <a:pt x="97" y="738"/>
                    </a:lnTo>
                    <a:lnTo>
                      <a:pt x="97" y="744"/>
                    </a:lnTo>
                    <a:lnTo>
                      <a:pt x="91" y="744"/>
                    </a:lnTo>
                    <a:lnTo>
                      <a:pt x="91" y="750"/>
                    </a:lnTo>
                    <a:lnTo>
                      <a:pt x="97" y="756"/>
                    </a:lnTo>
                    <a:lnTo>
                      <a:pt x="103" y="756"/>
                    </a:lnTo>
                    <a:lnTo>
                      <a:pt x="139" y="775"/>
                    </a:lnTo>
                    <a:lnTo>
                      <a:pt x="139" y="769"/>
                    </a:lnTo>
                    <a:lnTo>
                      <a:pt x="145" y="775"/>
                    </a:lnTo>
                    <a:lnTo>
                      <a:pt x="170" y="781"/>
                    </a:lnTo>
                    <a:lnTo>
                      <a:pt x="170" y="793"/>
                    </a:lnTo>
                    <a:lnTo>
                      <a:pt x="170" y="800"/>
                    </a:lnTo>
                    <a:lnTo>
                      <a:pt x="163" y="800"/>
                    </a:lnTo>
                    <a:lnTo>
                      <a:pt x="163" y="806"/>
                    </a:lnTo>
                    <a:lnTo>
                      <a:pt x="157" y="812"/>
                    </a:lnTo>
                    <a:lnTo>
                      <a:pt x="151" y="812"/>
                    </a:lnTo>
                    <a:lnTo>
                      <a:pt x="145" y="818"/>
                    </a:lnTo>
                    <a:lnTo>
                      <a:pt x="145" y="824"/>
                    </a:lnTo>
                    <a:lnTo>
                      <a:pt x="139" y="824"/>
                    </a:lnTo>
                    <a:lnTo>
                      <a:pt x="127" y="830"/>
                    </a:lnTo>
                    <a:lnTo>
                      <a:pt x="121" y="830"/>
                    </a:lnTo>
                    <a:lnTo>
                      <a:pt x="121" y="836"/>
                    </a:lnTo>
                    <a:lnTo>
                      <a:pt x="121" y="843"/>
                    </a:lnTo>
                    <a:lnTo>
                      <a:pt x="121" y="849"/>
                    </a:lnTo>
                    <a:lnTo>
                      <a:pt x="115" y="855"/>
                    </a:lnTo>
                    <a:lnTo>
                      <a:pt x="115" y="861"/>
                    </a:lnTo>
                    <a:lnTo>
                      <a:pt x="109" y="855"/>
                    </a:lnTo>
                    <a:lnTo>
                      <a:pt x="103" y="855"/>
                    </a:lnTo>
                    <a:lnTo>
                      <a:pt x="97" y="855"/>
                    </a:lnTo>
                    <a:lnTo>
                      <a:pt x="91" y="855"/>
                    </a:lnTo>
                    <a:lnTo>
                      <a:pt x="91" y="861"/>
                    </a:lnTo>
                    <a:lnTo>
                      <a:pt x="91" y="867"/>
                    </a:lnTo>
                    <a:lnTo>
                      <a:pt x="85" y="867"/>
                    </a:lnTo>
                    <a:lnTo>
                      <a:pt x="85" y="873"/>
                    </a:lnTo>
                    <a:lnTo>
                      <a:pt x="79" y="873"/>
                    </a:lnTo>
                    <a:lnTo>
                      <a:pt x="79" y="867"/>
                    </a:lnTo>
                    <a:lnTo>
                      <a:pt x="79" y="873"/>
                    </a:lnTo>
                    <a:lnTo>
                      <a:pt x="73" y="873"/>
                    </a:lnTo>
                    <a:lnTo>
                      <a:pt x="73" y="867"/>
                    </a:lnTo>
                    <a:lnTo>
                      <a:pt x="73" y="873"/>
                    </a:lnTo>
                    <a:lnTo>
                      <a:pt x="67" y="873"/>
                    </a:lnTo>
                    <a:lnTo>
                      <a:pt x="61" y="867"/>
                    </a:lnTo>
                    <a:lnTo>
                      <a:pt x="55" y="867"/>
                    </a:lnTo>
                    <a:lnTo>
                      <a:pt x="55" y="861"/>
                    </a:lnTo>
                    <a:lnTo>
                      <a:pt x="49" y="861"/>
                    </a:lnTo>
                    <a:lnTo>
                      <a:pt x="43" y="861"/>
                    </a:lnTo>
                    <a:lnTo>
                      <a:pt x="43" y="855"/>
                    </a:lnTo>
                    <a:lnTo>
                      <a:pt x="37" y="855"/>
                    </a:lnTo>
                    <a:lnTo>
                      <a:pt x="37" y="849"/>
                    </a:lnTo>
                    <a:lnTo>
                      <a:pt x="31" y="849"/>
                    </a:lnTo>
                    <a:lnTo>
                      <a:pt x="31" y="843"/>
                    </a:lnTo>
                    <a:lnTo>
                      <a:pt x="25" y="843"/>
                    </a:lnTo>
                    <a:lnTo>
                      <a:pt x="25" y="836"/>
                    </a:lnTo>
                    <a:lnTo>
                      <a:pt x="19" y="836"/>
                    </a:lnTo>
                    <a:lnTo>
                      <a:pt x="13" y="830"/>
                    </a:lnTo>
                    <a:lnTo>
                      <a:pt x="7" y="824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7" y="824"/>
                    </a:lnTo>
                    <a:lnTo>
                      <a:pt x="13" y="824"/>
                    </a:lnTo>
                    <a:lnTo>
                      <a:pt x="13" y="830"/>
                    </a:lnTo>
                    <a:lnTo>
                      <a:pt x="19" y="830"/>
                    </a:lnTo>
                    <a:lnTo>
                      <a:pt x="19" y="824"/>
                    </a:lnTo>
                    <a:lnTo>
                      <a:pt x="25" y="824"/>
                    </a:lnTo>
                    <a:lnTo>
                      <a:pt x="25" y="812"/>
                    </a:lnTo>
                    <a:lnTo>
                      <a:pt x="25" y="806"/>
                    </a:lnTo>
                    <a:lnTo>
                      <a:pt x="31" y="806"/>
                    </a:lnTo>
                    <a:lnTo>
                      <a:pt x="37" y="806"/>
                    </a:lnTo>
                    <a:lnTo>
                      <a:pt x="37" y="800"/>
                    </a:lnTo>
                    <a:lnTo>
                      <a:pt x="43" y="800"/>
                    </a:lnTo>
                    <a:lnTo>
                      <a:pt x="43" y="793"/>
                    </a:lnTo>
                    <a:lnTo>
                      <a:pt x="49" y="793"/>
                    </a:lnTo>
                    <a:lnTo>
                      <a:pt x="49" y="787"/>
                    </a:lnTo>
                    <a:lnTo>
                      <a:pt x="55" y="787"/>
                    </a:lnTo>
                    <a:lnTo>
                      <a:pt x="55" y="781"/>
                    </a:lnTo>
                    <a:lnTo>
                      <a:pt x="55" y="775"/>
                    </a:lnTo>
                    <a:lnTo>
                      <a:pt x="55" y="769"/>
                    </a:lnTo>
                    <a:lnTo>
                      <a:pt x="55" y="763"/>
                    </a:lnTo>
                    <a:lnTo>
                      <a:pt x="61" y="763"/>
                    </a:lnTo>
                    <a:lnTo>
                      <a:pt x="61" y="756"/>
                    </a:lnTo>
                    <a:lnTo>
                      <a:pt x="55" y="756"/>
                    </a:lnTo>
                    <a:lnTo>
                      <a:pt x="55" y="750"/>
                    </a:lnTo>
                    <a:lnTo>
                      <a:pt x="55" y="744"/>
                    </a:lnTo>
                    <a:lnTo>
                      <a:pt x="61" y="744"/>
                    </a:lnTo>
                    <a:lnTo>
                      <a:pt x="61" y="738"/>
                    </a:lnTo>
                    <a:lnTo>
                      <a:pt x="67" y="738"/>
                    </a:lnTo>
                    <a:lnTo>
                      <a:pt x="67" y="732"/>
                    </a:lnTo>
                    <a:lnTo>
                      <a:pt x="73" y="726"/>
                    </a:lnTo>
                    <a:lnTo>
                      <a:pt x="73" y="720"/>
                    </a:lnTo>
                    <a:lnTo>
                      <a:pt x="79" y="720"/>
                    </a:lnTo>
                    <a:lnTo>
                      <a:pt x="85" y="720"/>
                    </a:lnTo>
                    <a:lnTo>
                      <a:pt x="85" y="713"/>
                    </a:lnTo>
                    <a:lnTo>
                      <a:pt x="85" y="707"/>
                    </a:lnTo>
                    <a:lnTo>
                      <a:pt x="85" y="701"/>
                    </a:lnTo>
                    <a:lnTo>
                      <a:pt x="85" y="695"/>
                    </a:lnTo>
                    <a:lnTo>
                      <a:pt x="85" y="689"/>
                    </a:lnTo>
                    <a:lnTo>
                      <a:pt x="85" y="683"/>
                    </a:lnTo>
                    <a:lnTo>
                      <a:pt x="85" y="676"/>
                    </a:lnTo>
                    <a:lnTo>
                      <a:pt x="85" y="670"/>
                    </a:lnTo>
                    <a:lnTo>
                      <a:pt x="85" y="664"/>
                    </a:lnTo>
                    <a:lnTo>
                      <a:pt x="85" y="658"/>
                    </a:lnTo>
                    <a:lnTo>
                      <a:pt x="79" y="658"/>
                    </a:lnTo>
                    <a:lnTo>
                      <a:pt x="79" y="652"/>
                    </a:lnTo>
                    <a:lnTo>
                      <a:pt x="79" y="646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3"/>
                    </a:lnTo>
                    <a:lnTo>
                      <a:pt x="61" y="633"/>
                    </a:lnTo>
                    <a:lnTo>
                      <a:pt x="61" y="627"/>
                    </a:lnTo>
                    <a:lnTo>
                      <a:pt x="61" y="621"/>
                    </a:lnTo>
                    <a:lnTo>
                      <a:pt x="67" y="621"/>
                    </a:lnTo>
                    <a:lnTo>
                      <a:pt x="73" y="621"/>
                    </a:lnTo>
                    <a:lnTo>
                      <a:pt x="73" y="615"/>
                    </a:lnTo>
                    <a:lnTo>
                      <a:pt x="73" y="609"/>
                    </a:lnTo>
                    <a:lnTo>
                      <a:pt x="73" y="603"/>
                    </a:lnTo>
                    <a:lnTo>
                      <a:pt x="67" y="603"/>
                    </a:lnTo>
                    <a:lnTo>
                      <a:pt x="61" y="603"/>
                    </a:lnTo>
                    <a:lnTo>
                      <a:pt x="61" y="596"/>
                    </a:lnTo>
                    <a:lnTo>
                      <a:pt x="67" y="596"/>
                    </a:lnTo>
                    <a:lnTo>
                      <a:pt x="67" y="590"/>
                    </a:lnTo>
                    <a:lnTo>
                      <a:pt x="61" y="590"/>
                    </a:lnTo>
                    <a:lnTo>
                      <a:pt x="61" y="584"/>
                    </a:lnTo>
                    <a:lnTo>
                      <a:pt x="55" y="578"/>
                    </a:lnTo>
                    <a:lnTo>
                      <a:pt x="55" y="572"/>
                    </a:lnTo>
                    <a:lnTo>
                      <a:pt x="55" y="566"/>
                    </a:lnTo>
                    <a:lnTo>
                      <a:pt x="55" y="560"/>
                    </a:lnTo>
                    <a:lnTo>
                      <a:pt x="55" y="553"/>
                    </a:lnTo>
                    <a:lnTo>
                      <a:pt x="49" y="553"/>
                    </a:lnTo>
                    <a:lnTo>
                      <a:pt x="55" y="553"/>
                    </a:lnTo>
                    <a:lnTo>
                      <a:pt x="55" y="547"/>
                    </a:lnTo>
                    <a:lnTo>
                      <a:pt x="55" y="541"/>
                    </a:lnTo>
                    <a:lnTo>
                      <a:pt x="55" y="535"/>
                    </a:lnTo>
                    <a:lnTo>
                      <a:pt x="61" y="535"/>
                    </a:lnTo>
                    <a:lnTo>
                      <a:pt x="61" y="529"/>
                    </a:lnTo>
                    <a:lnTo>
                      <a:pt x="61" y="523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17"/>
                    </a:lnTo>
                    <a:lnTo>
                      <a:pt x="85" y="517"/>
                    </a:lnTo>
                    <a:lnTo>
                      <a:pt x="85" y="510"/>
                    </a:lnTo>
                    <a:lnTo>
                      <a:pt x="85" y="504"/>
                    </a:lnTo>
                    <a:lnTo>
                      <a:pt x="91" y="504"/>
                    </a:lnTo>
                    <a:lnTo>
                      <a:pt x="91" y="498"/>
                    </a:lnTo>
                    <a:lnTo>
                      <a:pt x="91" y="492"/>
                    </a:lnTo>
                    <a:lnTo>
                      <a:pt x="91" y="486"/>
                    </a:lnTo>
                    <a:lnTo>
                      <a:pt x="91" y="480"/>
                    </a:lnTo>
                    <a:lnTo>
                      <a:pt x="85" y="480"/>
                    </a:lnTo>
                    <a:lnTo>
                      <a:pt x="85" y="473"/>
                    </a:lnTo>
                    <a:lnTo>
                      <a:pt x="85" y="467"/>
                    </a:lnTo>
                    <a:lnTo>
                      <a:pt x="85" y="461"/>
                    </a:lnTo>
                    <a:lnTo>
                      <a:pt x="85" y="455"/>
                    </a:lnTo>
                    <a:lnTo>
                      <a:pt x="85" y="449"/>
                    </a:lnTo>
                    <a:lnTo>
                      <a:pt x="79" y="443"/>
                    </a:lnTo>
                    <a:lnTo>
                      <a:pt x="79" y="437"/>
                    </a:lnTo>
                    <a:lnTo>
                      <a:pt x="85" y="437"/>
                    </a:lnTo>
                    <a:lnTo>
                      <a:pt x="85" y="430"/>
                    </a:lnTo>
                    <a:lnTo>
                      <a:pt x="85" y="424"/>
                    </a:lnTo>
                    <a:lnTo>
                      <a:pt x="85" y="418"/>
                    </a:lnTo>
                    <a:lnTo>
                      <a:pt x="85" y="412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85" y="406"/>
                    </a:lnTo>
                    <a:lnTo>
                      <a:pt x="85" y="400"/>
                    </a:lnTo>
                    <a:lnTo>
                      <a:pt x="91" y="400"/>
                    </a:lnTo>
                    <a:lnTo>
                      <a:pt x="91" y="393"/>
                    </a:lnTo>
                    <a:lnTo>
                      <a:pt x="91" y="387"/>
                    </a:lnTo>
                    <a:lnTo>
                      <a:pt x="97" y="387"/>
                    </a:lnTo>
                    <a:lnTo>
                      <a:pt x="97" y="381"/>
                    </a:lnTo>
                    <a:lnTo>
                      <a:pt x="103" y="381"/>
                    </a:lnTo>
                    <a:lnTo>
                      <a:pt x="109" y="381"/>
                    </a:lnTo>
                    <a:lnTo>
                      <a:pt x="115" y="381"/>
                    </a:lnTo>
                    <a:lnTo>
                      <a:pt x="115" y="387"/>
                    </a:lnTo>
                    <a:lnTo>
                      <a:pt x="121" y="387"/>
                    </a:lnTo>
                    <a:lnTo>
                      <a:pt x="127" y="387"/>
                    </a:lnTo>
                    <a:lnTo>
                      <a:pt x="127" y="381"/>
                    </a:lnTo>
                    <a:lnTo>
                      <a:pt x="133" y="381"/>
                    </a:lnTo>
                    <a:lnTo>
                      <a:pt x="133" y="375"/>
                    </a:lnTo>
                    <a:lnTo>
                      <a:pt x="139" y="375"/>
                    </a:lnTo>
                    <a:lnTo>
                      <a:pt x="139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45" y="357"/>
                    </a:lnTo>
                    <a:lnTo>
                      <a:pt x="145" y="350"/>
                    </a:lnTo>
                    <a:lnTo>
                      <a:pt x="151" y="350"/>
                    </a:lnTo>
                    <a:lnTo>
                      <a:pt x="151" y="344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57" y="332"/>
                    </a:lnTo>
                    <a:lnTo>
                      <a:pt x="163" y="332"/>
                    </a:lnTo>
                    <a:lnTo>
                      <a:pt x="157" y="326"/>
                    </a:lnTo>
                    <a:lnTo>
                      <a:pt x="151" y="320"/>
                    </a:lnTo>
                    <a:lnTo>
                      <a:pt x="151" y="313"/>
                    </a:lnTo>
                    <a:lnTo>
                      <a:pt x="145" y="307"/>
                    </a:lnTo>
                    <a:lnTo>
                      <a:pt x="133" y="289"/>
                    </a:lnTo>
                    <a:lnTo>
                      <a:pt x="127" y="289"/>
                    </a:lnTo>
                    <a:lnTo>
                      <a:pt x="127" y="283"/>
                    </a:lnTo>
                    <a:lnTo>
                      <a:pt x="121" y="277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03" y="258"/>
                    </a:lnTo>
                    <a:lnTo>
                      <a:pt x="103" y="252"/>
                    </a:lnTo>
                    <a:lnTo>
                      <a:pt x="91" y="240"/>
                    </a:lnTo>
                    <a:lnTo>
                      <a:pt x="85" y="233"/>
                    </a:lnTo>
                    <a:lnTo>
                      <a:pt x="85" y="227"/>
                    </a:lnTo>
                    <a:lnTo>
                      <a:pt x="79" y="227"/>
                    </a:lnTo>
                    <a:lnTo>
                      <a:pt x="79" y="221"/>
                    </a:lnTo>
                    <a:lnTo>
                      <a:pt x="67" y="209"/>
                    </a:lnTo>
                    <a:lnTo>
                      <a:pt x="67" y="203"/>
                    </a:lnTo>
                    <a:lnTo>
                      <a:pt x="61" y="203"/>
                    </a:lnTo>
                    <a:lnTo>
                      <a:pt x="61" y="197"/>
                    </a:lnTo>
                    <a:lnTo>
                      <a:pt x="55" y="190"/>
                    </a:lnTo>
                    <a:lnTo>
                      <a:pt x="49" y="184"/>
                    </a:lnTo>
                    <a:lnTo>
                      <a:pt x="43" y="178"/>
                    </a:lnTo>
                    <a:lnTo>
                      <a:pt x="43" y="172"/>
                    </a:lnTo>
                    <a:lnTo>
                      <a:pt x="37" y="172"/>
                    </a:lnTo>
                    <a:lnTo>
                      <a:pt x="37" y="166"/>
                    </a:lnTo>
                    <a:lnTo>
                      <a:pt x="31" y="160"/>
                    </a:lnTo>
                    <a:lnTo>
                      <a:pt x="31" y="153"/>
                    </a:lnTo>
                    <a:lnTo>
                      <a:pt x="25" y="153"/>
                    </a:lnTo>
                    <a:lnTo>
                      <a:pt x="31" y="147"/>
                    </a:lnTo>
                    <a:lnTo>
                      <a:pt x="31" y="141"/>
                    </a:lnTo>
                    <a:lnTo>
                      <a:pt x="37" y="129"/>
                    </a:lnTo>
                    <a:lnTo>
                      <a:pt x="49" y="110"/>
                    </a:lnTo>
                    <a:lnTo>
                      <a:pt x="55" y="98"/>
                    </a:lnTo>
                    <a:lnTo>
                      <a:pt x="61" y="86"/>
                    </a:lnTo>
                    <a:lnTo>
                      <a:pt x="67" y="80"/>
                    </a:lnTo>
                    <a:lnTo>
                      <a:pt x="67" y="74"/>
                    </a:lnTo>
                    <a:lnTo>
                      <a:pt x="73" y="67"/>
                    </a:lnTo>
                    <a:lnTo>
                      <a:pt x="79" y="61"/>
                    </a:lnTo>
                    <a:lnTo>
                      <a:pt x="79" y="55"/>
                    </a:lnTo>
                    <a:lnTo>
                      <a:pt x="79" y="49"/>
                    </a:lnTo>
                    <a:lnTo>
                      <a:pt x="85" y="43"/>
                    </a:lnTo>
                    <a:lnTo>
                      <a:pt x="85" y="37"/>
                    </a:lnTo>
                    <a:lnTo>
                      <a:pt x="91" y="30"/>
                    </a:lnTo>
                    <a:lnTo>
                      <a:pt x="97" y="24"/>
                    </a:lnTo>
                    <a:lnTo>
                      <a:pt x="97" y="18"/>
                    </a:lnTo>
                    <a:lnTo>
                      <a:pt x="103" y="12"/>
                    </a:lnTo>
                    <a:lnTo>
                      <a:pt x="109" y="0"/>
                    </a:lnTo>
                    <a:lnTo>
                      <a:pt x="115" y="12"/>
                    </a:lnTo>
                    <a:lnTo>
                      <a:pt x="121" y="18"/>
                    </a:lnTo>
                    <a:lnTo>
                      <a:pt x="127" y="18"/>
                    </a:lnTo>
                    <a:lnTo>
                      <a:pt x="139" y="24"/>
                    </a:lnTo>
                    <a:lnTo>
                      <a:pt x="145" y="30"/>
                    </a:lnTo>
                    <a:lnTo>
                      <a:pt x="145" y="55"/>
                    </a:lnTo>
                    <a:lnTo>
                      <a:pt x="145" y="67"/>
                    </a:lnTo>
                    <a:lnTo>
                      <a:pt x="145" y="74"/>
                    </a:lnTo>
                    <a:lnTo>
                      <a:pt x="145" y="98"/>
                    </a:lnTo>
                    <a:lnTo>
                      <a:pt x="145" y="110"/>
                    </a:lnTo>
                    <a:lnTo>
                      <a:pt x="145" y="129"/>
                    </a:lnTo>
                    <a:lnTo>
                      <a:pt x="145" y="135"/>
                    </a:lnTo>
                    <a:lnTo>
                      <a:pt x="170" y="141"/>
                    </a:lnTo>
                    <a:lnTo>
                      <a:pt x="176" y="141"/>
                    </a:lnTo>
                    <a:lnTo>
                      <a:pt x="188" y="141"/>
                    </a:lnTo>
                    <a:lnTo>
                      <a:pt x="206" y="147"/>
                    </a:lnTo>
                    <a:lnTo>
                      <a:pt x="224" y="129"/>
                    </a:lnTo>
                    <a:lnTo>
                      <a:pt x="230" y="123"/>
                    </a:lnTo>
                    <a:lnTo>
                      <a:pt x="230" y="117"/>
                    </a:lnTo>
                    <a:lnTo>
                      <a:pt x="236" y="117"/>
                    </a:lnTo>
                    <a:lnTo>
                      <a:pt x="236" y="110"/>
                    </a:lnTo>
                    <a:lnTo>
                      <a:pt x="248" y="104"/>
                    </a:lnTo>
                    <a:lnTo>
                      <a:pt x="254" y="92"/>
                    </a:lnTo>
                    <a:lnTo>
                      <a:pt x="260" y="92"/>
                    </a:lnTo>
                    <a:lnTo>
                      <a:pt x="266" y="92"/>
                    </a:lnTo>
                    <a:lnTo>
                      <a:pt x="272" y="92"/>
                    </a:lnTo>
                    <a:lnTo>
                      <a:pt x="278" y="86"/>
                    </a:lnTo>
                    <a:lnTo>
                      <a:pt x="290" y="74"/>
                    </a:lnTo>
                    <a:lnTo>
                      <a:pt x="296" y="74"/>
                    </a:lnTo>
                    <a:lnTo>
                      <a:pt x="296" y="67"/>
                    </a:lnTo>
                    <a:lnTo>
                      <a:pt x="302" y="67"/>
                    </a:lnTo>
                    <a:lnTo>
                      <a:pt x="308" y="61"/>
                    </a:lnTo>
                    <a:lnTo>
                      <a:pt x="314" y="61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61"/>
                    </a:lnTo>
                    <a:lnTo>
                      <a:pt x="333" y="61"/>
                    </a:lnTo>
                    <a:lnTo>
                      <a:pt x="339" y="67"/>
                    </a:lnTo>
                    <a:lnTo>
                      <a:pt x="345" y="74"/>
                    </a:lnTo>
                    <a:lnTo>
                      <a:pt x="351" y="74"/>
                    </a:lnTo>
                    <a:lnTo>
                      <a:pt x="357" y="74"/>
                    </a:lnTo>
                    <a:lnTo>
                      <a:pt x="357" y="80"/>
                    </a:lnTo>
                    <a:lnTo>
                      <a:pt x="369" y="80"/>
                    </a:lnTo>
                    <a:lnTo>
                      <a:pt x="369" y="86"/>
                    </a:lnTo>
                    <a:lnTo>
                      <a:pt x="375" y="86"/>
                    </a:lnTo>
                    <a:lnTo>
                      <a:pt x="393" y="86"/>
                    </a:lnTo>
                    <a:lnTo>
                      <a:pt x="399" y="80"/>
                    </a:lnTo>
                    <a:lnTo>
                      <a:pt x="405" y="80"/>
                    </a:lnTo>
                    <a:lnTo>
                      <a:pt x="411" y="74"/>
                    </a:lnTo>
                    <a:lnTo>
                      <a:pt x="417" y="74"/>
                    </a:lnTo>
                    <a:lnTo>
                      <a:pt x="423" y="67"/>
                    </a:lnTo>
                    <a:lnTo>
                      <a:pt x="429" y="67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7"/>
                    </a:lnTo>
                    <a:lnTo>
                      <a:pt x="447" y="67"/>
                    </a:lnTo>
                    <a:lnTo>
                      <a:pt x="453" y="67"/>
                    </a:lnTo>
                    <a:lnTo>
                      <a:pt x="453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80"/>
                    </a:lnTo>
                    <a:lnTo>
                      <a:pt x="477" y="86"/>
                    </a:lnTo>
                    <a:lnTo>
                      <a:pt x="489" y="98"/>
                    </a:lnTo>
                    <a:lnTo>
                      <a:pt x="496" y="104"/>
                    </a:lnTo>
                    <a:lnTo>
                      <a:pt x="508" y="110"/>
                    </a:lnTo>
                    <a:lnTo>
                      <a:pt x="514" y="117"/>
                    </a:lnTo>
                    <a:lnTo>
                      <a:pt x="514" y="123"/>
                    </a:lnTo>
                    <a:lnTo>
                      <a:pt x="520" y="129"/>
                    </a:lnTo>
                    <a:lnTo>
                      <a:pt x="520" y="135"/>
                    </a:lnTo>
                    <a:lnTo>
                      <a:pt x="526" y="141"/>
                    </a:lnTo>
                    <a:lnTo>
                      <a:pt x="532" y="147"/>
                    </a:lnTo>
                    <a:lnTo>
                      <a:pt x="538" y="160"/>
                    </a:lnTo>
                    <a:lnTo>
                      <a:pt x="544" y="160"/>
                    </a:lnTo>
                    <a:lnTo>
                      <a:pt x="544" y="166"/>
                    </a:lnTo>
                    <a:lnTo>
                      <a:pt x="544" y="172"/>
                    </a:lnTo>
                    <a:lnTo>
                      <a:pt x="550" y="172"/>
                    </a:lnTo>
                    <a:lnTo>
                      <a:pt x="580" y="172"/>
                    </a:lnTo>
                    <a:lnTo>
                      <a:pt x="586" y="172"/>
                    </a:lnTo>
                    <a:lnTo>
                      <a:pt x="592" y="172"/>
                    </a:lnTo>
                    <a:lnTo>
                      <a:pt x="592" y="178"/>
                    </a:lnTo>
                    <a:lnTo>
                      <a:pt x="598" y="178"/>
                    </a:lnTo>
                    <a:lnTo>
                      <a:pt x="598" y="184"/>
                    </a:lnTo>
                    <a:lnTo>
                      <a:pt x="592" y="190"/>
                    </a:lnTo>
                    <a:lnTo>
                      <a:pt x="592" y="197"/>
                    </a:lnTo>
                    <a:lnTo>
                      <a:pt x="592" y="203"/>
                    </a:lnTo>
                    <a:lnTo>
                      <a:pt x="592" y="209"/>
                    </a:lnTo>
                    <a:lnTo>
                      <a:pt x="586" y="215"/>
                    </a:lnTo>
                    <a:lnTo>
                      <a:pt x="586" y="221"/>
                    </a:lnTo>
                    <a:lnTo>
                      <a:pt x="586" y="227"/>
                    </a:lnTo>
                    <a:lnTo>
                      <a:pt x="580" y="233"/>
                    </a:lnTo>
                    <a:lnTo>
                      <a:pt x="574" y="240"/>
                    </a:lnTo>
                    <a:lnTo>
                      <a:pt x="556" y="246"/>
                    </a:lnTo>
                    <a:lnTo>
                      <a:pt x="550" y="252"/>
                    </a:lnTo>
                    <a:lnTo>
                      <a:pt x="544" y="252"/>
                    </a:lnTo>
                    <a:lnTo>
                      <a:pt x="538" y="252"/>
                    </a:lnTo>
                    <a:lnTo>
                      <a:pt x="514" y="252"/>
                    </a:lnTo>
                    <a:lnTo>
                      <a:pt x="508" y="258"/>
                    </a:lnTo>
                    <a:lnTo>
                      <a:pt x="502" y="258"/>
                    </a:lnTo>
                    <a:lnTo>
                      <a:pt x="502" y="264"/>
                    </a:lnTo>
                    <a:lnTo>
                      <a:pt x="496" y="264"/>
                    </a:lnTo>
                    <a:lnTo>
                      <a:pt x="489" y="270"/>
                    </a:lnTo>
                    <a:lnTo>
                      <a:pt x="496" y="270"/>
                    </a:lnTo>
                    <a:lnTo>
                      <a:pt x="489" y="270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77" y="289"/>
                    </a:lnTo>
                    <a:lnTo>
                      <a:pt x="477" y="295"/>
                    </a:lnTo>
                    <a:lnTo>
                      <a:pt x="477" y="301"/>
                    </a:lnTo>
                    <a:lnTo>
                      <a:pt x="483" y="301"/>
                    </a:lnTo>
                    <a:lnTo>
                      <a:pt x="483" y="307"/>
                    </a:lnTo>
                    <a:lnTo>
                      <a:pt x="489" y="307"/>
                    </a:lnTo>
                    <a:lnTo>
                      <a:pt x="483" y="313"/>
                    </a:lnTo>
                    <a:lnTo>
                      <a:pt x="489" y="313"/>
                    </a:lnTo>
                    <a:lnTo>
                      <a:pt x="489" y="320"/>
                    </a:lnTo>
                    <a:lnTo>
                      <a:pt x="496" y="320"/>
                    </a:lnTo>
                    <a:lnTo>
                      <a:pt x="496" y="326"/>
                    </a:lnTo>
                    <a:lnTo>
                      <a:pt x="502" y="326"/>
                    </a:lnTo>
                    <a:lnTo>
                      <a:pt x="502" y="332"/>
                    </a:lnTo>
                    <a:lnTo>
                      <a:pt x="508" y="332"/>
                    </a:lnTo>
                    <a:lnTo>
                      <a:pt x="508" y="338"/>
                    </a:lnTo>
                    <a:lnTo>
                      <a:pt x="514" y="338"/>
                    </a:lnTo>
                    <a:lnTo>
                      <a:pt x="520" y="338"/>
                    </a:lnTo>
                    <a:lnTo>
                      <a:pt x="520" y="344"/>
                    </a:lnTo>
                    <a:lnTo>
                      <a:pt x="514" y="344"/>
                    </a:lnTo>
                    <a:lnTo>
                      <a:pt x="514" y="350"/>
                    </a:lnTo>
                    <a:lnTo>
                      <a:pt x="514" y="369"/>
                    </a:lnTo>
                    <a:lnTo>
                      <a:pt x="508" y="387"/>
                    </a:lnTo>
                    <a:lnTo>
                      <a:pt x="508" y="393"/>
                    </a:lnTo>
                    <a:lnTo>
                      <a:pt x="508" y="400"/>
                    </a:lnTo>
                    <a:lnTo>
                      <a:pt x="502" y="400"/>
                    </a:lnTo>
                    <a:lnTo>
                      <a:pt x="502" y="406"/>
                    </a:lnTo>
                    <a:lnTo>
                      <a:pt x="502" y="412"/>
                    </a:lnTo>
                    <a:lnTo>
                      <a:pt x="502" y="418"/>
                    </a:lnTo>
                    <a:lnTo>
                      <a:pt x="502" y="424"/>
                    </a:lnTo>
                    <a:lnTo>
                      <a:pt x="502" y="430"/>
                    </a:lnTo>
                    <a:lnTo>
                      <a:pt x="502" y="437"/>
                    </a:lnTo>
                    <a:lnTo>
                      <a:pt x="496" y="443"/>
                    </a:lnTo>
                    <a:lnTo>
                      <a:pt x="496" y="449"/>
                    </a:lnTo>
                    <a:lnTo>
                      <a:pt x="489" y="449"/>
                    </a:lnTo>
                    <a:lnTo>
                      <a:pt x="483" y="449"/>
                    </a:lnTo>
                    <a:lnTo>
                      <a:pt x="483" y="455"/>
                    </a:lnTo>
                    <a:lnTo>
                      <a:pt x="477" y="461"/>
                    </a:lnTo>
                    <a:lnTo>
                      <a:pt x="471" y="461"/>
                    </a:lnTo>
                    <a:lnTo>
                      <a:pt x="465" y="461"/>
                    </a:lnTo>
                    <a:lnTo>
                      <a:pt x="459" y="461"/>
                    </a:lnTo>
                    <a:lnTo>
                      <a:pt x="459" y="467"/>
                    </a:lnTo>
                    <a:lnTo>
                      <a:pt x="459" y="473"/>
                    </a:lnTo>
                    <a:lnTo>
                      <a:pt x="465" y="473"/>
                    </a:lnTo>
                    <a:lnTo>
                      <a:pt x="471" y="480"/>
                    </a:lnTo>
                    <a:lnTo>
                      <a:pt x="471" y="486"/>
                    </a:lnTo>
                    <a:lnTo>
                      <a:pt x="465" y="486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3" y="492"/>
                    </a:lnTo>
                    <a:lnTo>
                      <a:pt x="447" y="492"/>
                    </a:lnTo>
                    <a:lnTo>
                      <a:pt x="447" y="498"/>
                    </a:lnTo>
                    <a:lnTo>
                      <a:pt x="447" y="504"/>
                    </a:lnTo>
                    <a:lnTo>
                      <a:pt x="441" y="504"/>
                    </a:lnTo>
                    <a:lnTo>
                      <a:pt x="435" y="504"/>
                    </a:lnTo>
                    <a:lnTo>
                      <a:pt x="435" y="510"/>
                    </a:lnTo>
                    <a:lnTo>
                      <a:pt x="429" y="510"/>
                    </a:lnTo>
                    <a:lnTo>
                      <a:pt x="429" y="517"/>
                    </a:lnTo>
                    <a:lnTo>
                      <a:pt x="435" y="517"/>
                    </a:lnTo>
                    <a:lnTo>
                      <a:pt x="429" y="517"/>
                    </a:lnTo>
                    <a:lnTo>
                      <a:pt x="429" y="523"/>
                    </a:lnTo>
                    <a:lnTo>
                      <a:pt x="429" y="529"/>
                    </a:lnTo>
                    <a:lnTo>
                      <a:pt x="429" y="535"/>
                    </a:lnTo>
                    <a:lnTo>
                      <a:pt x="423" y="535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5" name="Freeform 368"/>
              <p:cNvSpPr>
                <a:spLocks/>
              </p:cNvSpPr>
              <p:nvPr/>
            </p:nvSpPr>
            <p:spPr bwMode="auto">
              <a:xfrm>
                <a:off x="82" y="2352"/>
                <a:ext cx="948" cy="880"/>
              </a:xfrm>
              <a:custGeom>
                <a:avLst/>
                <a:gdLst>
                  <a:gd name="T0" fmla="*/ 24 w 948"/>
                  <a:gd name="T1" fmla="*/ 573 h 880"/>
                  <a:gd name="T2" fmla="*/ 48 w 948"/>
                  <a:gd name="T3" fmla="*/ 536 h 880"/>
                  <a:gd name="T4" fmla="*/ 67 w 948"/>
                  <a:gd name="T5" fmla="*/ 493 h 880"/>
                  <a:gd name="T6" fmla="*/ 97 w 948"/>
                  <a:gd name="T7" fmla="*/ 443 h 880"/>
                  <a:gd name="T8" fmla="*/ 121 w 948"/>
                  <a:gd name="T9" fmla="*/ 400 h 880"/>
                  <a:gd name="T10" fmla="*/ 139 w 948"/>
                  <a:gd name="T11" fmla="*/ 363 h 880"/>
                  <a:gd name="T12" fmla="*/ 163 w 948"/>
                  <a:gd name="T13" fmla="*/ 314 h 880"/>
                  <a:gd name="T14" fmla="*/ 187 w 948"/>
                  <a:gd name="T15" fmla="*/ 283 h 880"/>
                  <a:gd name="T16" fmla="*/ 211 w 948"/>
                  <a:gd name="T17" fmla="*/ 234 h 880"/>
                  <a:gd name="T18" fmla="*/ 230 w 948"/>
                  <a:gd name="T19" fmla="*/ 197 h 880"/>
                  <a:gd name="T20" fmla="*/ 254 w 948"/>
                  <a:gd name="T21" fmla="*/ 167 h 880"/>
                  <a:gd name="T22" fmla="*/ 272 w 948"/>
                  <a:gd name="T23" fmla="*/ 130 h 880"/>
                  <a:gd name="T24" fmla="*/ 296 w 948"/>
                  <a:gd name="T25" fmla="*/ 87 h 880"/>
                  <a:gd name="T26" fmla="*/ 314 w 948"/>
                  <a:gd name="T27" fmla="*/ 43 h 880"/>
                  <a:gd name="T28" fmla="*/ 350 w 948"/>
                  <a:gd name="T29" fmla="*/ 7 h 880"/>
                  <a:gd name="T30" fmla="*/ 483 w 948"/>
                  <a:gd name="T31" fmla="*/ 7 h 880"/>
                  <a:gd name="T32" fmla="*/ 604 w 948"/>
                  <a:gd name="T33" fmla="*/ 0 h 880"/>
                  <a:gd name="T34" fmla="*/ 803 w 948"/>
                  <a:gd name="T35" fmla="*/ 0 h 880"/>
                  <a:gd name="T36" fmla="*/ 894 w 948"/>
                  <a:gd name="T37" fmla="*/ 13 h 880"/>
                  <a:gd name="T38" fmla="*/ 875 w 948"/>
                  <a:gd name="T39" fmla="*/ 50 h 880"/>
                  <a:gd name="T40" fmla="*/ 900 w 948"/>
                  <a:gd name="T41" fmla="*/ 87 h 880"/>
                  <a:gd name="T42" fmla="*/ 936 w 948"/>
                  <a:gd name="T43" fmla="*/ 99 h 880"/>
                  <a:gd name="T44" fmla="*/ 936 w 948"/>
                  <a:gd name="T45" fmla="*/ 142 h 880"/>
                  <a:gd name="T46" fmla="*/ 918 w 948"/>
                  <a:gd name="T47" fmla="*/ 222 h 880"/>
                  <a:gd name="T48" fmla="*/ 894 w 948"/>
                  <a:gd name="T49" fmla="*/ 247 h 880"/>
                  <a:gd name="T50" fmla="*/ 857 w 948"/>
                  <a:gd name="T51" fmla="*/ 240 h 880"/>
                  <a:gd name="T52" fmla="*/ 857 w 948"/>
                  <a:gd name="T53" fmla="*/ 271 h 880"/>
                  <a:gd name="T54" fmla="*/ 851 w 948"/>
                  <a:gd name="T55" fmla="*/ 339 h 880"/>
                  <a:gd name="T56" fmla="*/ 827 w 948"/>
                  <a:gd name="T57" fmla="*/ 363 h 880"/>
                  <a:gd name="T58" fmla="*/ 803 w 948"/>
                  <a:gd name="T59" fmla="*/ 388 h 880"/>
                  <a:gd name="T60" fmla="*/ 791 w 948"/>
                  <a:gd name="T61" fmla="*/ 400 h 880"/>
                  <a:gd name="T62" fmla="*/ 779 w 948"/>
                  <a:gd name="T63" fmla="*/ 419 h 880"/>
                  <a:gd name="T64" fmla="*/ 749 w 948"/>
                  <a:gd name="T65" fmla="*/ 425 h 880"/>
                  <a:gd name="T66" fmla="*/ 737 w 948"/>
                  <a:gd name="T67" fmla="*/ 450 h 880"/>
                  <a:gd name="T68" fmla="*/ 706 w 948"/>
                  <a:gd name="T69" fmla="*/ 505 h 880"/>
                  <a:gd name="T70" fmla="*/ 767 w 948"/>
                  <a:gd name="T71" fmla="*/ 640 h 880"/>
                  <a:gd name="T72" fmla="*/ 851 w 948"/>
                  <a:gd name="T73" fmla="*/ 659 h 880"/>
                  <a:gd name="T74" fmla="*/ 833 w 948"/>
                  <a:gd name="T75" fmla="*/ 720 h 880"/>
                  <a:gd name="T76" fmla="*/ 809 w 948"/>
                  <a:gd name="T77" fmla="*/ 739 h 880"/>
                  <a:gd name="T78" fmla="*/ 767 w 948"/>
                  <a:gd name="T79" fmla="*/ 751 h 880"/>
                  <a:gd name="T80" fmla="*/ 737 w 948"/>
                  <a:gd name="T81" fmla="*/ 745 h 880"/>
                  <a:gd name="T82" fmla="*/ 706 w 948"/>
                  <a:gd name="T83" fmla="*/ 757 h 880"/>
                  <a:gd name="T84" fmla="*/ 694 w 948"/>
                  <a:gd name="T85" fmla="*/ 788 h 880"/>
                  <a:gd name="T86" fmla="*/ 664 w 948"/>
                  <a:gd name="T87" fmla="*/ 800 h 880"/>
                  <a:gd name="T88" fmla="*/ 640 w 948"/>
                  <a:gd name="T89" fmla="*/ 874 h 880"/>
                  <a:gd name="T90" fmla="*/ 556 w 948"/>
                  <a:gd name="T91" fmla="*/ 874 h 880"/>
                  <a:gd name="T92" fmla="*/ 531 w 948"/>
                  <a:gd name="T93" fmla="*/ 825 h 880"/>
                  <a:gd name="T94" fmla="*/ 483 w 948"/>
                  <a:gd name="T95" fmla="*/ 794 h 880"/>
                  <a:gd name="T96" fmla="*/ 429 w 948"/>
                  <a:gd name="T97" fmla="*/ 776 h 880"/>
                  <a:gd name="T98" fmla="*/ 387 w 948"/>
                  <a:gd name="T99" fmla="*/ 720 h 880"/>
                  <a:gd name="T100" fmla="*/ 338 w 948"/>
                  <a:gd name="T101" fmla="*/ 683 h 880"/>
                  <a:gd name="T102" fmla="*/ 296 w 948"/>
                  <a:gd name="T103" fmla="*/ 696 h 880"/>
                  <a:gd name="T104" fmla="*/ 242 w 948"/>
                  <a:gd name="T105" fmla="*/ 690 h 880"/>
                  <a:gd name="T106" fmla="*/ 199 w 948"/>
                  <a:gd name="T107" fmla="*/ 677 h 880"/>
                  <a:gd name="T108" fmla="*/ 151 w 948"/>
                  <a:gd name="T109" fmla="*/ 708 h 880"/>
                  <a:gd name="T110" fmla="*/ 97 w 948"/>
                  <a:gd name="T111" fmla="*/ 763 h 880"/>
                  <a:gd name="T112" fmla="*/ 36 w 948"/>
                  <a:gd name="T113" fmla="*/ 690 h 880"/>
                  <a:gd name="T114" fmla="*/ 0 w 948"/>
                  <a:gd name="T115" fmla="*/ 616 h 8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8"/>
                  <a:gd name="T175" fmla="*/ 0 h 880"/>
                  <a:gd name="T176" fmla="*/ 948 w 948"/>
                  <a:gd name="T177" fmla="*/ 880 h 8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8" h="880">
                    <a:moveTo>
                      <a:pt x="0" y="616"/>
                    </a:moveTo>
                    <a:lnTo>
                      <a:pt x="0" y="610"/>
                    </a:lnTo>
                    <a:lnTo>
                      <a:pt x="6" y="597"/>
                    </a:lnTo>
                    <a:lnTo>
                      <a:pt x="12" y="591"/>
                    </a:lnTo>
                    <a:lnTo>
                      <a:pt x="18" y="585"/>
                    </a:lnTo>
                    <a:lnTo>
                      <a:pt x="18" y="579"/>
                    </a:lnTo>
                    <a:lnTo>
                      <a:pt x="24" y="579"/>
                    </a:lnTo>
                    <a:lnTo>
                      <a:pt x="24" y="573"/>
                    </a:lnTo>
                    <a:lnTo>
                      <a:pt x="30" y="566"/>
                    </a:lnTo>
                    <a:lnTo>
                      <a:pt x="30" y="560"/>
                    </a:lnTo>
                    <a:lnTo>
                      <a:pt x="36" y="554"/>
                    </a:lnTo>
                    <a:lnTo>
                      <a:pt x="36" y="548"/>
                    </a:lnTo>
                    <a:lnTo>
                      <a:pt x="42" y="548"/>
                    </a:lnTo>
                    <a:lnTo>
                      <a:pt x="42" y="542"/>
                    </a:lnTo>
                    <a:lnTo>
                      <a:pt x="42" y="536"/>
                    </a:lnTo>
                    <a:lnTo>
                      <a:pt x="48" y="536"/>
                    </a:lnTo>
                    <a:lnTo>
                      <a:pt x="48" y="530"/>
                    </a:lnTo>
                    <a:lnTo>
                      <a:pt x="54" y="523"/>
                    </a:lnTo>
                    <a:lnTo>
                      <a:pt x="54" y="517"/>
                    </a:lnTo>
                    <a:lnTo>
                      <a:pt x="61" y="511"/>
                    </a:lnTo>
                    <a:lnTo>
                      <a:pt x="61" y="505"/>
                    </a:lnTo>
                    <a:lnTo>
                      <a:pt x="67" y="505"/>
                    </a:lnTo>
                    <a:lnTo>
                      <a:pt x="67" y="499"/>
                    </a:lnTo>
                    <a:lnTo>
                      <a:pt x="67" y="493"/>
                    </a:lnTo>
                    <a:lnTo>
                      <a:pt x="73" y="493"/>
                    </a:lnTo>
                    <a:lnTo>
                      <a:pt x="73" y="486"/>
                    </a:lnTo>
                    <a:lnTo>
                      <a:pt x="73" y="480"/>
                    </a:lnTo>
                    <a:lnTo>
                      <a:pt x="79" y="468"/>
                    </a:lnTo>
                    <a:lnTo>
                      <a:pt x="85" y="468"/>
                    </a:lnTo>
                    <a:lnTo>
                      <a:pt x="85" y="462"/>
                    </a:lnTo>
                    <a:lnTo>
                      <a:pt x="91" y="450"/>
                    </a:lnTo>
                    <a:lnTo>
                      <a:pt x="97" y="443"/>
                    </a:lnTo>
                    <a:lnTo>
                      <a:pt x="97" y="437"/>
                    </a:lnTo>
                    <a:lnTo>
                      <a:pt x="103" y="431"/>
                    </a:lnTo>
                    <a:lnTo>
                      <a:pt x="103" y="425"/>
                    </a:lnTo>
                    <a:lnTo>
                      <a:pt x="109" y="425"/>
                    </a:lnTo>
                    <a:lnTo>
                      <a:pt x="109" y="419"/>
                    </a:lnTo>
                    <a:lnTo>
                      <a:pt x="115" y="413"/>
                    </a:lnTo>
                    <a:lnTo>
                      <a:pt x="115" y="406"/>
                    </a:lnTo>
                    <a:lnTo>
                      <a:pt x="121" y="400"/>
                    </a:lnTo>
                    <a:lnTo>
                      <a:pt x="127" y="394"/>
                    </a:lnTo>
                    <a:lnTo>
                      <a:pt x="127" y="388"/>
                    </a:lnTo>
                    <a:lnTo>
                      <a:pt x="127" y="382"/>
                    </a:lnTo>
                    <a:lnTo>
                      <a:pt x="133" y="382"/>
                    </a:lnTo>
                    <a:lnTo>
                      <a:pt x="133" y="376"/>
                    </a:lnTo>
                    <a:lnTo>
                      <a:pt x="133" y="370"/>
                    </a:lnTo>
                    <a:lnTo>
                      <a:pt x="139" y="370"/>
                    </a:lnTo>
                    <a:lnTo>
                      <a:pt x="139" y="363"/>
                    </a:lnTo>
                    <a:lnTo>
                      <a:pt x="145" y="357"/>
                    </a:lnTo>
                    <a:lnTo>
                      <a:pt x="151" y="345"/>
                    </a:lnTo>
                    <a:lnTo>
                      <a:pt x="151" y="339"/>
                    </a:lnTo>
                    <a:lnTo>
                      <a:pt x="157" y="333"/>
                    </a:lnTo>
                    <a:lnTo>
                      <a:pt x="157" y="327"/>
                    </a:lnTo>
                    <a:lnTo>
                      <a:pt x="163" y="327"/>
                    </a:lnTo>
                    <a:lnTo>
                      <a:pt x="163" y="320"/>
                    </a:lnTo>
                    <a:lnTo>
                      <a:pt x="163" y="314"/>
                    </a:lnTo>
                    <a:lnTo>
                      <a:pt x="169" y="314"/>
                    </a:lnTo>
                    <a:lnTo>
                      <a:pt x="169" y="308"/>
                    </a:lnTo>
                    <a:lnTo>
                      <a:pt x="175" y="302"/>
                    </a:lnTo>
                    <a:lnTo>
                      <a:pt x="175" y="296"/>
                    </a:lnTo>
                    <a:lnTo>
                      <a:pt x="181" y="296"/>
                    </a:lnTo>
                    <a:lnTo>
                      <a:pt x="181" y="290"/>
                    </a:lnTo>
                    <a:lnTo>
                      <a:pt x="181" y="283"/>
                    </a:lnTo>
                    <a:lnTo>
                      <a:pt x="187" y="283"/>
                    </a:lnTo>
                    <a:lnTo>
                      <a:pt x="187" y="277"/>
                    </a:lnTo>
                    <a:lnTo>
                      <a:pt x="193" y="271"/>
                    </a:lnTo>
                    <a:lnTo>
                      <a:pt x="193" y="265"/>
                    </a:lnTo>
                    <a:lnTo>
                      <a:pt x="199" y="259"/>
                    </a:lnTo>
                    <a:lnTo>
                      <a:pt x="205" y="247"/>
                    </a:lnTo>
                    <a:lnTo>
                      <a:pt x="205" y="240"/>
                    </a:lnTo>
                    <a:lnTo>
                      <a:pt x="211" y="240"/>
                    </a:lnTo>
                    <a:lnTo>
                      <a:pt x="211" y="234"/>
                    </a:lnTo>
                    <a:lnTo>
                      <a:pt x="211" y="228"/>
                    </a:lnTo>
                    <a:lnTo>
                      <a:pt x="217" y="228"/>
                    </a:lnTo>
                    <a:lnTo>
                      <a:pt x="217" y="222"/>
                    </a:lnTo>
                    <a:lnTo>
                      <a:pt x="224" y="222"/>
                    </a:lnTo>
                    <a:lnTo>
                      <a:pt x="224" y="210"/>
                    </a:lnTo>
                    <a:lnTo>
                      <a:pt x="230" y="210"/>
                    </a:lnTo>
                    <a:lnTo>
                      <a:pt x="230" y="203"/>
                    </a:lnTo>
                    <a:lnTo>
                      <a:pt x="230" y="197"/>
                    </a:lnTo>
                    <a:lnTo>
                      <a:pt x="236" y="197"/>
                    </a:lnTo>
                    <a:lnTo>
                      <a:pt x="236" y="191"/>
                    </a:lnTo>
                    <a:lnTo>
                      <a:pt x="236" y="185"/>
                    </a:lnTo>
                    <a:lnTo>
                      <a:pt x="242" y="185"/>
                    </a:lnTo>
                    <a:lnTo>
                      <a:pt x="242" y="179"/>
                    </a:lnTo>
                    <a:lnTo>
                      <a:pt x="248" y="173"/>
                    </a:lnTo>
                    <a:lnTo>
                      <a:pt x="248" y="167"/>
                    </a:lnTo>
                    <a:lnTo>
                      <a:pt x="254" y="167"/>
                    </a:lnTo>
                    <a:lnTo>
                      <a:pt x="254" y="160"/>
                    </a:lnTo>
                    <a:lnTo>
                      <a:pt x="254" y="154"/>
                    </a:lnTo>
                    <a:lnTo>
                      <a:pt x="260" y="148"/>
                    </a:lnTo>
                    <a:lnTo>
                      <a:pt x="260" y="142"/>
                    </a:lnTo>
                    <a:lnTo>
                      <a:pt x="266" y="142"/>
                    </a:lnTo>
                    <a:lnTo>
                      <a:pt x="266" y="136"/>
                    </a:lnTo>
                    <a:lnTo>
                      <a:pt x="266" y="130"/>
                    </a:lnTo>
                    <a:lnTo>
                      <a:pt x="272" y="130"/>
                    </a:lnTo>
                    <a:lnTo>
                      <a:pt x="272" y="123"/>
                    </a:lnTo>
                    <a:lnTo>
                      <a:pt x="278" y="117"/>
                    </a:lnTo>
                    <a:lnTo>
                      <a:pt x="278" y="111"/>
                    </a:lnTo>
                    <a:lnTo>
                      <a:pt x="284" y="105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290" y="93"/>
                    </a:lnTo>
                    <a:lnTo>
                      <a:pt x="296" y="87"/>
                    </a:lnTo>
                    <a:lnTo>
                      <a:pt x="296" y="80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8" y="68"/>
                    </a:lnTo>
                    <a:lnTo>
                      <a:pt x="308" y="56"/>
                    </a:lnTo>
                    <a:lnTo>
                      <a:pt x="314" y="56"/>
                    </a:lnTo>
                    <a:lnTo>
                      <a:pt x="314" y="50"/>
                    </a:lnTo>
                    <a:lnTo>
                      <a:pt x="314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26" y="25"/>
                    </a:lnTo>
                    <a:lnTo>
                      <a:pt x="332" y="19"/>
                    </a:lnTo>
                    <a:lnTo>
                      <a:pt x="332" y="13"/>
                    </a:lnTo>
                    <a:lnTo>
                      <a:pt x="338" y="13"/>
                    </a:lnTo>
                    <a:lnTo>
                      <a:pt x="338" y="7"/>
                    </a:lnTo>
                    <a:lnTo>
                      <a:pt x="350" y="7"/>
                    </a:lnTo>
                    <a:lnTo>
                      <a:pt x="380" y="7"/>
                    </a:lnTo>
                    <a:lnTo>
                      <a:pt x="393" y="7"/>
                    </a:lnTo>
                    <a:lnTo>
                      <a:pt x="429" y="7"/>
                    </a:lnTo>
                    <a:lnTo>
                      <a:pt x="435" y="7"/>
                    </a:lnTo>
                    <a:lnTo>
                      <a:pt x="441" y="7"/>
                    </a:lnTo>
                    <a:lnTo>
                      <a:pt x="459" y="7"/>
                    </a:lnTo>
                    <a:lnTo>
                      <a:pt x="465" y="7"/>
                    </a:lnTo>
                    <a:lnTo>
                      <a:pt x="483" y="7"/>
                    </a:lnTo>
                    <a:lnTo>
                      <a:pt x="513" y="7"/>
                    </a:lnTo>
                    <a:lnTo>
                      <a:pt x="543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4" y="0"/>
                    </a:lnTo>
                    <a:lnTo>
                      <a:pt x="586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94" y="0"/>
                    </a:lnTo>
                    <a:lnTo>
                      <a:pt x="712" y="0"/>
                    </a:lnTo>
                    <a:lnTo>
                      <a:pt x="719" y="0"/>
                    </a:lnTo>
                    <a:lnTo>
                      <a:pt x="725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803" y="0"/>
                    </a:lnTo>
                    <a:lnTo>
                      <a:pt x="821" y="0"/>
                    </a:lnTo>
                    <a:lnTo>
                      <a:pt x="851" y="0"/>
                    </a:lnTo>
                    <a:lnTo>
                      <a:pt x="863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888" y="7"/>
                    </a:lnTo>
                    <a:lnTo>
                      <a:pt x="888" y="13"/>
                    </a:lnTo>
                    <a:lnTo>
                      <a:pt x="894" y="13"/>
                    </a:lnTo>
                    <a:lnTo>
                      <a:pt x="894" y="19"/>
                    </a:lnTo>
                    <a:lnTo>
                      <a:pt x="888" y="25"/>
                    </a:lnTo>
                    <a:lnTo>
                      <a:pt x="882" y="31"/>
                    </a:lnTo>
                    <a:lnTo>
                      <a:pt x="882" y="37"/>
                    </a:lnTo>
                    <a:lnTo>
                      <a:pt x="875" y="37"/>
                    </a:lnTo>
                    <a:lnTo>
                      <a:pt x="869" y="43"/>
                    </a:lnTo>
                    <a:lnTo>
                      <a:pt x="875" y="43"/>
                    </a:lnTo>
                    <a:lnTo>
                      <a:pt x="875" y="50"/>
                    </a:lnTo>
                    <a:lnTo>
                      <a:pt x="875" y="56"/>
                    </a:lnTo>
                    <a:lnTo>
                      <a:pt x="875" y="62"/>
                    </a:lnTo>
                    <a:lnTo>
                      <a:pt x="875" y="68"/>
                    </a:lnTo>
                    <a:lnTo>
                      <a:pt x="882" y="74"/>
                    </a:lnTo>
                    <a:lnTo>
                      <a:pt x="888" y="74"/>
                    </a:lnTo>
                    <a:lnTo>
                      <a:pt x="894" y="74"/>
                    </a:lnTo>
                    <a:lnTo>
                      <a:pt x="894" y="80"/>
                    </a:lnTo>
                    <a:lnTo>
                      <a:pt x="900" y="87"/>
                    </a:lnTo>
                    <a:lnTo>
                      <a:pt x="906" y="87"/>
                    </a:lnTo>
                    <a:lnTo>
                      <a:pt x="906" y="93"/>
                    </a:lnTo>
                    <a:lnTo>
                      <a:pt x="900" y="93"/>
                    </a:lnTo>
                    <a:lnTo>
                      <a:pt x="906" y="99"/>
                    </a:lnTo>
                    <a:lnTo>
                      <a:pt x="912" y="99"/>
                    </a:lnTo>
                    <a:lnTo>
                      <a:pt x="924" y="99"/>
                    </a:lnTo>
                    <a:lnTo>
                      <a:pt x="930" y="99"/>
                    </a:lnTo>
                    <a:lnTo>
                      <a:pt x="936" y="99"/>
                    </a:lnTo>
                    <a:lnTo>
                      <a:pt x="930" y="111"/>
                    </a:lnTo>
                    <a:lnTo>
                      <a:pt x="930" y="117"/>
                    </a:lnTo>
                    <a:lnTo>
                      <a:pt x="948" y="123"/>
                    </a:lnTo>
                    <a:lnTo>
                      <a:pt x="948" y="130"/>
                    </a:lnTo>
                    <a:lnTo>
                      <a:pt x="948" y="136"/>
                    </a:lnTo>
                    <a:lnTo>
                      <a:pt x="942" y="142"/>
                    </a:lnTo>
                    <a:lnTo>
                      <a:pt x="942" y="148"/>
                    </a:lnTo>
                    <a:lnTo>
                      <a:pt x="936" y="142"/>
                    </a:lnTo>
                    <a:lnTo>
                      <a:pt x="936" y="148"/>
                    </a:lnTo>
                    <a:lnTo>
                      <a:pt x="930" y="160"/>
                    </a:lnTo>
                    <a:lnTo>
                      <a:pt x="930" y="179"/>
                    </a:lnTo>
                    <a:lnTo>
                      <a:pt x="924" y="185"/>
                    </a:lnTo>
                    <a:lnTo>
                      <a:pt x="924" y="197"/>
                    </a:lnTo>
                    <a:lnTo>
                      <a:pt x="924" y="203"/>
                    </a:lnTo>
                    <a:lnTo>
                      <a:pt x="918" y="216"/>
                    </a:lnTo>
                    <a:lnTo>
                      <a:pt x="918" y="222"/>
                    </a:lnTo>
                    <a:lnTo>
                      <a:pt x="918" y="228"/>
                    </a:lnTo>
                    <a:lnTo>
                      <a:pt x="912" y="234"/>
                    </a:lnTo>
                    <a:lnTo>
                      <a:pt x="912" y="240"/>
                    </a:lnTo>
                    <a:lnTo>
                      <a:pt x="912" y="247"/>
                    </a:lnTo>
                    <a:lnTo>
                      <a:pt x="912" y="253"/>
                    </a:lnTo>
                    <a:lnTo>
                      <a:pt x="906" y="253"/>
                    </a:lnTo>
                    <a:lnTo>
                      <a:pt x="900" y="247"/>
                    </a:lnTo>
                    <a:lnTo>
                      <a:pt x="894" y="247"/>
                    </a:lnTo>
                    <a:lnTo>
                      <a:pt x="888" y="240"/>
                    </a:lnTo>
                    <a:lnTo>
                      <a:pt x="875" y="234"/>
                    </a:lnTo>
                    <a:lnTo>
                      <a:pt x="869" y="234"/>
                    </a:lnTo>
                    <a:lnTo>
                      <a:pt x="869" y="228"/>
                    </a:lnTo>
                    <a:lnTo>
                      <a:pt x="863" y="228"/>
                    </a:lnTo>
                    <a:lnTo>
                      <a:pt x="857" y="228"/>
                    </a:lnTo>
                    <a:lnTo>
                      <a:pt x="857" y="234"/>
                    </a:lnTo>
                    <a:lnTo>
                      <a:pt x="857" y="240"/>
                    </a:lnTo>
                    <a:lnTo>
                      <a:pt x="851" y="247"/>
                    </a:lnTo>
                    <a:lnTo>
                      <a:pt x="845" y="253"/>
                    </a:lnTo>
                    <a:lnTo>
                      <a:pt x="839" y="253"/>
                    </a:lnTo>
                    <a:lnTo>
                      <a:pt x="839" y="259"/>
                    </a:lnTo>
                    <a:lnTo>
                      <a:pt x="845" y="259"/>
                    </a:lnTo>
                    <a:lnTo>
                      <a:pt x="851" y="265"/>
                    </a:lnTo>
                    <a:lnTo>
                      <a:pt x="857" y="265"/>
                    </a:lnTo>
                    <a:lnTo>
                      <a:pt x="857" y="271"/>
                    </a:lnTo>
                    <a:lnTo>
                      <a:pt x="863" y="271"/>
                    </a:lnTo>
                    <a:lnTo>
                      <a:pt x="863" y="277"/>
                    </a:lnTo>
                    <a:lnTo>
                      <a:pt x="863" y="290"/>
                    </a:lnTo>
                    <a:lnTo>
                      <a:pt x="857" y="290"/>
                    </a:lnTo>
                    <a:lnTo>
                      <a:pt x="851" y="296"/>
                    </a:lnTo>
                    <a:lnTo>
                      <a:pt x="851" y="302"/>
                    </a:lnTo>
                    <a:lnTo>
                      <a:pt x="851" y="333"/>
                    </a:lnTo>
                    <a:lnTo>
                      <a:pt x="851" y="339"/>
                    </a:lnTo>
                    <a:lnTo>
                      <a:pt x="845" y="339"/>
                    </a:lnTo>
                    <a:lnTo>
                      <a:pt x="839" y="339"/>
                    </a:lnTo>
                    <a:lnTo>
                      <a:pt x="839" y="345"/>
                    </a:lnTo>
                    <a:lnTo>
                      <a:pt x="845" y="345"/>
                    </a:lnTo>
                    <a:lnTo>
                      <a:pt x="845" y="351"/>
                    </a:lnTo>
                    <a:lnTo>
                      <a:pt x="833" y="357"/>
                    </a:lnTo>
                    <a:lnTo>
                      <a:pt x="827" y="357"/>
                    </a:lnTo>
                    <a:lnTo>
                      <a:pt x="827" y="363"/>
                    </a:lnTo>
                    <a:lnTo>
                      <a:pt x="821" y="363"/>
                    </a:lnTo>
                    <a:lnTo>
                      <a:pt x="821" y="370"/>
                    </a:lnTo>
                    <a:lnTo>
                      <a:pt x="815" y="370"/>
                    </a:lnTo>
                    <a:lnTo>
                      <a:pt x="815" y="376"/>
                    </a:lnTo>
                    <a:lnTo>
                      <a:pt x="815" y="382"/>
                    </a:lnTo>
                    <a:lnTo>
                      <a:pt x="809" y="382"/>
                    </a:lnTo>
                    <a:lnTo>
                      <a:pt x="803" y="382"/>
                    </a:lnTo>
                    <a:lnTo>
                      <a:pt x="803" y="388"/>
                    </a:lnTo>
                    <a:lnTo>
                      <a:pt x="797" y="388"/>
                    </a:lnTo>
                    <a:lnTo>
                      <a:pt x="797" y="394"/>
                    </a:lnTo>
                    <a:lnTo>
                      <a:pt x="797" y="400"/>
                    </a:lnTo>
                    <a:lnTo>
                      <a:pt x="803" y="400"/>
                    </a:lnTo>
                    <a:lnTo>
                      <a:pt x="797" y="400"/>
                    </a:lnTo>
                    <a:lnTo>
                      <a:pt x="797" y="406"/>
                    </a:lnTo>
                    <a:lnTo>
                      <a:pt x="797" y="400"/>
                    </a:lnTo>
                    <a:lnTo>
                      <a:pt x="791" y="400"/>
                    </a:lnTo>
                    <a:lnTo>
                      <a:pt x="785" y="394"/>
                    </a:lnTo>
                    <a:lnTo>
                      <a:pt x="785" y="400"/>
                    </a:lnTo>
                    <a:lnTo>
                      <a:pt x="785" y="406"/>
                    </a:lnTo>
                    <a:lnTo>
                      <a:pt x="785" y="413"/>
                    </a:lnTo>
                    <a:lnTo>
                      <a:pt x="779" y="413"/>
                    </a:lnTo>
                    <a:lnTo>
                      <a:pt x="785" y="413"/>
                    </a:lnTo>
                    <a:lnTo>
                      <a:pt x="785" y="419"/>
                    </a:lnTo>
                    <a:lnTo>
                      <a:pt x="779" y="419"/>
                    </a:lnTo>
                    <a:lnTo>
                      <a:pt x="779" y="425"/>
                    </a:lnTo>
                    <a:lnTo>
                      <a:pt x="773" y="425"/>
                    </a:lnTo>
                    <a:lnTo>
                      <a:pt x="767" y="425"/>
                    </a:lnTo>
                    <a:lnTo>
                      <a:pt x="761" y="425"/>
                    </a:lnTo>
                    <a:lnTo>
                      <a:pt x="761" y="431"/>
                    </a:lnTo>
                    <a:lnTo>
                      <a:pt x="761" y="425"/>
                    </a:lnTo>
                    <a:lnTo>
                      <a:pt x="755" y="425"/>
                    </a:lnTo>
                    <a:lnTo>
                      <a:pt x="749" y="425"/>
                    </a:lnTo>
                    <a:lnTo>
                      <a:pt x="749" y="431"/>
                    </a:lnTo>
                    <a:lnTo>
                      <a:pt x="743" y="431"/>
                    </a:lnTo>
                    <a:lnTo>
                      <a:pt x="743" y="437"/>
                    </a:lnTo>
                    <a:lnTo>
                      <a:pt x="743" y="443"/>
                    </a:lnTo>
                    <a:lnTo>
                      <a:pt x="737" y="443"/>
                    </a:lnTo>
                    <a:lnTo>
                      <a:pt x="731" y="443"/>
                    </a:lnTo>
                    <a:lnTo>
                      <a:pt x="731" y="450"/>
                    </a:lnTo>
                    <a:lnTo>
                      <a:pt x="737" y="450"/>
                    </a:lnTo>
                    <a:lnTo>
                      <a:pt x="743" y="450"/>
                    </a:lnTo>
                    <a:lnTo>
                      <a:pt x="743" y="456"/>
                    </a:lnTo>
                    <a:lnTo>
                      <a:pt x="749" y="456"/>
                    </a:lnTo>
                    <a:lnTo>
                      <a:pt x="749" y="462"/>
                    </a:lnTo>
                    <a:lnTo>
                      <a:pt x="743" y="462"/>
                    </a:lnTo>
                    <a:lnTo>
                      <a:pt x="719" y="480"/>
                    </a:lnTo>
                    <a:lnTo>
                      <a:pt x="706" y="486"/>
                    </a:lnTo>
                    <a:lnTo>
                      <a:pt x="706" y="505"/>
                    </a:lnTo>
                    <a:lnTo>
                      <a:pt x="706" y="573"/>
                    </a:lnTo>
                    <a:lnTo>
                      <a:pt x="712" y="579"/>
                    </a:lnTo>
                    <a:lnTo>
                      <a:pt x="712" y="585"/>
                    </a:lnTo>
                    <a:lnTo>
                      <a:pt x="719" y="597"/>
                    </a:lnTo>
                    <a:lnTo>
                      <a:pt x="725" y="603"/>
                    </a:lnTo>
                    <a:lnTo>
                      <a:pt x="737" y="616"/>
                    </a:lnTo>
                    <a:lnTo>
                      <a:pt x="749" y="622"/>
                    </a:lnTo>
                    <a:lnTo>
                      <a:pt x="767" y="640"/>
                    </a:lnTo>
                    <a:lnTo>
                      <a:pt x="779" y="653"/>
                    </a:lnTo>
                    <a:lnTo>
                      <a:pt x="791" y="653"/>
                    </a:lnTo>
                    <a:lnTo>
                      <a:pt x="797" y="653"/>
                    </a:lnTo>
                    <a:lnTo>
                      <a:pt x="815" y="646"/>
                    </a:lnTo>
                    <a:lnTo>
                      <a:pt x="839" y="646"/>
                    </a:lnTo>
                    <a:lnTo>
                      <a:pt x="845" y="646"/>
                    </a:lnTo>
                    <a:lnTo>
                      <a:pt x="845" y="653"/>
                    </a:lnTo>
                    <a:lnTo>
                      <a:pt x="851" y="659"/>
                    </a:lnTo>
                    <a:lnTo>
                      <a:pt x="851" y="665"/>
                    </a:lnTo>
                    <a:lnTo>
                      <a:pt x="851" y="671"/>
                    </a:lnTo>
                    <a:lnTo>
                      <a:pt x="845" y="677"/>
                    </a:lnTo>
                    <a:lnTo>
                      <a:pt x="839" y="683"/>
                    </a:lnTo>
                    <a:lnTo>
                      <a:pt x="839" y="696"/>
                    </a:lnTo>
                    <a:lnTo>
                      <a:pt x="833" y="702"/>
                    </a:lnTo>
                    <a:lnTo>
                      <a:pt x="833" y="708"/>
                    </a:lnTo>
                    <a:lnTo>
                      <a:pt x="833" y="720"/>
                    </a:lnTo>
                    <a:lnTo>
                      <a:pt x="827" y="726"/>
                    </a:lnTo>
                    <a:lnTo>
                      <a:pt x="827" y="733"/>
                    </a:lnTo>
                    <a:lnTo>
                      <a:pt x="827" y="739"/>
                    </a:lnTo>
                    <a:lnTo>
                      <a:pt x="821" y="739"/>
                    </a:lnTo>
                    <a:lnTo>
                      <a:pt x="815" y="739"/>
                    </a:lnTo>
                    <a:lnTo>
                      <a:pt x="815" y="745"/>
                    </a:lnTo>
                    <a:lnTo>
                      <a:pt x="809" y="745"/>
                    </a:lnTo>
                    <a:lnTo>
                      <a:pt x="809" y="739"/>
                    </a:lnTo>
                    <a:lnTo>
                      <a:pt x="803" y="739"/>
                    </a:lnTo>
                    <a:lnTo>
                      <a:pt x="797" y="739"/>
                    </a:lnTo>
                    <a:lnTo>
                      <a:pt x="791" y="739"/>
                    </a:lnTo>
                    <a:lnTo>
                      <a:pt x="785" y="739"/>
                    </a:lnTo>
                    <a:lnTo>
                      <a:pt x="785" y="745"/>
                    </a:lnTo>
                    <a:lnTo>
                      <a:pt x="779" y="745"/>
                    </a:lnTo>
                    <a:lnTo>
                      <a:pt x="773" y="751"/>
                    </a:lnTo>
                    <a:lnTo>
                      <a:pt x="767" y="751"/>
                    </a:lnTo>
                    <a:lnTo>
                      <a:pt x="767" y="757"/>
                    </a:lnTo>
                    <a:lnTo>
                      <a:pt x="761" y="751"/>
                    </a:lnTo>
                    <a:lnTo>
                      <a:pt x="755" y="757"/>
                    </a:lnTo>
                    <a:lnTo>
                      <a:pt x="749" y="757"/>
                    </a:lnTo>
                    <a:lnTo>
                      <a:pt x="749" y="751"/>
                    </a:lnTo>
                    <a:lnTo>
                      <a:pt x="743" y="751"/>
                    </a:lnTo>
                    <a:lnTo>
                      <a:pt x="743" y="745"/>
                    </a:lnTo>
                    <a:lnTo>
                      <a:pt x="737" y="745"/>
                    </a:lnTo>
                    <a:lnTo>
                      <a:pt x="731" y="745"/>
                    </a:lnTo>
                    <a:lnTo>
                      <a:pt x="731" y="751"/>
                    </a:lnTo>
                    <a:lnTo>
                      <a:pt x="731" y="757"/>
                    </a:lnTo>
                    <a:lnTo>
                      <a:pt x="725" y="757"/>
                    </a:lnTo>
                    <a:lnTo>
                      <a:pt x="719" y="751"/>
                    </a:lnTo>
                    <a:lnTo>
                      <a:pt x="712" y="751"/>
                    </a:lnTo>
                    <a:lnTo>
                      <a:pt x="712" y="757"/>
                    </a:lnTo>
                    <a:lnTo>
                      <a:pt x="706" y="757"/>
                    </a:lnTo>
                    <a:lnTo>
                      <a:pt x="706" y="763"/>
                    </a:lnTo>
                    <a:lnTo>
                      <a:pt x="706" y="769"/>
                    </a:lnTo>
                    <a:lnTo>
                      <a:pt x="712" y="769"/>
                    </a:lnTo>
                    <a:lnTo>
                      <a:pt x="706" y="776"/>
                    </a:lnTo>
                    <a:lnTo>
                      <a:pt x="706" y="782"/>
                    </a:lnTo>
                    <a:lnTo>
                      <a:pt x="700" y="782"/>
                    </a:lnTo>
                    <a:lnTo>
                      <a:pt x="700" y="788"/>
                    </a:lnTo>
                    <a:lnTo>
                      <a:pt x="694" y="788"/>
                    </a:lnTo>
                    <a:lnTo>
                      <a:pt x="688" y="782"/>
                    </a:lnTo>
                    <a:lnTo>
                      <a:pt x="688" y="788"/>
                    </a:lnTo>
                    <a:lnTo>
                      <a:pt x="682" y="788"/>
                    </a:lnTo>
                    <a:lnTo>
                      <a:pt x="676" y="788"/>
                    </a:lnTo>
                    <a:lnTo>
                      <a:pt x="676" y="794"/>
                    </a:lnTo>
                    <a:lnTo>
                      <a:pt x="670" y="794"/>
                    </a:lnTo>
                    <a:lnTo>
                      <a:pt x="670" y="800"/>
                    </a:lnTo>
                    <a:lnTo>
                      <a:pt x="664" y="800"/>
                    </a:lnTo>
                    <a:lnTo>
                      <a:pt x="664" y="806"/>
                    </a:lnTo>
                    <a:lnTo>
                      <a:pt x="658" y="806"/>
                    </a:lnTo>
                    <a:lnTo>
                      <a:pt x="652" y="813"/>
                    </a:lnTo>
                    <a:lnTo>
                      <a:pt x="652" y="819"/>
                    </a:lnTo>
                    <a:lnTo>
                      <a:pt x="652" y="856"/>
                    </a:lnTo>
                    <a:lnTo>
                      <a:pt x="652" y="862"/>
                    </a:lnTo>
                    <a:lnTo>
                      <a:pt x="652" y="874"/>
                    </a:lnTo>
                    <a:lnTo>
                      <a:pt x="640" y="874"/>
                    </a:lnTo>
                    <a:lnTo>
                      <a:pt x="634" y="874"/>
                    </a:lnTo>
                    <a:lnTo>
                      <a:pt x="622" y="874"/>
                    </a:lnTo>
                    <a:lnTo>
                      <a:pt x="616" y="874"/>
                    </a:lnTo>
                    <a:lnTo>
                      <a:pt x="610" y="874"/>
                    </a:lnTo>
                    <a:lnTo>
                      <a:pt x="598" y="874"/>
                    </a:lnTo>
                    <a:lnTo>
                      <a:pt x="580" y="880"/>
                    </a:lnTo>
                    <a:lnTo>
                      <a:pt x="562" y="874"/>
                    </a:lnTo>
                    <a:lnTo>
                      <a:pt x="556" y="874"/>
                    </a:lnTo>
                    <a:lnTo>
                      <a:pt x="549" y="874"/>
                    </a:lnTo>
                    <a:lnTo>
                      <a:pt x="543" y="874"/>
                    </a:lnTo>
                    <a:lnTo>
                      <a:pt x="537" y="874"/>
                    </a:lnTo>
                    <a:lnTo>
                      <a:pt x="537" y="868"/>
                    </a:lnTo>
                    <a:lnTo>
                      <a:pt x="537" y="849"/>
                    </a:lnTo>
                    <a:lnTo>
                      <a:pt x="537" y="843"/>
                    </a:lnTo>
                    <a:lnTo>
                      <a:pt x="537" y="831"/>
                    </a:lnTo>
                    <a:lnTo>
                      <a:pt x="531" y="825"/>
                    </a:lnTo>
                    <a:lnTo>
                      <a:pt x="531" y="813"/>
                    </a:lnTo>
                    <a:lnTo>
                      <a:pt x="519" y="813"/>
                    </a:lnTo>
                    <a:lnTo>
                      <a:pt x="513" y="806"/>
                    </a:lnTo>
                    <a:lnTo>
                      <a:pt x="507" y="800"/>
                    </a:lnTo>
                    <a:lnTo>
                      <a:pt x="501" y="800"/>
                    </a:lnTo>
                    <a:lnTo>
                      <a:pt x="495" y="800"/>
                    </a:lnTo>
                    <a:lnTo>
                      <a:pt x="489" y="794"/>
                    </a:lnTo>
                    <a:lnTo>
                      <a:pt x="483" y="794"/>
                    </a:lnTo>
                    <a:lnTo>
                      <a:pt x="483" y="788"/>
                    </a:lnTo>
                    <a:lnTo>
                      <a:pt x="477" y="788"/>
                    </a:lnTo>
                    <a:lnTo>
                      <a:pt x="471" y="788"/>
                    </a:lnTo>
                    <a:lnTo>
                      <a:pt x="441" y="788"/>
                    </a:lnTo>
                    <a:lnTo>
                      <a:pt x="435" y="788"/>
                    </a:lnTo>
                    <a:lnTo>
                      <a:pt x="435" y="782"/>
                    </a:lnTo>
                    <a:lnTo>
                      <a:pt x="435" y="776"/>
                    </a:lnTo>
                    <a:lnTo>
                      <a:pt x="429" y="776"/>
                    </a:lnTo>
                    <a:lnTo>
                      <a:pt x="423" y="763"/>
                    </a:lnTo>
                    <a:lnTo>
                      <a:pt x="417" y="757"/>
                    </a:lnTo>
                    <a:lnTo>
                      <a:pt x="411" y="751"/>
                    </a:lnTo>
                    <a:lnTo>
                      <a:pt x="411" y="745"/>
                    </a:lnTo>
                    <a:lnTo>
                      <a:pt x="405" y="739"/>
                    </a:lnTo>
                    <a:lnTo>
                      <a:pt x="405" y="733"/>
                    </a:lnTo>
                    <a:lnTo>
                      <a:pt x="399" y="726"/>
                    </a:lnTo>
                    <a:lnTo>
                      <a:pt x="387" y="720"/>
                    </a:lnTo>
                    <a:lnTo>
                      <a:pt x="380" y="714"/>
                    </a:lnTo>
                    <a:lnTo>
                      <a:pt x="368" y="702"/>
                    </a:lnTo>
                    <a:lnTo>
                      <a:pt x="368" y="696"/>
                    </a:lnTo>
                    <a:lnTo>
                      <a:pt x="362" y="690"/>
                    </a:lnTo>
                    <a:lnTo>
                      <a:pt x="356" y="690"/>
                    </a:lnTo>
                    <a:lnTo>
                      <a:pt x="344" y="690"/>
                    </a:lnTo>
                    <a:lnTo>
                      <a:pt x="344" y="683"/>
                    </a:lnTo>
                    <a:lnTo>
                      <a:pt x="338" y="683"/>
                    </a:lnTo>
                    <a:lnTo>
                      <a:pt x="332" y="683"/>
                    </a:lnTo>
                    <a:lnTo>
                      <a:pt x="332" y="690"/>
                    </a:lnTo>
                    <a:lnTo>
                      <a:pt x="326" y="690"/>
                    </a:lnTo>
                    <a:lnTo>
                      <a:pt x="320" y="683"/>
                    </a:lnTo>
                    <a:lnTo>
                      <a:pt x="314" y="683"/>
                    </a:lnTo>
                    <a:lnTo>
                      <a:pt x="308" y="690"/>
                    </a:lnTo>
                    <a:lnTo>
                      <a:pt x="302" y="690"/>
                    </a:lnTo>
                    <a:lnTo>
                      <a:pt x="296" y="696"/>
                    </a:lnTo>
                    <a:lnTo>
                      <a:pt x="290" y="696"/>
                    </a:lnTo>
                    <a:lnTo>
                      <a:pt x="284" y="702"/>
                    </a:lnTo>
                    <a:lnTo>
                      <a:pt x="266" y="702"/>
                    </a:lnTo>
                    <a:lnTo>
                      <a:pt x="260" y="702"/>
                    </a:lnTo>
                    <a:lnTo>
                      <a:pt x="260" y="696"/>
                    </a:lnTo>
                    <a:lnTo>
                      <a:pt x="248" y="696"/>
                    </a:lnTo>
                    <a:lnTo>
                      <a:pt x="248" y="690"/>
                    </a:lnTo>
                    <a:lnTo>
                      <a:pt x="242" y="690"/>
                    </a:lnTo>
                    <a:lnTo>
                      <a:pt x="236" y="690"/>
                    </a:lnTo>
                    <a:lnTo>
                      <a:pt x="230" y="683"/>
                    </a:lnTo>
                    <a:lnTo>
                      <a:pt x="224" y="677"/>
                    </a:lnTo>
                    <a:lnTo>
                      <a:pt x="217" y="677"/>
                    </a:lnTo>
                    <a:lnTo>
                      <a:pt x="211" y="671"/>
                    </a:lnTo>
                    <a:lnTo>
                      <a:pt x="205" y="671"/>
                    </a:lnTo>
                    <a:lnTo>
                      <a:pt x="205" y="677"/>
                    </a:lnTo>
                    <a:lnTo>
                      <a:pt x="199" y="677"/>
                    </a:lnTo>
                    <a:lnTo>
                      <a:pt x="193" y="683"/>
                    </a:lnTo>
                    <a:lnTo>
                      <a:pt x="187" y="683"/>
                    </a:lnTo>
                    <a:lnTo>
                      <a:pt x="187" y="690"/>
                    </a:lnTo>
                    <a:lnTo>
                      <a:pt x="181" y="690"/>
                    </a:lnTo>
                    <a:lnTo>
                      <a:pt x="169" y="702"/>
                    </a:lnTo>
                    <a:lnTo>
                      <a:pt x="163" y="708"/>
                    </a:lnTo>
                    <a:lnTo>
                      <a:pt x="157" y="708"/>
                    </a:lnTo>
                    <a:lnTo>
                      <a:pt x="151" y="708"/>
                    </a:lnTo>
                    <a:lnTo>
                      <a:pt x="145" y="708"/>
                    </a:lnTo>
                    <a:lnTo>
                      <a:pt x="139" y="720"/>
                    </a:lnTo>
                    <a:lnTo>
                      <a:pt x="127" y="726"/>
                    </a:lnTo>
                    <a:lnTo>
                      <a:pt x="127" y="733"/>
                    </a:lnTo>
                    <a:lnTo>
                      <a:pt x="121" y="733"/>
                    </a:lnTo>
                    <a:lnTo>
                      <a:pt x="121" y="739"/>
                    </a:lnTo>
                    <a:lnTo>
                      <a:pt x="115" y="745"/>
                    </a:lnTo>
                    <a:lnTo>
                      <a:pt x="97" y="763"/>
                    </a:lnTo>
                    <a:lnTo>
                      <a:pt x="79" y="757"/>
                    </a:lnTo>
                    <a:lnTo>
                      <a:pt x="67" y="757"/>
                    </a:lnTo>
                    <a:lnTo>
                      <a:pt x="61" y="757"/>
                    </a:lnTo>
                    <a:lnTo>
                      <a:pt x="36" y="751"/>
                    </a:lnTo>
                    <a:lnTo>
                      <a:pt x="36" y="745"/>
                    </a:lnTo>
                    <a:lnTo>
                      <a:pt x="36" y="726"/>
                    </a:lnTo>
                    <a:lnTo>
                      <a:pt x="36" y="714"/>
                    </a:lnTo>
                    <a:lnTo>
                      <a:pt x="36" y="690"/>
                    </a:lnTo>
                    <a:lnTo>
                      <a:pt x="36" y="683"/>
                    </a:lnTo>
                    <a:lnTo>
                      <a:pt x="36" y="671"/>
                    </a:lnTo>
                    <a:lnTo>
                      <a:pt x="36" y="646"/>
                    </a:lnTo>
                    <a:lnTo>
                      <a:pt x="30" y="640"/>
                    </a:lnTo>
                    <a:lnTo>
                      <a:pt x="18" y="634"/>
                    </a:lnTo>
                    <a:lnTo>
                      <a:pt x="12" y="634"/>
                    </a:lnTo>
                    <a:lnTo>
                      <a:pt x="6" y="628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6" name="Freeform 369"/>
              <p:cNvSpPr>
                <a:spLocks/>
              </p:cNvSpPr>
              <p:nvPr/>
            </p:nvSpPr>
            <p:spPr bwMode="auto">
              <a:xfrm>
                <a:off x="788" y="2346"/>
                <a:ext cx="797" cy="1212"/>
              </a:xfrm>
              <a:custGeom>
                <a:avLst/>
                <a:gdLst>
                  <a:gd name="T0" fmla="*/ 61 w 797"/>
                  <a:gd name="T1" fmla="*/ 1022 h 1212"/>
                  <a:gd name="T2" fmla="*/ 85 w 797"/>
                  <a:gd name="T3" fmla="*/ 917 h 1212"/>
                  <a:gd name="T4" fmla="*/ 73 w 797"/>
                  <a:gd name="T5" fmla="*/ 880 h 1212"/>
                  <a:gd name="T6" fmla="*/ 19 w 797"/>
                  <a:gd name="T7" fmla="*/ 831 h 1212"/>
                  <a:gd name="T8" fmla="*/ 0 w 797"/>
                  <a:gd name="T9" fmla="*/ 775 h 1212"/>
                  <a:gd name="T10" fmla="*/ 55 w 797"/>
                  <a:gd name="T11" fmla="*/ 757 h 1212"/>
                  <a:gd name="T12" fmla="*/ 121 w 797"/>
                  <a:gd name="T13" fmla="*/ 739 h 1212"/>
                  <a:gd name="T14" fmla="*/ 85 w 797"/>
                  <a:gd name="T15" fmla="*/ 659 h 1212"/>
                  <a:gd name="T16" fmla="*/ 37 w 797"/>
                  <a:gd name="T17" fmla="*/ 462 h 1212"/>
                  <a:gd name="T18" fmla="*/ 67 w 797"/>
                  <a:gd name="T19" fmla="*/ 431 h 1212"/>
                  <a:gd name="T20" fmla="*/ 91 w 797"/>
                  <a:gd name="T21" fmla="*/ 400 h 1212"/>
                  <a:gd name="T22" fmla="*/ 133 w 797"/>
                  <a:gd name="T23" fmla="*/ 345 h 1212"/>
                  <a:gd name="T24" fmla="*/ 139 w 797"/>
                  <a:gd name="T25" fmla="*/ 259 h 1212"/>
                  <a:gd name="T26" fmla="*/ 206 w 797"/>
                  <a:gd name="T27" fmla="*/ 240 h 1212"/>
                  <a:gd name="T28" fmla="*/ 224 w 797"/>
                  <a:gd name="T29" fmla="*/ 123 h 1212"/>
                  <a:gd name="T30" fmla="*/ 169 w 797"/>
                  <a:gd name="T31" fmla="*/ 68 h 1212"/>
                  <a:gd name="T32" fmla="*/ 242 w 797"/>
                  <a:gd name="T33" fmla="*/ 6 h 1212"/>
                  <a:gd name="T34" fmla="*/ 526 w 797"/>
                  <a:gd name="T35" fmla="*/ 0 h 1212"/>
                  <a:gd name="T36" fmla="*/ 779 w 797"/>
                  <a:gd name="T37" fmla="*/ 0 h 1212"/>
                  <a:gd name="T38" fmla="*/ 791 w 797"/>
                  <a:gd name="T39" fmla="*/ 31 h 1212"/>
                  <a:gd name="T40" fmla="*/ 749 w 797"/>
                  <a:gd name="T41" fmla="*/ 62 h 1212"/>
                  <a:gd name="T42" fmla="*/ 725 w 797"/>
                  <a:gd name="T43" fmla="*/ 80 h 1212"/>
                  <a:gd name="T44" fmla="*/ 689 w 797"/>
                  <a:gd name="T45" fmla="*/ 74 h 1212"/>
                  <a:gd name="T46" fmla="*/ 652 w 797"/>
                  <a:gd name="T47" fmla="*/ 62 h 1212"/>
                  <a:gd name="T48" fmla="*/ 622 w 797"/>
                  <a:gd name="T49" fmla="*/ 43 h 1212"/>
                  <a:gd name="T50" fmla="*/ 574 w 797"/>
                  <a:gd name="T51" fmla="*/ 43 h 1212"/>
                  <a:gd name="T52" fmla="*/ 544 w 797"/>
                  <a:gd name="T53" fmla="*/ 99 h 1212"/>
                  <a:gd name="T54" fmla="*/ 502 w 797"/>
                  <a:gd name="T55" fmla="*/ 105 h 1212"/>
                  <a:gd name="T56" fmla="*/ 502 w 797"/>
                  <a:gd name="T57" fmla="*/ 160 h 1212"/>
                  <a:gd name="T58" fmla="*/ 526 w 797"/>
                  <a:gd name="T59" fmla="*/ 203 h 1212"/>
                  <a:gd name="T60" fmla="*/ 477 w 797"/>
                  <a:gd name="T61" fmla="*/ 253 h 1212"/>
                  <a:gd name="T62" fmla="*/ 447 w 797"/>
                  <a:gd name="T63" fmla="*/ 308 h 1212"/>
                  <a:gd name="T64" fmla="*/ 465 w 797"/>
                  <a:gd name="T65" fmla="*/ 339 h 1212"/>
                  <a:gd name="T66" fmla="*/ 489 w 797"/>
                  <a:gd name="T67" fmla="*/ 376 h 1212"/>
                  <a:gd name="T68" fmla="*/ 562 w 797"/>
                  <a:gd name="T69" fmla="*/ 400 h 1212"/>
                  <a:gd name="T70" fmla="*/ 610 w 797"/>
                  <a:gd name="T71" fmla="*/ 437 h 1212"/>
                  <a:gd name="T72" fmla="*/ 628 w 797"/>
                  <a:gd name="T73" fmla="*/ 492 h 1212"/>
                  <a:gd name="T74" fmla="*/ 622 w 797"/>
                  <a:gd name="T75" fmla="*/ 548 h 1212"/>
                  <a:gd name="T76" fmla="*/ 586 w 797"/>
                  <a:gd name="T77" fmla="*/ 597 h 1212"/>
                  <a:gd name="T78" fmla="*/ 544 w 797"/>
                  <a:gd name="T79" fmla="*/ 628 h 1212"/>
                  <a:gd name="T80" fmla="*/ 586 w 797"/>
                  <a:gd name="T81" fmla="*/ 671 h 1212"/>
                  <a:gd name="T82" fmla="*/ 652 w 797"/>
                  <a:gd name="T83" fmla="*/ 683 h 1212"/>
                  <a:gd name="T84" fmla="*/ 719 w 797"/>
                  <a:gd name="T85" fmla="*/ 689 h 1212"/>
                  <a:gd name="T86" fmla="*/ 743 w 797"/>
                  <a:gd name="T87" fmla="*/ 739 h 1212"/>
                  <a:gd name="T88" fmla="*/ 713 w 797"/>
                  <a:gd name="T89" fmla="*/ 794 h 1212"/>
                  <a:gd name="T90" fmla="*/ 616 w 797"/>
                  <a:gd name="T91" fmla="*/ 775 h 1212"/>
                  <a:gd name="T92" fmla="*/ 562 w 797"/>
                  <a:gd name="T93" fmla="*/ 708 h 1212"/>
                  <a:gd name="T94" fmla="*/ 520 w 797"/>
                  <a:gd name="T95" fmla="*/ 769 h 1212"/>
                  <a:gd name="T96" fmla="*/ 453 w 797"/>
                  <a:gd name="T97" fmla="*/ 800 h 1212"/>
                  <a:gd name="T98" fmla="*/ 502 w 797"/>
                  <a:gd name="T99" fmla="*/ 923 h 1212"/>
                  <a:gd name="T100" fmla="*/ 598 w 797"/>
                  <a:gd name="T101" fmla="*/ 1015 h 1212"/>
                  <a:gd name="T102" fmla="*/ 622 w 797"/>
                  <a:gd name="T103" fmla="*/ 1077 h 1212"/>
                  <a:gd name="T104" fmla="*/ 604 w 797"/>
                  <a:gd name="T105" fmla="*/ 1108 h 1212"/>
                  <a:gd name="T106" fmla="*/ 562 w 797"/>
                  <a:gd name="T107" fmla="*/ 1089 h 1212"/>
                  <a:gd name="T108" fmla="*/ 489 w 797"/>
                  <a:gd name="T109" fmla="*/ 1077 h 1212"/>
                  <a:gd name="T110" fmla="*/ 441 w 797"/>
                  <a:gd name="T111" fmla="*/ 1077 h 1212"/>
                  <a:gd name="T112" fmla="*/ 369 w 797"/>
                  <a:gd name="T113" fmla="*/ 1077 h 1212"/>
                  <a:gd name="T114" fmla="*/ 314 w 797"/>
                  <a:gd name="T115" fmla="*/ 1071 h 1212"/>
                  <a:gd name="T116" fmla="*/ 266 w 797"/>
                  <a:gd name="T117" fmla="*/ 1126 h 1212"/>
                  <a:gd name="T118" fmla="*/ 224 w 797"/>
                  <a:gd name="T119" fmla="*/ 1194 h 1212"/>
                  <a:gd name="T120" fmla="*/ 169 w 797"/>
                  <a:gd name="T121" fmla="*/ 1200 h 1212"/>
                  <a:gd name="T122" fmla="*/ 157 w 797"/>
                  <a:gd name="T123" fmla="*/ 1132 h 12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7"/>
                  <a:gd name="T187" fmla="*/ 0 h 1212"/>
                  <a:gd name="T188" fmla="*/ 797 w 797"/>
                  <a:gd name="T189" fmla="*/ 1212 h 12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7" h="1212">
                    <a:moveTo>
                      <a:pt x="103" y="1071"/>
                    </a:moveTo>
                    <a:lnTo>
                      <a:pt x="103" y="1065"/>
                    </a:lnTo>
                    <a:lnTo>
                      <a:pt x="97" y="1065"/>
                    </a:lnTo>
                    <a:lnTo>
                      <a:pt x="85" y="1065"/>
                    </a:lnTo>
                    <a:lnTo>
                      <a:pt x="79" y="1065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3" y="1046"/>
                    </a:lnTo>
                    <a:lnTo>
                      <a:pt x="79" y="1040"/>
                    </a:lnTo>
                    <a:lnTo>
                      <a:pt x="85" y="1034"/>
                    </a:lnTo>
                    <a:lnTo>
                      <a:pt x="85" y="1028"/>
                    </a:lnTo>
                    <a:lnTo>
                      <a:pt x="79" y="1028"/>
                    </a:lnTo>
                    <a:lnTo>
                      <a:pt x="73" y="1028"/>
                    </a:lnTo>
                    <a:lnTo>
                      <a:pt x="67" y="1028"/>
                    </a:lnTo>
                    <a:lnTo>
                      <a:pt x="61" y="1028"/>
                    </a:lnTo>
                    <a:lnTo>
                      <a:pt x="61" y="1022"/>
                    </a:lnTo>
                    <a:lnTo>
                      <a:pt x="55" y="1015"/>
                    </a:lnTo>
                    <a:lnTo>
                      <a:pt x="55" y="1009"/>
                    </a:lnTo>
                    <a:lnTo>
                      <a:pt x="55" y="997"/>
                    </a:lnTo>
                    <a:lnTo>
                      <a:pt x="55" y="991"/>
                    </a:lnTo>
                    <a:lnTo>
                      <a:pt x="49" y="979"/>
                    </a:lnTo>
                    <a:lnTo>
                      <a:pt x="49" y="972"/>
                    </a:lnTo>
                    <a:lnTo>
                      <a:pt x="55" y="966"/>
                    </a:lnTo>
                    <a:lnTo>
                      <a:pt x="55" y="935"/>
                    </a:lnTo>
                    <a:lnTo>
                      <a:pt x="55" y="917"/>
                    </a:lnTo>
                    <a:lnTo>
                      <a:pt x="55" y="905"/>
                    </a:lnTo>
                    <a:lnTo>
                      <a:pt x="55" y="892"/>
                    </a:lnTo>
                    <a:lnTo>
                      <a:pt x="61" y="892"/>
                    </a:lnTo>
                    <a:lnTo>
                      <a:pt x="67" y="892"/>
                    </a:lnTo>
                    <a:lnTo>
                      <a:pt x="67" y="899"/>
                    </a:lnTo>
                    <a:lnTo>
                      <a:pt x="67" y="905"/>
                    </a:lnTo>
                    <a:lnTo>
                      <a:pt x="85" y="917"/>
                    </a:lnTo>
                    <a:lnTo>
                      <a:pt x="97" y="917"/>
                    </a:lnTo>
                    <a:lnTo>
                      <a:pt x="103" y="917"/>
                    </a:lnTo>
                    <a:lnTo>
                      <a:pt x="103" y="911"/>
                    </a:lnTo>
                    <a:lnTo>
                      <a:pt x="109" y="911"/>
                    </a:lnTo>
                    <a:lnTo>
                      <a:pt x="109" y="905"/>
                    </a:lnTo>
                    <a:lnTo>
                      <a:pt x="103" y="905"/>
                    </a:lnTo>
                    <a:lnTo>
                      <a:pt x="97" y="905"/>
                    </a:lnTo>
                    <a:lnTo>
                      <a:pt x="97" y="899"/>
                    </a:lnTo>
                    <a:lnTo>
                      <a:pt x="91" y="899"/>
                    </a:lnTo>
                    <a:lnTo>
                      <a:pt x="85" y="899"/>
                    </a:lnTo>
                    <a:lnTo>
                      <a:pt x="85" y="892"/>
                    </a:lnTo>
                    <a:lnTo>
                      <a:pt x="79" y="886"/>
                    </a:lnTo>
                    <a:lnTo>
                      <a:pt x="79" y="880"/>
                    </a:lnTo>
                    <a:lnTo>
                      <a:pt x="73" y="880"/>
                    </a:lnTo>
                    <a:lnTo>
                      <a:pt x="73" y="874"/>
                    </a:lnTo>
                    <a:lnTo>
                      <a:pt x="73" y="880"/>
                    </a:lnTo>
                    <a:lnTo>
                      <a:pt x="67" y="874"/>
                    </a:lnTo>
                    <a:lnTo>
                      <a:pt x="67" y="868"/>
                    </a:lnTo>
                    <a:lnTo>
                      <a:pt x="61" y="868"/>
                    </a:lnTo>
                    <a:lnTo>
                      <a:pt x="61" y="862"/>
                    </a:lnTo>
                    <a:lnTo>
                      <a:pt x="55" y="862"/>
                    </a:lnTo>
                    <a:lnTo>
                      <a:pt x="55" y="855"/>
                    </a:lnTo>
                    <a:lnTo>
                      <a:pt x="49" y="862"/>
                    </a:lnTo>
                    <a:lnTo>
                      <a:pt x="43" y="862"/>
                    </a:lnTo>
                    <a:lnTo>
                      <a:pt x="37" y="855"/>
                    </a:lnTo>
                    <a:lnTo>
                      <a:pt x="31" y="855"/>
                    </a:lnTo>
                    <a:lnTo>
                      <a:pt x="31" y="849"/>
                    </a:lnTo>
                    <a:lnTo>
                      <a:pt x="25" y="849"/>
                    </a:lnTo>
                    <a:lnTo>
                      <a:pt x="25" y="843"/>
                    </a:lnTo>
                    <a:lnTo>
                      <a:pt x="25" y="837"/>
                    </a:lnTo>
                    <a:lnTo>
                      <a:pt x="19" y="837"/>
                    </a:lnTo>
                    <a:lnTo>
                      <a:pt x="19" y="831"/>
                    </a:lnTo>
                    <a:lnTo>
                      <a:pt x="13" y="831"/>
                    </a:lnTo>
                    <a:lnTo>
                      <a:pt x="13" y="825"/>
                    </a:lnTo>
                    <a:lnTo>
                      <a:pt x="6" y="825"/>
                    </a:lnTo>
                    <a:lnTo>
                      <a:pt x="6" y="819"/>
                    </a:lnTo>
                    <a:lnTo>
                      <a:pt x="6" y="812"/>
                    </a:lnTo>
                    <a:lnTo>
                      <a:pt x="0" y="812"/>
                    </a:lnTo>
                    <a:lnTo>
                      <a:pt x="0" y="806"/>
                    </a:lnTo>
                    <a:lnTo>
                      <a:pt x="6" y="806"/>
                    </a:lnTo>
                    <a:lnTo>
                      <a:pt x="6" y="800"/>
                    </a:lnTo>
                    <a:lnTo>
                      <a:pt x="6" y="794"/>
                    </a:lnTo>
                    <a:lnTo>
                      <a:pt x="6" y="788"/>
                    </a:lnTo>
                    <a:lnTo>
                      <a:pt x="13" y="788"/>
                    </a:lnTo>
                    <a:lnTo>
                      <a:pt x="13" y="782"/>
                    </a:lnTo>
                    <a:lnTo>
                      <a:pt x="6" y="782"/>
                    </a:lnTo>
                    <a:lnTo>
                      <a:pt x="6" y="775"/>
                    </a:lnTo>
                    <a:lnTo>
                      <a:pt x="0" y="775"/>
                    </a:lnTo>
                    <a:lnTo>
                      <a:pt x="0" y="769"/>
                    </a:lnTo>
                    <a:lnTo>
                      <a:pt x="0" y="763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3" y="757"/>
                    </a:lnTo>
                    <a:lnTo>
                      <a:pt x="19" y="763"/>
                    </a:lnTo>
                    <a:lnTo>
                      <a:pt x="25" y="763"/>
                    </a:lnTo>
                    <a:lnTo>
                      <a:pt x="25" y="757"/>
                    </a:lnTo>
                    <a:lnTo>
                      <a:pt x="25" y="751"/>
                    </a:lnTo>
                    <a:lnTo>
                      <a:pt x="31" y="751"/>
                    </a:lnTo>
                    <a:lnTo>
                      <a:pt x="37" y="751"/>
                    </a:lnTo>
                    <a:lnTo>
                      <a:pt x="37" y="757"/>
                    </a:lnTo>
                    <a:lnTo>
                      <a:pt x="43" y="757"/>
                    </a:lnTo>
                    <a:lnTo>
                      <a:pt x="43" y="763"/>
                    </a:lnTo>
                    <a:lnTo>
                      <a:pt x="49" y="763"/>
                    </a:lnTo>
                    <a:lnTo>
                      <a:pt x="55" y="757"/>
                    </a:lnTo>
                    <a:lnTo>
                      <a:pt x="61" y="763"/>
                    </a:lnTo>
                    <a:lnTo>
                      <a:pt x="61" y="757"/>
                    </a:lnTo>
                    <a:lnTo>
                      <a:pt x="67" y="757"/>
                    </a:lnTo>
                    <a:lnTo>
                      <a:pt x="73" y="751"/>
                    </a:lnTo>
                    <a:lnTo>
                      <a:pt x="79" y="751"/>
                    </a:lnTo>
                    <a:lnTo>
                      <a:pt x="79" y="745"/>
                    </a:lnTo>
                    <a:lnTo>
                      <a:pt x="85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3" y="751"/>
                    </a:lnTo>
                    <a:lnTo>
                      <a:pt x="109" y="751"/>
                    </a:lnTo>
                    <a:lnTo>
                      <a:pt x="109" y="745"/>
                    </a:lnTo>
                    <a:lnTo>
                      <a:pt x="115" y="745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2"/>
                    </a:lnTo>
                    <a:lnTo>
                      <a:pt x="127" y="726"/>
                    </a:lnTo>
                    <a:lnTo>
                      <a:pt x="127" y="714"/>
                    </a:lnTo>
                    <a:lnTo>
                      <a:pt x="127" y="708"/>
                    </a:lnTo>
                    <a:lnTo>
                      <a:pt x="133" y="702"/>
                    </a:lnTo>
                    <a:lnTo>
                      <a:pt x="133" y="689"/>
                    </a:lnTo>
                    <a:lnTo>
                      <a:pt x="139" y="683"/>
                    </a:lnTo>
                    <a:lnTo>
                      <a:pt x="145" y="677"/>
                    </a:lnTo>
                    <a:lnTo>
                      <a:pt x="145" y="671"/>
                    </a:lnTo>
                    <a:lnTo>
                      <a:pt x="145" y="665"/>
                    </a:lnTo>
                    <a:lnTo>
                      <a:pt x="139" y="659"/>
                    </a:lnTo>
                    <a:lnTo>
                      <a:pt x="139" y="652"/>
                    </a:lnTo>
                    <a:lnTo>
                      <a:pt x="133" y="652"/>
                    </a:lnTo>
                    <a:lnTo>
                      <a:pt x="109" y="652"/>
                    </a:lnTo>
                    <a:lnTo>
                      <a:pt x="91" y="659"/>
                    </a:lnTo>
                    <a:lnTo>
                      <a:pt x="85" y="659"/>
                    </a:lnTo>
                    <a:lnTo>
                      <a:pt x="73" y="659"/>
                    </a:lnTo>
                    <a:lnTo>
                      <a:pt x="61" y="646"/>
                    </a:lnTo>
                    <a:lnTo>
                      <a:pt x="43" y="628"/>
                    </a:lnTo>
                    <a:lnTo>
                      <a:pt x="31" y="622"/>
                    </a:lnTo>
                    <a:lnTo>
                      <a:pt x="19" y="609"/>
                    </a:lnTo>
                    <a:lnTo>
                      <a:pt x="13" y="603"/>
                    </a:lnTo>
                    <a:lnTo>
                      <a:pt x="6" y="591"/>
                    </a:lnTo>
                    <a:lnTo>
                      <a:pt x="6" y="585"/>
                    </a:lnTo>
                    <a:lnTo>
                      <a:pt x="0" y="579"/>
                    </a:lnTo>
                    <a:lnTo>
                      <a:pt x="0" y="511"/>
                    </a:lnTo>
                    <a:lnTo>
                      <a:pt x="0" y="492"/>
                    </a:lnTo>
                    <a:lnTo>
                      <a:pt x="13" y="486"/>
                    </a:lnTo>
                    <a:lnTo>
                      <a:pt x="37" y="468"/>
                    </a:lnTo>
                    <a:lnTo>
                      <a:pt x="43" y="468"/>
                    </a:lnTo>
                    <a:lnTo>
                      <a:pt x="43" y="462"/>
                    </a:lnTo>
                    <a:lnTo>
                      <a:pt x="37" y="462"/>
                    </a:lnTo>
                    <a:lnTo>
                      <a:pt x="37" y="456"/>
                    </a:lnTo>
                    <a:lnTo>
                      <a:pt x="31" y="456"/>
                    </a:lnTo>
                    <a:lnTo>
                      <a:pt x="25" y="456"/>
                    </a:lnTo>
                    <a:lnTo>
                      <a:pt x="25" y="449"/>
                    </a:lnTo>
                    <a:lnTo>
                      <a:pt x="31" y="449"/>
                    </a:lnTo>
                    <a:lnTo>
                      <a:pt x="37" y="449"/>
                    </a:lnTo>
                    <a:lnTo>
                      <a:pt x="37" y="443"/>
                    </a:lnTo>
                    <a:lnTo>
                      <a:pt x="37" y="437"/>
                    </a:lnTo>
                    <a:lnTo>
                      <a:pt x="43" y="437"/>
                    </a:lnTo>
                    <a:lnTo>
                      <a:pt x="43" y="431"/>
                    </a:lnTo>
                    <a:lnTo>
                      <a:pt x="49" y="431"/>
                    </a:lnTo>
                    <a:lnTo>
                      <a:pt x="55" y="431"/>
                    </a:lnTo>
                    <a:lnTo>
                      <a:pt x="55" y="437"/>
                    </a:lnTo>
                    <a:lnTo>
                      <a:pt x="55" y="431"/>
                    </a:lnTo>
                    <a:lnTo>
                      <a:pt x="61" y="431"/>
                    </a:lnTo>
                    <a:lnTo>
                      <a:pt x="67" y="431"/>
                    </a:lnTo>
                    <a:lnTo>
                      <a:pt x="73" y="431"/>
                    </a:lnTo>
                    <a:lnTo>
                      <a:pt x="73" y="425"/>
                    </a:lnTo>
                    <a:lnTo>
                      <a:pt x="79" y="425"/>
                    </a:lnTo>
                    <a:lnTo>
                      <a:pt x="79" y="419"/>
                    </a:lnTo>
                    <a:lnTo>
                      <a:pt x="73" y="419"/>
                    </a:lnTo>
                    <a:lnTo>
                      <a:pt x="79" y="419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79" y="400"/>
                    </a:lnTo>
                    <a:lnTo>
                      <a:pt x="85" y="406"/>
                    </a:lnTo>
                    <a:lnTo>
                      <a:pt x="91" y="406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7" y="406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7" y="394"/>
                    </a:lnTo>
                    <a:lnTo>
                      <a:pt x="97" y="388"/>
                    </a:lnTo>
                    <a:lnTo>
                      <a:pt x="103" y="388"/>
                    </a:lnTo>
                    <a:lnTo>
                      <a:pt x="109" y="388"/>
                    </a:lnTo>
                    <a:lnTo>
                      <a:pt x="109" y="382"/>
                    </a:lnTo>
                    <a:lnTo>
                      <a:pt x="109" y="376"/>
                    </a:lnTo>
                    <a:lnTo>
                      <a:pt x="115" y="376"/>
                    </a:lnTo>
                    <a:lnTo>
                      <a:pt x="115" y="369"/>
                    </a:lnTo>
                    <a:lnTo>
                      <a:pt x="121" y="369"/>
                    </a:lnTo>
                    <a:lnTo>
                      <a:pt x="121" y="363"/>
                    </a:lnTo>
                    <a:lnTo>
                      <a:pt x="127" y="363"/>
                    </a:lnTo>
                    <a:lnTo>
                      <a:pt x="139" y="357"/>
                    </a:lnTo>
                    <a:lnTo>
                      <a:pt x="139" y="351"/>
                    </a:lnTo>
                    <a:lnTo>
                      <a:pt x="133" y="351"/>
                    </a:lnTo>
                    <a:lnTo>
                      <a:pt x="133" y="345"/>
                    </a:lnTo>
                    <a:lnTo>
                      <a:pt x="139" y="345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45" y="308"/>
                    </a:lnTo>
                    <a:lnTo>
                      <a:pt x="145" y="302"/>
                    </a:lnTo>
                    <a:lnTo>
                      <a:pt x="151" y="296"/>
                    </a:lnTo>
                    <a:lnTo>
                      <a:pt x="157" y="296"/>
                    </a:lnTo>
                    <a:lnTo>
                      <a:pt x="157" y="283"/>
                    </a:lnTo>
                    <a:lnTo>
                      <a:pt x="157" y="277"/>
                    </a:lnTo>
                    <a:lnTo>
                      <a:pt x="151" y="277"/>
                    </a:lnTo>
                    <a:lnTo>
                      <a:pt x="151" y="271"/>
                    </a:lnTo>
                    <a:lnTo>
                      <a:pt x="145" y="271"/>
                    </a:lnTo>
                    <a:lnTo>
                      <a:pt x="139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45" y="253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7" y="234"/>
                    </a:lnTo>
                    <a:lnTo>
                      <a:pt x="163" y="234"/>
                    </a:lnTo>
                    <a:lnTo>
                      <a:pt x="163" y="240"/>
                    </a:lnTo>
                    <a:lnTo>
                      <a:pt x="169" y="240"/>
                    </a:lnTo>
                    <a:lnTo>
                      <a:pt x="182" y="246"/>
                    </a:lnTo>
                    <a:lnTo>
                      <a:pt x="188" y="253"/>
                    </a:lnTo>
                    <a:lnTo>
                      <a:pt x="194" y="253"/>
                    </a:lnTo>
                    <a:lnTo>
                      <a:pt x="200" y="259"/>
                    </a:lnTo>
                    <a:lnTo>
                      <a:pt x="206" y="259"/>
                    </a:lnTo>
                    <a:lnTo>
                      <a:pt x="206" y="253"/>
                    </a:lnTo>
                    <a:lnTo>
                      <a:pt x="206" y="246"/>
                    </a:lnTo>
                    <a:lnTo>
                      <a:pt x="206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12" y="222"/>
                    </a:lnTo>
                    <a:lnTo>
                      <a:pt x="218" y="209"/>
                    </a:lnTo>
                    <a:lnTo>
                      <a:pt x="218" y="203"/>
                    </a:lnTo>
                    <a:lnTo>
                      <a:pt x="218" y="191"/>
                    </a:lnTo>
                    <a:lnTo>
                      <a:pt x="224" y="185"/>
                    </a:lnTo>
                    <a:lnTo>
                      <a:pt x="224" y="166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6" y="154"/>
                    </a:lnTo>
                    <a:lnTo>
                      <a:pt x="236" y="148"/>
                    </a:lnTo>
                    <a:lnTo>
                      <a:pt x="242" y="142"/>
                    </a:lnTo>
                    <a:lnTo>
                      <a:pt x="242" y="136"/>
                    </a:lnTo>
                    <a:lnTo>
                      <a:pt x="242" y="129"/>
                    </a:lnTo>
                    <a:lnTo>
                      <a:pt x="224" y="123"/>
                    </a:lnTo>
                    <a:lnTo>
                      <a:pt x="224" y="117"/>
                    </a:lnTo>
                    <a:lnTo>
                      <a:pt x="230" y="105"/>
                    </a:lnTo>
                    <a:lnTo>
                      <a:pt x="224" y="105"/>
                    </a:lnTo>
                    <a:lnTo>
                      <a:pt x="218" y="105"/>
                    </a:lnTo>
                    <a:lnTo>
                      <a:pt x="206" y="105"/>
                    </a:lnTo>
                    <a:lnTo>
                      <a:pt x="200" y="105"/>
                    </a:lnTo>
                    <a:lnTo>
                      <a:pt x="194" y="99"/>
                    </a:lnTo>
                    <a:lnTo>
                      <a:pt x="200" y="99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88" y="86"/>
                    </a:lnTo>
                    <a:lnTo>
                      <a:pt x="188" y="80"/>
                    </a:lnTo>
                    <a:lnTo>
                      <a:pt x="182" y="80"/>
                    </a:lnTo>
                    <a:lnTo>
                      <a:pt x="176" y="80"/>
                    </a:lnTo>
                    <a:lnTo>
                      <a:pt x="169" y="74"/>
                    </a:lnTo>
                    <a:lnTo>
                      <a:pt x="169" y="68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9" y="49"/>
                    </a:lnTo>
                    <a:lnTo>
                      <a:pt x="163" y="49"/>
                    </a:lnTo>
                    <a:lnTo>
                      <a:pt x="169" y="43"/>
                    </a:lnTo>
                    <a:lnTo>
                      <a:pt x="176" y="43"/>
                    </a:lnTo>
                    <a:lnTo>
                      <a:pt x="176" y="37"/>
                    </a:lnTo>
                    <a:lnTo>
                      <a:pt x="182" y="31"/>
                    </a:lnTo>
                    <a:lnTo>
                      <a:pt x="188" y="25"/>
                    </a:lnTo>
                    <a:lnTo>
                      <a:pt x="188" y="19"/>
                    </a:lnTo>
                    <a:lnTo>
                      <a:pt x="182" y="19"/>
                    </a:lnTo>
                    <a:lnTo>
                      <a:pt x="182" y="13"/>
                    </a:lnTo>
                    <a:lnTo>
                      <a:pt x="188" y="6"/>
                    </a:lnTo>
                    <a:lnTo>
                      <a:pt x="194" y="6"/>
                    </a:lnTo>
                    <a:lnTo>
                      <a:pt x="224" y="6"/>
                    </a:lnTo>
                    <a:lnTo>
                      <a:pt x="242" y="6"/>
                    </a:lnTo>
                    <a:lnTo>
                      <a:pt x="254" y="6"/>
                    </a:lnTo>
                    <a:lnTo>
                      <a:pt x="284" y="6"/>
                    </a:lnTo>
                    <a:lnTo>
                      <a:pt x="308" y="6"/>
                    </a:lnTo>
                    <a:lnTo>
                      <a:pt x="320" y="6"/>
                    </a:lnTo>
                    <a:lnTo>
                      <a:pt x="339" y="6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69" y="6"/>
                    </a:lnTo>
                    <a:lnTo>
                      <a:pt x="375" y="6"/>
                    </a:lnTo>
                    <a:lnTo>
                      <a:pt x="381" y="6"/>
                    </a:lnTo>
                    <a:lnTo>
                      <a:pt x="429" y="0"/>
                    </a:lnTo>
                    <a:lnTo>
                      <a:pt x="477" y="0"/>
                    </a:lnTo>
                    <a:lnTo>
                      <a:pt x="483" y="0"/>
                    </a:lnTo>
                    <a:lnTo>
                      <a:pt x="489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8" y="0"/>
                    </a:lnTo>
                    <a:lnTo>
                      <a:pt x="550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8" y="0"/>
                    </a:lnTo>
                    <a:lnTo>
                      <a:pt x="616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719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767" y="0"/>
                    </a:lnTo>
                    <a:lnTo>
                      <a:pt x="779" y="0"/>
                    </a:lnTo>
                    <a:lnTo>
                      <a:pt x="779" y="6"/>
                    </a:lnTo>
                    <a:lnTo>
                      <a:pt x="785" y="6"/>
                    </a:lnTo>
                    <a:lnTo>
                      <a:pt x="785" y="13"/>
                    </a:lnTo>
                    <a:lnTo>
                      <a:pt x="785" y="6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3"/>
                    </a:lnTo>
                    <a:lnTo>
                      <a:pt x="791" y="13"/>
                    </a:lnTo>
                    <a:lnTo>
                      <a:pt x="791" y="19"/>
                    </a:lnTo>
                    <a:lnTo>
                      <a:pt x="785" y="25"/>
                    </a:lnTo>
                    <a:lnTo>
                      <a:pt x="779" y="25"/>
                    </a:lnTo>
                    <a:lnTo>
                      <a:pt x="773" y="25"/>
                    </a:lnTo>
                    <a:lnTo>
                      <a:pt x="773" y="31"/>
                    </a:lnTo>
                    <a:lnTo>
                      <a:pt x="779" y="31"/>
                    </a:lnTo>
                    <a:lnTo>
                      <a:pt x="785" y="31"/>
                    </a:lnTo>
                    <a:lnTo>
                      <a:pt x="791" y="31"/>
                    </a:lnTo>
                    <a:lnTo>
                      <a:pt x="791" y="37"/>
                    </a:lnTo>
                    <a:lnTo>
                      <a:pt x="791" y="43"/>
                    </a:lnTo>
                    <a:lnTo>
                      <a:pt x="791" y="49"/>
                    </a:lnTo>
                    <a:lnTo>
                      <a:pt x="791" y="43"/>
                    </a:lnTo>
                    <a:lnTo>
                      <a:pt x="785" y="43"/>
                    </a:lnTo>
                    <a:lnTo>
                      <a:pt x="779" y="43"/>
                    </a:lnTo>
                    <a:lnTo>
                      <a:pt x="779" y="49"/>
                    </a:lnTo>
                    <a:lnTo>
                      <a:pt x="773" y="49"/>
                    </a:lnTo>
                    <a:lnTo>
                      <a:pt x="773" y="56"/>
                    </a:lnTo>
                    <a:lnTo>
                      <a:pt x="767" y="56"/>
                    </a:lnTo>
                    <a:lnTo>
                      <a:pt x="761" y="56"/>
                    </a:lnTo>
                    <a:lnTo>
                      <a:pt x="761" y="62"/>
                    </a:lnTo>
                    <a:lnTo>
                      <a:pt x="755" y="62"/>
                    </a:lnTo>
                    <a:lnTo>
                      <a:pt x="755" y="68"/>
                    </a:lnTo>
                    <a:lnTo>
                      <a:pt x="749" y="68"/>
                    </a:lnTo>
                    <a:lnTo>
                      <a:pt x="749" y="62"/>
                    </a:lnTo>
                    <a:lnTo>
                      <a:pt x="749" y="56"/>
                    </a:lnTo>
                    <a:lnTo>
                      <a:pt x="743" y="56"/>
                    </a:lnTo>
                    <a:lnTo>
                      <a:pt x="743" y="49"/>
                    </a:lnTo>
                    <a:lnTo>
                      <a:pt x="743" y="56"/>
                    </a:lnTo>
                    <a:lnTo>
                      <a:pt x="737" y="56"/>
                    </a:lnTo>
                    <a:lnTo>
                      <a:pt x="737" y="62"/>
                    </a:lnTo>
                    <a:lnTo>
                      <a:pt x="731" y="68"/>
                    </a:lnTo>
                    <a:lnTo>
                      <a:pt x="731" y="74"/>
                    </a:lnTo>
                    <a:lnTo>
                      <a:pt x="731" y="80"/>
                    </a:lnTo>
                    <a:lnTo>
                      <a:pt x="725" y="80"/>
                    </a:lnTo>
                    <a:lnTo>
                      <a:pt x="725" y="86"/>
                    </a:lnTo>
                    <a:lnTo>
                      <a:pt x="719" y="86"/>
                    </a:lnTo>
                    <a:lnTo>
                      <a:pt x="713" y="86"/>
                    </a:lnTo>
                    <a:lnTo>
                      <a:pt x="719" y="86"/>
                    </a:lnTo>
                    <a:lnTo>
                      <a:pt x="719" y="80"/>
                    </a:lnTo>
                    <a:lnTo>
                      <a:pt x="725" y="80"/>
                    </a:lnTo>
                    <a:lnTo>
                      <a:pt x="725" y="74"/>
                    </a:lnTo>
                    <a:lnTo>
                      <a:pt x="725" y="68"/>
                    </a:lnTo>
                    <a:lnTo>
                      <a:pt x="725" y="74"/>
                    </a:lnTo>
                    <a:lnTo>
                      <a:pt x="719" y="74"/>
                    </a:lnTo>
                    <a:lnTo>
                      <a:pt x="719" y="80"/>
                    </a:lnTo>
                    <a:lnTo>
                      <a:pt x="713" y="74"/>
                    </a:lnTo>
                    <a:lnTo>
                      <a:pt x="713" y="80"/>
                    </a:lnTo>
                    <a:lnTo>
                      <a:pt x="707" y="80"/>
                    </a:lnTo>
                    <a:lnTo>
                      <a:pt x="707" y="74"/>
                    </a:lnTo>
                    <a:lnTo>
                      <a:pt x="707" y="68"/>
                    </a:lnTo>
                    <a:lnTo>
                      <a:pt x="701" y="68"/>
                    </a:lnTo>
                    <a:lnTo>
                      <a:pt x="701" y="74"/>
                    </a:lnTo>
                    <a:lnTo>
                      <a:pt x="701" y="68"/>
                    </a:lnTo>
                    <a:lnTo>
                      <a:pt x="695" y="68"/>
                    </a:lnTo>
                    <a:lnTo>
                      <a:pt x="695" y="74"/>
                    </a:lnTo>
                    <a:lnTo>
                      <a:pt x="689" y="74"/>
                    </a:lnTo>
                    <a:lnTo>
                      <a:pt x="689" y="68"/>
                    </a:lnTo>
                    <a:lnTo>
                      <a:pt x="683" y="68"/>
                    </a:lnTo>
                    <a:lnTo>
                      <a:pt x="683" y="62"/>
                    </a:lnTo>
                    <a:lnTo>
                      <a:pt x="683" y="68"/>
                    </a:lnTo>
                    <a:lnTo>
                      <a:pt x="683" y="74"/>
                    </a:lnTo>
                    <a:lnTo>
                      <a:pt x="677" y="74"/>
                    </a:lnTo>
                    <a:lnTo>
                      <a:pt x="677" y="80"/>
                    </a:lnTo>
                    <a:lnTo>
                      <a:pt x="671" y="80"/>
                    </a:lnTo>
                    <a:lnTo>
                      <a:pt x="671" y="74"/>
                    </a:lnTo>
                    <a:lnTo>
                      <a:pt x="671" y="68"/>
                    </a:lnTo>
                    <a:lnTo>
                      <a:pt x="664" y="68"/>
                    </a:lnTo>
                    <a:lnTo>
                      <a:pt x="664" y="74"/>
                    </a:lnTo>
                    <a:lnTo>
                      <a:pt x="658" y="74"/>
                    </a:lnTo>
                    <a:lnTo>
                      <a:pt x="658" y="68"/>
                    </a:lnTo>
                    <a:lnTo>
                      <a:pt x="658" y="62"/>
                    </a:lnTo>
                    <a:lnTo>
                      <a:pt x="652" y="62"/>
                    </a:lnTo>
                    <a:lnTo>
                      <a:pt x="652" y="56"/>
                    </a:lnTo>
                    <a:lnTo>
                      <a:pt x="646" y="56"/>
                    </a:lnTo>
                    <a:lnTo>
                      <a:pt x="640" y="56"/>
                    </a:lnTo>
                    <a:lnTo>
                      <a:pt x="634" y="62"/>
                    </a:lnTo>
                    <a:lnTo>
                      <a:pt x="628" y="62"/>
                    </a:lnTo>
                    <a:lnTo>
                      <a:pt x="628" y="56"/>
                    </a:lnTo>
                    <a:lnTo>
                      <a:pt x="634" y="56"/>
                    </a:lnTo>
                    <a:lnTo>
                      <a:pt x="640" y="56"/>
                    </a:lnTo>
                    <a:lnTo>
                      <a:pt x="640" y="49"/>
                    </a:lnTo>
                    <a:lnTo>
                      <a:pt x="640" y="43"/>
                    </a:lnTo>
                    <a:lnTo>
                      <a:pt x="640" y="37"/>
                    </a:lnTo>
                    <a:lnTo>
                      <a:pt x="634" y="37"/>
                    </a:lnTo>
                    <a:lnTo>
                      <a:pt x="628" y="43"/>
                    </a:lnTo>
                    <a:lnTo>
                      <a:pt x="628" y="49"/>
                    </a:lnTo>
                    <a:lnTo>
                      <a:pt x="622" y="49"/>
                    </a:lnTo>
                    <a:lnTo>
                      <a:pt x="622" y="43"/>
                    </a:lnTo>
                    <a:lnTo>
                      <a:pt x="616" y="43"/>
                    </a:lnTo>
                    <a:lnTo>
                      <a:pt x="616" y="37"/>
                    </a:lnTo>
                    <a:lnTo>
                      <a:pt x="610" y="37"/>
                    </a:lnTo>
                    <a:lnTo>
                      <a:pt x="610" y="31"/>
                    </a:lnTo>
                    <a:lnTo>
                      <a:pt x="604" y="31"/>
                    </a:lnTo>
                    <a:lnTo>
                      <a:pt x="604" y="37"/>
                    </a:lnTo>
                    <a:lnTo>
                      <a:pt x="598" y="37"/>
                    </a:lnTo>
                    <a:lnTo>
                      <a:pt x="592" y="37"/>
                    </a:lnTo>
                    <a:lnTo>
                      <a:pt x="592" y="31"/>
                    </a:lnTo>
                    <a:lnTo>
                      <a:pt x="586" y="31"/>
                    </a:lnTo>
                    <a:lnTo>
                      <a:pt x="586" y="37"/>
                    </a:lnTo>
                    <a:lnTo>
                      <a:pt x="580" y="37"/>
                    </a:lnTo>
                    <a:lnTo>
                      <a:pt x="580" y="31"/>
                    </a:lnTo>
                    <a:lnTo>
                      <a:pt x="574" y="31"/>
                    </a:lnTo>
                    <a:lnTo>
                      <a:pt x="574" y="37"/>
                    </a:lnTo>
                    <a:lnTo>
                      <a:pt x="574" y="43"/>
                    </a:lnTo>
                    <a:lnTo>
                      <a:pt x="568" y="43"/>
                    </a:lnTo>
                    <a:lnTo>
                      <a:pt x="568" y="49"/>
                    </a:lnTo>
                    <a:lnTo>
                      <a:pt x="562" y="49"/>
                    </a:lnTo>
                    <a:lnTo>
                      <a:pt x="556" y="56"/>
                    </a:lnTo>
                    <a:lnTo>
                      <a:pt x="550" y="56"/>
                    </a:lnTo>
                    <a:lnTo>
                      <a:pt x="550" y="62"/>
                    </a:lnTo>
                    <a:lnTo>
                      <a:pt x="556" y="68"/>
                    </a:lnTo>
                    <a:lnTo>
                      <a:pt x="556" y="74"/>
                    </a:lnTo>
                    <a:lnTo>
                      <a:pt x="550" y="74"/>
                    </a:lnTo>
                    <a:lnTo>
                      <a:pt x="544" y="74"/>
                    </a:lnTo>
                    <a:lnTo>
                      <a:pt x="544" y="80"/>
                    </a:lnTo>
                    <a:lnTo>
                      <a:pt x="544" y="86"/>
                    </a:lnTo>
                    <a:lnTo>
                      <a:pt x="544" y="93"/>
                    </a:lnTo>
                    <a:lnTo>
                      <a:pt x="550" y="93"/>
                    </a:lnTo>
                    <a:lnTo>
                      <a:pt x="550" y="99"/>
                    </a:lnTo>
                    <a:lnTo>
                      <a:pt x="544" y="99"/>
                    </a:lnTo>
                    <a:lnTo>
                      <a:pt x="538" y="99"/>
                    </a:lnTo>
                    <a:lnTo>
                      <a:pt x="538" y="93"/>
                    </a:lnTo>
                    <a:lnTo>
                      <a:pt x="532" y="93"/>
                    </a:lnTo>
                    <a:lnTo>
                      <a:pt x="526" y="93"/>
                    </a:lnTo>
                    <a:lnTo>
                      <a:pt x="526" y="86"/>
                    </a:lnTo>
                    <a:lnTo>
                      <a:pt x="520" y="86"/>
                    </a:lnTo>
                    <a:lnTo>
                      <a:pt x="514" y="86"/>
                    </a:lnTo>
                    <a:lnTo>
                      <a:pt x="514" y="93"/>
                    </a:lnTo>
                    <a:lnTo>
                      <a:pt x="520" y="93"/>
                    </a:lnTo>
                    <a:lnTo>
                      <a:pt x="520" y="99"/>
                    </a:lnTo>
                    <a:lnTo>
                      <a:pt x="514" y="99"/>
                    </a:lnTo>
                    <a:lnTo>
                      <a:pt x="514" y="105"/>
                    </a:lnTo>
                    <a:lnTo>
                      <a:pt x="508" y="105"/>
                    </a:lnTo>
                    <a:lnTo>
                      <a:pt x="508" y="99"/>
                    </a:lnTo>
                    <a:lnTo>
                      <a:pt x="508" y="105"/>
                    </a:lnTo>
                    <a:lnTo>
                      <a:pt x="502" y="105"/>
                    </a:lnTo>
                    <a:lnTo>
                      <a:pt x="495" y="105"/>
                    </a:lnTo>
                    <a:lnTo>
                      <a:pt x="495" y="111"/>
                    </a:lnTo>
                    <a:lnTo>
                      <a:pt x="502" y="117"/>
                    </a:lnTo>
                    <a:lnTo>
                      <a:pt x="508" y="117"/>
                    </a:lnTo>
                    <a:lnTo>
                      <a:pt x="508" y="123"/>
                    </a:lnTo>
                    <a:lnTo>
                      <a:pt x="514" y="123"/>
                    </a:lnTo>
                    <a:lnTo>
                      <a:pt x="520" y="123"/>
                    </a:lnTo>
                    <a:lnTo>
                      <a:pt x="520" y="129"/>
                    </a:lnTo>
                    <a:lnTo>
                      <a:pt x="520" y="136"/>
                    </a:lnTo>
                    <a:lnTo>
                      <a:pt x="514" y="136"/>
                    </a:lnTo>
                    <a:lnTo>
                      <a:pt x="514" y="142"/>
                    </a:lnTo>
                    <a:lnTo>
                      <a:pt x="508" y="142"/>
                    </a:lnTo>
                    <a:lnTo>
                      <a:pt x="508" y="148"/>
                    </a:lnTo>
                    <a:lnTo>
                      <a:pt x="502" y="148"/>
                    </a:lnTo>
                    <a:lnTo>
                      <a:pt x="502" y="154"/>
                    </a:lnTo>
                    <a:lnTo>
                      <a:pt x="502" y="160"/>
                    </a:lnTo>
                    <a:lnTo>
                      <a:pt x="502" y="166"/>
                    </a:lnTo>
                    <a:lnTo>
                      <a:pt x="495" y="173"/>
                    </a:lnTo>
                    <a:lnTo>
                      <a:pt x="495" y="179"/>
                    </a:lnTo>
                    <a:lnTo>
                      <a:pt x="502" y="179"/>
                    </a:lnTo>
                    <a:lnTo>
                      <a:pt x="502" y="185"/>
                    </a:lnTo>
                    <a:lnTo>
                      <a:pt x="502" y="179"/>
                    </a:lnTo>
                    <a:lnTo>
                      <a:pt x="508" y="179"/>
                    </a:lnTo>
                    <a:lnTo>
                      <a:pt x="514" y="179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0" y="191"/>
                    </a:lnTo>
                    <a:lnTo>
                      <a:pt x="514" y="191"/>
                    </a:lnTo>
                    <a:lnTo>
                      <a:pt x="514" y="197"/>
                    </a:lnTo>
                    <a:lnTo>
                      <a:pt x="520" y="197"/>
                    </a:lnTo>
                    <a:lnTo>
                      <a:pt x="526" y="197"/>
                    </a:lnTo>
                    <a:lnTo>
                      <a:pt x="526" y="203"/>
                    </a:lnTo>
                    <a:lnTo>
                      <a:pt x="520" y="203"/>
                    </a:lnTo>
                    <a:lnTo>
                      <a:pt x="520" y="209"/>
                    </a:lnTo>
                    <a:lnTo>
                      <a:pt x="520" y="216"/>
                    </a:lnTo>
                    <a:lnTo>
                      <a:pt x="514" y="216"/>
                    </a:lnTo>
                    <a:lnTo>
                      <a:pt x="514" y="222"/>
                    </a:lnTo>
                    <a:lnTo>
                      <a:pt x="508" y="222"/>
                    </a:lnTo>
                    <a:lnTo>
                      <a:pt x="508" y="228"/>
                    </a:lnTo>
                    <a:lnTo>
                      <a:pt x="502" y="228"/>
                    </a:lnTo>
                    <a:lnTo>
                      <a:pt x="495" y="228"/>
                    </a:lnTo>
                    <a:lnTo>
                      <a:pt x="489" y="228"/>
                    </a:lnTo>
                    <a:lnTo>
                      <a:pt x="489" y="234"/>
                    </a:lnTo>
                    <a:lnTo>
                      <a:pt x="489" y="240"/>
                    </a:lnTo>
                    <a:lnTo>
                      <a:pt x="483" y="240"/>
                    </a:lnTo>
                    <a:lnTo>
                      <a:pt x="483" y="246"/>
                    </a:lnTo>
                    <a:lnTo>
                      <a:pt x="483" y="253"/>
                    </a:lnTo>
                    <a:lnTo>
                      <a:pt x="477" y="253"/>
                    </a:lnTo>
                    <a:lnTo>
                      <a:pt x="477" y="259"/>
                    </a:lnTo>
                    <a:lnTo>
                      <a:pt x="483" y="259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7" y="271"/>
                    </a:lnTo>
                    <a:lnTo>
                      <a:pt x="471" y="271"/>
                    </a:lnTo>
                    <a:lnTo>
                      <a:pt x="471" y="277"/>
                    </a:lnTo>
                    <a:lnTo>
                      <a:pt x="465" y="277"/>
                    </a:lnTo>
                    <a:lnTo>
                      <a:pt x="465" y="283"/>
                    </a:lnTo>
                    <a:lnTo>
                      <a:pt x="459" y="283"/>
                    </a:lnTo>
                    <a:lnTo>
                      <a:pt x="459" y="289"/>
                    </a:lnTo>
                    <a:lnTo>
                      <a:pt x="453" y="289"/>
                    </a:lnTo>
                    <a:lnTo>
                      <a:pt x="453" y="296"/>
                    </a:lnTo>
                    <a:lnTo>
                      <a:pt x="453" y="302"/>
                    </a:lnTo>
                    <a:lnTo>
                      <a:pt x="447" y="302"/>
                    </a:lnTo>
                    <a:lnTo>
                      <a:pt x="447" y="308"/>
                    </a:lnTo>
                    <a:lnTo>
                      <a:pt x="447" y="314"/>
                    </a:lnTo>
                    <a:lnTo>
                      <a:pt x="453" y="314"/>
                    </a:lnTo>
                    <a:lnTo>
                      <a:pt x="459" y="314"/>
                    </a:lnTo>
                    <a:lnTo>
                      <a:pt x="465" y="314"/>
                    </a:lnTo>
                    <a:lnTo>
                      <a:pt x="465" y="308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83" y="326"/>
                    </a:lnTo>
                    <a:lnTo>
                      <a:pt x="483" y="333"/>
                    </a:lnTo>
                    <a:lnTo>
                      <a:pt x="477" y="333"/>
                    </a:lnTo>
                    <a:lnTo>
                      <a:pt x="471" y="333"/>
                    </a:lnTo>
                    <a:lnTo>
                      <a:pt x="465" y="333"/>
                    </a:lnTo>
                    <a:lnTo>
                      <a:pt x="465" y="339"/>
                    </a:lnTo>
                    <a:lnTo>
                      <a:pt x="471" y="339"/>
                    </a:lnTo>
                    <a:lnTo>
                      <a:pt x="471" y="333"/>
                    </a:lnTo>
                    <a:lnTo>
                      <a:pt x="477" y="333"/>
                    </a:lnTo>
                    <a:lnTo>
                      <a:pt x="477" y="339"/>
                    </a:lnTo>
                    <a:lnTo>
                      <a:pt x="483" y="339"/>
                    </a:lnTo>
                    <a:lnTo>
                      <a:pt x="483" y="345"/>
                    </a:lnTo>
                    <a:lnTo>
                      <a:pt x="489" y="345"/>
                    </a:lnTo>
                    <a:lnTo>
                      <a:pt x="489" y="351"/>
                    </a:lnTo>
                    <a:lnTo>
                      <a:pt x="483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69"/>
                    </a:lnTo>
                    <a:lnTo>
                      <a:pt x="471" y="376"/>
                    </a:lnTo>
                    <a:lnTo>
                      <a:pt x="477" y="376"/>
                    </a:lnTo>
                    <a:lnTo>
                      <a:pt x="483" y="376"/>
                    </a:lnTo>
                    <a:lnTo>
                      <a:pt x="489" y="376"/>
                    </a:lnTo>
                    <a:lnTo>
                      <a:pt x="495" y="376"/>
                    </a:lnTo>
                    <a:lnTo>
                      <a:pt x="495" y="382"/>
                    </a:lnTo>
                    <a:lnTo>
                      <a:pt x="502" y="382"/>
                    </a:lnTo>
                    <a:lnTo>
                      <a:pt x="508" y="382"/>
                    </a:lnTo>
                    <a:lnTo>
                      <a:pt x="514" y="382"/>
                    </a:lnTo>
                    <a:lnTo>
                      <a:pt x="514" y="388"/>
                    </a:lnTo>
                    <a:lnTo>
                      <a:pt x="520" y="388"/>
                    </a:lnTo>
                    <a:lnTo>
                      <a:pt x="526" y="388"/>
                    </a:lnTo>
                    <a:lnTo>
                      <a:pt x="532" y="388"/>
                    </a:lnTo>
                    <a:lnTo>
                      <a:pt x="532" y="394"/>
                    </a:lnTo>
                    <a:lnTo>
                      <a:pt x="538" y="394"/>
                    </a:lnTo>
                    <a:lnTo>
                      <a:pt x="544" y="394"/>
                    </a:lnTo>
                    <a:lnTo>
                      <a:pt x="550" y="394"/>
                    </a:lnTo>
                    <a:lnTo>
                      <a:pt x="556" y="394"/>
                    </a:lnTo>
                    <a:lnTo>
                      <a:pt x="556" y="400"/>
                    </a:lnTo>
                    <a:lnTo>
                      <a:pt x="562" y="400"/>
                    </a:lnTo>
                    <a:lnTo>
                      <a:pt x="568" y="400"/>
                    </a:lnTo>
                    <a:lnTo>
                      <a:pt x="574" y="400"/>
                    </a:lnTo>
                    <a:lnTo>
                      <a:pt x="580" y="400"/>
                    </a:lnTo>
                    <a:lnTo>
                      <a:pt x="586" y="400"/>
                    </a:lnTo>
                    <a:lnTo>
                      <a:pt x="592" y="400"/>
                    </a:lnTo>
                    <a:lnTo>
                      <a:pt x="592" y="406"/>
                    </a:lnTo>
                    <a:lnTo>
                      <a:pt x="586" y="406"/>
                    </a:lnTo>
                    <a:lnTo>
                      <a:pt x="592" y="406"/>
                    </a:lnTo>
                    <a:lnTo>
                      <a:pt x="592" y="412"/>
                    </a:lnTo>
                    <a:lnTo>
                      <a:pt x="598" y="412"/>
                    </a:lnTo>
                    <a:lnTo>
                      <a:pt x="604" y="412"/>
                    </a:lnTo>
                    <a:lnTo>
                      <a:pt x="604" y="419"/>
                    </a:lnTo>
                    <a:lnTo>
                      <a:pt x="604" y="425"/>
                    </a:lnTo>
                    <a:lnTo>
                      <a:pt x="604" y="431"/>
                    </a:lnTo>
                    <a:lnTo>
                      <a:pt x="610" y="431"/>
                    </a:lnTo>
                    <a:lnTo>
                      <a:pt x="610" y="437"/>
                    </a:lnTo>
                    <a:lnTo>
                      <a:pt x="616" y="437"/>
                    </a:lnTo>
                    <a:lnTo>
                      <a:pt x="616" y="443"/>
                    </a:lnTo>
                    <a:lnTo>
                      <a:pt x="616" y="449"/>
                    </a:lnTo>
                    <a:lnTo>
                      <a:pt x="616" y="456"/>
                    </a:lnTo>
                    <a:lnTo>
                      <a:pt x="610" y="456"/>
                    </a:lnTo>
                    <a:lnTo>
                      <a:pt x="604" y="456"/>
                    </a:lnTo>
                    <a:lnTo>
                      <a:pt x="604" y="462"/>
                    </a:lnTo>
                    <a:lnTo>
                      <a:pt x="610" y="462"/>
                    </a:lnTo>
                    <a:lnTo>
                      <a:pt x="610" y="468"/>
                    </a:lnTo>
                    <a:lnTo>
                      <a:pt x="616" y="468"/>
                    </a:lnTo>
                    <a:lnTo>
                      <a:pt x="622" y="468"/>
                    </a:lnTo>
                    <a:lnTo>
                      <a:pt x="622" y="474"/>
                    </a:lnTo>
                    <a:lnTo>
                      <a:pt x="628" y="474"/>
                    </a:lnTo>
                    <a:lnTo>
                      <a:pt x="628" y="480"/>
                    </a:lnTo>
                    <a:lnTo>
                      <a:pt x="628" y="486"/>
                    </a:lnTo>
                    <a:lnTo>
                      <a:pt x="628" y="492"/>
                    </a:lnTo>
                    <a:lnTo>
                      <a:pt x="634" y="492"/>
                    </a:lnTo>
                    <a:lnTo>
                      <a:pt x="628" y="492"/>
                    </a:lnTo>
                    <a:lnTo>
                      <a:pt x="628" y="499"/>
                    </a:lnTo>
                    <a:lnTo>
                      <a:pt x="634" y="499"/>
                    </a:lnTo>
                    <a:lnTo>
                      <a:pt x="634" y="505"/>
                    </a:lnTo>
                    <a:lnTo>
                      <a:pt x="634" y="511"/>
                    </a:lnTo>
                    <a:lnTo>
                      <a:pt x="634" y="517"/>
                    </a:lnTo>
                    <a:lnTo>
                      <a:pt x="640" y="517"/>
                    </a:lnTo>
                    <a:lnTo>
                      <a:pt x="640" y="523"/>
                    </a:lnTo>
                    <a:lnTo>
                      <a:pt x="640" y="529"/>
                    </a:lnTo>
                    <a:lnTo>
                      <a:pt x="640" y="536"/>
                    </a:lnTo>
                    <a:lnTo>
                      <a:pt x="634" y="536"/>
                    </a:lnTo>
                    <a:lnTo>
                      <a:pt x="634" y="542"/>
                    </a:lnTo>
                    <a:lnTo>
                      <a:pt x="628" y="542"/>
                    </a:lnTo>
                    <a:lnTo>
                      <a:pt x="622" y="542"/>
                    </a:lnTo>
                    <a:lnTo>
                      <a:pt x="622" y="548"/>
                    </a:lnTo>
                    <a:lnTo>
                      <a:pt x="616" y="548"/>
                    </a:lnTo>
                    <a:lnTo>
                      <a:pt x="616" y="554"/>
                    </a:lnTo>
                    <a:lnTo>
                      <a:pt x="610" y="554"/>
                    </a:lnTo>
                    <a:lnTo>
                      <a:pt x="604" y="554"/>
                    </a:lnTo>
                    <a:lnTo>
                      <a:pt x="604" y="560"/>
                    </a:lnTo>
                    <a:lnTo>
                      <a:pt x="604" y="566"/>
                    </a:lnTo>
                    <a:lnTo>
                      <a:pt x="598" y="566"/>
                    </a:lnTo>
                    <a:lnTo>
                      <a:pt x="598" y="572"/>
                    </a:lnTo>
                    <a:lnTo>
                      <a:pt x="598" y="579"/>
                    </a:lnTo>
                    <a:lnTo>
                      <a:pt x="598" y="585"/>
                    </a:lnTo>
                    <a:lnTo>
                      <a:pt x="598" y="591"/>
                    </a:lnTo>
                    <a:lnTo>
                      <a:pt x="592" y="591"/>
                    </a:lnTo>
                    <a:lnTo>
                      <a:pt x="592" y="597"/>
                    </a:lnTo>
                    <a:lnTo>
                      <a:pt x="586" y="597"/>
                    </a:lnTo>
                    <a:lnTo>
                      <a:pt x="586" y="603"/>
                    </a:lnTo>
                    <a:lnTo>
                      <a:pt x="586" y="597"/>
                    </a:lnTo>
                    <a:lnTo>
                      <a:pt x="580" y="597"/>
                    </a:lnTo>
                    <a:lnTo>
                      <a:pt x="574" y="597"/>
                    </a:lnTo>
                    <a:lnTo>
                      <a:pt x="568" y="597"/>
                    </a:lnTo>
                    <a:lnTo>
                      <a:pt x="562" y="597"/>
                    </a:lnTo>
                    <a:lnTo>
                      <a:pt x="556" y="597"/>
                    </a:lnTo>
                    <a:lnTo>
                      <a:pt x="556" y="591"/>
                    </a:lnTo>
                    <a:lnTo>
                      <a:pt x="550" y="591"/>
                    </a:lnTo>
                    <a:lnTo>
                      <a:pt x="550" y="597"/>
                    </a:lnTo>
                    <a:lnTo>
                      <a:pt x="550" y="603"/>
                    </a:lnTo>
                    <a:lnTo>
                      <a:pt x="544" y="603"/>
                    </a:lnTo>
                    <a:lnTo>
                      <a:pt x="544" y="609"/>
                    </a:lnTo>
                    <a:lnTo>
                      <a:pt x="538" y="609"/>
                    </a:lnTo>
                    <a:lnTo>
                      <a:pt x="538" y="616"/>
                    </a:lnTo>
                    <a:lnTo>
                      <a:pt x="538" y="622"/>
                    </a:lnTo>
                    <a:lnTo>
                      <a:pt x="544" y="622"/>
                    </a:lnTo>
                    <a:lnTo>
                      <a:pt x="544" y="628"/>
                    </a:lnTo>
                    <a:lnTo>
                      <a:pt x="538" y="628"/>
                    </a:lnTo>
                    <a:lnTo>
                      <a:pt x="538" y="634"/>
                    </a:lnTo>
                    <a:lnTo>
                      <a:pt x="544" y="634"/>
                    </a:lnTo>
                    <a:lnTo>
                      <a:pt x="544" y="640"/>
                    </a:lnTo>
                    <a:lnTo>
                      <a:pt x="544" y="646"/>
                    </a:lnTo>
                    <a:lnTo>
                      <a:pt x="550" y="646"/>
                    </a:lnTo>
                    <a:lnTo>
                      <a:pt x="550" y="652"/>
                    </a:lnTo>
                    <a:lnTo>
                      <a:pt x="556" y="652"/>
                    </a:lnTo>
                    <a:lnTo>
                      <a:pt x="556" y="659"/>
                    </a:lnTo>
                    <a:lnTo>
                      <a:pt x="556" y="665"/>
                    </a:lnTo>
                    <a:lnTo>
                      <a:pt x="562" y="665"/>
                    </a:lnTo>
                    <a:lnTo>
                      <a:pt x="568" y="665"/>
                    </a:lnTo>
                    <a:lnTo>
                      <a:pt x="568" y="671"/>
                    </a:lnTo>
                    <a:lnTo>
                      <a:pt x="574" y="671"/>
                    </a:lnTo>
                    <a:lnTo>
                      <a:pt x="580" y="671"/>
                    </a:lnTo>
                    <a:lnTo>
                      <a:pt x="586" y="671"/>
                    </a:lnTo>
                    <a:lnTo>
                      <a:pt x="592" y="671"/>
                    </a:lnTo>
                    <a:lnTo>
                      <a:pt x="592" y="677"/>
                    </a:lnTo>
                    <a:lnTo>
                      <a:pt x="598" y="677"/>
                    </a:lnTo>
                    <a:lnTo>
                      <a:pt x="604" y="677"/>
                    </a:lnTo>
                    <a:lnTo>
                      <a:pt x="610" y="677"/>
                    </a:lnTo>
                    <a:lnTo>
                      <a:pt x="610" y="683"/>
                    </a:lnTo>
                    <a:lnTo>
                      <a:pt x="616" y="683"/>
                    </a:lnTo>
                    <a:lnTo>
                      <a:pt x="622" y="683"/>
                    </a:lnTo>
                    <a:lnTo>
                      <a:pt x="628" y="683"/>
                    </a:lnTo>
                    <a:lnTo>
                      <a:pt x="634" y="683"/>
                    </a:lnTo>
                    <a:lnTo>
                      <a:pt x="634" y="689"/>
                    </a:lnTo>
                    <a:lnTo>
                      <a:pt x="640" y="689"/>
                    </a:lnTo>
                    <a:lnTo>
                      <a:pt x="640" y="683"/>
                    </a:lnTo>
                    <a:lnTo>
                      <a:pt x="646" y="689"/>
                    </a:lnTo>
                    <a:lnTo>
                      <a:pt x="646" y="683"/>
                    </a:lnTo>
                    <a:lnTo>
                      <a:pt x="652" y="683"/>
                    </a:lnTo>
                    <a:lnTo>
                      <a:pt x="658" y="683"/>
                    </a:lnTo>
                    <a:lnTo>
                      <a:pt x="664" y="683"/>
                    </a:lnTo>
                    <a:lnTo>
                      <a:pt x="664" y="689"/>
                    </a:lnTo>
                    <a:lnTo>
                      <a:pt x="671" y="689"/>
                    </a:lnTo>
                    <a:lnTo>
                      <a:pt x="671" y="683"/>
                    </a:lnTo>
                    <a:lnTo>
                      <a:pt x="677" y="683"/>
                    </a:lnTo>
                    <a:lnTo>
                      <a:pt x="677" y="689"/>
                    </a:lnTo>
                    <a:lnTo>
                      <a:pt x="683" y="689"/>
                    </a:lnTo>
                    <a:lnTo>
                      <a:pt x="689" y="689"/>
                    </a:lnTo>
                    <a:lnTo>
                      <a:pt x="695" y="689"/>
                    </a:lnTo>
                    <a:lnTo>
                      <a:pt x="695" y="683"/>
                    </a:lnTo>
                    <a:lnTo>
                      <a:pt x="701" y="683"/>
                    </a:lnTo>
                    <a:lnTo>
                      <a:pt x="701" y="689"/>
                    </a:lnTo>
                    <a:lnTo>
                      <a:pt x="707" y="689"/>
                    </a:lnTo>
                    <a:lnTo>
                      <a:pt x="713" y="689"/>
                    </a:lnTo>
                    <a:lnTo>
                      <a:pt x="719" y="689"/>
                    </a:lnTo>
                    <a:lnTo>
                      <a:pt x="725" y="689"/>
                    </a:lnTo>
                    <a:lnTo>
                      <a:pt x="725" y="696"/>
                    </a:lnTo>
                    <a:lnTo>
                      <a:pt x="731" y="696"/>
                    </a:lnTo>
                    <a:lnTo>
                      <a:pt x="731" y="689"/>
                    </a:lnTo>
                    <a:lnTo>
                      <a:pt x="731" y="696"/>
                    </a:lnTo>
                    <a:lnTo>
                      <a:pt x="737" y="696"/>
                    </a:lnTo>
                    <a:lnTo>
                      <a:pt x="737" y="702"/>
                    </a:lnTo>
                    <a:lnTo>
                      <a:pt x="743" y="702"/>
                    </a:lnTo>
                    <a:lnTo>
                      <a:pt x="749" y="702"/>
                    </a:lnTo>
                    <a:lnTo>
                      <a:pt x="749" y="708"/>
                    </a:lnTo>
                    <a:lnTo>
                      <a:pt x="749" y="714"/>
                    </a:lnTo>
                    <a:lnTo>
                      <a:pt x="749" y="720"/>
                    </a:lnTo>
                    <a:lnTo>
                      <a:pt x="749" y="726"/>
                    </a:lnTo>
                    <a:lnTo>
                      <a:pt x="749" y="732"/>
                    </a:lnTo>
                    <a:lnTo>
                      <a:pt x="743" y="732"/>
                    </a:lnTo>
                    <a:lnTo>
                      <a:pt x="743" y="739"/>
                    </a:lnTo>
                    <a:lnTo>
                      <a:pt x="743" y="745"/>
                    </a:lnTo>
                    <a:lnTo>
                      <a:pt x="743" y="751"/>
                    </a:lnTo>
                    <a:lnTo>
                      <a:pt x="737" y="751"/>
                    </a:lnTo>
                    <a:lnTo>
                      <a:pt x="737" y="745"/>
                    </a:lnTo>
                    <a:lnTo>
                      <a:pt x="737" y="751"/>
                    </a:lnTo>
                    <a:lnTo>
                      <a:pt x="737" y="757"/>
                    </a:lnTo>
                    <a:lnTo>
                      <a:pt x="731" y="757"/>
                    </a:lnTo>
                    <a:lnTo>
                      <a:pt x="731" y="763"/>
                    </a:lnTo>
                    <a:lnTo>
                      <a:pt x="725" y="763"/>
                    </a:lnTo>
                    <a:lnTo>
                      <a:pt x="725" y="769"/>
                    </a:lnTo>
                    <a:lnTo>
                      <a:pt x="725" y="775"/>
                    </a:lnTo>
                    <a:lnTo>
                      <a:pt x="719" y="775"/>
                    </a:lnTo>
                    <a:lnTo>
                      <a:pt x="719" y="782"/>
                    </a:lnTo>
                    <a:lnTo>
                      <a:pt x="713" y="782"/>
                    </a:lnTo>
                    <a:lnTo>
                      <a:pt x="713" y="788"/>
                    </a:lnTo>
                    <a:lnTo>
                      <a:pt x="713" y="794"/>
                    </a:lnTo>
                    <a:lnTo>
                      <a:pt x="707" y="794"/>
                    </a:lnTo>
                    <a:lnTo>
                      <a:pt x="707" y="800"/>
                    </a:lnTo>
                    <a:lnTo>
                      <a:pt x="707" y="806"/>
                    </a:lnTo>
                    <a:lnTo>
                      <a:pt x="701" y="806"/>
                    </a:lnTo>
                    <a:lnTo>
                      <a:pt x="695" y="812"/>
                    </a:lnTo>
                    <a:lnTo>
                      <a:pt x="695" y="806"/>
                    </a:lnTo>
                    <a:lnTo>
                      <a:pt x="695" y="800"/>
                    </a:lnTo>
                    <a:lnTo>
                      <a:pt x="689" y="794"/>
                    </a:lnTo>
                    <a:lnTo>
                      <a:pt x="689" y="788"/>
                    </a:lnTo>
                    <a:lnTo>
                      <a:pt x="689" y="782"/>
                    </a:lnTo>
                    <a:lnTo>
                      <a:pt x="683" y="775"/>
                    </a:lnTo>
                    <a:lnTo>
                      <a:pt x="652" y="775"/>
                    </a:lnTo>
                    <a:lnTo>
                      <a:pt x="646" y="775"/>
                    </a:lnTo>
                    <a:lnTo>
                      <a:pt x="634" y="775"/>
                    </a:lnTo>
                    <a:lnTo>
                      <a:pt x="622" y="775"/>
                    </a:lnTo>
                    <a:lnTo>
                      <a:pt x="616" y="775"/>
                    </a:lnTo>
                    <a:lnTo>
                      <a:pt x="616" y="751"/>
                    </a:lnTo>
                    <a:lnTo>
                      <a:pt x="616" y="745"/>
                    </a:lnTo>
                    <a:lnTo>
                      <a:pt x="616" y="732"/>
                    </a:lnTo>
                    <a:lnTo>
                      <a:pt x="616" y="726"/>
                    </a:lnTo>
                    <a:lnTo>
                      <a:pt x="616" y="714"/>
                    </a:lnTo>
                    <a:lnTo>
                      <a:pt x="610" y="714"/>
                    </a:lnTo>
                    <a:lnTo>
                      <a:pt x="610" y="708"/>
                    </a:lnTo>
                    <a:lnTo>
                      <a:pt x="604" y="708"/>
                    </a:lnTo>
                    <a:lnTo>
                      <a:pt x="592" y="696"/>
                    </a:lnTo>
                    <a:lnTo>
                      <a:pt x="580" y="677"/>
                    </a:lnTo>
                    <a:lnTo>
                      <a:pt x="574" y="677"/>
                    </a:lnTo>
                    <a:lnTo>
                      <a:pt x="574" y="683"/>
                    </a:lnTo>
                    <a:lnTo>
                      <a:pt x="568" y="689"/>
                    </a:lnTo>
                    <a:lnTo>
                      <a:pt x="568" y="696"/>
                    </a:lnTo>
                    <a:lnTo>
                      <a:pt x="562" y="702"/>
                    </a:lnTo>
                    <a:lnTo>
                      <a:pt x="562" y="708"/>
                    </a:lnTo>
                    <a:lnTo>
                      <a:pt x="556" y="714"/>
                    </a:lnTo>
                    <a:lnTo>
                      <a:pt x="550" y="726"/>
                    </a:lnTo>
                    <a:lnTo>
                      <a:pt x="544" y="732"/>
                    </a:lnTo>
                    <a:lnTo>
                      <a:pt x="544" y="739"/>
                    </a:lnTo>
                    <a:lnTo>
                      <a:pt x="538" y="739"/>
                    </a:lnTo>
                    <a:lnTo>
                      <a:pt x="526" y="732"/>
                    </a:lnTo>
                    <a:lnTo>
                      <a:pt x="520" y="726"/>
                    </a:lnTo>
                    <a:lnTo>
                      <a:pt x="514" y="726"/>
                    </a:lnTo>
                    <a:lnTo>
                      <a:pt x="514" y="732"/>
                    </a:lnTo>
                    <a:lnTo>
                      <a:pt x="514" y="739"/>
                    </a:lnTo>
                    <a:lnTo>
                      <a:pt x="508" y="745"/>
                    </a:lnTo>
                    <a:lnTo>
                      <a:pt x="514" y="751"/>
                    </a:lnTo>
                    <a:lnTo>
                      <a:pt x="526" y="757"/>
                    </a:lnTo>
                    <a:lnTo>
                      <a:pt x="526" y="763"/>
                    </a:lnTo>
                    <a:lnTo>
                      <a:pt x="526" y="769"/>
                    </a:lnTo>
                    <a:lnTo>
                      <a:pt x="520" y="769"/>
                    </a:lnTo>
                    <a:lnTo>
                      <a:pt x="520" y="775"/>
                    </a:lnTo>
                    <a:lnTo>
                      <a:pt x="514" y="782"/>
                    </a:lnTo>
                    <a:lnTo>
                      <a:pt x="514" y="788"/>
                    </a:lnTo>
                    <a:lnTo>
                      <a:pt x="508" y="800"/>
                    </a:lnTo>
                    <a:lnTo>
                      <a:pt x="502" y="800"/>
                    </a:lnTo>
                    <a:lnTo>
                      <a:pt x="495" y="800"/>
                    </a:lnTo>
                    <a:lnTo>
                      <a:pt x="489" y="800"/>
                    </a:lnTo>
                    <a:lnTo>
                      <a:pt x="483" y="800"/>
                    </a:lnTo>
                    <a:lnTo>
                      <a:pt x="483" y="794"/>
                    </a:lnTo>
                    <a:lnTo>
                      <a:pt x="477" y="788"/>
                    </a:lnTo>
                    <a:lnTo>
                      <a:pt x="471" y="782"/>
                    </a:lnTo>
                    <a:lnTo>
                      <a:pt x="465" y="788"/>
                    </a:lnTo>
                    <a:lnTo>
                      <a:pt x="459" y="788"/>
                    </a:lnTo>
                    <a:lnTo>
                      <a:pt x="453" y="788"/>
                    </a:lnTo>
                    <a:lnTo>
                      <a:pt x="453" y="794"/>
                    </a:lnTo>
                    <a:lnTo>
                      <a:pt x="453" y="800"/>
                    </a:lnTo>
                    <a:lnTo>
                      <a:pt x="459" y="806"/>
                    </a:lnTo>
                    <a:lnTo>
                      <a:pt x="459" y="812"/>
                    </a:lnTo>
                    <a:lnTo>
                      <a:pt x="459" y="819"/>
                    </a:lnTo>
                    <a:lnTo>
                      <a:pt x="459" y="825"/>
                    </a:lnTo>
                    <a:lnTo>
                      <a:pt x="459" y="849"/>
                    </a:lnTo>
                    <a:lnTo>
                      <a:pt x="459" y="862"/>
                    </a:lnTo>
                    <a:lnTo>
                      <a:pt x="465" y="868"/>
                    </a:lnTo>
                    <a:lnTo>
                      <a:pt x="471" y="874"/>
                    </a:lnTo>
                    <a:lnTo>
                      <a:pt x="471" y="880"/>
                    </a:lnTo>
                    <a:lnTo>
                      <a:pt x="477" y="886"/>
                    </a:lnTo>
                    <a:lnTo>
                      <a:pt x="483" y="892"/>
                    </a:lnTo>
                    <a:lnTo>
                      <a:pt x="483" y="899"/>
                    </a:lnTo>
                    <a:lnTo>
                      <a:pt x="489" y="905"/>
                    </a:lnTo>
                    <a:lnTo>
                      <a:pt x="489" y="911"/>
                    </a:lnTo>
                    <a:lnTo>
                      <a:pt x="495" y="917"/>
                    </a:lnTo>
                    <a:lnTo>
                      <a:pt x="502" y="923"/>
                    </a:lnTo>
                    <a:lnTo>
                      <a:pt x="508" y="935"/>
                    </a:lnTo>
                    <a:lnTo>
                      <a:pt x="520" y="948"/>
                    </a:lnTo>
                    <a:lnTo>
                      <a:pt x="526" y="948"/>
                    </a:lnTo>
                    <a:lnTo>
                      <a:pt x="532" y="954"/>
                    </a:lnTo>
                    <a:lnTo>
                      <a:pt x="532" y="960"/>
                    </a:lnTo>
                    <a:lnTo>
                      <a:pt x="538" y="960"/>
                    </a:lnTo>
                    <a:lnTo>
                      <a:pt x="550" y="966"/>
                    </a:lnTo>
                    <a:lnTo>
                      <a:pt x="556" y="972"/>
                    </a:lnTo>
                    <a:lnTo>
                      <a:pt x="562" y="979"/>
                    </a:lnTo>
                    <a:lnTo>
                      <a:pt x="574" y="985"/>
                    </a:lnTo>
                    <a:lnTo>
                      <a:pt x="580" y="991"/>
                    </a:lnTo>
                    <a:lnTo>
                      <a:pt x="586" y="997"/>
                    </a:lnTo>
                    <a:lnTo>
                      <a:pt x="592" y="1003"/>
                    </a:lnTo>
                    <a:lnTo>
                      <a:pt x="598" y="1003"/>
                    </a:lnTo>
                    <a:lnTo>
                      <a:pt x="598" y="1009"/>
                    </a:lnTo>
                    <a:lnTo>
                      <a:pt x="598" y="1015"/>
                    </a:lnTo>
                    <a:lnTo>
                      <a:pt x="598" y="1022"/>
                    </a:lnTo>
                    <a:lnTo>
                      <a:pt x="598" y="1028"/>
                    </a:lnTo>
                    <a:lnTo>
                      <a:pt x="598" y="1034"/>
                    </a:lnTo>
                    <a:lnTo>
                      <a:pt x="592" y="1034"/>
                    </a:lnTo>
                    <a:lnTo>
                      <a:pt x="592" y="1040"/>
                    </a:lnTo>
                    <a:lnTo>
                      <a:pt x="598" y="1040"/>
                    </a:lnTo>
                    <a:lnTo>
                      <a:pt x="598" y="1046"/>
                    </a:lnTo>
                    <a:lnTo>
                      <a:pt x="604" y="1046"/>
                    </a:lnTo>
                    <a:lnTo>
                      <a:pt x="604" y="1052"/>
                    </a:lnTo>
                    <a:lnTo>
                      <a:pt x="610" y="1052"/>
                    </a:lnTo>
                    <a:lnTo>
                      <a:pt x="610" y="1059"/>
                    </a:lnTo>
                    <a:lnTo>
                      <a:pt x="610" y="1065"/>
                    </a:lnTo>
                    <a:lnTo>
                      <a:pt x="616" y="1065"/>
                    </a:lnTo>
                    <a:lnTo>
                      <a:pt x="616" y="1071"/>
                    </a:lnTo>
                    <a:lnTo>
                      <a:pt x="616" y="1077"/>
                    </a:lnTo>
                    <a:lnTo>
                      <a:pt x="622" y="1077"/>
                    </a:lnTo>
                    <a:lnTo>
                      <a:pt x="622" y="1083"/>
                    </a:lnTo>
                    <a:lnTo>
                      <a:pt x="628" y="1083"/>
                    </a:lnTo>
                    <a:lnTo>
                      <a:pt x="634" y="1083"/>
                    </a:lnTo>
                    <a:lnTo>
                      <a:pt x="634" y="1089"/>
                    </a:lnTo>
                    <a:lnTo>
                      <a:pt x="634" y="1095"/>
                    </a:lnTo>
                    <a:lnTo>
                      <a:pt x="634" y="1102"/>
                    </a:lnTo>
                    <a:lnTo>
                      <a:pt x="628" y="1102"/>
                    </a:lnTo>
                    <a:lnTo>
                      <a:pt x="628" y="1108"/>
                    </a:lnTo>
                    <a:lnTo>
                      <a:pt x="628" y="1114"/>
                    </a:lnTo>
                    <a:lnTo>
                      <a:pt x="622" y="1114"/>
                    </a:lnTo>
                    <a:lnTo>
                      <a:pt x="622" y="1108"/>
                    </a:lnTo>
                    <a:lnTo>
                      <a:pt x="616" y="1108"/>
                    </a:lnTo>
                    <a:lnTo>
                      <a:pt x="616" y="1114"/>
                    </a:lnTo>
                    <a:lnTo>
                      <a:pt x="616" y="1108"/>
                    </a:lnTo>
                    <a:lnTo>
                      <a:pt x="610" y="1108"/>
                    </a:lnTo>
                    <a:lnTo>
                      <a:pt x="604" y="1108"/>
                    </a:lnTo>
                    <a:lnTo>
                      <a:pt x="604" y="1114"/>
                    </a:lnTo>
                    <a:lnTo>
                      <a:pt x="598" y="1114"/>
                    </a:lnTo>
                    <a:lnTo>
                      <a:pt x="598" y="1108"/>
                    </a:lnTo>
                    <a:lnTo>
                      <a:pt x="592" y="1108"/>
                    </a:lnTo>
                    <a:lnTo>
                      <a:pt x="592" y="1114"/>
                    </a:lnTo>
                    <a:lnTo>
                      <a:pt x="592" y="1108"/>
                    </a:lnTo>
                    <a:lnTo>
                      <a:pt x="586" y="1108"/>
                    </a:lnTo>
                    <a:lnTo>
                      <a:pt x="586" y="1102"/>
                    </a:lnTo>
                    <a:lnTo>
                      <a:pt x="580" y="1102"/>
                    </a:lnTo>
                    <a:lnTo>
                      <a:pt x="574" y="1102"/>
                    </a:lnTo>
                    <a:lnTo>
                      <a:pt x="574" y="1095"/>
                    </a:lnTo>
                    <a:lnTo>
                      <a:pt x="568" y="1095"/>
                    </a:lnTo>
                    <a:lnTo>
                      <a:pt x="568" y="1089"/>
                    </a:lnTo>
                    <a:lnTo>
                      <a:pt x="568" y="1095"/>
                    </a:lnTo>
                    <a:lnTo>
                      <a:pt x="562" y="1095"/>
                    </a:lnTo>
                    <a:lnTo>
                      <a:pt x="562" y="1089"/>
                    </a:lnTo>
                    <a:lnTo>
                      <a:pt x="562" y="1095"/>
                    </a:lnTo>
                    <a:lnTo>
                      <a:pt x="556" y="1095"/>
                    </a:lnTo>
                    <a:lnTo>
                      <a:pt x="550" y="1095"/>
                    </a:lnTo>
                    <a:lnTo>
                      <a:pt x="550" y="1089"/>
                    </a:lnTo>
                    <a:lnTo>
                      <a:pt x="544" y="1089"/>
                    </a:lnTo>
                    <a:lnTo>
                      <a:pt x="538" y="1089"/>
                    </a:lnTo>
                    <a:lnTo>
                      <a:pt x="532" y="1089"/>
                    </a:lnTo>
                    <a:lnTo>
                      <a:pt x="526" y="1089"/>
                    </a:lnTo>
                    <a:lnTo>
                      <a:pt x="520" y="1089"/>
                    </a:lnTo>
                    <a:lnTo>
                      <a:pt x="520" y="1083"/>
                    </a:lnTo>
                    <a:lnTo>
                      <a:pt x="514" y="1083"/>
                    </a:lnTo>
                    <a:lnTo>
                      <a:pt x="514" y="1077"/>
                    </a:lnTo>
                    <a:lnTo>
                      <a:pt x="508" y="1077"/>
                    </a:lnTo>
                    <a:lnTo>
                      <a:pt x="502" y="1077"/>
                    </a:lnTo>
                    <a:lnTo>
                      <a:pt x="495" y="1077"/>
                    </a:lnTo>
                    <a:lnTo>
                      <a:pt x="489" y="1077"/>
                    </a:lnTo>
                    <a:lnTo>
                      <a:pt x="489" y="1083"/>
                    </a:lnTo>
                    <a:lnTo>
                      <a:pt x="483" y="1083"/>
                    </a:lnTo>
                    <a:lnTo>
                      <a:pt x="477" y="1083"/>
                    </a:lnTo>
                    <a:lnTo>
                      <a:pt x="471" y="1083"/>
                    </a:lnTo>
                    <a:lnTo>
                      <a:pt x="465" y="1083"/>
                    </a:lnTo>
                    <a:lnTo>
                      <a:pt x="465" y="1077"/>
                    </a:lnTo>
                    <a:lnTo>
                      <a:pt x="465" y="1083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3" y="1077"/>
                    </a:lnTo>
                    <a:lnTo>
                      <a:pt x="453" y="1083"/>
                    </a:lnTo>
                    <a:lnTo>
                      <a:pt x="453" y="1077"/>
                    </a:lnTo>
                    <a:lnTo>
                      <a:pt x="447" y="1077"/>
                    </a:lnTo>
                    <a:lnTo>
                      <a:pt x="441" y="1077"/>
                    </a:lnTo>
                    <a:lnTo>
                      <a:pt x="435" y="1077"/>
                    </a:lnTo>
                    <a:lnTo>
                      <a:pt x="429" y="1077"/>
                    </a:lnTo>
                    <a:lnTo>
                      <a:pt x="423" y="1077"/>
                    </a:lnTo>
                    <a:lnTo>
                      <a:pt x="423" y="1071"/>
                    </a:lnTo>
                    <a:lnTo>
                      <a:pt x="417" y="1071"/>
                    </a:lnTo>
                    <a:lnTo>
                      <a:pt x="411" y="1071"/>
                    </a:lnTo>
                    <a:lnTo>
                      <a:pt x="405" y="1071"/>
                    </a:lnTo>
                    <a:lnTo>
                      <a:pt x="399" y="1071"/>
                    </a:lnTo>
                    <a:lnTo>
                      <a:pt x="393" y="1071"/>
                    </a:lnTo>
                    <a:lnTo>
                      <a:pt x="387" y="1071"/>
                    </a:lnTo>
                    <a:lnTo>
                      <a:pt x="387" y="1077"/>
                    </a:lnTo>
                    <a:lnTo>
                      <a:pt x="381" y="1077"/>
                    </a:lnTo>
                    <a:lnTo>
                      <a:pt x="381" y="1071"/>
                    </a:lnTo>
                    <a:lnTo>
                      <a:pt x="381" y="1077"/>
                    </a:lnTo>
                    <a:lnTo>
                      <a:pt x="375" y="1077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3" y="1083"/>
                    </a:lnTo>
                    <a:lnTo>
                      <a:pt x="357" y="1083"/>
                    </a:lnTo>
                    <a:lnTo>
                      <a:pt x="351" y="1083"/>
                    </a:lnTo>
                    <a:lnTo>
                      <a:pt x="345" y="1083"/>
                    </a:lnTo>
                    <a:lnTo>
                      <a:pt x="345" y="1077"/>
                    </a:lnTo>
                    <a:lnTo>
                      <a:pt x="339" y="1077"/>
                    </a:lnTo>
                    <a:lnTo>
                      <a:pt x="339" y="1083"/>
                    </a:lnTo>
                    <a:lnTo>
                      <a:pt x="332" y="1083"/>
                    </a:lnTo>
                    <a:lnTo>
                      <a:pt x="326" y="1083"/>
                    </a:lnTo>
                    <a:lnTo>
                      <a:pt x="326" y="1077"/>
                    </a:lnTo>
                    <a:lnTo>
                      <a:pt x="320" y="1077"/>
                    </a:lnTo>
                    <a:lnTo>
                      <a:pt x="320" y="1071"/>
                    </a:lnTo>
                    <a:lnTo>
                      <a:pt x="314" y="1071"/>
                    </a:lnTo>
                    <a:lnTo>
                      <a:pt x="308" y="1071"/>
                    </a:lnTo>
                    <a:lnTo>
                      <a:pt x="302" y="1071"/>
                    </a:lnTo>
                    <a:lnTo>
                      <a:pt x="296" y="1071"/>
                    </a:lnTo>
                    <a:lnTo>
                      <a:pt x="290" y="1071"/>
                    </a:lnTo>
                    <a:lnTo>
                      <a:pt x="284" y="1071"/>
                    </a:lnTo>
                    <a:lnTo>
                      <a:pt x="278" y="1077"/>
                    </a:lnTo>
                    <a:lnTo>
                      <a:pt x="278" y="1083"/>
                    </a:lnTo>
                    <a:lnTo>
                      <a:pt x="272" y="1083"/>
                    </a:lnTo>
                    <a:lnTo>
                      <a:pt x="272" y="1089"/>
                    </a:lnTo>
                    <a:lnTo>
                      <a:pt x="266" y="1095"/>
                    </a:lnTo>
                    <a:lnTo>
                      <a:pt x="266" y="1102"/>
                    </a:lnTo>
                    <a:lnTo>
                      <a:pt x="266" y="1108"/>
                    </a:lnTo>
                    <a:lnTo>
                      <a:pt x="266" y="1114"/>
                    </a:lnTo>
                    <a:lnTo>
                      <a:pt x="266" y="1120"/>
                    </a:lnTo>
                    <a:lnTo>
                      <a:pt x="272" y="1120"/>
                    </a:lnTo>
                    <a:lnTo>
                      <a:pt x="266" y="1126"/>
                    </a:lnTo>
                    <a:lnTo>
                      <a:pt x="260" y="1132"/>
                    </a:lnTo>
                    <a:lnTo>
                      <a:pt x="260" y="1139"/>
                    </a:lnTo>
                    <a:lnTo>
                      <a:pt x="254" y="1139"/>
                    </a:lnTo>
                    <a:lnTo>
                      <a:pt x="254" y="1145"/>
                    </a:lnTo>
                    <a:lnTo>
                      <a:pt x="254" y="1157"/>
                    </a:lnTo>
                    <a:lnTo>
                      <a:pt x="254" y="1163"/>
                    </a:lnTo>
                    <a:lnTo>
                      <a:pt x="254" y="1169"/>
                    </a:lnTo>
                    <a:lnTo>
                      <a:pt x="260" y="1169"/>
                    </a:lnTo>
                    <a:lnTo>
                      <a:pt x="272" y="1169"/>
                    </a:lnTo>
                    <a:lnTo>
                      <a:pt x="272" y="1175"/>
                    </a:lnTo>
                    <a:lnTo>
                      <a:pt x="266" y="1182"/>
                    </a:lnTo>
                    <a:lnTo>
                      <a:pt x="254" y="1188"/>
                    </a:lnTo>
                    <a:lnTo>
                      <a:pt x="248" y="1188"/>
                    </a:lnTo>
                    <a:lnTo>
                      <a:pt x="242" y="1188"/>
                    </a:lnTo>
                    <a:lnTo>
                      <a:pt x="230" y="1194"/>
                    </a:lnTo>
                    <a:lnTo>
                      <a:pt x="224" y="1194"/>
                    </a:lnTo>
                    <a:lnTo>
                      <a:pt x="224" y="1188"/>
                    </a:lnTo>
                    <a:lnTo>
                      <a:pt x="218" y="1188"/>
                    </a:lnTo>
                    <a:lnTo>
                      <a:pt x="218" y="1182"/>
                    </a:lnTo>
                    <a:lnTo>
                      <a:pt x="212" y="1188"/>
                    </a:lnTo>
                    <a:lnTo>
                      <a:pt x="212" y="1194"/>
                    </a:lnTo>
                    <a:lnTo>
                      <a:pt x="206" y="1200"/>
                    </a:lnTo>
                    <a:lnTo>
                      <a:pt x="206" y="1206"/>
                    </a:lnTo>
                    <a:lnTo>
                      <a:pt x="206" y="1212"/>
                    </a:lnTo>
                    <a:lnTo>
                      <a:pt x="200" y="1212"/>
                    </a:lnTo>
                    <a:lnTo>
                      <a:pt x="194" y="1212"/>
                    </a:lnTo>
                    <a:lnTo>
                      <a:pt x="188" y="1212"/>
                    </a:lnTo>
                    <a:lnTo>
                      <a:pt x="188" y="1206"/>
                    </a:lnTo>
                    <a:lnTo>
                      <a:pt x="182" y="1206"/>
                    </a:lnTo>
                    <a:lnTo>
                      <a:pt x="176" y="1206"/>
                    </a:lnTo>
                    <a:lnTo>
                      <a:pt x="176" y="1200"/>
                    </a:lnTo>
                    <a:lnTo>
                      <a:pt x="169" y="1200"/>
                    </a:lnTo>
                    <a:lnTo>
                      <a:pt x="169" y="1194"/>
                    </a:lnTo>
                    <a:lnTo>
                      <a:pt x="176" y="1194"/>
                    </a:lnTo>
                    <a:lnTo>
                      <a:pt x="176" y="1188"/>
                    </a:lnTo>
                    <a:lnTo>
                      <a:pt x="182" y="1188"/>
                    </a:lnTo>
                    <a:lnTo>
                      <a:pt x="182" y="1182"/>
                    </a:lnTo>
                    <a:lnTo>
                      <a:pt x="188" y="1175"/>
                    </a:lnTo>
                    <a:lnTo>
                      <a:pt x="200" y="1175"/>
                    </a:lnTo>
                    <a:lnTo>
                      <a:pt x="200" y="1169"/>
                    </a:lnTo>
                    <a:lnTo>
                      <a:pt x="200" y="1163"/>
                    </a:lnTo>
                    <a:lnTo>
                      <a:pt x="200" y="1157"/>
                    </a:lnTo>
                    <a:lnTo>
                      <a:pt x="188" y="1151"/>
                    </a:lnTo>
                    <a:lnTo>
                      <a:pt x="182" y="1145"/>
                    </a:lnTo>
                    <a:lnTo>
                      <a:pt x="176" y="1139"/>
                    </a:lnTo>
                    <a:lnTo>
                      <a:pt x="169" y="1132"/>
                    </a:lnTo>
                    <a:lnTo>
                      <a:pt x="163" y="1139"/>
                    </a:lnTo>
                    <a:lnTo>
                      <a:pt x="157" y="1132"/>
                    </a:lnTo>
                    <a:lnTo>
                      <a:pt x="151" y="1132"/>
                    </a:lnTo>
                    <a:lnTo>
                      <a:pt x="151" y="1126"/>
                    </a:lnTo>
                    <a:lnTo>
                      <a:pt x="151" y="1120"/>
                    </a:lnTo>
                    <a:lnTo>
                      <a:pt x="151" y="1114"/>
                    </a:lnTo>
                    <a:lnTo>
                      <a:pt x="145" y="1108"/>
                    </a:lnTo>
                    <a:lnTo>
                      <a:pt x="139" y="1108"/>
                    </a:lnTo>
                    <a:lnTo>
                      <a:pt x="133" y="1108"/>
                    </a:lnTo>
                    <a:lnTo>
                      <a:pt x="127" y="1102"/>
                    </a:lnTo>
                    <a:lnTo>
                      <a:pt x="121" y="1095"/>
                    </a:lnTo>
                    <a:lnTo>
                      <a:pt x="109" y="1077"/>
                    </a:lnTo>
                    <a:lnTo>
                      <a:pt x="103" y="107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7" name="Freeform 370"/>
              <p:cNvSpPr>
                <a:spLocks/>
              </p:cNvSpPr>
              <p:nvPr/>
            </p:nvSpPr>
            <p:spPr bwMode="auto">
              <a:xfrm>
                <a:off x="1241" y="3023"/>
                <a:ext cx="863" cy="449"/>
              </a:xfrm>
              <a:custGeom>
                <a:avLst/>
                <a:gdLst>
                  <a:gd name="T0" fmla="*/ 465 w 863"/>
                  <a:gd name="T1" fmla="*/ 394 h 449"/>
                  <a:gd name="T2" fmla="*/ 459 w 863"/>
                  <a:gd name="T3" fmla="*/ 425 h 449"/>
                  <a:gd name="T4" fmla="*/ 435 w 863"/>
                  <a:gd name="T5" fmla="*/ 443 h 449"/>
                  <a:gd name="T6" fmla="*/ 405 w 863"/>
                  <a:gd name="T7" fmla="*/ 443 h 449"/>
                  <a:gd name="T8" fmla="*/ 381 w 863"/>
                  <a:gd name="T9" fmla="*/ 443 h 449"/>
                  <a:gd name="T10" fmla="*/ 368 w 863"/>
                  <a:gd name="T11" fmla="*/ 412 h 449"/>
                  <a:gd name="T12" fmla="*/ 344 w 863"/>
                  <a:gd name="T13" fmla="*/ 418 h 449"/>
                  <a:gd name="T14" fmla="*/ 320 w 863"/>
                  <a:gd name="T15" fmla="*/ 437 h 449"/>
                  <a:gd name="T16" fmla="*/ 296 w 863"/>
                  <a:gd name="T17" fmla="*/ 431 h 449"/>
                  <a:gd name="T18" fmla="*/ 278 w 863"/>
                  <a:gd name="T19" fmla="*/ 431 h 449"/>
                  <a:gd name="T20" fmla="*/ 248 w 863"/>
                  <a:gd name="T21" fmla="*/ 443 h 449"/>
                  <a:gd name="T22" fmla="*/ 224 w 863"/>
                  <a:gd name="T23" fmla="*/ 449 h 449"/>
                  <a:gd name="T24" fmla="*/ 187 w 863"/>
                  <a:gd name="T25" fmla="*/ 443 h 449"/>
                  <a:gd name="T26" fmla="*/ 181 w 863"/>
                  <a:gd name="T27" fmla="*/ 418 h 449"/>
                  <a:gd name="T28" fmla="*/ 163 w 863"/>
                  <a:gd name="T29" fmla="*/ 394 h 449"/>
                  <a:gd name="T30" fmla="*/ 145 w 863"/>
                  <a:gd name="T31" fmla="*/ 369 h 449"/>
                  <a:gd name="T32" fmla="*/ 145 w 863"/>
                  <a:gd name="T33" fmla="*/ 338 h 449"/>
                  <a:gd name="T34" fmla="*/ 109 w 863"/>
                  <a:gd name="T35" fmla="*/ 302 h 449"/>
                  <a:gd name="T36" fmla="*/ 67 w 863"/>
                  <a:gd name="T37" fmla="*/ 271 h 449"/>
                  <a:gd name="T38" fmla="*/ 30 w 863"/>
                  <a:gd name="T39" fmla="*/ 215 h 449"/>
                  <a:gd name="T40" fmla="*/ 6 w 863"/>
                  <a:gd name="T41" fmla="*/ 148 h 449"/>
                  <a:gd name="T42" fmla="*/ 6 w 863"/>
                  <a:gd name="T43" fmla="*/ 111 h 449"/>
                  <a:gd name="T44" fmla="*/ 42 w 863"/>
                  <a:gd name="T45" fmla="*/ 123 h 449"/>
                  <a:gd name="T46" fmla="*/ 73 w 863"/>
                  <a:gd name="T47" fmla="*/ 92 h 449"/>
                  <a:gd name="T48" fmla="*/ 61 w 863"/>
                  <a:gd name="T49" fmla="*/ 49 h 449"/>
                  <a:gd name="T50" fmla="*/ 103 w 863"/>
                  <a:gd name="T51" fmla="*/ 37 h 449"/>
                  <a:gd name="T52" fmla="*/ 127 w 863"/>
                  <a:gd name="T53" fmla="*/ 0 h 449"/>
                  <a:gd name="T54" fmla="*/ 163 w 863"/>
                  <a:gd name="T55" fmla="*/ 55 h 449"/>
                  <a:gd name="T56" fmla="*/ 199 w 863"/>
                  <a:gd name="T57" fmla="*/ 98 h 449"/>
                  <a:gd name="T58" fmla="*/ 242 w 863"/>
                  <a:gd name="T59" fmla="*/ 135 h 449"/>
                  <a:gd name="T60" fmla="*/ 260 w 863"/>
                  <a:gd name="T61" fmla="*/ 105 h 449"/>
                  <a:gd name="T62" fmla="*/ 278 w 863"/>
                  <a:gd name="T63" fmla="*/ 80 h 449"/>
                  <a:gd name="T64" fmla="*/ 296 w 863"/>
                  <a:gd name="T65" fmla="*/ 62 h 449"/>
                  <a:gd name="T66" fmla="*/ 326 w 863"/>
                  <a:gd name="T67" fmla="*/ 62 h 449"/>
                  <a:gd name="T68" fmla="*/ 362 w 863"/>
                  <a:gd name="T69" fmla="*/ 62 h 449"/>
                  <a:gd name="T70" fmla="*/ 405 w 863"/>
                  <a:gd name="T71" fmla="*/ 86 h 449"/>
                  <a:gd name="T72" fmla="*/ 429 w 863"/>
                  <a:gd name="T73" fmla="*/ 111 h 449"/>
                  <a:gd name="T74" fmla="*/ 453 w 863"/>
                  <a:gd name="T75" fmla="*/ 80 h 449"/>
                  <a:gd name="T76" fmla="*/ 495 w 863"/>
                  <a:gd name="T77" fmla="*/ 80 h 449"/>
                  <a:gd name="T78" fmla="*/ 568 w 863"/>
                  <a:gd name="T79" fmla="*/ 80 h 449"/>
                  <a:gd name="T80" fmla="*/ 652 w 863"/>
                  <a:gd name="T81" fmla="*/ 80 h 449"/>
                  <a:gd name="T82" fmla="*/ 707 w 863"/>
                  <a:gd name="T83" fmla="*/ 68 h 449"/>
                  <a:gd name="T84" fmla="*/ 761 w 863"/>
                  <a:gd name="T85" fmla="*/ 68 h 449"/>
                  <a:gd name="T86" fmla="*/ 815 w 863"/>
                  <a:gd name="T87" fmla="*/ 37 h 449"/>
                  <a:gd name="T88" fmla="*/ 827 w 863"/>
                  <a:gd name="T89" fmla="*/ 62 h 449"/>
                  <a:gd name="T90" fmla="*/ 851 w 863"/>
                  <a:gd name="T91" fmla="*/ 98 h 449"/>
                  <a:gd name="T92" fmla="*/ 851 w 863"/>
                  <a:gd name="T93" fmla="*/ 135 h 449"/>
                  <a:gd name="T94" fmla="*/ 857 w 863"/>
                  <a:gd name="T95" fmla="*/ 166 h 449"/>
                  <a:gd name="T96" fmla="*/ 839 w 863"/>
                  <a:gd name="T97" fmla="*/ 185 h 449"/>
                  <a:gd name="T98" fmla="*/ 815 w 863"/>
                  <a:gd name="T99" fmla="*/ 197 h 449"/>
                  <a:gd name="T100" fmla="*/ 779 w 863"/>
                  <a:gd name="T101" fmla="*/ 191 h 449"/>
                  <a:gd name="T102" fmla="*/ 743 w 863"/>
                  <a:gd name="T103" fmla="*/ 185 h 449"/>
                  <a:gd name="T104" fmla="*/ 694 w 863"/>
                  <a:gd name="T105" fmla="*/ 215 h 449"/>
                  <a:gd name="T106" fmla="*/ 658 w 863"/>
                  <a:gd name="T107" fmla="*/ 246 h 449"/>
                  <a:gd name="T108" fmla="*/ 604 w 863"/>
                  <a:gd name="T109" fmla="*/ 283 h 449"/>
                  <a:gd name="T110" fmla="*/ 556 w 863"/>
                  <a:gd name="T111" fmla="*/ 326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3"/>
                  <a:gd name="T169" fmla="*/ 0 h 449"/>
                  <a:gd name="T170" fmla="*/ 863 w 863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3" h="449">
                    <a:moveTo>
                      <a:pt x="525" y="351"/>
                    </a:moveTo>
                    <a:lnTo>
                      <a:pt x="513" y="357"/>
                    </a:lnTo>
                    <a:lnTo>
                      <a:pt x="495" y="369"/>
                    </a:lnTo>
                    <a:lnTo>
                      <a:pt x="477" y="382"/>
                    </a:lnTo>
                    <a:lnTo>
                      <a:pt x="471" y="388"/>
                    </a:lnTo>
                    <a:lnTo>
                      <a:pt x="471" y="394"/>
                    </a:lnTo>
                    <a:lnTo>
                      <a:pt x="465" y="394"/>
                    </a:lnTo>
                    <a:lnTo>
                      <a:pt x="459" y="400"/>
                    </a:lnTo>
                    <a:lnTo>
                      <a:pt x="447" y="406"/>
                    </a:lnTo>
                    <a:lnTo>
                      <a:pt x="447" y="412"/>
                    </a:lnTo>
                    <a:lnTo>
                      <a:pt x="447" y="418"/>
                    </a:lnTo>
                    <a:lnTo>
                      <a:pt x="447" y="425"/>
                    </a:lnTo>
                    <a:lnTo>
                      <a:pt x="453" y="425"/>
                    </a:lnTo>
                    <a:lnTo>
                      <a:pt x="459" y="425"/>
                    </a:lnTo>
                    <a:lnTo>
                      <a:pt x="459" y="431"/>
                    </a:lnTo>
                    <a:lnTo>
                      <a:pt x="459" y="437"/>
                    </a:lnTo>
                    <a:lnTo>
                      <a:pt x="459" y="443"/>
                    </a:lnTo>
                    <a:lnTo>
                      <a:pt x="453" y="443"/>
                    </a:lnTo>
                    <a:lnTo>
                      <a:pt x="447" y="443"/>
                    </a:lnTo>
                    <a:lnTo>
                      <a:pt x="441" y="443"/>
                    </a:lnTo>
                    <a:lnTo>
                      <a:pt x="435" y="443"/>
                    </a:lnTo>
                    <a:lnTo>
                      <a:pt x="429" y="443"/>
                    </a:lnTo>
                    <a:lnTo>
                      <a:pt x="423" y="443"/>
                    </a:lnTo>
                    <a:lnTo>
                      <a:pt x="417" y="443"/>
                    </a:lnTo>
                    <a:lnTo>
                      <a:pt x="411" y="443"/>
                    </a:lnTo>
                    <a:lnTo>
                      <a:pt x="411" y="449"/>
                    </a:lnTo>
                    <a:lnTo>
                      <a:pt x="411" y="443"/>
                    </a:lnTo>
                    <a:lnTo>
                      <a:pt x="405" y="443"/>
                    </a:lnTo>
                    <a:lnTo>
                      <a:pt x="405" y="449"/>
                    </a:lnTo>
                    <a:lnTo>
                      <a:pt x="399" y="449"/>
                    </a:lnTo>
                    <a:lnTo>
                      <a:pt x="399" y="443"/>
                    </a:lnTo>
                    <a:lnTo>
                      <a:pt x="393" y="443"/>
                    </a:lnTo>
                    <a:lnTo>
                      <a:pt x="393" y="449"/>
                    </a:lnTo>
                    <a:lnTo>
                      <a:pt x="387" y="443"/>
                    </a:lnTo>
                    <a:lnTo>
                      <a:pt x="381" y="443"/>
                    </a:lnTo>
                    <a:lnTo>
                      <a:pt x="381" y="437"/>
                    </a:lnTo>
                    <a:lnTo>
                      <a:pt x="374" y="437"/>
                    </a:lnTo>
                    <a:lnTo>
                      <a:pt x="374" y="431"/>
                    </a:lnTo>
                    <a:lnTo>
                      <a:pt x="374" y="425"/>
                    </a:lnTo>
                    <a:lnTo>
                      <a:pt x="368" y="425"/>
                    </a:lnTo>
                    <a:lnTo>
                      <a:pt x="368" y="418"/>
                    </a:lnTo>
                    <a:lnTo>
                      <a:pt x="368" y="412"/>
                    </a:lnTo>
                    <a:lnTo>
                      <a:pt x="362" y="412"/>
                    </a:lnTo>
                    <a:lnTo>
                      <a:pt x="356" y="412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44" y="418"/>
                    </a:lnTo>
                    <a:lnTo>
                      <a:pt x="344" y="425"/>
                    </a:lnTo>
                    <a:lnTo>
                      <a:pt x="344" y="431"/>
                    </a:lnTo>
                    <a:lnTo>
                      <a:pt x="344" y="437"/>
                    </a:lnTo>
                    <a:lnTo>
                      <a:pt x="338" y="437"/>
                    </a:lnTo>
                    <a:lnTo>
                      <a:pt x="332" y="437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14" y="437"/>
                    </a:lnTo>
                    <a:lnTo>
                      <a:pt x="314" y="443"/>
                    </a:lnTo>
                    <a:lnTo>
                      <a:pt x="308" y="443"/>
                    </a:lnTo>
                    <a:lnTo>
                      <a:pt x="308" y="437"/>
                    </a:lnTo>
                    <a:lnTo>
                      <a:pt x="302" y="437"/>
                    </a:lnTo>
                    <a:lnTo>
                      <a:pt x="296" y="437"/>
                    </a:lnTo>
                    <a:lnTo>
                      <a:pt x="296" y="431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84" y="425"/>
                    </a:lnTo>
                    <a:lnTo>
                      <a:pt x="284" y="431"/>
                    </a:lnTo>
                    <a:lnTo>
                      <a:pt x="278" y="431"/>
                    </a:lnTo>
                    <a:lnTo>
                      <a:pt x="272" y="431"/>
                    </a:lnTo>
                    <a:lnTo>
                      <a:pt x="272" y="437"/>
                    </a:lnTo>
                    <a:lnTo>
                      <a:pt x="266" y="437"/>
                    </a:lnTo>
                    <a:lnTo>
                      <a:pt x="260" y="437"/>
                    </a:lnTo>
                    <a:lnTo>
                      <a:pt x="254" y="437"/>
                    </a:lnTo>
                    <a:lnTo>
                      <a:pt x="248" y="437"/>
                    </a:lnTo>
                    <a:lnTo>
                      <a:pt x="248" y="443"/>
                    </a:lnTo>
                    <a:lnTo>
                      <a:pt x="242" y="443"/>
                    </a:lnTo>
                    <a:lnTo>
                      <a:pt x="236" y="443"/>
                    </a:lnTo>
                    <a:lnTo>
                      <a:pt x="236" y="449"/>
                    </a:lnTo>
                    <a:lnTo>
                      <a:pt x="230" y="449"/>
                    </a:lnTo>
                    <a:lnTo>
                      <a:pt x="230" y="443"/>
                    </a:lnTo>
                    <a:lnTo>
                      <a:pt x="224" y="443"/>
                    </a:lnTo>
                    <a:lnTo>
                      <a:pt x="224" y="449"/>
                    </a:lnTo>
                    <a:lnTo>
                      <a:pt x="218" y="449"/>
                    </a:lnTo>
                    <a:lnTo>
                      <a:pt x="211" y="449"/>
                    </a:lnTo>
                    <a:lnTo>
                      <a:pt x="205" y="449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1" y="443"/>
                    </a:lnTo>
                    <a:lnTo>
                      <a:pt x="175" y="443"/>
                    </a:lnTo>
                    <a:lnTo>
                      <a:pt x="175" y="437"/>
                    </a:lnTo>
                    <a:lnTo>
                      <a:pt x="175" y="431"/>
                    </a:lnTo>
                    <a:lnTo>
                      <a:pt x="175" y="425"/>
                    </a:lnTo>
                    <a:lnTo>
                      <a:pt x="181" y="425"/>
                    </a:lnTo>
                    <a:lnTo>
                      <a:pt x="181" y="418"/>
                    </a:lnTo>
                    <a:lnTo>
                      <a:pt x="181" y="412"/>
                    </a:lnTo>
                    <a:lnTo>
                      <a:pt x="181" y="406"/>
                    </a:lnTo>
                    <a:lnTo>
                      <a:pt x="175" y="406"/>
                    </a:lnTo>
                    <a:lnTo>
                      <a:pt x="169" y="406"/>
                    </a:lnTo>
                    <a:lnTo>
                      <a:pt x="169" y="400"/>
                    </a:lnTo>
                    <a:lnTo>
                      <a:pt x="163" y="400"/>
                    </a:lnTo>
                    <a:lnTo>
                      <a:pt x="163" y="394"/>
                    </a:lnTo>
                    <a:lnTo>
                      <a:pt x="163" y="388"/>
                    </a:lnTo>
                    <a:lnTo>
                      <a:pt x="157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1" y="375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39" y="363"/>
                    </a:lnTo>
                    <a:lnTo>
                      <a:pt x="139" y="357"/>
                    </a:lnTo>
                    <a:lnTo>
                      <a:pt x="145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8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08"/>
                    </a:lnTo>
                    <a:lnTo>
                      <a:pt x="109" y="302"/>
                    </a:lnTo>
                    <a:lnTo>
                      <a:pt x="103" y="295"/>
                    </a:lnTo>
                    <a:lnTo>
                      <a:pt x="97" y="289"/>
                    </a:lnTo>
                    <a:lnTo>
                      <a:pt x="85" y="283"/>
                    </a:lnTo>
                    <a:lnTo>
                      <a:pt x="79" y="283"/>
                    </a:lnTo>
                    <a:lnTo>
                      <a:pt x="79" y="277"/>
                    </a:lnTo>
                    <a:lnTo>
                      <a:pt x="73" y="271"/>
                    </a:lnTo>
                    <a:lnTo>
                      <a:pt x="67" y="271"/>
                    </a:lnTo>
                    <a:lnTo>
                      <a:pt x="55" y="258"/>
                    </a:lnTo>
                    <a:lnTo>
                      <a:pt x="49" y="246"/>
                    </a:lnTo>
                    <a:lnTo>
                      <a:pt x="42" y="240"/>
                    </a:lnTo>
                    <a:lnTo>
                      <a:pt x="36" y="234"/>
                    </a:lnTo>
                    <a:lnTo>
                      <a:pt x="36" y="228"/>
                    </a:lnTo>
                    <a:lnTo>
                      <a:pt x="30" y="222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1"/>
                    </a:lnTo>
                    <a:lnTo>
                      <a:pt x="6" y="185"/>
                    </a:lnTo>
                    <a:lnTo>
                      <a:pt x="6" y="172"/>
                    </a:lnTo>
                    <a:lnTo>
                      <a:pt x="6" y="148"/>
                    </a:lnTo>
                    <a:lnTo>
                      <a:pt x="6" y="142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0" y="123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6" y="111"/>
                    </a:lnTo>
                    <a:lnTo>
                      <a:pt x="12" y="111"/>
                    </a:lnTo>
                    <a:lnTo>
                      <a:pt x="18" y="105"/>
                    </a:lnTo>
                    <a:lnTo>
                      <a:pt x="24" y="111"/>
                    </a:lnTo>
                    <a:lnTo>
                      <a:pt x="30" y="117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42" y="123"/>
                    </a:lnTo>
                    <a:lnTo>
                      <a:pt x="49" y="123"/>
                    </a:lnTo>
                    <a:lnTo>
                      <a:pt x="55" y="123"/>
                    </a:lnTo>
                    <a:lnTo>
                      <a:pt x="61" y="111"/>
                    </a:lnTo>
                    <a:lnTo>
                      <a:pt x="61" y="105"/>
                    </a:lnTo>
                    <a:lnTo>
                      <a:pt x="67" y="98"/>
                    </a:lnTo>
                    <a:lnTo>
                      <a:pt x="67" y="92"/>
                    </a:lnTo>
                    <a:lnTo>
                      <a:pt x="73" y="92"/>
                    </a:lnTo>
                    <a:lnTo>
                      <a:pt x="73" y="86"/>
                    </a:lnTo>
                    <a:lnTo>
                      <a:pt x="73" y="80"/>
                    </a:lnTo>
                    <a:lnTo>
                      <a:pt x="61" y="74"/>
                    </a:lnTo>
                    <a:lnTo>
                      <a:pt x="55" y="68"/>
                    </a:lnTo>
                    <a:lnTo>
                      <a:pt x="61" y="62"/>
                    </a:lnTo>
                    <a:lnTo>
                      <a:pt x="61" y="55"/>
                    </a:lnTo>
                    <a:lnTo>
                      <a:pt x="61" y="49"/>
                    </a:lnTo>
                    <a:lnTo>
                      <a:pt x="67" y="49"/>
                    </a:lnTo>
                    <a:lnTo>
                      <a:pt x="73" y="55"/>
                    </a:lnTo>
                    <a:lnTo>
                      <a:pt x="85" y="62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7" y="49"/>
                    </a:lnTo>
                    <a:lnTo>
                      <a:pt x="103" y="37"/>
                    </a:lnTo>
                    <a:lnTo>
                      <a:pt x="109" y="31"/>
                    </a:lnTo>
                    <a:lnTo>
                      <a:pt x="109" y="25"/>
                    </a:lnTo>
                    <a:lnTo>
                      <a:pt x="115" y="19"/>
                    </a:lnTo>
                    <a:lnTo>
                      <a:pt x="115" y="12"/>
                    </a:lnTo>
                    <a:lnTo>
                      <a:pt x="121" y="6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57" y="31"/>
                    </a:lnTo>
                    <a:lnTo>
                      <a:pt x="157" y="37"/>
                    </a:lnTo>
                    <a:lnTo>
                      <a:pt x="163" y="37"/>
                    </a:lnTo>
                    <a:lnTo>
                      <a:pt x="163" y="49"/>
                    </a:lnTo>
                    <a:lnTo>
                      <a:pt x="163" y="55"/>
                    </a:lnTo>
                    <a:lnTo>
                      <a:pt x="163" y="68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9" y="98"/>
                    </a:lnTo>
                    <a:lnTo>
                      <a:pt x="181" y="98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30" y="98"/>
                    </a:lnTo>
                    <a:lnTo>
                      <a:pt x="236" y="105"/>
                    </a:lnTo>
                    <a:lnTo>
                      <a:pt x="236" y="111"/>
                    </a:lnTo>
                    <a:lnTo>
                      <a:pt x="236" y="117"/>
                    </a:lnTo>
                    <a:lnTo>
                      <a:pt x="242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8" y="129"/>
                    </a:lnTo>
                    <a:lnTo>
                      <a:pt x="254" y="129"/>
                    </a:lnTo>
                    <a:lnTo>
                      <a:pt x="254" y="123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0" y="111"/>
                    </a:lnTo>
                    <a:lnTo>
                      <a:pt x="260" y="105"/>
                    </a:lnTo>
                    <a:lnTo>
                      <a:pt x="266" y="105"/>
                    </a:lnTo>
                    <a:lnTo>
                      <a:pt x="266" y="98"/>
                    </a:lnTo>
                    <a:lnTo>
                      <a:pt x="272" y="98"/>
                    </a:lnTo>
                    <a:lnTo>
                      <a:pt x="272" y="92"/>
                    </a:lnTo>
                    <a:lnTo>
                      <a:pt x="272" y="86"/>
                    </a:lnTo>
                    <a:lnTo>
                      <a:pt x="278" y="86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84" y="74"/>
                    </a:lnTo>
                    <a:lnTo>
                      <a:pt x="284" y="68"/>
                    </a:lnTo>
                    <a:lnTo>
                      <a:pt x="284" y="74"/>
                    </a:lnTo>
                    <a:lnTo>
                      <a:pt x="290" y="74"/>
                    </a:lnTo>
                    <a:lnTo>
                      <a:pt x="290" y="68"/>
                    </a:lnTo>
                    <a:lnTo>
                      <a:pt x="296" y="62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08" y="62"/>
                    </a:lnTo>
                    <a:lnTo>
                      <a:pt x="314" y="62"/>
                    </a:lnTo>
                    <a:lnTo>
                      <a:pt x="320" y="62"/>
                    </a:lnTo>
                    <a:lnTo>
                      <a:pt x="326" y="62"/>
                    </a:lnTo>
                    <a:lnTo>
                      <a:pt x="332" y="55"/>
                    </a:lnTo>
                    <a:lnTo>
                      <a:pt x="338" y="55"/>
                    </a:lnTo>
                    <a:lnTo>
                      <a:pt x="344" y="55"/>
                    </a:lnTo>
                    <a:lnTo>
                      <a:pt x="344" y="62"/>
                    </a:lnTo>
                    <a:lnTo>
                      <a:pt x="350" y="62"/>
                    </a:lnTo>
                    <a:lnTo>
                      <a:pt x="356" y="62"/>
                    </a:lnTo>
                    <a:lnTo>
                      <a:pt x="362" y="62"/>
                    </a:lnTo>
                    <a:lnTo>
                      <a:pt x="368" y="68"/>
                    </a:lnTo>
                    <a:lnTo>
                      <a:pt x="374" y="74"/>
                    </a:lnTo>
                    <a:lnTo>
                      <a:pt x="381" y="74"/>
                    </a:lnTo>
                    <a:lnTo>
                      <a:pt x="387" y="80"/>
                    </a:lnTo>
                    <a:lnTo>
                      <a:pt x="393" y="80"/>
                    </a:lnTo>
                    <a:lnTo>
                      <a:pt x="399" y="86"/>
                    </a:lnTo>
                    <a:lnTo>
                      <a:pt x="405" y="86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1" y="98"/>
                    </a:lnTo>
                    <a:lnTo>
                      <a:pt x="417" y="98"/>
                    </a:lnTo>
                    <a:lnTo>
                      <a:pt x="417" y="105"/>
                    </a:lnTo>
                    <a:lnTo>
                      <a:pt x="423" y="105"/>
                    </a:lnTo>
                    <a:lnTo>
                      <a:pt x="429" y="111"/>
                    </a:lnTo>
                    <a:lnTo>
                      <a:pt x="435" y="111"/>
                    </a:lnTo>
                    <a:lnTo>
                      <a:pt x="435" y="98"/>
                    </a:lnTo>
                    <a:lnTo>
                      <a:pt x="441" y="92"/>
                    </a:lnTo>
                    <a:lnTo>
                      <a:pt x="447" y="92"/>
                    </a:lnTo>
                    <a:lnTo>
                      <a:pt x="453" y="92"/>
                    </a:lnTo>
                    <a:lnTo>
                      <a:pt x="453" y="86"/>
                    </a:lnTo>
                    <a:lnTo>
                      <a:pt x="453" y="80"/>
                    </a:lnTo>
                    <a:lnTo>
                      <a:pt x="459" y="80"/>
                    </a:lnTo>
                    <a:lnTo>
                      <a:pt x="465" y="80"/>
                    </a:lnTo>
                    <a:lnTo>
                      <a:pt x="471" y="80"/>
                    </a:lnTo>
                    <a:lnTo>
                      <a:pt x="477" y="80"/>
                    </a:lnTo>
                    <a:lnTo>
                      <a:pt x="483" y="80"/>
                    </a:lnTo>
                    <a:lnTo>
                      <a:pt x="489" y="80"/>
                    </a:lnTo>
                    <a:lnTo>
                      <a:pt x="495" y="80"/>
                    </a:lnTo>
                    <a:lnTo>
                      <a:pt x="501" y="74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31" y="74"/>
                    </a:lnTo>
                    <a:lnTo>
                      <a:pt x="550" y="80"/>
                    </a:lnTo>
                    <a:lnTo>
                      <a:pt x="562" y="80"/>
                    </a:lnTo>
                    <a:lnTo>
                      <a:pt x="568" y="80"/>
                    </a:lnTo>
                    <a:lnTo>
                      <a:pt x="586" y="80"/>
                    </a:lnTo>
                    <a:lnTo>
                      <a:pt x="610" y="74"/>
                    </a:lnTo>
                    <a:lnTo>
                      <a:pt x="622" y="74"/>
                    </a:lnTo>
                    <a:lnTo>
                      <a:pt x="628" y="74"/>
                    </a:lnTo>
                    <a:lnTo>
                      <a:pt x="640" y="74"/>
                    </a:lnTo>
                    <a:lnTo>
                      <a:pt x="646" y="80"/>
                    </a:lnTo>
                    <a:lnTo>
                      <a:pt x="652" y="80"/>
                    </a:lnTo>
                    <a:lnTo>
                      <a:pt x="658" y="80"/>
                    </a:lnTo>
                    <a:lnTo>
                      <a:pt x="670" y="80"/>
                    </a:lnTo>
                    <a:lnTo>
                      <a:pt x="676" y="80"/>
                    </a:lnTo>
                    <a:lnTo>
                      <a:pt x="682" y="74"/>
                    </a:lnTo>
                    <a:lnTo>
                      <a:pt x="688" y="74"/>
                    </a:lnTo>
                    <a:lnTo>
                      <a:pt x="700" y="74"/>
                    </a:lnTo>
                    <a:lnTo>
                      <a:pt x="707" y="68"/>
                    </a:lnTo>
                    <a:lnTo>
                      <a:pt x="713" y="68"/>
                    </a:lnTo>
                    <a:lnTo>
                      <a:pt x="725" y="68"/>
                    </a:lnTo>
                    <a:lnTo>
                      <a:pt x="737" y="68"/>
                    </a:lnTo>
                    <a:lnTo>
                      <a:pt x="743" y="68"/>
                    </a:lnTo>
                    <a:lnTo>
                      <a:pt x="749" y="68"/>
                    </a:lnTo>
                    <a:lnTo>
                      <a:pt x="755" y="68"/>
                    </a:lnTo>
                    <a:lnTo>
                      <a:pt x="761" y="68"/>
                    </a:lnTo>
                    <a:lnTo>
                      <a:pt x="767" y="68"/>
                    </a:lnTo>
                    <a:lnTo>
                      <a:pt x="773" y="68"/>
                    </a:lnTo>
                    <a:lnTo>
                      <a:pt x="779" y="62"/>
                    </a:lnTo>
                    <a:lnTo>
                      <a:pt x="785" y="62"/>
                    </a:lnTo>
                    <a:lnTo>
                      <a:pt x="797" y="43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21" y="43"/>
                    </a:lnTo>
                    <a:lnTo>
                      <a:pt x="827" y="43"/>
                    </a:lnTo>
                    <a:lnTo>
                      <a:pt x="821" y="49"/>
                    </a:lnTo>
                    <a:lnTo>
                      <a:pt x="821" y="62"/>
                    </a:lnTo>
                    <a:lnTo>
                      <a:pt x="827" y="62"/>
                    </a:lnTo>
                    <a:lnTo>
                      <a:pt x="839" y="62"/>
                    </a:lnTo>
                    <a:lnTo>
                      <a:pt x="845" y="62"/>
                    </a:lnTo>
                    <a:lnTo>
                      <a:pt x="851" y="62"/>
                    </a:lnTo>
                    <a:lnTo>
                      <a:pt x="851" y="74"/>
                    </a:lnTo>
                    <a:lnTo>
                      <a:pt x="851" y="80"/>
                    </a:lnTo>
                    <a:lnTo>
                      <a:pt x="851" y="92"/>
                    </a:lnTo>
                    <a:lnTo>
                      <a:pt x="851" y="98"/>
                    </a:lnTo>
                    <a:lnTo>
                      <a:pt x="845" y="111"/>
                    </a:lnTo>
                    <a:lnTo>
                      <a:pt x="845" y="117"/>
                    </a:lnTo>
                    <a:lnTo>
                      <a:pt x="851" y="117"/>
                    </a:lnTo>
                    <a:lnTo>
                      <a:pt x="851" y="123"/>
                    </a:lnTo>
                    <a:lnTo>
                      <a:pt x="845" y="129"/>
                    </a:lnTo>
                    <a:lnTo>
                      <a:pt x="851" y="129"/>
                    </a:lnTo>
                    <a:lnTo>
                      <a:pt x="851" y="135"/>
                    </a:lnTo>
                    <a:lnTo>
                      <a:pt x="845" y="135"/>
                    </a:lnTo>
                    <a:lnTo>
                      <a:pt x="845" y="142"/>
                    </a:lnTo>
                    <a:lnTo>
                      <a:pt x="851" y="142"/>
                    </a:lnTo>
                    <a:lnTo>
                      <a:pt x="851" y="154"/>
                    </a:lnTo>
                    <a:lnTo>
                      <a:pt x="851" y="160"/>
                    </a:lnTo>
                    <a:lnTo>
                      <a:pt x="851" y="166"/>
                    </a:lnTo>
                    <a:lnTo>
                      <a:pt x="857" y="166"/>
                    </a:lnTo>
                    <a:lnTo>
                      <a:pt x="863" y="172"/>
                    </a:lnTo>
                    <a:lnTo>
                      <a:pt x="857" y="172"/>
                    </a:lnTo>
                    <a:lnTo>
                      <a:pt x="851" y="172"/>
                    </a:lnTo>
                    <a:lnTo>
                      <a:pt x="845" y="172"/>
                    </a:lnTo>
                    <a:lnTo>
                      <a:pt x="845" y="178"/>
                    </a:lnTo>
                    <a:lnTo>
                      <a:pt x="845" y="185"/>
                    </a:lnTo>
                    <a:lnTo>
                      <a:pt x="839" y="185"/>
                    </a:lnTo>
                    <a:lnTo>
                      <a:pt x="833" y="185"/>
                    </a:lnTo>
                    <a:lnTo>
                      <a:pt x="827" y="185"/>
                    </a:lnTo>
                    <a:lnTo>
                      <a:pt x="827" y="178"/>
                    </a:lnTo>
                    <a:lnTo>
                      <a:pt x="821" y="178"/>
                    </a:lnTo>
                    <a:lnTo>
                      <a:pt x="821" y="185"/>
                    </a:lnTo>
                    <a:lnTo>
                      <a:pt x="821" y="191"/>
                    </a:lnTo>
                    <a:lnTo>
                      <a:pt x="815" y="197"/>
                    </a:lnTo>
                    <a:lnTo>
                      <a:pt x="809" y="197"/>
                    </a:lnTo>
                    <a:lnTo>
                      <a:pt x="809" y="191"/>
                    </a:lnTo>
                    <a:lnTo>
                      <a:pt x="803" y="191"/>
                    </a:lnTo>
                    <a:lnTo>
                      <a:pt x="797" y="191"/>
                    </a:lnTo>
                    <a:lnTo>
                      <a:pt x="791" y="191"/>
                    </a:lnTo>
                    <a:lnTo>
                      <a:pt x="785" y="191"/>
                    </a:lnTo>
                    <a:lnTo>
                      <a:pt x="779" y="191"/>
                    </a:lnTo>
                    <a:lnTo>
                      <a:pt x="773" y="191"/>
                    </a:lnTo>
                    <a:lnTo>
                      <a:pt x="767" y="185"/>
                    </a:lnTo>
                    <a:lnTo>
                      <a:pt x="761" y="178"/>
                    </a:lnTo>
                    <a:lnTo>
                      <a:pt x="755" y="178"/>
                    </a:lnTo>
                    <a:lnTo>
                      <a:pt x="755" y="185"/>
                    </a:lnTo>
                    <a:lnTo>
                      <a:pt x="749" y="185"/>
                    </a:lnTo>
                    <a:lnTo>
                      <a:pt x="743" y="185"/>
                    </a:lnTo>
                    <a:lnTo>
                      <a:pt x="743" y="191"/>
                    </a:lnTo>
                    <a:lnTo>
                      <a:pt x="737" y="191"/>
                    </a:lnTo>
                    <a:lnTo>
                      <a:pt x="731" y="191"/>
                    </a:lnTo>
                    <a:lnTo>
                      <a:pt x="713" y="203"/>
                    </a:lnTo>
                    <a:lnTo>
                      <a:pt x="707" y="209"/>
                    </a:lnTo>
                    <a:lnTo>
                      <a:pt x="700" y="209"/>
                    </a:lnTo>
                    <a:lnTo>
                      <a:pt x="694" y="215"/>
                    </a:lnTo>
                    <a:lnTo>
                      <a:pt x="688" y="215"/>
                    </a:lnTo>
                    <a:lnTo>
                      <a:pt x="688" y="222"/>
                    </a:lnTo>
                    <a:lnTo>
                      <a:pt x="682" y="222"/>
                    </a:lnTo>
                    <a:lnTo>
                      <a:pt x="682" y="228"/>
                    </a:lnTo>
                    <a:lnTo>
                      <a:pt x="664" y="240"/>
                    </a:lnTo>
                    <a:lnTo>
                      <a:pt x="658" y="240"/>
                    </a:lnTo>
                    <a:lnTo>
                      <a:pt x="658" y="246"/>
                    </a:lnTo>
                    <a:lnTo>
                      <a:pt x="652" y="246"/>
                    </a:lnTo>
                    <a:lnTo>
                      <a:pt x="640" y="258"/>
                    </a:lnTo>
                    <a:lnTo>
                      <a:pt x="634" y="265"/>
                    </a:lnTo>
                    <a:lnTo>
                      <a:pt x="622" y="271"/>
                    </a:lnTo>
                    <a:lnTo>
                      <a:pt x="616" y="277"/>
                    </a:lnTo>
                    <a:lnTo>
                      <a:pt x="610" y="283"/>
                    </a:lnTo>
                    <a:lnTo>
                      <a:pt x="604" y="283"/>
                    </a:lnTo>
                    <a:lnTo>
                      <a:pt x="592" y="295"/>
                    </a:lnTo>
                    <a:lnTo>
                      <a:pt x="586" y="302"/>
                    </a:lnTo>
                    <a:lnTo>
                      <a:pt x="580" y="302"/>
                    </a:lnTo>
                    <a:lnTo>
                      <a:pt x="580" y="308"/>
                    </a:lnTo>
                    <a:lnTo>
                      <a:pt x="568" y="314"/>
                    </a:lnTo>
                    <a:lnTo>
                      <a:pt x="556" y="320"/>
                    </a:lnTo>
                    <a:lnTo>
                      <a:pt x="556" y="326"/>
                    </a:lnTo>
                    <a:lnTo>
                      <a:pt x="537" y="345"/>
                    </a:lnTo>
                    <a:lnTo>
                      <a:pt x="525" y="351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8" name="Freeform 372"/>
              <p:cNvSpPr>
                <a:spLocks/>
              </p:cNvSpPr>
              <p:nvPr/>
            </p:nvSpPr>
            <p:spPr bwMode="auto">
              <a:xfrm>
                <a:off x="668" y="691"/>
                <a:ext cx="2028" cy="1858"/>
              </a:xfrm>
              <a:custGeom>
                <a:avLst/>
                <a:gdLst>
                  <a:gd name="T0" fmla="*/ 2010 w 2028"/>
                  <a:gd name="T1" fmla="*/ 1095 h 1858"/>
                  <a:gd name="T2" fmla="*/ 2004 w 2028"/>
                  <a:gd name="T3" fmla="*/ 1268 h 1858"/>
                  <a:gd name="T4" fmla="*/ 1992 w 2028"/>
                  <a:gd name="T5" fmla="*/ 1495 h 1858"/>
                  <a:gd name="T6" fmla="*/ 1980 w 2028"/>
                  <a:gd name="T7" fmla="*/ 1784 h 1858"/>
                  <a:gd name="T8" fmla="*/ 1925 w 2028"/>
                  <a:gd name="T9" fmla="*/ 1784 h 1858"/>
                  <a:gd name="T10" fmla="*/ 1853 w 2028"/>
                  <a:gd name="T11" fmla="*/ 1784 h 1858"/>
                  <a:gd name="T12" fmla="*/ 1829 w 2028"/>
                  <a:gd name="T13" fmla="*/ 1834 h 1858"/>
                  <a:gd name="T14" fmla="*/ 1762 w 2028"/>
                  <a:gd name="T15" fmla="*/ 1840 h 1858"/>
                  <a:gd name="T16" fmla="*/ 1732 w 2028"/>
                  <a:gd name="T17" fmla="*/ 1674 h 1858"/>
                  <a:gd name="T18" fmla="*/ 1696 w 2028"/>
                  <a:gd name="T19" fmla="*/ 1680 h 1858"/>
                  <a:gd name="T20" fmla="*/ 1660 w 2028"/>
                  <a:gd name="T21" fmla="*/ 1704 h 1858"/>
                  <a:gd name="T22" fmla="*/ 1624 w 2028"/>
                  <a:gd name="T23" fmla="*/ 1698 h 1858"/>
                  <a:gd name="T24" fmla="*/ 1581 w 2028"/>
                  <a:gd name="T25" fmla="*/ 1741 h 1858"/>
                  <a:gd name="T26" fmla="*/ 1527 w 2028"/>
                  <a:gd name="T27" fmla="*/ 1754 h 1858"/>
                  <a:gd name="T28" fmla="*/ 1479 w 2028"/>
                  <a:gd name="T29" fmla="*/ 1791 h 1858"/>
                  <a:gd name="T30" fmla="*/ 1430 w 2028"/>
                  <a:gd name="T31" fmla="*/ 1797 h 1858"/>
                  <a:gd name="T32" fmla="*/ 1382 w 2028"/>
                  <a:gd name="T33" fmla="*/ 1766 h 1858"/>
                  <a:gd name="T34" fmla="*/ 1358 w 2028"/>
                  <a:gd name="T35" fmla="*/ 1741 h 1858"/>
                  <a:gd name="T36" fmla="*/ 1328 w 2028"/>
                  <a:gd name="T37" fmla="*/ 1723 h 1858"/>
                  <a:gd name="T38" fmla="*/ 1304 w 2028"/>
                  <a:gd name="T39" fmla="*/ 1729 h 1858"/>
                  <a:gd name="T40" fmla="*/ 1261 w 2028"/>
                  <a:gd name="T41" fmla="*/ 1704 h 1858"/>
                  <a:gd name="T42" fmla="*/ 1086 w 2028"/>
                  <a:gd name="T43" fmla="*/ 1680 h 1858"/>
                  <a:gd name="T44" fmla="*/ 893 w 2028"/>
                  <a:gd name="T45" fmla="*/ 1655 h 1858"/>
                  <a:gd name="T46" fmla="*/ 881 w 2028"/>
                  <a:gd name="T47" fmla="*/ 1631 h 1858"/>
                  <a:gd name="T48" fmla="*/ 887 w 2028"/>
                  <a:gd name="T49" fmla="*/ 1581 h 1858"/>
                  <a:gd name="T50" fmla="*/ 881 w 2028"/>
                  <a:gd name="T51" fmla="*/ 1538 h 1858"/>
                  <a:gd name="T52" fmla="*/ 881 w 2028"/>
                  <a:gd name="T53" fmla="*/ 1495 h 1858"/>
                  <a:gd name="T54" fmla="*/ 905 w 2028"/>
                  <a:gd name="T55" fmla="*/ 1465 h 1858"/>
                  <a:gd name="T56" fmla="*/ 929 w 2028"/>
                  <a:gd name="T57" fmla="*/ 1409 h 1858"/>
                  <a:gd name="T58" fmla="*/ 929 w 2028"/>
                  <a:gd name="T59" fmla="*/ 1378 h 1858"/>
                  <a:gd name="T60" fmla="*/ 929 w 2028"/>
                  <a:gd name="T61" fmla="*/ 1348 h 1858"/>
                  <a:gd name="T62" fmla="*/ 893 w 2028"/>
                  <a:gd name="T63" fmla="*/ 1329 h 1858"/>
                  <a:gd name="T64" fmla="*/ 851 w 2028"/>
                  <a:gd name="T65" fmla="*/ 1298 h 1858"/>
                  <a:gd name="T66" fmla="*/ 797 w 2028"/>
                  <a:gd name="T67" fmla="*/ 1280 h 1858"/>
                  <a:gd name="T68" fmla="*/ 748 w 2028"/>
                  <a:gd name="T69" fmla="*/ 1268 h 1858"/>
                  <a:gd name="T70" fmla="*/ 748 w 2028"/>
                  <a:gd name="T71" fmla="*/ 1255 h 1858"/>
                  <a:gd name="T72" fmla="*/ 706 w 2028"/>
                  <a:gd name="T73" fmla="*/ 1212 h 1858"/>
                  <a:gd name="T74" fmla="*/ 712 w 2028"/>
                  <a:gd name="T75" fmla="*/ 1182 h 1858"/>
                  <a:gd name="T76" fmla="*/ 694 w 2028"/>
                  <a:gd name="T77" fmla="*/ 1138 h 1858"/>
                  <a:gd name="T78" fmla="*/ 652 w 2028"/>
                  <a:gd name="T79" fmla="*/ 1052 h 1858"/>
                  <a:gd name="T80" fmla="*/ 567 w 2028"/>
                  <a:gd name="T81" fmla="*/ 997 h 1858"/>
                  <a:gd name="T82" fmla="*/ 507 w 2028"/>
                  <a:gd name="T83" fmla="*/ 954 h 1858"/>
                  <a:gd name="T84" fmla="*/ 434 w 2028"/>
                  <a:gd name="T85" fmla="*/ 917 h 1858"/>
                  <a:gd name="T86" fmla="*/ 416 w 2028"/>
                  <a:gd name="T87" fmla="*/ 886 h 1858"/>
                  <a:gd name="T88" fmla="*/ 392 w 2028"/>
                  <a:gd name="T89" fmla="*/ 899 h 1858"/>
                  <a:gd name="T90" fmla="*/ 326 w 2028"/>
                  <a:gd name="T91" fmla="*/ 855 h 1858"/>
                  <a:gd name="T92" fmla="*/ 289 w 2028"/>
                  <a:gd name="T93" fmla="*/ 794 h 1858"/>
                  <a:gd name="T94" fmla="*/ 211 w 2028"/>
                  <a:gd name="T95" fmla="*/ 751 h 1858"/>
                  <a:gd name="T96" fmla="*/ 151 w 2028"/>
                  <a:gd name="T97" fmla="*/ 683 h 1858"/>
                  <a:gd name="T98" fmla="*/ 120 w 2028"/>
                  <a:gd name="T99" fmla="*/ 628 h 1858"/>
                  <a:gd name="T100" fmla="*/ 78 w 2028"/>
                  <a:gd name="T101" fmla="*/ 622 h 1858"/>
                  <a:gd name="T102" fmla="*/ 12 w 2028"/>
                  <a:gd name="T103" fmla="*/ 591 h 1858"/>
                  <a:gd name="T104" fmla="*/ 302 w 2028"/>
                  <a:gd name="T105" fmla="*/ 560 h 1858"/>
                  <a:gd name="T106" fmla="*/ 452 w 2028"/>
                  <a:gd name="T107" fmla="*/ 31 h 1858"/>
                  <a:gd name="T108" fmla="*/ 754 w 2028"/>
                  <a:gd name="T109" fmla="*/ 25 h 1858"/>
                  <a:gd name="T110" fmla="*/ 978 w 2028"/>
                  <a:gd name="T111" fmla="*/ 19 h 1858"/>
                  <a:gd name="T112" fmla="*/ 1165 w 2028"/>
                  <a:gd name="T113" fmla="*/ 19 h 1858"/>
                  <a:gd name="T114" fmla="*/ 1436 w 2028"/>
                  <a:gd name="T115" fmla="*/ 13 h 1858"/>
                  <a:gd name="T116" fmla="*/ 1630 w 2028"/>
                  <a:gd name="T117" fmla="*/ 6 h 1858"/>
                  <a:gd name="T118" fmla="*/ 1889 w 2028"/>
                  <a:gd name="T119" fmla="*/ 6 h 1858"/>
                  <a:gd name="T120" fmla="*/ 2010 w 2028"/>
                  <a:gd name="T121" fmla="*/ 37 h 1858"/>
                  <a:gd name="T122" fmla="*/ 2022 w 2028"/>
                  <a:gd name="T123" fmla="*/ 499 h 1858"/>
                  <a:gd name="T124" fmla="*/ 2028 w 2028"/>
                  <a:gd name="T125" fmla="*/ 757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28"/>
                  <a:gd name="T190" fmla="*/ 0 h 1858"/>
                  <a:gd name="T191" fmla="*/ 2028 w 2028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28" h="1858">
                    <a:moveTo>
                      <a:pt x="2016" y="942"/>
                    </a:moveTo>
                    <a:lnTo>
                      <a:pt x="2016" y="948"/>
                    </a:lnTo>
                    <a:lnTo>
                      <a:pt x="2016" y="960"/>
                    </a:lnTo>
                    <a:lnTo>
                      <a:pt x="2016" y="972"/>
                    </a:lnTo>
                    <a:lnTo>
                      <a:pt x="2016" y="978"/>
                    </a:lnTo>
                    <a:lnTo>
                      <a:pt x="2016" y="985"/>
                    </a:lnTo>
                    <a:lnTo>
                      <a:pt x="2016" y="1015"/>
                    </a:lnTo>
                    <a:lnTo>
                      <a:pt x="2016" y="1040"/>
                    </a:lnTo>
                    <a:lnTo>
                      <a:pt x="2016" y="1046"/>
                    </a:lnTo>
                    <a:lnTo>
                      <a:pt x="2010" y="1058"/>
                    </a:lnTo>
                    <a:lnTo>
                      <a:pt x="2010" y="1065"/>
                    </a:lnTo>
                    <a:lnTo>
                      <a:pt x="2010" y="1071"/>
                    </a:lnTo>
                    <a:lnTo>
                      <a:pt x="2010" y="1077"/>
                    </a:lnTo>
                    <a:lnTo>
                      <a:pt x="2010" y="1083"/>
                    </a:lnTo>
                    <a:lnTo>
                      <a:pt x="2010" y="1089"/>
                    </a:lnTo>
                    <a:lnTo>
                      <a:pt x="2010" y="1095"/>
                    </a:lnTo>
                    <a:lnTo>
                      <a:pt x="2010" y="1108"/>
                    </a:lnTo>
                    <a:lnTo>
                      <a:pt x="2010" y="1120"/>
                    </a:lnTo>
                    <a:lnTo>
                      <a:pt x="2010" y="1126"/>
                    </a:lnTo>
                    <a:lnTo>
                      <a:pt x="2010" y="1138"/>
                    </a:lnTo>
                    <a:lnTo>
                      <a:pt x="2010" y="1151"/>
                    </a:lnTo>
                    <a:lnTo>
                      <a:pt x="2010" y="1163"/>
                    </a:lnTo>
                    <a:lnTo>
                      <a:pt x="2010" y="1169"/>
                    </a:lnTo>
                    <a:lnTo>
                      <a:pt x="2010" y="1175"/>
                    </a:lnTo>
                    <a:lnTo>
                      <a:pt x="2004" y="1194"/>
                    </a:lnTo>
                    <a:lnTo>
                      <a:pt x="2004" y="1200"/>
                    </a:lnTo>
                    <a:lnTo>
                      <a:pt x="2004" y="1218"/>
                    </a:lnTo>
                    <a:lnTo>
                      <a:pt x="2004" y="1231"/>
                    </a:lnTo>
                    <a:lnTo>
                      <a:pt x="2004" y="1237"/>
                    </a:lnTo>
                    <a:lnTo>
                      <a:pt x="2004" y="1249"/>
                    </a:lnTo>
                    <a:lnTo>
                      <a:pt x="2004" y="1262"/>
                    </a:lnTo>
                    <a:lnTo>
                      <a:pt x="2004" y="1268"/>
                    </a:lnTo>
                    <a:lnTo>
                      <a:pt x="2004" y="1274"/>
                    </a:lnTo>
                    <a:lnTo>
                      <a:pt x="2004" y="1298"/>
                    </a:lnTo>
                    <a:lnTo>
                      <a:pt x="2004" y="1305"/>
                    </a:lnTo>
                    <a:lnTo>
                      <a:pt x="2004" y="1317"/>
                    </a:lnTo>
                    <a:lnTo>
                      <a:pt x="1998" y="1348"/>
                    </a:lnTo>
                    <a:lnTo>
                      <a:pt x="1998" y="1354"/>
                    </a:lnTo>
                    <a:lnTo>
                      <a:pt x="1998" y="1366"/>
                    </a:lnTo>
                    <a:lnTo>
                      <a:pt x="1998" y="1378"/>
                    </a:lnTo>
                    <a:lnTo>
                      <a:pt x="1998" y="1391"/>
                    </a:lnTo>
                    <a:lnTo>
                      <a:pt x="1998" y="1403"/>
                    </a:lnTo>
                    <a:lnTo>
                      <a:pt x="1998" y="1428"/>
                    </a:lnTo>
                    <a:lnTo>
                      <a:pt x="1998" y="1458"/>
                    </a:lnTo>
                    <a:lnTo>
                      <a:pt x="1998" y="1465"/>
                    </a:lnTo>
                    <a:lnTo>
                      <a:pt x="1992" y="1477"/>
                    </a:lnTo>
                    <a:lnTo>
                      <a:pt x="1992" y="1483"/>
                    </a:lnTo>
                    <a:lnTo>
                      <a:pt x="1992" y="1495"/>
                    </a:lnTo>
                    <a:lnTo>
                      <a:pt x="1992" y="1520"/>
                    </a:lnTo>
                    <a:lnTo>
                      <a:pt x="1992" y="1526"/>
                    </a:lnTo>
                    <a:lnTo>
                      <a:pt x="1992" y="1545"/>
                    </a:lnTo>
                    <a:lnTo>
                      <a:pt x="1992" y="1557"/>
                    </a:lnTo>
                    <a:lnTo>
                      <a:pt x="1992" y="1581"/>
                    </a:lnTo>
                    <a:lnTo>
                      <a:pt x="1992" y="1588"/>
                    </a:lnTo>
                    <a:lnTo>
                      <a:pt x="1992" y="1594"/>
                    </a:lnTo>
                    <a:lnTo>
                      <a:pt x="1992" y="1600"/>
                    </a:lnTo>
                    <a:lnTo>
                      <a:pt x="1986" y="1600"/>
                    </a:lnTo>
                    <a:lnTo>
                      <a:pt x="1986" y="1649"/>
                    </a:lnTo>
                    <a:lnTo>
                      <a:pt x="1986" y="1704"/>
                    </a:lnTo>
                    <a:lnTo>
                      <a:pt x="1986" y="1717"/>
                    </a:lnTo>
                    <a:lnTo>
                      <a:pt x="1986" y="1729"/>
                    </a:lnTo>
                    <a:lnTo>
                      <a:pt x="1986" y="1735"/>
                    </a:lnTo>
                    <a:lnTo>
                      <a:pt x="1986" y="1748"/>
                    </a:lnTo>
                    <a:lnTo>
                      <a:pt x="1980" y="1784"/>
                    </a:lnTo>
                    <a:lnTo>
                      <a:pt x="1980" y="1803"/>
                    </a:lnTo>
                    <a:lnTo>
                      <a:pt x="1974" y="1803"/>
                    </a:lnTo>
                    <a:lnTo>
                      <a:pt x="1980" y="1803"/>
                    </a:lnTo>
                    <a:lnTo>
                      <a:pt x="1980" y="1797"/>
                    </a:lnTo>
                    <a:lnTo>
                      <a:pt x="1974" y="1797"/>
                    </a:lnTo>
                    <a:lnTo>
                      <a:pt x="1974" y="1791"/>
                    </a:lnTo>
                    <a:lnTo>
                      <a:pt x="1968" y="1791"/>
                    </a:lnTo>
                    <a:lnTo>
                      <a:pt x="1962" y="1784"/>
                    </a:lnTo>
                    <a:lnTo>
                      <a:pt x="1956" y="1784"/>
                    </a:lnTo>
                    <a:lnTo>
                      <a:pt x="1950" y="1784"/>
                    </a:lnTo>
                    <a:lnTo>
                      <a:pt x="1944" y="1784"/>
                    </a:lnTo>
                    <a:lnTo>
                      <a:pt x="1938" y="1784"/>
                    </a:lnTo>
                    <a:lnTo>
                      <a:pt x="1931" y="1784"/>
                    </a:lnTo>
                    <a:lnTo>
                      <a:pt x="1931" y="1791"/>
                    </a:lnTo>
                    <a:lnTo>
                      <a:pt x="1925" y="1791"/>
                    </a:lnTo>
                    <a:lnTo>
                      <a:pt x="1925" y="1784"/>
                    </a:lnTo>
                    <a:lnTo>
                      <a:pt x="1925" y="1791"/>
                    </a:lnTo>
                    <a:lnTo>
                      <a:pt x="1919" y="1791"/>
                    </a:lnTo>
                    <a:lnTo>
                      <a:pt x="1919" y="1784"/>
                    </a:lnTo>
                    <a:lnTo>
                      <a:pt x="1913" y="1784"/>
                    </a:lnTo>
                    <a:lnTo>
                      <a:pt x="1907" y="1784"/>
                    </a:lnTo>
                    <a:lnTo>
                      <a:pt x="1901" y="1784"/>
                    </a:lnTo>
                    <a:lnTo>
                      <a:pt x="1895" y="1784"/>
                    </a:lnTo>
                    <a:lnTo>
                      <a:pt x="1895" y="1791"/>
                    </a:lnTo>
                    <a:lnTo>
                      <a:pt x="1889" y="1791"/>
                    </a:lnTo>
                    <a:lnTo>
                      <a:pt x="1883" y="1791"/>
                    </a:lnTo>
                    <a:lnTo>
                      <a:pt x="1883" y="1784"/>
                    </a:lnTo>
                    <a:lnTo>
                      <a:pt x="1877" y="1784"/>
                    </a:lnTo>
                    <a:lnTo>
                      <a:pt x="1871" y="1784"/>
                    </a:lnTo>
                    <a:lnTo>
                      <a:pt x="1865" y="1784"/>
                    </a:lnTo>
                    <a:lnTo>
                      <a:pt x="1859" y="1784"/>
                    </a:lnTo>
                    <a:lnTo>
                      <a:pt x="1853" y="1784"/>
                    </a:lnTo>
                    <a:lnTo>
                      <a:pt x="1853" y="1791"/>
                    </a:lnTo>
                    <a:lnTo>
                      <a:pt x="1847" y="1797"/>
                    </a:lnTo>
                    <a:lnTo>
                      <a:pt x="1847" y="1803"/>
                    </a:lnTo>
                    <a:lnTo>
                      <a:pt x="1847" y="1809"/>
                    </a:lnTo>
                    <a:lnTo>
                      <a:pt x="1841" y="1809"/>
                    </a:lnTo>
                    <a:lnTo>
                      <a:pt x="1847" y="1815"/>
                    </a:lnTo>
                    <a:lnTo>
                      <a:pt x="1841" y="1815"/>
                    </a:lnTo>
                    <a:lnTo>
                      <a:pt x="1841" y="1821"/>
                    </a:lnTo>
                    <a:lnTo>
                      <a:pt x="1835" y="1821"/>
                    </a:lnTo>
                    <a:lnTo>
                      <a:pt x="1835" y="1828"/>
                    </a:lnTo>
                    <a:lnTo>
                      <a:pt x="1841" y="1828"/>
                    </a:lnTo>
                    <a:lnTo>
                      <a:pt x="1835" y="1828"/>
                    </a:lnTo>
                    <a:lnTo>
                      <a:pt x="1835" y="1834"/>
                    </a:lnTo>
                    <a:lnTo>
                      <a:pt x="1835" y="1840"/>
                    </a:lnTo>
                    <a:lnTo>
                      <a:pt x="1829" y="1840"/>
                    </a:lnTo>
                    <a:lnTo>
                      <a:pt x="1829" y="1834"/>
                    </a:lnTo>
                    <a:lnTo>
                      <a:pt x="1823" y="1834"/>
                    </a:lnTo>
                    <a:lnTo>
                      <a:pt x="1823" y="1840"/>
                    </a:lnTo>
                    <a:lnTo>
                      <a:pt x="1817" y="1840"/>
                    </a:lnTo>
                    <a:lnTo>
                      <a:pt x="1817" y="1846"/>
                    </a:lnTo>
                    <a:lnTo>
                      <a:pt x="1811" y="1840"/>
                    </a:lnTo>
                    <a:lnTo>
                      <a:pt x="1805" y="1840"/>
                    </a:lnTo>
                    <a:lnTo>
                      <a:pt x="1799" y="1846"/>
                    </a:lnTo>
                    <a:lnTo>
                      <a:pt x="1793" y="1846"/>
                    </a:lnTo>
                    <a:lnTo>
                      <a:pt x="1793" y="1852"/>
                    </a:lnTo>
                    <a:lnTo>
                      <a:pt x="1787" y="1852"/>
                    </a:lnTo>
                    <a:lnTo>
                      <a:pt x="1781" y="1852"/>
                    </a:lnTo>
                    <a:lnTo>
                      <a:pt x="1775" y="1852"/>
                    </a:lnTo>
                    <a:lnTo>
                      <a:pt x="1775" y="1846"/>
                    </a:lnTo>
                    <a:lnTo>
                      <a:pt x="1768" y="1846"/>
                    </a:lnTo>
                    <a:lnTo>
                      <a:pt x="1768" y="1840"/>
                    </a:lnTo>
                    <a:lnTo>
                      <a:pt x="1762" y="1840"/>
                    </a:lnTo>
                    <a:lnTo>
                      <a:pt x="1756" y="1840"/>
                    </a:lnTo>
                    <a:lnTo>
                      <a:pt x="1756" y="1846"/>
                    </a:lnTo>
                    <a:lnTo>
                      <a:pt x="1750" y="1846"/>
                    </a:lnTo>
                    <a:lnTo>
                      <a:pt x="1744" y="1846"/>
                    </a:lnTo>
                    <a:lnTo>
                      <a:pt x="1744" y="1852"/>
                    </a:lnTo>
                    <a:lnTo>
                      <a:pt x="1738" y="1858"/>
                    </a:lnTo>
                    <a:lnTo>
                      <a:pt x="1738" y="1834"/>
                    </a:lnTo>
                    <a:lnTo>
                      <a:pt x="1738" y="1791"/>
                    </a:lnTo>
                    <a:lnTo>
                      <a:pt x="1738" y="1784"/>
                    </a:lnTo>
                    <a:lnTo>
                      <a:pt x="1738" y="1778"/>
                    </a:lnTo>
                    <a:lnTo>
                      <a:pt x="1738" y="1772"/>
                    </a:lnTo>
                    <a:lnTo>
                      <a:pt x="1738" y="1766"/>
                    </a:lnTo>
                    <a:lnTo>
                      <a:pt x="1732" y="1711"/>
                    </a:lnTo>
                    <a:lnTo>
                      <a:pt x="1732" y="1704"/>
                    </a:lnTo>
                    <a:lnTo>
                      <a:pt x="1732" y="1680"/>
                    </a:lnTo>
                    <a:lnTo>
                      <a:pt x="1732" y="1674"/>
                    </a:lnTo>
                    <a:lnTo>
                      <a:pt x="1732" y="1668"/>
                    </a:lnTo>
                    <a:lnTo>
                      <a:pt x="1732" y="1674"/>
                    </a:lnTo>
                    <a:lnTo>
                      <a:pt x="1726" y="1674"/>
                    </a:lnTo>
                    <a:lnTo>
                      <a:pt x="1726" y="1680"/>
                    </a:lnTo>
                    <a:lnTo>
                      <a:pt x="1726" y="1674"/>
                    </a:lnTo>
                    <a:lnTo>
                      <a:pt x="1726" y="1668"/>
                    </a:lnTo>
                    <a:lnTo>
                      <a:pt x="1720" y="1668"/>
                    </a:lnTo>
                    <a:lnTo>
                      <a:pt x="1714" y="1668"/>
                    </a:lnTo>
                    <a:lnTo>
                      <a:pt x="1714" y="1661"/>
                    </a:lnTo>
                    <a:lnTo>
                      <a:pt x="1708" y="1661"/>
                    </a:lnTo>
                    <a:lnTo>
                      <a:pt x="1708" y="1668"/>
                    </a:lnTo>
                    <a:lnTo>
                      <a:pt x="1702" y="1668"/>
                    </a:lnTo>
                    <a:lnTo>
                      <a:pt x="1696" y="1674"/>
                    </a:lnTo>
                    <a:lnTo>
                      <a:pt x="1690" y="1674"/>
                    </a:lnTo>
                    <a:lnTo>
                      <a:pt x="1690" y="1680"/>
                    </a:lnTo>
                    <a:lnTo>
                      <a:pt x="1696" y="1680"/>
                    </a:lnTo>
                    <a:lnTo>
                      <a:pt x="1690" y="1680"/>
                    </a:lnTo>
                    <a:lnTo>
                      <a:pt x="1690" y="1686"/>
                    </a:lnTo>
                    <a:lnTo>
                      <a:pt x="1696" y="1686"/>
                    </a:lnTo>
                    <a:lnTo>
                      <a:pt x="1690" y="1686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78" y="1680"/>
                    </a:lnTo>
                    <a:lnTo>
                      <a:pt x="1678" y="1686"/>
                    </a:lnTo>
                    <a:lnTo>
                      <a:pt x="1672" y="1686"/>
                    </a:lnTo>
                    <a:lnTo>
                      <a:pt x="1672" y="1692"/>
                    </a:lnTo>
                    <a:lnTo>
                      <a:pt x="1666" y="1692"/>
                    </a:lnTo>
                    <a:lnTo>
                      <a:pt x="1666" y="1698"/>
                    </a:lnTo>
                    <a:lnTo>
                      <a:pt x="1660" y="1698"/>
                    </a:lnTo>
                    <a:lnTo>
                      <a:pt x="1660" y="1704"/>
                    </a:lnTo>
                    <a:lnTo>
                      <a:pt x="1660" y="1698"/>
                    </a:lnTo>
                    <a:lnTo>
                      <a:pt x="1654" y="1698"/>
                    </a:lnTo>
                    <a:lnTo>
                      <a:pt x="1654" y="1692"/>
                    </a:lnTo>
                    <a:lnTo>
                      <a:pt x="1648" y="1692"/>
                    </a:lnTo>
                    <a:lnTo>
                      <a:pt x="1654" y="1698"/>
                    </a:lnTo>
                    <a:lnTo>
                      <a:pt x="1654" y="1704"/>
                    </a:lnTo>
                    <a:lnTo>
                      <a:pt x="1654" y="1698"/>
                    </a:lnTo>
                    <a:lnTo>
                      <a:pt x="1648" y="1698"/>
                    </a:lnTo>
                    <a:lnTo>
                      <a:pt x="1648" y="1704"/>
                    </a:lnTo>
                    <a:lnTo>
                      <a:pt x="1642" y="1704"/>
                    </a:lnTo>
                    <a:lnTo>
                      <a:pt x="1642" y="1698"/>
                    </a:lnTo>
                    <a:lnTo>
                      <a:pt x="1636" y="1698"/>
                    </a:lnTo>
                    <a:lnTo>
                      <a:pt x="1636" y="1704"/>
                    </a:lnTo>
                    <a:lnTo>
                      <a:pt x="1630" y="1704"/>
                    </a:lnTo>
                    <a:lnTo>
                      <a:pt x="1630" y="1698"/>
                    </a:lnTo>
                    <a:lnTo>
                      <a:pt x="1624" y="1698"/>
                    </a:lnTo>
                    <a:lnTo>
                      <a:pt x="1618" y="1698"/>
                    </a:lnTo>
                    <a:lnTo>
                      <a:pt x="1612" y="1698"/>
                    </a:lnTo>
                    <a:lnTo>
                      <a:pt x="1612" y="1704"/>
                    </a:lnTo>
                    <a:lnTo>
                      <a:pt x="1612" y="1711"/>
                    </a:lnTo>
                    <a:lnTo>
                      <a:pt x="1612" y="1717"/>
                    </a:lnTo>
                    <a:lnTo>
                      <a:pt x="1612" y="1723"/>
                    </a:lnTo>
                    <a:lnTo>
                      <a:pt x="1605" y="1723"/>
                    </a:lnTo>
                    <a:lnTo>
                      <a:pt x="1605" y="1729"/>
                    </a:lnTo>
                    <a:lnTo>
                      <a:pt x="1605" y="1735"/>
                    </a:lnTo>
                    <a:lnTo>
                      <a:pt x="1599" y="1735"/>
                    </a:lnTo>
                    <a:lnTo>
                      <a:pt x="1593" y="1735"/>
                    </a:lnTo>
                    <a:lnTo>
                      <a:pt x="1593" y="1729"/>
                    </a:lnTo>
                    <a:lnTo>
                      <a:pt x="1587" y="1729"/>
                    </a:lnTo>
                    <a:lnTo>
                      <a:pt x="1587" y="1735"/>
                    </a:lnTo>
                    <a:lnTo>
                      <a:pt x="1581" y="1735"/>
                    </a:lnTo>
                    <a:lnTo>
                      <a:pt x="1581" y="1741"/>
                    </a:lnTo>
                    <a:lnTo>
                      <a:pt x="1575" y="1741"/>
                    </a:lnTo>
                    <a:lnTo>
                      <a:pt x="1575" y="1735"/>
                    </a:lnTo>
                    <a:lnTo>
                      <a:pt x="1569" y="1729"/>
                    </a:lnTo>
                    <a:lnTo>
                      <a:pt x="1569" y="1735"/>
                    </a:lnTo>
                    <a:lnTo>
                      <a:pt x="1563" y="1735"/>
                    </a:lnTo>
                    <a:lnTo>
                      <a:pt x="1557" y="1735"/>
                    </a:lnTo>
                    <a:lnTo>
                      <a:pt x="1557" y="1741"/>
                    </a:lnTo>
                    <a:lnTo>
                      <a:pt x="1557" y="1748"/>
                    </a:lnTo>
                    <a:lnTo>
                      <a:pt x="1557" y="1754"/>
                    </a:lnTo>
                    <a:lnTo>
                      <a:pt x="1551" y="1754"/>
                    </a:lnTo>
                    <a:lnTo>
                      <a:pt x="1551" y="1748"/>
                    </a:lnTo>
                    <a:lnTo>
                      <a:pt x="1545" y="1748"/>
                    </a:lnTo>
                    <a:lnTo>
                      <a:pt x="1539" y="1748"/>
                    </a:lnTo>
                    <a:lnTo>
                      <a:pt x="1533" y="1748"/>
                    </a:lnTo>
                    <a:lnTo>
                      <a:pt x="1527" y="1748"/>
                    </a:lnTo>
                    <a:lnTo>
                      <a:pt x="1527" y="1754"/>
                    </a:lnTo>
                    <a:lnTo>
                      <a:pt x="1521" y="1754"/>
                    </a:lnTo>
                    <a:lnTo>
                      <a:pt x="1521" y="1760"/>
                    </a:lnTo>
                    <a:lnTo>
                      <a:pt x="1515" y="1760"/>
                    </a:lnTo>
                    <a:lnTo>
                      <a:pt x="1521" y="1766"/>
                    </a:lnTo>
                    <a:lnTo>
                      <a:pt x="1515" y="1766"/>
                    </a:lnTo>
                    <a:lnTo>
                      <a:pt x="1515" y="1772"/>
                    </a:lnTo>
                    <a:lnTo>
                      <a:pt x="1515" y="1778"/>
                    </a:lnTo>
                    <a:lnTo>
                      <a:pt x="1509" y="1778"/>
                    </a:lnTo>
                    <a:lnTo>
                      <a:pt x="1509" y="1784"/>
                    </a:lnTo>
                    <a:lnTo>
                      <a:pt x="1503" y="1791"/>
                    </a:lnTo>
                    <a:lnTo>
                      <a:pt x="1497" y="1791"/>
                    </a:lnTo>
                    <a:lnTo>
                      <a:pt x="1497" y="1784"/>
                    </a:lnTo>
                    <a:lnTo>
                      <a:pt x="1491" y="1784"/>
                    </a:lnTo>
                    <a:lnTo>
                      <a:pt x="1491" y="1791"/>
                    </a:lnTo>
                    <a:lnTo>
                      <a:pt x="1485" y="1791"/>
                    </a:lnTo>
                    <a:lnTo>
                      <a:pt x="1479" y="1791"/>
                    </a:lnTo>
                    <a:lnTo>
                      <a:pt x="1479" y="1797"/>
                    </a:lnTo>
                    <a:lnTo>
                      <a:pt x="1473" y="1797"/>
                    </a:lnTo>
                    <a:lnTo>
                      <a:pt x="1473" y="1803"/>
                    </a:lnTo>
                    <a:lnTo>
                      <a:pt x="1467" y="1803"/>
                    </a:lnTo>
                    <a:lnTo>
                      <a:pt x="1461" y="1803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49" y="1797"/>
                    </a:lnTo>
                    <a:lnTo>
                      <a:pt x="1449" y="1803"/>
                    </a:lnTo>
                    <a:lnTo>
                      <a:pt x="1443" y="1803"/>
                    </a:lnTo>
                    <a:lnTo>
                      <a:pt x="1436" y="1803"/>
                    </a:lnTo>
                    <a:lnTo>
                      <a:pt x="1436" y="1797"/>
                    </a:lnTo>
                    <a:lnTo>
                      <a:pt x="1430" y="1803"/>
                    </a:lnTo>
                    <a:lnTo>
                      <a:pt x="1430" y="1797"/>
                    </a:lnTo>
                    <a:lnTo>
                      <a:pt x="1430" y="1803"/>
                    </a:lnTo>
                    <a:lnTo>
                      <a:pt x="1424" y="1803"/>
                    </a:lnTo>
                    <a:lnTo>
                      <a:pt x="1418" y="1803"/>
                    </a:lnTo>
                    <a:lnTo>
                      <a:pt x="1412" y="1803"/>
                    </a:lnTo>
                    <a:lnTo>
                      <a:pt x="1412" y="1797"/>
                    </a:lnTo>
                    <a:lnTo>
                      <a:pt x="1406" y="1797"/>
                    </a:lnTo>
                    <a:lnTo>
                      <a:pt x="1406" y="1791"/>
                    </a:lnTo>
                    <a:lnTo>
                      <a:pt x="1412" y="1791"/>
                    </a:lnTo>
                    <a:lnTo>
                      <a:pt x="1412" y="1784"/>
                    </a:lnTo>
                    <a:lnTo>
                      <a:pt x="1406" y="1778"/>
                    </a:lnTo>
                    <a:lnTo>
                      <a:pt x="1400" y="1778"/>
                    </a:lnTo>
                    <a:lnTo>
                      <a:pt x="1400" y="1772"/>
                    </a:lnTo>
                    <a:lnTo>
                      <a:pt x="1394" y="1772"/>
                    </a:lnTo>
                    <a:lnTo>
                      <a:pt x="1394" y="1766"/>
                    </a:lnTo>
                    <a:lnTo>
                      <a:pt x="1388" y="1766"/>
                    </a:lnTo>
                    <a:lnTo>
                      <a:pt x="1382" y="1766"/>
                    </a:lnTo>
                    <a:lnTo>
                      <a:pt x="1388" y="1766"/>
                    </a:lnTo>
                    <a:lnTo>
                      <a:pt x="1388" y="1760"/>
                    </a:lnTo>
                    <a:lnTo>
                      <a:pt x="1394" y="1760"/>
                    </a:lnTo>
                    <a:lnTo>
                      <a:pt x="1388" y="1760"/>
                    </a:lnTo>
                    <a:lnTo>
                      <a:pt x="1388" y="1754"/>
                    </a:lnTo>
                    <a:lnTo>
                      <a:pt x="1388" y="1748"/>
                    </a:lnTo>
                    <a:lnTo>
                      <a:pt x="1382" y="1748"/>
                    </a:lnTo>
                    <a:lnTo>
                      <a:pt x="1382" y="1754"/>
                    </a:lnTo>
                    <a:lnTo>
                      <a:pt x="1382" y="1760"/>
                    </a:lnTo>
                    <a:lnTo>
                      <a:pt x="1376" y="1760"/>
                    </a:lnTo>
                    <a:lnTo>
                      <a:pt x="1376" y="1754"/>
                    </a:lnTo>
                    <a:lnTo>
                      <a:pt x="1370" y="1754"/>
                    </a:lnTo>
                    <a:lnTo>
                      <a:pt x="1370" y="1748"/>
                    </a:lnTo>
                    <a:lnTo>
                      <a:pt x="1364" y="1748"/>
                    </a:lnTo>
                    <a:lnTo>
                      <a:pt x="1358" y="1748"/>
                    </a:lnTo>
                    <a:lnTo>
                      <a:pt x="1358" y="1741"/>
                    </a:lnTo>
                    <a:lnTo>
                      <a:pt x="1352" y="1741"/>
                    </a:lnTo>
                    <a:lnTo>
                      <a:pt x="1352" y="1748"/>
                    </a:lnTo>
                    <a:lnTo>
                      <a:pt x="1346" y="1748"/>
                    </a:lnTo>
                    <a:lnTo>
                      <a:pt x="1346" y="1741"/>
                    </a:lnTo>
                    <a:lnTo>
                      <a:pt x="1340" y="1741"/>
                    </a:lnTo>
                    <a:lnTo>
                      <a:pt x="1340" y="1748"/>
                    </a:lnTo>
                    <a:lnTo>
                      <a:pt x="1340" y="1741"/>
                    </a:lnTo>
                    <a:lnTo>
                      <a:pt x="1340" y="1735"/>
                    </a:lnTo>
                    <a:lnTo>
                      <a:pt x="1334" y="1735"/>
                    </a:lnTo>
                    <a:lnTo>
                      <a:pt x="1328" y="1735"/>
                    </a:lnTo>
                    <a:lnTo>
                      <a:pt x="1322" y="1735"/>
                    </a:lnTo>
                    <a:lnTo>
                      <a:pt x="1328" y="1735"/>
                    </a:lnTo>
                    <a:lnTo>
                      <a:pt x="1328" y="1729"/>
                    </a:lnTo>
                    <a:lnTo>
                      <a:pt x="1334" y="1729"/>
                    </a:lnTo>
                    <a:lnTo>
                      <a:pt x="1334" y="1723"/>
                    </a:lnTo>
                    <a:lnTo>
                      <a:pt x="1328" y="1723"/>
                    </a:lnTo>
                    <a:lnTo>
                      <a:pt x="1328" y="1729"/>
                    </a:lnTo>
                    <a:lnTo>
                      <a:pt x="1322" y="1729"/>
                    </a:lnTo>
                    <a:lnTo>
                      <a:pt x="1322" y="1723"/>
                    </a:lnTo>
                    <a:lnTo>
                      <a:pt x="1328" y="1717"/>
                    </a:lnTo>
                    <a:lnTo>
                      <a:pt x="1322" y="1717"/>
                    </a:lnTo>
                    <a:lnTo>
                      <a:pt x="1322" y="1711"/>
                    </a:lnTo>
                    <a:lnTo>
                      <a:pt x="1316" y="1711"/>
                    </a:lnTo>
                    <a:lnTo>
                      <a:pt x="1310" y="1711"/>
                    </a:lnTo>
                    <a:lnTo>
                      <a:pt x="1310" y="1704"/>
                    </a:lnTo>
                    <a:lnTo>
                      <a:pt x="1304" y="1704"/>
                    </a:lnTo>
                    <a:lnTo>
                      <a:pt x="1304" y="1711"/>
                    </a:lnTo>
                    <a:lnTo>
                      <a:pt x="1310" y="1711"/>
                    </a:lnTo>
                    <a:lnTo>
                      <a:pt x="1310" y="1717"/>
                    </a:lnTo>
                    <a:lnTo>
                      <a:pt x="1310" y="1723"/>
                    </a:lnTo>
                    <a:lnTo>
                      <a:pt x="1310" y="1729"/>
                    </a:lnTo>
                    <a:lnTo>
                      <a:pt x="1304" y="1729"/>
                    </a:lnTo>
                    <a:lnTo>
                      <a:pt x="1304" y="1723"/>
                    </a:lnTo>
                    <a:lnTo>
                      <a:pt x="1304" y="1717"/>
                    </a:lnTo>
                    <a:lnTo>
                      <a:pt x="1298" y="1717"/>
                    </a:lnTo>
                    <a:lnTo>
                      <a:pt x="1292" y="1717"/>
                    </a:lnTo>
                    <a:lnTo>
                      <a:pt x="1292" y="1723"/>
                    </a:lnTo>
                    <a:lnTo>
                      <a:pt x="1286" y="1717"/>
                    </a:lnTo>
                    <a:lnTo>
                      <a:pt x="1286" y="1723"/>
                    </a:lnTo>
                    <a:lnTo>
                      <a:pt x="1280" y="1729"/>
                    </a:lnTo>
                    <a:lnTo>
                      <a:pt x="1273" y="1723"/>
                    </a:lnTo>
                    <a:lnTo>
                      <a:pt x="1280" y="1723"/>
                    </a:lnTo>
                    <a:lnTo>
                      <a:pt x="1280" y="1717"/>
                    </a:lnTo>
                    <a:lnTo>
                      <a:pt x="1280" y="1711"/>
                    </a:lnTo>
                    <a:lnTo>
                      <a:pt x="1273" y="1711"/>
                    </a:lnTo>
                    <a:lnTo>
                      <a:pt x="1267" y="1711"/>
                    </a:lnTo>
                    <a:lnTo>
                      <a:pt x="1261" y="1711"/>
                    </a:lnTo>
                    <a:lnTo>
                      <a:pt x="1261" y="1704"/>
                    </a:lnTo>
                    <a:lnTo>
                      <a:pt x="1255" y="1704"/>
                    </a:lnTo>
                    <a:lnTo>
                      <a:pt x="1255" y="1711"/>
                    </a:lnTo>
                    <a:lnTo>
                      <a:pt x="1255" y="1717"/>
                    </a:lnTo>
                    <a:lnTo>
                      <a:pt x="1255" y="1723"/>
                    </a:lnTo>
                    <a:lnTo>
                      <a:pt x="1255" y="1729"/>
                    </a:lnTo>
                    <a:lnTo>
                      <a:pt x="1249" y="1729"/>
                    </a:lnTo>
                    <a:lnTo>
                      <a:pt x="1243" y="1729"/>
                    </a:lnTo>
                    <a:lnTo>
                      <a:pt x="1237" y="1723"/>
                    </a:lnTo>
                    <a:lnTo>
                      <a:pt x="1225" y="1717"/>
                    </a:lnTo>
                    <a:lnTo>
                      <a:pt x="1219" y="1717"/>
                    </a:lnTo>
                    <a:lnTo>
                      <a:pt x="1213" y="1717"/>
                    </a:lnTo>
                    <a:lnTo>
                      <a:pt x="1183" y="1704"/>
                    </a:lnTo>
                    <a:lnTo>
                      <a:pt x="1177" y="1704"/>
                    </a:lnTo>
                    <a:lnTo>
                      <a:pt x="1141" y="1692"/>
                    </a:lnTo>
                    <a:lnTo>
                      <a:pt x="1098" y="1680"/>
                    </a:lnTo>
                    <a:lnTo>
                      <a:pt x="1086" y="1680"/>
                    </a:lnTo>
                    <a:lnTo>
                      <a:pt x="1056" y="1674"/>
                    </a:lnTo>
                    <a:lnTo>
                      <a:pt x="1050" y="1674"/>
                    </a:lnTo>
                    <a:lnTo>
                      <a:pt x="1044" y="1674"/>
                    </a:lnTo>
                    <a:lnTo>
                      <a:pt x="1038" y="1674"/>
                    </a:lnTo>
                    <a:lnTo>
                      <a:pt x="1032" y="1674"/>
                    </a:lnTo>
                    <a:lnTo>
                      <a:pt x="1026" y="1668"/>
                    </a:lnTo>
                    <a:lnTo>
                      <a:pt x="1014" y="1668"/>
                    </a:lnTo>
                    <a:lnTo>
                      <a:pt x="996" y="1668"/>
                    </a:lnTo>
                    <a:lnTo>
                      <a:pt x="966" y="1661"/>
                    </a:lnTo>
                    <a:lnTo>
                      <a:pt x="947" y="1661"/>
                    </a:lnTo>
                    <a:lnTo>
                      <a:pt x="941" y="1661"/>
                    </a:lnTo>
                    <a:lnTo>
                      <a:pt x="923" y="1661"/>
                    </a:lnTo>
                    <a:lnTo>
                      <a:pt x="917" y="1655"/>
                    </a:lnTo>
                    <a:lnTo>
                      <a:pt x="911" y="1655"/>
                    </a:lnTo>
                    <a:lnTo>
                      <a:pt x="899" y="1655"/>
                    </a:lnTo>
                    <a:lnTo>
                      <a:pt x="893" y="1655"/>
                    </a:lnTo>
                    <a:lnTo>
                      <a:pt x="893" y="1649"/>
                    </a:lnTo>
                    <a:lnTo>
                      <a:pt x="893" y="1643"/>
                    </a:lnTo>
                    <a:lnTo>
                      <a:pt x="899" y="1643"/>
                    </a:lnTo>
                    <a:lnTo>
                      <a:pt x="899" y="1637"/>
                    </a:lnTo>
                    <a:lnTo>
                      <a:pt x="905" y="1637"/>
                    </a:lnTo>
                    <a:lnTo>
                      <a:pt x="905" y="1631"/>
                    </a:lnTo>
                    <a:lnTo>
                      <a:pt x="911" y="1631"/>
                    </a:lnTo>
                    <a:lnTo>
                      <a:pt x="911" y="1625"/>
                    </a:lnTo>
                    <a:lnTo>
                      <a:pt x="905" y="1625"/>
                    </a:lnTo>
                    <a:lnTo>
                      <a:pt x="899" y="1625"/>
                    </a:lnTo>
                    <a:lnTo>
                      <a:pt x="899" y="1631"/>
                    </a:lnTo>
                    <a:lnTo>
                      <a:pt x="893" y="1631"/>
                    </a:lnTo>
                    <a:lnTo>
                      <a:pt x="893" y="1637"/>
                    </a:lnTo>
                    <a:lnTo>
                      <a:pt x="887" y="1637"/>
                    </a:lnTo>
                    <a:lnTo>
                      <a:pt x="881" y="1637"/>
                    </a:lnTo>
                    <a:lnTo>
                      <a:pt x="881" y="1631"/>
                    </a:lnTo>
                    <a:lnTo>
                      <a:pt x="881" y="1625"/>
                    </a:lnTo>
                    <a:lnTo>
                      <a:pt x="881" y="1618"/>
                    </a:lnTo>
                    <a:lnTo>
                      <a:pt x="881" y="1612"/>
                    </a:lnTo>
                    <a:lnTo>
                      <a:pt x="887" y="1606"/>
                    </a:lnTo>
                    <a:lnTo>
                      <a:pt x="893" y="1606"/>
                    </a:lnTo>
                    <a:lnTo>
                      <a:pt x="893" y="1612"/>
                    </a:lnTo>
                    <a:lnTo>
                      <a:pt x="899" y="1612"/>
                    </a:lnTo>
                    <a:lnTo>
                      <a:pt x="905" y="1612"/>
                    </a:lnTo>
                    <a:lnTo>
                      <a:pt x="905" y="1606"/>
                    </a:lnTo>
                    <a:lnTo>
                      <a:pt x="905" y="1600"/>
                    </a:lnTo>
                    <a:lnTo>
                      <a:pt x="905" y="1594"/>
                    </a:lnTo>
                    <a:lnTo>
                      <a:pt x="899" y="1594"/>
                    </a:lnTo>
                    <a:lnTo>
                      <a:pt x="899" y="1588"/>
                    </a:lnTo>
                    <a:lnTo>
                      <a:pt x="893" y="1588"/>
                    </a:lnTo>
                    <a:lnTo>
                      <a:pt x="887" y="1588"/>
                    </a:lnTo>
                    <a:lnTo>
                      <a:pt x="887" y="1581"/>
                    </a:lnTo>
                    <a:lnTo>
                      <a:pt x="893" y="1581"/>
                    </a:lnTo>
                    <a:lnTo>
                      <a:pt x="899" y="1581"/>
                    </a:lnTo>
                    <a:lnTo>
                      <a:pt x="899" y="1575"/>
                    </a:lnTo>
                    <a:lnTo>
                      <a:pt x="905" y="1575"/>
                    </a:lnTo>
                    <a:lnTo>
                      <a:pt x="911" y="1575"/>
                    </a:lnTo>
                    <a:lnTo>
                      <a:pt x="911" y="1569"/>
                    </a:lnTo>
                    <a:lnTo>
                      <a:pt x="911" y="1563"/>
                    </a:lnTo>
                    <a:lnTo>
                      <a:pt x="905" y="1563"/>
                    </a:lnTo>
                    <a:lnTo>
                      <a:pt x="905" y="1557"/>
                    </a:lnTo>
                    <a:lnTo>
                      <a:pt x="899" y="1557"/>
                    </a:lnTo>
                    <a:lnTo>
                      <a:pt x="893" y="1557"/>
                    </a:lnTo>
                    <a:lnTo>
                      <a:pt x="893" y="1551"/>
                    </a:lnTo>
                    <a:lnTo>
                      <a:pt x="887" y="1551"/>
                    </a:lnTo>
                    <a:lnTo>
                      <a:pt x="887" y="1545"/>
                    </a:lnTo>
                    <a:lnTo>
                      <a:pt x="887" y="1538"/>
                    </a:lnTo>
                    <a:lnTo>
                      <a:pt x="881" y="1538"/>
                    </a:lnTo>
                    <a:lnTo>
                      <a:pt x="881" y="1532"/>
                    </a:lnTo>
                    <a:lnTo>
                      <a:pt x="881" y="1526"/>
                    </a:lnTo>
                    <a:lnTo>
                      <a:pt x="881" y="1520"/>
                    </a:lnTo>
                    <a:lnTo>
                      <a:pt x="887" y="1520"/>
                    </a:lnTo>
                    <a:lnTo>
                      <a:pt x="887" y="1514"/>
                    </a:lnTo>
                    <a:lnTo>
                      <a:pt x="893" y="1514"/>
                    </a:lnTo>
                    <a:lnTo>
                      <a:pt x="893" y="1508"/>
                    </a:lnTo>
                    <a:lnTo>
                      <a:pt x="899" y="1508"/>
                    </a:lnTo>
                    <a:lnTo>
                      <a:pt x="905" y="1508"/>
                    </a:lnTo>
                    <a:lnTo>
                      <a:pt x="905" y="1501"/>
                    </a:lnTo>
                    <a:lnTo>
                      <a:pt x="899" y="1501"/>
                    </a:lnTo>
                    <a:lnTo>
                      <a:pt x="899" y="1495"/>
                    </a:lnTo>
                    <a:lnTo>
                      <a:pt x="893" y="1495"/>
                    </a:lnTo>
                    <a:lnTo>
                      <a:pt x="887" y="1501"/>
                    </a:lnTo>
                    <a:lnTo>
                      <a:pt x="887" y="1495"/>
                    </a:lnTo>
                    <a:lnTo>
                      <a:pt x="881" y="1495"/>
                    </a:lnTo>
                    <a:lnTo>
                      <a:pt x="887" y="1489"/>
                    </a:lnTo>
                    <a:lnTo>
                      <a:pt x="887" y="1483"/>
                    </a:lnTo>
                    <a:lnTo>
                      <a:pt x="893" y="1483"/>
                    </a:lnTo>
                    <a:lnTo>
                      <a:pt x="893" y="1477"/>
                    </a:lnTo>
                    <a:lnTo>
                      <a:pt x="893" y="1483"/>
                    </a:lnTo>
                    <a:lnTo>
                      <a:pt x="899" y="1483"/>
                    </a:lnTo>
                    <a:lnTo>
                      <a:pt x="905" y="1483"/>
                    </a:lnTo>
                    <a:lnTo>
                      <a:pt x="905" y="1489"/>
                    </a:lnTo>
                    <a:lnTo>
                      <a:pt x="905" y="1483"/>
                    </a:lnTo>
                    <a:lnTo>
                      <a:pt x="911" y="1483"/>
                    </a:lnTo>
                    <a:lnTo>
                      <a:pt x="911" y="1477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05" y="1465"/>
                    </a:lnTo>
                    <a:lnTo>
                      <a:pt x="899" y="1465"/>
                    </a:lnTo>
                    <a:lnTo>
                      <a:pt x="893" y="1465"/>
                    </a:lnTo>
                    <a:lnTo>
                      <a:pt x="893" y="1458"/>
                    </a:lnTo>
                    <a:lnTo>
                      <a:pt x="899" y="1458"/>
                    </a:lnTo>
                    <a:lnTo>
                      <a:pt x="899" y="1452"/>
                    </a:lnTo>
                    <a:lnTo>
                      <a:pt x="899" y="1446"/>
                    </a:lnTo>
                    <a:lnTo>
                      <a:pt x="899" y="1440"/>
                    </a:lnTo>
                    <a:lnTo>
                      <a:pt x="905" y="1440"/>
                    </a:lnTo>
                    <a:lnTo>
                      <a:pt x="911" y="1440"/>
                    </a:lnTo>
                    <a:lnTo>
                      <a:pt x="917" y="1440"/>
                    </a:lnTo>
                    <a:lnTo>
                      <a:pt x="923" y="1434"/>
                    </a:lnTo>
                    <a:lnTo>
                      <a:pt x="923" y="1428"/>
                    </a:lnTo>
                    <a:lnTo>
                      <a:pt x="923" y="1421"/>
                    </a:lnTo>
                    <a:lnTo>
                      <a:pt x="923" y="1415"/>
                    </a:lnTo>
                    <a:lnTo>
                      <a:pt x="929" y="1415"/>
                    </a:lnTo>
                    <a:lnTo>
                      <a:pt x="929" y="1409"/>
                    </a:lnTo>
                    <a:lnTo>
                      <a:pt x="935" y="1409"/>
                    </a:lnTo>
                    <a:lnTo>
                      <a:pt x="941" y="1409"/>
                    </a:lnTo>
                    <a:lnTo>
                      <a:pt x="947" y="1409"/>
                    </a:lnTo>
                    <a:lnTo>
                      <a:pt x="947" y="1403"/>
                    </a:lnTo>
                    <a:lnTo>
                      <a:pt x="941" y="1403"/>
                    </a:lnTo>
                    <a:lnTo>
                      <a:pt x="935" y="1397"/>
                    </a:lnTo>
                    <a:lnTo>
                      <a:pt x="929" y="1397"/>
                    </a:lnTo>
                    <a:lnTo>
                      <a:pt x="929" y="1391"/>
                    </a:lnTo>
                    <a:lnTo>
                      <a:pt x="929" y="1385"/>
                    </a:lnTo>
                    <a:lnTo>
                      <a:pt x="923" y="1391"/>
                    </a:lnTo>
                    <a:lnTo>
                      <a:pt x="923" y="1397"/>
                    </a:lnTo>
                    <a:lnTo>
                      <a:pt x="917" y="1397"/>
                    </a:lnTo>
                    <a:lnTo>
                      <a:pt x="917" y="1391"/>
                    </a:lnTo>
                    <a:lnTo>
                      <a:pt x="917" y="1385"/>
                    </a:lnTo>
                    <a:lnTo>
                      <a:pt x="923" y="1385"/>
                    </a:lnTo>
                    <a:lnTo>
                      <a:pt x="929" y="1378"/>
                    </a:lnTo>
                    <a:lnTo>
                      <a:pt x="929" y="1372"/>
                    </a:lnTo>
                    <a:lnTo>
                      <a:pt x="935" y="1372"/>
                    </a:lnTo>
                    <a:lnTo>
                      <a:pt x="941" y="1372"/>
                    </a:lnTo>
                    <a:lnTo>
                      <a:pt x="941" y="1378"/>
                    </a:lnTo>
                    <a:lnTo>
                      <a:pt x="947" y="1378"/>
                    </a:lnTo>
                    <a:lnTo>
                      <a:pt x="947" y="1385"/>
                    </a:lnTo>
                    <a:lnTo>
                      <a:pt x="954" y="1385"/>
                    </a:lnTo>
                    <a:lnTo>
                      <a:pt x="960" y="1378"/>
                    </a:lnTo>
                    <a:lnTo>
                      <a:pt x="954" y="1378"/>
                    </a:lnTo>
                    <a:lnTo>
                      <a:pt x="954" y="1372"/>
                    </a:lnTo>
                    <a:lnTo>
                      <a:pt x="947" y="1372"/>
                    </a:lnTo>
                    <a:lnTo>
                      <a:pt x="941" y="1372"/>
                    </a:lnTo>
                    <a:lnTo>
                      <a:pt x="941" y="1366"/>
                    </a:lnTo>
                    <a:lnTo>
                      <a:pt x="935" y="1366"/>
                    </a:lnTo>
                    <a:lnTo>
                      <a:pt x="929" y="1354"/>
                    </a:lnTo>
                    <a:lnTo>
                      <a:pt x="929" y="1348"/>
                    </a:lnTo>
                    <a:lnTo>
                      <a:pt x="935" y="1348"/>
                    </a:lnTo>
                    <a:lnTo>
                      <a:pt x="941" y="1348"/>
                    </a:lnTo>
                    <a:lnTo>
                      <a:pt x="941" y="1341"/>
                    </a:lnTo>
                    <a:lnTo>
                      <a:pt x="941" y="1335"/>
                    </a:lnTo>
                    <a:lnTo>
                      <a:pt x="935" y="1335"/>
                    </a:lnTo>
                    <a:lnTo>
                      <a:pt x="929" y="1335"/>
                    </a:lnTo>
                    <a:lnTo>
                      <a:pt x="929" y="1341"/>
                    </a:lnTo>
                    <a:lnTo>
                      <a:pt x="923" y="1348"/>
                    </a:lnTo>
                    <a:lnTo>
                      <a:pt x="923" y="1341"/>
                    </a:lnTo>
                    <a:lnTo>
                      <a:pt x="917" y="1341"/>
                    </a:lnTo>
                    <a:lnTo>
                      <a:pt x="917" y="1335"/>
                    </a:lnTo>
                    <a:lnTo>
                      <a:pt x="917" y="1329"/>
                    </a:lnTo>
                    <a:lnTo>
                      <a:pt x="911" y="1329"/>
                    </a:lnTo>
                    <a:lnTo>
                      <a:pt x="905" y="1329"/>
                    </a:lnTo>
                    <a:lnTo>
                      <a:pt x="899" y="1329"/>
                    </a:lnTo>
                    <a:lnTo>
                      <a:pt x="893" y="1329"/>
                    </a:lnTo>
                    <a:lnTo>
                      <a:pt x="887" y="1329"/>
                    </a:lnTo>
                    <a:lnTo>
                      <a:pt x="881" y="1329"/>
                    </a:lnTo>
                    <a:lnTo>
                      <a:pt x="875" y="1329"/>
                    </a:lnTo>
                    <a:lnTo>
                      <a:pt x="869" y="1329"/>
                    </a:lnTo>
                    <a:lnTo>
                      <a:pt x="863" y="1329"/>
                    </a:lnTo>
                    <a:lnTo>
                      <a:pt x="857" y="1329"/>
                    </a:lnTo>
                    <a:lnTo>
                      <a:pt x="851" y="1329"/>
                    </a:lnTo>
                    <a:lnTo>
                      <a:pt x="851" y="1323"/>
                    </a:lnTo>
                    <a:lnTo>
                      <a:pt x="857" y="1323"/>
                    </a:lnTo>
                    <a:lnTo>
                      <a:pt x="857" y="1317"/>
                    </a:lnTo>
                    <a:lnTo>
                      <a:pt x="857" y="1311"/>
                    </a:lnTo>
                    <a:lnTo>
                      <a:pt x="857" y="1305"/>
                    </a:lnTo>
                    <a:lnTo>
                      <a:pt x="863" y="1305"/>
                    </a:lnTo>
                    <a:lnTo>
                      <a:pt x="863" y="1298"/>
                    </a:lnTo>
                    <a:lnTo>
                      <a:pt x="857" y="1292"/>
                    </a:lnTo>
                    <a:lnTo>
                      <a:pt x="851" y="1298"/>
                    </a:lnTo>
                    <a:lnTo>
                      <a:pt x="845" y="1298"/>
                    </a:lnTo>
                    <a:lnTo>
                      <a:pt x="845" y="1292"/>
                    </a:lnTo>
                    <a:lnTo>
                      <a:pt x="839" y="1292"/>
                    </a:lnTo>
                    <a:lnTo>
                      <a:pt x="839" y="1286"/>
                    </a:lnTo>
                    <a:lnTo>
                      <a:pt x="833" y="1286"/>
                    </a:lnTo>
                    <a:lnTo>
                      <a:pt x="827" y="1286"/>
                    </a:lnTo>
                    <a:lnTo>
                      <a:pt x="821" y="1286"/>
                    </a:lnTo>
                    <a:lnTo>
                      <a:pt x="821" y="1292"/>
                    </a:lnTo>
                    <a:lnTo>
                      <a:pt x="821" y="1298"/>
                    </a:lnTo>
                    <a:lnTo>
                      <a:pt x="815" y="1298"/>
                    </a:lnTo>
                    <a:lnTo>
                      <a:pt x="815" y="1292"/>
                    </a:lnTo>
                    <a:lnTo>
                      <a:pt x="809" y="1292"/>
                    </a:lnTo>
                    <a:lnTo>
                      <a:pt x="803" y="1292"/>
                    </a:lnTo>
                    <a:lnTo>
                      <a:pt x="803" y="1286"/>
                    </a:lnTo>
                    <a:lnTo>
                      <a:pt x="797" y="1286"/>
                    </a:lnTo>
                    <a:lnTo>
                      <a:pt x="797" y="1280"/>
                    </a:lnTo>
                    <a:lnTo>
                      <a:pt x="803" y="1280"/>
                    </a:lnTo>
                    <a:lnTo>
                      <a:pt x="803" y="1274"/>
                    </a:lnTo>
                    <a:lnTo>
                      <a:pt x="797" y="1274"/>
                    </a:lnTo>
                    <a:lnTo>
                      <a:pt x="791" y="1280"/>
                    </a:lnTo>
                    <a:lnTo>
                      <a:pt x="784" y="1280"/>
                    </a:lnTo>
                    <a:lnTo>
                      <a:pt x="778" y="1280"/>
                    </a:lnTo>
                    <a:lnTo>
                      <a:pt x="772" y="1280"/>
                    </a:lnTo>
                    <a:lnTo>
                      <a:pt x="772" y="1286"/>
                    </a:lnTo>
                    <a:lnTo>
                      <a:pt x="766" y="1286"/>
                    </a:lnTo>
                    <a:lnTo>
                      <a:pt x="760" y="1286"/>
                    </a:lnTo>
                    <a:lnTo>
                      <a:pt x="754" y="1280"/>
                    </a:lnTo>
                    <a:lnTo>
                      <a:pt x="754" y="1274"/>
                    </a:lnTo>
                    <a:lnTo>
                      <a:pt x="760" y="1274"/>
                    </a:lnTo>
                    <a:lnTo>
                      <a:pt x="760" y="1268"/>
                    </a:lnTo>
                    <a:lnTo>
                      <a:pt x="754" y="1268"/>
                    </a:lnTo>
                    <a:lnTo>
                      <a:pt x="748" y="1268"/>
                    </a:lnTo>
                    <a:lnTo>
                      <a:pt x="742" y="1268"/>
                    </a:lnTo>
                    <a:lnTo>
                      <a:pt x="742" y="1274"/>
                    </a:lnTo>
                    <a:lnTo>
                      <a:pt x="736" y="1274"/>
                    </a:lnTo>
                    <a:lnTo>
                      <a:pt x="736" y="1280"/>
                    </a:lnTo>
                    <a:lnTo>
                      <a:pt x="730" y="1280"/>
                    </a:lnTo>
                    <a:lnTo>
                      <a:pt x="724" y="1280"/>
                    </a:lnTo>
                    <a:lnTo>
                      <a:pt x="724" y="1274"/>
                    </a:lnTo>
                    <a:lnTo>
                      <a:pt x="718" y="1274"/>
                    </a:lnTo>
                    <a:lnTo>
                      <a:pt x="718" y="1268"/>
                    </a:lnTo>
                    <a:lnTo>
                      <a:pt x="724" y="1268"/>
                    </a:lnTo>
                    <a:lnTo>
                      <a:pt x="730" y="1268"/>
                    </a:lnTo>
                    <a:lnTo>
                      <a:pt x="736" y="1268"/>
                    </a:lnTo>
                    <a:lnTo>
                      <a:pt x="742" y="1268"/>
                    </a:lnTo>
                    <a:lnTo>
                      <a:pt x="742" y="1262"/>
                    </a:lnTo>
                    <a:lnTo>
                      <a:pt x="748" y="1262"/>
                    </a:lnTo>
                    <a:lnTo>
                      <a:pt x="748" y="1255"/>
                    </a:lnTo>
                    <a:lnTo>
                      <a:pt x="748" y="1249"/>
                    </a:lnTo>
                    <a:lnTo>
                      <a:pt x="742" y="1249"/>
                    </a:lnTo>
                    <a:lnTo>
                      <a:pt x="742" y="1243"/>
                    </a:lnTo>
                    <a:lnTo>
                      <a:pt x="742" y="1237"/>
                    </a:lnTo>
                    <a:lnTo>
                      <a:pt x="736" y="1237"/>
                    </a:lnTo>
                    <a:lnTo>
                      <a:pt x="730" y="1237"/>
                    </a:lnTo>
                    <a:lnTo>
                      <a:pt x="730" y="1243"/>
                    </a:lnTo>
                    <a:lnTo>
                      <a:pt x="724" y="1243"/>
                    </a:lnTo>
                    <a:lnTo>
                      <a:pt x="718" y="1243"/>
                    </a:lnTo>
                    <a:lnTo>
                      <a:pt x="712" y="1243"/>
                    </a:lnTo>
                    <a:lnTo>
                      <a:pt x="712" y="1237"/>
                    </a:lnTo>
                    <a:lnTo>
                      <a:pt x="712" y="1231"/>
                    </a:lnTo>
                    <a:lnTo>
                      <a:pt x="712" y="1225"/>
                    </a:lnTo>
                    <a:lnTo>
                      <a:pt x="712" y="1218"/>
                    </a:lnTo>
                    <a:lnTo>
                      <a:pt x="706" y="1218"/>
                    </a:lnTo>
                    <a:lnTo>
                      <a:pt x="706" y="1212"/>
                    </a:lnTo>
                    <a:lnTo>
                      <a:pt x="712" y="1212"/>
                    </a:lnTo>
                    <a:lnTo>
                      <a:pt x="706" y="1212"/>
                    </a:lnTo>
                    <a:lnTo>
                      <a:pt x="706" y="1206"/>
                    </a:lnTo>
                    <a:lnTo>
                      <a:pt x="706" y="1200"/>
                    </a:lnTo>
                    <a:lnTo>
                      <a:pt x="712" y="1200"/>
                    </a:lnTo>
                    <a:lnTo>
                      <a:pt x="712" y="1194"/>
                    </a:lnTo>
                    <a:lnTo>
                      <a:pt x="718" y="1194"/>
                    </a:lnTo>
                    <a:lnTo>
                      <a:pt x="718" y="1188"/>
                    </a:lnTo>
                    <a:lnTo>
                      <a:pt x="724" y="1188"/>
                    </a:lnTo>
                    <a:lnTo>
                      <a:pt x="724" y="1182"/>
                    </a:lnTo>
                    <a:lnTo>
                      <a:pt x="724" y="1175"/>
                    </a:lnTo>
                    <a:lnTo>
                      <a:pt x="718" y="1175"/>
                    </a:lnTo>
                    <a:lnTo>
                      <a:pt x="718" y="1169"/>
                    </a:lnTo>
                    <a:lnTo>
                      <a:pt x="712" y="1169"/>
                    </a:lnTo>
                    <a:lnTo>
                      <a:pt x="712" y="1175"/>
                    </a:lnTo>
                    <a:lnTo>
                      <a:pt x="712" y="1182"/>
                    </a:lnTo>
                    <a:lnTo>
                      <a:pt x="712" y="1188"/>
                    </a:lnTo>
                    <a:lnTo>
                      <a:pt x="706" y="1188"/>
                    </a:lnTo>
                    <a:lnTo>
                      <a:pt x="700" y="1188"/>
                    </a:lnTo>
                    <a:lnTo>
                      <a:pt x="694" y="1188"/>
                    </a:lnTo>
                    <a:lnTo>
                      <a:pt x="694" y="1182"/>
                    </a:lnTo>
                    <a:lnTo>
                      <a:pt x="688" y="1182"/>
                    </a:lnTo>
                    <a:lnTo>
                      <a:pt x="688" y="1175"/>
                    </a:lnTo>
                    <a:lnTo>
                      <a:pt x="694" y="1175"/>
                    </a:lnTo>
                    <a:lnTo>
                      <a:pt x="700" y="1175"/>
                    </a:lnTo>
                    <a:lnTo>
                      <a:pt x="700" y="1169"/>
                    </a:lnTo>
                    <a:lnTo>
                      <a:pt x="700" y="1163"/>
                    </a:lnTo>
                    <a:lnTo>
                      <a:pt x="700" y="1157"/>
                    </a:lnTo>
                    <a:lnTo>
                      <a:pt x="700" y="1151"/>
                    </a:lnTo>
                    <a:lnTo>
                      <a:pt x="700" y="1145"/>
                    </a:lnTo>
                    <a:lnTo>
                      <a:pt x="694" y="1145"/>
                    </a:lnTo>
                    <a:lnTo>
                      <a:pt x="694" y="1138"/>
                    </a:lnTo>
                    <a:lnTo>
                      <a:pt x="694" y="1132"/>
                    </a:lnTo>
                    <a:lnTo>
                      <a:pt x="700" y="1132"/>
                    </a:lnTo>
                    <a:lnTo>
                      <a:pt x="700" y="1126"/>
                    </a:lnTo>
                    <a:lnTo>
                      <a:pt x="694" y="1120"/>
                    </a:lnTo>
                    <a:lnTo>
                      <a:pt x="688" y="1114"/>
                    </a:lnTo>
                    <a:lnTo>
                      <a:pt x="682" y="1108"/>
                    </a:lnTo>
                    <a:lnTo>
                      <a:pt x="682" y="1095"/>
                    </a:lnTo>
                    <a:lnTo>
                      <a:pt x="676" y="1089"/>
                    </a:lnTo>
                    <a:lnTo>
                      <a:pt x="676" y="1083"/>
                    </a:lnTo>
                    <a:lnTo>
                      <a:pt x="676" y="1077"/>
                    </a:lnTo>
                    <a:lnTo>
                      <a:pt x="670" y="1077"/>
                    </a:lnTo>
                    <a:lnTo>
                      <a:pt x="658" y="1071"/>
                    </a:lnTo>
                    <a:lnTo>
                      <a:pt x="658" y="1065"/>
                    </a:lnTo>
                    <a:lnTo>
                      <a:pt x="652" y="1065"/>
                    </a:lnTo>
                    <a:lnTo>
                      <a:pt x="652" y="1058"/>
                    </a:lnTo>
                    <a:lnTo>
                      <a:pt x="652" y="1052"/>
                    </a:lnTo>
                    <a:lnTo>
                      <a:pt x="652" y="1046"/>
                    </a:lnTo>
                    <a:lnTo>
                      <a:pt x="646" y="1046"/>
                    </a:lnTo>
                    <a:lnTo>
                      <a:pt x="640" y="1040"/>
                    </a:lnTo>
                    <a:lnTo>
                      <a:pt x="628" y="1034"/>
                    </a:lnTo>
                    <a:lnTo>
                      <a:pt x="615" y="1028"/>
                    </a:lnTo>
                    <a:lnTo>
                      <a:pt x="615" y="1022"/>
                    </a:lnTo>
                    <a:lnTo>
                      <a:pt x="609" y="1022"/>
                    </a:lnTo>
                    <a:lnTo>
                      <a:pt x="609" y="1015"/>
                    </a:lnTo>
                    <a:lnTo>
                      <a:pt x="603" y="1015"/>
                    </a:lnTo>
                    <a:lnTo>
                      <a:pt x="603" y="1009"/>
                    </a:lnTo>
                    <a:lnTo>
                      <a:pt x="597" y="1009"/>
                    </a:lnTo>
                    <a:lnTo>
                      <a:pt x="591" y="1009"/>
                    </a:lnTo>
                    <a:lnTo>
                      <a:pt x="585" y="1003"/>
                    </a:lnTo>
                    <a:lnTo>
                      <a:pt x="579" y="1003"/>
                    </a:lnTo>
                    <a:lnTo>
                      <a:pt x="573" y="1003"/>
                    </a:lnTo>
                    <a:lnTo>
                      <a:pt x="567" y="997"/>
                    </a:lnTo>
                    <a:lnTo>
                      <a:pt x="567" y="991"/>
                    </a:lnTo>
                    <a:lnTo>
                      <a:pt x="573" y="991"/>
                    </a:lnTo>
                    <a:lnTo>
                      <a:pt x="573" y="985"/>
                    </a:lnTo>
                    <a:lnTo>
                      <a:pt x="573" y="978"/>
                    </a:lnTo>
                    <a:lnTo>
                      <a:pt x="567" y="978"/>
                    </a:lnTo>
                    <a:lnTo>
                      <a:pt x="561" y="978"/>
                    </a:lnTo>
                    <a:lnTo>
                      <a:pt x="549" y="978"/>
                    </a:lnTo>
                    <a:lnTo>
                      <a:pt x="537" y="985"/>
                    </a:lnTo>
                    <a:lnTo>
                      <a:pt x="531" y="985"/>
                    </a:lnTo>
                    <a:lnTo>
                      <a:pt x="525" y="985"/>
                    </a:lnTo>
                    <a:lnTo>
                      <a:pt x="525" y="978"/>
                    </a:lnTo>
                    <a:lnTo>
                      <a:pt x="519" y="978"/>
                    </a:lnTo>
                    <a:lnTo>
                      <a:pt x="519" y="972"/>
                    </a:lnTo>
                    <a:lnTo>
                      <a:pt x="519" y="966"/>
                    </a:lnTo>
                    <a:lnTo>
                      <a:pt x="507" y="960"/>
                    </a:lnTo>
                    <a:lnTo>
                      <a:pt x="507" y="954"/>
                    </a:lnTo>
                    <a:lnTo>
                      <a:pt x="501" y="954"/>
                    </a:lnTo>
                    <a:lnTo>
                      <a:pt x="495" y="954"/>
                    </a:lnTo>
                    <a:lnTo>
                      <a:pt x="483" y="954"/>
                    </a:lnTo>
                    <a:lnTo>
                      <a:pt x="471" y="960"/>
                    </a:lnTo>
                    <a:lnTo>
                      <a:pt x="465" y="960"/>
                    </a:lnTo>
                    <a:lnTo>
                      <a:pt x="465" y="954"/>
                    </a:lnTo>
                    <a:lnTo>
                      <a:pt x="459" y="954"/>
                    </a:lnTo>
                    <a:lnTo>
                      <a:pt x="459" y="948"/>
                    </a:lnTo>
                    <a:lnTo>
                      <a:pt x="459" y="942"/>
                    </a:lnTo>
                    <a:lnTo>
                      <a:pt x="452" y="942"/>
                    </a:lnTo>
                    <a:lnTo>
                      <a:pt x="452" y="935"/>
                    </a:lnTo>
                    <a:lnTo>
                      <a:pt x="452" y="929"/>
                    </a:lnTo>
                    <a:lnTo>
                      <a:pt x="452" y="923"/>
                    </a:lnTo>
                    <a:lnTo>
                      <a:pt x="440" y="923"/>
                    </a:lnTo>
                    <a:lnTo>
                      <a:pt x="440" y="917"/>
                    </a:lnTo>
                    <a:lnTo>
                      <a:pt x="434" y="917"/>
                    </a:lnTo>
                    <a:lnTo>
                      <a:pt x="428" y="917"/>
                    </a:lnTo>
                    <a:lnTo>
                      <a:pt x="428" y="923"/>
                    </a:lnTo>
                    <a:lnTo>
                      <a:pt x="422" y="923"/>
                    </a:lnTo>
                    <a:lnTo>
                      <a:pt x="416" y="923"/>
                    </a:lnTo>
                    <a:lnTo>
                      <a:pt x="416" y="917"/>
                    </a:lnTo>
                    <a:lnTo>
                      <a:pt x="416" y="911"/>
                    </a:lnTo>
                    <a:lnTo>
                      <a:pt x="422" y="911"/>
                    </a:lnTo>
                    <a:lnTo>
                      <a:pt x="428" y="911"/>
                    </a:lnTo>
                    <a:lnTo>
                      <a:pt x="428" y="905"/>
                    </a:lnTo>
                    <a:lnTo>
                      <a:pt x="434" y="905"/>
                    </a:lnTo>
                    <a:lnTo>
                      <a:pt x="434" y="899"/>
                    </a:lnTo>
                    <a:lnTo>
                      <a:pt x="434" y="892"/>
                    </a:lnTo>
                    <a:lnTo>
                      <a:pt x="428" y="892"/>
                    </a:lnTo>
                    <a:lnTo>
                      <a:pt x="428" y="886"/>
                    </a:lnTo>
                    <a:lnTo>
                      <a:pt x="422" y="886"/>
                    </a:lnTo>
                    <a:lnTo>
                      <a:pt x="416" y="886"/>
                    </a:lnTo>
                    <a:lnTo>
                      <a:pt x="410" y="886"/>
                    </a:lnTo>
                    <a:lnTo>
                      <a:pt x="410" y="892"/>
                    </a:lnTo>
                    <a:lnTo>
                      <a:pt x="404" y="892"/>
                    </a:lnTo>
                    <a:lnTo>
                      <a:pt x="404" y="899"/>
                    </a:lnTo>
                    <a:lnTo>
                      <a:pt x="410" y="899"/>
                    </a:lnTo>
                    <a:lnTo>
                      <a:pt x="410" y="905"/>
                    </a:lnTo>
                    <a:lnTo>
                      <a:pt x="410" y="911"/>
                    </a:lnTo>
                    <a:lnTo>
                      <a:pt x="410" y="917"/>
                    </a:lnTo>
                    <a:lnTo>
                      <a:pt x="410" y="923"/>
                    </a:lnTo>
                    <a:lnTo>
                      <a:pt x="404" y="923"/>
                    </a:lnTo>
                    <a:lnTo>
                      <a:pt x="404" y="917"/>
                    </a:lnTo>
                    <a:lnTo>
                      <a:pt x="404" y="911"/>
                    </a:lnTo>
                    <a:lnTo>
                      <a:pt x="398" y="911"/>
                    </a:lnTo>
                    <a:lnTo>
                      <a:pt x="398" y="905"/>
                    </a:lnTo>
                    <a:lnTo>
                      <a:pt x="392" y="905"/>
                    </a:lnTo>
                    <a:lnTo>
                      <a:pt x="392" y="899"/>
                    </a:lnTo>
                    <a:lnTo>
                      <a:pt x="386" y="899"/>
                    </a:lnTo>
                    <a:lnTo>
                      <a:pt x="380" y="899"/>
                    </a:lnTo>
                    <a:lnTo>
                      <a:pt x="374" y="899"/>
                    </a:lnTo>
                    <a:lnTo>
                      <a:pt x="356" y="892"/>
                    </a:lnTo>
                    <a:lnTo>
                      <a:pt x="350" y="892"/>
                    </a:lnTo>
                    <a:lnTo>
                      <a:pt x="344" y="886"/>
                    </a:lnTo>
                    <a:lnTo>
                      <a:pt x="338" y="886"/>
                    </a:lnTo>
                    <a:lnTo>
                      <a:pt x="332" y="886"/>
                    </a:lnTo>
                    <a:lnTo>
                      <a:pt x="332" y="880"/>
                    </a:lnTo>
                    <a:lnTo>
                      <a:pt x="332" y="874"/>
                    </a:lnTo>
                    <a:lnTo>
                      <a:pt x="332" y="868"/>
                    </a:lnTo>
                    <a:lnTo>
                      <a:pt x="338" y="868"/>
                    </a:lnTo>
                    <a:lnTo>
                      <a:pt x="338" y="862"/>
                    </a:lnTo>
                    <a:lnTo>
                      <a:pt x="332" y="862"/>
                    </a:lnTo>
                    <a:lnTo>
                      <a:pt x="332" y="855"/>
                    </a:lnTo>
                    <a:lnTo>
                      <a:pt x="326" y="855"/>
                    </a:lnTo>
                    <a:lnTo>
                      <a:pt x="326" y="849"/>
                    </a:lnTo>
                    <a:lnTo>
                      <a:pt x="320" y="849"/>
                    </a:lnTo>
                    <a:lnTo>
                      <a:pt x="320" y="843"/>
                    </a:lnTo>
                    <a:lnTo>
                      <a:pt x="314" y="843"/>
                    </a:lnTo>
                    <a:lnTo>
                      <a:pt x="314" y="837"/>
                    </a:lnTo>
                    <a:lnTo>
                      <a:pt x="308" y="837"/>
                    </a:lnTo>
                    <a:lnTo>
                      <a:pt x="308" y="831"/>
                    </a:lnTo>
                    <a:lnTo>
                      <a:pt x="308" y="825"/>
                    </a:lnTo>
                    <a:lnTo>
                      <a:pt x="302" y="825"/>
                    </a:lnTo>
                    <a:lnTo>
                      <a:pt x="296" y="819"/>
                    </a:lnTo>
                    <a:lnTo>
                      <a:pt x="289" y="819"/>
                    </a:lnTo>
                    <a:lnTo>
                      <a:pt x="283" y="812"/>
                    </a:lnTo>
                    <a:lnTo>
                      <a:pt x="283" y="806"/>
                    </a:lnTo>
                    <a:lnTo>
                      <a:pt x="283" y="800"/>
                    </a:lnTo>
                    <a:lnTo>
                      <a:pt x="289" y="800"/>
                    </a:lnTo>
                    <a:lnTo>
                      <a:pt x="289" y="794"/>
                    </a:lnTo>
                    <a:lnTo>
                      <a:pt x="283" y="794"/>
                    </a:lnTo>
                    <a:lnTo>
                      <a:pt x="283" y="788"/>
                    </a:lnTo>
                    <a:lnTo>
                      <a:pt x="277" y="788"/>
                    </a:lnTo>
                    <a:lnTo>
                      <a:pt x="271" y="788"/>
                    </a:lnTo>
                    <a:lnTo>
                      <a:pt x="265" y="788"/>
                    </a:lnTo>
                    <a:lnTo>
                      <a:pt x="259" y="794"/>
                    </a:lnTo>
                    <a:lnTo>
                      <a:pt x="253" y="788"/>
                    </a:lnTo>
                    <a:lnTo>
                      <a:pt x="247" y="788"/>
                    </a:lnTo>
                    <a:lnTo>
                      <a:pt x="241" y="782"/>
                    </a:lnTo>
                    <a:lnTo>
                      <a:pt x="235" y="782"/>
                    </a:lnTo>
                    <a:lnTo>
                      <a:pt x="235" y="775"/>
                    </a:lnTo>
                    <a:lnTo>
                      <a:pt x="229" y="763"/>
                    </a:lnTo>
                    <a:lnTo>
                      <a:pt x="223" y="763"/>
                    </a:lnTo>
                    <a:lnTo>
                      <a:pt x="223" y="757"/>
                    </a:lnTo>
                    <a:lnTo>
                      <a:pt x="217" y="757"/>
                    </a:lnTo>
                    <a:lnTo>
                      <a:pt x="211" y="751"/>
                    </a:lnTo>
                    <a:lnTo>
                      <a:pt x="211" y="745"/>
                    </a:lnTo>
                    <a:lnTo>
                      <a:pt x="205" y="745"/>
                    </a:lnTo>
                    <a:lnTo>
                      <a:pt x="205" y="739"/>
                    </a:lnTo>
                    <a:lnTo>
                      <a:pt x="199" y="732"/>
                    </a:lnTo>
                    <a:lnTo>
                      <a:pt x="199" y="726"/>
                    </a:lnTo>
                    <a:lnTo>
                      <a:pt x="199" y="720"/>
                    </a:lnTo>
                    <a:lnTo>
                      <a:pt x="199" y="714"/>
                    </a:lnTo>
                    <a:lnTo>
                      <a:pt x="193" y="708"/>
                    </a:lnTo>
                    <a:lnTo>
                      <a:pt x="187" y="702"/>
                    </a:lnTo>
                    <a:lnTo>
                      <a:pt x="181" y="702"/>
                    </a:lnTo>
                    <a:lnTo>
                      <a:pt x="175" y="702"/>
                    </a:lnTo>
                    <a:lnTo>
                      <a:pt x="169" y="702"/>
                    </a:lnTo>
                    <a:lnTo>
                      <a:pt x="163" y="702"/>
                    </a:lnTo>
                    <a:lnTo>
                      <a:pt x="157" y="695"/>
                    </a:lnTo>
                    <a:lnTo>
                      <a:pt x="157" y="689"/>
                    </a:lnTo>
                    <a:lnTo>
                      <a:pt x="151" y="683"/>
                    </a:lnTo>
                    <a:lnTo>
                      <a:pt x="151" y="677"/>
                    </a:lnTo>
                    <a:lnTo>
                      <a:pt x="151" y="671"/>
                    </a:lnTo>
                    <a:lnTo>
                      <a:pt x="151" y="665"/>
                    </a:lnTo>
                    <a:lnTo>
                      <a:pt x="151" y="659"/>
                    </a:lnTo>
                    <a:lnTo>
                      <a:pt x="157" y="659"/>
                    </a:lnTo>
                    <a:lnTo>
                      <a:pt x="157" y="652"/>
                    </a:lnTo>
                    <a:lnTo>
                      <a:pt x="157" y="646"/>
                    </a:lnTo>
                    <a:lnTo>
                      <a:pt x="157" y="640"/>
                    </a:lnTo>
                    <a:lnTo>
                      <a:pt x="157" y="634"/>
                    </a:lnTo>
                    <a:lnTo>
                      <a:pt x="151" y="634"/>
                    </a:lnTo>
                    <a:lnTo>
                      <a:pt x="151" y="628"/>
                    </a:lnTo>
                    <a:lnTo>
                      <a:pt x="145" y="628"/>
                    </a:lnTo>
                    <a:lnTo>
                      <a:pt x="139" y="628"/>
                    </a:lnTo>
                    <a:lnTo>
                      <a:pt x="133" y="628"/>
                    </a:lnTo>
                    <a:lnTo>
                      <a:pt x="126" y="628"/>
                    </a:lnTo>
                    <a:lnTo>
                      <a:pt x="120" y="628"/>
                    </a:lnTo>
                    <a:lnTo>
                      <a:pt x="114" y="628"/>
                    </a:lnTo>
                    <a:lnTo>
                      <a:pt x="108" y="628"/>
                    </a:lnTo>
                    <a:lnTo>
                      <a:pt x="102" y="628"/>
                    </a:lnTo>
                    <a:lnTo>
                      <a:pt x="96" y="628"/>
                    </a:lnTo>
                    <a:lnTo>
                      <a:pt x="96" y="634"/>
                    </a:lnTo>
                    <a:lnTo>
                      <a:pt x="96" y="640"/>
                    </a:lnTo>
                    <a:lnTo>
                      <a:pt x="96" y="646"/>
                    </a:lnTo>
                    <a:lnTo>
                      <a:pt x="90" y="646"/>
                    </a:lnTo>
                    <a:lnTo>
                      <a:pt x="84" y="646"/>
                    </a:lnTo>
                    <a:lnTo>
                      <a:pt x="78" y="646"/>
                    </a:lnTo>
                    <a:lnTo>
                      <a:pt x="84" y="646"/>
                    </a:lnTo>
                    <a:lnTo>
                      <a:pt x="84" y="640"/>
                    </a:lnTo>
                    <a:lnTo>
                      <a:pt x="84" y="634"/>
                    </a:lnTo>
                    <a:lnTo>
                      <a:pt x="84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8" y="615"/>
                    </a:lnTo>
                    <a:lnTo>
                      <a:pt x="72" y="615"/>
                    </a:lnTo>
                    <a:lnTo>
                      <a:pt x="66" y="615"/>
                    </a:lnTo>
                    <a:lnTo>
                      <a:pt x="66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54" y="603"/>
                    </a:lnTo>
                    <a:lnTo>
                      <a:pt x="48" y="603"/>
                    </a:lnTo>
                    <a:lnTo>
                      <a:pt x="42" y="603"/>
                    </a:lnTo>
                    <a:lnTo>
                      <a:pt x="36" y="603"/>
                    </a:lnTo>
                    <a:lnTo>
                      <a:pt x="30" y="603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8" y="597"/>
                    </a:lnTo>
                    <a:lnTo>
                      <a:pt x="12" y="597"/>
                    </a:lnTo>
                    <a:lnTo>
                      <a:pt x="12" y="591"/>
                    </a:lnTo>
                    <a:lnTo>
                      <a:pt x="6" y="585"/>
                    </a:lnTo>
                    <a:lnTo>
                      <a:pt x="6" y="579"/>
                    </a:lnTo>
                    <a:lnTo>
                      <a:pt x="6" y="572"/>
                    </a:lnTo>
                    <a:lnTo>
                      <a:pt x="0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48" y="560"/>
                    </a:lnTo>
                    <a:lnTo>
                      <a:pt x="60" y="560"/>
                    </a:lnTo>
                    <a:lnTo>
                      <a:pt x="96" y="560"/>
                    </a:lnTo>
                    <a:lnTo>
                      <a:pt x="114" y="560"/>
                    </a:lnTo>
                    <a:lnTo>
                      <a:pt x="120" y="560"/>
                    </a:lnTo>
                    <a:lnTo>
                      <a:pt x="126" y="560"/>
                    </a:lnTo>
                    <a:lnTo>
                      <a:pt x="133" y="560"/>
                    </a:lnTo>
                    <a:lnTo>
                      <a:pt x="163" y="560"/>
                    </a:lnTo>
                    <a:lnTo>
                      <a:pt x="175" y="560"/>
                    </a:lnTo>
                    <a:lnTo>
                      <a:pt x="302" y="560"/>
                    </a:lnTo>
                    <a:lnTo>
                      <a:pt x="326" y="560"/>
                    </a:lnTo>
                    <a:lnTo>
                      <a:pt x="368" y="554"/>
                    </a:lnTo>
                    <a:lnTo>
                      <a:pt x="398" y="554"/>
                    </a:lnTo>
                    <a:lnTo>
                      <a:pt x="404" y="554"/>
                    </a:lnTo>
                    <a:lnTo>
                      <a:pt x="398" y="542"/>
                    </a:lnTo>
                    <a:lnTo>
                      <a:pt x="398" y="535"/>
                    </a:lnTo>
                    <a:lnTo>
                      <a:pt x="398" y="529"/>
                    </a:lnTo>
                    <a:lnTo>
                      <a:pt x="398" y="400"/>
                    </a:lnTo>
                    <a:lnTo>
                      <a:pt x="398" y="277"/>
                    </a:lnTo>
                    <a:lnTo>
                      <a:pt x="398" y="148"/>
                    </a:lnTo>
                    <a:lnTo>
                      <a:pt x="392" y="43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34" y="31"/>
                    </a:lnTo>
                    <a:lnTo>
                      <a:pt x="452" y="31"/>
                    </a:lnTo>
                    <a:lnTo>
                      <a:pt x="471" y="25"/>
                    </a:lnTo>
                    <a:lnTo>
                      <a:pt x="477" y="25"/>
                    </a:lnTo>
                    <a:lnTo>
                      <a:pt x="489" y="25"/>
                    </a:lnTo>
                    <a:lnTo>
                      <a:pt x="495" y="25"/>
                    </a:lnTo>
                    <a:lnTo>
                      <a:pt x="543" y="25"/>
                    </a:lnTo>
                    <a:lnTo>
                      <a:pt x="609" y="25"/>
                    </a:lnTo>
                    <a:lnTo>
                      <a:pt x="628" y="25"/>
                    </a:lnTo>
                    <a:lnTo>
                      <a:pt x="634" y="25"/>
                    </a:lnTo>
                    <a:lnTo>
                      <a:pt x="646" y="25"/>
                    </a:lnTo>
                    <a:lnTo>
                      <a:pt x="670" y="25"/>
                    </a:lnTo>
                    <a:lnTo>
                      <a:pt x="694" y="25"/>
                    </a:lnTo>
                    <a:lnTo>
                      <a:pt x="718" y="25"/>
                    </a:lnTo>
                    <a:lnTo>
                      <a:pt x="730" y="25"/>
                    </a:lnTo>
                    <a:lnTo>
                      <a:pt x="736" y="25"/>
                    </a:lnTo>
                    <a:lnTo>
                      <a:pt x="748" y="25"/>
                    </a:lnTo>
                    <a:lnTo>
                      <a:pt x="754" y="25"/>
                    </a:lnTo>
                    <a:lnTo>
                      <a:pt x="772" y="25"/>
                    </a:lnTo>
                    <a:lnTo>
                      <a:pt x="784" y="25"/>
                    </a:lnTo>
                    <a:lnTo>
                      <a:pt x="797" y="25"/>
                    </a:lnTo>
                    <a:lnTo>
                      <a:pt x="803" y="25"/>
                    </a:lnTo>
                    <a:lnTo>
                      <a:pt x="809" y="25"/>
                    </a:lnTo>
                    <a:lnTo>
                      <a:pt x="815" y="25"/>
                    </a:lnTo>
                    <a:lnTo>
                      <a:pt x="821" y="25"/>
                    </a:lnTo>
                    <a:lnTo>
                      <a:pt x="845" y="19"/>
                    </a:lnTo>
                    <a:lnTo>
                      <a:pt x="857" y="19"/>
                    </a:lnTo>
                    <a:lnTo>
                      <a:pt x="863" y="19"/>
                    </a:lnTo>
                    <a:lnTo>
                      <a:pt x="869" y="19"/>
                    </a:lnTo>
                    <a:lnTo>
                      <a:pt x="905" y="19"/>
                    </a:lnTo>
                    <a:lnTo>
                      <a:pt x="935" y="19"/>
                    </a:lnTo>
                    <a:lnTo>
                      <a:pt x="947" y="19"/>
                    </a:lnTo>
                    <a:lnTo>
                      <a:pt x="960" y="19"/>
                    </a:lnTo>
                    <a:lnTo>
                      <a:pt x="978" y="19"/>
                    </a:lnTo>
                    <a:lnTo>
                      <a:pt x="984" y="19"/>
                    </a:lnTo>
                    <a:lnTo>
                      <a:pt x="990" y="19"/>
                    </a:lnTo>
                    <a:lnTo>
                      <a:pt x="1002" y="19"/>
                    </a:lnTo>
                    <a:lnTo>
                      <a:pt x="1014" y="19"/>
                    </a:lnTo>
                    <a:lnTo>
                      <a:pt x="1020" y="19"/>
                    </a:lnTo>
                    <a:lnTo>
                      <a:pt x="1026" y="19"/>
                    </a:lnTo>
                    <a:lnTo>
                      <a:pt x="1050" y="19"/>
                    </a:lnTo>
                    <a:lnTo>
                      <a:pt x="1062" y="19"/>
                    </a:lnTo>
                    <a:lnTo>
                      <a:pt x="1068" y="19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10" y="19"/>
                    </a:lnTo>
                    <a:lnTo>
                      <a:pt x="1117" y="19"/>
                    </a:lnTo>
                    <a:lnTo>
                      <a:pt x="1123" y="19"/>
                    </a:lnTo>
                    <a:lnTo>
                      <a:pt x="1129" y="19"/>
                    </a:lnTo>
                    <a:lnTo>
                      <a:pt x="1165" y="19"/>
                    </a:lnTo>
                    <a:lnTo>
                      <a:pt x="1177" y="19"/>
                    </a:lnTo>
                    <a:lnTo>
                      <a:pt x="1189" y="19"/>
                    </a:lnTo>
                    <a:lnTo>
                      <a:pt x="1195" y="19"/>
                    </a:lnTo>
                    <a:lnTo>
                      <a:pt x="1201" y="19"/>
                    </a:lnTo>
                    <a:lnTo>
                      <a:pt x="1267" y="13"/>
                    </a:lnTo>
                    <a:lnTo>
                      <a:pt x="1273" y="13"/>
                    </a:lnTo>
                    <a:lnTo>
                      <a:pt x="1280" y="13"/>
                    </a:lnTo>
                    <a:lnTo>
                      <a:pt x="1340" y="13"/>
                    </a:lnTo>
                    <a:lnTo>
                      <a:pt x="1370" y="13"/>
                    </a:lnTo>
                    <a:lnTo>
                      <a:pt x="1376" y="13"/>
                    </a:lnTo>
                    <a:lnTo>
                      <a:pt x="1382" y="13"/>
                    </a:lnTo>
                    <a:lnTo>
                      <a:pt x="1388" y="13"/>
                    </a:lnTo>
                    <a:lnTo>
                      <a:pt x="1400" y="13"/>
                    </a:lnTo>
                    <a:lnTo>
                      <a:pt x="1406" y="13"/>
                    </a:lnTo>
                    <a:lnTo>
                      <a:pt x="1412" y="13"/>
                    </a:lnTo>
                    <a:lnTo>
                      <a:pt x="1436" y="13"/>
                    </a:lnTo>
                    <a:lnTo>
                      <a:pt x="1443" y="13"/>
                    </a:lnTo>
                    <a:lnTo>
                      <a:pt x="1449" y="13"/>
                    </a:lnTo>
                    <a:lnTo>
                      <a:pt x="1455" y="13"/>
                    </a:lnTo>
                    <a:lnTo>
                      <a:pt x="1461" y="13"/>
                    </a:lnTo>
                    <a:lnTo>
                      <a:pt x="1467" y="13"/>
                    </a:lnTo>
                    <a:lnTo>
                      <a:pt x="1479" y="13"/>
                    </a:lnTo>
                    <a:lnTo>
                      <a:pt x="1485" y="13"/>
                    </a:lnTo>
                    <a:lnTo>
                      <a:pt x="1527" y="13"/>
                    </a:lnTo>
                    <a:lnTo>
                      <a:pt x="1563" y="13"/>
                    </a:lnTo>
                    <a:lnTo>
                      <a:pt x="1569" y="13"/>
                    </a:lnTo>
                    <a:lnTo>
                      <a:pt x="1575" y="13"/>
                    </a:lnTo>
                    <a:lnTo>
                      <a:pt x="1593" y="13"/>
                    </a:lnTo>
                    <a:lnTo>
                      <a:pt x="1599" y="6"/>
                    </a:lnTo>
                    <a:lnTo>
                      <a:pt x="1605" y="13"/>
                    </a:lnTo>
                    <a:lnTo>
                      <a:pt x="1624" y="6"/>
                    </a:lnTo>
                    <a:lnTo>
                      <a:pt x="1630" y="6"/>
                    </a:lnTo>
                    <a:lnTo>
                      <a:pt x="1684" y="6"/>
                    </a:lnTo>
                    <a:lnTo>
                      <a:pt x="1690" y="6"/>
                    </a:lnTo>
                    <a:lnTo>
                      <a:pt x="1714" y="6"/>
                    </a:lnTo>
                    <a:lnTo>
                      <a:pt x="1720" y="6"/>
                    </a:lnTo>
                    <a:lnTo>
                      <a:pt x="1726" y="6"/>
                    </a:lnTo>
                    <a:lnTo>
                      <a:pt x="1732" y="6"/>
                    </a:lnTo>
                    <a:lnTo>
                      <a:pt x="1744" y="6"/>
                    </a:lnTo>
                    <a:lnTo>
                      <a:pt x="1750" y="6"/>
                    </a:lnTo>
                    <a:lnTo>
                      <a:pt x="1756" y="6"/>
                    </a:lnTo>
                    <a:lnTo>
                      <a:pt x="1762" y="6"/>
                    </a:lnTo>
                    <a:lnTo>
                      <a:pt x="1775" y="6"/>
                    </a:lnTo>
                    <a:lnTo>
                      <a:pt x="1811" y="6"/>
                    </a:lnTo>
                    <a:lnTo>
                      <a:pt x="1823" y="6"/>
                    </a:lnTo>
                    <a:lnTo>
                      <a:pt x="1847" y="6"/>
                    </a:lnTo>
                    <a:lnTo>
                      <a:pt x="1883" y="6"/>
                    </a:lnTo>
                    <a:lnTo>
                      <a:pt x="1889" y="6"/>
                    </a:lnTo>
                    <a:lnTo>
                      <a:pt x="1907" y="6"/>
                    </a:lnTo>
                    <a:lnTo>
                      <a:pt x="1913" y="6"/>
                    </a:lnTo>
                    <a:lnTo>
                      <a:pt x="1919" y="6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62" y="6"/>
                    </a:lnTo>
                    <a:lnTo>
                      <a:pt x="1968" y="6"/>
                    </a:lnTo>
                    <a:lnTo>
                      <a:pt x="1974" y="6"/>
                    </a:lnTo>
                    <a:lnTo>
                      <a:pt x="1986" y="6"/>
                    </a:lnTo>
                    <a:lnTo>
                      <a:pt x="1992" y="6"/>
                    </a:lnTo>
                    <a:lnTo>
                      <a:pt x="1998" y="6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25"/>
                    </a:lnTo>
                    <a:lnTo>
                      <a:pt x="2010" y="37"/>
                    </a:lnTo>
                    <a:lnTo>
                      <a:pt x="2010" y="49"/>
                    </a:lnTo>
                    <a:lnTo>
                      <a:pt x="2010" y="68"/>
                    </a:lnTo>
                    <a:lnTo>
                      <a:pt x="2010" y="111"/>
                    </a:lnTo>
                    <a:lnTo>
                      <a:pt x="2010" y="123"/>
                    </a:lnTo>
                    <a:lnTo>
                      <a:pt x="2010" y="136"/>
                    </a:lnTo>
                    <a:lnTo>
                      <a:pt x="2010" y="148"/>
                    </a:lnTo>
                    <a:lnTo>
                      <a:pt x="2010" y="191"/>
                    </a:lnTo>
                    <a:lnTo>
                      <a:pt x="2016" y="203"/>
                    </a:lnTo>
                    <a:lnTo>
                      <a:pt x="2016" y="240"/>
                    </a:lnTo>
                    <a:lnTo>
                      <a:pt x="2016" y="277"/>
                    </a:lnTo>
                    <a:lnTo>
                      <a:pt x="2016" y="369"/>
                    </a:lnTo>
                    <a:lnTo>
                      <a:pt x="2016" y="376"/>
                    </a:lnTo>
                    <a:lnTo>
                      <a:pt x="2016" y="394"/>
                    </a:lnTo>
                    <a:lnTo>
                      <a:pt x="2016" y="431"/>
                    </a:lnTo>
                    <a:lnTo>
                      <a:pt x="2022" y="462"/>
                    </a:lnTo>
                    <a:lnTo>
                      <a:pt x="2022" y="499"/>
                    </a:lnTo>
                    <a:lnTo>
                      <a:pt x="2022" y="505"/>
                    </a:lnTo>
                    <a:lnTo>
                      <a:pt x="2022" y="535"/>
                    </a:lnTo>
                    <a:lnTo>
                      <a:pt x="2022" y="548"/>
                    </a:lnTo>
                    <a:lnTo>
                      <a:pt x="2022" y="554"/>
                    </a:lnTo>
                    <a:lnTo>
                      <a:pt x="2022" y="560"/>
                    </a:lnTo>
                    <a:lnTo>
                      <a:pt x="2022" y="585"/>
                    </a:lnTo>
                    <a:lnTo>
                      <a:pt x="2022" y="591"/>
                    </a:lnTo>
                    <a:lnTo>
                      <a:pt x="2022" y="634"/>
                    </a:lnTo>
                    <a:lnTo>
                      <a:pt x="2028" y="634"/>
                    </a:lnTo>
                    <a:lnTo>
                      <a:pt x="2028" y="652"/>
                    </a:lnTo>
                    <a:lnTo>
                      <a:pt x="2028" y="659"/>
                    </a:lnTo>
                    <a:lnTo>
                      <a:pt x="2028" y="677"/>
                    </a:lnTo>
                    <a:lnTo>
                      <a:pt x="2028" y="720"/>
                    </a:lnTo>
                    <a:lnTo>
                      <a:pt x="2028" y="732"/>
                    </a:lnTo>
                    <a:lnTo>
                      <a:pt x="2028" y="745"/>
                    </a:lnTo>
                    <a:lnTo>
                      <a:pt x="2028" y="757"/>
                    </a:lnTo>
                    <a:lnTo>
                      <a:pt x="2028" y="769"/>
                    </a:lnTo>
                    <a:lnTo>
                      <a:pt x="2022" y="775"/>
                    </a:lnTo>
                    <a:lnTo>
                      <a:pt x="2022" y="782"/>
                    </a:lnTo>
                    <a:lnTo>
                      <a:pt x="2022" y="788"/>
                    </a:lnTo>
                    <a:lnTo>
                      <a:pt x="2022" y="794"/>
                    </a:lnTo>
                    <a:lnTo>
                      <a:pt x="2022" y="806"/>
                    </a:lnTo>
                    <a:lnTo>
                      <a:pt x="2022" y="825"/>
                    </a:lnTo>
                    <a:lnTo>
                      <a:pt x="2022" y="831"/>
                    </a:lnTo>
                    <a:lnTo>
                      <a:pt x="2022" y="855"/>
                    </a:lnTo>
                    <a:lnTo>
                      <a:pt x="2022" y="899"/>
                    </a:lnTo>
                    <a:lnTo>
                      <a:pt x="2016" y="929"/>
                    </a:lnTo>
                    <a:lnTo>
                      <a:pt x="2016" y="942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9" name="Freeform 373"/>
              <p:cNvSpPr>
                <a:spLocks/>
              </p:cNvSpPr>
              <p:nvPr/>
            </p:nvSpPr>
            <p:spPr bwMode="auto">
              <a:xfrm>
                <a:off x="2304" y="2420"/>
                <a:ext cx="1243" cy="849"/>
              </a:xfrm>
              <a:custGeom>
                <a:avLst/>
                <a:gdLst>
                  <a:gd name="T0" fmla="*/ 917 w 1243"/>
                  <a:gd name="T1" fmla="*/ 43 h 849"/>
                  <a:gd name="T2" fmla="*/ 887 w 1243"/>
                  <a:gd name="T3" fmla="*/ 0 h 849"/>
                  <a:gd name="T4" fmla="*/ 941 w 1243"/>
                  <a:gd name="T5" fmla="*/ 19 h 849"/>
                  <a:gd name="T6" fmla="*/ 1008 w 1243"/>
                  <a:gd name="T7" fmla="*/ 74 h 849"/>
                  <a:gd name="T8" fmla="*/ 1062 w 1243"/>
                  <a:gd name="T9" fmla="*/ 111 h 849"/>
                  <a:gd name="T10" fmla="*/ 1123 w 1243"/>
                  <a:gd name="T11" fmla="*/ 142 h 849"/>
                  <a:gd name="T12" fmla="*/ 1183 w 1243"/>
                  <a:gd name="T13" fmla="*/ 179 h 849"/>
                  <a:gd name="T14" fmla="*/ 1243 w 1243"/>
                  <a:gd name="T15" fmla="*/ 215 h 849"/>
                  <a:gd name="T16" fmla="*/ 1219 w 1243"/>
                  <a:gd name="T17" fmla="*/ 252 h 849"/>
                  <a:gd name="T18" fmla="*/ 1195 w 1243"/>
                  <a:gd name="T19" fmla="*/ 259 h 849"/>
                  <a:gd name="T20" fmla="*/ 1165 w 1243"/>
                  <a:gd name="T21" fmla="*/ 265 h 849"/>
                  <a:gd name="T22" fmla="*/ 1141 w 1243"/>
                  <a:gd name="T23" fmla="*/ 314 h 849"/>
                  <a:gd name="T24" fmla="*/ 990 w 1243"/>
                  <a:gd name="T25" fmla="*/ 443 h 849"/>
                  <a:gd name="T26" fmla="*/ 941 w 1243"/>
                  <a:gd name="T27" fmla="*/ 498 h 849"/>
                  <a:gd name="T28" fmla="*/ 893 w 1243"/>
                  <a:gd name="T29" fmla="*/ 529 h 849"/>
                  <a:gd name="T30" fmla="*/ 857 w 1243"/>
                  <a:gd name="T31" fmla="*/ 572 h 849"/>
                  <a:gd name="T32" fmla="*/ 784 w 1243"/>
                  <a:gd name="T33" fmla="*/ 622 h 849"/>
                  <a:gd name="T34" fmla="*/ 736 w 1243"/>
                  <a:gd name="T35" fmla="*/ 658 h 849"/>
                  <a:gd name="T36" fmla="*/ 670 w 1243"/>
                  <a:gd name="T37" fmla="*/ 701 h 849"/>
                  <a:gd name="T38" fmla="*/ 603 w 1243"/>
                  <a:gd name="T39" fmla="*/ 769 h 849"/>
                  <a:gd name="T40" fmla="*/ 531 w 1243"/>
                  <a:gd name="T41" fmla="*/ 806 h 849"/>
                  <a:gd name="T42" fmla="*/ 465 w 1243"/>
                  <a:gd name="T43" fmla="*/ 831 h 849"/>
                  <a:gd name="T44" fmla="*/ 410 w 1243"/>
                  <a:gd name="T45" fmla="*/ 843 h 849"/>
                  <a:gd name="T46" fmla="*/ 398 w 1243"/>
                  <a:gd name="T47" fmla="*/ 794 h 849"/>
                  <a:gd name="T48" fmla="*/ 380 w 1243"/>
                  <a:gd name="T49" fmla="*/ 757 h 849"/>
                  <a:gd name="T50" fmla="*/ 374 w 1243"/>
                  <a:gd name="T51" fmla="*/ 738 h 849"/>
                  <a:gd name="T52" fmla="*/ 392 w 1243"/>
                  <a:gd name="T53" fmla="*/ 658 h 849"/>
                  <a:gd name="T54" fmla="*/ 356 w 1243"/>
                  <a:gd name="T55" fmla="*/ 646 h 849"/>
                  <a:gd name="T56" fmla="*/ 314 w 1243"/>
                  <a:gd name="T57" fmla="*/ 640 h 849"/>
                  <a:gd name="T58" fmla="*/ 265 w 1243"/>
                  <a:gd name="T59" fmla="*/ 658 h 849"/>
                  <a:gd name="T60" fmla="*/ 205 w 1243"/>
                  <a:gd name="T61" fmla="*/ 695 h 849"/>
                  <a:gd name="T62" fmla="*/ 139 w 1243"/>
                  <a:gd name="T63" fmla="*/ 738 h 849"/>
                  <a:gd name="T64" fmla="*/ 60 w 1243"/>
                  <a:gd name="T65" fmla="*/ 751 h 849"/>
                  <a:gd name="T66" fmla="*/ 6 w 1243"/>
                  <a:gd name="T67" fmla="*/ 763 h 849"/>
                  <a:gd name="T68" fmla="*/ 48 w 1243"/>
                  <a:gd name="T69" fmla="*/ 671 h 849"/>
                  <a:gd name="T70" fmla="*/ 78 w 1243"/>
                  <a:gd name="T71" fmla="*/ 628 h 849"/>
                  <a:gd name="T72" fmla="*/ 96 w 1243"/>
                  <a:gd name="T73" fmla="*/ 585 h 849"/>
                  <a:gd name="T74" fmla="*/ 90 w 1243"/>
                  <a:gd name="T75" fmla="*/ 523 h 849"/>
                  <a:gd name="T76" fmla="*/ 66 w 1243"/>
                  <a:gd name="T77" fmla="*/ 492 h 849"/>
                  <a:gd name="T78" fmla="*/ 48 w 1243"/>
                  <a:gd name="T79" fmla="*/ 449 h 849"/>
                  <a:gd name="T80" fmla="*/ 54 w 1243"/>
                  <a:gd name="T81" fmla="*/ 382 h 849"/>
                  <a:gd name="T82" fmla="*/ 90 w 1243"/>
                  <a:gd name="T83" fmla="*/ 295 h 849"/>
                  <a:gd name="T84" fmla="*/ 126 w 1243"/>
                  <a:gd name="T85" fmla="*/ 222 h 849"/>
                  <a:gd name="T86" fmla="*/ 157 w 1243"/>
                  <a:gd name="T87" fmla="*/ 160 h 849"/>
                  <a:gd name="T88" fmla="*/ 181 w 1243"/>
                  <a:gd name="T89" fmla="*/ 123 h 849"/>
                  <a:gd name="T90" fmla="*/ 199 w 1243"/>
                  <a:gd name="T91" fmla="*/ 92 h 849"/>
                  <a:gd name="T92" fmla="*/ 235 w 1243"/>
                  <a:gd name="T93" fmla="*/ 55 h 849"/>
                  <a:gd name="T94" fmla="*/ 289 w 1243"/>
                  <a:gd name="T95" fmla="*/ 62 h 849"/>
                  <a:gd name="T96" fmla="*/ 338 w 1243"/>
                  <a:gd name="T97" fmla="*/ 68 h 849"/>
                  <a:gd name="T98" fmla="*/ 368 w 1243"/>
                  <a:gd name="T99" fmla="*/ 68 h 849"/>
                  <a:gd name="T100" fmla="*/ 404 w 1243"/>
                  <a:gd name="T101" fmla="*/ 68 h 849"/>
                  <a:gd name="T102" fmla="*/ 446 w 1243"/>
                  <a:gd name="T103" fmla="*/ 68 h 849"/>
                  <a:gd name="T104" fmla="*/ 477 w 1243"/>
                  <a:gd name="T105" fmla="*/ 74 h 849"/>
                  <a:gd name="T106" fmla="*/ 507 w 1243"/>
                  <a:gd name="T107" fmla="*/ 62 h 849"/>
                  <a:gd name="T108" fmla="*/ 543 w 1243"/>
                  <a:gd name="T109" fmla="*/ 68 h 849"/>
                  <a:gd name="T110" fmla="*/ 609 w 1243"/>
                  <a:gd name="T111" fmla="*/ 74 h 849"/>
                  <a:gd name="T112" fmla="*/ 652 w 1243"/>
                  <a:gd name="T113" fmla="*/ 99 h 849"/>
                  <a:gd name="T114" fmla="*/ 694 w 1243"/>
                  <a:gd name="T115" fmla="*/ 92 h 849"/>
                  <a:gd name="T116" fmla="*/ 754 w 1243"/>
                  <a:gd name="T117" fmla="*/ 117 h 849"/>
                  <a:gd name="T118" fmla="*/ 803 w 1243"/>
                  <a:gd name="T119" fmla="*/ 154 h 849"/>
                  <a:gd name="T120" fmla="*/ 851 w 1243"/>
                  <a:gd name="T121" fmla="*/ 185 h 849"/>
                  <a:gd name="T122" fmla="*/ 929 w 1243"/>
                  <a:gd name="T123" fmla="*/ 197 h 849"/>
                  <a:gd name="T124" fmla="*/ 941 w 1243"/>
                  <a:gd name="T125" fmla="*/ 160 h 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3"/>
                  <a:gd name="T190" fmla="*/ 0 h 849"/>
                  <a:gd name="T191" fmla="*/ 1243 w 1243"/>
                  <a:gd name="T192" fmla="*/ 849 h 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3" h="849">
                    <a:moveTo>
                      <a:pt x="947" y="80"/>
                    </a:moveTo>
                    <a:lnTo>
                      <a:pt x="947" y="74"/>
                    </a:lnTo>
                    <a:lnTo>
                      <a:pt x="947" y="68"/>
                    </a:lnTo>
                    <a:lnTo>
                      <a:pt x="947" y="62"/>
                    </a:lnTo>
                    <a:lnTo>
                      <a:pt x="941" y="62"/>
                    </a:lnTo>
                    <a:lnTo>
                      <a:pt x="935" y="62"/>
                    </a:lnTo>
                    <a:lnTo>
                      <a:pt x="935" y="55"/>
                    </a:lnTo>
                    <a:lnTo>
                      <a:pt x="935" y="49"/>
                    </a:lnTo>
                    <a:lnTo>
                      <a:pt x="929" y="49"/>
                    </a:lnTo>
                    <a:lnTo>
                      <a:pt x="929" y="43"/>
                    </a:lnTo>
                    <a:lnTo>
                      <a:pt x="923" y="43"/>
                    </a:lnTo>
                    <a:lnTo>
                      <a:pt x="917" y="43"/>
                    </a:lnTo>
                    <a:lnTo>
                      <a:pt x="911" y="43"/>
                    </a:lnTo>
                    <a:lnTo>
                      <a:pt x="911" y="37"/>
                    </a:lnTo>
                    <a:lnTo>
                      <a:pt x="905" y="37"/>
                    </a:lnTo>
                    <a:lnTo>
                      <a:pt x="905" y="31"/>
                    </a:lnTo>
                    <a:lnTo>
                      <a:pt x="899" y="31"/>
                    </a:lnTo>
                    <a:lnTo>
                      <a:pt x="893" y="31"/>
                    </a:lnTo>
                    <a:lnTo>
                      <a:pt x="887" y="25"/>
                    </a:lnTo>
                    <a:lnTo>
                      <a:pt x="881" y="19"/>
                    </a:lnTo>
                    <a:lnTo>
                      <a:pt x="881" y="12"/>
                    </a:lnTo>
                    <a:lnTo>
                      <a:pt x="881" y="6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3" y="0"/>
                    </a:lnTo>
                    <a:lnTo>
                      <a:pt x="899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1" y="6"/>
                    </a:lnTo>
                    <a:lnTo>
                      <a:pt x="917" y="6"/>
                    </a:lnTo>
                    <a:lnTo>
                      <a:pt x="923" y="6"/>
                    </a:lnTo>
                    <a:lnTo>
                      <a:pt x="923" y="12"/>
                    </a:lnTo>
                    <a:lnTo>
                      <a:pt x="929" y="12"/>
                    </a:lnTo>
                    <a:lnTo>
                      <a:pt x="935" y="12"/>
                    </a:lnTo>
                    <a:lnTo>
                      <a:pt x="935" y="19"/>
                    </a:lnTo>
                    <a:lnTo>
                      <a:pt x="941" y="19"/>
                    </a:lnTo>
                    <a:lnTo>
                      <a:pt x="947" y="19"/>
                    </a:lnTo>
                    <a:lnTo>
                      <a:pt x="947" y="25"/>
                    </a:lnTo>
                    <a:lnTo>
                      <a:pt x="953" y="25"/>
                    </a:lnTo>
                    <a:lnTo>
                      <a:pt x="960" y="37"/>
                    </a:lnTo>
                    <a:lnTo>
                      <a:pt x="966" y="37"/>
                    </a:lnTo>
                    <a:lnTo>
                      <a:pt x="972" y="49"/>
                    </a:lnTo>
                    <a:lnTo>
                      <a:pt x="978" y="49"/>
                    </a:lnTo>
                    <a:lnTo>
                      <a:pt x="984" y="55"/>
                    </a:lnTo>
                    <a:lnTo>
                      <a:pt x="990" y="62"/>
                    </a:lnTo>
                    <a:lnTo>
                      <a:pt x="996" y="68"/>
                    </a:lnTo>
                    <a:lnTo>
                      <a:pt x="1002" y="68"/>
                    </a:lnTo>
                    <a:lnTo>
                      <a:pt x="1008" y="74"/>
                    </a:lnTo>
                    <a:lnTo>
                      <a:pt x="1008" y="80"/>
                    </a:lnTo>
                    <a:lnTo>
                      <a:pt x="1014" y="80"/>
                    </a:lnTo>
                    <a:lnTo>
                      <a:pt x="1020" y="80"/>
                    </a:lnTo>
                    <a:lnTo>
                      <a:pt x="1020" y="86"/>
                    </a:lnTo>
                    <a:lnTo>
                      <a:pt x="1026" y="92"/>
                    </a:lnTo>
                    <a:lnTo>
                      <a:pt x="1032" y="92"/>
                    </a:lnTo>
                    <a:lnTo>
                      <a:pt x="1038" y="92"/>
                    </a:lnTo>
                    <a:lnTo>
                      <a:pt x="1044" y="99"/>
                    </a:lnTo>
                    <a:lnTo>
                      <a:pt x="1050" y="105"/>
                    </a:lnTo>
                    <a:lnTo>
                      <a:pt x="1056" y="105"/>
                    </a:lnTo>
                    <a:lnTo>
                      <a:pt x="1056" y="111"/>
                    </a:lnTo>
                    <a:lnTo>
                      <a:pt x="1062" y="111"/>
                    </a:lnTo>
                    <a:lnTo>
                      <a:pt x="1068" y="111"/>
                    </a:lnTo>
                    <a:lnTo>
                      <a:pt x="1074" y="117"/>
                    </a:lnTo>
                    <a:lnTo>
                      <a:pt x="1080" y="117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8" y="129"/>
                    </a:lnTo>
                    <a:lnTo>
                      <a:pt x="1104" y="129"/>
                    </a:lnTo>
                    <a:lnTo>
                      <a:pt x="1110" y="135"/>
                    </a:lnTo>
                    <a:lnTo>
                      <a:pt x="1116" y="135"/>
                    </a:lnTo>
                    <a:lnTo>
                      <a:pt x="1116" y="142"/>
                    </a:lnTo>
                    <a:lnTo>
                      <a:pt x="1123" y="142"/>
                    </a:lnTo>
                    <a:lnTo>
                      <a:pt x="1129" y="148"/>
                    </a:lnTo>
                    <a:lnTo>
                      <a:pt x="1135" y="148"/>
                    </a:lnTo>
                    <a:lnTo>
                      <a:pt x="1141" y="154"/>
                    </a:lnTo>
                    <a:lnTo>
                      <a:pt x="1147" y="154"/>
                    </a:lnTo>
                    <a:lnTo>
                      <a:pt x="1147" y="160"/>
                    </a:lnTo>
                    <a:lnTo>
                      <a:pt x="1153" y="160"/>
                    </a:lnTo>
                    <a:lnTo>
                      <a:pt x="1159" y="160"/>
                    </a:lnTo>
                    <a:lnTo>
                      <a:pt x="1159" y="166"/>
                    </a:lnTo>
                    <a:lnTo>
                      <a:pt x="1165" y="166"/>
                    </a:lnTo>
                    <a:lnTo>
                      <a:pt x="1177" y="172"/>
                    </a:lnTo>
                    <a:lnTo>
                      <a:pt x="1177" y="179"/>
                    </a:lnTo>
                    <a:lnTo>
                      <a:pt x="1183" y="179"/>
                    </a:lnTo>
                    <a:lnTo>
                      <a:pt x="1183" y="185"/>
                    </a:lnTo>
                    <a:lnTo>
                      <a:pt x="1189" y="191"/>
                    </a:lnTo>
                    <a:lnTo>
                      <a:pt x="1201" y="203"/>
                    </a:lnTo>
                    <a:lnTo>
                      <a:pt x="1207" y="203"/>
                    </a:lnTo>
                    <a:lnTo>
                      <a:pt x="1207" y="209"/>
                    </a:lnTo>
                    <a:lnTo>
                      <a:pt x="1213" y="209"/>
                    </a:lnTo>
                    <a:lnTo>
                      <a:pt x="1219" y="209"/>
                    </a:lnTo>
                    <a:lnTo>
                      <a:pt x="1219" y="215"/>
                    </a:lnTo>
                    <a:lnTo>
                      <a:pt x="1225" y="215"/>
                    </a:lnTo>
                    <a:lnTo>
                      <a:pt x="1231" y="215"/>
                    </a:lnTo>
                    <a:lnTo>
                      <a:pt x="1237" y="215"/>
                    </a:lnTo>
                    <a:lnTo>
                      <a:pt x="1243" y="215"/>
                    </a:lnTo>
                    <a:lnTo>
                      <a:pt x="1243" y="222"/>
                    </a:lnTo>
                    <a:lnTo>
                      <a:pt x="1237" y="222"/>
                    </a:lnTo>
                    <a:lnTo>
                      <a:pt x="1231" y="222"/>
                    </a:lnTo>
                    <a:lnTo>
                      <a:pt x="1225" y="222"/>
                    </a:lnTo>
                    <a:lnTo>
                      <a:pt x="1219" y="222"/>
                    </a:lnTo>
                    <a:lnTo>
                      <a:pt x="1219" y="228"/>
                    </a:lnTo>
                    <a:lnTo>
                      <a:pt x="1219" y="234"/>
                    </a:lnTo>
                    <a:lnTo>
                      <a:pt x="1225" y="234"/>
                    </a:lnTo>
                    <a:lnTo>
                      <a:pt x="1225" y="240"/>
                    </a:lnTo>
                    <a:lnTo>
                      <a:pt x="1225" y="246"/>
                    </a:lnTo>
                    <a:lnTo>
                      <a:pt x="1219" y="246"/>
                    </a:lnTo>
                    <a:lnTo>
                      <a:pt x="1219" y="252"/>
                    </a:lnTo>
                    <a:lnTo>
                      <a:pt x="1213" y="252"/>
                    </a:lnTo>
                    <a:lnTo>
                      <a:pt x="1207" y="246"/>
                    </a:lnTo>
                    <a:lnTo>
                      <a:pt x="1207" y="252"/>
                    </a:lnTo>
                    <a:lnTo>
                      <a:pt x="1213" y="252"/>
                    </a:lnTo>
                    <a:lnTo>
                      <a:pt x="1213" y="259"/>
                    </a:lnTo>
                    <a:lnTo>
                      <a:pt x="1207" y="259"/>
                    </a:lnTo>
                    <a:lnTo>
                      <a:pt x="1201" y="259"/>
                    </a:lnTo>
                    <a:lnTo>
                      <a:pt x="1201" y="252"/>
                    </a:lnTo>
                    <a:lnTo>
                      <a:pt x="1207" y="252"/>
                    </a:lnTo>
                    <a:lnTo>
                      <a:pt x="1201" y="252"/>
                    </a:lnTo>
                    <a:lnTo>
                      <a:pt x="1195" y="252"/>
                    </a:lnTo>
                    <a:lnTo>
                      <a:pt x="1195" y="259"/>
                    </a:lnTo>
                    <a:lnTo>
                      <a:pt x="1195" y="252"/>
                    </a:lnTo>
                    <a:lnTo>
                      <a:pt x="1189" y="252"/>
                    </a:lnTo>
                    <a:lnTo>
                      <a:pt x="1189" y="246"/>
                    </a:lnTo>
                    <a:lnTo>
                      <a:pt x="1189" y="252"/>
                    </a:lnTo>
                    <a:lnTo>
                      <a:pt x="1183" y="252"/>
                    </a:lnTo>
                    <a:lnTo>
                      <a:pt x="1189" y="252"/>
                    </a:lnTo>
                    <a:lnTo>
                      <a:pt x="1189" y="259"/>
                    </a:lnTo>
                    <a:lnTo>
                      <a:pt x="1189" y="265"/>
                    </a:lnTo>
                    <a:lnTo>
                      <a:pt x="1183" y="265"/>
                    </a:lnTo>
                    <a:lnTo>
                      <a:pt x="1177" y="265"/>
                    </a:lnTo>
                    <a:lnTo>
                      <a:pt x="1171" y="271"/>
                    </a:lnTo>
                    <a:lnTo>
                      <a:pt x="1165" y="265"/>
                    </a:lnTo>
                    <a:lnTo>
                      <a:pt x="1165" y="259"/>
                    </a:lnTo>
                    <a:lnTo>
                      <a:pt x="1159" y="259"/>
                    </a:lnTo>
                    <a:lnTo>
                      <a:pt x="1159" y="265"/>
                    </a:lnTo>
                    <a:lnTo>
                      <a:pt x="1159" y="271"/>
                    </a:lnTo>
                    <a:lnTo>
                      <a:pt x="1153" y="271"/>
                    </a:lnTo>
                    <a:lnTo>
                      <a:pt x="1153" y="277"/>
                    </a:lnTo>
                    <a:lnTo>
                      <a:pt x="1153" y="283"/>
                    </a:lnTo>
                    <a:lnTo>
                      <a:pt x="1153" y="289"/>
                    </a:lnTo>
                    <a:lnTo>
                      <a:pt x="1153" y="295"/>
                    </a:lnTo>
                    <a:lnTo>
                      <a:pt x="1147" y="302"/>
                    </a:lnTo>
                    <a:lnTo>
                      <a:pt x="1147" y="308"/>
                    </a:lnTo>
                    <a:lnTo>
                      <a:pt x="1141" y="314"/>
                    </a:lnTo>
                    <a:lnTo>
                      <a:pt x="1135" y="320"/>
                    </a:lnTo>
                    <a:lnTo>
                      <a:pt x="1129" y="326"/>
                    </a:lnTo>
                    <a:lnTo>
                      <a:pt x="1086" y="363"/>
                    </a:lnTo>
                    <a:lnTo>
                      <a:pt x="1050" y="400"/>
                    </a:lnTo>
                    <a:lnTo>
                      <a:pt x="1032" y="412"/>
                    </a:lnTo>
                    <a:lnTo>
                      <a:pt x="1026" y="418"/>
                    </a:lnTo>
                    <a:lnTo>
                      <a:pt x="1020" y="425"/>
                    </a:lnTo>
                    <a:lnTo>
                      <a:pt x="1014" y="431"/>
                    </a:lnTo>
                    <a:lnTo>
                      <a:pt x="1008" y="431"/>
                    </a:lnTo>
                    <a:lnTo>
                      <a:pt x="1002" y="437"/>
                    </a:lnTo>
                    <a:lnTo>
                      <a:pt x="996" y="437"/>
                    </a:lnTo>
                    <a:lnTo>
                      <a:pt x="990" y="443"/>
                    </a:lnTo>
                    <a:lnTo>
                      <a:pt x="984" y="449"/>
                    </a:lnTo>
                    <a:lnTo>
                      <a:pt x="984" y="455"/>
                    </a:lnTo>
                    <a:lnTo>
                      <a:pt x="978" y="455"/>
                    </a:lnTo>
                    <a:lnTo>
                      <a:pt x="978" y="462"/>
                    </a:lnTo>
                    <a:lnTo>
                      <a:pt x="972" y="468"/>
                    </a:lnTo>
                    <a:lnTo>
                      <a:pt x="966" y="474"/>
                    </a:lnTo>
                    <a:lnTo>
                      <a:pt x="960" y="480"/>
                    </a:lnTo>
                    <a:lnTo>
                      <a:pt x="953" y="486"/>
                    </a:lnTo>
                    <a:lnTo>
                      <a:pt x="947" y="486"/>
                    </a:lnTo>
                    <a:lnTo>
                      <a:pt x="947" y="492"/>
                    </a:lnTo>
                    <a:lnTo>
                      <a:pt x="941" y="492"/>
                    </a:lnTo>
                    <a:lnTo>
                      <a:pt x="941" y="498"/>
                    </a:lnTo>
                    <a:lnTo>
                      <a:pt x="935" y="505"/>
                    </a:lnTo>
                    <a:lnTo>
                      <a:pt x="929" y="505"/>
                    </a:lnTo>
                    <a:lnTo>
                      <a:pt x="929" y="511"/>
                    </a:lnTo>
                    <a:lnTo>
                      <a:pt x="923" y="511"/>
                    </a:lnTo>
                    <a:lnTo>
                      <a:pt x="917" y="511"/>
                    </a:lnTo>
                    <a:lnTo>
                      <a:pt x="911" y="511"/>
                    </a:lnTo>
                    <a:lnTo>
                      <a:pt x="911" y="517"/>
                    </a:lnTo>
                    <a:lnTo>
                      <a:pt x="905" y="517"/>
                    </a:lnTo>
                    <a:lnTo>
                      <a:pt x="905" y="523"/>
                    </a:lnTo>
                    <a:lnTo>
                      <a:pt x="899" y="523"/>
                    </a:lnTo>
                    <a:lnTo>
                      <a:pt x="899" y="529"/>
                    </a:lnTo>
                    <a:lnTo>
                      <a:pt x="893" y="529"/>
                    </a:lnTo>
                    <a:lnTo>
                      <a:pt x="893" y="535"/>
                    </a:lnTo>
                    <a:lnTo>
                      <a:pt x="887" y="542"/>
                    </a:lnTo>
                    <a:lnTo>
                      <a:pt x="881" y="542"/>
                    </a:lnTo>
                    <a:lnTo>
                      <a:pt x="881" y="548"/>
                    </a:lnTo>
                    <a:lnTo>
                      <a:pt x="875" y="548"/>
                    </a:lnTo>
                    <a:lnTo>
                      <a:pt x="875" y="554"/>
                    </a:lnTo>
                    <a:lnTo>
                      <a:pt x="869" y="554"/>
                    </a:lnTo>
                    <a:lnTo>
                      <a:pt x="869" y="560"/>
                    </a:lnTo>
                    <a:lnTo>
                      <a:pt x="863" y="560"/>
                    </a:lnTo>
                    <a:lnTo>
                      <a:pt x="863" y="566"/>
                    </a:lnTo>
                    <a:lnTo>
                      <a:pt x="857" y="566"/>
                    </a:lnTo>
                    <a:lnTo>
                      <a:pt x="857" y="572"/>
                    </a:lnTo>
                    <a:lnTo>
                      <a:pt x="851" y="578"/>
                    </a:lnTo>
                    <a:lnTo>
                      <a:pt x="845" y="585"/>
                    </a:lnTo>
                    <a:lnTo>
                      <a:pt x="839" y="585"/>
                    </a:lnTo>
                    <a:lnTo>
                      <a:pt x="821" y="597"/>
                    </a:lnTo>
                    <a:lnTo>
                      <a:pt x="815" y="603"/>
                    </a:lnTo>
                    <a:lnTo>
                      <a:pt x="809" y="609"/>
                    </a:lnTo>
                    <a:lnTo>
                      <a:pt x="803" y="609"/>
                    </a:lnTo>
                    <a:lnTo>
                      <a:pt x="803" y="615"/>
                    </a:lnTo>
                    <a:lnTo>
                      <a:pt x="797" y="615"/>
                    </a:lnTo>
                    <a:lnTo>
                      <a:pt x="790" y="615"/>
                    </a:lnTo>
                    <a:lnTo>
                      <a:pt x="790" y="622"/>
                    </a:lnTo>
                    <a:lnTo>
                      <a:pt x="784" y="622"/>
                    </a:lnTo>
                    <a:lnTo>
                      <a:pt x="784" y="628"/>
                    </a:lnTo>
                    <a:lnTo>
                      <a:pt x="778" y="628"/>
                    </a:lnTo>
                    <a:lnTo>
                      <a:pt x="772" y="628"/>
                    </a:lnTo>
                    <a:lnTo>
                      <a:pt x="766" y="634"/>
                    </a:lnTo>
                    <a:lnTo>
                      <a:pt x="760" y="640"/>
                    </a:lnTo>
                    <a:lnTo>
                      <a:pt x="754" y="640"/>
                    </a:lnTo>
                    <a:lnTo>
                      <a:pt x="754" y="646"/>
                    </a:lnTo>
                    <a:lnTo>
                      <a:pt x="748" y="646"/>
                    </a:lnTo>
                    <a:lnTo>
                      <a:pt x="742" y="646"/>
                    </a:lnTo>
                    <a:lnTo>
                      <a:pt x="742" y="652"/>
                    </a:lnTo>
                    <a:lnTo>
                      <a:pt x="736" y="652"/>
                    </a:lnTo>
                    <a:lnTo>
                      <a:pt x="736" y="658"/>
                    </a:lnTo>
                    <a:lnTo>
                      <a:pt x="730" y="658"/>
                    </a:lnTo>
                    <a:lnTo>
                      <a:pt x="724" y="665"/>
                    </a:lnTo>
                    <a:lnTo>
                      <a:pt x="718" y="665"/>
                    </a:lnTo>
                    <a:lnTo>
                      <a:pt x="712" y="671"/>
                    </a:lnTo>
                    <a:lnTo>
                      <a:pt x="706" y="677"/>
                    </a:lnTo>
                    <a:lnTo>
                      <a:pt x="700" y="677"/>
                    </a:lnTo>
                    <a:lnTo>
                      <a:pt x="694" y="683"/>
                    </a:lnTo>
                    <a:lnTo>
                      <a:pt x="688" y="683"/>
                    </a:lnTo>
                    <a:lnTo>
                      <a:pt x="688" y="689"/>
                    </a:lnTo>
                    <a:lnTo>
                      <a:pt x="676" y="695"/>
                    </a:lnTo>
                    <a:lnTo>
                      <a:pt x="676" y="701"/>
                    </a:lnTo>
                    <a:lnTo>
                      <a:pt x="670" y="701"/>
                    </a:lnTo>
                    <a:lnTo>
                      <a:pt x="670" y="708"/>
                    </a:lnTo>
                    <a:lnTo>
                      <a:pt x="664" y="708"/>
                    </a:lnTo>
                    <a:lnTo>
                      <a:pt x="658" y="714"/>
                    </a:lnTo>
                    <a:lnTo>
                      <a:pt x="652" y="720"/>
                    </a:lnTo>
                    <a:lnTo>
                      <a:pt x="646" y="726"/>
                    </a:lnTo>
                    <a:lnTo>
                      <a:pt x="634" y="738"/>
                    </a:lnTo>
                    <a:lnTo>
                      <a:pt x="628" y="738"/>
                    </a:lnTo>
                    <a:lnTo>
                      <a:pt x="621" y="745"/>
                    </a:lnTo>
                    <a:lnTo>
                      <a:pt x="615" y="751"/>
                    </a:lnTo>
                    <a:lnTo>
                      <a:pt x="615" y="757"/>
                    </a:lnTo>
                    <a:lnTo>
                      <a:pt x="603" y="763"/>
                    </a:lnTo>
                    <a:lnTo>
                      <a:pt x="603" y="769"/>
                    </a:lnTo>
                    <a:lnTo>
                      <a:pt x="597" y="769"/>
                    </a:lnTo>
                    <a:lnTo>
                      <a:pt x="585" y="781"/>
                    </a:lnTo>
                    <a:lnTo>
                      <a:pt x="579" y="781"/>
                    </a:lnTo>
                    <a:lnTo>
                      <a:pt x="579" y="788"/>
                    </a:lnTo>
                    <a:lnTo>
                      <a:pt x="573" y="788"/>
                    </a:lnTo>
                    <a:lnTo>
                      <a:pt x="567" y="788"/>
                    </a:lnTo>
                    <a:lnTo>
                      <a:pt x="561" y="794"/>
                    </a:lnTo>
                    <a:lnTo>
                      <a:pt x="555" y="794"/>
                    </a:lnTo>
                    <a:lnTo>
                      <a:pt x="549" y="794"/>
                    </a:lnTo>
                    <a:lnTo>
                      <a:pt x="543" y="800"/>
                    </a:lnTo>
                    <a:lnTo>
                      <a:pt x="537" y="800"/>
                    </a:lnTo>
                    <a:lnTo>
                      <a:pt x="531" y="806"/>
                    </a:lnTo>
                    <a:lnTo>
                      <a:pt x="525" y="806"/>
                    </a:lnTo>
                    <a:lnTo>
                      <a:pt x="519" y="812"/>
                    </a:lnTo>
                    <a:lnTo>
                      <a:pt x="513" y="812"/>
                    </a:lnTo>
                    <a:lnTo>
                      <a:pt x="507" y="812"/>
                    </a:lnTo>
                    <a:lnTo>
                      <a:pt x="501" y="818"/>
                    </a:lnTo>
                    <a:lnTo>
                      <a:pt x="495" y="818"/>
                    </a:lnTo>
                    <a:lnTo>
                      <a:pt x="489" y="825"/>
                    </a:lnTo>
                    <a:lnTo>
                      <a:pt x="483" y="825"/>
                    </a:lnTo>
                    <a:lnTo>
                      <a:pt x="477" y="825"/>
                    </a:lnTo>
                    <a:lnTo>
                      <a:pt x="477" y="831"/>
                    </a:lnTo>
                    <a:lnTo>
                      <a:pt x="471" y="831"/>
                    </a:lnTo>
                    <a:lnTo>
                      <a:pt x="465" y="831"/>
                    </a:lnTo>
                    <a:lnTo>
                      <a:pt x="458" y="837"/>
                    </a:lnTo>
                    <a:lnTo>
                      <a:pt x="452" y="837"/>
                    </a:lnTo>
                    <a:lnTo>
                      <a:pt x="446" y="837"/>
                    </a:lnTo>
                    <a:lnTo>
                      <a:pt x="440" y="843"/>
                    </a:lnTo>
                    <a:lnTo>
                      <a:pt x="434" y="843"/>
                    </a:lnTo>
                    <a:lnTo>
                      <a:pt x="428" y="843"/>
                    </a:lnTo>
                    <a:lnTo>
                      <a:pt x="422" y="849"/>
                    </a:lnTo>
                    <a:lnTo>
                      <a:pt x="416" y="849"/>
                    </a:lnTo>
                    <a:lnTo>
                      <a:pt x="416" y="843"/>
                    </a:lnTo>
                    <a:lnTo>
                      <a:pt x="416" y="837"/>
                    </a:lnTo>
                    <a:lnTo>
                      <a:pt x="416" y="843"/>
                    </a:lnTo>
                    <a:lnTo>
                      <a:pt x="410" y="843"/>
                    </a:lnTo>
                    <a:lnTo>
                      <a:pt x="410" y="837"/>
                    </a:lnTo>
                    <a:lnTo>
                      <a:pt x="404" y="837"/>
                    </a:lnTo>
                    <a:lnTo>
                      <a:pt x="404" y="831"/>
                    </a:lnTo>
                    <a:lnTo>
                      <a:pt x="404" y="825"/>
                    </a:lnTo>
                    <a:lnTo>
                      <a:pt x="398" y="825"/>
                    </a:lnTo>
                    <a:lnTo>
                      <a:pt x="398" y="818"/>
                    </a:lnTo>
                    <a:lnTo>
                      <a:pt x="392" y="818"/>
                    </a:lnTo>
                    <a:lnTo>
                      <a:pt x="392" y="812"/>
                    </a:lnTo>
                    <a:lnTo>
                      <a:pt x="398" y="812"/>
                    </a:lnTo>
                    <a:lnTo>
                      <a:pt x="398" y="806"/>
                    </a:lnTo>
                    <a:lnTo>
                      <a:pt x="398" y="800"/>
                    </a:lnTo>
                    <a:lnTo>
                      <a:pt x="398" y="794"/>
                    </a:lnTo>
                    <a:lnTo>
                      <a:pt x="398" y="788"/>
                    </a:lnTo>
                    <a:lnTo>
                      <a:pt x="398" y="781"/>
                    </a:lnTo>
                    <a:lnTo>
                      <a:pt x="392" y="781"/>
                    </a:lnTo>
                    <a:lnTo>
                      <a:pt x="392" y="775"/>
                    </a:lnTo>
                    <a:lnTo>
                      <a:pt x="386" y="775"/>
                    </a:lnTo>
                    <a:lnTo>
                      <a:pt x="386" y="769"/>
                    </a:lnTo>
                    <a:lnTo>
                      <a:pt x="392" y="769"/>
                    </a:lnTo>
                    <a:lnTo>
                      <a:pt x="386" y="769"/>
                    </a:lnTo>
                    <a:lnTo>
                      <a:pt x="386" y="763"/>
                    </a:lnTo>
                    <a:lnTo>
                      <a:pt x="380" y="763"/>
                    </a:lnTo>
                    <a:lnTo>
                      <a:pt x="386" y="757"/>
                    </a:lnTo>
                    <a:lnTo>
                      <a:pt x="380" y="757"/>
                    </a:lnTo>
                    <a:lnTo>
                      <a:pt x="386" y="757"/>
                    </a:lnTo>
                    <a:lnTo>
                      <a:pt x="386" y="751"/>
                    </a:lnTo>
                    <a:lnTo>
                      <a:pt x="380" y="751"/>
                    </a:lnTo>
                    <a:lnTo>
                      <a:pt x="380" y="745"/>
                    </a:lnTo>
                    <a:lnTo>
                      <a:pt x="374" y="745"/>
                    </a:lnTo>
                    <a:lnTo>
                      <a:pt x="374" y="751"/>
                    </a:lnTo>
                    <a:lnTo>
                      <a:pt x="368" y="751"/>
                    </a:lnTo>
                    <a:lnTo>
                      <a:pt x="368" y="745"/>
                    </a:lnTo>
                    <a:lnTo>
                      <a:pt x="362" y="745"/>
                    </a:lnTo>
                    <a:lnTo>
                      <a:pt x="368" y="745"/>
                    </a:lnTo>
                    <a:lnTo>
                      <a:pt x="368" y="738"/>
                    </a:lnTo>
                    <a:lnTo>
                      <a:pt x="374" y="738"/>
                    </a:lnTo>
                    <a:lnTo>
                      <a:pt x="374" y="732"/>
                    </a:lnTo>
                    <a:lnTo>
                      <a:pt x="380" y="732"/>
                    </a:lnTo>
                    <a:lnTo>
                      <a:pt x="386" y="732"/>
                    </a:lnTo>
                    <a:lnTo>
                      <a:pt x="386" y="726"/>
                    </a:lnTo>
                    <a:lnTo>
                      <a:pt x="392" y="726"/>
                    </a:lnTo>
                    <a:lnTo>
                      <a:pt x="398" y="726"/>
                    </a:lnTo>
                    <a:lnTo>
                      <a:pt x="398" y="720"/>
                    </a:lnTo>
                    <a:lnTo>
                      <a:pt x="404" y="720"/>
                    </a:lnTo>
                    <a:lnTo>
                      <a:pt x="398" y="671"/>
                    </a:lnTo>
                    <a:lnTo>
                      <a:pt x="398" y="665"/>
                    </a:lnTo>
                    <a:lnTo>
                      <a:pt x="392" y="665"/>
                    </a:lnTo>
                    <a:lnTo>
                      <a:pt x="392" y="658"/>
                    </a:lnTo>
                    <a:lnTo>
                      <a:pt x="392" y="652"/>
                    </a:lnTo>
                    <a:lnTo>
                      <a:pt x="386" y="652"/>
                    </a:lnTo>
                    <a:lnTo>
                      <a:pt x="386" y="646"/>
                    </a:lnTo>
                    <a:lnTo>
                      <a:pt x="386" y="652"/>
                    </a:lnTo>
                    <a:lnTo>
                      <a:pt x="380" y="652"/>
                    </a:lnTo>
                    <a:lnTo>
                      <a:pt x="374" y="652"/>
                    </a:lnTo>
                    <a:lnTo>
                      <a:pt x="374" y="658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62" y="652"/>
                    </a:lnTo>
                    <a:lnTo>
                      <a:pt x="356" y="652"/>
                    </a:lnTo>
                    <a:lnTo>
                      <a:pt x="356" y="646"/>
                    </a:lnTo>
                    <a:lnTo>
                      <a:pt x="356" y="640"/>
                    </a:lnTo>
                    <a:lnTo>
                      <a:pt x="350" y="640"/>
                    </a:lnTo>
                    <a:lnTo>
                      <a:pt x="344" y="640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32" y="652"/>
                    </a:lnTo>
                    <a:lnTo>
                      <a:pt x="332" y="646"/>
                    </a:lnTo>
                    <a:lnTo>
                      <a:pt x="332" y="640"/>
                    </a:lnTo>
                    <a:lnTo>
                      <a:pt x="326" y="634"/>
                    </a:lnTo>
                    <a:lnTo>
                      <a:pt x="326" y="640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08" y="640"/>
                    </a:lnTo>
                    <a:lnTo>
                      <a:pt x="295" y="640"/>
                    </a:lnTo>
                    <a:lnTo>
                      <a:pt x="289" y="640"/>
                    </a:lnTo>
                    <a:lnTo>
                      <a:pt x="289" y="646"/>
                    </a:lnTo>
                    <a:lnTo>
                      <a:pt x="283" y="646"/>
                    </a:lnTo>
                    <a:lnTo>
                      <a:pt x="283" y="652"/>
                    </a:lnTo>
                    <a:lnTo>
                      <a:pt x="283" y="658"/>
                    </a:lnTo>
                    <a:lnTo>
                      <a:pt x="277" y="658"/>
                    </a:lnTo>
                    <a:lnTo>
                      <a:pt x="271" y="658"/>
                    </a:lnTo>
                    <a:lnTo>
                      <a:pt x="271" y="665"/>
                    </a:lnTo>
                    <a:lnTo>
                      <a:pt x="265" y="665"/>
                    </a:lnTo>
                    <a:lnTo>
                      <a:pt x="265" y="658"/>
                    </a:lnTo>
                    <a:lnTo>
                      <a:pt x="259" y="658"/>
                    </a:lnTo>
                    <a:lnTo>
                      <a:pt x="253" y="658"/>
                    </a:lnTo>
                    <a:lnTo>
                      <a:pt x="247" y="658"/>
                    </a:lnTo>
                    <a:lnTo>
                      <a:pt x="241" y="658"/>
                    </a:lnTo>
                    <a:lnTo>
                      <a:pt x="235" y="658"/>
                    </a:lnTo>
                    <a:lnTo>
                      <a:pt x="229" y="658"/>
                    </a:lnTo>
                    <a:lnTo>
                      <a:pt x="223" y="665"/>
                    </a:lnTo>
                    <a:lnTo>
                      <a:pt x="217" y="665"/>
                    </a:lnTo>
                    <a:lnTo>
                      <a:pt x="211" y="677"/>
                    </a:lnTo>
                    <a:lnTo>
                      <a:pt x="205" y="683"/>
                    </a:lnTo>
                    <a:lnTo>
                      <a:pt x="205" y="689"/>
                    </a:lnTo>
                    <a:lnTo>
                      <a:pt x="205" y="695"/>
                    </a:lnTo>
                    <a:lnTo>
                      <a:pt x="199" y="695"/>
                    </a:lnTo>
                    <a:lnTo>
                      <a:pt x="193" y="701"/>
                    </a:lnTo>
                    <a:lnTo>
                      <a:pt x="193" y="708"/>
                    </a:lnTo>
                    <a:lnTo>
                      <a:pt x="187" y="714"/>
                    </a:lnTo>
                    <a:lnTo>
                      <a:pt x="181" y="714"/>
                    </a:lnTo>
                    <a:lnTo>
                      <a:pt x="175" y="720"/>
                    </a:lnTo>
                    <a:lnTo>
                      <a:pt x="169" y="726"/>
                    </a:lnTo>
                    <a:lnTo>
                      <a:pt x="163" y="726"/>
                    </a:lnTo>
                    <a:lnTo>
                      <a:pt x="157" y="726"/>
                    </a:lnTo>
                    <a:lnTo>
                      <a:pt x="151" y="732"/>
                    </a:lnTo>
                    <a:lnTo>
                      <a:pt x="145" y="732"/>
                    </a:lnTo>
                    <a:lnTo>
                      <a:pt x="139" y="738"/>
                    </a:lnTo>
                    <a:lnTo>
                      <a:pt x="126" y="738"/>
                    </a:lnTo>
                    <a:lnTo>
                      <a:pt x="120" y="738"/>
                    </a:lnTo>
                    <a:lnTo>
                      <a:pt x="114" y="745"/>
                    </a:lnTo>
                    <a:lnTo>
                      <a:pt x="108" y="745"/>
                    </a:lnTo>
                    <a:lnTo>
                      <a:pt x="108" y="751"/>
                    </a:lnTo>
                    <a:lnTo>
                      <a:pt x="102" y="751"/>
                    </a:lnTo>
                    <a:lnTo>
                      <a:pt x="96" y="751"/>
                    </a:lnTo>
                    <a:lnTo>
                      <a:pt x="84" y="757"/>
                    </a:lnTo>
                    <a:lnTo>
                      <a:pt x="78" y="757"/>
                    </a:lnTo>
                    <a:lnTo>
                      <a:pt x="72" y="757"/>
                    </a:lnTo>
                    <a:lnTo>
                      <a:pt x="66" y="757"/>
                    </a:lnTo>
                    <a:lnTo>
                      <a:pt x="60" y="751"/>
                    </a:lnTo>
                    <a:lnTo>
                      <a:pt x="54" y="751"/>
                    </a:lnTo>
                    <a:lnTo>
                      <a:pt x="48" y="751"/>
                    </a:lnTo>
                    <a:lnTo>
                      <a:pt x="48" y="757"/>
                    </a:lnTo>
                    <a:lnTo>
                      <a:pt x="42" y="757"/>
                    </a:lnTo>
                    <a:lnTo>
                      <a:pt x="36" y="757"/>
                    </a:lnTo>
                    <a:lnTo>
                      <a:pt x="30" y="763"/>
                    </a:lnTo>
                    <a:lnTo>
                      <a:pt x="24" y="763"/>
                    </a:lnTo>
                    <a:lnTo>
                      <a:pt x="18" y="769"/>
                    </a:lnTo>
                    <a:lnTo>
                      <a:pt x="12" y="769"/>
                    </a:lnTo>
                    <a:lnTo>
                      <a:pt x="6" y="769"/>
                    </a:lnTo>
                    <a:lnTo>
                      <a:pt x="0" y="769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2" y="751"/>
                    </a:lnTo>
                    <a:lnTo>
                      <a:pt x="12" y="745"/>
                    </a:lnTo>
                    <a:lnTo>
                      <a:pt x="18" y="732"/>
                    </a:lnTo>
                    <a:lnTo>
                      <a:pt x="30" y="714"/>
                    </a:lnTo>
                    <a:lnTo>
                      <a:pt x="36" y="708"/>
                    </a:lnTo>
                    <a:lnTo>
                      <a:pt x="36" y="701"/>
                    </a:lnTo>
                    <a:lnTo>
                      <a:pt x="42" y="701"/>
                    </a:lnTo>
                    <a:lnTo>
                      <a:pt x="42" y="695"/>
                    </a:lnTo>
                    <a:lnTo>
                      <a:pt x="42" y="689"/>
                    </a:lnTo>
                    <a:lnTo>
                      <a:pt x="48" y="683"/>
                    </a:lnTo>
                    <a:lnTo>
                      <a:pt x="48" y="671"/>
                    </a:lnTo>
                    <a:lnTo>
                      <a:pt x="48" y="665"/>
                    </a:lnTo>
                    <a:lnTo>
                      <a:pt x="48" y="652"/>
                    </a:lnTo>
                    <a:lnTo>
                      <a:pt x="48" y="646"/>
                    </a:lnTo>
                    <a:lnTo>
                      <a:pt x="54" y="640"/>
                    </a:lnTo>
                    <a:lnTo>
                      <a:pt x="54" y="634"/>
                    </a:lnTo>
                    <a:lnTo>
                      <a:pt x="48" y="634"/>
                    </a:lnTo>
                    <a:lnTo>
                      <a:pt x="48" y="628"/>
                    </a:lnTo>
                    <a:lnTo>
                      <a:pt x="54" y="628"/>
                    </a:lnTo>
                    <a:lnTo>
                      <a:pt x="60" y="628"/>
                    </a:lnTo>
                    <a:lnTo>
                      <a:pt x="66" y="628"/>
                    </a:lnTo>
                    <a:lnTo>
                      <a:pt x="72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2" y="615"/>
                    </a:lnTo>
                    <a:lnTo>
                      <a:pt x="72" y="609"/>
                    </a:lnTo>
                    <a:lnTo>
                      <a:pt x="66" y="603"/>
                    </a:lnTo>
                    <a:lnTo>
                      <a:pt x="66" y="597"/>
                    </a:lnTo>
                    <a:lnTo>
                      <a:pt x="72" y="597"/>
                    </a:lnTo>
                    <a:lnTo>
                      <a:pt x="72" y="591"/>
                    </a:lnTo>
                    <a:lnTo>
                      <a:pt x="78" y="591"/>
                    </a:lnTo>
                    <a:lnTo>
                      <a:pt x="84" y="591"/>
                    </a:lnTo>
                    <a:lnTo>
                      <a:pt x="84" y="585"/>
                    </a:lnTo>
                    <a:lnTo>
                      <a:pt x="90" y="585"/>
                    </a:lnTo>
                    <a:lnTo>
                      <a:pt x="96" y="585"/>
                    </a:lnTo>
                    <a:lnTo>
                      <a:pt x="96" y="578"/>
                    </a:lnTo>
                    <a:lnTo>
                      <a:pt x="96" y="572"/>
                    </a:lnTo>
                    <a:lnTo>
                      <a:pt x="90" y="572"/>
                    </a:lnTo>
                    <a:lnTo>
                      <a:pt x="90" y="566"/>
                    </a:lnTo>
                    <a:lnTo>
                      <a:pt x="84" y="566"/>
                    </a:lnTo>
                    <a:lnTo>
                      <a:pt x="90" y="560"/>
                    </a:lnTo>
                    <a:lnTo>
                      <a:pt x="90" y="554"/>
                    </a:lnTo>
                    <a:lnTo>
                      <a:pt x="90" y="548"/>
                    </a:lnTo>
                    <a:lnTo>
                      <a:pt x="90" y="542"/>
                    </a:lnTo>
                    <a:lnTo>
                      <a:pt x="96" y="535"/>
                    </a:lnTo>
                    <a:lnTo>
                      <a:pt x="96" y="529"/>
                    </a:lnTo>
                    <a:lnTo>
                      <a:pt x="90" y="523"/>
                    </a:lnTo>
                    <a:lnTo>
                      <a:pt x="84" y="529"/>
                    </a:lnTo>
                    <a:lnTo>
                      <a:pt x="78" y="523"/>
                    </a:lnTo>
                    <a:lnTo>
                      <a:pt x="78" y="517"/>
                    </a:lnTo>
                    <a:lnTo>
                      <a:pt x="84" y="511"/>
                    </a:lnTo>
                    <a:lnTo>
                      <a:pt x="90" y="505"/>
                    </a:lnTo>
                    <a:lnTo>
                      <a:pt x="90" y="498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84" y="486"/>
                    </a:lnTo>
                    <a:lnTo>
                      <a:pt x="78" y="486"/>
                    </a:lnTo>
                    <a:lnTo>
                      <a:pt x="72" y="492"/>
                    </a:lnTo>
                    <a:lnTo>
                      <a:pt x="66" y="492"/>
                    </a:lnTo>
                    <a:lnTo>
                      <a:pt x="60" y="492"/>
                    </a:lnTo>
                    <a:lnTo>
                      <a:pt x="60" y="486"/>
                    </a:lnTo>
                    <a:lnTo>
                      <a:pt x="54" y="486"/>
                    </a:lnTo>
                    <a:lnTo>
                      <a:pt x="48" y="480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6" y="462"/>
                    </a:lnTo>
                    <a:lnTo>
                      <a:pt x="42" y="455"/>
                    </a:lnTo>
                    <a:lnTo>
                      <a:pt x="48" y="455"/>
                    </a:lnTo>
                    <a:lnTo>
                      <a:pt x="48" y="449"/>
                    </a:lnTo>
                    <a:lnTo>
                      <a:pt x="42" y="443"/>
                    </a:lnTo>
                    <a:lnTo>
                      <a:pt x="36" y="443"/>
                    </a:lnTo>
                    <a:lnTo>
                      <a:pt x="36" y="437"/>
                    </a:lnTo>
                    <a:lnTo>
                      <a:pt x="30" y="431"/>
                    </a:lnTo>
                    <a:lnTo>
                      <a:pt x="36" y="431"/>
                    </a:lnTo>
                    <a:lnTo>
                      <a:pt x="42" y="418"/>
                    </a:lnTo>
                    <a:lnTo>
                      <a:pt x="42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8" y="394"/>
                    </a:lnTo>
                    <a:lnTo>
                      <a:pt x="48" y="388"/>
                    </a:lnTo>
                    <a:lnTo>
                      <a:pt x="54" y="382"/>
                    </a:lnTo>
                    <a:lnTo>
                      <a:pt x="54" y="375"/>
                    </a:lnTo>
                    <a:lnTo>
                      <a:pt x="60" y="369"/>
                    </a:lnTo>
                    <a:lnTo>
                      <a:pt x="60" y="363"/>
                    </a:lnTo>
                    <a:lnTo>
                      <a:pt x="66" y="351"/>
                    </a:lnTo>
                    <a:lnTo>
                      <a:pt x="66" y="345"/>
                    </a:lnTo>
                    <a:lnTo>
                      <a:pt x="72" y="338"/>
                    </a:lnTo>
                    <a:lnTo>
                      <a:pt x="72" y="326"/>
                    </a:lnTo>
                    <a:lnTo>
                      <a:pt x="78" y="326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84" y="308"/>
                    </a:lnTo>
                    <a:lnTo>
                      <a:pt x="90" y="295"/>
                    </a:lnTo>
                    <a:lnTo>
                      <a:pt x="90" y="289"/>
                    </a:lnTo>
                    <a:lnTo>
                      <a:pt x="96" y="283"/>
                    </a:lnTo>
                    <a:lnTo>
                      <a:pt x="96" y="277"/>
                    </a:lnTo>
                    <a:lnTo>
                      <a:pt x="102" y="271"/>
                    </a:lnTo>
                    <a:lnTo>
                      <a:pt x="102" y="265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4" y="240"/>
                    </a:lnTo>
                    <a:lnTo>
                      <a:pt x="120" y="234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26" y="215"/>
                    </a:lnTo>
                    <a:lnTo>
                      <a:pt x="132" y="209"/>
                    </a:lnTo>
                    <a:lnTo>
                      <a:pt x="132" y="203"/>
                    </a:lnTo>
                    <a:lnTo>
                      <a:pt x="132" y="197"/>
                    </a:lnTo>
                    <a:lnTo>
                      <a:pt x="139" y="197"/>
                    </a:lnTo>
                    <a:lnTo>
                      <a:pt x="139" y="191"/>
                    </a:lnTo>
                    <a:lnTo>
                      <a:pt x="145" y="185"/>
                    </a:lnTo>
                    <a:lnTo>
                      <a:pt x="145" y="179"/>
                    </a:lnTo>
                    <a:lnTo>
                      <a:pt x="145" y="172"/>
                    </a:lnTo>
                    <a:lnTo>
                      <a:pt x="151" y="172"/>
                    </a:lnTo>
                    <a:lnTo>
                      <a:pt x="151" y="166"/>
                    </a:lnTo>
                    <a:lnTo>
                      <a:pt x="157" y="160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3" y="148"/>
                    </a:lnTo>
                    <a:lnTo>
                      <a:pt x="169" y="148"/>
                    </a:lnTo>
                    <a:lnTo>
                      <a:pt x="169" y="142"/>
                    </a:lnTo>
                    <a:lnTo>
                      <a:pt x="175" y="142"/>
                    </a:lnTo>
                    <a:lnTo>
                      <a:pt x="175" y="135"/>
                    </a:lnTo>
                    <a:lnTo>
                      <a:pt x="175" y="129"/>
                    </a:lnTo>
                    <a:lnTo>
                      <a:pt x="175" y="123"/>
                    </a:lnTo>
                    <a:lnTo>
                      <a:pt x="181" y="123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7"/>
                    </a:lnTo>
                    <a:lnTo>
                      <a:pt x="181" y="111"/>
                    </a:lnTo>
                    <a:lnTo>
                      <a:pt x="187" y="111"/>
                    </a:lnTo>
                    <a:lnTo>
                      <a:pt x="187" y="105"/>
                    </a:lnTo>
                    <a:lnTo>
                      <a:pt x="193" y="105"/>
                    </a:lnTo>
                    <a:lnTo>
                      <a:pt x="193" y="111"/>
                    </a:lnTo>
                    <a:lnTo>
                      <a:pt x="199" y="111"/>
                    </a:lnTo>
                    <a:lnTo>
                      <a:pt x="199" y="105"/>
                    </a:lnTo>
                    <a:lnTo>
                      <a:pt x="199" y="99"/>
                    </a:lnTo>
                    <a:lnTo>
                      <a:pt x="205" y="99"/>
                    </a:lnTo>
                    <a:lnTo>
                      <a:pt x="199" y="99"/>
                    </a:lnTo>
                    <a:lnTo>
                      <a:pt x="199" y="92"/>
                    </a:lnTo>
                    <a:lnTo>
                      <a:pt x="205" y="92"/>
                    </a:lnTo>
                    <a:lnTo>
                      <a:pt x="205" y="86"/>
                    </a:lnTo>
                    <a:lnTo>
                      <a:pt x="211" y="86"/>
                    </a:lnTo>
                    <a:lnTo>
                      <a:pt x="205" y="80"/>
                    </a:lnTo>
                    <a:lnTo>
                      <a:pt x="211" y="80"/>
                    </a:lnTo>
                    <a:lnTo>
                      <a:pt x="211" y="74"/>
                    </a:lnTo>
                    <a:lnTo>
                      <a:pt x="211" y="68"/>
                    </a:lnTo>
                    <a:lnTo>
                      <a:pt x="217" y="62"/>
                    </a:lnTo>
                    <a:lnTo>
                      <a:pt x="217" y="55"/>
                    </a:lnTo>
                    <a:lnTo>
                      <a:pt x="223" y="55"/>
                    </a:lnTo>
                    <a:lnTo>
                      <a:pt x="229" y="55"/>
                    </a:lnTo>
                    <a:lnTo>
                      <a:pt x="235" y="55"/>
                    </a:lnTo>
                    <a:lnTo>
                      <a:pt x="241" y="55"/>
                    </a:lnTo>
                    <a:lnTo>
                      <a:pt x="247" y="55"/>
                    </a:lnTo>
                    <a:lnTo>
                      <a:pt x="247" y="62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55"/>
                    </a:lnTo>
                    <a:lnTo>
                      <a:pt x="265" y="55"/>
                    </a:lnTo>
                    <a:lnTo>
                      <a:pt x="271" y="55"/>
                    </a:lnTo>
                    <a:lnTo>
                      <a:pt x="277" y="55"/>
                    </a:lnTo>
                    <a:lnTo>
                      <a:pt x="283" y="55"/>
                    </a:lnTo>
                    <a:lnTo>
                      <a:pt x="283" y="62"/>
                    </a:lnTo>
                    <a:lnTo>
                      <a:pt x="289" y="62"/>
                    </a:lnTo>
                    <a:lnTo>
                      <a:pt x="289" y="55"/>
                    </a:lnTo>
                    <a:lnTo>
                      <a:pt x="289" y="62"/>
                    </a:lnTo>
                    <a:lnTo>
                      <a:pt x="295" y="62"/>
                    </a:lnTo>
                    <a:lnTo>
                      <a:pt x="295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55"/>
                    </a:lnTo>
                    <a:lnTo>
                      <a:pt x="332" y="62"/>
                    </a:lnTo>
                    <a:lnTo>
                      <a:pt x="338" y="62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44" y="74"/>
                    </a:lnTo>
                    <a:lnTo>
                      <a:pt x="338" y="74"/>
                    </a:lnTo>
                    <a:lnTo>
                      <a:pt x="344" y="74"/>
                    </a:lnTo>
                    <a:lnTo>
                      <a:pt x="344" y="80"/>
                    </a:lnTo>
                    <a:lnTo>
                      <a:pt x="350" y="86"/>
                    </a:lnTo>
                    <a:lnTo>
                      <a:pt x="356" y="86"/>
                    </a:lnTo>
                    <a:lnTo>
                      <a:pt x="356" y="80"/>
                    </a:lnTo>
                    <a:lnTo>
                      <a:pt x="356" y="74"/>
                    </a:lnTo>
                    <a:lnTo>
                      <a:pt x="362" y="74"/>
                    </a:lnTo>
                    <a:lnTo>
                      <a:pt x="368" y="74"/>
                    </a:lnTo>
                    <a:lnTo>
                      <a:pt x="368" y="68"/>
                    </a:lnTo>
                    <a:lnTo>
                      <a:pt x="374" y="68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68"/>
                    </a:lnTo>
                    <a:lnTo>
                      <a:pt x="380" y="62"/>
                    </a:lnTo>
                    <a:lnTo>
                      <a:pt x="386" y="62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2" y="62"/>
                    </a:lnTo>
                    <a:lnTo>
                      <a:pt x="398" y="62"/>
                    </a:lnTo>
                    <a:lnTo>
                      <a:pt x="398" y="68"/>
                    </a:lnTo>
                    <a:lnTo>
                      <a:pt x="404" y="68"/>
                    </a:lnTo>
                    <a:lnTo>
                      <a:pt x="404" y="74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68"/>
                    </a:lnTo>
                    <a:lnTo>
                      <a:pt x="422" y="62"/>
                    </a:lnTo>
                    <a:lnTo>
                      <a:pt x="428" y="62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40" y="68"/>
                    </a:lnTo>
                    <a:lnTo>
                      <a:pt x="440" y="74"/>
                    </a:lnTo>
                    <a:lnTo>
                      <a:pt x="446" y="74"/>
                    </a:lnTo>
                    <a:lnTo>
                      <a:pt x="446" y="68"/>
                    </a:lnTo>
                    <a:lnTo>
                      <a:pt x="440" y="68"/>
                    </a:lnTo>
                    <a:lnTo>
                      <a:pt x="440" y="62"/>
                    </a:lnTo>
                    <a:lnTo>
                      <a:pt x="446" y="62"/>
                    </a:lnTo>
                    <a:lnTo>
                      <a:pt x="452" y="62"/>
                    </a:lnTo>
                    <a:lnTo>
                      <a:pt x="452" y="55"/>
                    </a:lnTo>
                    <a:lnTo>
                      <a:pt x="458" y="55"/>
                    </a:lnTo>
                    <a:lnTo>
                      <a:pt x="458" y="62"/>
                    </a:lnTo>
                    <a:lnTo>
                      <a:pt x="465" y="62"/>
                    </a:lnTo>
                    <a:lnTo>
                      <a:pt x="471" y="62"/>
                    </a:lnTo>
                    <a:lnTo>
                      <a:pt x="471" y="68"/>
                    </a:lnTo>
                    <a:lnTo>
                      <a:pt x="477" y="68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77" y="62"/>
                    </a:lnTo>
                    <a:lnTo>
                      <a:pt x="483" y="62"/>
                    </a:lnTo>
                    <a:lnTo>
                      <a:pt x="489" y="68"/>
                    </a:lnTo>
                    <a:lnTo>
                      <a:pt x="489" y="62"/>
                    </a:lnTo>
                    <a:lnTo>
                      <a:pt x="495" y="62"/>
                    </a:lnTo>
                    <a:lnTo>
                      <a:pt x="495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62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19" y="55"/>
                    </a:lnTo>
                    <a:lnTo>
                      <a:pt x="525" y="55"/>
                    </a:lnTo>
                    <a:lnTo>
                      <a:pt x="531" y="62"/>
                    </a:lnTo>
                    <a:lnTo>
                      <a:pt x="531" y="68"/>
                    </a:lnTo>
                    <a:lnTo>
                      <a:pt x="525" y="68"/>
                    </a:lnTo>
                    <a:lnTo>
                      <a:pt x="525" y="74"/>
                    </a:lnTo>
                    <a:lnTo>
                      <a:pt x="531" y="74"/>
                    </a:lnTo>
                    <a:lnTo>
                      <a:pt x="537" y="74"/>
                    </a:lnTo>
                    <a:lnTo>
                      <a:pt x="537" y="68"/>
                    </a:lnTo>
                    <a:lnTo>
                      <a:pt x="543" y="68"/>
                    </a:lnTo>
                    <a:lnTo>
                      <a:pt x="549" y="68"/>
                    </a:lnTo>
                    <a:lnTo>
                      <a:pt x="549" y="62"/>
                    </a:lnTo>
                    <a:lnTo>
                      <a:pt x="555" y="62"/>
                    </a:lnTo>
                    <a:lnTo>
                      <a:pt x="555" y="68"/>
                    </a:lnTo>
                    <a:lnTo>
                      <a:pt x="561" y="74"/>
                    </a:lnTo>
                    <a:lnTo>
                      <a:pt x="567" y="74"/>
                    </a:lnTo>
                    <a:lnTo>
                      <a:pt x="573" y="74"/>
                    </a:lnTo>
                    <a:lnTo>
                      <a:pt x="585" y="80"/>
                    </a:lnTo>
                    <a:lnTo>
                      <a:pt x="591" y="80"/>
                    </a:lnTo>
                    <a:lnTo>
                      <a:pt x="597" y="74"/>
                    </a:lnTo>
                    <a:lnTo>
                      <a:pt x="603" y="74"/>
                    </a:lnTo>
                    <a:lnTo>
                      <a:pt x="609" y="74"/>
                    </a:lnTo>
                    <a:lnTo>
                      <a:pt x="615" y="74"/>
                    </a:lnTo>
                    <a:lnTo>
                      <a:pt x="621" y="74"/>
                    </a:lnTo>
                    <a:lnTo>
                      <a:pt x="621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46" y="92"/>
                    </a:lnTo>
                    <a:lnTo>
                      <a:pt x="646" y="99"/>
                    </a:lnTo>
                    <a:lnTo>
                      <a:pt x="652" y="99"/>
                    </a:lnTo>
                    <a:lnTo>
                      <a:pt x="652" y="105"/>
                    </a:lnTo>
                    <a:lnTo>
                      <a:pt x="658" y="105"/>
                    </a:lnTo>
                    <a:lnTo>
                      <a:pt x="658" y="99"/>
                    </a:lnTo>
                    <a:lnTo>
                      <a:pt x="664" y="99"/>
                    </a:lnTo>
                    <a:lnTo>
                      <a:pt x="664" y="105"/>
                    </a:lnTo>
                    <a:lnTo>
                      <a:pt x="670" y="105"/>
                    </a:lnTo>
                    <a:lnTo>
                      <a:pt x="670" y="99"/>
                    </a:lnTo>
                    <a:lnTo>
                      <a:pt x="676" y="99"/>
                    </a:lnTo>
                    <a:lnTo>
                      <a:pt x="682" y="99"/>
                    </a:lnTo>
                    <a:lnTo>
                      <a:pt x="688" y="99"/>
                    </a:lnTo>
                    <a:lnTo>
                      <a:pt x="694" y="99"/>
                    </a:lnTo>
                    <a:lnTo>
                      <a:pt x="694" y="92"/>
                    </a:lnTo>
                    <a:lnTo>
                      <a:pt x="700" y="92"/>
                    </a:lnTo>
                    <a:lnTo>
                      <a:pt x="706" y="92"/>
                    </a:lnTo>
                    <a:lnTo>
                      <a:pt x="706" y="99"/>
                    </a:lnTo>
                    <a:lnTo>
                      <a:pt x="712" y="99"/>
                    </a:lnTo>
                    <a:lnTo>
                      <a:pt x="718" y="99"/>
                    </a:lnTo>
                    <a:lnTo>
                      <a:pt x="724" y="99"/>
                    </a:lnTo>
                    <a:lnTo>
                      <a:pt x="730" y="105"/>
                    </a:lnTo>
                    <a:lnTo>
                      <a:pt x="736" y="105"/>
                    </a:lnTo>
                    <a:lnTo>
                      <a:pt x="736" y="111"/>
                    </a:lnTo>
                    <a:lnTo>
                      <a:pt x="742" y="111"/>
                    </a:lnTo>
                    <a:lnTo>
                      <a:pt x="748" y="117"/>
                    </a:lnTo>
                    <a:lnTo>
                      <a:pt x="754" y="117"/>
                    </a:lnTo>
                    <a:lnTo>
                      <a:pt x="760" y="123"/>
                    </a:lnTo>
                    <a:lnTo>
                      <a:pt x="766" y="123"/>
                    </a:lnTo>
                    <a:lnTo>
                      <a:pt x="766" y="129"/>
                    </a:lnTo>
                    <a:lnTo>
                      <a:pt x="772" y="129"/>
                    </a:lnTo>
                    <a:lnTo>
                      <a:pt x="772" y="135"/>
                    </a:lnTo>
                    <a:lnTo>
                      <a:pt x="778" y="135"/>
                    </a:lnTo>
                    <a:lnTo>
                      <a:pt x="784" y="142"/>
                    </a:lnTo>
                    <a:lnTo>
                      <a:pt x="790" y="142"/>
                    </a:lnTo>
                    <a:lnTo>
                      <a:pt x="790" y="148"/>
                    </a:lnTo>
                    <a:lnTo>
                      <a:pt x="797" y="148"/>
                    </a:lnTo>
                    <a:lnTo>
                      <a:pt x="797" y="154"/>
                    </a:lnTo>
                    <a:lnTo>
                      <a:pt x="803" y="154"/>
                    </a:lnTo>
                    <a:lnTo>
                      <a:pt x="809" y="160"/>
                    </a:lnTo>
                    <a:lnTo>
                      <a:pt x="815" y="160"/>
                    </a:lnTo>
                    <a:lnTo>
                      <a:pt x="815" y="166"/>
                    </a:lnTo>
                    <a:lnTo>
                      <a:pt x="821" y="166"/>
                    </a:lnTo>
                    <a:lnTo>
                      <a:pt x="827" y="166"/>
                    </a:lnTo>
                    <a:lnTo>
                      <a:pt x="827" y="172"/>
                    </a:lnTo>
                    <a:lnTo>
                      <a:pt x="833" y="172"/>
                    </a:lnTo>
                    <a:lnTo>
                      <a:pt x="833" y="179"/>
                    </a:lnTo>
                    <a:lnTo>
                      <a:pt x="839" y="179"/>
                    </a:lnTo>
                    <a:lnTo>
                      <a:pt x="845" y="179"/>
                    </a:lnTo>
                    <a:lnTo>
                      <a:pt x="845" y="185"/>
                    </a:lnTo>
                    <a:lnTo>
                      <a:pt x="851" y="185"/>
                    </a:lnTo>
                    <a:lnTo>
                      <a:pt x="857" y="191"/>
                    </a:lnTo>
                    <a:lnTo>
                      <a:pt x="863" y="191"/>
                    </a:lnTo>
                    <a:lnTo>
                      <a:pt x="863" y="197"/>
                    </a:lnTo>
                    <a:lnTo>
                      <a:pt x="869" y="197"/>
                    </a:lnTo>
                    <a:lnTo>
                      <a:pt x="875" y="197"/>
                    </a:lnTo>
                    <a:lnTo>
                      <a:pt x="881" y="197"/>
                    </a:lnTo>
                    <a:lnTo>
                      <a:pt x="911" y="209"/>
                    </a:lnTo>
                    <a:lnTo>
                      <a:pt x="917" y="209"/>
                    </a:lnTo>
                    <a:lnTo>
                      <a:pt x="917" y="203"/>
                    </a:lnTo>
                    <a:lnTo>
                      <a:pt x="923" y="203"/>
                    </a:lnTo>
                    <a:lnTo>
                      <a:pt x="923" y="197"/>
                    </a:lnTo>
                    <a:lnTo>
                      <a:pt x="929" y="197"/>
                    </a:lnTo>
                    <a:lnTo>
                      <a:pt x="929" y="191"/>
                    </a:lnTo>
                    <a:lnTo>
                      <a:pt x="923" y="191"/>
                    </a:lnTo>
                    <a:lnTo>
                      <a:pt x="923" y="197"/>
                    </a:lnTo>
                    <a:lnTo>
                      <a:pt x="917" y="197"/>
                    </a:lnTo>
                    <a:lnTo>
                      <a:pt x="917" y="191"/>
                    </a:lnTo>
                    <a:lnTo>
                      <a:pt x="923" y="185"/>
                    </a:lnTo>
                    <a:lnTo>
                      <a:pt x="923" y="179"/>
                    </a:lnTo>
                    <a:lnTo>
                      <a:pt x="929" y="172"/>
                    </a:lnTo>
                    <a:lnTo>
                      <a:pt x="935" y="172"/>
                    </a:lnTo>
                    <a:lnTo>
                      <a:pt x="935" y="166"/>
                    </a:lnTo>
                    <a:lnTo>
                      <a:pt x="935" y="160"/>
                    </a:lnTo>
                    <a:lnTo>
                      <a:pt x="941" y="160"/>
                    </a:lnTo>
                    <a:lnTo>
                      <a:pt x="941" y="154"/>
                    </a:lnTo>
                    <a:lnTo>
                      <a:pt x="941" y="148"/>
                    </a:lnTo>
                    <a:lnTo>
                      <a:pt x="941" y="142"/>
                    </a:lnTo>
                    <a:lnTo>
                      <a:pt x="941" y="135"/>
                    </a:lnTo>
                    <a:lnTo>
                      <a:pt x="935" y="135"/>
                    </a:lnTo>
                    <a:lnTo>
                      <a:pt x="935" y="129"/>
                    </a:lnTo>
                    <a:lnTo>
                      <a:pt x="935" y="123"/>
                    </a:lnTo>
                    <a:lnTo>
                      <a:pt x="935" y="117"/>
                    </a:lnTo>
                    <a:lnTo>
                      <a:pt x="935" y="105"/>
                    </a:lnTo>
                    <a:lnTo>
                      <a:pt x="947" y="8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0" name="Freeform 374"/>
              <p:cNvSpPr>
                <a:spLocks/>
              </p:cNvSpPr>
              <p:nvPr/>
            </p:nvSpPr>
            <p:spPr bwMode="auto">
              <a:xfrm>
                <a:off x="2062" y="3054"/>
                <a:ext cx="664" cy="529"/>
              </a:xfrm>
              <a:custGeom>
                <a:avLst/>
                <a:gdLst>
                  <a:gd name="T0" fmla="*/ 658 w 664"/>
                  <a:gd name="T1" fmla="*/ 295 h 529"/>
                  <a:gd name="T2" fmla="*/ 658 w 664"/>
                  <a:gd name="T3" fmla="*/ 332 h 529"/>
                  <a:gd name="T4" fmla="*/ 634 w 664"/>
                  <a:gd name="T5" fmla="*/ 344 h 529"/>
                  <a:gd name="T6" fmla="*/ 604 w 664"/>
                  <a:gd name="T7" fmla="*/ 332 h 529"/>
                  <a:gd name="T8" fmla="*/ 586 w 664"/>
                  <a:gd name="T9" fmla="*/ 363 h 529"/>
                  <a:gd name="T10" fmla="*/ 537 w 664"/>
                  <a:gd name="T11" fmla="*/ 369 h 529"/>
                  <a:gd name="T12" fmla="*/ 495 w 664"/>
                  <a:gd name="T13" fmla="*/ 369 h 529"/>
                  <a:gd name="T14" fmla="*/ 453 w 664"/>
                  <a:gd name="T15" fmla="*/ 381 h 529"/>
                  <a:gd name="T16" fmla="*/ 405 w 664"/>
                  <a:gd name="T17" fmla="*/ 375 h 529"/>
                  <a:gd name="T18" fmla="*/ 368 w 664"/>
                  <a:gd name="T19" fmla="*/ 394 h 529"/>
                  <a:gd name="T20" fmla="*/ 338 w 664"/>
                  <a:gd name="T21" fmla="*/ 418 h 529"/>
                  <a:gd name="T22" fmla="*/ 278 w 664"/>
                  <a:gd name="T23" fmla="*/ 418 h 529"/>
                  <a:gd name="T24" fmla="*/ 236 w 664"/>
                  <a:gd name="T25" fmla="*/ 406 h 529"/>
                  <a:gd name="T26" fmla="*/ 175 w 664"/>
                  <a:gd name="T27" fmla="*/ 431 h 529"/>
                  <a:gd name="T28" fmla="*/ 169 w 664"/>
                  <a:gd name="T29" fmla="*/ 467 h 529"/>
                  <a:gd name="T30" fmla="*/ 169 w 664"/>
                  <a:gd name="T31" fmla="*/ 510 h 529"/>
                  <a:gd name="T32" fmla="*/ 139 w 664"/>
                  <a:gd name="T33" fmla="*/ 529 h 529"/>
                  <a:gd name="T34" fmla="*/ 109 w 664"/>
                  <a:gd name="T35" fmla="*/ 504 h 529"/>
                  <a:gd name="T36" fmla="*/ 79 w 664"/>
                  <a:gd name="T37" fmla="*/ 480 h 529"/>
                  <a:gd name="T38" fmla="*/ 73 w 664"/>
                  <a:gd name="T39" fmla="*/ 443 h 529"/>
                  <a:gd name="T40" fmla="*/ 49 w 664"/>
                  <a:gd name="T41" fmla="*/ 418 h 529"/>
                  <a:gd name="T42" fmla="*/ 55 w 664"/>
                  <a:gd name="T43" fmla="*/ 387 h 529"/>
                  <a:gd name="T44" fmla="*/ 73 w 664"/>
                  <a:gd name="T45" fmla="*/ 363 h 529"/>
                  <a:gd name="T46" fmla="*/ 73 w 664"/>
                  <a:gd name="T47" fmla="*/ 332 h 529"/>
                  <a:gd name="T48" fmla="*/ 49 w 664"/>
                  <a:gd name="T49" fmla="*/ 338 h 529"/>
                  <a:gd name="T50" fmla="*/ 49 w 664"/>
                  <a:gd name="T51" fmla="*/ 307 h 529"/>
                  <a:gd name="T52" fmla="*/ 30 w 664"/>
                  <a:gd name="T53" fmla="*/ 277 h 529"/>
                  <a:gd name="T54" fmla="*/ 79 w 664"/>
                  <a:gd name="T55" fmla="*/ 277 h 529"/>
                  <a:gd name="T56" fmla="*/ 79 w 664"/>
                  <a:gd name="T57" fmla="*/ 246 h 529"/>
                  <a:gd name="T58" fmla="*/ 42 w 664"/>
                  <a:gd name="T59" fmla="*/ 215 h 529"/>
                  <a:gd name="T60" fmla="*/ 0 w 664"/>
                  <a:gd name="T61" fmla="*/ 166 h 529"/>
                  <a:gd name="T62" fmla="*/ 18 w 664"/>
                  <a:gd name="T63" fmla="*/ 154 h 529"/>
                  <a:gd name="T64" fmla="*/ 49 w 664"/>
                  <a:gd name="T65" fmla="*/ 141 h 529"/>
                  <a:gd name="T66" fmla="*/ 79 w 664"/>
                  <a:gd name="T67" fmla="*/ 135 h 529"/>
                  <a:gd name="T68" fmla="*/ 109 w 664"/>
                  <a:gd name="T69" fmla="*/ 147 h 529"/>
                  <a:gd name="T70" fmla="*/ 145 w 664"/>
                  <a:gd name="T71" fmla="*/ 147 h 529"/>
                  <a:gd name="T72" fmla="*/ 187 w 664"/>
                  <a:gd name="T73" fmla="*/ 166 h 529"/>
                  <a:gd name="T74" fmla="*/ 199 w 664"/>
                  <a:gd name="T75" fmla="*/ 160 h 529"/>
                  <a:gd name="T76" fmla="*/ 218 w 664"/>
                  <a:gd name="T77" fmla="*/ 129 h 529"/>
                  <a:gd name="T78" fmla="*/ 266 w 664"/>
                  <a:gd name="T79" fmla="*/ 129 h 529"/>
                  <a:gd name="T80" fmla="*/ 302 w 664"/>
                  <a:gd name="T81" fmla="*/ 117 h 529"/>
                  <a:gd name="T82" fmla="*/ 350 w 664"/>
                  <a:gd name="T83" fmla="*/ 117 h 529"/>
                  <a:gd name="T84" fmla="*/ 393 w 664"/>
                  <a:gd name="T85" fmla="*/ 98 h 529"/>
                  <a:gd name="T86" fmla="*/ 435 w 664"/>
                  <a:gd name="T87" fmla="*/ 74 h 529"/>
                  <a:gd name="T88" fmla="*/ 459 w 664"/>
                  <a:gd name="T89" fmla="*/ 31 h 529"/>
                  <a:gd name="T90" fmla="*/ 501 w 664"/>
                  <a:gd name="T91" fmla="*/ 24 h 529"/>
                  <a:gd name="T92" fmla="*/ 525 w 664"/>
                  <a:gd name="T93" fmla="*/ 18 h 529"/>
                  <a:gd name="T94" fmla="*/ 562 w 664"/>
                  <a:gd name="T95" fmla="*/ 6 h 529"/>
                  <a:gd name="T96" fmla="*/ 580 w 664"/>
                  <a:gd name="T97" fmla="*/ 12 h 529"/>
                  <a:gd name="T98" fmla="*/ 604 w 664"/>
                  <a:gd name="T99" fmla="*/ 24 h 529"/>
                  <a:gd name="T100" fmla="*/ 628 w 664"/>
                  <a:gd name="T101" fmla="*/ 18 h 529"/>
                  <a:gd name="T102" fmla="*/ 640 w 664"/>
                  <a:gd name="T103" fmla="*/ 86 h 529"/>
                  <a:gd name="T104" fmla="*/ 616 w 664"/>
                  <a:gd name="T105" fmla="*/ 104 h 529"/>
                  <a:gd name="T106" fmla="*/ 616 w 664"/>
                  <a:gd name="T107" fmla="*/ 111 h 529"/>
                  <a:gd name="T108" fmla="*/ 622 w 664"/>
                  <a:gd name="T109" fmla="*/ 129 h 529"/>
                  <a:gd name="T110" fmla="*/ 634 w 664"/>
                  <a:gd name="T111" fmla="*/ 147 h 529"/>
                  <a:gd name="T112" fmla="*/ 634 w 664"/>
                  <a:gd name="T113" fmla="*/ 178 h 529"/>
                  <a:gd name="T114" fmla="*/ 652 w 664"/>
                  <a:gd name="T115" fmla="*/ 203 h 529"/>
                  <a:gd name="T116" fmla="*/ 664 w 664"/>
                  <a:gd name="T117" fmla="*/ 221 h 529"/>
                  <a:gd name="T118" fmla="*/ 646 w 664"/>
                  <a:gd name="T119" fmla="*/ 246 h 529"/>
                  <a:gd name="T120" fmla="*/ 640 w 664"/>
                  <a:gd name="T121" fmla="*/ 277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529"/>
                  <a:gd name="T185" fmla="*/ 664 w 664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529">
                    <a:moveTo>
                      <a:pt x="640" y="277"/>
                    </a:moveTo>
                    <a:lnTo>
                      <a:pt x="640" y="283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52" y="289"/>
                    </a:lnTo>
                    <a:lnTo>
                      <a:pt x="652" y="295"/>
                    </a:lnTo>
                    <a:lnTo>
                      <a:pt x="658" y="295"/>
                    </a:lnTo>
                    <a:lnTo>
                      <a:pt x="664" y="295"/>
                    </a:lnTo>
                    <a:lnTo>
                      <a:pt x="664" y="301"/>
                    </a:lnTo>
                    <a:lnTo>
                      <a:pt x="658" y="307"/>
                    </a:lnTo>
                    <a:lnTo>
                      <a:pt x="658" y="314"/>
                    </a:lnTo>
                    <a:lnTo>
                      <a:pt x="658" y="320"/>
                    </a:lnTo>
                    <a:lnTo>
                      <a:pt x="658" y="326"/>
                    </a:lnTo>
                    <a:lnTo>
                      <a:pt x="658" y="332"/>
                    </a:lnTo>
                    <a:lnTo>
                      <a:pt x="652" y="332"/>
                    </a:lnTo>
                    <a:lnTo>
                      <a:pt x="646" y="338"/>
                    </a:lnTo>
                    <a:lnTo>
                      <a:pt x="652" y="344"/>
                    </a:lnTo>
                    <a:lnTo>
                      <a:pt x="646" y="351"/>
                    </a:lnTo>
                    <a:lnTo>
                      <a:pt x="640" y="351"/>
                    </a:lnTo>
                    <a:lnTo>
                      <a:pt x="640" y="344"/>
                    </a:lnTo>
                    <a:lnTo>
                      <a:pt x="634" y="344"/>
                    </a:lnTo>
                    <a:lnTo>
                      <a:pt x="634" y="338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616" y="332"/>
                    </a:lnTo>
                    <a:lnTo>
                      <a:pt x="610" y="326"/>
                    </a:lnTo>
                    <a:lnTo>
                      <a:pt x="604" y="326"/>
                    </a:lnTo>
                    <a:lnTo>
                      <a:pt x="604" y="332"/>
                    </a:lnTo>
                    <a:lnTo>
                      <a:pt x="598" y="332"/>
                    </a:lnTo>
                    <a:lnTo>
                      <a:pt x="598" y="338"/>
                    </a:lnTo>
                    <a:lnTo>
                      <a:pt x="592" y="344"/>
                    </a:lnTo>
                    <a:lnTo>
                      <a:pt x="592" y="351"/>
                    </a:lnTo>
                    <a:lnTo>
                      <a:pt x="586" y="351"/>
                    </a:lnTo>
                    <a:lnTo>
                      <a:pt x="586" y="357"/>
                    </a:lnTo>
                    <a:lnTo>
                      <a:pt x="586" y="363"/>
                    </a:lnTo>
                    <a:lnTo>
                      <a:pt x="580" y="369"/>
                    </a:lnTo>
                    <a:lnTo>
                      <a:pt x="574" y="375"/>
                    </a:lnTo>
                    <a:lnTo>
                      <a:pt x="562" y="381"/>
                    </a:lnTo>
                    <a:lnTo>
                      <a:pt x="556" y="381"/>
                    </a:lnTo>
                    <a:lnTo>
                      <a:pt x="550" y="381"/>
                    </a:lnTo>
                    <a:lnTo>
                      <a:pt x="544" y="375"/>
                    </a:lnTo>
                    <a:lnTo>
                      <a:pt x="537" y="369"/>
                    </a:lnTo>
                    <a:lnTo>
                      <a:pt x="525" y="369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1" y="369"/>
                    </a:lnTo>
                    <a:lnTo>
                      <a:pt x="495" y="369"/>
                    </a:lnTo>
                    <a:lnTo>
                      <a:pt x="489" y="375"/>
                    </a:lnTo>
                    <a:lnTo>
                      <a:pt x="483" y="375"/>
                    </a:lnTo>
                    <a:lnTo>
                      <a:pt x="477" y="381"/>
                    </a:lnTo>
                    <a:lnTo>
                      <a:pt x="471" y="381"/>
                    </a:lnTo>
                    <a:lnTo>
                      <a:pt x="465" y="381"/>
                    </a:lnTo>
                    <a:lnTo>
                      <a:pt x="459" y="381"/>
                    </a:lnTo>
                    <a:lnTo>
                      <a:pt x="453" y="381"/>
                    </a:lnTo>
                    <a:lnTo>
                      <a:pt x="447" y="375"/>
                    </a:lnTo>
                    <a:lnTo>
                      <a:pt x="441" y="375"/>
                    </a:lnTo>
                    <a:lnTo>
                      <a:pt x="435" y="375"/>
                    </a:lnTo>
                    <a:lnTo>
                      <a:pt x="429" y="375"/>
                    </a:lnTo>
                    <a:lnTo>
                      <a:pt x="423" y="375"/>
                    </a:lnTo>
                    <a:lnTo>
                      <a:pt x="417" y="375"/>
                    </a:lnTo>
                    <a:lnTo>
                      <a:pt x="405" y="375"/>
                    </a:lnTo>
                    <a:lnTo>
                      <a:pt x="399" y="381"/>
                    </a:lnTo>
                    <a:lnTo>
                      <a:pt x="387" y="381"/>
                    </a:lnTo>
                    <a:lnTo>
                      <a:pt x="381" y="381"/>
                    </a:lnTo>
                    <a:lnTo>
                      <a:pt x="374" y="381"/>
                    </a:lnTo>
                    <a:lnTo>
                      <a:pt x="374" y="387"/>
                    </a:lnTo>
                    <a:lnTo>
                      <a:pt x="368" y="387"/>
                    </a:lnTo>
                    <a:lnTo>
                      <a:pt x="368" y="394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56" y="412"/>
                    </a:lnTo>
                    <a:lnTo>
                      <a:pt x="350" y="418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38" y="418"/>
                    </a:lnTo>
                    <a:lnTo>
                      <a:pt x="320" y="418"/>
                    </a:lnTo>
                    <a:lnTo>
                      <a:pt x="314" y="418"/>
                    </a:lnTo>
                    <a:lnTo>
                      <a:pt x="302" y="418"/>
                    </a:lnTo>
                    <a:lnTo>
                      <a:pt x="296" y="418"/>
                    </a:lnTo>
                    <a:lnTo>
                      <a:pt x="284" y="418"/>
                    </a:lnTo>
                    <a:lnTo>
                      <a:pt x="278" y="424"/>
                    </a:lnTo>
                    <a:lnTo>
                      <a:pt x="278" y="418"/>
                    </a:lnTo>
                    <a:lnTo>
                      <a:pt x="272" y="418"/>
                    </a:lnTo>
                    <a:lnTo>
                      <a:pt x="266" y="418"/>
                    </a:lnTo>
                    <a:lnTo>
                      <a:pt x="260" y="418"/>
                    </a:lnTo>
                    <a:lnTo>
                      <a:pt x="254" y="412"/>
                    </a:lnTo>
                    <a:lnTo>
                      <a:pt x="248" y="412"/>
                    </a:lnTo>
                    <a:lnTo>
                      <a:pt x="242" y="412"/>
                    </a:lnTo>
                    <a:lnTo>
                      <a:pt x="236" y="406"/>
                    </a:lnTo>
                    <a:lnTo>
                      <a:pt x="224" y="406"/>
                    </a:lnTo>
                    <a:lnTo>
                      <a:pt x="211" y="400"/>
                    </a:lnTo>
                    <a:lnTo>
                      <a:pt x="205" y="406"/>
                    </a:lnTo>
                    <a:lnTo>
                      <a:pt x="193" y="418"/>
                    </a:lnTo>
                    <a:lnTo>
                      <a:pt x="187" y="424"/>
                    </a:lnTo>
                    <a:lnTo>
                      <a:pt x="181" y="424"/>
                    </a:lnTo>
                    <a:lnTo>
                      <a:pt x="175" y="431"/>
                    </a:lnTo>
                    <a:lnTo>
                      <a:pt x="175" y="437"/>
                    </a:lnTo>
                    <a:lnTo>
                      <a:pt x="175" y="443"/>
                    </a:lnTo>
                    <a:lnTo>
                      <a:pt x="169" y="443"/>
                    </a:lnTo>
                    <a:lnTo>
                      <a:pt x="169" y="449"/>
                    </a:lnTo>
                    <a:lnTo>
                      <a:pt x="169" y="455"/>
                    </a:lnTo>
                    <a:lnTo>
                      <a:pt x="169" y="461"/>
                    </a:lnTo>
                    <a:lnTo>
                      <a:pt x="169" y="467"/>
                    </a:lnTo>
                    <a:lnTo>
                      <a:pt x="175" y="474"/>
                    </a:lnTo>
                    <a:lnTo>
                      <a:pt x="175" y="480"/>
                    </a:lnTo>
                    <a:lnTo>
                      <a:pt x="175" y="486"/>
                    </a:lnTo>
                    <a:lnTo>
                      <a:pt x="175" y="492"/>
                    </a:lnTo>
                    <a:lnTo>
                      <a:pt x="175" y="498"/>
                    </a:lnTo>
                    <a:lnTo>
                      <a:pt x="175" y="504"/>
                    </a:lnTo>
                    <a:lnTo>
                      <a:pt x="169" y="510"/>
                    </a:lnTo>
                    <a:lnTo>
                      <a:pt x="169" y="517"/>
                    </a:lnTo>
                    <a:lnTo>
                      <a:pt x="163" y="517"/>
                    </a:lnTo>
                    <a:lnTo>
                      <a:pt x="163" y="523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45" y="529"/>
                    </a:lnTo>
                    <a:lnTo>
                      <a:pt x="139" y="529"/>
                    </a:lnTo>
                    <a:lnTo>
                      <a:pt x="133" y="529"/>
                    </a:lnTo>
                    <a:lnTo>
                      <a:pt x="127" y="529"/>
                    </a:lnTo>
                    <a:lnTo>
                      <a:pt x="127" y="523"/>
                    </a:lnTo>
                    <a:lnTo>
                      <a:pt x="121" y="523"/>
                    </a:lnTo>
                    <a:lnTo>
                      <a:pt x="115" y="517"/>
                    </a:lnTo>
                    <a:lnTo>
                      <a:pt x="115" y="510"/>
                    </a:lnTo>
                    <a:lnTo>
                      <a:pt x="109" y="504"/>
                    </a:lnTo>
                    <a:lnTo>
                      <a:pt x="103" y="504"/>
                    </a:lnTo>
                    <a:lnTo>
                      <a:pt x="103" y="498"/>
                    </a:lnTo>
                    <a:lnTo>
                      <a:pt x="97" y="498"/>
                    </a:lnTo>
                    <a:lnTo>
                      <a:pt x="91" y="492"/>
                    </a:lnTo>
                    <a:lnTo>
                      <a:pt x="85" y="486"/>
                    </a:lnTo>
                    <a:lnTo>
                      <a:pt x="79" y="486"/>
                    </a:lnTo>
                    <a:lnTo>
                      <a:pt x="79" y="480"/>
                    </a:lnTo>
                    <a:lnTo>
                      <a:pt x="79" y="474"/>
                    </a:lnTo>
                    <a:lnTo>
                      <a:pt x="73" y="467"/>
                    </a:lnTo>
                    <a:lnTo>
                      <a:pt x="67" y="461"/>
                    </a:lnTo>
                    <a:lnTo>
                      <a:pt x="73" y="455"/>
                    </a:lnTo>
                    <a:lnTo>
                      <a:pt x="67" y="455"/>
                    </a:lnTo>
                    <a:lnTo>
                      <a:pt x="73" y="449"/>
                    </a:lnTo>
                    <a:lnTo>
                      <a:pt x="73" y="443"/>
                    </a:lnTo>
                    <a:lnTo>
                      <a:pt x="67" y="443"/>
                    </a:lnTo>
                    <a:lnTo>
                      <a:pt x="73" y="437"/>
                    </a:lnTo>
                    <a:lnTo>
                      <a:pt x="67" y="431"/>
                    </a:lnTo>
                    <a:lnTo>
                      <a:pt x="61" y="424"/>
                    </a:lnTo>
                    <a:lnTo>
                      <a:pt x="55" y="424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2" y="418"/>
                    </a:lnTo>
                    <a:lnTo>
                      <a:pt x="36" y="418"/>
                    </a:lnTo>
                    <a:lnTo>
                      <a:pt x="36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9" y="394"/>
                    </a:lnTo>
                    <a:lnTo>
                      <a:pt x="55" y="387"/>
                    </a:lnTo>
                    <a:lnTo>
                      <a:pt x="55" y="381"/>
                    </a:lnTo>
                    <a:lnTo>
                      <a:pt x="61" y="381"/>
                    </a:lnTo>
                    <a:lnTo>
                      <a:pt x="67" y="381"/>
                    </a:lnTo>
                    <a:lnTo>
                      <a:pt x="73" y="381"/>
                    </a:lnTo>
                    <a:lnTo>
                      <a:pt x="73" y="375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57"/>
                    </a:lnTo>
                    <a:lnTo>
                      <a:pt x="73" y="351"/>
                    </a:lnTo>
                    <a:lnTo>
                      <a:pt x="73" y="344"/>
                    </a:lnTo>
                    <a:lnTo>
                      <a:pt x="79" y="344"/>
                    </a:lnTo>
                    <a:lnTo>
                      <a:pt x="79" y="338"/>
                    </a:lnTo>
                    <a:lnTo>
                      <a:pt x="73" y="338"/>
                    </a:lnTo>
                    <a:lnTo>
                      <a:pt x="73" y="332"/>
                    </a:lnTo>
                    <a:lnTo>
                      <a:pt x="67" y="332"/>
                    </a:lnTo>
                    <a:lnTo>
                      <a:pt x="61" y="332"/>
                    </a:lnTo>
                    <a:lnTo>
                      <a:pt x="61" y="338"/>
                    </a:lnTo>
                    <a:lnTo>
                      <a:pt x="55" y="338"/>
                    </a:lnTo>
                    <a:lnTo>
                      <a:pt x="55" y="332"/>
                    </a:lnTo>
                    <a:lnTo>
                      <a:pt x="49" y="332"/>
                    </a:lnTo>
                    <a:lnTo>
                      <a:pt x="49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9" y="332"/>
                    </a:lnTo>
                    <a:lnTo>
                      <a:pt x="42" y="326"/>
                    </a:lnTo>
                    <a:lnTo>
                      <a:pt x="42" y="314"/>
                    </a:lnTo>
                    <a:lnTo>
                      <a:pt x="49" y="314"/>
                    </a:lnTo>
                    <a:lnTo>
                      <a:pt x="49" y="307"/>
                    </a:lnTo>
                    <a:lnTo>
                      <a:pt x="42" y="301"/>
                    </a:lnTo>
                    <a:lnTo>
                      <a:pt x="42" y="295"/>
                    </a:lnTo>
                    <a:lnTo>
                      <a:pt x="36" y="295"/>
                    </a:lnTo>
                    <a:lnTo>
                      <a:pt x="36" y="289"/>
                    </a:lnTo>
                    <a:lnTo>
                      <a:pt x="36" y="283"/>
                    </a:lnTo>
                    <a:lnTo>
                      <a:pt x="30" y="283"/>
                    </a:lnTo>
                    <a:lnTo>
                      <a:pt x="30" y="277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30" y="271"/>
                    </a:lnTo>
                    <a:lnTo>
                      <a:pt x="42" y="271"/>
                    </a:lnTo>
                    <a:lnTo>
                      <a:pt x="49" y="277"/>
                    </a:lnTo>
                    <a:lnTo>
                      <a:pt x="55" y="277"/>
                    </a:lnTo>
                    <a:lnTo>
                      <a:pt x="79" y="277"/>
                    </a:lnTo>
                    <a:lnTo>
                      <a:pt x="97" y="277"/>
                    </a:lnTo>
                    <a:lnTo>
                      <a:pt x="97" y="271"/>
                    </a:lnTo>
                    <a:lnTo>
                      <a:pt x="97" y="264"/>
                    </a:lnTo>
                    <a:lnTo>
                      <a:pt x="91" y="264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7" y="234"/>
                    </a:lnTo>
                    <a:lnTo>
                      <a:pt x="55" y="227"/>
                    </a:lnTo>
                    <a:lnTo>
                      <a:pt x="55" y="221"/>
                    </a:lnTo>
                    <a:lnTo>
                      <a:pt x="49" y="221"/>
                    </a:lnTo>
                    <a:lnTo>
                      <a:pt x="49" y="215"/>
                    </a:lnTo>
                    <a:lnTo>
                      <a:pt x="42" y="215"/>
                    </a:lnTo>
                    <a:lnTo>
                      <a:pt x="36" y="203"/>
                    </a:lnTo>
                    <a:lnTo>
                      <a:pt x="30" y="203"/>
                    </a:lnTo>
                    <a:lnTo>
                      <a:pt x="30" y="197"/>
                    </a:lnTo>
                    <a:lnTo>
                      <a:pt x="24" y="191"/>
                    </a:lnTo>
                    <a:lnTo>
                      <a:pt x="18" y="184"/>
                    </a:lnTo>
                    <a:lnTo>
                      <a:pt x="12" y="178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6" y="147"/>
                    </a:lnTo>
                    <a:lnTo>
                      <a:pt x="6" y="154"/>
                    </a:lnTo>
                    <a:lnTo>
                      <a:pt x="12" y="154"/>
                    </a:lnTo>
                    <a:lnTo>
                      <a:pt x="18" y="154"/>
                    </a:lnTo>
                    <a:lnTo>
                      <a:pt x="24" y="154"/>
                    </a:lnTo>
                    <a:lnTo>
                      <a:pt x="24" y="147"/>
                    </a:lnTo>
                    <a:lnTo>
                      <a:pt x="24" y="141"/>
                    </a:lnTo>
                    <a:lnTo>
                      <a:pt x="30" y="141"/>
                    </a:lnTo>
                    <a:lnTo>
                      <a:pt x="36" y="141"/>
                    </a:lnTo>
                    <a:lnTo>
                      <a:pt x="42" y="141"/>
                    </a:lnTo>
                    <a:lnTo>
                      <a:pt x="49" y="141"/>
                    </a:lnTo>
                    <a:lnTo>
                      <a:pt x="55" y="141"/>
                    </a:lnTo>
                    <a:lnTo>
                      <a:pt x="55" y="135"/>
                    </a:lnTo>
                    <a:lnTo>
                      <a:pt x="61" y="135"/>
                    </a:lnTo>
                    <a:lnTo>
                      <a:pt x="61" y="129"/>
                    </a:lnTo>
                    <a:lnTo>
                      <a:pt x="67" y="129"/>
                    </a:lnTo>
                    <a:lnTo>
                      <a:pt x="73" y="129"/>
                    </a:lnTo>
                    <a:lnTo>
                      <a:pt x="79" y="135"/>
                    </a:lnTo>
                    <a:lnTo>
                      <a:pt x="85" y="129"/>
                    </a:lnTo>
                    <a:lnTo>
                      <a:pt x="91" y="129"/>
                    </a:lnTo>
                    <a:lnTo>
                      <a:pt x="97" y="129"/>
                    </a:lnTo>
                    <a:lnTo>
                      <a:pt x="103" y="129"/>
                    </a:lnTo>
                    <a:lnTo>
                      <a:pt x="103" y="135"/>
                    </a:lnTo>
                    <a:lnTo>
                      <a:pt x="109" y="141"/>
                    </a:lnTo>
                    <a:lnTo>
                      <a:pt x="109" y="147"/>
                    </a:lnTo>
                    <a:lnTo>
                      <a:pt x="109" y="154"/>
                    </a:lnTo>
                    <a:lnTo>
                      <a:pt x="115" y="154"/>
                    </a:lnTo>
                    <a:lnTo>
                      <a:pt x="121" y="154"/>
                    </a:lnTo>
                    <a:lnTo>
                      <a:pt x="127" y="154"/>
                    </a:lnTo>
                    <a:lnTo>
                      <a:pt x="133" y="154"/>
                    </a:lnTo>
                    <a:lnTo>
                      <a:pt x="139" y="154"/>
                    </a:lnTo>
                    <a:lnTo>
                      <a:pt x="145" y="147"/>
                    </a:lnTo>
                    <a:lnTo>
                      <a:pt x="151" y="147"/>
                    </a:lnTo>
                    <a:lnTo>
                      <a:pt x="157" y="147"/>
                    </a:lnTo>
                    <a:lnTo>
                      <a:pt x="163" y="154"/>
                    </a:lnTo>
                    <a:lnTo>
                      <a:pt x="169" y="160"/>
                    </a:lnTo>
                    <a:lnTo>
                      <a:pt x="181" y="160"/>
                    </a:lnTo>
                    <a:lnTo>
                      <a:pt x="181" y="166"/>
                    </a:lnTo>
                    <a:lnTo>
                      <a:pt x="187" y="166"/>
                    </a:lnTo>
                    <a:lnTo>
                      <a:pt x="187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05" y="172"/>
                    </a:lnTo>
                    <a:lnTo>
                      <a:pt x="199" y="166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199" y="154"/>
                    </a:lnTo>
                    <a:lnTo>
                      <a:pt x="199" y="147"/>
                    </a:lnTo>
                    <a:lnTo>
                      <a:pt x="205" y="141"/>
                    </a:lnTo>
                    <a:lnTo>
                      <a:pt x="211" y="135"/>
                    </a:lnTo>
                    <a:lnTo>
                      <a:pt x="218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35"/>
                    </a:lnTo>
                    <a:lnTo>
                      <a:pt x="242" y="135"/>
                    </a:lnTo>
                    <a:lnTo>
                      <a:pt x="248" y="135"/>
                    </a:lnTo>
                    <a:lnTo>
                      <a:pt x="254" y="135"/>
                    </a:lnTo>
                    <a:lnTo>
                      <a:pt x="260" y="135"/>
                    </a:lnTo>
                    <a:lnTo>
                      <a:pt x="266" y="129"/>
                    </a:lnTo>
                    <a:lnTo>
                      <a:pt x="272" y="129"/>
                    </a:lnTo>
                    <a:lnTo>
                      <a:pt x="278" y="123"/>
                    </a:lnTo>
                    <a:lnTo>
                      <a:pt x="284" y="123"/>
                    </a:lnTo>
                    <a:lnTo>
                      <a:pt x="290" y="123"/>
                    </a:lnTo>
                    <a:lnTo>
                      <a:pt x="290" y="117"/>
                    </a:lnTo>
                    <a:lnTo>
                      <a:pt x="296" y="117"/>
                    </a:lnTo>
                    <a:lnTo>
                      <a:pt x="302" y="117"/>
                    </a:lnTo>
                    <a:lnTo>
                      <a:pt x="308" y="123"/>
                    </a:lnTo>
                    <a:lnTo>
                      <a:pt x="314" y="123"/>
                    </a:lnTo>
                    <a:lnTo>
                      <a:pt x="320" y="123"/>
                    </a:lnTo>
                    <a:lnTo>
                      <a:pt x="326" y="123"/>
                    </a:lnTo>
                    <a:lnTo>
                      <a:pt x="338" y="117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50" y="111"/>
                    </a:lnTo>
                    <a:lnTo>
                      <a:pt x="356" y="111"/>
                    </a:lnTo>
                    <a:lnTo>
                      <a:pt x="362" y="104"/>
                    </a:lnTo>
                    <a:lnTo>
                      <a:pt x="368" y="104"/>
                    </a:lnTo>
                    <a:lnTo>
                      <a:pt x="381" y="104"/>
                    </a:lnTo>
                    <a:lnTo>
                      <a:pt x="387" y="98"/>
                    </a:lnTo>
                    <a:lnTo>
                      <a:pt x="393" y="98"/>
                    </a:lnTo>
                    <a:lnTo>
                      <a:pt x="399" y="92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7" y="86"/>
                    </a:lnTo>
                    <a:lnTo>
                      <a:pt x="423" y="80"/>
                    </a:lnTo>
                    <a:lnTo>
                      <a:pt x="429" y="80"/>
                    </a:lnTo>
                    <a:lnTo>
                      <a:pt x="435" y="74"/>
                    </a:lnTo>
                    <a:lnTo>
                      <a:pt x="435" y="67"/>
                    </a:lnTo>
                    <a:lnTo>
                      <a:pt x="441" y="61"/>
                    </a:lnTo>
                    <a:lnTo>
                      <a:pt x="447" y="61"/>
                    </a:lnTo>
                    <a:lnTo>
                      <a:pt x="447" y="55"/>
                    </a:lnTo>
                    <a:lnTo>
                      <a:pt x="447" y="49"/>
                    </a:lnTo>
                    <a:lnTo>
                      <a:pt x="453" y="43"/>
                    </a:lnTo>
                    <a:lnTo>
                      <a:pt x="459" y="31"/>
                    </a:lnTo>
                    <a:lnTo>
                      <a:pt x="465" y="31"/>
                    </a:lnTo>
                    <a:lnTo>
                      <a:pt x="471" y="24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89" y="24"/>
                    </a:lnTo>
                    <a:lnTo>
                      <a:pt x="495" y="24"/>
                    </a:lnTo>
                    <a:lnTo>
                      <a:pt x="501" y="24"/>
                    </a:lnTo>
                    <a:lnTo>
                      <a:pt x="507" y="24"/>
                    </a:lnTo>
                    <a:lnTo>
                      <a:pt x="507" y="31"/>
                    </a:lnTo>
                    <a:lnTo>
                      <a:pt x="513" y="31"/>
                    </a:lnTo>
                    <a:lnTo>
                      <a:pt x="513" y="24"/>
                    </a:lnTo>
                    <a:lnTo>
                      <a:pt x="519" y="24"/>
                    </a:lnTo>
                    <a:lnTo>
                      <a:pt x="525" y="24"/>
                    </a:lnTo>
                    <a:lnTo>
                      <a:pt x="525" y="18"/>
                    </a:lnTo>
                    <a:lnTo>
                      <a:pt x="525" y="12"/>
                    </a:lnTo>
                    <a:lnTo>
                      <a:pt x="531" y="12"/>
                    </a:lnTo>
                    <a:lnTo>
                      <a:pt x="531" y="6"/>
                    </a:lnTo>
                    <a:lnTo>
                      <a:pt x="537" y="6"/>
                    </a:lnTo>
                    <a:lnTo>
                      <a:pt x="550" y="6"/>
                    </a:lnTo>
                    <a:lnTo>
                      <a:pt x="556" y="6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68" y="0"/>
                    </a:lnTo>
                    <a:lnTo>
                      <a:pt x="574" y="6"/>
                    </a:lnTo>
                    <a:lnTo>
                      <a:pt x="574" y="12"/>
                    </a:lnTo>
                    <a:lnTo>
                      <a:pt x="574" y="18"/>
                    </a:lnTo>
                    <a:lnTo>
                      <a:pt x="574" y="12"/>
                    </a:lnTo>
                    <a:lnTo>
                      <a:pt x="580" y="12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6"/>
                    </a:lnTo>
                    <a:lnTo>
                      <a:pt x="598" y="12"/>
                    </a:lnTo>
                    <a:lnTo>
                      <a:pt x="598" y="18"/>
                    </a:lnTo>
                    <a:lnTo>
                      <a:pt x="604" y="18"/>
                    </a:lnTo>
                    <a:lnTo>
                      <a:pt x="604" y="24"/>
                    </a:lnTo>
                    <a:lnTo>
                      <a:pt x="610" y="24"/>
                    </a:lnTo>
                    <a:lnTo>
                      <a:pt x="616" y="24"/>
                    </a:lnTo>
                    <a:lnTo>
                      <a:pt x="616" y="18"/>
                    </a:lnTo>
                    <a:lnTo>
                      <a:pt x="622" y="18"/>
                    </a:lnTo>
                    <a:lnTo>
                      <a:pt x="628" y="18"/>
                    </a:lnTo>
                    <a:lnTo>
                      <a:pt x="628" y="12"/>
                    </a:lnTo>
                    <a:lnTo>
                      <a:pt x="628" y="18"/>
                    </a:lnTo>
                    <a:lnTo>
                      <a:pt x="634" y="18"/>
                    </a:lnTo>
                    <a:lnTo>
                      <a:pt x="634" y="24"/>
                    </a:lnTo>
                    <a:lnTo>
                      <a:pt x="634" y="31"/>
                    </a:lnTo>
                    <a:lnTo>
                      <a:pt x="640" y="31"/>
                    </a:lnTo>
                    <a:lnTo>
                      <a:pt x="640" y="37"/>
                    </a:lnTo>
                    <a:lnTo>
                      <a:pt x="646" y="86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34" y="92"/>
                    </a:lnTo>
                    <a:lnTo>
                      <a:pt x="628" y="92"/>
                    </a:lnTo>
                    <a:lnTo>
                      <a:pt x="628" y="98"/>
                    </a:lnTo>
                    <a:lnTo>
                      <a:pt x="622" y="98"/>
                    </a:lnTo>
                    <a:lnTo>
                      <a:pt x="616" y="98"/>
                    </a:lnTo>
                    <a:lnTo>
                      <a:pt x="616" y="104"/>
                    </a:lnTo>
                    <a:lnTo>
                      <a:pt x="610" y="104"/>
                    </a:lnTo>
                    <a:lnTo>
                      <a:pt x="610" y="111"/>
                    </a:lnTo>
                    <a:lnTo>
                      <a:pt x="604" y="111"/>
                    </a:lnTo>
                    <a:lnTo>
                      <a:pt x="610" y="111"/>
                    </a:lnTo>
                    <a:lnTo>
                      <a:pt x="610" y="117"/>
                    </a:lnTo>
                    <a:lnTo>
                      <a:pt x="616" y="117"/>
                    </a:lnTo>
                    <a:lnTo>
                      <a:pt x="616" y="111"/>
                    </a:lnTo>
                    <a:lnTo>
                      <a:pt x="622" y="111"/>
                    </a:lnTo>
                    <a:lnTo>
                      <a:pt x="622" y="117"/>
                    </a:lnTo>
                    <a:lnTo>
                      <a:pt x="628" y="117"/>
                    </a:lnTo>
                    <a:lnTo>
                      <a:pt x="628" y="123"/>
                    </a:lnTo>
                    <a:lnTo>
                      <a:pt x="622" y="123"/>
                    </a:lnTo>
                    <a:lnTo>
                      <a:pt x="628" y="123"/>
                    </a:lnTo>
                    <a:lnTo>
                      <a:pt x="622" y="129"/>
                    </a:lnTo>
                    <a:lnTo>
                      <a:pt x="628" y="129"/>
                    </a:lnTo>
                    <a:lnTo>
                      <a:pt x="628" y="135"/>
                    </a:lnTo>
                    <a:lnTo>
                      <a:pt x="634" y="135"/>
                    </a:lnTo>
                    <a:lnTo>
                      <a:pt x="628" y="135"/>
                    </a:lnTo>
                    <a:lnTo>
                      <a:pt x="628" y="141"/>
                    </a:lnTo>
                    <a:lnTo>
                      <a:pt x="634" y="141"/>
                    </a:lnTo>
                    <a:lnTo>
                      <a:pt x="634" y="147"/>
                    </a:lnTo>
                    <a:lnTo>
                      <a:pt x="640" y="147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8"/>
                    </a:lnTo>
                    <a:lnTo>
                      <a:pt x="634" y="178"/>
                    </a:lnTo>
                    <a:lnTo>
                      <a:pt x="634" y="184"/>
                    </a:lnTo>
                    <a:lnTo>
                      <a:pt x="640" y="184"/>
                    </a:lnTo>
                    <a:lnTo>
                      <a:pt x="640" y="191"/>
                    </a:lnTo>
                    <a:lnTo>
                      <a:pt x="646" y="191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52" y="203"/>
                    </a:lnTo>
                    <a:lnTo>
                      <a:pt x="652" y="209"/>
                    </a:lnTo>
                    <a:lnTo>
                      <a:pt x="658" y="209"/>
                    </a:lnTo>
                    <a:lnTo>
                      <a:pt x="658" y="203"/>
                    </a:lnTo>
                    <a:lnTo>
                      <a:pt x="658" y="209"/>
                    </a:lnTo>
                    <a:lnTo>
                      <a:pt x="658" y="215"/>
                    </a:lnTo>
                    <a:lnTo>
                      <a:pt x="664" y="215"/>
                    </a:lnTo>
                    <a:lnTo>
                      <a:pt x="664" y="221"/>
                    </a:lnTo>
                    <a:lnTo>
                      <a:pt x="664" y="227"/>
                    </a:lnTo>
                    <a:lnTo>
                      <a:pt x="664" y="234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52" y="240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8"/>
                    </a:lnTo>
                    <a:lnTo>
                      <a:pt x="646" y="258"/>
                    </a:lnTo>
                    <a:lnTo>
                      <a:pt x="646" y="264"/>
                    </a:lnTo>
                    <a:lnTo>
                      <a:pt x="646" y="271"/>
                    </a:lnTo>
                    <a:lnTo>
                      <a:pt x="640" y="27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1" name="Freeform 375"/>
              <p:cNvSpPr>
                <a:spLocks/>
              </p:cNvSpPr>
              <p:nvPr/>
            </p:nvSpPr>
            <p:spPr bwMode="auto">
              <a:xfrm>
                <a:off x="2225" y="3380"/>
                <a:ext cx="525" cy="517"/>
              </a:xfrm>
              <a:custGeom>
                <a:avLst/>
                <a:gdLst>
                  <a:gd name="T0" fmla="*/ 0 w 525"/>
                  <a:gd name="T1" fmla="*/ 197 h 517"/>
                  <a:gd name="T2" fmla="*/ 12 w 525"/>
                  <a:gd name="T3" fmla="*/ 160 h 517"/>
                  <a:gd name="T4" fmla="*/ 6 w 525"/>
                  <a:gd name="T5" fmla="*/ 117 h 517"/>
                  <a:gd name="T6" fmla="*/ 42 w 525"/>
                  <a:gd name="T7" fmla="*/ 80 h 517"/>
                  <a:gd name="T8" fmla="*/ 97 w 525"/>
                  <a:gd name="T9" fmla="*/ 92 h 517"/>
                  <a:gd name="T10" fmla="*/ 139 w 525"/>
                  <a:gd name="T11" fmla="*/ 92 h 517"/>
                  <a:gd name="T12" fmla="*/ 193 w 525"/>
                  <a:gd name="T13" fmla="*/ 86 h 517"/>
                  <a:gd name="T14" fmla="*/ 218 w 525"/>
                  <a:gd name="T15" fmla="*/ 55 h 517"/>
                  <a:gd name="T16" fmla="*/ 272 w 525"/>
                  <a:gd name="T17" fmla="*/ 49 h 517"/>
                  <a:gd name="T18" fmla="*/ 314 w 525"/>
                  <a:gd name="T19" fmla="*/ 55 h 517"/>
                  <a:gd name="T20" fmla="*/ 350 w 525"/>
                  <a:gd name="T21" fmla="*/ 37 h 517"/>
                  <a:gd name="T22" fmla="*/ 399 w 525"/>
                  <a:gd name="T23" fmla="*/ 55 h 517"/>
                  <a:gd name="T24" fmla="*/ 429 w 525"/>
                  <a:gd name="T25" fmla="*/ 18 h 517"/>
                  <a:gd name="T26" fmla="*/ 459 w 525"/>
                  <a:gd name="T27" fmla="*/ 6 h 517"/>
                  <a:gd name="T28" fmla="*/ 483 w 525"/>
                  <a:gd name="T29" fmla="*/ 31 h 517"/>
                  <a:gd name="T30" fmla="*/ 453 w 525"/>
                  <a:gd name="T31" fmla="*/ 55 h 517"/>
                  <a:gd name="T32" fmla="*/ 441 w 525"/>
                  <a:gd name="T33" fmla="*/ 92 h 517"/>
                  <a:gd name="T34" fmla="*/ 465 w 525"/>
                  <a:gd name="T35" fmla="*/ 141 h 517"/>
                  <a:gd name="T36" fmla="*/ 495 w 525"/>
                  <a:gd name="T37" fmla="*/ 166 h 517"/>
                  <a:gd name="T38" fmla="*/ 507 w 525"/>
                  <a:gd name="T39" fmla="*/ 209 h 517"/>
                  <a:gd name="T40" fmla="*/ 519 w 525"/>
                  <a:gd name="T41" fmla="*/ 240 h 517"/>
                  <a:gd name="T42" fmla="*/ 507 w 525"/>
                  <a:gd name="T43" fmla="*/ 277 h 517"/>
                  <a:gd name="T44" fmla="*/ 507 w 525"/>
                  <a:gd name="T45" fmla="*/ 314 h 517"/>
                  <a:gd name="T46" fmla="*/ 507 w 525"/>
                  <a:gd name="T47" fmla="*/ 344 h 517"/>
                  <a:gd name="T48" fmla="*/ 483 w 525"/>
                  <a:gd name="T49" fmla="*/ 357 h 517"/>
                  <a:gd name="T50" fmla="*/ 453 w 525"/>
                  <a:gd name="T51" fmla="*/ 344 h 517"/>
                  <a:gd name="T52" fmla="*/ 423 w 525"/>
                  <a:gd name="T53" fmla="*/ 363 h 517"/>
                  <a:gd name="T54" fmla="*/ 399 w 525"/>
                  <a:gd name="T55" fmla="*/ 388 h 517"/>
                  <a:gd name="T56" fmla="*/ 374 w 525"/>
                  <a:gd name="T57" fmla="*/ 424 h 517"/>
                  <a:gd name="T58" fmla="*/ 362 w 525"/>
                  <a:gd name="T59" fmla="*/ 443 h 517"/>
                  <a:gd name="T60" fmla="*/ 332 w 525"/>
                  <a:gd name="T61" fmla="*/ 455 h 517"/>
                  <a:gd name="T62" fmla="*/ 338 w 525"/>
                  <a:gd name="T63" fmla="*/ 492 h 517"/>
                  <a:gd name="T64" fmla="*/ 302 w 525"/>
                  <a:gd name="T65" fmla="*/ 492 h 517"/>
                  <a:gd name="T66" fmla="*/ 284 w 525"/>
                  <a:gd name="T67" fmla="*/ 486 h 517"/>
                  <a:gd name="T68" fmla="*/ 260 w 525"/>
                  <a:gd name="T69" fmla="*/ 511 h 517"/>
                  <a:gd name="T70" fmla="*/ 230 w 525"/>
                  <a:gd name="T71" fmla="*/ 498 h 517"/>
                  <a:gd name="T72" fmla="*/ 205 w 525"/>
                  <a:gd name="T73" fmla="*/ 504 h 517"/>
                  <a:gd name="T74" fmla="*/ 193 w 525"/>
                  <a:gd name="T75" fmla="*/ 511 h 517"/>
                  <a:gd name="T76" fmla="*/ 187 w 525"/>
                  <a:gd name="T77" fmla="*/ 492 h 517"/>
                  <a:gd name="T78" fmla="*/ 199 w 525"/>
                  <a:gd name="T79" fmla="*/ 461 h 517"/>
                  <a:gd name="T80" fmla="*/ 193 w 525"/>
                  <a:gd name="T81" fmla="*/ 437 h 517"/>
                  <a:gd name="T82" fmla="*/ 175 w 525"/>
                  <a:gd name="T83" fmla="*/ 418 h 517"/>
                  <a:gd name="T84" fmla="*/ 157 w 525"/>
                  <a:gd name="T85" fmla="*/ 406 h 517"/>
                  <a:gd name="T86" fmla="*/ 151 w 525"/>
                  <a:gd name="T87" fmla="*/ 418 h 517"/>
                  <a:gd name="T88" fmla="*/ 145 w 525"/>
                  <a:gd name="T89" fmla="*/ 449 h 517"/>
                  <a:gd name="T90" fmla="*/ 115 w 525"/>
                  <a:gd name="T91" fmla="*/ 443 h 517"/>
                  <a:gd name="T92" fmla="*/ 103 w 525"/>
                  <a:gd name="T93" fmla="*/ 431 h 517"/>
                  <a:gd name="T94" fmla="*/ 91 w 525"/>
                  <a:gd name="T95" fmla="*/ 388 h 517"/>
                  <a:gd name="T96" fmla="*/ 42 w 525"/>
                  <a:gd name="T97" fmla="*/ 394 h 517"/>
                  <a:gd name="T98" fmla="*/ 24 w 525"/>
                  <a:gd name="T99" fmla="*/ 375 h 517"/>
                  <a:gd name="T100" fmla="*/ 36 w 525"/>
                  <a:gd name="T101" fmla="*/ 351 h 517"/>
                  <a:gd name="T102" fmla="*/ 48 w 525"/>
                  <a:gd name="T103" fmla="*/ 314 h 517"/>
                  <a:gd name="T104" fmla="*/ 61 w 525"/>
                  <a:gd name="T105" fmla="*/ 283 h 517"/>
                  <a:gd name="T106" fmla="*/ 48 w 525"/>
                  <a:gd name="T107" fmla="*/ 252 h 517"/>
                  <a:gd name="T108" fmla="*/ 42 w 525"/>
                  <a:gd name="T109" fmla="*/ 215 h 5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5"/>
                  <a:gd name="T166" fmla="*/ 0 h 517"/>
                  <a:gd name="T167" fmla="*/ 525 w 525"/>
                  <a:gd name="T168" fmla="*/ 517 h 5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5" h="517">
                    <a:moveTo>
                      <a:pt x="42" y="197"/>
                    </a:moveTo>
                    <a:lnTo>
                      <a:pt x="36" y="191"/>
                    </a:lnTo>
                    <a:lnTo>
                      <a:pt x="30" y="197"/>
                    </a:lnTo>
                    <a:lnTo>
                      <a:pt x="24" y="197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6" y="191"/>
                    </a:lnTo>
                    <a:lnTo>
                      <a:pt x="6" y="184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2" y="166"/>
                    </a:lnTo>
                    <a:lnTo>
                      <a:pt x="12" y="160"/>
                    </a:lnTo>
                    <a:lnTo>
                      <a:pt x="12" y="154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6" y="123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2" y="111"/>
                    </a:lnTo>
                    <a:lnTo>
                      <a:pt x="12" y="105"/>
                    </a:lnTo>
                    <a:lnTo>
                      <a:pt x="18" y="98"/>
                    </a:lnTo>
                    <a:lnTo>
                      <a:pt x="24" y="98"/>
                    </a:lnTo>
                    <a:lnTo>
                      <a:pt x="30" y="92"/>
                    </a:lnTo>
                    <a:lnTo>
                      <a:pt x="42" y="80"/>
                    </a:lnTo>
                    <a:lnTo>
                      <a:pt x="48" y="74"/>
                    </a:lnTo>
                    <a:lnTo>
                      <a:pt x="61" y="80"/>
                    </a:lnTo>
                    <a:lnTo>
                      <a:pt x="73" y="80"/>
                    </a:lnTo>
                    <a:lnTo>
                      <a:pt x="79" y="86"/>
                    </a:lnTo>
                    <a:lnTo>
                      <a:pt x="85" y="86"/>
                    </a:lnTo>
                    <a:lnTo>
                      <a:pt x="91" y="86"/>
                    </a:lnTo>
                    <a:lnTo>
                      <a:pt x="97" y="92"/>
                    </a:lnTo>
                    <a:lnTo>
                      <a:pt x="103" y="92"/>
                    </a:lnTo>
                    <a:lnTo>
                      <a:pt x="109" y="92"/>
                    </a:lnTo>
                    <a:lnTo>
                      <a:pt x="115" y="92"/>
                    </a:lnTo>
                    <a:lnTo>
                      <a:pt x="115" y="98"/>
                    </a:lnTo>
                    <a:lnTo>
                      <a:pt x="121" y="92"/>
                    </a:lnTo>
                    <a:lnTo>
                      <a:pt x="133" y="92"/>
                    </a:lnTo>
                    <a:lnTo>
                      <a:pt x="139" y="92"/>
                    </a:lnTo>
                    <a:lnTo>
                      <a:pt x="151" y="92"/>
                    </a:lnTo>
                    <a:lnTo>
                      <a:pt x="157" y="92"/>
                    </a:lnTo>
                    <a:lnTo>
                      <a:pt x="175" y="92"/>
                    </a:lnTo>
                    <a:lnTo>
                      <a:pt x="181" y="86"/>
                    </a:lnTo>
                    <a:lnTo>
                      <a:pt x="187" y="86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199" y="74"/>
                    </a:lnTo>
                    <a:lnTo>
                      <a:pt x="205" y="68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4" y="55"/>
                    </a:lnTo>
                    <a:lnTo>
                      <a:pt x="236" y="55"/>
                    </a:lnTo>
                    <a:lnTo>
                      <a:pt x="242" y="49"/>
                    </a:lnTo>
                    <a:lnTo>
                      <a:pt x="254" y="49"/>
                    </a:lnTo>
                    <a:lnTo>
                      <a:pt x="260" y="49"/>
                    </a:lnTo>
                    <a:lnTo>
                      <a:pt x="266" y="49"/>
                    </a:lnTo>
                    <a:lnTo>
                      <a:pt x="272" y="49"/>
                    </a:lnTo>
                    <a:lnTo>
                      <a:pt x="278" y="49"/>
                    </a:lnTo>
                    <a:lnTo>
                      <a:pt x="284" y="49"/>
                    </a:lnTo>
                    <a:lnTo>
                      <a:pt x="290" y="55"/>
                    </a:lnTo>
                    <a:lnTo>
                      <a:pt x="296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32" y="43"/>
                    </a:lnTo>
                    <a:lnTo>
                      <a:pt x="338" y="43"/>
                    </a:lnTo>
                    <a:lnTo>
                      <a:pt x="344" y="43"/>
                    </a:lnTo>
                    <a:lnTo>
                      <a:pt x="350" y="43"/>
                    </a:lnTo>
                    <a:lnTo>
                      <a:pt x="350" y="37"/>
                    </a:lnTo>
                    <a:lnTo>
                      <a:pt x="356" y="37"/>
                    </a:lnTo>
                    <a:lnTo>
                      <a:pt x="362" y="43"/>
                    </a:lnTo>
                    <a:lnTo>
                      <a:pt x="374" y="43"/>
                    </a:lnTo>
                    <a:lnTo>
                      <a:pt x="381" y="49"/>
                    </a:lnTo>
                    <a:lnTo>
                      <a:pt x="387" y="55"/>
                    </a:lnTo>
                    <a:lnTo>
                      <a:pt x="393" y="55"/>
                    </a:lnTo>
                    <a:lnTo>
                      <a:pt x="399" y="55"/>
                    </a:lnTo>
                    <a:lnTo>
                      <a:pt x="411" y="49"/>
                    </a:lnTo>
                    <a:lnTo>
                      <a:pt x="417" y="43"/>
                    </a:lnTo>
                    <a:lnTo>
                      <a:pt x="423" y="37"/>
                    </a:lnTo>
                    <a:lnTo>
                      <a:pt x="423" y="31"/>
                    </a:lnTo>
                    <a:lnTo>
                      <a:pt x="423" y="25"/>
                    </a:lnTo>
                    <a:lnTo>
                      <a:pt x="429" y="25"/>
                    </a:lnTo>
                    <a:lnTo>
                      <a:pt x="429" y="18"/>
                    </a:lnTo>
                    <a:lnTo>
                      <a:pt x="435" y="12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53" y="6"/>
                    </a:lnTo>
                    <a:lnTo>
                      <a:pt x="459" y="6"/>
                    </a:lnTo>
                    <a:lnTo>
                      <a:pt x="465" y="6"/>
                    </a:lnTo>
                    <a:lnTo>
                      <a:pt x="471" y="12"/>
                    </a:lnTo>
                    <a:lnTo>
                      <a:pt x="471" y="18"/>
                    </a:lnTo>
                    <a:lnTo>
                      <a:pt x="477" y="18"/>
                    </a:lnTo>
                    <a:lnTo>
                      <a:pt x="477" y="25"/>
                    </a:lnTo>
                    <a:lnTo>
                      <a:pt x="483" y="25"/>
                    </a:lnTo>
                    <a:lnTo>
                      <a:pt x="483" y="31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9"/>
                    </a:lnTo>
                    <a:lnTo>
                      <a:pt x="465" y="49"/>
                    </a:lnTo>
                    <a:lnTo>
                      <a:pt x="459" y="49"/>
                    </a:lnTo>
                    <a:lnTo>
                      <a:pt x="453" y="49"/>
                    </a:lnTo>
                    <a:lnTo>
                      <a:pt x="453" y="55"/>
                    </a:lnTo>
                    <a:lnTo>
                      <a:pt x="447" y="61"/>
                    </a:lnTo>
                    <a:lnTo>
                      <a:pt x="441" y="61"/>
                    </a:lnTo>
                    <a:lnTo>
                      <a:pt x="441" y="68"/>
                    </a:lnTo>
                    <a:lnTo>
                      <a:pt x="441" y="74"/>
                    </a:lnTo>
                    <a:lnTo>
                      <a:pt x="441" y="80"/>
                    </a:lnTo>
                    <a:lnTo>
                      <a:pt x="441" y="86"/>
                    </a:lnTo>
                    <a:lnTo>
                      <a:pt x="441" y="92"/>
                    </a:lnTo>
                    <a:lnTo>
                      <a:pt x="441" y="111"/>
                    </a:lnTo>
                    <a:lnTo>
                      <a:pt x="447" y="111"/>
                    </a:lnTo>
                    <a:lnTo>
                      <a:pt x="447" y="117"/>
                    </a:lnTo>
                    <a:lnTo>
                      <a:pt x="453" y="123"/>
                    </a:lnTo>
                    <a:lnTo>
                      <a:pt x="459" y="129"/>
                    </a:lnTo>
                    <a:lnTo>
                      <a:pt x="465" y="135"/>
                    </a:lnTo>
                    <a:lnTo>
                      <a:pt x="465" y="141"/>
                    </a:lnTo>
                    <a:lnTo>
                      <a:pt x="471" y="141"/>
                    </a:lnTo>
                    <a:lnTo>
                      <a:pt x="471" y="148"/>
                    </a:lnTo>
                    <a:lnTo>
                      <a:pt x="477" y="148"/>
                    </a:lnTo>
                    <a:lnTo>
                      <a:pt x="483" y="160"/>
                    </a:lnTo>
                    <a:lnTo>
                      <a:pt x="489" y="160"/>
                    </a:lnTo>
                    <a:lnTo>
                      <a:pt x="489" y="166"/>
                    </a:lnTo>
                    <a:lnTo>
                      <a:pt x="495" y="166"/>
                    </a:lnTo>
                    <a:lnTo>
                      <a:pt x="495" y="172"/>
                    </a:lnTo>
                    <a:lnTo>
                      <a:pt x="495" y="178"/>
                    </a:lnTo>
                    <a:lnTo>
                      <a:pt x="495" y="191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1" y="209"/>
                    </a:lnTo>
                    <a:lnTo>
                      <a:pt x="507" y="209"/>
                    </a:lnTo>
                    <a:lnTo>
                      <a:pt x="507" y="215"/>
                    </a:lnTo>
                    <a:lnTo>
                      <a:pt x="513" y="215"/>
                    </a:lnTo>
                    <a:lnTo>
                      <a:pt x="519" y="215"/>
                    </a:lnTo>
                    <a:lnTo>
                      <a:pt x="525" y="221"/>
                    </a:lnTo>
                    <a:lnTo>
                      <a:pt x="525" y="228"/>
                    </a:lnTo>
                    <a:lnTo>
                      <a:pt x="519" y="234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3" y="252"/>
                    </a:lnTo>
                    <a:lnTo>
                      <a:pt x="513" y="258"/>
                    </a:lnTo>
                    <a:lnTo>
                      <a:pt x="507" y="258"/>
                    </a:lnTo>
                    <a:lnTo>
                      <a:pt x="507" y="264"/>
                    </a:lnTo>
                    <a:lnTo>
                      <a:pt x="507" y="271"/>
                    </a:lnTo>
                    <a:lnTo>
                      <a:pt x="507" y="277"/>
                    </a:lnTo>
                    <a:lnTo>
                      <a:pt x="507" y="283"/>
                    </a:lnTo>
                    <a:lnTo>
                      <a:pt x="513" y="289"/>
                    </a:lnTo>
                    <a:lnTo>
                      <a:pt x="513" y="295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07" y="314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13" y="338"/>
                    </a:lnTo>
                    <a:lnTo>
                      <a:pt x="507" y="338"/>
                    </a:lnTo>
                    <a:lnTo>
                      <a:pt x="507" y="344"/>
                    </a:lnTo>
                    <a:lnTo>
                      <a:pt x="513" y="344"/>
                    </a:lnTo>
                    <a:lnTo>
                      <a:pt x="507" y="344"/>
                    </a:lnTo>
                    <a:lnTo>
                      <a:pt x="507" y="351"/>
                    </a:lnTo>
                    <a:lnTo>
                      <a:pt x="501" y="357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51"/>
                    </a:lnTo>
                    <a:lnTo>
                      <a:pt x="477" y="351"/>
                    </a:lnTo>
                    <a:lnTo>
                      <a:pt x="471" y="351"/>
                    </a:lnTo>
                    <a:lnTo>
                      <a:pt x="465" y="351"/>
                    </a:lnTo>
                    <a:lnTo>
                      <a:pt x="465" y="344"/>
                    </a:lnTo>
                    <a:lnTo>
                      <a:pt x="459" y="344"/>
                    </a:lnTo>
                    <a:lnTo>
                      <a:pt x="453" y="344"/>
                    </a:lnTo>
                    <a:lnTo>
                      <a:pt x="447" y="344"/>
                    </a:lnTo>
                    <a:lnTo>
                      <a:pt x="441" y="344"/>
                    </a:lnTo>
                    <a:lnTo>
                      <a:pt x="435" y="344"/>
                    </a:lnTo>
                    <a:lnTo>
                      <a:pt x="435" y="351"/>
                    </a:lnTo>
                    <a:lnTo>
                      <a:pt x="429" y="351"/>
                    </a:lnTo>
                    <a:lnTo>
                      <a:pt x="423" y="357"/>
                    </a:lnTo>
                    <a:lnTo>
                      <a:pt x="423" y="363"/>
                    </a:lnTo>
                    <a:lnTo>
                      <a:pt x="423" y="369"/>
                    </a:lnTo>
                    <a:lnTo>
                      <a:pt x="417" y="369"/>
                    </a:lnTo>
                    <a:lnTo>
                      <a:pt x="417" y="375"/>
                    </a:lnTo>
                    <a:lnTo>
                      <a:pt x="411" y="381"/>
                    </a:lnTo>
                    <a:lnTo>
                      <a:pt x="405" y="381"/>
                    </a:lnTo>
                    <a:lnTo>
                      <a:pt x="405" y="388"/>
                    </a:lnTo>
                    <a:lnTo>
                      <a:pt x="399" y="388"/>
                    </a:lnTo>
                    <a:lnTo>
                      <a:pt x="399" y="394"/>
                    </a:lnTo>
                    <a:lnTo>
                      <a:pt x="393" y="400"/>
                    </a:lnTo>
                    <a:lnTo>
                      <a:pt x="393" y="406"/>
                    </a:lnTo>
                    <a:lnTo>
                      <a:pt x="387" y="412"/>
                    </a:lnTo>
                    <a:lnTo>
                      <a:pt x="381" y="418"/>
                    </a:lnTo>
                    <a:lnTo>
                      <a:pt x="374" y="418"/>
                    </a:lnTo>
                    <a:lnTo>
                      <a:pt x="374" y="424"/>
                    </a:lnTo>
                    <a:lnTo>
                      <a:pt x="381" y="424"/>
                    </a:lnTo>
                    <a:lnTo>
                      <a:pt x="381" y="431"/>
                    </a:lnTo>
                    <a:lnTo>
                      <a:pt x="374" y="431"/>
                    </a:lnTo>
                    <a:lnTo>
                      <a:pt x="374" y="437"/>
                    </a:lnTo>
                    <a:lnTo>
                      <a:pt x="368" y="437"/>
                    </a:lnTo>
                    <a:lnTo>
                      <a:pt x="362" y="437"/>
                    </a:lnTo>
                    <a:lnTo>
                      <a:pt x="362" y="443"/>
                    </a:lnTo>
                    <a:lnTo>
                      <a:pt x="356" y="443"/>
                    </a:lnTo>
                    <a:lnTo>
                      <a:pt x="350" y="443"/>
                    </a:lnTo>
                    <a:lnTo>
                      <a:pt x="350" y="449"/>
                    </a:lnTo>
                    <a:lnTo>
                      <a:pt x="344" y="449"/>
                    </a:lnTo>
                    <a:lnTo>
                      <a:pt x="338" y="449"/>
                    </a:lnTo>
                    <a:lnTo>
                      <a:pt x="332" y="449"/>
                    </a:lnTo>
                    <a:lnTo>
                      <a:pt x="332" y="455"/>
                    </a:lnTo>
                    <a:lnTo>
                      <a:pt x="332" y="461"/>
                    </a:lnTo>
                    <a:lnTo>
                      <a:pt x="332" y="468"/>
                    </a:lnTo>
                    <a:lnTo>
                      <a:pt x="332" y="474"/>
                    </a:lnTo>
                    <a:lnTo>
                      <a:pt x="332" y="480"/>
                    </a:lnTo>
                    <a:lnTo>
                      <a:pt x="338" y="480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2" y="498"/>
                    </a:lnTo>
                    <a:lnTo>
                      <a:pt x="326" y="498"/>
                    </a:lnTo>
                    <a:lnTo>
                      <a:pt x="320" y="492"/>
                    </a:lnTo>
                    <a:lnTo>
                      <a:pt x="314" y="492"/>
                    </a:lnTo>
                    <a:lnTo>
                      <a:pt x="308" y="486"/>
                    </a:lnTo>
                    <a:lnTo>
                      <a:pt x="308" y="492"/>
                    </a:lnTo>
                    <a:lnTo>
                      <a:pt x="302" y="492"/>
                    </a:lnTo>
                    <a:lnTo>
                      <a:pt x="302" y="480"/>
                    </a:lnTo>
                    <a:lnTo>
                      <a:pt x="302" y="474"/>
                    </a:lnTo>
                    <a:lnTo>
                      <a:pt x="296" y="474"/>
                    </a:lnTo>
                    <a:lnTo>
                      <a:pt x="290" y="474"/>
                    </a:lnTo>
                    <a:lnTo>
                      <a:pt x="290" y="480"/>
                    </a:lnTo>
                    <a:lnTo>
                      <a:pt x="290" y="486"/>
                    </a:lnTo>
                    <a:lnTo>
                      <a:pt x="284" y="486"/>
                    </a:lnTo>
                    <a:lnTo>
                      <a:pt x="284" y="492"/>
                    </a:lnTo>
                    <a:lnTo>
                      <a:pt x="278" y="492"/>
                    </a:lnTo>
                    <a:lnTo>
                      <a:pt x="278" y="498"/>
                    </a:lnTo>
                    <a:lnTo>
                      <a:pt x="272" y="498"/>
                    </a:lnTo>
                    <a:lnTo>
                      <a:pt x="272" y="504"/>
                    </a:lnTo>
                    <a:lnTo>
                      <a:pt x="266" y="504"/>
                    </a:lnTo>
                    <a:lnTo>
                      <a:pt x="260" y="511"/>
                    </a:lnTo>
                    <a:lnTo>
                      <a:pt x="254" y="511"/>
                    </a:lnTo>
                    <a:lnTo>
                      <a:pt x="254" y="504"/>
                    </a:lnTo>
                    <a:lnTo>
                      <a:pt x="248" y="504"/>
                    </a:lnTo>
                    <a:lnTo>
                      <a:pt x="248" y="498"/>
                    </a:lnTo>
                    <a:lnTo>
                      <a:pt x="242" y="498"/>
                    </a:lnTo>
                    <a:lnTo>
                      <a:pt x="236" y="498"/>
                    </a:lnTo>
                    <a:lnTo>
                      <a:pt x="230" y="498"/>
                    </a:lnTo>
                    <a:lnTo>
                      <a:pt x="230" y="492"/>
                    </a:lnTo>
                    <a:lnTo>
                      <a:pt x="230" y="498"/>
                    </a:lnTo>
                    <a:lnTo>
                      <a:pt x="224" y="498"/>
                    </a:lnTo>
                    <a:lnTo>
                      <a:pt x="218" y="498"/>
                    </a:lnTo>
                    <a:lnTo>
                      <a:pt x="218" y="504"/>
                    </a:lnTo>
                    <a:lnTo>
                      <a:pt x="211" y="504"/>
                    </a:lnTo>
                    <a:lnTo>
                      <a:pt x="205" y="504"/>
                    </a:lnTo>
                    <a:lnTo>
                      <a:pt x="205" y="511"/>
                    </a:lnTo>
                    <a:lnTo>
                      <a:pt x="205" y="517"/>
                    </a:lnTo>
                    <a:lnTo>
                      <a:pt x="199" y="517"/>
                    </a:lnTo>
                    <a:lnTo>
                      <a:pt x="199" y="511"/>
                    </a:lnTo>
                    <a:lnTo>
                      <a:pt x="193" y="511"/>
                    </a:lnTo>
                    <a:lnTo>
                      <a:pt x="193" y="517"/>
                    </a:lnTo>
                    <a:lnTo>
                      <a:pt x="193" y="511"/>
                    </a:lnTo>
                    <a:lnTo>
                      <a:pt x="193" y="504"/>
                    </a:lnTo>
                    <a:lnTo>
                      <a:pt x="187" y="504"/>
                    </a:lnTo>
                    <a:lnTo>
                      <a:pt x="181" y="504"/>
                    </a:lnTo>
                    <a:lnTo>
                      <a:pt x="187" y="498"/>
                    </a:lnTo>
                    <a:lnTo>
                      <a:pt x="181" y="498"/>
                    </a:lnTo>
                    <a:lnTo>
                      <a:pt x="181" y="492"/>
                    </a:lnTo>
                    <a:lnTo>
                      <a:pt x="187" y="492"/>
                    </a:lnTo>
                    <a:lnTo>
                      <a:pt x="187" y="486"/>
                    </a:lnTo>
                    <a:lnTo>
                      <a:pt x="193" y="486"/>
                    </a:lnTo>
                    <a:lnTo>
                      <a:pt x="199" y="486"/>
                    </a:lnTo>
                    <a:lnTo>
                      <a:pt x="199" y="480"/>
                    </a:lnTo>
                    <a:lnTo>
                      <a:pt x="199" y="474"/>
                    </a:lnTo>
                    <a:lnTo>
                      <a:pt x="199" y="468"/>
                    </a:lnTo>
                    <a:lnTo>
                      <a:pt x="199" y="461"/>
                    </a:lnTo>
                    <a:lnTo>
                      <a:pt x="199" y="455"/>
                    </a:lnTo>
                    <a:lnTo>
                      <a:pt x="199" y="449"/>
                    </a:lnTo>
                    <a:lnTo>
                      <a:pt x="193" y="449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87" y="437"/>
                    </a:lnTo>
                    <a:lnTo>
                      <a:pt x="187" y="431"/>
                    </a:lnTo>
                    <a:lnTo>
                      <a:pt x="181" y="437"/>
                    </a:lnTo>
                    <a:lnTo>
                      <a:pt x="181" y="431"/>
                    </a:lnTo>
                    <a:lnTo>
                      <a:pt x="181" y="424"/>
                    </a:lnTo>
                    <a:lnTo>
                      <a:pt x="181" y="418"/>
                    </a:lnTo>
                    <a:lnTo>
                      <a:pt x="175" y="418"/>
                    </a:lnTo>
                    <a:lnTo>
                      <a:pt x="169" y="418"/>
                    </a:lnTo>
                    <a:lnTo>
                      <a:pt x="163" y="418"/>
                    </a:lnTo>
                    <a:lnTo>
                      <a:pt x="157" y="418"/>
                    </a:lnTo>
                    <a:lnTo>
                      <a:pt x="157" y="412"/>
                    </a:lnTo>
                    <a:lnTo>
                      <a:pt x="163" y="412"/>
                    </a:lnTo>
                    <a:lnTo>
                      <a:pt x="157" y="412"/>
                    </a:lnTo>
                    <a:lnTo>
                      <a:pt x="157" y="406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45" y="412"/>
                    </a:lnTo>
                    <a:lnTo>
                      <a:pt x="145" y="418"/>
                    </a:lnTo>
                    <a:lnTo>
                      <a:pt x="139" y="418"/>
                    </a:lnTo>
                    <a:lnTo>
                      <a:pt x="145" y="418"/>
                    </a:lnTo>
                    <a:lnTo>
                      <a:pt x="151" y="418"/>
                    </a:lnTo>
                    <a:lnTo>
                      <a:pt x="151" y="424"/>
                    </a:lnTo>
                    <a:lnTo>
                      <a:pt x="151" y="431"/>
                    </a:lnTo>
                    <a:lnTo>
                      <a:pt x="157" y="431"/>
                    </a:lnTo>
                    <a:lnTo>
                      <a:pt x="157" y="437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49"/>
                    </a:lnTo>
                    <a:lnTo>
                      <a:pt x="133" y="449"/>
                    </a:lnTo>
                    <a:lnTo>
                      <a:pt x="127" y="449"/>
                    </a:lnTo>
                    <a:lnTo>
                      <a:pt x="127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21" y="443"/>
                    </a:lnTo>
                    <a:lnTo>
                      <a:pt x="115" y="443"/>
                    </a:lnTo>
                    <a:lnTo>
                      <a:pt x="121" y="437"/>
                    </a:lnTo>
                    <a:lnTo>
                      <a:pt x="115" y="437"/>
                    </a:lnTo>
                    <a:lnTo>
                      <a:pt x="121" y="424"/>
                    </a:lnTo>
                    <a:lnTo>
                      <a:pt x="115" y="424"/>
                    </a:lnTo>
                    <a:lnTo>
                      <a:pt x="109" y="424"/>
                    </a:lnTo>
                    <a:lnTo>
                      <a:pt x="103" y="424"/>
                    </a:lnTo>
                    <a:lnTo>
                      <a:pt x="103" y="431"/>
                    </a:lnTo>
                    <a:lnTo>
                      <a:pt x="97" y="424"/>
                    </a:lnTo>
                    <a:lnTo>
                      <a:pt x="91" y="418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1" y="388"/>
                    </a:lnTo>
                    <a:lnTo>
                      <a:pt x="85" y="381"/>
                    </a:lnTo>
                    <a:lnTo>
                      <a:pt x="79" y="381"/>
                    </a:lnTo>
                    <a:lnTo>
                      <a:pt x="73" y="375"/>
                    </a:lnTo>
                    <a:lnTo>
                      <a:pt x="61" y="381"/>
                    </a:lnTo>
                    <a:lnTo>
                      <a:pt x="55" y="388"/>
                    </a:lnTo>
                    <a:lnTo>
                      <a:pt x="48" y="394"/>
                    </a:lnTo>
                    <a:lnTo>
                      <a:pt x="42" y="394"/>
                    </a:lnTo>
                    <a:lnTo>
                      <a:pt x="42" y="400"/>
                    </a:lnTo>
                    <a:lnTo>
                      <a:pt x="36" y="400"/>
                    </a:lnTo>
                    <a:lnTo>
                      <a:pt x="36" y="394"/>
                    </a:lnTo>
                    <a:lnTo>
                      <a:pt x="30" y="394"/>
                    </a:lnTo>
                    <a:lnTo>
                      <a:pt x="30" y="381"/>
                    </a:lnTo>
                    <a:lnTo>
                      <a:pt x="24" y="381"/>
                    </a:lnTo>
                    <a:lnTo>
                      <a:pt x="24" y="375"/>
                    </a:lnTo>
                    <a:lnTo>
                      <a:pt x="30" y="375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30" y="357"/>
                    </a:lnTo>
                    <a:lnTo>
                      <a:pt x="36" y="357"/>
                    </a:lnTo>
                    <a:lnTo>
                      <a:pt x="36" y="351"/>
                    </a:lnTo>
                    <a:lnTo>
                      <a:pt x="42" y="344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2" y="326"/>
                    </a:lnTo>
                    <a:lnTo>
                      <a:pt x="42" y="320"/>
                    </a:lnTo>
                    <a:lnTo>
                      <a:pt x="48" y="320"/>
                    </a:lnTo>
                    <a:lnTo>
                      <a:pt x="48" y="314"/>
                    </a:lnTo>
                    <a:lnTo>
                      <a:pt x="48" y="308"/>
                    </a:lnTo>
                    <a:lnTo>
                      <a:pt x="48" y="301"/>
                    </a:lnTo>
                    <a:lnTo>
                      <a:pt x="48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1" y="289"/>
                    </a:lnTo>
                    <a:lnTo>
                      <a:pt x="61" y="283"/>
                    </a:lnTo>
                    <a:lnTo>
                      <a:pt x="67" y="277"/>
                    </a:lnTo>
                    <a:lnTo>
                      <a:pt x="67" y="264"/>
                    </a:lnTo>
                    <a:lnTo>
                      <a:pt x="67" y="258"/>
                    </a:lnTo>
                    <a:lnTo>
                      <a:pt x="61" y="258"/>
                    </a:lnTo>
                    <a:lnTo>
                      <a:pt x="61" y="252"/>
                    </a:lnTo>
                    <a:lnTo>
                      <a:pt x="55" y="252"/>
                    </a:lnTo>
                    <a:lnTo>
                      <a:pt x="48" y="252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2" y="240"/>
                    </a:lnTo>
                    <a:lnTo>
                      <a:pt x="48" y="240"/>
                    </a:lnTo>
                    <a:lnTo>
                      <a:pt x="42" y="228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42" y="19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2" name="Freeform 376"/>
              <p:cNvSpPr>
                <a:spLocks/>
              </p:cNvSpPr>
              <p:nvPr/>
            </p:nvSpPr>
            <p:spPr bwMode="auto">
              <a:xfrm>
                <a:off x="1712" y="3466"/>
                <a:ext cx="580" cy="425"/>
              </a:xfrm>
              <a:custGeom>
                <a:avLst/>
                <a:gdLst>
                  <a:gd name="T0" fmla="*/ 555 w 580"/>
                  <a:gd name="T1" fmla="*/ 142 h 425"/>
                  <a:gd name="T2" fmla="*/ 568 w 580"/>
                  <a:gd name="T3" fmla="*/ 166 h 425"/>
                  <a:gd name="T4" fmla="*/ 574 w 580"/>
                  <a:gd name="T5" fmla="*/ 197 h 425"/>
                  <a:gd name="T6" fmla="*/ 561 w 580"/>
                  <a:gd name="T7" fmla="*/ 222 h 425"/>
                  <a:gd name="T8" fmla="*/ 555 w 580"/>
                  <a:gd name="T9" fmla="*/ 252 h 425"/>
                  <a:gd name="T10" fmla="*/ 543 w 580"/>
                  <a:gd name="T11" fmla="*/ 283 h 425"/>
                  <a:gd name="T12" fmla="*/ 543 w 580"/>
                  <a:gd name="T13" fmla="*/ 308 h 425"/>
                  <a:gd name="T14" fmla="*/ 543 w 580"/>
                  <a:gd name="T15" fmla="*/ 332 h 425"/>
                  <a:gd name="T16" fmla="*/ 531 w 580"/>
                  <a:gd name="T17" fmla="*/ 357 h 425"/>
                  <a:gd name="T18" fmla="*/ 501 w 580"/>
                  <a:gd name="T19" fmla="*/ 357 h 425"/>
                  <a:gd name="T20" fmla="*/ 477 w 580"/>
                  <a:gd name="T21" fmla="*/ 363 h 425"/>
                  <a:gd name="T22" fmla="*/ 453 w 580"/>
                  <a:gd name="T23" fmla="*/ 357 h 425"/>
                  <a:gd name="T24" fmla="*/ 429 w 580"/>
                  <a:gd name="T25" fmla="*/ 345 h 425"/>
                  <a:gd name="T26" fmla="*/ 423 w 580"/>
                  <a:gd name="T27" fmla="*/ 338 h 425"/>
                  <a:gd name="T28" fmla="*/ 405 w 580"/>
                  <a:gd name="T29" fmla="*/ 332 h 425"/>
                  <a:gd name="T30" fmla="*/ 405 w 580"/>
                  <a:gd name="T31" fmla="*/ 357 h 425"/>
                  <a:gd name="T32" fmla="*/ 386 w 580"/>
                  <a:gd name="T33" fmla="*/ 382 h 425"/>
                  <a:gd name="T34" fmla="*/ 362 w 580"/>
                  <a:gd name="T35" fmla="*/ 400 h 425"/>
                  <a:gd name="T36" fmla="*/ 326 w 580"/>
                  <a:gd name="T37" fmla="*/ 382 h 425"/>
                  <a:gd name="T38" fmla="*/ 284 w 580"/>
                  <a:gd name="T39" fmla="*/ 388 h 425"/>
                  <a:gd name="T40" fmla="*/ 260 w 580"/>
                  <a:gd name="T41" fmla="*/ 406 h 425"/>
                  <a:gd name="T42" fmla="*/ 236 w 580"/>
                  <a:gd name="T43" fmla="*/ 418 h 425"/>
                  <a:gd name="T44" fmla="*/ 199 w 580"/>
                  <a:gd name="T45" fmla="*/ 412 h 425"/>
                  <a:gd name="T46" fmla="*/ 157 w 580"/>
                  <a:gd name="T47" fmla="*/ 382 h 425"/>
                  <a:gd name="T48" fmla="*/ 127 w 580"/>
                  <a:gd name="T49" fmla="*/ 357 h 425"/>
                  <a:gd name="T50" fmla="*/ 97 w 580"/>
                  <a:gd name="T51" fmla="*/ 357 h 425"/>
                  <a:gd name="T52" fmla="*/ 73 w 580"/>
                  <a:gd name="T53" fmla="*/ 363 h 425"/>
                  <a:gd name="T54" fmla="*/ 48 w 580"/>
                  <a:gd name="T55" fmla="*/ 382 h 425"/>
                  <a:gd name="T56" fmla="*/ 18 w 580"/>
                  <a:gd name="T57" fmla="*/ 351 h 425"/>
                  <a:gd name="T58" fmla="*/ 6 w 580"/>
                  <a:gd name="T59" fmla="*/ 338 h 425"/>
                  <a:gd name="T60" fmla="*/ 30 w 580"/>
                  <a:gd name="T61" fmla="*/ 320 h 425"/>
                  <a:gd name="T62" fmla="*/ 18 w 580"/>
                  <a:gd name="T63" fmla="*/ 283 h 425"/>
                  <a:gd name="T64" fmla="*/ 42 w 580"/>
                  <a:gd name="T65" fmla="*/ 265 h 425"/>
                  <a:gd name="T66" fmla="*/ 54 w 580"/>
                  <a:gd name="T67" fmla="*/ 240 h 425"/>
                  <a:gd name="T68" fmla="*/ 60 w 580"/>
                  <a:gd name="T69" fmla="*/ 215 h 425"/>
                  <a:gd name="T70" fmla="*/ 73 w 580"/>
                  <a:gd name="T71" fmla="*/ 191 h 425"/>
                  <a:gd name="T72" fmla="*/ 109 w 580"/>
                  <a:gd name="T73" fmla="*/ 172 h 425"/>
                  <a:gd name="T74" fmla="*/ 151 w 580"/>
                  <a:gd name="T75" fmla="*/ 160 h 425"/>
                  <a:gd name="T76" fmla="*/ 175 w 580"/>
                  <a:gd name="T77" fmla="*/ 154 h 425"/>
                  <a:gd name="T78" fmla="*/ 211 w 580"/>
                  <a:gd name="T79" fmla="*/ 154 h 425"/>
                  <a:gd name="T80" fmla="*/ 229 w 580"/>
                  <a:gd name="T81" fmla="*/ 123 h 425"/>
                  <a:gd name="T82" fmla="*/ 229 w 580"/>
                  <a:gd name="T83" fmla="*/ 92 h 425"/>
                  <a:gd name="T84" fmla="*/ 242 w 580"/>
                  <a:gd name="T85" fmla="*/ 86 h 425"/>
                  <a:gd name="T86" fmla="*/ 260 w 580"/>
                  <a:gd name="T87" fmla="*/ 68 h 425"/>
                  <a:gd name="T88" fmla="*/ 284 w 580"/>
                  <a:gd name="T89" fmla="*/ 68 h 425"/>
                  <a:gd name="T90" fmla="*/ 302 w 580"/>
                  <a:gd name="T91" fmla="*/ 55 h 425"/>
                  <a:gd name="T92" fmla="*/ 320 w 580"/>
                  <a:gd name="T93" fmla="*/ 43 h 425"/>
                  <a:gd name="T94" fmla="*/ 326 w 580"/>
                  <a:gd name="T95" fmla="*/ 19 h 425"/>
                  <a:gd name="T96" fmla="*/ 356 w 580"/>
                  <a:gd name="T97" fmla="*/ 6 h 425"/>
                  <a:gd name="T98" fmla="*/ 386 w 580"/>
                  <a:gd name="T99" fmla="*/ 0 h 425"/>
                  <a:gd name="T100" fmla="*/ 411 w 580"/>
                  <a:gd name="T101" fmla="*/ 12 h 425"/>
                  <a:gd name="T102" fmla="*/ 417 w 580"/>
                  <a:gd name="T103" fmla="*/ 43 h 425"/>
                  <a:gd name="T104" fmla="*/ 429 w 580"/>
                  <a:gd name="T105" fmla="*/ 74 h 425"/>
                  <a:gd name="T106" fmla="*/ 459 w 580"/>
                  <a:gd name="T107" fmla="*/ 92 h 425"/>
                  <a:gd name="T108" fmla="*/ 483 w 580"/>
                  <a:gd name="T109" fmla="*/ 117 h 425"/>
                  <a:gd name="T110" fmla="*/ 525 w 580"/>
                  <a:gd name="T111" fmla="*/ 11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425"/>
                  <a:gd name="T170" fmla="*/ 580 w 580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425">
                    <a:moveTo>
                      <a:pt x="555" y="111"/>
                    </a:moveTo>
                    <a:lnTo>
                      <a:pt x="555" y="117"/>
                    </a:lnTo>
                    <a:lnTo>
                      <a:pt x="555" y="123"/>
                    </a:lnTo>
                    <a:lnTo>
                      <a:pt x="555" y="129"/>
                    </a:lnTo>
                    <a:lnTo>
                      <a:pt x="555" y="135"/>
                    </a:lnTo>
                    <a:lnTo>
                      <a:pt x="555" y="142"/>
                    </a:lnTo>
                    <a:lnTo>
                      <a:pt x="561" y="154"/>
                    </a:lnTo>
                    <a:lnTo>
                      <a:pt x="555" y="154"/>
                    </a:lnTo>
                    <a:lnTo>
                      <a:pt x="555" y="160"/>
                    </a:lnTo>
                    <a:lnTo>
                      <a:pt x="555" y="166"/>
                    </a:lnTo>
                    <a:lnTo>
                      <a:pt x="561" y="166"/>
                    </a:lnTo>
                    <a:lnTo>
                      <a:pt x="568" y="166"/>
                    </a:lnTo>
                    <a:lnTo>
                      <a:pt x="574" y="166"/>
                    </a:lnTo>
                    <a:lnTo>
                      <a:pt x="574" y="172"/>
                    </a:lnTo>
                    <a:lnTo>
                      <a:pt x="580" y="172"/>
                    </a:lnTo>
                    <a:lnTo>
                      <a:pt x="580" y="178"/>
                    </a:lnTo>
                    <a:lnTo>
                      <a:pt x="580" y="191"/>
                    </a:lnTo>
                    <a:lnTo>
                      <a:pt x="574" y="197"/>
                    </a:lnTo>
                    <a:lnTo>
                      <a:pt x="574" y="203"/>
                    </a:lnTo>
                    <a:lnTo>
                      <a:pt x="568" y="203"/>
                    </a:lnTo>
                    <a:lnTo>
                      <a:pt x="568" y="209"/>
                    </a:lnTo>
                    <a:lnTo>
                      <a:pt x="561" y="209"/>
                    </a:lnTo>
                    <a:lnTo>
                      <a:pt x="561" y="215"/>
                    </a:lnTo>
                    <a:lnTo>
                      <a:pt x="561" y="222"/>
                    </a:lnTo>
                    <a:lnTo>
                      <a:pt x="561" y="228"/>
                    </a:lnTo>
                    <a:lnTo>
                      <a:pt x="561" y="234"/>
                    </a:lnTo>
                    <a:lnTo>
                      <a:pt x="555" y="234"/>
                    </a:lnTo>
                    <a:lnTo>
                      <a:pt x="555" y="240"/>
                    </a:lnTo>
                    <a:lnTo>
                      <a:pt x="555" y="246"/>
                    </a:lnTo>
                    <a:lnTo>
                      <a:pt x="555" y="252"/>
                    </a:lnTo>
                    <a:lnTo>
                      <a:pt x="555" y="258"/>
                    </a:lnTo>
                    <a:lnTo>
                      <a:pt x="549" y="265"/>
                    </a:lnTo>
                    <a:lnTo>
                      <a:pt x="549" y="271"/>
                    </a:lnTo>
                    <a:lnTo>
                      <a:pt x="543" y="271"/>
                    </a:lnTo>
                    <a:lnTo>
                      <a:pt x="543" y="277"/>
                    </a:lnTo>
                    <a:lnTo>
                      <a:pt x="543" y="283"/>
                    </a:lnTo>
                    <a:lnTo>
                      <a:pt x="537" y="283"/>
                    </a:lnTo>
                    <a:lnTo>
                      <a:pt x="543" y="289"/>
                    </a:lnTo>
                    <a:lnTo>
                      <a:pt x="537" y="289"/>
                    </a:lnTo>
                    <a:lnTo>
                      <a:pt x="537" y="295"/>
                    </a:lnTo>
                    <a:lnTo>
                      <a:pt x="543" y="295"/>
                    </a:lnTo>
                    <a:lnTo>
                      <a:pt x="543" y="308"/>
                    </a:lnTo>
                    <a:lnTo>
                      <a:pt x="549" y="308"/>
                    </a:lnTo>
                    <a:lnTo>
                      <a:pt x="549" y="314"/>
                    </a:lnTo>
                    <a:lnTo>
                      <a:pt x="549" y="320"/>
                    </a:lnTo>
                    <a:lnTo>
                      <a:pt x="549" y="326"/>
                    </a:lnTo>
                    <a:lnTo>
                      <a:pt x="543" y="326"/>
                    </a:lnTo>
                    <a:lnTo>
                      <a:pt x="543" y="332"/>
                    </a:lnTo>
                    <a:lnTo>
                      <a:pt x="543" y="338"/>
                    </a:lnTo>
                    <a:lnTo>
                      <a:pt x="543" y="345"/>
                    </a:lnTo>
                    <a:lnTo>
                      <a:pt x="543" y="351"/>
                    </a:lnTo>
                    <a:lnTo>
                      <a:pt x="537" y="351"/>
                    </a:lnTo>
                    <a:lnTo>
                      <a:pt x="531" y="351"/>
                    </a:lnTo>
                    <a:lnTo>
                      <a:pt x="531" y="357"/>
                    </a:lnTo>
                    <a:lnTo>
                      <a:pt x="525" y="363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57"/>
                    </a:lnTo>
                    <a:lnTo>
                      <a:pt x="507" y="357"/>
                    </a:lnTo>
                    <a:lnTo>
                      <a:pt x="501" y="357"/>
                    </a:lnTo>
                    <a:lnTo>
                      <a:pt x="495" y="363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63"/>
                    </a:lnTo>
                    <a:lnTo>
                      <a:pt x="477" y="363"/>
                    </a:lnTo>
                    <a:lnTo>
                      <a:pt x="471" y="363"/>
                    </a:lnTo>
                    <a:lnTo>
                      <a:pt x="465" y="363"/>
                    </a:lnTo>
                    <a:lnTo>
                      <a:pt x="459" y="363"/>
                    </a:lnTo>
                    <a:lnTo>
                      <a:pt x="453" y="363"/>
                    </a:lnTo>
                    <a:lnTo>
                      <a:pt x="447" y="363"/>
                    </a:lnTo>
                    <a:lnTo>
                      <a:pt x="453" y="357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1" y="351"/>
                    </a:lnTo>
                    <a:lnTo>
                      <a:pt x="435" y="351"/>
                    </a:lnTo>
                    <a:lnTo>
                      <a:pt x="435" y="345"/>
                    </a:lnTo>
                    <a:lnTo>
                      <a:pt x="429" y="345"/>
                    </a:lnTo>
                    <a:lnTo>
                      <a:pt x="429" y="338"/>
                    </a:lnTo>
                    <a:lnTo>
                      <a:pt x="423" y="338"/>
                    </a:lnTo>
                    <a:lnTo>
                      <a:pt x="429" y="338"/>
                    </a:lnTo>
                    <a:lnTo>
                      <a:pt x="429" y="332"/>
                    </a:lnTo>
                    <a:lnTo>
                      <a:pt x="423" y="332"/>
                    </a:lnTo>
                    <a:lnTo>
                      <a:pt x="423" y="338"/>
                    </a:lnTo>
                    <a:lnTo>
                      <a:pt x="417" y="338"/>
                    </a:lnTo>
                    <a:lnTo>
                      <a:pt x="417" y="332"/>
                    </a:lnTo>
                    <a:lnTo>
                      <a:pt x="411" y="332"/>
                    </a:lnTo>
                    <a:lnTo>
                      <a:pt x="411" y="338"/>
                    </a:lnTo>
                    <a:lnTo>
                      <a:pt x="411" y="332"/>
                    </a:lnTo>
                    <a:lnTo>
                      <a:pt x="405" y="332"/>
                    </a:lnTo>
                    <a:lnTo>
                      <a:pt x="405" y="338"/>
                    </a:lnTo>
                    <a:lnTo>
                      <a:pt x="405" y="345"/>
                    </a:lnTo>
                    <a:lnTo>
                      <a:pt x="411" y="345"/>
                    </a:lnTo>
                    <a:lnTo>
                      <a:pt x="411" y="351"/>
                    </a:lnTo>
                    <a:lnTo>
                      <a:pt x="411" y="357"/>
                    </a:lnTo>
                    <a:lnTo>
                      <a:pt x="405" y="357"/>
                    </a:lnTo>
                    <a:lnTo>
                      <a:pt x="399" y="357"/>
                    </a:lnTo>
                    <a:lnTo>
                      <a:pt x="392" y="363"/>
                    </a:lnTo>
                    <a:lnTo>
                      <a:pt x="392" y="369"/>
                    </a:lnTo>
                    <a:lnTo>
                      <a:pt x="392" y="375"/>
                    </a:lnTo>
                    <a:lnTo>
                      <a:pt x="386" y="375"/>
                    </a:lnTo>
                    <a:lnTo>
                      <a:pt x="386" y="382"/>
                    </a:lnTo>
                    <a:lnTo>
                      <a:pt x="380" y="382"/>
                    </a:lnTo>
                    <a:lnTo>
                      <a:pt x="374" y="375"/>
                    </a:lnTo>
                    <a:lnTo>
                      <a:pt x="368" y="382"/>
                    </a:lnTo>
                    <a:lnTo>
                      <a:pt x="368" y="388"/>
                    </a:lnTo>
                    <a:lnTo>
                      <a:pt x="362" y="388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62" y="412"/>
                    </a:lnTo>
                    <a:lnTo>
                      <a:pt x="344" y="394"/>
                    </a:lnTo>
                    <a:lnTo>
                      <a:pt x="338" y="394"/>
                    </a:lnTo>
                    <a:lnTo>
                      <a:pt x="332" y="388"/>
                    </a:lnTo>
                    <a:lnTo>
                      <a:pt x="326" y="382"/>
                    </a:lnTo>
                    <a:lnTo>
                      <a:pt x="320" y="382"/>
                    </a:lnTo>
                    <a:lnTo>
                      <a:pt x="314" y="382"/>
                    </a:lnTo>
                    <a:lnTo>
                      <a:pt x="308" y="388"/>
                    </a:lnTo>
                    <a:lnTo>
                      <a:pt x="296" y="388"/>
                    </a:lnTo>
                    <a:lnTo>
                      <a:pt x="290" y="388"/>
                    </a:lnTo>
                    <a:lnTo>
                      <a:pt x="284" y="388"/>
                    </a:lnTo>
                    <a:lnTo>
                      <a:pt x="284" y="394"/>
                    </a:lnTo>
                    <a:lnTo>
                      <a:pt x="284" y="400"/>
                    </a:lnTo>
                    <a:lnTo>
                      <a:pt x="278" y="400"/>
                    </a:lnTo>
                    <a:lnTo>
                      <a:pt x="272" y="406"/>
                    </a:lnTo>
                    <a:lnTo>
                      <a:pt x="266" y="406"/>
                    </a:lnTo>
                    <a:lnTo>
                      <a:pt x="260" y="406"/>
                    </a:lnTo>
                    <a:lnTo>
                      <a:pt x="254" y="406"/>
                    </a:lnTo>
                    <a:lnTo>
                      <a:pt x="248" y="406"/>
                    </a:lnTo>
                    <a:lnTo>
                      <a:pt x="242" y="412"/>
                    </a:lnTo>
                    <a:lnTo>
                      <a:pt x="236" y="412"/>
                    </a:lnTo>
                    <a:lnTo>
                      <a:pt x="242" y="418"/>
                    </a:lnTo>
                    <a:lnTo>
                      <a:pt x="236" y="418"/>
                    </a:lnTo>
                    <a:lnTo>
                      <a:pt x="229" y="425"/>
                    </a:lnTo>
                    <a:lnTo>
                      <a:pt x="223" y="425"/>
                    </a:lnTo>
                    <a:lnTo>
                      <a:pt x="217" y="425"/>
                    </a:lnTo>
                    <a:lnTo>
                      <a:pt x="211" y="418"/>
                    </a:lnTo>
                    <a:lnTo>
                      <a:pt x="205" y="412"/>
                    </a:lnTo>
                    <a:lnTo>
                      <a:pt x="199" y="412"/>
                    </a:lnTo>
                    <a:lnTo>
                      <a:pt x="181" y="400"/>
                    </a:lnTo>
                    <a:lnTo>
                      <a:pt x="175" y="400"/>
                    </a:lnTo>
                    <a:lnTo>
                      <a:pt x="169" y="394"/>
                    </a:lnTo>
                    <a:lnTo>
                      <a:pt x="169" y="388"/>
                    </a:lnTo>
                    <a:lnTo>
                      <a:pt x="163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7" y="369"/>
                    </a:lnTo>
                    <a:lnTo>
                      <a:pt x="151" y="363"/>
                    </a:lnTo>
                    <a:lnTo>
                      <a:pt x="145" y="363"/>
                    </a:lnTo>
                    <a:lnTo>
                      <a:pt x="139" y="357"/>
                    </a:lnTo>
                    <a:lnTo>
                      <a:pt x="127" y="357"/>
                    </a:lnTo>
                    <a:lnTo>
                      <a:pt x="121" y="357"/>
                    </a:lnTo>
                    <a:lnTo>
                      <a:pt x="121" y="363"/>
                    </a:lnTo>
                    <a:lnTo>
                      <a:pt x="115" y="363"/>
                    </a:lnTo>
                    <a:lnTo>
                      <a:pt x="109" y="363"/>
                    </a:lnTo>
                    <a:lnTo>
                      <a:pt x="103" y="363"/>
                    </a:lnTo>
                    <a:lnTo>
                      <a:pt x="97" y="357"/>
                    </a:lnTo>
                    <a:lnTo>
                      <a:pt x="97" y="363"/>
                    </a:lnTo>
                    <a:lnTo>
                      <a:pt x="91" y="363"/>
                    </a:lnTo>
                    <a:lnTo>
                      <a:pt x="85" y="363"/>
                    </a:lnTo>
                    <a:lnTo>
                      <a:pt x="79" y="363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66" y="363"/>
                    </a:lnTo>
                    <a:lnTo>
                      <a:pt x="60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2" y="375"/>
                    </a:lnTo>
                    <a:lnTo>
                      <a:pt x="36" y="375"/>
                    </a:lnTo>
                    <a:lnTo>
                      <a:pt x="30" y="369"/>
                    </a:lnTo>
                    <a:lnTo>
                      <a:pt x="24" y="357"/>
                    </a:lnTo>
                    <a:lnTo>
                      <a:pt x="24" y="351"/>
                    </a:lnTo>
                    <a:lnTo>
                      <a:pt x="18" y="351"/>
                    </a:lnTo>
                    <a:lnTo>
                      <a:pt x="12" y="351"/>
                    </a:lnTo>
                    <a:lnTo>
                      <a:pt x="6" y="351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6" y="345"/>
                    </a:lnTo>
                    <a:lnTo>
                      <a:pt x="6" y="338"/>
                    </a:lnTo>
                    <a:lnTo>
                      <a:pt x="12" y="332"/>
                    </a:lnTo>
                    <a:lnTo>
                      <a:pt x="12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30" y="326"/>
                    </a:lnTo>
                    <a:lnTo>
                      <a:pt x="30" y="320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24" y="302"/>
                    </a:lnTo>
                    <a:lnTo>
                      <a:pt x="18" y="295"/>
                    </a:lnTo>
                    <a:lnTo>
                      <a:pt x="18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5"/>
                    </a:lnTo>
                    <a:lnTo>
                      <a:pt x="30" y="265"/>
                    </a:lnTo>
                    <a:lnTo>
                      <a:pt x="36" y="265"/>
                    </a:lnTo>
                    <a:lnTo>
                      <a:pt x="42" y="265"/>
                    </a:lnTo>
                    <a:lnTo>
                      <a:pt x="48" y="265"/>
                    </a:lnTo>
                    <a:lnTo>
                      <a:pt x="48" y="258"/>
                    </a:lnTo>
                    <a:lnTo>
                      <a:pt x="48" y="252"/>
                    </a:lnTo>
                    <a:lnTo>
                      <a:pt x="54" y="252"/>
                    </a:lnTo>
                    <a:lnTo>
                      <a:pt x="54" y="246"/>
                    </a:lnTo>
                    <a:lnTo>
                      <a:pt x="54" y="240"/>
                    </a:lnTo>
                    <a:lnTo>
                      <a:pt x="60" y="240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0" y="228"/>
                    </a:lnTo>
                    <a:lnTo>
                      <a:pt x="60" y="222"/>
                    </a:lnTo>
                    <a:lnTo>
                      <a:pt x="60" y="215"/>
                    </a:lnTo>
                    <a:lnTo>
                      <a:pt x="60" y="209"/>
                    </a:lnTo>
                    <a:lnTo>
                      <a:pt x="60" y="203"/>
                    </a:lnTo>
                    <a:lnTo>
                      <a:pt x="60" y="197"/>
                    </a:lnTo>
                    <a:lnTo>
                      <a:pt x="66" y="197"/>
                    </a:lnTo>
                    <a:lnTo>
                      <a:pt x="66" y="191"/>
                    </a:lnTo>
                    <a:lnTo>
                      <a:pt x="73" y="191"/>
                    </a:lnTo>
                    <a:lnTo>
                      <a:pt x="79" y="191"/>
                    </a:lnTo>
                    <a:lnTo>
                      <a:pt x="91" y="191"/>
                    </a:lnTo>
                    <a:lnTo>
                      <a:pt x="97" y="191"/>
                    </a:lnTo>
                    <a:lnTo>
                      <a:pt x="103" y="185"/>
                    </a:lnTo>
                    <a:lnTo>
                      <a:pt x="103" y="178"/>
                    </a:lnTo>
                    <a:lnTo>
                      <a:pt x="109" y="172"/>
                    </a:lnTo>
                    <a:lnTo>
                      <a:pt x="115" y="166"/>
                    </a:lnTo>
                    <a:lnTo>
                      <a:pt x="127" y="166"/>
                    </a:lnTo>
                    <a:lnTo>
                      <a:pt x="133" y="166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51" y="160"/>
                    </a:lnTo>
                    <a:lnTo>
                      <a:pt x="151" y="154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9" y="148"/>
                    </a:lnTo>
                    <a:lnTo>
                      <a:pt x="175" y="148"/>
                    </a:lnTo>
                    <a:lnTo>
                      <a:pt x="175" y="154"/>
                    </a:lnTo>
                    <a:lnTo>
                      <a:pt x="181" y="154"/>
                    </a:lnTo>
                    <a:lnTo>
                      <a:pt x="187" y="160"/>
                    </a:lnTo>
                    <a:lnTo>
                      <a:pt x="193" y="160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211" y="154"/>
                    </a:lnTo>
                    <a:lnTo>
                      <a:pt x="211" y="148"/>
                    </a:lnTo>
                    <a:lnTo>
                      <a:pt x="211" y="142"/>
                    </a:lnTo>
                    <a:lnTo>
                      <a:pt x="211" y="135"/>
                    </a:lnTo>
                    <a:lnTo>
                      <a:pt x="217" y="135"/>
                    </a:lnTo>
                    <a:lnTo>
                      <a:pt x="223" y="129"/>
                    </a:lnTo>
                    <a:lnTo>
                      <a:pt x="229" y="123"/>
                    </a:lnTo>
                    <a:lnTo>
                      <a:pt x="229" y="117"/>
                    </a:lnTo>
                    <a:lnTo>
                      <a:pt x="229" y="111"/>
                    </a:lnTo>
                    <a:lnTo>
                      <a:pt x="223" y="111"/>
                    </a:lnTo>
                    <a:lnTo>
                      <a:pt x="229" y="105"/>
                    </a:lnTo>
                    <a:lnTo>
                      <a:pt x="229" y="98"/>
                    </a:lnTo>
                    <a:lnTo>
                      <a:pt x="229" y="92"/>
                    </a:lnTo>
                    <a:lnTo>
                      <a:pt x="236" y="92"/>
                    </a:lnTo>
                    <a:lnTo>
                      <a:pt x="242" y="92"/>
                    </a:lnTo>
                    <a:lnTo>
                      <a:pt x="248" y="92"/>
                    </a:lnTo>
                    <a:lnTo>
                      <a:pt x="254" y="92"/>
                    </a:lnTo>
                    <a:lnTo>
                      <a:pt x="248" y="92"/>
                    </a:lnTo>
                    <a:lnTo>
                      <a:pt x="242" y="86"/>
                    </a:lnTo>
                    <a:lnTo>
                      <a:pt x="242" y="80"/>
                    </a:lnTo>
                    <a:lnTo>
                      <a:pt x="248" y="80"/>
                    </a:lnTo>
                    <a:lnTo>
                      <a:pt x="254" y="80"/>
                    </a:lnTo>
                    <a:lnTo>
                      <a:pt x="254" y="74"/>
                    </a:lnTo>
                    <a:lnTo>
                      <a:pt x="254" y="68"/>
                    </a:lnTo>
                    <a:lnTo>
                      <a:pt x="260" y="68"/>
                    </a:lnTo>
                    <a:lnTo>
                      <a:pt x="260" y="62"/>
                    </a:lnTo>
                    <a:lnTo>
                      <a:pt x="266" y="55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8" y="68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6" y="74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49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26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14" y="37"/>
                    </a:lnTo>
                    <a:lnTo>
                      <a:pt x="314" y="31"/>
                    </a:lnTo>
                    <a:lnTo>
                      <a:pt x="320" y="25"/>
                    </a:lnTo>
                    <a:lnTo>
                      <a:pt x="326" y="25"/>
                    </a:lnTo>
                    <a:lnTo>
                      <a:pt x="326" y="19"/>
                    </a:lnTo>
                    <a:lnTo>
                      <a:pt x="332" y="19"/>
                    </a:lnTo>
                    <a:lnTo>
                      <a:pt x="338" y="12"/>
                    </a:lnTo>
                    <a:lnTo>
                      <a:pt x="344" y="12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399" y="6"/>
                    </a:lnTo>
                    <a:lnTo>
                      <a:pt x="405" y="6"/>
                    </a:lnTo>
                    <a:lnTo>
                      <a:pt x="405" y="12"/>
                    </a:lnTo>
                    <a:lnTo>
                      <a:pt x="411" y="12"/>
                    </a:lnTo>
                    <a:lnTo>
                      <a:pt x="417" y="19"/>
                    </a:lnTo>
                    <a:lnTo>
                      <a:pt x="423" y="25"/>
                    </a:lnTo>
                    <a:lnTo>
                      <a:pt x="417" y="31"/>
                    </a:lnTo>
                    <a:lnTo>
                      <a:pt x="423" y="31"/>
                    </a:lnTo>
                    <a:lnTo>
                      <a:pt x="423" y="37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17" y="49"/>
                    </a:lnTo>
                    <a:lnTo>
                      <a:pt x="423" y="55"/>
                    </a:lnTo>
                    <a:lnTo>
                      <a:pt x="429" y="62"/>
                    </a:lnTo>
                    <a:lnTo>
                      <a:pt x="429" y="68"/>
                    </a:lnTo>
                    <a:lnTo>
                      <a:pt x="429" y="74"/>
                    </a:lnTo>
                    <a:lnTo>
                      <a:pt x="435" y="74"/>
                    </a:lnTo>
                    <a:lnTo>
                      <a:pt x="441" y="80"/>
                    </a:lnTo>
                    <a:lnTo>
                      <a:pt x="447" y="86"/>
                    </a:lnTo>
                    <a:lnTo>
                      <a:pt x="453" y="86"/>
                    </a:lnTo>
                    <a:lnTo>
                      <a:pt x="453" y="92"/>
                    </a:lnTo>
                    <a:lnTo>
                      <a:pt x="459" y="92"/>
                    </a:lnTo>
                    <a:lnTo>
                      <a:pt x="465" y="98"/>
                    </a:lnTo>
                    <a:lnTo>
                      <a:pt x="465" y="105"/>
                    </a:lnTo>
                    <a:lnTo>
                      <a:pt x="471" y="111"/>
                    </a:lnTo>
                    <a:lnTo>
                      <a:pt x="477" y="111"/>
                    </a:lnTo>
                    <a:lnTo>
                      <a:pt x="477" y="117"/>
                    </a:lnTo>
                    <a:lnTo>
                      <a:pt x="483" y="117"/>
                    </a:lnTo>
                    <a:lnTo>
                      <a:pt x="489" y="117"/>
                    </a:lnTo>
                    <a:lnTo>
                      <a:pt x="495" y="117"/>
                    </a:lnTo>
                    <a:lnTo>
                      <a:pt x="507" y="117"/>
                    </a:lnTo>
                    <a:lnTo>
                      <a:pt x="507" y="111"/>
                    </a:lnTo>
                    <a:lnTo>
                      <a:pt x="513" y="111"/>
                    </a:lnTo>
                    <a:lnTo>
                      <a:pt x="525" y="111"/>
                    </a:lnTo>
                    <a:lnTo>
                      <a:pt x="531" y="111"/>
                    </a:lnTo>
                    <a:lnTo>
                      <a:pt x="537" y="111"/>
                    </a:lnTo>
                    <a:lnTo>
                      <a:pt x="543" y="111"/>
                    </a:lnTo>
                    <a:lnTo>
                      <a:pt x="549" y="105"/>
                    </a:lnTo>
                    <a:lnTo>
                      <a:pt x="555" y="11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3" name="Freeform 377"/>
              <p:cNvSpPr>
                <a:spLocks/>
              </p:cNvSpPr>
              <p:nvPr/>
            </p:nvSpPr>
            <p:spPr bwMode="auto">
              <a:xfrm>
                <a:off x="1718" y="3755"/>
                <a:ext cx="706" cy="775"/>
              </a:xfrm>
              <a:custGeom>
                <a:avLst/>
                <a:gdLst>
                  <a:gd name="T0" fmla="*/ 193 w 706"/>
                  <a:gd name="T1" fmla="*/ 209 h 775"/>
                  <a:gd name="T2" fmla="*/ 193 w 706"/>
                  <a:gd name="T3" fmla="*/ 172 h 775"/>
                  <a:gd name="T4" fmla="*/ 230 w 706"/>
                  <a:gd name="T5" fmla="*/ 129 h 775"/>
                  <a:gd name="T6" fmla="*/ 278 w 706"/>
                  <a:gd name="T7" fmla="*/ 105 h 775"/>
                  <a:gd name="T8" fmla="*/ 356 w 706"/>
                  <a:gd name="T9" fmla="*/ 123 h 775"/>
                  <a:gd name="T10" fmla="*/ 386 w 706"/>
                  <a:gd name="T11" fmla="*/ 80 h 775"/>
                  <a:gd name="T12" fmla="*/ 405 w 706"/>
                  <a:gd name="T13" fmla="*/ 49 h 775"/>
                  <a:gd name="T14" fmla="*/ 429 w 706"/>
                  <a:gd name="T15" fmla="*/ 56 h 775"/>
                  <a:gd name="T16" fmla="*/ 471 w 706"/>
                  <a:gd name="T17" fmla="*/ 74 h 775"/>
                  <a:gd name="T18" fmla="*/ 519 w 706"/>
                  <a:gd name="T19" fmla="*/ 74 h 775"/>
                  <a:gd name="T20" fmla="*/ 543 w 706"/>
                  <a:gd name="T21" fmla="*/ 25 h 775"/>
                  <a:gd name="T22" fmla="*/ 598 w 706"/>
                  <a:gd name="T23" fmla="*/ 25 h 775"/>
                  <a:gd name="T24" fmla="*/ 628 w 706"/>
                  <a:gd name="T25" fmla="*/ 62 h 775"/>
                  <a:gd name="T26" fmla="*/ 664 w 706"/>
                  <a:gd name="T27" fmla="*/ 62 h 775"/>
                  <a:gd name="T28" fmla="*/ 664 w 706"/>
                  <a:gd name="T29" fmla="*/ 31 h 775"/>
                  <a:gd name="T30" fmla="*/ 688 w 706"/>
                  <a:gd name="T31" fmla="*/ 62 h 775"/>
                  <a:gd name="T32" fmla="*/ 706 w 706"/>
                  <a:gd name="T33" fmla="*/ 93 h 775"/>
                  <a:gd name="T34" fmla="*/ 694 w 706"/>
                  <a:gd name="T35" fmla="*/ 129 h 775"/>
                  <a:gd name="T36" fmla="*/ 682 w 706"/>
                  <a:gd name="T37" fmla="*/ 166 h 775"/>
                  <a:gd name="T38" fmla="*/ 640 w 706"/>
                  <a:gd name="T39" fmla="*/ 136 h 775"/>
                  <a:gd name="T40" fmla="*/ 646 w 706"/>
                  <a:gd name="T41" fmla="*/ 191 h 775"/>
                  <a:gd name="T42" fmla="*/ 634 w 706"/>
                  <a:gd name="T43" fmla="*/ 228 h 775"/>
                  <a:gd name="T44" fmla="*/ 670 w 706"/>
                  <a:gd name="T45" fmla="*/ 265 h 775"/>
                  <a:gd name="T46" fmla="*/ 688 w 706"/>
                  <a:gd name="T47" fmla="*/ 296 h 775"/>
                  <a:gd name="T48" fmla="*/ 676 w 706"/>
                  <a:gd name="T49" fmla="*/ 314 h 775"/>
                  <a:gd name="T50" fmla="*/ 622 w 706"/>
                  <a:gd name="T51" fmla="*/ 332 h 775"/>
                  <a:gd name="T52" fmla="*/ 537 w 706"/>
                  <a:gd name="T53" fmla="*/ 376 h 775"/>
                  <a:gd name="T54" fmla="*/ 501 w 706"/>
                  <a:gd name="T55" fmla="*/ 443 h 775"/>
                  <a:gd name="T56" fmla="*/ 495 w 706"/>
                  <a:gd name="T57" fmla="*/ 492 h 775"/>
                  <a:gd name="T58" fmla="*/ 447 w 706"/>
                  <a:gd name="T59" fmla="*/ 474 h 775"/>
                  <a:gd name="T60" fmla="*/ 405 w 706"/>
                  <a:gd name="T61" fmla="*/ 474 h 775"/>
                  <a:gd name="T62" fmla="*/ 356 w 706"/>
                  <a:gd name="T63" fmla="*/ 492 h 775"/>
                  <a:gd name="T64" fmla="*/ 326 w 706"/>
                  <a:gd name="T65" fmla="*/ 535 h 775"/>
                  <a:gd name="T66" fmla="*/ 296 w 706"/>
                  <a:gd name="T67" fmla="*/ 560 h 775"/>
                  <a:gd name="T68" fmla="*/ 260 w 706"/>
                  <a:gd name="T69" fmla="*/ 579 h 775"/>
                  <a:gd name="T70" fmla="*/ 236 w 706"/>
                  <a:gd name="T71" fmla="*/ 622 h 775"/>
                  <a:gd name="T72" fmla="*/ 193 w 706"/>
                  <a:gd name="T73" fmla="*/ 652 h 775"/>
                  <a:gd name="T74" fmla="*/ 169 w 706"/>
                  <a:gd name="T75" fmla="*/ 708 h 775"/>
                  <a:gd name="T76" fmla="*/ 175 w 706"/>
                  <a:gd name="T77" fmla="*/ 739 h 775"/>
                  <a:gd name="T78" fmla="*/ 175 w 706"/>
                  <a:gd name="T79" fmla="*/ 769 h 775"/>
                  <a:gd name="T80" fmla="*/ 139 w 706"/>
                  <a:gd name="T81" fmla="*/ 763 h 775"/>
                  <a:gd name="T82" fmla="*/ 103 w 706"/>
                  <a:gd name="T83" fmla="*/ 745 h 775"/>
                  <a:gd name="T84" fmla="*/ 79 w 706"/>
                  <a:gd name="T85" fmla="*/ 739 h 775"/>
                  <a:gd name="T86" fmla="*/ 48 w 706"/>
                  <a:gd name="T87" fmla="*/ 689 h 775"/>
                  <a:gd name="T88" fmla="*/ 73 w 706"/>
                  <a:gd name="T89" fmla="*/ 665 h 775"/>
                  <a:gd name="T90" fmla="*/ 73 w 706"/>
                  <a:gd name="T91" fmla="*/ 628 h 775"/>
                  <a:gd name="T92" fmla="*/ 30 w 706"/>
                  <a:gd name="T93" fmla="*/ 597 h 775"/>
                  <a:gd name="T94" fmla="*/ 6 w 706"/>
                  <a:gd name="T95" fmla="*/ 560 h 775"/>
                  <a:gd name="T96" fmla="*/ 36 w 706"/>
                  <a:gd name="T97" fmla="*/ 523 h 775"/>
                  <a:gd name="T98" fmla="*/ 97 w 706"/>
                  <a:gd name="T99" fmla="*/ 535 h 775"/>
                  <a:gd name="T100" fmla="*/ 145 w 706"/>
                  <a:gd name="T101" fmla="*/ 529 h 775"/>
                  <a:gd name="T102" fmla="*/ 181 w 706"/>
                  <a:gd name="T103" fmla="*/ 462 h 775"/>
                  <a:gd name="T104" fmla="*/ 205 w 706"/>
                  <a:gd name="T105" fmla="*/ 419 h 775"/>
                  <a:gd name="T106" fmla="*/ 187 w 706"/>
                  <a:gd name="T107" fmla="*/ 369 h 775"/>
                  <a:gd name="T108" fmla="*/ 163 w 706"/>
                  <a:gd name="T109" fmla="*/ 332 h 775"/>
                  <a:gd name="T110" fmla="*/ 85 w 706"/>
                  <a:gd name="T111" fmla="*/ 289 h 775"/>
                  <a:gd name="T112" fmla="*/ 73 w 706"/>
                  <a:gd name="T113" fmla="*/ 252 h 775"/>
                  <a:gd name="T114" fmla="*/ 115 w 706"/>
                  <a:gd name="T115" fmla="*/ 216 h 7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06"/>
                  <a:gd name="T175" fmla="*/ 0 h 775"/>
                  <a:gd name="T176" fmla="*/ 706 w 706"/>
                  <a:gd name="T177" fmla="*/ 775 h 7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06" h="775">
                    <a:moveTo>
                      <a:pt x="145" y="216"/>
                    </a:moveTo>
                    <a:lnTo>
                      <a:pt x="145" y="209"/>
                    </a:lnTo>
                    <a:lnTo>
                      <a:pt x="139" y="203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57" y="203"/>
                    </a:lnTo>
                    <a:lnTo>
                      <a:pt x="169" y="203"/>
                    </a:lnTo>
                    <a:lnTo>
                      <a:pt x="175" y="203"/>
                    </a:lnTo>
                    <a:lnTo>
                      <a:pt x="181" y="203"/>
                    </a:lnTo>
                    <a:lnTo>
                      <a:pt x="181" y="209"/>
                    </a:lnTo>
                    <a:lnTo>
                      <a:pt x="193" y="209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199" y="209"/>
                    </a:lnTo>
                    <a:lnTo>
                      <a:pt x="199" y="203"/>
                    </a:lnTo>
                    <a:lnTo>
                      <a:pt x="199" y="197"/>
                    </a:lnTo>
                    <a:lnTo>
                      <a:pt x="199" y="191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72"/>
                    </a:lnTo>
                    <a:lnTo>
                      <a:pt x="193" y="166"/>
                    </a:lnTo>
                    <a:lnTo>
                      <a:pt x="193" y="160"/>
                    </a:lnTo>
                    <a:lnTo>
                      <a:pt x="199" y="154"/>
                    </a:lnTo>
                    <a:lnTo>
                      <a:pt x="199" y="148"/>
                    </a:lnTo>
                    <a:lnTo>
                      <a:pt x="199" y="142"/>
                    </a:lnTo>
                    <a:lnTo>
                      <a:pt x="205" y="142"/>
                    </a:lnTo>
                    <a:lnTo>
                      <a:pt x="205" y="136"/>
                    </a:lnTo>
                    <a:lnTo>
                      <a:pt x="211" y="136"/>
                    </a:lnTo>
                    <a:lnTo>
                      <a:pt x="217" y="136"/>
                    </a:lnTo>
                    <a:lnTo>
                      <a:pt x="223" y="136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3"/>
                    </a:lnTo>
                    <a:lnTo>
                      <a:pt x="236" y="123"/>
                    </a:lnTo>
                    <a:lnTo>
                      <a:pt x="242" y="117"/>
                    </a:lnTo>
                    <a:lnTo>
                      <a:pt x="248" y="117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6" y="117"/>
                    </a:lnTo>
                    <a:lnTo>
                      <a:pt x="272" y="111"/>
                    </a:lnTo>
                    <a:lnTo>
                      <a:pt x="278" y="111"/>
                    </a:lnTo>
                    <a:lnTo>
                      <a:pt x="278" y="105"/>
                    </a:lnTo>
                    <a:lnTo>
                      <a:pt x="278" y="99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302" y="99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20" y="93"/>
                    </a:lnTo>
                    <a:lnTo>
                      <a:pt x="326" y="99"/>
                    </a:lnTo>
                    <a:lnTo>
                      <a:pt x="332" y="105"/>
                    </a:lnTo>
                    <a:lnTo>
                      <a:pt x="338" y="105"/>
                    </a:lnTo>
                    <a:lnTo>
                      <a:pt x="356" y="123"/>
                    </a:lnTo>
                    <a:lnTo>
                      <a:pt x="356" y="117"/>
                    </a:lnTo>
                    <a:lnTo>
                      <a:pt x="356" y="111"/>
                    </a:lnTo>
                    <a:lnTo>
                      <a:pt x="356" y="99"/>
                    </a:lnTo>
                    <a:lnTo>
                      <a:pt x="362" y="99"/>
                    </a:lnTo>
                    <a:lnTo>
                      <a:pt x="362" y="93"/>
                    </a:lnTo>
                    <a:lnTo>
                      <a:pt x="368" y="86"/>
                    </a:lnTo>
                    <a:lnTo>
                      <a:pt x="374" y="93"/>
                    </a:lnTo>
                    <a:lnTo>
                      <a:pt x="380" y="93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80"/>
                    </a:lnTo>
                    <a:lnTo>
                      <a:pt x="386" y="74"/>
                    </a:lnTo>
                    <a:lnTo>
                      <a:pt x="393" y="68"/>
                    </a:lnTo>
                    <a:lnTo>
                      <a:pt x="399" y="68"/>
                    </a:lnTo>
                    <a:lnTo>
                      <a:pt x="405" y="68"/>
                    </a:lnTo>
                    <a:lnTo>
                      <a:pt x="405" y="62"/>
                    </a:lnTo>
                    <a:lnTo>
                      <a:pt x="405" y="56"/>
                    </a:lnTo>
                    <a:lnTo>
                      <a:pt x="399" y="56"/>
                    </a:lnTo>
                    <a:lnTo>
                      <a:pt x="399" y="49"/>
                    </a:lnTo>
                    <a:lnTo>
                      <a:pt x="399" y="43"/>
                    </a:lnTo>
                    <a:lnTo>
                      <a:pt x="405" y="43"/>
                    </a:lnTo>
                    <a:lnTo>
                      <a:pt x="405" y="49"/>
                    </a:lnTo>
                    <a:lnTo>
                      <a:pt x="405" y="43"/>
                    </a:lnTo>
                    <a:lnTo>
                      <a:pt x="411" y="43"/>
                    </a:lnTo>
                    <a:lnTo>
                      <a:pt x="411" y="49"/>
                    </a:lnTo>
                    <a:lnTo>
                      <a:pt x="417" y="49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23" y="49"/>
                    </a:lnTo>
                    <a:lnTo>
                      <a:pt x="417" y="49"/>
                    </a:lnTo>
                    <a:lnTo>
                      <a:pt x="423" y="49"/>
                    </a:lnTo>
                    <a:lnTo>
                      <a:pt x="423" y="56"/>
                    </a:lnTo>
                    <a:lnTo>
                      <a:pt x="429" y="56"/>
                    </a:lnTo>
                    <a:lnTo>
                      <a:pt x="429" y="62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41" y="68"/>
                    </a:lnTo>
                    <a:lnTo>
                      <a:pt x="447" y="68"/>
                    </a:lnTo>
                    <a:lnTo>
                      <a:pt x="441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83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95" y="68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19" y="74"/>
                    </a:lnTo>
                    <a:lnTo>
                      <a:pt x="525" y="68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6"/>
                    </a:lnTo>
                    <a:lnTo>
                      <a:pt x="537" y="49"/>
                    </a:lnTo>
                    <a:lnTo>
                      <a:pt x="537" y="43"/>
                    </a:lnTo>
                    <a:lnTo>
                      <a:pt x="537" y="37"/>
                    </a:lnTo>
                    <a:lnTo>
                      <a:pt x="543" y="37"/>
                    </a:lnTo>
                    <a:lnTo>
                      <a:pt x="543" y="31"/>
                    </a:lnTo>
                    <a:lnTo>
                      <a:pt x="543" y="25"/>
                    </a:lnTo>
                    <a:lnTo>
                      <a:pt x="549" y="25"/>
                    </a:lnTo>
                    <a:lnTo>
                      <a:pt x="549" y="19"/>
                    </a:lnTo>
                    <a:lnTo>
                      <a:pt x="555" y="19"/>
                    </a:lnTo>
                    <a:lnTo>
                      <a:pt x="562" y="13"/>
                    </a:lnTo>
                    <a:lnTo>
                      <a:pt x="568" y="6"/>
                    </a:lnTo>
                    <a:lnTo>
                      <a:pt x="580" y="0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13"/>
                    </a:lnTo>
                    <a:lnTo>
                      <a:pt x="598" y="19"/>
                    </a:lnTo>
                    <a:lnTo>
                      <a:pt x="598" y="25"/>
                    </a:lnTo>
                    <a:lnTo>
                      <a:pt x="598" y="31"/>
                    </a:lnTo>
                    <a:lnTo>
                      <a:pt x="598" y="37"/>
                    </a:lnTo>
                    <a:lnTo>
                      <a:pt x="598" y="43"/>
                    </a:lnTo>
                    <a:lnTo>
                      <a:pt x="604" y="49"/>
                    </a:lnTo>
                    <a:lnTo>
                      <a:pt x="610" y="56"/>
                    </a:lnTo>
                    <a:lnTo>
                      <a:pt x="610" y="49"/>
                    </a:lnTo>
                    <a:lnTo>
                      <a:pt x="616" y="49"/>
                    </a:lnTo>
                    <a:lnTo>
                      <a:pt x="622" y="49"/>
                    </a:lnTo>
                    <a:lnTo>
                      <a:pt x="628" y="49"/>
                    </a:lnTo>
                    <a:lnTo>
                      <a:pt x="622" y="62"/>
                    </a:lnTo>
                    <a:lnTo>
                      <a:pt x="628" y="62"/>
                    </a:lnTo>
                    <a:lnTo>
                      <a:pt x="622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34" y="74"/>
                    </a:lnTo>
                    <a:lnTo>
                      <a:pt x="640" y="74"/>
                    </a:lnTo>
                    <a:lnTo>
                      <a:pt x="652" y="74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4" y="62"/>
                    </a:lnTo>
                    <a:lnTo>
                      <a:pt x="664" y="56"/>
                    </a:lnTo>
                    <a:lnTo>
                      <a:pt x="658" y="56"/>
                    </a:lnTo>
                    <a:lnTo>
                      <a:pt x="658" y="49"/>
                    </a:lnTo>
                    <a:lnTo>
                      <a:pt x="658" y="43"/>
                    </a:lnTo>
                    <a:lnTo>
                      <a:pt x="652" y="43"/>
                    </a:lnTo>
                    <a:lnTo>
                      <a:pt x="646" y="43"/>
                    </a:lnTo>
                    <a:lnTo>
                      <a:pt x="652" y="43"/>
                    </a:lnTo>
                    <a:lnTo>
                      <a:pt x="652" y="37"/>
                    </a:lnTo>
                    <a:lnTo>
                      <a:pt x="658" y="37"/>
                    </a:lnTo>
                    <a:lnTo>
                      <a:pt x="658" y="31"/>
                    </a:lnTo>
                    <a:lnTo>
                      <a:pt x="664" y="31"/>
                    </a:lnTo>
                    <a:lnTo>
                      <a:pt x="664" y="37"/>
                    </a:lnTo>
                    <a:lnTo>
                      <a:pt x="670" y="37"/>
                    </a:lnTo>
                    <a:lnTo>
                      <a:pt x="664" y="37"/>
                    </a:lnTo>
                    <a:lnTo>
                      <a:pt x="664" y="43"/>
                    </a:lnTo>
                    <a:lnTo>
                      <a:pt x="670" y="43"/>
                    </a:lnTo>
                    <a:lnTo>
                      <a:pt x="676" y="43"/>
                    </a:lnTo>
                    <a:lnTo>
                      <a:pt x="682" y="43"/>
                    </a:lnTo>
                    <a:lnTo>
                      <a:pt x="688" y="43"/>
                    </a:lnTo>
                    <a:lnTo>
                      <a:pt x="688" y="49"/>
                    </a:lnTo>
                    <a:lnTo>
                      <a:pt x="688" y="56"/>
                    </a:lnTo>
                    <a:lnTo>
                      <a:pt x="688" y="62"/>
                    </a:lnTo>
                    <a:lnTo>
                      <a:pt x="694" y="56"/>
                    </a:lnTo>
                    <a:lnTo>
                      <a:pt x="694" y="62"/>
                    </a:lnTo>
                    <a:lnTo>
                      <a:pt x="700" y="62"/>
                    </a:lnTo>
                    <a:lnTo>
                      <a:pt x="694" y="62"/>
                    </a:lnTo>
                    <a:lnTo>
                      <a:pt x="694" y="68"/>
                    </a:lnTo>
                    <a:lnTo>
                      <a:pt x="700" y="68"/>
                    </a:lnTo>
                    <a:lnTo>
                      <a:pt x="700" y="74"/>
                    </a:lnTo>
                    <a:lnTo>
                      <a:pt x="706" y="74"/>
                    </a:lnTo>
                    <a:lnTo>
                      <a:pt x="706" y="80"/>
                    </a:lnTo>
                    <a:lnTo>
                      <a:pt x="706" y="86"/>
                    </a:lnTo>
                    <a:lnTo>
                      <a:pt x="706" y="93"/>
                    </a:lnTo>
                    <a:lnTo>
                      <a:pt x="706" y="99"/>
                    </a:lnTo>
                    <a:lnTo>
                      <a:pt x="706" y="105"/>
                    </a:lnTo>
                    <a:lnTo>
                      <a:pt x="706" y="111"/>
                    </a:lnTo>
                    <a:lnTo>
                      <a:pt x="700" y="111"/>
                    </a:lnTo>
                    <a:lnTo>
                      <a:pt x="694" y="111"/>
                    </a:lnTo>
                    <a:lnTo>
                      <a:pt x="694" y="117"/>
                    </a:lnTo>
                    <a:lnTo>
                      <a:pt x="688" y="117"/>
                    </a:lnTo>
                    <a:lnTo>
                      <a:pt x="688" y="123"/>
                    </a:lnTo>
                    <a:lnTo>
                      <a:pt x="694" y="123"/>
                    </a:lnTo>
                    <a:lnTo>
                      <a:pt x="688" y="129"/>
                    </a:lnTo>
                    <a:lnTo>
                      <a:pt x="694" y="129"/>
                    </a:lnTo>
                    <a:lnTo>
                      <a:pt x="700" y="129"/>
                    </a:lnTo>
                    <a:lnTo>
                      <a:pt x="700" y="136"/>
                    </a:lnTo>
                    <a:lnTo>
                      <a:pt x="700" y="142"/>
                    </a:lnTo>
                    <a:lnTo>
                      <a:pt x="700" y="148"/>
                    </a:lnTo>
                    <a:lnTo>
                      <a:pt x="694" y="148"/>
                    </a:lnTo>
                    <a:lnTo>
                      <a:pt x="694" y="154"/>
                    </a:lnTo>
                    <a:lnTo>
                      <a:pt x="688" y="154"/>
                    </a:lnTo>
                    <a:lnTo>
                      <a:pt x="694" y="160"/>
                    </a:lnTo>
                    <a:lnTo>
                      <a:pt x="688" y="160"/>
                    </a:lnTo>
                    <a:lnTo>
                      <a:pt x="688" y="166"/>
                    </a:lnTo>
                    <a:lnTo>
                      <a:pt x="682" y="166"/>
                    </a:lnTo>
                    <a:lnTo>
                      <a:pt x="676" y="160"/>
                    </a:lnTo>
                    <a:lnTo>
                      <a:pt x="676" y="154"/>
                    </a:lnTo>
                    <a:lnTo>
                      <a:pt x="682" y="154"/>
                    </a:lnTo>
                    <a:lnTo>
                      <a:pt x="682" y="148"/>
                    </a:lnTo>
                    <a:lnTo>
                      <a:pt x="676" y="148"/>
                    </a:lnTo>
                    <a:lnTo>
                      <a:pt x="676" y="142"/>
                    </a:lnTo>
                    <a:lnTo>
                      <a:pt x="670" y="142"/>
                    </a:lnTo>
                    <a:lnTo>
                      <a:pt x="670" y="136"/>
                    </a:lnTo>
                    <a:lnTo>
                      <a:pt x="670" y="129"/>
                    </a:lnTo>
                    <a:lnTo>
                      <a:pt x="640" y="129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6" y="179"/>
                    </a:lnTo>
                    <a:lnTo>
                      <a:pt x="652" y="185"/>
                    </a:lnTo>
                    <a:lnTo>
                      <a:pt x="652" y="191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34" y="197"/>
                    </a:lnTo>
                    <a:lnTo>
                      <a:pt x="628" y="197"/>
                    </a:lnTo>
                    <a:lnTo>
                      <a:pt x="628" y="203"/>
                    </a:lnTo>
                    <a:lnTo>
                      <a:pt x="628" y="209"/>
                    </a:lnTo>
                    <a:lnTo>
                      <a:pt x="628" y="216"/>
                    </a:lnTo>
                    <a:lnTo>
                      <a:pt x="628" y="222"/>
                    </a:lnTo>
                    <a:lnTo>
                      <a:pt x="628" y="228"/>
                    </a:lnTo>
                    <a:lnTo>
                      <a:pt x="628" y="234"/>
                    </a:lnTo>
                    <a:lnTo>
                      <a:pt x="634" y="228"/>
                    </a:lnTo>
                    <a:lnTo>
                      <a:pt x="640" y="228"/>
                    </a:lnTo>
                    <a:lnTo>
                      <a:pt x="646" y="228"/>
                    </a:lnTo>
                    <a:lnTo>
                      <a:pt x="652" y="228"/>
                    </a:lnTo>
                    <a:lnTo>
                      <a:pt x="658" y="228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64" y="240"/>
                    </a:lnTo>
                    <a:lnTo>
                      <a:pt x="670" y="246"/>
                    </a:lnTo>
                    <a:lnTo>
                      <a:pt x="670" y="252"/>
                    </a:lnTo>
                    <a:lnTo>
                      <a:pt x="670" y="259"/>
                    </a:lnTo>
                    <a:lnTo>
                      <a:pt x="670" y="265"/>
                    </a:lnTo>
                    <a:lnTo>
                      <a:pt x="664" y="265"/>
                    </a:lnTo>
                    <a:lnTo>
                      <a:pt x="670" y="265"/>
                    </a:lnTo>
                    <a:lnTo>
                      <a:pt x="670" y="271"/>
                    </a:lnTo>
                    <a:lnTo>
                      <a:pt x="676" y="271"/>
                    </a:lnTo>
                    <a:lnTo>
                      <a:pt x="676" y="277"/>
                    </a:lnTo>
                    <a:lnTo>
                      <a:pt x="682" y="283"/>
                    </a:lnTo>
                    <a:lnTo>
                      <a:pt x="682" y="289"/>
                    </a:lnTo>
                    <a:lnTo>
                      <a:pt x="688" y="289"/>
                    </a:lnTo>
                    <a:lnTo>
                      <a:pt x="688" y="296"/>
                    </a:lnTo>
                    <a:lnTo>
                      <a:pt x="694" y="296"/>
                    </a:lnTo>
                    <a:lnTo>
                      <a:pt x="688" y="296"/>
                    </a:lnTo>
                    <a:lnTo>
                      <a:pt x="688" y="302"/>
                    </a:lnTo>
                    <a:lnTo>
                      <a:pt x="694" y="302"/>
                    </a:lnTo>
                    <a:lnTo>
                      <a:pt x="694" y="308"/>
                    </a:lnTo>
                    <a:lnTo>
                      <a:pt x="688" y="308"/>
                    </a:lnTo>
                    <a:lnTo>
                      <a:pt x="682" y="314"/>
                    </a:lnTo>
                    <a:lnTo>
                      <a:pt x="688" y="314"/>
                    </a:lnTo>
                    <a:lnTo>
                      <a:pt x="694" y="314"/>
                    </a:lnTo>
                    <a:lnTo>
                      <a:pt x="688" y="314"/>
                    </a:lnTo>
                    <a:lnTo>
                      <a:pt x="682" y="320"/>
                    </a:lnTo>
                    <a:lnTo>
                      <a:pt x="676" y="320"/>
                    </a:lnTo>
                    <a:lnTo>
                      <a:pt x="676" y="314"/>
                    </a:lnTo>
                    <a:lnTo>
                      <a:pt x="670" y="314"/>
                    </a:lnTo>
                    <a:lnTo>
                      <a:pt x="664" y="314"/>
                    </a:lnTo>
                    <a:lnTo>
                      <a:pt x="664" y="320"/>
                    </a:lnTo>
                    <a:lnTo>
                      <a:pt x="658" y="326"/>
                    </a:lnTo>
                    <a:lnTo>
                      <a:pt x="652" y="326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0" y="332"/>
                    </a:lnTo>
                    <a:lnTo>
                      <a:pt x="634" y="332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598" y="332"/>
                    </a:lnTo>
                    <a:lnTo>
                      <a:pt x="592" y="332"/>
                    </a:lnTo>
                    <a:lnTo>
                      <a:pt x="592" y="339"/>
                    </a:lnTo>
                    <a:lnTo>
                      <a:pt x="586" y="339"/>
                    </a:lnTo>
                    <a:lnTo>
                      <a:pt x="580" y="339"/>
                    </a:lnTo>
                    <a:lnTo>
                      <a:pt x="568" y="345"/>
                    </a:lnTo>
                    <a:lnTo>
                      <a:pt x="562" y="351"/>
                    </a:lnTo>
                    <a:lnTo>
                      <a:pt x="555" y="363"/>
                    </a:lnTo>
                    <a:lnTo>
                      <a:pt x="549" y="369"/>
                    </a:lnTo>
                    <a:lnTo>
                      <a:pt x="543" y="376"/>
                    </a:lnTo>
                    <a:lnTo>
                      <a:pt x="537" y="376"/>
                    </a:lnTo>
                    <a:lnTo>
                      <a:pt x="531" y="388"/>
                    </a:lnTo>
                    <a:lnTo>
                      <a:pt x="525" y="394"/>
                    </a:lnTo>
                    <a:lnTo>
                      <a:pt x="519" y="394"/>
                    </a:lnTo>
                    <a:lnTo>
                      <a:pt x="513" y="406"/>
                    </a:lnTo>
                    <a:lnTo>
                      <a:pt x="513" y="412"/>
                    </a:lnTo>
                    <a:lnTo>
                      <a:pt x="507" y="412"/>
                    </a:lnTo>
                    <a:lnTo>
                      <a:pt x="507" y="419"/>
                    </a:lnTo>
                    <a:lnTo>
                      <a:pt x="507" y="431"/>
                    </a:lnTo>
                    <a:lnTo>
                      <a:pt x="507" y="437"/>
                    </a:lnTo>
                    <a:lnTo>
                      <a:pt x="501" y="437"/>
                    </a:lnTo>
                    <a:lnTo>
                      <a:pt x="501" y="443"/>
                    </a:lnTo>
                    <a:lnTo>
                      <a:pt x="501" y="449"/>
                    </a:lnTo>
                    <a:lnTo>
                      <a:pt x="501" y="456"/>
                    </a:lnTo>
                    <a:lnTo>
                      <a:pt x="495" y="456"/>
                    </a:lnTo>
                    <a:lnTo>
                      <a:pt x="495" y="462"/>
                    </a:lnTo>
                    <a:lnTo>
                      <a:pt x="495" y="468"/>
                    </a:lnTo>
                    <a:lnTo>
                      <a:pt x="495" y="474"/>
                    </a:lnTo>
                    <a:lnTo>
                      <a:pt x="495" y="480"/>
                    </a:lnTo>
                    <a:lnTo>
                      <a:pt x="495" y="486"/>
                    </a:lnTo>
                    <a:lnTo>
                      <a:pt x="501" y="486"/>
                    </a:lnTo>
                    <a:lnTo>
                      <a:pt x="501" y="492"/>
                    </a:lnTo>
                    <a:lnTo>
                      <a:pt x="495" y="492"/>
                    </a:lnTo>
                    <a:lnTo>
                      <a:pt x="489" y="492"/>
                    </a:lnTo>
                    <a:lnTo>
                      <a:pt x="483" y="492"/>
                    </a:lnTo>
                    <a:lnTo>
                      <a:pt x="477" y="492"/>
                    </a:lnTo>
                    <a:lnTo>
                      <a:pt x="471" y="492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86"/>
                    </a:lnTo>
                    <a:lnTo>
                      <a:pt x="453" y="480"/>
                    </a:lnTo>
                    <a:lnTo>
                      <a:pt x="447" y="480"/>
                    </a:lnTo>
                    <a:lnTo>
                      <a:pt x="447" y="474"/>
                    </a:lnTo>
                    <a:lnTo>
                      <a:pt x="441" y="474"/>
                    </a:lnTo>
                    <a:lnTo>
                      <a:pt x="435" y="474"/>
                    </a:lnTo>
                    <a:lnTo>
                      <a:pt x="435" y="468"/>
                    </a:lnTo>
                    <a:lnTo>
                      <a:pt x="429" y="468"/>
                    </a:lnTo>
                    <a:lnTo>
                      <a:pt x="423" y="468"/>
                    </a:lnTo>
                    <a:lnTo>
                      <a:pt x="423" y="474"/>
                    </a:lnTo>
                    <a:lnTo>
                      <a:pt x="423" y="468"/>
                    </a:lnTo>
                    <a:lnTo>
                      <a:pt x="417" y="468"/>
                    </a:lnTo>
                    <a:lnTo>
                      <a:pt x="411" y="468"/>
                    </a:lnTo>
                    <a:lnTo>
                      <a:pt x="411" y="474"/>
                    </a:lnTo>
                    <a:lnTo>
                      <a:pt x="405" y="474"/>
                    </a:lnTo>
                    <a:lnTo>
                      <a:pt x="399" y="474"/>
                    </a:lnTo>
                    <a:lnTo>
                      <a:pt x="393" y="474"/>
                    </a:lnTo>
                    <a:lnTo>
                      <a:pt x="393" y="480"/>
                    </a:lnTo>
                    <a:lnTo>
                      <a:pt x="393" y="486"/>
                    </a:lnTo>
                    <a:lnTo>
                      <a:pt x="386" y="486"/>
                    </a:lnTo>
                    <a:lnTo>
                      <a:pt x="380" y="486"/>
                    </a:lnTo>
                    <a:lnTo>
                      <a:pt x="374" y="486"/>
                    </a:lnTo>
                    <a:lnTo>
                      <a:pt x="368" y="486"/>
                    </a:lnTo>
                    <a:lnTo>
                      <a:pt x="362" y="486"/>
                    </a:lnTo>
                    <a:lnTo>
                      <a:pt x="356" y="486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99"/>
                    </a:lnTo>
                    <a:lnTo>
                      <a:pt x="350" y="505"/>
                    </a:lnTo>
                    <a:lnTo>
                      <a:pt x="350" y="511"/>
                    </a:lnTo>
                    <a:lnTo>
                      <a:pt x="344" y="517"/>
                    </a:lnTo>
                    <a:lnTo>
                      <a:pt x="338" y="517"/>
                    </a:lnTo>
                    <a:lnTo>
                      <a:pt x="338" y="523"/>
                    </a:lnTo>
                    <a:lnTo>
                      <a:pt x="332" y="523"/>
                    </a:lnTo>
                    <a:lnTo>
                      <a:pt x="332" y="529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0" y="535"/>
                    </a:lnTo>
                    <a:lnTo>
                      <a:pt x="320" y="542"/>
                    </a:lnTo>
                    <a:lnTo>
                      <a:pt x="314" y="542"/>
                    </a:lnTo>
                    <a:lnTo>
                      <a:pt x="314" y="548"/>
                    </a:lnTo>
                    <a:lnTo>
                      <a:pt x="308" y="548"/>
                    </a:lnTo>
                    <a:lnTo>
                      <a:pt x="302" y="548"/>
                    </a:lnTo>
                    <a:lnTo>
                      <a:pt x="302" y="554"/>
                    </a:lnTo>
                    <a:lnTo>
                      <a:pt x="296" y="554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66"/>
                    </a:lnTo>
                    <a:lnTo>
                      <a:pt x="284" y="566"/>
                    </a:lnTo>
                    <a:lnTo>
                      <a:pt x="278" y="566"/>
                    </a:lnTo>
                    <a:lnTo>
                      <a:pt x="272" y="566"/>
                    </a:lnTo>
                    <a:lnTo>
                      <a:pt x="272" y="572"/>
                    </a:lnTo>
                    <a:lnTo>
                      <a:pt x="272" y="566"/>
                    </a:lnTo>
                    <a:lnTo>
                      <a:pt x="266" y="566"/>
                    </a:lnTo>
                    <a:lnTo>
                      <a:pt x="266" y="572"/>
                    </a:lnTo>
                    <a:lnTo>
                      <a:pt x="260" y="572"/>
                    </a:lnTo>
                    <a:lnTo>
                      <a:pt x="260" y="579"/>
                    </a:lnTo>
                    <a:lnTo>
                      <a:pt x="254" y="579"/>
                    </a:lnTo>
                    <a:lnTo>
                      <a:pt x="254" y="585"/>
                    </a:lnTo>
                    <a:lnTo>
                      <a:pt x="248" y="585"/>
                    </a:lnTo>
                    <a:lnTo>
                      <a:pt x="242" y="585"/>
                    </a:lnTo>
                    <a:lnTo>
                      <a:pt x="242" y="591"/>
                    </a:lnTo>
                    <a:lnTo>
                      <a:pt x="242" y="597"/>
                    </a:lnTo>
                    <a:lnTo>
                      <a:pt x="242" y="603"/>
                    </a:lnTo>
                    <a:lnTo>
                      <a:pt x="236" y="603"/>
                    </a:lnTo>
                    <a:lnTo>
                      <a:pt x="236" y="609"/>
                    </a:lnTo>
                    <a:lnTo>
                      <a:pt x="236" y="615"/>
                    </a:lnTo>
                    <a:lnTo>
                      <a:pt x="236" y="622"/>
                    </a:lnTo>
                    <a:lnTo>
                      <a:pt x="236" y="628"/>
                    </a:lnTo>
                    <a:lnTo>
                      <a:pt x="230" y="628"/>
                    </a:lnTo>
                    <a:lnTo>
                      <a:pt x="223" y="628"/>
                    </a:lnTo>
                    <a:lnTo>
                      <a:pt x="217" y="628"/>
                    </a:lnTo>
                    <a:lnTo>
                      <a:pt x="217" y="634"/>
                    </a:lnTo>
                    <a:lnTo>
                      <a:pt x="211" y="634"/>
                    </a:lnTo>
                    <a:lnTo>
                      <a:pt x="205" y="634"/>
                    </a:lnTo>
                    <a:lnTo>
                      <a:pt x="205" y="640"/>
                    </a:lnTo>
                    <a:lnTo>
                      <a:pt x="199" y="640"/>
                    </a:lnTo>
                    <a:lnTo>
                      <a:pt x="193" y="646"/>
                    </a:lnTo>
                    <a:lnTo>
                      <a:pt x="193" y="652"/>
                    </a:lnTo>
                    <a:lnTo>
                      <a:pt x="187" y="659"/>
                    </a:lnTo>
                    <a:lnTo>
                      <a:pt x="181" y="659"/>
                    </a:lnTo>
                    <a:lnTo>
                      <a:pt x="181" y="665"/>
                    </a:lnTo>
                    <a:lnTo>
                      <a:pt x="181" y="671"/>
                    </a:lnTo>
                    <a:lnTo>
                      <a:pt x="175" y="677"/>
                    </a:lnTo>
                    <a:lnTo>
                      <a:pt x="175" y="683"/>
                    </a:lnTo>
                    <a:lnTo>
                      <a:pt x="169" y="683"/>
                    </a:lnTo>
                    <a:lnTo>
                      <a:pt x="169" y="689"/>
                    </a:lnTo>
                    <a:lnTo>
                      <a:pt x="169" y="695"/>
                    </a:lnTo>
                    <a:lnTo>
                      <a:pt x="169" y="702"/>
                    </a:lnTo>
                    <a:lnTo>
                      <a:pt x="169" y="708"/>
                    </a:lnTo>
                    <a:lnTo>
                      <a:pt x="163" y="708"/>
                    </a:lnTo>
                    <a:lnTo>
                      <a:pt x="163" y="714"/>
                    </a:lnTo>
                    <a:lnTo>
                      <a:pt x="169" y="714"/>
                    </a:lnTo>
                    <a:lnTo>
                      <a:pt x="163" y="720"/>
                    </a:lnTo>
                    <a:lnTo>
                      <a:pt x="163" y="726"/>
                    </a:lnTo>
                    <a:lnTo>
                      <a:pt x="163" y="732"/>
                    </a:lnTo>
                    <a:lnTo>
                      <a:pt x="163" y="739"/>
                    </a:lnTo>
                    <a:lnTo>
                      <a:pt x="169" y="739"/>
                    </a:lnTo>
                    <a:lnTo>
                      <a:pt x="169" y="732"/>
                    </a:lnTo>
                    <a:lnTo>
                      <a:pt x="175" y="732"/>
                    </a:lnTo>
                    <a:lnTo>
                      <a:pt x="175" y="739"/>
                    </a:lnTo>
                    <a:lnTo>
                      <a:pt x="175" y="745"/>
                    </a:lnTo>
                    <a:lnTo>
                      <a:pt x="181" y="745"/>
                    </a:lnTo>
                    <a:lnTo>
                      <a:pt x="181" y="751"/>
                    </a:lnTo>
                    <a:lnTo>
                      <a:pt x="175" y="751"/>
                    </a:lnTo>
                    <a:lnTo>
                      <a:pt x="175" y="757"/>
                    </a:lnTo>
                    <a:lnTo>
                      <a:pt x="181" y="757"/>
                    </a:lnTo>
                    <a:lnTo>
                      <a:pt x="187" y="757"/>
                    </a:lnTo>
                    <a:lnTo>
                      <a:pt x="187" y="763"/>
                    </a:lnTo>
                    <a:lnTo>
                      <a:pt x="181" y="763"/>
                    </a:lnTo>
                    <a:lnTo>
                      <a:pt x="175" y="763"/>
                    </a:lnTo>
                    <a:lnTo>
                      <a:pt x="175" y="769"/>
                    </a:lnTo>
                    <a:lnTo>
                      <a:pt x="169" y="769"/>
                    </a:lnTo>
                    <a:lnTo>
                      <a:pt x="163" y="775"/>
                    </a:lnTo>
                    <a:lnTo>
                      <a:pt x="163" y="769"/>
                    </a:lnTo>
                    <a:lnTo>
                      <a:pt x="163" y="763"/>
                    </a:lnTo>
                    <a:lnTo>
                      <a:pt x="163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45" y="769"/>
                    </a:lnTo>
                    <a:lnTo>
                      <a:pt x="139" y="763"/>
                    </a:lnTo>
                    <a:lnTo>
                      <a:pt x="133" y="763"/>
                    </a:lnTo>
                    <a:lnTo>
                      <a:pt x="127" y="757"/>
                    </a:lnTo>
                    <a:lnTo>
                      <a:pt x="121" y="757"/>
                    </a:lnTo>
                    <a:lnTo>
                      <a:pt x="115" y="751"/>
                    </a:lnTo>
                    <a:lnTo>
                      <a:pt x="109" y="751"/>
                    </a:lnTo>
                    <a:lnTo>
                      <a:pt x="103" y="751"/>
                    </a:lnTo>
                    <a:lnTo>
                      <a:pt x="103" y="745"/>
                    </a:lnTo>
                    <a:lnTo>
                      <a:pt x="97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9" y="745"/>
                    </a:lnTo>
                    <a:lnTo>
                      <a:pt x="109" y="739"/>
                    </a:lnTo>
                    <a:lnTo>
                      <a:pt x="103" y="739"/>
                    </a:lnTo>
                    <a:lnTo>
                      <a:pt x="103" y="745"/>
                    </a:lnTo>
                    <a:lnTo>
                      <a:pt x="103" y="739"/>
                    </a:lnTo>
                    <a:lnTo>
                      <a:pt x="97" y="739"/>
                    </a:lnTo>
                    <a:lnTo>
                      <a:pt x="91" y="739"/>
                    </a:lnTo>
                    <a:lnTo>
                      <a:pt x="91" y="745"/>
                    </a:lnTo>
                    <a:lnTo>
                      <a:pt x="85" y="745"/>
                    </a:lnTo>
                    <a:lnTo>
                      <a:pt x="85" y="739"/>
                    </a:lnTo>
                    <a:lnTo>
                      <a:pt x="79" y="739"/>
                    </a:lnTo>
                    <a:lnTo>
                      <a:pt x="73" y="739"/>
                    </a:lnTo>
                    <a:lnTo>
                      <a:pt x="60" y="732"/>
                    </a:lnTo>
                    <a:lnTo>
                      <a:pt x="54" y="732"/>
                    </a:lnTo>
                    <a:lnTo>
                      <a:pt x="54" y="726"/>
                    </a:lnTo>
                    <a:lnTo>
                      <a:pt x="54" y="720"/>
                    </a:lnTo>
                    <a:lnTo>
                      <a:pt x="48" y="720"/>
                    </a:lnTo>
                    <a:lnTo>
                      <a:pt x="54" y="714"/>
                    </a:lnTo>
                    <a:lnTo>
                      <a:pt x="54" y="708"/>
                    </a:lnTo>
                    <a:lnTo>
                      <a:pt x="54" y="702"/>
                    </a:lnTo>
                    <a:lnTo>
                      <a:pt x="48" y="695"/>
                    </a:lnTo>
                    <a:lnTo>
                      <a:pt x="48" y="689"/>
                    </a:lnTo>
                    <a:lnTo>
                      <a:pt x="67" y="689"/>
                    </a:lnTo>
                    <a:lnTo>
                      <a:pt x="73" y="689"/>
                    </a:lnTo>
                    <a:lnTo>
                      <a:pt x="79" y="689"/>
                    </a:lnTo>
                    <a:lnTo>
                      <a:pt x="85" y="683"/>
                    </a:lnTo>
                    <a:lnTo>
                      <a:pt x="85" y="677"/>
                    </a:lnTo>
                    <a:lnTo>
                      <a:pt x="79" y="677"/>
                    </a:lnTo>
                    <a:lnTo>
                      <a:pt x="73" y="677"/>
                    </a:lnTo>
                    <a:lnTo>
                      <a:pt x="67" y="677"/>
                    </a:lnTo>
                    <a:lnTo>
                      <a:pt x="67" y="671"/>
                    </a:lnTo>
                    <a:lnTo>
                      <a:pt x="73" y="671"/>
                    </a:lnTo>
                    <a:lnTo>
                      <a:pt x="73" y="665"/>
                    </a:lnTo>
                    <a:lnTo>
                      <a:pt x="79" y="665"/>
                    </a:lnTo>
                    <a:lnTo>
                      <a:pt x="85" y="665"/>
                    </a:lnTo>
                    <a:lnTo>
                      <a:pt x="79" y="659"/>
                    </a:lnTo>
                    <a:lnTo>
                      <a:pt x="79" y="652"/>
                    </a:lnTo>
                    <a:lnTo>
                      <a:pt x="85" y="652"/>
                    </a:lnTo>
                    <a:lnTo>
                      <a:pt x="85" y="646"/>
                    </a:lnTo>
                    <a:lnTo>
                      <a:pt x="79" y="640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4"/>
                    </a:lnTo>
                    <a:lnTo>
                      <a:pt x="73" y="628"/>
                    </a:lnTo>
                    <a:lnTo>
                      <a:pt x="67" y="622"/>
                    </a:lnTo>
                    <a:lnTo>
                      <a:pt x="60" y="622"/>
                    </a:lnTo>
                    <a:lnTo>
                      <a:pt x="60" y="615"/>
                    </a:lnTo>
                    <a:lnTo>
                      <a:pt x="54" y="615"/>
                    </a:lnTo>
                    <a:lnTo>
                      <a:pt x="54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48" y="603"/>
                    </a:lnTo>
                    <a:lnTo>
                      <a:pt x="42" y="597"/>
                    </a:lnTo>
                    <a:lnTo>
                      <a:pt x="36" y="597"/>
                    </a:lnTo>
                    <a:lnTo>
                      <a:pt x="30" y="597"/>
                    </a:lnTo>
                    <a:lnTo>
                      <a:pt x="30" y="591"/>
                    </a:lnTo>
                    <a:lnTo>
                      <a:pt x="24" y="591"/>
                    </a:lnTo>
                    <a:lnTo>
                      <a:pt x="18" y="591"/>
                    </a:lnTo>
                    <a:lnTo>
                      <a:pt x="18" y="585"/>
                    </a:lnTo>
                    <a:lnTo>
                      <a:pt x="12" y="585"/>
                    </a:lnTo>
                    <a:lnTo>
                      <a:pt x="12" y="579"/>
                    </a:lnTo>
                    <a:lnTo>
                      <a:pt x="12" y="572"/>
                    </a:lnTo>
                    <a:lnTo>
                      <a:pt x="6" y="572"/>
                    </a:lnTo>
                    <a:lnTo>
                      <a:pt x="6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0" y="560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8" y="529"/>
                    </a:lnTo>
                    <a:lnTo>
                      <a:pt x="24" y="523"/>
                    </a:lnTo>
                    <a:lnTo>
                      <a:pt x="30" y="523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60" y="517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29"/>
                    </a:lnTo>
                    <a:lnTo>
                      <a:pt x="85" y="529"/>
                    </a:lnTo>
                    <a:lnTo>
                      <a:pt x="85" y="535"/>
                    </a:lnTo>
                    <a:lnTo>
                      <a:pt x="91" y="535"/>
                    </a:lnTo>
                    <a:lnTo>
                      <a:pt x="97" y="535"/>
                    </a:lnTo>
                    <a:lnTo>
                      <a:pt x="103" y="542"/>
                    </a:lnTo>
                    <a:lnTo>
                      <a:pt x="103" y="535"/>
                    </a:lnTo>
                    <a:lnTo>
                      <a:pt x="115" y="535"/>
                    </a:lnTo>
                    <a:lnTo>
                      <a:pt x="121" y="542"/>
                    </a:lnTo>
                    <a:lnTo>
                      <a:pt x="121" y="548"/>
                    </a:lnTo>
                    <a:lnTo>
                      <a:pt x="115" y="554"/>
                    </a:lnTo>
                    <a:lnTo>
                      <a:pt x="121" y="554"/>
                    </a:lnTo>
                    <a:lnTo>
                      <a:pt x="127" y="548"/>
                    </a:lnTo>
                    <a:lnTo>
                      <a:pt x="133" y="542"/>
                    </a:lnTo>
                    <a:lnTo>
                      <a:pt x="139" y="535"/>
                    </a:lnTo>
                    <a:lnTo>
                      <a:pt x="145" y="529"/>
                    </a:lnTo>
                    <a:lnTo>
                      <a:pt x="151" y="523"/>
                    </a:lnTo>
                    <a:lnTo>
                      <a:pt x="163" y="517"/>
                    </a:lnTo>
                    <a:lnTo>
                      <a:pt x="157" y="505"/>
                    </a:lnTo>
                    <a:lnTo>
                      <a:pt x="157" y="492"/>
                    </a:lnTo>
                    <a:lnTo>
                      <a:pt x="157" y="486"/>
                    </a:lnTo>
                    <a:lnTo>
                      <a:pt x="157" y="480"/>
                    </a:lnTo>
                    <a:lnTo>
                      <a:pt x="157" y="474"/>
                    </a:lnTo>
                    <a:lnTo>
                      <a:pt x="163" y="474"/>
                    </a:lnTo>
                    <a:lnTo>
                      <a:pt x="169" y="474"/>
                    </a:lnTo>
                    <a:lnTo>
                      <a:pt x="175" y="468"/>
                    </a:lnTo>
                    <a:lnTo>
                      <a:pt x="181" y="462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62"/>
                    </a:lnTo>
                    <a:lnTo>
                      <a:pt x="193" y="456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205" y="437"/>
                    </a:lnTo>
                    <a:lnTo>
                      <a:pt x="205" y="431"/>
                    </a:lnTo>
                    <a:lnTo>
                      <a:pt x="205" y="425"/>
                    </a:lnTo>
                    <a:lnTo>
                      <a:pt x="205" y="419"/>
                    </a:lnTo>
                    <a:lnTo>
                      <a:pt x="199" y="412"/>
                    </a:lnTo>
                    <a:lnTo>
                      <a:pt x="193" y="406"/>
                    </a:lnTo>
                    <a:lnTo>
                      <a:pt x="193" y="400"/>
                    </a:lnTo>
                    <a:lnTo>
                      <a:pt x="187" y="394"/>
                    </a:lnTo>
                    <a:lnTo>
                      <a:pt x="187" y="388"/>
                    </a:lnTo>
                    <a:lnTo>
                      <a:pt x="181" y="388"/>
                    </a:lnTo>
                    <a:lnTo>
                      <a:pt x="181" y="382"/>
                    </a:lnTo>
                    <a:lnTo>
                      <a:pt x="187" y="382"/>
                    </a:lnTo>
                    <a:lnTo>
                      <a:pt x="193" y="382"/>
                    </a:lnTo>
                    <a:lnTo>
                      <a:pt x="193" y="376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93" y="363"/>
                    </a:lnTo>
                    <a:lnTo>
                      <a:pt x="199" y="363"/>
                    </a:lnTo>
                    <a:lnTo>
                      <a:pt x="205" y="357"/>
                    </a:lnTo>
                    <a:lnTo>
                      <a:pt x="199" y="357"/>
                    </a:lnTo>
                    <a:lnTo>
                      <a:pt x="193" y="351"/>
                    </a:lnTo>
                    <a:lnTo>
                      <a:pt x="187" y="345"/>
                    </a:lnTo>
                    <a:lnTo>
                      <a:pt x="181" y="345"/>
                    </a:lnTo>
                    <a:lnTo>
                      <a:pt x="181" y="339"/>
                    </a:lnTo>
                    <a:lnTo>
                      <a:pt x="169" y="332"/>
                    </a:lnTo>
                    <a:lnTo>
                      <a:pt x="163" y="332"/>
                    </a:lnTo>
                    <a:lnTo>
                      <a:pt x="151" y="320"/>
                    </a:lnTo>
                    <a:lnTo>
                      <a:pt x="145" y="320"/>
                    </a:lnTo>
                    <a:lnTo>
                      <a:pt x="139" y="314"/>
                    </a:lnTo>
                    <a:lnTo>
                      <a:pt x="133" y="314"/>
                    </a:lnTo>
                    <a:lnTo>
                      <a:pt x="127" y="314"/>
                    </a:lnTo>
                    <a:lnTo>
                      <a:pt x="115" y="308"/>
                    </a:lnTo>
                    <a:lnTo>
                      <a:pt x="103" y="296"/>
                    </a:lnTo>
                    <a:lnTo>
                      <a:pt x="97" y="289"/>
                    </a:lnTo>
                    <a:lnTo>
                      <a:pt x="91" y="289"/>
                    </a:lnTo>
                    <a:lnTo>
                      <a:pt x="91" y="283"/>
                    </a:lnTo>
                    <a:lnTo>
                      <a:pt x="85" y="289"/>
                    </a:lnTo>
                    <a:lnTo>
                      <a:pt x="79" y="289"/>
                    </a:lnTo>
                    <a:lnTo>
                      <a:pt x="79" y="296"/>
                    </a:lnTo>
                    <a:lnTo>
                      <a:pt x="73" y="296"/>
                    </a:lnTo>
                    <a:lnTo>
                      <a:pt x="73" y="289"/>
                    </a:lnTo>
                    <a:lnTo>
                      <a:pt x="73" y="283"/>
                    </a:lnTo>
                    <a:lnTo>
                      <a:pt x="79" y="277"/>
                    </a:lnTo>
                    <a:lnTo>
                      <a:pt x="73" y="277"/>
                    </a:lnTo>
                    <a:lnTo>
                      <a:pt x="73" y="271"/>
                    </a:lnTo>
                    <a:lnTo>
                      <a:pt x="73" y="265"/>
                    </a:lnTo>
                    <a:lnTo>
                      <a:pt x="73" y="259"/>
                    </a:lnTo>
                    <a:lnTo>
                      <a:pt x="73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59"/>
                    </a:lnTo>
                    <a:lnTo>
                      <a:pt x="91" y="259"/>
                    </a:lnTo>
                    <a:lnTo>
                      <a:pt x="91" y="252"/>
                    </a:lnTo>
                    <a:lnTo>
                      <a:pt x="91" y="246"/>
                    </a:lnTo>
                    <a:lnTo>
                      <a:pt x="97" y="246"/>
                    </a:lnTo>
                    <a:lnTo>
                      <a:pt x="97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15" y="216"/>
                    </a:lnTo>
                    <a:lnTo>
                      <a:pt x="121" y="216"/>
                    </a:lnTo>
                    <a:lnTo>
                      <a:pt x="127" y="216"/>
                    </a:lnTo>
                    <a:lnTo>
                      <a:pt x="139" y="216"/>
                    </a:lnTo>
                    <a:lnTo>
                      <a:pt x="145" y="2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4" name="Freeform 378"/>
              <p:cNvSpPr>
                <a:spLocks/>
              </p:cNvSpPr>
              <p:nvPr/>
            </p:nvSpPr>
            <p:spPr bwMode="auto">
              <a:xfrm>
                <a:off x="3239" y="2500"/>
                <a:ext cx="85" cy="49"/>
              </a:xfrm>
              <a:custGeom>
                <a:avLst/>
                <a:gdLst>
                  <a:gd name="T0" fmla="*/ 0 w 85"/>
                  <a:gd name="T1" fmla="*/ 25 h 49"/>
                  <a:gd name="T2" fmla="*/ 12 w 85"/>
                  <a:gd name="T3" fmla="*/ 0 h 49"/>
                  <a:gd name="T4" fmla="*/ 18 w 85"/>
                  <a:gd name="T5" fmla="*/ 0 h 49"/>
                  <a:gd name="T6" fmla="*/ 25 w 85"/>
                  <a:gd name="T7" fmla="*/ 0 h 49"/>
                  <a:gd name="T8" fmla="*/ 31 w 85"/>
                  <a:gd name="T9" fmla="*/ 0 h 49"/>
                  <a:gd name="T10" fmla="*/ 31 w 85"/>
                  <a:gd name="T11" fmla="*/ 6 h 49"/>
                  <a:gd name="T12" fmla="*/ 37 w 85"/>
                  <a:gd name="T13" fmla="*/ 6 h 49"/>
                  <a:gd name="T14" fmla="*/ 43 w 85"/>
                  <a:gd name="T15" fmla="*/ 6 h 49"/>
                  <a:gd name="T16" fmla="*/ 49 w 85"/>
                  <a:gd name="T17" fmla="*/ 6 h 49"/>
                  <a:gd name="T18" fmla="*/ 49 w 85"/>
                  <a:gd name="T19" fmla="*/ 12 h 49"/>
                  <a:gd name="T20" fmla="*/ 49 w 85"/>
                  <a:gd name="T21" fmla="*/ 19 h 49"/>
                  <a:gd name="T22" fmla="*/ 55 w 85"/>
                  <a:gd name="T23" fmla="*/ 19 h 49"/>
                  <a:gd name="T24" fmla="*/ 61 w 85"/>
                  <a:gd name="T25" fmla="*/ 19 h 49"/>
                  <a:gd name="T26" fmla="*/ 61 w 85"/>
                  <a:gd name="T27" fmla="*/ 25 h 49"/>
                  <a:gd name="T28" fmla="*/ 67 w 85"/>
                  <a:gd name="T29" fmla="*/ 25 h 49"/>
                  <a:gd name="T30" fmla="*/ 67 w 85"/>
                  <a:gd name="T31" fmla="*/ 31 h 49"/>
                  <a:gd name="T32" fmla="*/ 67 w 85"/>
                  <a:gd name="T33" fmla="*/ 37 h 49"/>
                  <a:gd name="T34" fmla="*/ 61 w 85"/>
                  <a:gd name="T35" fmla="*/ 37 h 49"/>
                  <a:gd name="T36" fmla="*/ 55 w 85"/>
                  <a:gd name="T37" fmla="*/ 37 h 49"/>
                  <a:gd name="T38" fmla="*/ 55 w 85"/>
                  <a:gd name="T39" fmla="*/ 43 h 49"/>
                  <a:gd name="T40" fmla="*/ 61 w 85"/>
                  <a:gd name="T41" fmla="*/ 43 h 49"/>
                  <a:gd name="T42" fmla="*/ 67 w 85"/>
                  <a:gd name="T43" fmla="*/ 43 h 49"/>
                  <a:gd name="T44" fmla="*/ 73 w 85"/>
                  <a:gd name="T45" fmla="*/ 43 h 49"/>
                  <a:gd name="T46" fmla="*/ 79 w 85"/>
                  <a:gd name="T47" fmla="*/ 43 h 49"/>
                  <a:gd name="T48" fmla="*/ 79 w 85"/>
                  <a:gd name="T49" fmla="*/ 37 h 49"/>
                  <a:gd name="T50" fmla="*/ 85 w 85"/>
                  <a:gd name="T51" fmla="*/ 37 h 49"/>
                  <a:gd name="T52" fmla="*/ 85 w 85"/>
                  <a:gd name="T53" fmla="*/ 43 h 49"/>
                  <a:gd name="T54" fmla="*/ 85 w 85"/>
                  <a:gd name="T55" fmla="*/ 49 h 49"/>
                  <a:gd name="T56" fmla="*/ 85 w 85"/>
                  <a:gd name="T57" fmla="*/ 43 h 49"/>
                  <a:gd name="T58" fmla="*/ 85 w 85"/>
                  <a:gd name="T59" fmla="*/ 49 h 49"/>
                  <a:gd name="T60" fmla="*/ 79 w 85"/>
                  <a:gd name="T61" fmla="*/ 49 h 49"/>
                  <a:gd name="T62" fmla="*/ 73 w 85"/>
                  <a:gd name="T63" fmla="*/ 49 h 49"/>
                  <a:gd name="T64" fmla="*/ 73 w 85"/>
                  <a:gd name="T65" fmla="*/ 43 h 49"/>
                  <a:gd name="T66" fmla="*/ 79 w 85"/>
                  <a:gd name="T67" fmla="*/ 43 h 49"/>
                  <a:gd name="T68" fmla="*/ 85 w 85"/>
                  <a:gd name="T69" fmla="*/ 43 h 49"/>
                  <a:gd name="T70" fmla="*/ 79 w 85"/>
                  <a:gd name="T71" fmla="*/ 43 h 49"/>
                  <a:gd name="T72" fmla="*/ 73 w 85"/>
                  <a:gd name="T73" fmla="*/ 43 h 49"/>
                  <a:gd name="T74" fmla="*/ 67 w 85"/>
                  <a:gd name="T75" fmla="*/ 43 h 49"/>
                  <a:gd name="T76" fmla="*/ 61 w 85"/>
                  <a:gd name="T77" fmla="*/ 43 h 49"/>
                  <a:gd name="T78" fmla="*/ 55 w 85"/>
                  <a:gd name="T79" fmla="*/ 43 h 49"/>
                  <a:gd name="T80" fmla="*/ 49 w 85"/>
                  <a:gd name="T81" fmla="*/ 37 h 49"/>
                  <a:gd name="T82" fmla="*/ 43 w 85"/>
                  <a:gd name="T83" fmla="*/ 37 h 49"/>
                  <a:gd name="T84" fmla="*/ 37 w 85"/>
                  <a:gd name="T85" fmla="*/ 37 h 49"/>
                  <a:gd name="T86" fmla="*/ 31 w 85"/>
                  <a:gd name="T87" fmla="*/ 37 h 49"/>
                  <a:gd name="T88" fmla="*/ 31 w 85"/>
                  <a:gd name="T89" fmla="*/ 31 h 49"/>
                  <a:gd name="T90" fmla="*/ 25 w 85"/>
                  <a:gd name="T91" fmla="*/ 31 h 49"/>
                  <a:gd name="T92" fmla="*/ 18 w 85"/>
                  <a:gd name="T93" fmla="*/ 31 h 49"/>
                  <a:gd name="T94" fmla="*/ 12 w 85"/>
                  <a:gd name="T95" fmla="*/ 31 h 49"/>
                  <a:gd name="T96" fmla="*/ 18 w 85"/>
                  <a:gd name="T97" fmla="*/ 31 h 49"/>
                  <a:gd name="T98" fmla="*/ 18 w 85"/>
                  <a:gd name="T99" fmla="*/ 37 h 49"/>
                  <a:gd name="T100" fmla="*/ 12 w 85"/>
                  <a:gd name="T101" fmla="*/ 37 h 49"/>
                  <a:gd name="T102" fmla="*/ 12 w 85"/>
                  <a:gd name="T103" fmla="*/ 31 h 49"/>
                  <a:gd name="T104" fmla="*/ 6 w 85"/>
                  <a:gd name="T105" fmla="*/ 31 h 49"/>
                  <a:gd name="T106" fmla="*/ 6 w 85"/>
                  <a:gd name="T107" fmla="*/ 25 h 49"/>
                  <a:gd name="T108" fmla="*/ 0 w 85"/>
                  <a:gd name="T109" fmla="*/ 25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49"/>
                  <a:gd name="T167" fmla="*/ 85 w 8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49">
                    <a:moveTo>
                      <a:pt x="0" y="2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49" y="12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1" y="19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67" y="31"/>
                    </a:lnTo>
                    <a:lnTo>
                      <a:pt x="67" y="37"/>
                    </a:lnTo>
                    <a:lnTo>
                      <a:pt x="61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9" y="37"/>
                    </a:lnTo>
                    <a:lnTo>
                      <a:pt x="85" y="37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79" y="49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85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67" y="43"/>
                    </a:lnTo>
                    <a:lnTo>
                      <a:pt x="61" y="43"/>
                    </a:lnTo>
                    <a:lnTo>
                      <a:pt x="55" y="43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18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5" name="Freeform 379"/>
              <p:cNvSpPr>
                <a:spLocks/>
              </p:cNvSpPr>
              <p:nvPr/>
            </p:nvSpPr>
            <p:spPr bwMode="auto">
              <a:xfrm>
                <a:off x="3016" y="2555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44 h 50"/>
                  <a:gd name="T4" fmla="*/ 0 w 72"/>
                  <a:gd name="T5" fmla="*/ 50 h 50"/>
                  <a:gd name="T6" fmla="*/ 6 w 72"/>
                  <a:gd name="T7" fmla="*/ 50 h 50"/>
                  <a:gd name="T8" fmla="*/ 6 w 72"/>
                  <a:gd name="T9" fmla="*/ 44 h 50"/>
                  <a:gd name="T10" fmla="*/ 12 w 72"/>
                  <a:gd name="T11" fmla="*/ 44 h 50"/>
                  <a:gd name="T12" fmla="*/ 12 w 72"/>
                  <a:gd name="T13" fmla="*/ 37 h 50"/>
                  <a:gd name="T14" fmla="*/ 18 w 72"/>
                  <a:gd name="T15" fmla="*/ 37 h 50"/>
                  <a:gd name="T16" fmla="*/ 24 w 72"/>
                  <a:gd name="T17" fmla="*/ 37 h 50"/>
                  <a:gd name="T18" fmla="*/ 30 w 72"/>
                  <a:gd name="T19" fmla="*/ 37 h 50"/>
                  <a:gd name="T20" fmla="*/ 30 w 72"/>
                  <a:gd name="T21" fmla="*/ 44 h 50"/>
                  <a:gd name="T22" fmla="*/ 36 w 72"/>
                  <a:gd name="T23" fmla="*/ 44 h 50"/>
                  <a:gd name="T24" fmla="*/ 36 w 72"/>
                  <a:gd name="T25" fmla="*/ 37 h 50"/>
                  <a:gd name="T26" fmla="*/ 36 w 72"/>
                  <a:gd name="T27" fmla="*/ 31 h 50"/>
                  <a:gd name="T28" fmla="*/ 36 w 72"/>
                  <a:gd name="T29" fmla="*/ 25 h 50"/>
                  <a:gd name="T30" fmla="*/ 30 w 72"/>
                  <a:gd name="T31" fmla="*/ 25 h 50"/>
                  <a:gd name="T32" fmla="*/ 30 w 72"/>
                  <a:gd name="T33" fmla="*/ 19 h 50"/>
                  <a:gd name="T34" fmla="*/ 36 w 72"/>
                  <a:gd name="T35" fmla="*/ 19 h 50"/>
                  <a:gd name="T36" fmla="*/ 42 w 72"/>
                  <a:gd name="T37" fmla="*/ 19 h 50"/>
                  <a:gd name="T38" fmla="*/ 48 w 72"/>
                  <a:gd name="T39" fmla="*/ 19 h 50"/>
                  <a:gd name="T40" fmla="*/ 48 w 72"/>
                  <a:gd name="T41" fmla="*/ 13 h 50"/>
                  <a:gd name="T42" fmla="*/ 54 w 72"/>
                  <a:gd name="T43" fmla="*/ 7 h 50"/>
                  <a:gd name="T44" fmla="*/ 54 w 72"/>
                  <a:gd name="T45" fmla="*/ 0 h 50"/>
                  <a:gd name="T46" fmla="*/ 60 w 72"/>
                  <a:gd name="T47" fmla="*/ 0 h 50"/>
                  <a:gd name="T48" fmla="*/ 66 w 72"/>
                  <a:gd name="T49" fmla="*/ 0 h 50"/>
                  <a:gd name="T50" fmla="*/ 72 w 72"/>
                  <a:gd name="T51" fmla="*/ 7 h 50"/>
                  <a:gd name="T52" fmla="*/ 72 w 72"/>
                  <a:gd name="T53" fmla="*/ 13 h 50"/>
                  <a:gd name="T54" fmla="*/ 66 w 72"/>
                  <a:gd name="T55" fmla="*/ 13 h 50"/>
                  <a:gd name="T56" fmla="*/ 60 w 72"/>
                  <a:gd name="T57" fmla="*/ 13 h 50"/>
                  <a:gd name="T58" fmla="*/ 60 w 72"/>
                  <a:gd name="T59" fmla="*/ 7 h 50"/>
                  <a:gd name="T60" fmla="*/ 54 w 72"/>
                  <a:gd name="T61" fmla="*/ 7 h 50"/>
                  <a:gd name="T62" fmla="*/ 54 w 72"/>
                  <a:gd name="T63" fmla="*/ 13 h 50"/>
                  <a:gd name="T64" fmla="*/ 48 w 72"/>
                  <a:gd name="T65" fmla="*/ 13 h 50"/>
                  <a:gd name="T66" fmla="*/ 48 w 72"/>
                  <a:gd name="T67" fmla="*/ 19 h 50"/>
                  <a:gd name="T68" fmla="*/ 42 w 72"/>
                  <a:gd name="T69" fmla="*/ 19 h 50"/>
                  <a:gd name="T70" fmla="*/ 36 w 72"/>
                  <a:gd name="T71" fmla="*/ 19 h 50"/>
                  <a:gd name="T72" fmla="*/ 30 w 72"/>
                  <a:gd name="T73" fmla="*/ 19 h 50"/>
                  <a:gd name="T74" fmla="*/ 30 w 72"/>
                  <a:gd name="T75" fmla="*/ 25 h 50"/>
                  <a:gd name="T76" fmla="*/ 36 w 72"/>
                  <a:gd name="T77" fmla="*/ 25 h 50"/>
                  <a:gd name="T78" fmla="*/ 36 w 72"/>
                  <a:gd name="T79" fmla="*/ 31 h 50"/>
                  <a:gd name="T80" fmla="*/ 42 w 72"/>
                  <a:gd name="T81" fmla="*/ 31 h 50"/>
                  <a:gd name="T82" fmla="*/ 36 w 72"/>
                  <a:gd name="T83" fmla="*/ 31 h 50"/>
                  <a:gd name="T84" fmla="*/ 36 w 72"/>
                  <a:gd name="T85" fmla="*/ 37 h 50"/>
                  <a:gd name="T86" fmla="*/ 36 w 72"/>
                  <a:gd name="T87" fmla="*/ 44 h 50"/>
                  <a:gd name="T88" fmla="*/ 36 w 72"/>
                  <a:gd name="T89" fmla="*/ 50 h 50"/>
                  <a:gd name="T90" fmla="*/ 30 w 72"/>
                  <a:gd name="T91" fmla="*/ 50 h 50"/>
                  <a:gd name="T92" fmla="*/ 30 w 72"/>
                  <a:gd name="T93" fmla="*/ 44 h 50"/>
                  <a:gd name="T94" fmla="*/ 30 w 72"/>
                  <a:gd name="T95" fmla="*/ 37 h 50"/>
                  <a:gd name="T96" fmla="*/ 24 w 72"/>
                  <a:gd name="T97" fmla="*/ 37 h 50"/>
                  <a:gd name="T98" fmla="*/ 18 w 72"/>
                  <a:gd name="T99" fmla="*/ 37 h 50"/>
                  <a:gd name="T100" fmla="*/ 18 w 72"/>
                  <a:gd name="T101" fmla="*/ 44 h 50"/>
                  <a:gd name="T102" fmla="*/ 12 w 72"/>
                  <a:gd name="T103" fmla="*/ 44 h 50"/>
                  <a:gd name="T104" fmla="*/ 12 w 72"/>
                  <a:gd name="T105" fmla="*/ 50 h 50"/>
                  <a:gd name="T106" fmla="*/ 6 w 72"/>
                  <a:gd name="T107" fmla="*/ 50 h 50"/>
                  <a:gd name="T108" fmla="*/ 0 w 72"/>
                  <a:gd name="T109" fmla="*/ 50 h 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50"/>
                  <a:gd name="T167" fmla="*/ 72 w 72"/>
                  <a:gd name="T168" fmla="*/ 50 h 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50">
                    <a:moveTo>
                      <a:pt x="0" y="5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2" y="37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30" y="37"/>
                    </a:lnTo>
                    <a:lnTo>
                      <a:pt x="30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66" y="13"/>
                    </a:lnTo>
                    <a:lnTo>
                      <a:pt x="60" y="13"/>
                    </a:lnTo>
                    <a:lnTo>
                      <a:pt x="60" y="7"/>
                    </a:lnTo>
                    <a:lnTo>
                      <a:pt x="54" y="7"/>
                    </a:lnTo>
                    <a:lnTo>
                      <a:pt x="54" y="13"/>
                    </a:lnTo>
                    <a:lnTo>
                      <a:pt x="48" y="13"/>
                    </a:lnTo>
                    <a:lnTo>
                      <a:pt x="48" y="19"/>
                    </a:lnTo>
                    <a:lnTo>
                      <a:pt x="42" y="19"/>
                    </a:lnTo>
                    <a:lnTo>
                      <a:pt x="36" y="19"/>
                    </a:lnTo>
                    <a:lnTo>
                      <a:pt x="30" y="19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1"/>
                    </a:lnTo>
                    <a:lnTo>
                      <a:pt x="36" y="31"/>
                    </a:lnTo>
                    <a:lnTo>
                      <a:pt x="36" y="37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0" y="50"/>
                    </a:lnTo>
                    <a:lnTo>
                      <a:pt x="30" y="44"/>
                    </a:lnTo>
                    <a:lnTo>
                      <a:pt x="30" y="37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8" y="44"/>
                    </a:lnTo>
                    <a:lnTo>
                      <a:pt x="12" y="44"/>
                    </a:lnTo>
                    <a:lnTo>
                      <a:pt x="12" y="50"/>
                    </a:lnTo>
                    <a:lnTo>
                      <a:pt x="6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6" name="Freeform 380"/>
              <p:cNvSpPr>
                <a:spLocks/>
              </p:cNvSpPr>
              <p:nvPr/>
            </p:nvSpPr>
            <p:spPr bwMode="auto">
              <a:xfrm>
                <a:off x="3167" y="2617"/>
                <a:ext cx="48" cy="62"/>
              </a:xfrm>
              <a:custGeom>
                <a:avLst/>
                <a:gdLst>
                  <a:gd name="T0" fmla="*/ 18 w 48"/>
                  <a:gd name="T1" fmla="*/ 0 h 62"/>
                  <a:gd name="T2" fmla="*/ 48 w 48"/>
                  <a:gd name="T3" fmla="*/ 12 h 62"/>
                  <a:gd name="T4" fmla="*/ 42 w 48"/>
                  <a:gd name="T5" fmla="*/ 12 h 62"/>
                  <a:gd name="T6" fmla="*/ 42 w 48"/>
                  <a:gd name="T7" fmla="*/ 18 h 62"/>
                  <a:gd name="T8" fmla="*/ 36 w 48"/>
                  <a:gd name="T9" fmla="*/ 18 h 62"/>
                  <a:gd name="T10" fmla="*/ 36 w 48"/>
                  <a:gd name="T11" fmla="*/ 25 h 62"/>
                  <a:gd name="T12" fmla="*/ 36 w 48"/>
                  <a:gd name="T13" fmla="*/ 31 h 62"/>
                  <a:gd name="T14" fmla="*/ 42 w 48"/>
                  <a:gd name="T15" fmla="*/ 37 h 62"/>
                  <a:gd name="T16" fmla="*/ 48 w 48"/>
                  <a:gd name="T17" fmla="*/ 37 h 62"/>
                  <a:gd name="T18" fmla="*/ 48 w 48"/>
                  <a:gd name="T19" fmla="*/ 43 h 62"/>
                  <a:gd name="T20" fmla="*/ 42 w 48"/>
                  <a:gd name="T21" fmla="*/ 43 h 62"/>
                  <a:gd name="T22" fmla="*/ 42 w 48"/>
                  <a:gd name="T23" fmla="*/ 49 h 62"/>
                  <a:gd name="T24" fmla="*/ 36 w 48"/>
                  <a:gd name="T25" fmla="*/ 49 h 62"/>
                  <a:gd name="T26" fmla="*/ 36 w 48"/>
                  <a:gd name="T27" fmla="*/ 55 h 62"/>
                  <a:gd name="T28" fmla="*/ 30 w 48"/>
                  <a:gd name="T29" fmla="*/ 55 h 62"/>
                  <a:gd name="T30" fmla="*/ 24 w 48"/>
                  <a:gd name="T31" fmla="*/ 55 h 62"/>
                  <a:gd name="T32" fmla="*/ 18 w 48"/>
                  <a:gd name="T33" fmla="*/ 55 h 62"/>
                  <a:gd name="T34" fmla="*/ 12 w 48"/>
                  <a:gd name="T35" fmla="*/ 55 h 62"/>
                  <a:gd name="T36" fmla="*/ 12 w 48"/>
                  <a:gd name="T37" fmla="*/ 62 h 62"/>
                  <a:gd name="T38" fmla="*/ 12 w 48"/>
                  <a:gd name="T39" fmla="*/ 55 h 62"/>
                  <a:gd name="T40" fmla="*/ 6 w 48"/>
                  <a:gd name="T41" fmla="*/ 55 h 62"/>
                  <a:gd name="T42" fmla="*/ 0 w 48"/>
                  <a:gd name="T43" fmla="*/ 55 h 62"/>
                  <a:gd name="T44" fmla="*/ 0 w 48"/>
                  <a:gd name="T45" fmla="*/ 49 h 62"/>
                  <a:gd name="T46" fmla="*/ 0 w 48"/>
                  <a:gd name="T47" fmla="*/ 43 h 62"/>
                  <a:gd name="T48" fmla="*/ 0 w 48"/>
                  <a:gd name="T49" fmla="*/ 37 h 62"/>
                  <a:gd name="T50" fmla="*/ 6 w 48"/>
                  <a:gd name="T51" fmla="*/ 37 h 62"/>
                  <a:gd name="T52" fmla="*/ 6 w 48"/>
                  <a:gd name="T53" fmla="*/ 31 h 62"/>
                  <a:gd name="T54" fmla="*/ 12 w 48"/>
                  <a:gd name="T55" fmla="*/ 37 h 62"/>
                  <a:gd name="T56" fmla="*/ 12 w 48"/>
                  <a:gd name="T57" fmla="*/ 31 h 62"/>
                  <a:gd name="T58" fmla="*/ 12 w 48"/>
                  <a:gd name="T59" fmla="*/ 25 h 62"/>
                  <a:gd name="T60" fmla="*/ 12 w 48"/>
                  <a:gd name="T61" fmla="*/ 18 h 62"/>
                  <a:gd name="T62" fmla="*/ 18 w 48"/>
                  <a:gd name="T63" fmla="*/ 25 h 62"/>
                  <a:gd name="T64" fmla="*/ 18 w 48"/>
                  <a:gd name="T65" fmla="*/ 18 h 62"/>
                  <a:gd name="T66" fmla="*/ 12 w 48"/>
                  <a:gd name="T67" fmla="*/ 18 h 62"/>
                  <a:gd name="T68" fmla="*/ 12 w 48"/>
                  <a:gd name="T69" fmla="*/ 12 h 62"/>
                  <a:gd name="T70" fmla="*/ 12 w 48"/>
                  <a:gd name="T71" fmla="*/ 6 h 62"/>
                  <a:gd name="T72" fmla="*/ 18 w 48"/>
                  <a:gd name="T73" fmla="*/ 6 h 62"/>
                  <a:gd name="T74" fmla="*/ 18 w 48"/>
                  <a:gd name="T75" fmla="*/ 12 h 62"/>
                  <a:gd name="T76" fmla="*/ 18 w 48"/>
                  <a:gd name="T77" fmla="*/ 6 h 62"/>
                  <a:gd name="T78" fmla="*/ 18 w 48"/>
                  <a:gd name="T79" fmla="*/ 0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2"/>
                  <a:gd name="T122" fmla="*/ 48 w 48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2">
                    <a:moveTo>
                      <a:pt x="18" y="0"/>
                    </a:moveTo>
                    <a:lnTo>
                      <a:pt x="48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0" y="55"/>
                    </a:lnTo>
                    <a:lnTo>
                      <a:pt x="24" y="55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2" y="62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7" name="Freeform 381"/>
              <p:cNvSpPr>
                <a:spLocks/>
              </p:cNvSpPr>
              <p:nvPr/>
            </p:nvSpPr>
            <p:spPr bwMode="auto">
              <a:xfrm>
                <a:off x="2485" y="2586"/>
                <a:ext cx="531" cy="419"/>
              </a:xfrm>
              <a:custGeom>
                <a:avLst/>
                <a:gdLst>
                  <a:gd name="T0" fmla="*/ 157 w 531"/>
                  <a:gd name="T1" fmla="*/ 357 h 419"/>
                  <a:gd name="T2" fmla="*/ 139 w 531"/>
                  <a:gd name="T3" fmla="*/ 369 h 419"/>
                  <a:gd name="T4" fmla="*/ 145 w 531"/>
                  <a:gd name="T5" fmla="*/ 369 h 419"/>
                  <a:gd name="T6" fmla="*/ 133 w 531"/>
                  <a:gd name="T7" fmla="*/ 400 h 419"/>
                  <a:gd name="T8" fmla="*/ 102 w 531"/>
                  <a:gd name="T9" fmla="*/ 412 h 419"/>
                  <a:gd name="T10" fmla="*/ 78 w 531"/>
                  <a:gd name="T11" fmla="*/ 400 h 419"/>
                  <a:gd name="T12" fmla="*/ 78 w 531"/>
                  <a:gd name="T13" fmla="*/ 376 h 419"/>
                  <a:gd name="T14" fmla="*/ 66 w 531"/>
                  <a:gd name="T15" fmla="*/ 363 h 419"/>
                  <a:gd name="T16" fmla="*/ 48 w 531"/>
                  <a:gd name="T17" fmla="*/ 376 h 419"/>
                  <a:gd name="T18" fmla="*/ 72 w 531"/>
                  <a:gd name="T19" fmla="*/ 357 h 419"/>
                  <a:gd name="T20" fmla="*/ 72 w 531"/>
                  <a:gd name="T21" fmla="*/ 339 h 419"/>
                  <a:gd name="T22" fmla="*/ 54 w 531"/>
                  <a:gd name="T23" fmla="*/ 326 h 419"/>
                  <a:gd name="T24" fmla="*/ 60 w 531"/>
                  <a:gd name="T25" fmla="*/ 314 h 419"/>
                  <a:gd name="T26" fmla="*/ 42 w 531"/>
                  <a:gd name="T27" fmla="*/ 308 h 419"/>
                  <a:gd name="T28" fmla="*/ 24 w 531"/>
                  <a:gd name="T29" fmla="*/ 326 h 419"/>
                  <a:gd name="T30" fmla="*/ 24 w 531"/>
                  <a:gd name="T31" fmla="*/ 308 h 419"/>
                  <a:gd name="T32" fmla="*/ 6 w 531"/>
                  <a:gd name="T33" fmla="*/ 320 h 419"/>
                  <a:gd name="T34" fmla="*/ 12 w 531"/>
                  <a:gd name="T35" fmla="*/ 308 h 419"/>
                  <a:gd name="T36" fmla="*/ 42 w 531"/>
                  <a:gd name="T37" fmla="*/ 277 h 419"/>
                  <a:gd name="T38" fmla="*/ 72 w 531"/>
                  <a:gd name="T39" fmla="*/ 259 h 419"/>
                  <a:gd name="T40" fmla="*/ 102 w 531"/>
                  <a:gd name="T41" fmla="*/ 265 h 419"/>
                  <a:gd name="T42" fmla="*/ 139 w 531"/>
                  <a:gd name="T43" fmla="*/ 259 h 419"/>
                  <a:gd name="T44" fmla="*/ 151 w 531"/>
                  <a:gd name="T45" fmla="*/ 222 h 419"/>
                  <a:gd name="T46" fmla="*/ 175 w 531"/>
                  <a:gd name="T47" fmla="*/ 216 h 419"/>
                  <a:gd name="T48" fmla="*/ 205 w 531"/>
                  <a:gd name="T49" fmla="*/ 203 h 419"/>
                  <a:gd name="T50" fmla="*/ 235 w 531"/>
                  <a:gd name="T51" fmla="*/ 222 h 419"/>
                  <a:gd name="T52" fmla="*/ 265 w 531"/>
                  <a:gd name="T53" fmla="*/ 203 h 419"/>
                  <a:gd name="T54" fmla="*/ 308 w 531"/>
                  <a:gd name="T55" fmla="*/ 197 h 419"/>
                  <a:gd name="T56" fmla="*/ 320 w 531"/>
                  <a:gd name="T57" fmla="*/ 172 h 419"/>
                  <a:gd name="T58" fmla="*/ 344 w 531"/>
                  <a:gd name="T59" fmla="*/ 154 h 419"/>
                  <a:gd name="T60" fmla="*/ 368 w 531"/>
                  <a:gd name="T61" fmla="*/ 148 h 419"/>
                  <a:gd name="T62" fmla="*/ 380 w 531"/>
                  <a:gd name="T63" fmla="*/ 117 h 419"/>
                  <a:gd name="T64" fmla="*/ 398 w 531"/>
                  <a:gd name="T65" fmla="*/ 105 h 419"/>
                  <a:gd name="T66" fmla="*/ 416 w 531"/>
                  <a:gd name="T67" fmla="*/ 93 h 419"/>
                  <a:gd name="T68" fmla="*/ 422 w 531"/>
                  <a:gd name="T69" fmla="*/ 74 h 419"/>
                  <a:gd name="T70" fmla="*/ 434 w 531"/>
                  <a:gd name="T71" fmla="*/ 68 h 419"/>
                  <a:gd name="T72" fmla="*/ 440 w 531"/>
                  <a:gd name="T73" fmla="*/ 56 h 419"/>
                  <a:gd name="T74" fmla="*/ 465 w 531"/>
                  <a:gd name="T75" fmla="*/ 49 h 419"/>
                  <a:gd name="T76" fmla="*/ 465 w 531"/>
                  <a:gd name="T77" fmla="*/ 49 h 419"/>
                  <a:gd name="T78" fmla="*/ 483 w 531"/>
                  <a:gd name="T79" fmla="*/ 37 h 419"/>
                  <a:gd name="T80" fmla="*/ 495 w 531"/>
                  <a:gd name="T81" fmla="*/ 6 h 419"/>
                  <a:gd name="T82" fmla="*/ 525 w 531"/>
                  <a:gd name="T83" fmla="*/ 6 h 419"/>
                  <a:gd name="T84" fmla="*/ 519 w 531"/>
                  <a:gd name="T85" fmla="*/ 19 h 419"/>
                  <a:gd name="T86" fmla="*/ 513 w 531"/>
                  <a:gd name="T87" fmla="*/ 31 h 419"/>
                  <a:gd name="T88" fmla="*/ 501 w 531"/>
                  <a:gd name="T89" fmla="*/ 37 h 419"/>
                  <a:gd name="T90" fmla="*/ 495 w 531"/>
                  <a:gd name="T91" fmla="*/ 62 h 419"/>
                  <a:gd name="T92" fmla="*/ 471 w 531"/>
                  <a:gd name="T93" fmla="*/ 80 h 419"/>
                  <a:gd name="T94" fmla="*/ 459 w 531"/>
                  <a:gd name="T95" fmla="*/ 99 h 419"/>
                  <a:gd name="T96" fmla="*/ 422 w 531"/>
                  <a:gd name="T97" fmla="*/ 93 h 419"/>
                  <a:gd name="T98" fmla="*/ 410 w 531"/>
                  <a:gd name="T99" fmla="*/ 111 h 419"/>
                  <a:gd name="T100" fmla="*/ 386 w 531"/>
                  <a:gd name="T101" fmla="*/ 117 h 419"/>
                  <a:gd name="T102" fmla="*/ 374 w 531"/>
                  <a:gd name="T103" fmla="*/ 148 h 419"/>
                  <a:gd name="T104" fmla="*/ 380 w 531"/>
                  <a:gd name="T105" fmla="*/ 172 h 419"/>
                  <a:gd name="T106" fmla="*/ 368 w 531"/>
                  <a:gd name="T107" fmla="*/ 203 h 419"/>
                  <a:gd name="T108" fmla="*/ 386 w 531"/>
                  <a:gd name="T109" fmla="*/ 234 h 419"/>
                  <a:gd name="T110" fmla="*/ 380 w 531"/>
                  <a:gd name="T111" fmla="*/ 271 h 419"/>
                  <a:gd name="T112" fmla="*/ 356 w 531"/>
                  <a:gd name="T113" fmla="*/ 289 h 419"/>
                  <a:gd name="T114" fmla="*/ 344 w 531"/>
                  <a:gd name="T115" fmla="*/ 308 h 419"/>
                  <a:gd name="T116" fmla="*/ 320 w 531"/>
                  <a:gd name="T117" fmla="*/ 326 h 419"/>
                  <a:gd name="T118" fmla="*/ 302 w 531"/>
                  <a:gd name="T119" fmla="*/ 351 h 419"/>
                  <a:gd name="T120" fmla="*/ 265 w 531"/>
                  <a:gd name="T121" fmla="*/ 363 h 419"/>
                  <a:gd name="T122" fmla="*/ 229 w 531"/>
                  <a:gd name="T123" fmla="*/ 369 h 419"/>
                  <a:gd name="T124" fmla="*/ 205 w 531"/>
                  <a:gd name="T125" fmla="*/ 363 h 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1"/>
                  <a:gd name="T190" fmla="*/ 0 h 419"/>
                  <a:gd name="T191" fmla="*/ 531 w 531"/>
                  <a:gd name="T192" fmla="*/ 419 h 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1" h="419">
                    <a:moveTo>
                      <a:pt x="181" y="363"/>
                    </a:move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63"/>
                    </a:lnTo>
                    <a:lnTo>
                      <a:pt x="169" y="363"/>
                    </a:lnTo>
                    <a:lnTo>
                      <a:pt x="163" y="363"/>
                    </a:lnTo>
                    <a:lnTo>
                      <a:pt x="157" y="357"/>
                    </a:lnTo>
                    <a:lnTo>
                      <a:pt x="151" y="357"/>
                    </a:lnTo>
                    <a:lnTo>
                      <a:pt x="145" y="357"/>
                    </a:lnTo>
                    <a:lnTo>
                      <a:pt x="139" y="357"/>
                    </a:lnTo>
                    <a:lnTo>
                      <a:pt x="139" y="363"/>
                    </a:lnTo>
                    <a:lnTo>
                      <a:pt x="133" y="363"/>
                    </a:lnTo>
                    <a:lnTo>
                      <a:pt x="133" y="369"/>
                    </a:lnTo>
                    <a:lnTo>
                      <a:pt x="139" y="369"/>
                    </a:lnTo>
                    <a:lnTo>
                      <a:pt x="139" y="363"/>
                    </a:lnTo>
                    <a:lnTo>
                      <a:pt x="145" y="363"/>
                    </a:lnTo>
                    <a:lnTo>
                      <a:pt x="151" y="363"/>
                    </a:lnTo>
                    <a:lnTo>
                      <a:pt x="157" y="363"/>
                    </a:lnTo>
                    <a:lnTo>
                      <a:pt x="157" y="369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76"/>
                    </a:lnTo>
                    <a:lnTo>
                      <a:pt x="139" y="376"/>
                    </a:lnTo>
                    <a:lnTo>
                      <a:pt x="139" y="382"/>
                    </a:lnTo>
                    <a:lnTo>
                      <a:pt x="139" y="388"/>
                    </a:lnTo>
                    <a:lnTo>
                      <a:pt x="133" y="388"/>
                    </a:lnTo>
                    <a:lnTo>
                      <a:pt x="133" y="394"/>
                    </a:lnTo>
                    <a:lnTo>
                      <a:pt x="133" y="400"/>
                    </a:lnTo>
                    <a:lnTo>
                      <a:pt x="127" y="400"/>
                    </a:lnTo>
                    <a:lnTo>
                      <a:pt x="121" y="400"/>
                    </a:lnTo>
                    <a:lnTo>
                      <a:pt x="114" y="400"/>
                    </a:lnTo>
                    <a:lnTo>
                      <a:pt x="114" y="406"/>
                    </a:lnTo>
                    <a:lnTo>
                      <a:pt x="108" y="406"/>
                    </a:lnTo>
                    <a:lnTo>
                      <a:pt x="108" y="412"/>
                    </a:lnTo>
                    <a:lnTo>
                      <a:pt x="102" y="412"/>
                    </a:lnTo>
                    <a:lnTo>
                      <a:pt x="102" y="419"/>
                    </a:lnTo>
                    <a:lnTo>
                      <a:pt x="96" y="419"/>
                    </a:lnTo>
                    <a:lnTo>
                      <a:pt x="96" y="412"/>
                    </a:lnTo>
                    <a:lnTo>
                      <a:pt x="90" y="412"/>
                    </a:lnTo>
                    <a:lnTo>
                      <a:pt x="84" y="406"/>
                    </a:lnTo>
                    <a:lnTo>
                      <a:pt x="78" y="406"/>
                    </a:lnTo>
                    <a:lnTo>
                      <a:pt x="78" y="400"/>
                    </a:lnTo>
                    <a:lnTo>
                      <a:pt x="72" y="400"/>
                    </a:lnTo>
                    <a:lnTo>
                      <a:pt x="72" y="394"/>
                    </a:lnTo>
                    <a:lnTo>
                      <a:pt x="72" y="388"/>
                    </a:lnTo>
                    <a:lnTo>
                      <a:pt x="66" y="382"/>
                    </a:lnTo>
                    <a:lnTo>
                      <a:pt x="72" y="382"/>
                    </a:lnTo>
                    <a:lnTo>
                      <a:pt x="72" y="376"/>
                    </a:lnTo>
                    <a:lnTo>
                      <a:pt x="78" y="376"/>
                    </a:lnTo>
                    <a:lnTo>
                      <a:pt x="84" y="376"/>
                    </a:lnTo>
                    <a:lnTo>
                      <a:pt x="84" y="369"/>
                    </a:lnTo>
                    <a:lnTo>
                      <a:pt x="78" y="363"/>
                    </a:lnTo>
                    <a:lnTo>
                      <a:pt x="78" y="357"/>
                    </a:lnTo>
                    <a:lnTo>
                      <a:pt x="72" y="357"/>
                    </a:lnTo>
                    <a:lnTo>
                      <a:pt x="72" y="363"/>
                    </a:lnTo>
                    <a:lnTo>
                      <a:pt x="66" y="363"/>
                    </a:lnTo>
                    <a:lnTo>
                      <a:pt x="66" y="369"/>
                    </a:lnTo>
                    <a:lnTo>
                      <a:pt x="60" y="369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8" y="376"/>
                    </a:lnTo>
                    <a:lnTo>
                      <a:pt x="48" y="369"/>
                    </a:lnTo>
                    <a:lnTo>
                      <a:pt x="54" y="369"/>
                    </a:lnTo>
                    <a:lnTo>
                      <a:pt x="60" y="369"/>
                    </a:lnTo>
                    <a:lnTo>
                      <a:pt x="66" y="369"/>
                    </a:lnTo>
                    <a:lnTo>
                      <a:pt x="66" y="363"/>
                    </a:lnTo>
                    <a:lnTo>
                      <a:pt x="72" y="363"/>
                    </a:lnTo>
                    <a:lnTo>
                      <a:pt x="72" y="357"/>
                    </a:lnTo>
                    <a:lnTo>
                      <a:pt x="78" y="357"/>
                    </a:lnTo>
                    <a:lnTo>
                      <a:pt x="78" y="351"/>
                    </a:lnTo>
                    <a:lnTo>
                      <a:pt x="84" y="351"/>
                    </a:lnTo>
                    <a:lnTo>
                      <a:pt x="84" y="345"/>
                    </a:lnTo>
                    <a:lnTo>
                      <a:pt x="78" y="345"/>
                    </a:lnTo>
                    <a:lnTo>
                      <a:pt x="78" y="339"/>
                    </a:lnTo>
                    <a:lnTo>
                      <a:pt x="72" y="339"/>
                    </a:lnTo>
                    <a:lnTo>
                      <a:pt x="72" y="332"/>
                    </a:lnTo>
                    <a:lnTo>
                      <a:pt x="66" y="332"/>
                    </a:lnTo>
                    <a:lnTo>
                      <a:pt x="66" y="326"/>
                    </a:lnTo>
                    <a:lnTo>
                      <a:pt x="66" y="320"/>
                    </a:lnTo>
                    <a:lnTo>
                      <a:pt x="60" y="320"/>
                    </a:lnTo>
                    <a:lnTo>
                      <a:pt x="60" y="326"/>
                    </a:lnTo>
                    <a:lnTo>
                      <a:pt x="54" y="326"/>
                    </a:lnTo>
                    <a:lnTo>
                      <a:pt x="48" y="326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48" y="320"/>
                    </a:lnTo>
                    <a:lnTo>
                      <a:pt x="54" y="320"/>
                    </a:lnTo>
                    <a:lnTo>
                      <a:pt x="54" y="314"/>
                    </a:lnTo>
                    <a:lnTo>
                      <a:pt x="60" y="314"/>
                    </a:lnTo>
                    <a:lnTo>
                      <a:pt x="54" y="308"/>
                    </a:lnTo>
                    <a:lnTo>
                      <a:pt x="54" y="314"/>
                    </a:lnTo>
                    <a:lnTo>
                      <a:pt x="48" y="314"/>
                    </a:lnTo>
                    <a:lnTo>
                      <a:pt x="48" y="320"/>
                    </a:lnTo>
                    <a:lnTo>
                      <a:pt x="42" y="320"/>
                    </a:lnTo>
                    <a:lnTo>
                      <a:pt x="42" y="314"/>
                    </a:lnTo>
                    <a:lnTo>
                      <a:pt x="42" y="308"/>
                    </a:lnTo>
                    <a:lnTo>
                      <a:pt x="42" y="314"/>
                    </a:lnTo>
                    <a:lnTo>
                      <a:pt x="36" y="314"/>
                    </a:lnTo>
                    <a:lnTo>
                      <a:pt x="36" y="320"/>
                    </a:lnTo>
                    <a:lnTo>
                      <a:pt x="36" y="326"/>
                    </a:lnTo>
                    <a:lnTo>
                      <a:pt x="36" y="320"/>
                    </a:lnTo>
                    <a:lnTo>
                      <a:pt x="30" y="320"/>
                    </a:lnTo>
                    <a:lnTo>
                      <a:pt x="24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24" y="320"/>
                    </a:lnTo>
                    <a:lnTo>
                      <a:pt x="30" y="320"/>
                    </a:lnTo>
                    <a:lnTo>
                      <a:pt x="30" y="314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18" y="308"/>
                    </a:lnTo>
                    <a:lnTo>
                      <a:pt x="18" y="314"/>
                    </a:lnTo>
                    <a:lnTo>
                      <a:pt x="12" y="314"/>
                    </a:lnTo>
                    <a:lnTo>
                      <a:pt x="12" y="320"/>
                    </a:lnTo>
                    <a:lnTo>
                      <a:pt x="6" y="320"/>
                    </a:lnTo>
                    <a:lnTo>
                      <a:pt x="6" y="326"/>
                    </a:lnTo>
                    <a:lnTo>
                      <a:pt x="6" y="320"/>
                    </a:lnTo>
                    <a:lnTo>
                      <a:pt x="12" y="320"/>
                    </a:lnTo>
                    <a:lnTo>
                      <a:pt x="12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2" y="314"/>
                    </a:lnTo>
                    <a:lnTo>
                      <a:pt x="12" y="308"/>
                    </a:lnTo>
                    <a:lnTo>
                      <a:pt x="18" y="302"/>
                    </a:lnTo>
                    <a:lnTo>
                      <a:pt x="24" y="302"/>
                    </a:lnTo>
                    <a:lnTo>
                      <a:pt x="24" y="296"/>
                    </a:lnTo>
                    <a:lnTo>
                      <a:pt x="30" y="289"/>
                    </a:lnTo>
                    <a:lnTo>
                      <a:pt x="30" y="283"/>
                    </a:lnTo>
                    <a:lnTo>
                      <a:pt x="36" y="277"/>
                    </a:lnTo>
                    <a:lnTo>
                      <a:pt x="42" y="277"/>
                    </a:lnTo>
                    <a:lnTo>
                      <a:pt x="42" y="271"/>
                    </a:lnTo>
                    <a:lnTo>
                      <a:pt x="48" y="271"/>
                    </a:lnTo>
                    <a:lnTo>
                      <a:pt x="54" y="271"/>
                    </a:lnTo>
                    <a:lnTo>
                      <a:pt x="54" y="265"/>
                    </a:lnTo>
                    <a:lnTo>
                      <a:pt x="60" y="265"/>
                    </a:lnTo>
                    <a:lnTo>
                      <a:pt x="66" y="265"/>
                    </a:lnTo>
                    <a:lnTo>
                      <a:pt x="72" y="259"/>
                    </a:lnTo>
                    <a:lnTo>
                      <a:pt x="78" y="259"/>
                    </a:lnTo>
                    <a:lnTo>
                      <a:pt x="84" y="259"/>
                    </a:lnTo>
                    <a:lnTo>
                      <a:pt x="90" y="252"/>
                    </a:lnTo>
                    <a:lnTo>
                      <a:pt x="96" y="252"/>
                    </a:lnTo>
                    <a:lnTo>
                      <a:pt x="96" y="259"/>
                    </a:lnTo>
                    <a:lnTo>
                      <a:pt x="102" y="259"/>
                    </a:lnTo>
                    <a:lnTo>
                      <a:pt x="102" y="265"/>
                    </a:lnTo>
                    <a:lnTo>
                      <a:pt x="108" y="265"/>
                    </a:lnTo>
                    <a:lnTo>
                      <a:pt x="114" y="265"/>
                    </a:lnTo>
                    <a:lnTo>
                      <a:pt x="121" y="265"/>
                    </a:lnTo>
                    <a:lnTo>
                      <a:pt x="127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39" y="252"/>
                    </a:lnTo>
                    <a:lnTo>
                      <a:pt x="145" y="252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1" y="228"/>
                    </a:lnTo>
                    <a:lnTo>
                      <a:pt x="151" y="222"/>
                    </a:lnTo>
                    <a:lnTo>
                      <a:pt x="157" y="222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9" y="216"/>
                    </a:lnTo>
                    <a:lnTo>
                      <a:pt x="175" y="216"/>
                    </a:lnTo>
                    <a:lnTo>
                      <a:pt x="181" y="216"/>
                    </a:lnTo>
                    <a:lnTo>
                      <a:pt x="187" y="216"/>
                    </a:lnTo>
                    <a:lnTo>
                      <a:pt x="193" y="216"/>
                    </a:lnTo>
                    <a:lnTo>
                      <a:pt x="199" y="216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205" y="203"/>
                    </a:lnTo>
                    <a:lnTo>
                      <a:pt x="211" y="203"/>
                    </a:lnTo>
                    <a:lnTo>
                      <a:pt x="217" y="209"/>
                    </a:lnTo>
                    <a:lnTo>
                      <a:pt x="217" y="216"/>
                    </a:lnTo>
                    <a:lnTo>
                      <a:pt x="223" y="216"/>
                    </a:lnTo>
                    <a:lnTo>
                      <a:pt x="229" y="216"/>
                    </a:lnTo>
                    <a:lnTo>
                      <a:pt x="229" y="222"/>
                    </a:lnTo>
                    <a:lnTo>
                      <a:pt x="235" y="222"/>
                    </a:lnTo>
                    <a:lnTo>
                      <a:pt x="235" y="216"/>
                    </a:lnTo>
                    <a:lnTo>
                      <a:pt x="241" y="216"/>
                    </a:lnTo>
                    <a:lnTo>
                      <a:pt x="247" y="216"/>
                    </a:lnTo>
                    <a:lnTo>
                      <a:pt x="253" y="216"/>
                    </a:lnTo>
                    <a:lnTo>
                      <a:pt x="253" y="209"/>
                    </a:lnTo>
                    <a:lnTo>
                      <a:pt x="259" y="203"/>
                    </a:lnTo>
                    <a:lnTo>
                      <a:pt x="265" y="203"/>
                    </a:lnTo>
                    <a:lnTo>
                      <a:pt x="271" y="203"/>
                    </a:lnTo>
                    <a:lnTo>
                      <a:pt x="277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197"/>
                    </a:lnTo>
                    <a:lnTo>
                      <a:pt x="302" y="197"/>
                    </a:lnTo>
                    <a:lnTo>
                      <a:pt x="308" y="197"/>
                    </a:lnTo>
                    <a:lnTo>
                      <a:pt x="308" y="191"/>
                    </a:lnTo>
                    <a:lnTo>
                      <a:pt x="314" y="185"/>
                    </a:lnTo>
                    <a:lnTo>
                      <a:pt x="314" y="179"/>
                    </a:lnTo>
                    <a:lnTo>
                      <a:pt x="320" y="179"/>
                    </a:lnTo>
                    <a:lnTo>
                      <a:pt x="326" y="179"/>
                    </a:lnTo>
                    <a:lnTo>
                      <a:pt x="326" y="172"/>
                    </a:lnTo>
                    <a:lnTo>
                      <a:pt x="320" y="172"/>
                    </a:lnTo>
                    <a:lnTo>
                      <a:pt x="320" y="166"/>
                    </a:lnTo>
                    <a:lnTo>
                      <a:pt x="326" y="166"/>
                    </a:lnTo>
                    <a:lnTo>
                      <a:pt x="332" y="166"/>
                    </a:lnTo>
                    <a:lnTo>
                      <a:pt x="338" y="166"/>
                    </a:lnTo>
                    <a:lnTo>
                      <a:pt x="344" y="166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50" y="160"/>
                    </a:lnTo>
                    <a:lnTo>
                      <a:pt x="350" y="154"/>
                    </a:lnTo>
                    <a:lnTo>
                      <a:pt x="356" y="154"/>
                    </a:lnTo>
                    <a:lnTo>
                      <a:pt x="362" y="154"/>
                    </a:lnTo>
                    <a:lnTo>
                      <a:pt x="368" y="154"/>
                    </a:lnTo>
                    <a:lnTo>
                      <a:pt x="374" y="148"/>
                    </a:lnTo>
                    <a:lnTo>
                      <a:pt x="368" y="148"/>
                    </a:lnTo>
                    <a:lnTo>
                      <a:pt x="368" y="142"/>
                    </a:lnTo>
                    <a:lnTo>
                      <a:pt x="368" y="136"/>
                    </a:lnTo>
                    <a:lnTo>
                      <a:pt x="368" y="129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74" y="117"/>
                    </a:lnTo>
                    <a:lnTo>
                      <a:pt x="380" y="117"/>
                    </a:lnTo>
                    <a:lnTo>
                      <a:pt x="380" y="111"/>
                    </a:lnTo>
                    <a:lnTo>
                      <a:pt x="380" y="117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11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8" y="111"/>
                    </a:lnTo>
                    <a:lnTo>
                      <a:pt x="404" y="111"/>
                    </a:lnTo>
                    <a:lnTo>
                      <a:pt x="404" y="105"/>
                    </a:lnTo>
                    <a:lnTo>
                      <a:pt x="410" y="105"/>
                    </a:lnTo>
                    <a:lnTo>
                      <a:pt x="410" y="99"/>
                    </a:lnTo>
                    <a:lnTo>
                      <a:pt x="416" y="99"/>
                    </a:lnTo>
                    <a:lnTo>
                      <a:pt x="416" y="93"/>
                    </a:lnTo>
                    <a:lnTo>
                      <a:pt x="422" y="93"/>
                    </a:lnTo>
                    <a:lnTo>
                      <a:pt x="416" y="93"/>
                    </a:lnTo>
                    <a:lnTo>
                      <a:pt x="416" y="86"/>
                    </a:lnTo>
                    <a:lnTo>
                      <a:pt x="410" y="80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68"/>
                    </a:lnTo>
                    <a:lnTo>
                      <a:pt x="422" y="68"/>
                    </a:lnTo>
                    <a:lnTo>
                      <a:pt x="422" y="74"/>
                    </a:lnTo>
                    <a:lnTo>
                      <a:pt x="428" y="74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34" y="62"/>
                    </a:lnTo>
                    <a:lnTo>
                      <a:pt x="434" y="56"/>
                    </a:lnTo>
                    <a:lnTo>
                      <a:pt x="428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0" y="62"/>
                    </a:lnTo>
                    <a:lnTo>
                      <a:pt x="440" y="56"/>
                    </a:lnTo>
                    <a:lnTo>
                      <a:pt x="447" y="56"/>
                    </a:lnTo>
                    <a:lnTo>
                      <a:pt x="447" y="62"/>
                    </a:lnTo>
                    <a:lnTo>
                      <a:pt x="447" y="56"/>
                    </a:lnTo>
                    <a:lnTo>
                      <a:pt x="453" y="56"/>
                    </a:lnTo>
                    <a:lnTo>
                      <a:pt x="453" y="49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3"/>
                    </a:lnTo>
                    <a:lnTo>
                      <a:pt x="465" y="49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3" y="37"/>
                    </a:lnTo>
                    <a:lnTo>
                      <a:pt x="483" y="31"/>
                    </a:lnTo>
                    <a:lnTo>
                      <a:pt x="483" y="25"/>
                    </a:lnTo>
                    <a:lnTo>
                      <a:pt x="489" y="25"/>
                    </a:lnTo>
                    <a:lnTo>
                      <a:pt x="489" y="19"/>
                    </a:lnTo>
                    <a:lnTo>
                      <a:pt x="489" y="13"/>
                    </a:lnTo>
                    <a:lnTo>
                      <a:pt x="489" y="6"/>
                    </a:lnTo>
                    <a:lnTo>
                      <a:pt x="495" y="6"/>
                    </a:lnTo>
                    <a:lnTo>
                      <a:pt x="501" y="6"/>
                    </a:lnTo>
                    <a:lnTo>
                      <a:pt x="507" y="6"/>
                    </a:lnTo>
                    <a:lnTo>
                      <a:pt x="513" y="6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25" y="13"/>
                    </a:lnTo>
                    <a:lnTo>
                      <a:pt x="531" y="13"/>
                    </a:lnTo>
                    <a:lnTo>
                      <a:pt x="531" y="19"/>
                    </a:lnTo>
                    <a:lnTo>
                      <a:pt x="525" y="19"/>
                    </a:lnTo>
                    <a:lnTo>
                      <a:pt x="525" y="13"/>
                    </a:lnTo>
                    <a:lnTo>
                      <a:pt x="525" y="19"/>
                    </a:lnTo>
                    <a:lnTo>
                      <a:pt x="519" y="19"/>
                    </a:lnTo>
                    <a:lnTo>
                      <a:pt x="519" y="25"/>
                    </a:lnTo>
                    <a:lnTo>
                      <a:pt x="519" y="19"/>
                    </a:lnTo>
                    <a:lnTo>
                      <a:pt x="525" y="19"/>
                    </a:lnTo>
                    <a:lnTo>
                      <a:pt x="525" y="25"/>
                    </a:lnTo>
                    <a:lnTo>
                      <a:pt x="519" y="25"/>
                    </a:lnTo>
                    <a:lnTo>
                      <a:pt x="513" y="25"/>
                    </a:lnTo>
                    <a:lnTo>
                      <a:pt x="513" y="31"/>
                    </a:lnTo>
                    <a:lnTo>
                      <a:pt x="519" y="31"/>
                    </a:lnTo>
                    <a:lnTo>
                      <a:pt x="513" y="31"/>
                    </a:lnTo>
                    <a:lnTo>
                      <a:pt x="507" y="31"/>
                    </a:lnTo>
                    <a:lnTo>
                      <a:pt x="507" y="37"/>
                    </a:lnTo>
                    <a:lnTo>
                      <a:pt x="513" y="37"/>
                    </a:lnTo>
                    <a:lnTo>
                      <a:pt x="507" y="37"/>
                    </a:lnTo>
                    <a:lnTo>
                      <a:pt x="501" y="37"/>
                    </a:lnTo>
                    <a:lnTo>
                      <a:pt x="507" y="37"/>
                    </a:lnTo>
                    <a:lnTo>
                      <a:pt x="507" y="43"/>
                    </a:lnTo>
                    <a:lnTo>
                      <a:pt x="507" y="49"/>
                    </a:lnTo>
                    <a:lnTo>
                      <a:pt x="501" y="49"/>
                    </a:lnTo>
                    <a:lnTo>
                      <a:pt x="501" y="56"/>
                    </a:lnTo>
                    <a:lnTo>
                      <a:pt x="495" y="56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83" y="74"/>
                    </a:lnTo>
                    <a:lnTo>
                      <a:pt x="483" y="80"/>
                    </a:lnTo>
                    <a:lnTo>
                      <a:pt x="477" y="80"/>
                    </a:lnTo>
                    <a:lnTo>
                      <a:pt x="471" y="80"/>
                    </a:lnTo>
                    <a:lnTo>
                      <a:pt x="471" y="86"/>
                    </a:lnTo>
                    <a:lnTo>
                      <a:pt x="471" y="93"/>
                    </a:lnTo>
                    <a:lnTo>
                      <a:pt x="471" y="99"/>
                    </a:lnTo>
                    <a:lnTo>
                      <a:pt x="465" y="99"/>
                    </a:lnTo>
                    <a:lnTo>
                      <a:pt x="465" y="105"/>
                    </a:lnTo>
                    <a:lnTo>
                      <a:pt x="459" y="105"/>
                    </a:lnTo>
                    <a:lnTo>
                      <a:pt x="459" y="99"/>
                    </a:lnTo>
                    <a:lnTo>
                      <a:pt x="453" y="99"/>
                    </a:lnTo>
                    <a:lnTo>
                      <a:pt x="447" y="99"/>
                    </a:lnTo>
                    <a:lnTo>
                      <a:pt x="447" y="93"/>
                    </a:lnTo>
                    <a:lnTo>
                      <a:pt x="440" y="93"/>
                    </a:lnTo>
                    <a:lnTo>
                      <a:pt x="434" y="93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22" y="99"/>
                    </a:lnTo>
                    <a:lnTo>
                      <a:pt x="416" y="99"/>
                    </a:lnTo>
                    <a:lnTo>
                      <a:pt x="416" y="105"/>
                    </a:lnTo>
                    <a:lnTo>
                      <a:pt x="416" y="111"/>
                    </a:lnTo>
                    <a:lnTo>
                      <a:pt x="416" y="117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04" y="111"/>
                    </a:lnTo>
                    <a:lnTo>
                      <a:pt x="404" y="117"/>
                    </a:lnTo>
                    <a:lnTo>
                      <a:pt x="398" y="117"/>
                    </a:lnTo>
                    <a:lnTo>
                      <a:pt x="392" y="117"/>
                    </a:lnTo>
                    <a:lnTo>
                      <a:pt x="386" y="117"/>
                    </a:lnTo>
                    <a:lnTo>
                      <a:pt x="380" y="117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74" y="136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80" y="148"/>
                    </a:lnTo>
                    <a:lnTo>
                      <a:pt x="380" y="154"/>
                    </a:lnTo>
                    <a:lnTo>
                      <a:pt x="386" y="154"/>
                    </a:lnTo>
                    <a:lnTo>
                      <a:pt x="386" y="160"/>
                    </a:lnTo>
                    <a:lnTo>
                      <a:pt x="386" y="166"/>
                    </a:lnTo>
                    <a:lnTo>
                      <a:pt x="386" y="172"/>
                    </a:lnTo>
                    <a:lnTo>
                      <a:pt x="380" y="172"/>
                    </a:lnTo>
                    <a:lnTo>
                      <a:pt x="374" y="172"/>
                    </a:lnTo>
                    <a:lnTo>
                      <a:pt x="368" y="172"/>
                    </a:lnTo>
                    <a:lnTo>
                      <a:pt x="368" y="179"/>
                    </a:lnTo>
                    <a:lnTo>
                      <a:pt x="368" y="185"/>
                    </a:lnTo>
                    <a:lnTo>
                      <a:pt x="368" y="191"/>
                    </a:lnTo>
                    <a:lnTo>
                      <a:pt x="368" y="197"/>
                    </a:lnTo>
                    <a:lnTo>
                      <a:pt x="368" y="203"/>
                    </a:lnTo>
                    <a:lnTo>
                      <a:pt x="368" y="209"/>
                    </a:lnTo>
                    <a:lnTo>
                      <a:pt x="374" y="209"/>
                    </a:lnTo>
                    <a:lnTo>
                      <a:pt x="380" y="209"/>
                    </a:lnTo>
                    <a:lnTo>
                      <a:pt x="380" y="216"/>
                    </a:lnTo>
                    <a:lnTo>
                      <a:pt x="380" y="222"/>
                    </a:lnTo>
                    <a:lnTo>
                      <a:pt x="386" y="228"/>
                    </a:lnTo>
                    <a:lnTo>
                      <a:pt x="386" y="234"/>
                    </a:lnTo>
                    <a:lnTo>
                      <a:pt x="386" y="240"/>
                    </a:lnTo>
                    <a:lnTo>
                      <a:pt x="386" y="246"/>
                    </a:lnTo>
                    <a:lnTo>
                      <a:pt x="386" y="252"/>
                    </a:lnTo>
                    <a:lnTo>
                      <a:pt x="386" y="259"/>
                    </a:lnTo>
                    <a:lnTo>
                      <a:pt x="386" y="265"/>
                    </a:lnTo>
                    <a:lnTo>
                      <a:pt x="386" y="271"/>
                    </a:lnTo>
                    <a:lnTo>
                      <a:pt x="380" y="271"/>
                    </a:lnTo>
                    <a:lnTo>
                      <a:pt x="374" y="271"/>
                    </a:lnTo>
                    <a:lnTo>
                      <a:pt x="374" y="277"/>
                    </a:lnTo>
                    <a:lnTo>
                      <a:pt x="368" y="277"/>
                    </a:lnTo>
                    <a:lnTo>
                      <a:pt x="368" y="283"/>
                    </a:lnTo>
                    <a:lnTo>
                      <a:pt x="362" y="283"/>
                    </a:lnTo>
                    <a:lnTo>
                      <a:pt x="362" y="289"/>
                    </a:lnTo>
                    <a:lnTo>
                      <a:pt x="356" y="289"/>
                    </a:lnTo>
                    <a:lnTo>
                      <a:pt x="350" y="289"/>
                    </a:lnTo>
                    <a:lnTo>
                      <a:pt x="350" y="296"/>
                    </a:lnTo>
                    <a:lnTo>
                      <a:pt x="356" y="296"/>
                    </a:lnTo>
                    <a:lnTo>
                      <a:pt x="350" y="296"/>
                    </a:lnTo>
                    <a:lnTo>
                      <a:pt x="350" y="302"/>
                    </a:lnTo>
                    <a:lnTo>
                      <a:pt x="344" y="302"/>
                    </a:lnTo>
                    <a:lnTo>
                      <a:pt x="344" y="308"/>
                    </a:lnTo>
                    <a:lnTo>
                      <a:pt x="344" y="314"/>
                    </a:lnTo>
                    <a:lnTo>
                      <a:pt x="338" y="314"/>
                    </a:lnTo>
                    <a:lnTo>
                      <a:pt x="332" y="314"/>
                    </a:lnTo>
                    <a:lnTo>
                      <a:pt x="332" y="320"/>
                    </a:lnTo>
                    <a:lnTo>
                      <a:pt x="326" y="320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20" y="332"/>
                    </a:lnTo>
                    <a:lnTo>
                      <a:pt x="314" y="332"/>
                    </a:lnTo>
                    <a:lnTo>
                      <a:pt x="308" y="332"/>
                    </a:lnTo>
                    <a:lnTo>
                      <a:pt x="308" y="339"/>
                    </a:lnTo>
                    <a:lnTo>
                      <a:pt x="302" y="339"/>
                    </a:lnTo>
                    <a:lnTo>
                      <a:pt x="302" y="345"/>
                    </a:lnTo>
                    <a:lnTo>
                      <a:pt x="302" y="351"/>
                    </a:lnTo>
                    <a:lnTo>
                      <a:pt x="296" y="351"/>
                    </a:lnTo>
                    <a:lnTo>
                      <a:pt x="290" y="357"/>
                    </a:lnTo>
                    <a:lnTo>
                      <a:pt x="284" y="357"/>
                    </a:lnTo>
                    <a:lnTo>
                      <a:pt x="277" y="357"/>
                    </a:lnTo>
                    <a:lnTo>
                      <a:pt x="271" y="357"/>
                    </a:lnTo>
                    <a:lnTo>
                      <a:pt x="265" y="357"/>
                    </a:lnTo>
                    <a:lnTo>
                      <a:pt x="265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3" y="369"/>
                    </a:lnTo>
                    <a:lnTo>
                      <a:pt x="247" y="369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29" y="369"/>
                    </a:lnTo>
                    <a:lnTo>
                      <a:pt x="223" y="369"/>
                    </a:lnTo>
                    <a:lnTo>
                      <a:pt x="217" y="369"/>
                    </a:lnTo>
                    <a:lnTo>
                      <a:pt x="211" y="369"/>
                    </a:lnTo>
                    <a:lnTo>
                      <a:pt x="211" y="363"/>
                    </a:lnTo>
                    <a:lnTo>
                      <a:pt x="205" y="363"/>
                    </a:lnTo>
                    <a:lnTo>
                      <a:pt x="205" y="369"/>
                    </a:lnTo>
                    <a:lnTo>
                      <a:pt x="205" y="363"/>
                    </a:lnTo>
                    <a:lnTo>
                      <a:pt x="199" y="363"/>
                    </a:lnTo>
                    <a:lnTo>
                      <a:pt x="199" y="369"/>
                    </a:lnTo>
                    <a:lnTo>
                      <a:pt x="193" y="369"/>
                    </a:lnTo>
                    <a:lnTo>
                      <a:pt x="193" y="363"/>
                    </a:lnTo>
                    <a:lnTo>
                      <a:pt x="187" y="363"/>
                    </a:lnTo>
                    <a:lnTo>
                      <a:pt x="181" y="36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8" name="Rectangle 382"/>
              <p:cNvSpPr>
                <a:spLocks noChangeArrowheads="1"/>
              </p:cNvSpPr>
              <p:nvPr/>
            </p:nvSpPr>
            <p:spPr bwMode="auto">
              <a:xfrm>
                <a:off x="2424" y="1380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Freeform 383"/>
              <p:cNvSpPr>
                <a:spLocks/>
              </p:cNvSpPr>
              <p:nvPr/>
            </p:nvSpPr>
            <p:spPr bwMode="auto">
              <a:xfrm>
                <a:off x="2491" y="1393"/>
                <a:ext cx="36" cy="24"/>
              </a:xfrm>
              <a:custGeom>
                <a:avLst/>
                <a:gdLst>
                  <a:gd name="T0" fmla="*/ 30 w 36"/>
                  <a:gd name="T1" fmla="*/ 0 h 24"/>
                  <a:gd name="T2" fmla="*/ 30 w 36"/>
                  <a:gd name="T3" fmla="*/ 6 h 24"/>
                  <a:gd name="T4" fmla="*/ 36 w 36"/>
                  <a:gd name="T5" fmla="*/ 6 h 24"/>
                  <a:gd name="T6" fmla="*/ 30 w 36"/>
                  <a:gd name="T7" fmla="*/ 12 h 24"/>
                  <a:gd name="T8" fmla="*/ 30 w 36"/>
                  <a:gd name="T9" fmla="*/ 18 h 24"/>
                  <a:gd name="T10" fmla="*/ 24 w 36"/>
                  <a:gd name="T11" fmla="*/ 18 h 24"/>
                  <a:gd name="T12" fmla="*/ 18 w 36"/>
                  <a:gd name="T13" fmla="*/ 18 h 24"/>
                  <a:gd name="T14" fmla="*/ 12 w 36"/>
                  <a:gd name="T15" fmla="*/ 18 h 24"/>
                  <a:gd name="T16" fmla="*/ 12 w 36"/>
                  <a:gd name="T17" fmla="*/ 24 h 24"/>
                  <a:gd name="T18" fmla="*/ 12 w 36"/>
                  <a:gd name="T19" fmla="*/ 18 h 24"/>
                  <a:gd name="T20" fmla="*/ 6 w 36"/>
                  <a:gd name="T21" fmla="*/ 24 h 24"/>
                  <a:gd name="T22" fmla="*/ 0 w 36"/>
                  <a:gd name="T23" fmla="*/ 24 h 24"/>
                  <a:gd name="T24" fmla="*/ 0 w 36"/>
                  <a:gd name="T25" fmla="*/ 18 h 24"/>
                  <a:gd name="T26" fmla="*/ 0 w 36"/>
                  <a:gd name="T27" fmla="*/ 12 h 24"/>
                  <a:gd name="T28" fmla="*/ 6 w 36"/>
                  <a:gd name="T29" fmla="*/ 12 h 24"/>
                  <a:gd name="T30" fmla="*/ 12 w 36"/>
                  <a:gd name="T31" fmla="*/ 12 h 24"/>
                  <a:gd name="T32" fmla="*/ 12 w 36"/>
                  <a:gd name="T33" fmla="*/ 6 h 24"/>
                  <a:gd name="T34" fmla="*/ 18 w 36"/>
                  <a:gd name="T35" fmla="*/ 6 h 24"/>
                  <a:gd name="T36" fmla="*/ 24 w 36"/>
                  <a:gd name="T37" fmla="*/ 6 h 24"/>
                  <a:gd name="T38" fmla="*/ 30 w 36"/>
                  <a:gd name="T39" fmla="*/ 0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4"/>
                  <a:gd name="T62" fmla="*/ 36 w 36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4">
                    <a:moveTo>
                      <a:pt x="30" y="0"/>
                    </a:moveTo>
                    <a:lnTo>
                      <a:pt x="30" y="6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0" name="Freeform 384"/>
              <p:cNvSpPr>
                <a:spLocks noEditPoints="1"/>
              </p:cNvSpPr>
              <p:nvPr/>
            </p:nvSpPr>
            <p:spPr bwMode="auto">
              <a:xfrm>
                <a:off x="2436" y="1393"/>
                <a:ext cx="55" cy="24"/>
              </a:xfrm>
              <a:custGeom>
                <a:avLst/>
                <a:gdLst>
                  <a:gd name="T0" fmla="*/ 19 w 55"/>
                  <a:gd name="T1" fmla="*/ 24 h 24"/>
                  <a:gd name="T2" fmla="*/ 19 w 55"/>
                  <a:gd name="T3" fmla="*/ 18 h 24"/>
                  <a:gd name="T4" fmla="*/ 13 w 55"/>
                  <a:gd name="T5" fmla="*/ 18 h 24"/>
                  <a:gd name="T6" fmla="*/ 19 w 55"/>
                  <a:gd name="T7" fmla="*/ 18 h 24"/>
                  <a:gd name="T8" fmla="*/ 19 w 55"/>
                  <a:gd name="T9" fmla="*/ 24 h 24"/>
                  <a:gd name="T10" fmla="*/ 13 w 55"/>
                  <a:gd name="T11" fmla="*/ 24 h 24"/>
                  <a:gd name="T12" fmla="*/ 7 w 55"/>
                  <a:gd name="T13" fmla="*/ 24 h 24"/>
                  <a:gd name="T14" fmla="*/ 7 w 55"/>
                  <a:gd name="T15" fmla="*/ 18 h 24"/>
                  <a:gd name="T16" fmla="*/ 13 w 55"/>
                  <a:gd name="T17" fmla="*/ 18 h 24"/>
                  <a:gd name="T18" fmla="*/ 7 w 55"/>
                  <a:gd name="T19" fmla="*/ 18 h 24"/>
                  <a:gd name="T20" fmla="*/ 7 w 55"/>
                  <a:gd name="T21" fmla="*/ 12 h 24"/>
                  <a:gd name="T22" fmla="*/ 0 w 55"/>
                  <a:gd name="T23" fmla="*/ 12 h 24"/>
                  <a:gd name="T24" fmla="*/ 0 w 55"/>
                  <a:gd name="T25" fmla="*/ 6 h 24"/>
                  <a:gd name="T26" fmla="*/ 7 w 55"/>
                  <a:gd name="T27" fmla="*/ 6 h 24"/>
                  <a:gd name="T28" fmla="*/ 13 w 55"/>
                  <a:gd name="T29" fmla="*/ 6 h 24"/>
                  <a:gd name="T30" fmla="*/ 19 w 55"/>
                  <a:gd name="T31" fmla="*/ 6 h 24"/>
                  <a:gd name="T32" fmla="*/ 25 w 55"/>
                  <a:gd name="T33" fmla="*/ 6 h 24"/>
                  <a:gd name="T34" fmla="*/ 25 w 55"/>
                  <a:gd name="T35" fmla="*/ 0 h 24"/>
                  <a:gd name="T36" fmla="*/ 31 w 55"/>
                  <a:gd name="T37" fmla="*/ 0 h 24"/>
                  <a:gd name="T38" fmla="*/ 31 w 55"/>
                  <a:gd name="T39" fmla="*/ 6 h 24"/>
                  <a:gd name="T40" fmla="*/ 37 w 55"/>
                  <a:gd name="T41" fmla="*/ 6 h 24"/>
                  <a:gd name="T42" fmla="*/ 43 w 55"/>
                  <a:gd name="T43" fmla="*/ 12 h 24"/>
                  <a:gd name="T44" fmla="*/ 49 w 55"/>
                  <a:gd name="T45" fmla="*/ 12 h 24"/>
                  <a:gd name="T46" fmla="*/ 55 w 55"/>
                  <a:gd name="T47" fmla="*/ 12 h 24"/>
                  <a:gd name="T48" fmla="*/ 55 w 55"/>
                  <a:gd name="T49" fmla="*/ 18 h 24"/>
                  <a:gd name="T50" fmla="*/ 49 w 55"/>
                  <a:gd name="T51" fmla="*/ 18 h 24"/>
                  <a:gd name="T52" fmla="*/ 49 w 55"/>
                  <a:gd name="T53" fmla="*/ 24 h 24"/>
                  <a:gd name="T54" fmla="*/ 43 w 55"/>
                  <a:gd name="T55" fmla="*/ 24 h 24"/>
                  <a:gd name="T56" fmla="*/ 37 w 55"/>
                  <a:gd name="T57" fmla="*/ 24 h 24"/>
                  <a:gd name="T58" fmla="*/ 31 w 55"/>
                  <a:gd name="T59" fmla="*/ 18 h 24"/>
                  <a:gd name="T60" fmla="*/ 25 w 55"/>
                  <a:gd name="T61" fmla="*/ 12 h 24"/>
                  <a:gd name="T62" fmla="*/ 25 w 55"/>
                  <a:gd name="T63" fmla="*/ 18 h 24"/>
                  <a:gd name="T64" fmla="*/ 19 w 55"/>
                  <a:gd name="T65" fmla="*/ 18 h 24"/>
                  <a:gd name="T66" fmla="*/ 19 w 55"/>
                  <a:gd name="T67" fmla="*/ 24 h 24"/>
                  <a:gd name="T68" fmla="*/ 13 w 55"/>
                  <a:gd name="T69" fmla="*/ 18 h 24"/>
                  <a:gd name="T70" fmla="*/ 13 w 55"/>
                  <a:gd name="T71" fmla="*/ 12 h 24"/>
                  <a:gd name="T72" fmla="*/ 19 w 55"/>
                  <a:gd name="T73" fmla="*/ 12 h 24"/>
                  <a:gd name="T74" fmla="*/ 13 w 55"/>
                  <a:gd name="T75" fmla="*/ 12 h 24"/>
                  <a:gd name="T76" fmla="*/ 13 w 55"/>
                  <a:gd name="T77" fmla="*/ 1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24"/>
                  <a:gd name="T119" fmla="*/ 55 w 55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24">
                    <a:moveTo>
                      <a:pt x="19" y="24"/>
                    </a:moveTo>
                    <a:lnTo>
                      <a:pt x="19" y="18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49" y="18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1" y="1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9" y="24"/>
                    </a:lnTo>
                    <a:close/>
                    <a:moveTo>
                      <a:pt x="13" y="18"/>
                    </a:moveTo>
                    <a:lnTo>
                      <a:pt x="13" y="12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1" name="Freeform 385"/>
              <p:cNvSpPr>
                <a:spLocks/>
              </p:cNvSpPr>
              <p:nvPr/>
            </p:nvSpPr>
            <p:spPr bwMode="auto">
              <a:xfrm>
                <a:off x="2418" y="1399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2" name="Freeform 386"/>
              <p:cNvSpPr>
                <a:spLocks/>
              </p:cNvSpPr>
              <p:nvPr/>
            </p:nvSpPr>
            <p:spPr bwMode="auto">
              <a:xfrm>
                <a:off x="2388" y="1405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6 w 24"/>
                  <a:gd name="T3" fmla="*/ 0 h 6"/>
                  <a:gd name="T4" fmla="*/ 12 w 24"/>
                  <a:gd name="T5" fmla="*/ 0 h 6"/>
                  <a:gd name="T6" fmla="*/ 18 w 24"/>
                  <a:gd name="T7" fmla="*/ 0 h 6"/>
                  <a:gd name="T8" fmla="*/ 24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18 w 24"/>
                  <a:gd name="T17" fmla="*/ 6 h 6"/>
                  <a:gd name="T18" fmla="*/ 12 w 24"/>
                  <a:gd name="T19" fmla="*/ 6 h 6"/>
                  <a:gd name="T20" fmla="*/ 6 w 24"/>
                  <a:gd name="T21" fmla="*/ 6 h 6"/>
                  <a:gd name="T22" fmla="*/ 0 w 2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"/>
                  <a:gd name="T38" fmla="*/ 24 w 2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3" name="Freeform 387"/>
              <p:cNvSpPr>
                <a:spLocks/>
              </p:cNvSpPr>
              <p:nvPr/>
            </p:nvSpPr>
            <p:spPr bwMode="auto">
              <a:xfrm>
                <a:off x="2449" y="140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4" name="Freeform 388"/>
              <p:cNvSpPr>
                <a:spLocks/>
              </p:cNvSpPr>
              <p:nvPr/>
            </p:nvSpPr>
            <p:spPr bwMode="auto">
              <a:xfrm>
                <a:off x="2280" y="147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5" name="Freeform 389"/>
              <p:cNvSpPr>
                <a:spLocks/>
              </p:cNvSpPr>
              <p:nvPr/>
            </p:nvSpPr>
            <p:spPr bwMode="auto">
              <a:xfrm>
                <a:off x="2104" y="1534"/>
                <a:ext cx="25" cy="12"/>
              </a:xfrm>
              <a:custGeom>
                <a:avLst/>
                <a:gdLst>
                  <a:gd name="T0" fmla="*/ 7 w 25"/>
                  <a:gd name="T1" fmla="*/ 12 h 12"/>
                  <a:gd name="T2" fmla="*/ 0 w 25"/>
                  <a:gd name="T3" fmla="*/ 12 h 12"/>
                  <a:gd name="T4" fmla="*/ 0 w 25"/>
                  <a:gd name="T5" fmla="*/ 6 h 12"/>
                  <a:gd name="T6" fmla="*/ 7 w 25"/>
                  <a:gd name="T7" fmla="*/ 6 h 12"/>
                  <a:gd name="T8" fmla="*/ 7 w 25"/>
                  <a:gd name="T9" fmla="*/ 0 h 12"/>
                  <a:gd name="T10" fmla="*/ 7 w 25"/>
                  <a:gd name="T11" fmla="*/ 6 h 12"/>
                  <a:gd name="T12" fmla="*/ 13 w 25"/>
                  <a:gd name="T13" fmla="*/ 6 h 12"/>
                  <a:gd name="T14" fmla="*/ 19 w 25"/>
                  <a:gd name="T15" fmla="*/ 6 h 12"/>
                  <a:gd name="T16" fmla="*/ 19 w 25"/>
                  <a:gd name="T17" fmla="*/ 0 h 12"/>
                  <a:gd name="T18" fmla="*/ 25 w 25"/>
                  <a:gd name="T19" fmla="*/ 6 h 12"/>
                  <a:gd name="T20" fmla="*/ 19 w 25"/>
                  <a:gd name="T21" fmla="*/ 12 h 12"/>
                  <a:gd name="T22" fmla="*/ 13 w 25"/>
                  <a:gd name="T23" fmla="*/ 12 h 12"/>
                  <a:gd name="T24" fmla="*/ 7 w 25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2"/>
                  <a:gd name="T41" fmla="*/ 25 w 2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2">
                    <a:moveTo>
                      <a:pt x="7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6" name="Rectangle 390"/>
              <p:cNvSpPr>
                <a:spLocks noChangeArrowheads="1"/>
              </p:cNvSpPr>
              <p:nvPr/>
            </p:nvSpPr>
            <p:spPr bwMode="auto">
              <a:xfrm>
                <a:off x="1948" y="1491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Freeform 391"/>
              <p:cNvSpPr>
                <a:spLocks/>
              </p:cNvSpPr>
              <p:nvPr/>
            </p:nvSpPr>
            <p:spPr bwMode="auto">
              <a:xfrm>
                <a:off x="1700" y="1436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6 h 6"/>
                  <a:gd name="T6" fmla="*/ 0 w 12"/>
                  <a:gd name="T7" fmla="*/ 0 h 6"/>
                  <a:gd name="T8" fmla="*/ 6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8" name="Rectangle 392"/>
              <p:cNvSpPr>
                <a:spLocks noChangeArrowheads="1"/>
              </p:cNvSpPr>
              <p:nvPr/>
            </p:nvSpPr>
            <p:spPr bwMode="auto">
              <a:xfrm>
                <a:off x="1972" y="1522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Rectangle 393"/>
              <p:cNvSpPr>
                <a:spLocks noChangeArrowheads="1"/>
              </p:cNvSpPr>
              <p:nvPr/>
            </p:nvSpPr>
            <p:spPr bwMode="auto">
              <a:xfrm>
                <a:off x="2455" y="1528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Freeform 394"/>
              <p:cNvSpPr>
                <a:spLocks/>
              </p:cNvSpPr>
              <p:nvPr/>
            </p:nvSpPr>
            <p:spPr bwMode="auto">
              <a:xfrm>
                <a:off x="2430" y="15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1" name="Freeform 395"/>
              <p:cNvSpPr>
                <a:spLocks/>
              </p:cNvSpPr>
              <p:nvPr/>
            </p:nvSpPr>
            <p:spPr bwMode="auto">
              <a:xfrm>
                <a:off x="553" y="2359"/>
                <a:ext cx="24" cy="43"/>
              </a:xfrm>
              <a:custGeom>
                <a:avLst/>
                <a:gdLst>
                  <a:gd name="T0" fmla="*/ 18 w 24"/>
                  <a:gd name="T1" fmla="*/ 24 h 43"/>
                  <a:gd name="T2" fmla="*/ 18 w 24"/>
                  <a:gd name="T3" fmla="*/ 18 h 43"/>
                  <a:gd name="T4" fmla="*/ 18 w 24"/>
                  <a:gd name="T5" fmla="*/ 12 h 43"/>
                  <a:gd name="T6" fmla="*/ 12 w 24"/>
                  <a:gd name="T7" fmla="*/ 12 h 43"/>
                  <a:gd name="T8" fmla="*/ 12 w 24"/>
                  <a:gd name="T9" fmla="*/ 18 h 43"/>
                  <a:gd name="T10" fmla="*/ 6 w 24"/>
                  <a:gd name="T11" fmla="*/ 18 h 43"/>
                  <a:gd name="T12" fmla="*/ 6 w 24"/>
                  <a:gd name="T13" fmla="*/ 24 h 43"/>
                  <a:gd name="T14" fmla="*/ 6 w 24"/>
                  <a:gd name="T15" fmla="*/ 30 h 43"/>
                  <a:gd name="T16" fmla="*/ 6 w 24"/>
                  <a:gd name="T17" fmla="*/ 36 h 43"/>
                  <a:gd name="T18" fmla="*/ 12 w 24"/>
                  <a:gd name="T19" fmla="*/ 43 h 43"/>
                  <a:gd name="T20" fmla="*/ 6 w 24"/>
                  <a:gd name="T21" fmla="*/ 43 h 43"/>
                  <a:gd name="T22" fmla="*/ 6 w 24"/>
                  <a:gd name="T23" fmla="*/ 36 h 43"/>
                  <a:gd name="T24" fmla="*/ 0 w 24"/>
                  <a:gd name="T25" fmla="*/ 36 h 43"/>
                  <a:gd name="T26" fmla="*/ 0 w 24"/>
                  <a:gd name="T27" fmla="*/ 30 h 43"/>
                  <a:gd name="T28" fmla="*/ 0 w 24"/>
                  <a:gd name="T29" fmla="*/ 24 h 43"/>
                  <a:gd name="T30" fmla="*/ 6 w 24"/>
                  <a:gd name="T31" fmla="*/ 24 h 43"/>
                  <a:gd name="T32" fmla="*/ 6 w 24"/>
                  <a:gd name="T33" fmla="*/ 18 h 43"/>
                  <a:gd name="T34" fmla="*/ 6 w 24"/>
                  <a:gd name="T35" fmla="*/ 12 h 43"/>
                  <a:gd name="T36" fmla="*/ 12 w 24"/>
                  <a:gd name="T37" fmla="*/ 12 h 43"/>
                  <a:gd name="T38" fmla="*/ 12 w 24"/>
                  <a:gd name="T39" fmla="*/ 6 h 43"/>
                  <a:gd name="T40" fmla="*/ 18 w 24"/>
                  <a:gd name="T41" fmla="*/ 6 h 43"/>
                  <a:gd name="T42" fmla="*/ 18 w 24"/>
                  <a:gd name="T43" fmla="*/ 0 h 43"/>
                  <a:gd name="T44" fmla="*/ 24 w 24"/>
                  <a:gd name="T45" fmla="*/ 0 h 43"/>
                  <a:gd name="T46" fmla="*/ 24 w 24"/>
                  <a:gd name="T47" fmla="*/ 6 h 43"/>
                  <a:gd name="T48" fmla="*/ 24 w 24"/>
                  <a:gd name="T49" fmla="*/ 12 h 43"/>
                  <a:gd name="T50" fmla="*/ 18 w 24"/>
                  <a:gd name="T51" fmla="*/ 12 h 43"/>
                  <a:gd name="T52" fmla="*/ 24 w 24"/>
                  <a:gd name="T53" fmla="*/ 12 h 43"/>
                  <a:gd name="T54" fmla="*/ 24 w 24"/>
                  <a:gd name="T55" fmla="*/ 18 h 43"/>
                  <a:gd name="T56" fmla="*/ 24 w 24"/>
                  <a:gd name="T57" fmla="*/ 24 h 43"/>
                  <a:gd name="T58" fmla="*/ 18 w 24"/>
                  <a:gd name="T59" fmla="*/ 24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43"/>
                  <a:gd name="T92" fmla="*/ 24 w 24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43">
                    <a:moveTo>
                      <a:pt x="18" y="24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2" name="Freeform 396"/>
              <p:cNvSpPr>
                <a:spLocks/>
              </p:cNvSpPr>
              <p:nvPr/>
            </p:nvSpPr>
            <p:spPr bwMode="auto">
              <a:xfrm>
                <a:off x="1356" y="2482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6 w 18"/>
                  <a:gd name="T3" fmla="*/ 18 h 24"/>
                  <a:gd name="T4" fmla="*/ 0 w 18"/>
                  <a:gd name="T5" fmla="*/ 18 h 24"/>
                  <a:gd name="T6" fmla="*/ 0 w 18"/>
                  <a:gd name="T7" fmla="*/ 12 h 24"/>
                  <a:gd name="T8" fmla="*/ 0 w 18"/>
                  <a:gd name="T9" fmla="*/ 6 h 24"/>
                  <a:gd name="T10" fmla="*/ 0 w 18"/>
                  <a:gd name="T11" fmla="*/ 0 h 24"/>
                  <a:gd name="T12" fmla="*/ 6 w 18"/>
                  <a:gd name="T13" fmla="*/ 0 h 24"/>
                  <a:gd name="T14" fmla="*/ 12 w 18"/>
                  <a:gd name="T15" fmla="*/ 6 h 24"/>
                  <a:gd name="T16" fmla="*/ 18 w 18"/>
                  <a:gd name="T17" fmla="*/ 6 h 24"/>
                  <a:gd name="T18" fmla="*/ 18 w 18"/>
                  <a:gd name="T19" fmla="*/ 12 h 24"/>
                  <a:gd name="T20" fmla="*/ 12 w 18"/>
                  <a:gd name="T21" fmla="*/ 12 h 24"/>
                  <a:gd name="T22" fmla="*/ 12 w 18"/>
                  <a:gd name="T23" fmla="*/ 18 h 24"/>
                  <a:gd name="T24" fmla="*/ 12 w 18"/>
                  <a:gd name="T25" fmla="*/ 24 h 24"/>
                  <a:gd name="T26" fmla="*/ 6 w 18"/>
                  <a:gd name="T27" fmla="*/ 2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4"/>
                  <a:gd name="T44" fmla="*/ 18 w 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4">
                    <a:moveTo>
                      <a:pt x="6" y="24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3" name="Freeform 397"/>
              <p:cNvSpPr>
                <a:spLocks/>
              </p:cNvSpPr>
              <p:nvPr/>
            </p:nvSpPr>
            <p:spPr bwMode="auto">
              <a:xfrm>
                <a:off x="3239" y="254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12 h 19"/>
                  <a:gd name="T4" fmla="*/ 6 w 6"/>
                  <a:gd name="T5" fmla="*/ 6 h 19"/>
                  <a:gd name="T6" fmla="*/ 0 w 6"/>
                  <a:gd name="T7" fmla="*/ 6 h 19"/>
                  <a:gd name="T8" fmla="*/ 0 w 6"/>
                  <a:gd name="T9" fmla="*/ 0 h 19"/>
                  <a:gd name="T10" fmla="*/ 6 w 6"/>
                  <a:gd name="T11" fmla="*/ 0 h 19"/>
                  <a:gd name="T12" fmla="*/ 6 w 6"/>
                  <a:gd name="T13" fmla="*/ 6 h 19"/>
                  <a:gd name="T14" fmla="*/ 6 w 6"/>
                  <a:gd name="T15" fmla="*/ 12 h 19"/>
                  <a:gd name="T16" fmla="*/ 6 w 6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9"/>
                  <a:gd name="T29" fmla="*/ 6 w 6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9">
                    <a:moveTo>
                      <a:pt x="6" y="19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4" name="Freeform 398"/>
              <p:cNvSpPr>
                <a:spLocks/>
              </p:cNvSpPr>
              <p:nvPr/>
            </p:nvSpPr>
            <p:spPr bwMode="auto">
              <a:xfrm>
                <a:off x="1537" y="3011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12 w 12"/>
                  <a:gd name="T9" fmla="*/ 0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5" name="Freeform 399"/>
              <p:cNvSpPr>
                <a:spLocks/>
              </p:cNvSpPr>
              <p:nvPr/>
            </p:nvSpPr>
            <p:spPr bwMode="auto">
              <a:xfrm>
                <a:off x="825" y="3595"/>
                <a:ext cx="151" cy="129"/>
              </a:xfrm>
              <a:custGeom>
                <a:avLst/>
                <a:gdLst>
                  <a:gd name="T0" fmla="*/ 84 w 151"/>
                  <a:gd name="T1" fmla="*/ 6 h 129"/>
                  <a:gd name="T2" fmla="*/ 96 w 151"/>
                  <a:gd name="T3" fmla="*/ 6 h 129"/>
                  <a:gd name="T4" fmla="*/ 102 w 151"/>
                  <a:gd name="T5" fmla="*/ 0 h 129"/>
                  <a:gd name="T6" fmla="*/ 108 w 151"/>
                  <a:gd name="T7" fmla="*/ 6 h 129"/>
                  <a:gd name="T8" fmla="*/ 114 w 151"/>
                  <a:gd name="T9" fmla="*/ 13 h 129"/>
                  <a:gd name="T10" fmla="*/ 126 w 151"/>
                  <a:gd name="T11" fmla="*/ 13 h 129"/>
                  <a:gd name="T12" fmla="*/ 132 w 151"/>
                  <a:gd name="T13" fmla="*/ 19 h 129"/>
                  <a:gd name="T14" fmla="*/ 139 w 151"/>
                  <a:gd name="T15" fmla="*/ 25 h 129"/>
                  <a:gd name="T16" fmla="*/ 139 w 151"/>
                  <a:gd name="T17" fmla="*/ 37 h 129"/>
                  <a:gd name="T18" fmla="*/ 145 w 151"/>
                  <a:gd name="T19" fmla="*/ 43 h 129"/>
                  <a:gd name="T20" fmla="*/ 151 w 151"/>
                  <a:gd name="T21" fmla="*/ 49 h 129"/>
                  <a:gd name="T22" fmla="*/ 151 w 151"/>
                  <a:gd name="T23" fmla="*/ 62 h 129"/>
                  <a:gd name="T24" fmla="*/ 151 w 151"/>
                  <a:gd name="T25" fmla="*/ 74 h 129"/>
                  <a:gd name="T26" fmla="*/ 145 w 151"/>
                  <a:gd name="T27" fmla="*/ 80 h 129"/>
                  <a:gd name="T28" fmla="*/ 139 w 151"/>
                  <a:gd name="T29" fmla="*/ 86 h 129"/>
                  <a:gd name="T30" fmla="*/ 139 w 151"/>
                  <a:gd name="T31" fmla="*/ 99 h 129"/>
                  <a:gd name="T32" fmla="*/ 132 w 151"/>
                  <a:gd name="T33" fmla="*/ 105 h 129"/>
                  <a:gd name="T34" fmla="*/ 126 w 151"/>
                  <a:gd name="T35" fmla="*/ 99 h 129"/>
                  <a:gd name="T36" fmla="*/ 132 w 151"/>
                  <a:gd name="T37" fmla="*/ 93 h 129"/>
                  <a:gd name="T38" fmla="*/ 126 w 151"/>
                  <a:gd name="T39" fmla="*/ 86 h 129"/>
                  <a:gd name="T40" fmla="*/ 120 w 151"/>
                  <a:gd name="T41" fmla="*/ 80 h 129"/>
                  <a:gd name="T42" fmla="*/ 120 w 151"/>
                  <a:gd name="T43" fmla="*/ 80 h 129"/>
                  <a:gd name="T44" fmla="*/ 114 w 151"/>
                  <a:gd name="T45" fmla="*/ 74 h 129"/>
                  <a:gd name="T46" fmla="*/ 108 w 151"/>
                  <a:gd name="T47" fmla="*/ 68 h 129"/>
                  <a:gd name="T48" fmla="*/ 96 w 151"/>
                  <a:gd name="T49" fmla="*/ 68 h 129"/>
                  <a:gd name="T50" fmla="*/ 84 w 151"/>
                  <a:gd name="T51" fmla="*/ 68 h 129"/>
                  <a:gd name="T52" fmla="*/ 78 w 151"/>
                  <a:gd name="T53" fmla="*/ 74 h 129"/>
                  <a:gd name="T54" fmla="*/ 78 w 151"/>
                  <a:gd name="T55" fmla="*/ 74 h 129"/>
                  <a:gd name="T56" fmla="*/ 72 w 151"/>
                  <a:gd name="T57" fmla="*/ 80 h 129"/>
                  <a:gd name="T58" fmla="*/ 60 w 151"/>
                  <a:gd name="T59" fmla="*/ 80 h 129"/>
                  <a:gd name="T60" fmla="*/ 60 w 151"/>
                  <a:gd name="T61" fmla="*/ 80 h 129"/>
                  <a:gd name="T62" fmla="*/ 54 w 151"/>
                  <a:gd name="T63" fmla="*/ 86 h 129"/>
                  <a:gd name="T64" fmla="*/ 48 w 151"/>
                  <a:gd name="T65" fmla="*/ 93 h 129"/>
                  <a:gd name="T66" fmla="*/ 54 w 151"/>
                  <a:gd name="T67" fmla="*/ 99 h 129"/>
                  <a:gd name="T68" fmla="*/ 48 w 151"/>
                  <a:gd name="T69" fmla="*/ 105 h 129"/>
                  <a:gd name="T70" fmla="*/ 42 w 151"/>
                  <a:gd name="T71" fmla="*/ 111 h 129"/>
                  <a:gd name="T72" fmla="*/ 42 w 151"/>
                  <a:gd name="T73" fmla="*/ 123 h 129"/>
                  <a:gd name="T74" fmla="*/ 36 w 151"/>
                  <a:gd name="T75" fmla="*/ 129 h 129"/>
                  <a:gd name="T76" fmla="*/ 30 w 151"/>
                  <a:gd name="T77" fmla="*/ 123 h 129"/>
                  <a:gd name="T78" fmla="*/ 30 w 151"/>
                  <a:gd name="T79" fmla="*/ 111 h 129"/>
                  <a:gd name="T80" fmla="*/ 36 w 151"/>
                  <a:gd name="T81" fmla="*/ 105 h 129"/>
                  <a:gd name="T82" fmla="*/ 42 w 151"/>
                  <a:gd name="T83" fmla="*/ 99 h 129"/>
                  <a:gd name="T84" fmla="*/ 48 w 151"/>
                  <a:gd name="T85" fmla="*/ 93 h 129"/>
                  <a:gd name="T86" fmla="*/ 42 w 151"/>
                  <a:gd name="T87" fmla="*/ 86 h 129"/>
                  <a:gd name="T88" fmla="*/ 48 w 151"/>
                  <a:gd name="T89" fmla="*/ 80 h 129"/>
                  <a:gd name="T90" fmla="*/ 42 w 151"/>
                  <a:gd name="T91" fmla="*/ 74 h 129"/>
                  <a:gd name="T92" fmla="*/ 36 w 151"/>
                  <a:gd name="T93" fmla="*/ 68 h 129"/>
                  <a:gd name="T94" fmla="*/ 30 w 151"/>
                  <a:gd name="T95" fmla="*/ 62 h 129"/>
                  <a:gd name="T96" fmla="*/ 24 w 151"/>
                  <a:gd name="T97" fmla="*/ 56 h 129"/>
                  <a:gd name="T98" fmla="*/ 18 w 151"/>
                  <a:gd name="T99" fmla="*/ 49 h 129"/>
                  <a:gd name="T100" fmla="*/ 6 w 151"/>
                  <a:gd name="T101" fmla="*/ 49 h 129"/>
                  <a:gd name="T102" fmla="*/ 0 w 151"/>
                  <a:gd name="T103" fmla="*/ 37 h 129"/>
                  <a:gd name="T104" fmla="*/ 6 w 151"/>
                  <a:gd name="T105" fmla="*/ 31 h 129"/>
                  <a:gd name="T106" fmla="*/ 18 w 151"/>
                  <a:gd name="T107" fmla="*/ 31 h 129"/>
                  <a:gd name="T108" fmla="*/ 18 w 151"/>
                  <a:gd name="T109" fmla="*/ 19 h 129"/>
                  <a:gd name="T110" fmla="*/ 24 w 151"/>
                  <a:gd name="T111" fmla="*/ 25 h 129"/>
                  <a:gd name="T112" fmla="*/ 36 w 151"/>
                  <a:gd name="T113" fmla="*/ 25 h 129"/>
                  <a:gd name="T114" fmla="*/ 42 w 151"/>
                  <a:gd name="T115" fmla="*/ 19 h 129"/>
                  <a:gd name="T116" fmla="*/ 42 w 151"/>
                  <a:gd name="T117" fmla="*/ 19 h 129"/>
                  <a:gd name="T118" fmla="*/ 48 w 151"/>
                  <a:gd name="T119" fmla="*/ 13 h 129"/>
                  <a:gd name="T120" fmla="*/ 60 w 151"/>
                  <a:gd name="T121" fmla="*/ 13 h 129"/>
                  <a:gd name="T122" fmla="*/ 66 w 151"/>
                  <a:gd name="T123" fmla="*/ 6 h 129"/>
                  <a:gd name="T124" fmla="*/ 78 w 151"/>
                  <a:gd name="T125" fmla="*/ 6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29"/>
                  <a:gd name="T191" fmla="*/ 151 w 151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29">
                    <a:moveTo>
                      <a:pt x="78" y="6"/>
                    </a:move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3"/>
                    </a:lnTo>
                    <a:lnTo>
                      <a:pt x="120" y="13"/>
                    </a:lnTo>
                    <a:lnTo>
                      <a:pt x="126" y="13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25"/>
                    </a:lnTo>
                    <a:lnTo>
                      <a:pt x="139" y="25"/>
                    </a:lnTo>
                    <a:lnTo>
                      <a:pt x="139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45" y="43"/>
                    </a:lnTo>
                    <a:lnTo>
                      <a:pt x="151" y="43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1" y="62"/>
                    </a:lnTo>
                    <a:lnTo>
                      <a:pt x="151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0"/>
                    </a:lnTo>
                    <a:lnTo>
                      <a:pt x="145" y="86"/>
                    </a:lnTo>
                    <a:lnTo>
                      <a:pt x="139" y="86"/>
                    </a:lnTo>
                    <a:lnTo>
                      <a:pt x="139" y="93"/>
                    </a:lnTo>
                    <a:lnTo>
                      <a:pt x="139" y="99"/>
                    </a:lnTo>
                    <a:lnTo>
                      <a:pt x="139" y="105"/>
                    </a:lnTo>
                    <a:lnTo>
                      <a:pt x="132" y="105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32" y="99"/>
                    </a:lnTo>
                    <a:lnTo>
                      <a:pt x="132" y="93"/>
                    </a:lnTo>
                    <a:lnTo>
                      <a:pt x="132" y="86"/>
                    </a:lnTo>
                    <a:lnTo>
                      <a:pt x="126" y="86"/>
                    </a:lnTo>
                    <a:lnTo>
                      <a:pt x="120" y="86"/>
                    </a:lnTo>
                    <a:lnTo>
                      <a:pt x="120" y="80"/>
                    </a:lnTo>
                    <a:lnTo>
                      <a:pt x="120" y="74"/>
                    </a:lnTo>
                    <a:lnTo>
                      <a:pt x="120" y="80"/>
                    </a:lnTo>
                    <a:lnTo>
                      <a:pt x="114" y="80"/>
                    </a:lnTo>
                    <a:lnTo>
                      <a:pt x="114" y="74"/>
                    </a:lnTo>
                    <a:lnTo>
                      <a:pt x="108" y="74"/>
                    </a:lnTo>
                    <a:lnTo>
                      <a:pt x="108" y="68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8" y="74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80"/>
                    </a:lnTo>
                    <a:lnTo>
                      <a:pt x="60" y="86"/>
                    </a:lnTo>
                    <a:lnTo>
                      <a:pt x="54" y="86"/>
                    </a:lnTo>
                    <a:lnTo>
                      <a:pt x="54" y="93"/>
                    </a:lnTo>
                    <a:lnTo>
                      <a:pt x="48" y="93"/>
                    </a:lnTo>
                    <a:lnTo>
                      <a:pt x="54" y="93"/>
                    </a:lnTo>
                    <a:lnTo>
                      <a:pt x="54" y="99"/>
                    </a:lnTo>
                    <a:lnTo>
                      <a:pt x="48" y="99"/>
                    </a:lnTo>
                    <a:lnTo>
                      <a:pt x="48" y="105"/>
                    </a:lnTo>
                    <a:lnTo>
                      <a:pt x="48" y="111"/>
                    </a:lnTo>
                    <a:lnTo>
                      <a:pt x="42" y="111"/>
                    </a:lnTo>
                    <a:lnTo>
                      <a:pt x="42" y="117"/>
                    </a:lnTo>
                    <a:lnTo>
                      <a:pt x="42" y="123"/>
                    </a:lnTo>
                    <a:lnTo>
                      <a:pt x="36" y="123"/>
                    </a:lnTo>
                    <a:lnTo>
                      <a:pt x="36" y="129"/>
                    </a:lnTo>
                    <a:lnTo>
                      <a:pt x="30" y="129"/>
                    </a:lnTo>
                    <a:lnTo>
                      <a:pt x="30" y="123"/>
                    </a:lnTo>
                    <a:lnTo>
                      <a:pt x="30" y="117"/>
                    </a:lnTo>
                    <a:lnTo>
                      <a:pt x="30" y="111"/>
                    </a:lnTo>
                    <a:lnTo>
                      <a:pt x="36" y="111"/>
                    </a:lnTo>
                    <a:lnTo>
                      <a:pt x="36" y="105"/>
                    </a:lnTo>
                    <a:lnTo>
                      <a:pt x="36" y="99"/>
                    </a:lnTo>
                    <a:lnTo>
                      <a:pt x="42" y="99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48" y="86"/>
                    </a:lnTo>
                    <a:lnTo>
                      <a:pt x="42" y="86"/>
                    </a:lnTo>
                    <a:lnTo>
                      <a:pt x="42" y="80"/>
                    </a:lnTo>
                    <a:lnTo>
                      <a:pt x="48" y="80"/>
                    </a:lnTo>
                    <a:lnTo>
                      <a:pt x="42" y="80"/>
                    </a:lnTo>
                    <a:lnTo>
                      <a:pt x="42" y="74"/>
                    </a:lnTo>
                    <a:lnTo>
                      <a:pt x="42" y="68"/>
                    </a:lnTo>
                    <a:lnTo>
                      <a:pt x="36" y="68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6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13"/>
                    </a:lnTo>
                    <a:lnTo>
                      <a:pt x="60" y="13"/>
                    </a:lnTo>
                    <a:lnTo>
                      <a:pt x="66" y="13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6" name="Freeform 400"/>
              <p:cNvSpPr>
                <a:spLocks/>
              </p:cNvSpPr>
              <p:nvPr/>
            </p:nvSpPr>
            <p:spPr bwMode="auto">
              <a:xfrm>
                <a:off x="1428" y="3829"/>
                <a:ext cx="79" cy="68"/>
              </a:xfrm>
              <a:custGeom>
                <a:avLst/>
                <a:gdLst>
                  <a:gd name="T0" fmla="*/ 37 w 79"/>
                  <a:gd name="T1" fmla="*/ 0 h 68"/>
                  <a:gd name="T2" fmla="*/ 43 w 79"/>
                  <a:gd name="T3" fmla="*/ 6 h 68"/>
                  <a:gd name="T4" fmla="*/ 37 w 79"/>
                  <a:gd name="T5" fmla="*/ 6 h 68"/>
                  <a:gd name="T6" fmla="*/ 43 w 79"/>
                  <a:gd name="T7" fmla="*/ 6 h 68"/>
                  <a:gd name="T8" fmla="*/ 43 w 79"/>
                  <a:gd name="T9" fmla="*/ 12 h 68"/>
                  <a:gd name="T10" fmla="*/ 37 w 79"/>
                  <a:gd name="T11" fmla="*/ 12 h 68"/>
                  <a:gd name="T12" fmla="*/ 37 w 79"/>
                  <a:gd name="T13" fmla="*/ 19 h 68"/>
                  <a:gd name="T14" fmla="*/ 43 w 79"/>
                  <a:gd name="T15" fmla="*/ 19 h 68"/>
                  <a:gd name="T16" fmla="*/ 43 w 79"/>
                  <a:gd name="T17" fmla="*/ 25 h 68"/>
                  <a:gd name="T18" fmla="*/ 43 w 79"/>
                  <a:gd name="T19" fmla="*/ 31 h 68"/>
                  <a:gd name="T20" fmla="*/ 49 w 79"/>
                  <a:gd name="T21" fmla="*/ 31 h 68"/>
                  <a:gd name="T22" fmla="*/ 49 w 79"/>
                  <a:gd name="T23" fmla="*/ 37 h 68"/>
                  <a:gd name="T24" fmla="*/ 43 w 79"/>
                  <a:gd name="T25" fmla="*/ 37 h 68"/>
                  <a:gd name="T26" fmla="*/ 49 w 79"/>
                  <a:gd name="T27" fmla="*/ 37 h 68"/>
                  <a:gd name="T28" fmla="*/ 55 w 79"/>
                  <a:gd name="T29" fmla="*/ 37 h 68"/>
                  <a:gd name="T30" fmla="*/ 55 w 79"/>
                  <a:gd name="T31" fmla="*/ 43 h 68"/>
                  <a:gd name="T32" fmla="*/ 61 w 79"/>
                  <a:gd name="T33" fmla="*/ 43 h 68"/>
                  <a:gd name="T34" fmla="*/ 67 w 79"/>
                  <a:gd name="T35" fmla="*/ 43 h 68"/>
                  <a:gd name="T36" fmla="*/ 67 w 79"/>
                  <a:gd name="T37" fmla="*/ 37 h 68"/>
                  <a:gd name="T38" fmla="*/ 73 w 79"/>
                  <a:gd name="T39" fmla="*/ 37 h 68"/>
                  <a:gd name="T40" fmla="*/ 73 w 79"/>
                  <a:gd name="T41" fmla="*/ 43 h 68"/>
                  <a:gd name="T42" fmla="*/ 79 w 79"/>
                  <a:gd name="T43" fmla="*/ 43 h 68"/>
                  <a:gd name="T44" fmla="*/ 73 w 79"/>
                  <a:gd name="T45" fmla="*/ 43 h 68"/>
                  <a:gd name="T46" fmla="*/ 73 w 79"/>
                  <a:gd name="T47" fmla="*/ 49 h 68"/>
                  <a:gd name="T48" fmla="*/ 73 w 79"/>
                  <a:gd name="T49" fmla="*/ 55 h 68"/>
                  <a:gd name="T50" fmla="*/ 73 w 79"/>
                  <a:gd name="T51" fmla="*/ 62 h 68"/>
                  <a:gd name="T52" fmla="*/ 73 w 79"/>
                  <a:gd name="T53" fmla="*/ 68 h 68"/>
                  <a:gd name="T54" fmla="*/ 67 w 79"/>
                  <a:gd name="T55" fmla="*/ 68 h 68"/>
                  <a:gd name="T56" fmla="*/ 67 w 79"/>
                  <a:gd name="T57" fmla="*/ 62 h 68"/>
                  <a:gd name="T58" fmla="*/ 61 w 79"/>
                  <a:gd name="T59" fmla="*/ 62 h 68"/>
                  <a:gd name="T60" fmla="*/ 55 w 79"/>
                  <a:gd name="T61" fmla="*/ 62 h 68"/>
                  <a:gd name="T62" fmla="*/ 55 w 79"/>
                  <a:gd name="T63" fmla="*/ 55 h 68"/>
                  <a:gd name="T64" fmla="*/ 55 w 79"/>
                  <a:gd name="T65" fmla="*/ 49 h 68"/>
                  <a:gd name="T66" fmla="*/ 49 w 79"/>
                  <a:gd name="T67" fmla="*/ 49 h 68"/>
                  <a:gd name="T68" fmla="*/ 49 w 79"/>
                  <a:gd name="T69" fmla="*/ 43 h 68"/>
                  <a:gd name="T70" fmla="*/ 43 w 79"/>
                  <a:gd name="T71" fmla="*/ 37 h 68"/>
                  <a:gd name="T72" fmla="*/ 43 w 79"/>
                  <a:gd name="T73" fmla="*/ 31 h 68"/>
                  <a:gd name="T74" fmla="*/ 37 w 79"/>
                  <a:gd name="T75" fmla="*/ 31 h 68"/>
                  <a:gd name="T76" fmla="*/ 37 w 79"/>
                  <a:gd name="T77" fmla="*/ 25 h 68"/>
                  <a:gd name="T78" fmla="*/ 31 w 79"/>
                  <a:gd name="T79" fmla="*/ 25 h 68"/>
                  <a:gd name="T80" fmla="*/ 24 w 79"/>
                  <a:gd name="T81" fmla="*/ 25 h 68"/>
                  <a:gd name="T82" fmla="*/ 24 w 79"/>
                  <a:gd name="T83" fmla="*/ 19 h 68"/>
                  <a:gd name="T84" fmla="*/ 18 w 79"/>
                  <a:gd name="T85" fmla="*/ 12 h 68"/>
                  <a:gd name="T86" fmla="*/ 12 w 79"/>
                  <a:gd name="T87" fmla="*/ 12 h 68"/>
                  <a:gd name="T88" fmla="*/ 12 w 79"/>
                  <a:gd name="T89" fmla="*/ 19 h 68"/>
                  <a:gd name="T90" fmla="*/ 6 w 79"/>
                  <a:gd name="T91" fmla="*/ 19 h 68"/>
                  <a:gd name="T92" fmla="*/ 6 w 79"/>
                  <a:gd name="T93" fmla="*/ 12 h 68"/>
                  <a:gd name="T94" fmla="*/ 6 w 79"/>
                  <a:gd name="T95" fmla="*/ 6 h 68"/>
                  <a:gd name="T96" fmla="*/ 0 w 79"/>
                  <a:gd name="T97" fmla="*/ 6 h 68"/>
                  <a:gd name="T98" fmla="*/ 0 w 79"/>
                  <a:gd name="T99" fmla="*/ 0 h 68"/>
                  <a:gd name="T100" fmla="*/ 6 w 79"/>
                  <a:gd name="T101" fmla="*/ 0 h 68"/>
                  <a:gd name="T102" fmla="*/ 12 w 79"/>
                  <a:gd name="T103" fmla="*/ 0 h 68"/>
                  <a:gd name="T104" fmla="*/ 12 w 79"/>
                  <a:gd name="T105" fmla="*/ 6 h 68"/>
                  <a:gd name="T106" fmla="*/ 18 w 79"/>
                  <a:gd name="T107" fmla="*/ 6 h 68"/>
                  <a:gd name="T108" fmla="*/ 24 w 79"/>
                  <a:gd name="T109" fmla="*/ 6 h 68"/>
                  <a:gd name="T110" fmla="*/ 31 w 79"/>
                  <a:gd name="T111" fmla="*/ 6 h 68"/>
                  <a:gd name="T112" fmla="*/ 31 w 79"/>
                  <a:gd name="T113" fmla="*/ 12 h 68"/>
                  <a:gd name="T114" fmla="*/ 31 w 79"/>
                  <a:gd name="T115" fmla="*/ 6 h 68"/>
                  <a:gd name="T116" fmla="*/ 37 w 79"/>
                  <a:gd name="T117" fmla="*/ 0 h 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68"/>
                  <a:gd name="T179" fmla="*/ 79 w 79"/>
                  <a:gd name="T180" fmla="*/ 68 h 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68">
                    <a:moveTo>
                      <a:pt x="37" y="0"/>
                    </a:moveTo>
                    <a:lnTo>
                      <a:pt x="43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3" y="31"/>
                    </a:lnTo>
                    <a:lnTo>
                      <a:pt x="49" y="31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49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67" y="37"/>
                    </a:lnTo>
                    <a:lnTo>
                      <a:pt x="73" y="37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73" y="49"/>
                    </a:lnTo>
                    <a:lnTo>
                      <a:pt x="73" y="55"/>
                    </a:lnTo>
                    <a:lnTo>
                      <a:pt x="73" y="62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1" y="62"/>
                    </a:lnTo>
                    <a:lnTo>
                      <a:pt x="55" y="62"/>
                    </a:lnTo>
                    <a:lnTo>
                      <a:pt x="55" y="55"/>
                    </a:lnTo>
                    <a:lnTo>
                      <a:pt x="55" y="49"/>
                    </a:lnTo>
                    <a:lnTo>
                      <a:pt x="49" y="49"/>
                    </a:lnTo>
                    <a:lnTo>
                      <a:pt x="49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4" y="25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7" name="Freeform 401"/>
              <p:cNvSpPr>
                <a:spLocks/>
              </p:cNvSpPr>
              <p:nvPr/>
            </p:nvSpPr>
            <p:spPr bwMode="auto">
              <a:xfrm>
                <a:off x="1622" y="3958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6 h 19"/>
                  <a:gd name="T4" fmla="*/ 6 w 12"/>
                  <a:gd name="T5" fmla="*/ 0 h 19"/>
                  <a:gd name="T6" fmla="*/ 6 w 12"/>
                  <a:gd name="T7" fmla="*/ 6 h 19"/>
                  <a:gd name="T8" fmla="*/ 6 w 12"/>
                  <a:gd name="T9" fmla="*/ 13 h 19"/>
                  <a:gd name="T10" fmla="*/ 12 w 12"/>
                  <a:gd name="T11" fmla="*/ 13 h 19"/>
                  <a:gd name="T12" fmla="*/ 12 w 12"/>
                  <a:gd name="T13" fmla="*/ 19 h 19"/>
                  <a:gd name="T14" fmla="*/ 6 w 12"/>
                  <a:gd name="T15" fmla="*/ 19 h 19"/>
                  <a:gd name="T16" fmla="*/ 6 w 12"/>
                  <a:gd name="T17" fmla="*/ 13 h 19"/>
                  <a:gd name="T18" fmla="*/ 0 w 12"/>
                  <a:gd name="T19" fmla="*/ 13 h 19"/>
                  <a:gd name="T20" fmla="*/ 0 w 12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9"/>
                  <a:gd name="T35" fmla="*/ 12 w 1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9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8" name="Freeform 402"/>
              <p:cNvSpPr>
                <a:spLocks/>
              </p:cNvSpPr>
              <p:nvPr/>
            </p:nvSpPr>
            <p:spPr bwMode="auto">
              <a:xfrm>
                <a:off x="2358" y="4007"/>
                <a:ext cx="48" cy="50"/>
              </a:xfrm>
              <a:custGeom>
                <a:avLst/>
                <a:gdLst>
                  <a:gd name="T0" fmla="*/ 30 w 48"/>
                  <a:gd name="T1" fmla="*/ 13 h 50"/>
                  <a:gd name="T2" fmla="*/ 24 w 48"/>
                  <a:gd name="T3" fmla="*/ 13 h 50"/>
                  <a:gd name="T4" fmla="*/ 30 w 48"/>
                  <a:gd name="T5" fmla="*/ 13 h 50"/>
                  <a:gd name="T6" fmla="*/ 30 w 48"/>
                  <a:gd name="T7" fmla="*/ 19 h 50"/>
                  <a:gd name="T8" fmla="*/ 36 w 48"/>
                  <a:gd name="T9" fmla="*/ 19 h 50"/>
                  <a:gd name="T10" fmla="*/ 36 w 48"/>
                  <a:gd name="T11" fmla="*/ 25 h 50"/>
                  <a:gd name="T12" fmla="*/ 42 w 48"/>
                  <a:gd name="T13" fmla="*/ 31 h 50"/>
                  <a:gd name="T14" fmla="*/ 42 w 48"/>
                  <a:gd name="T15" fmla="*/ 37 h 50"/>
                  <a:gd name="T16" fmla="*/ 48 w 48"/>
                  <a:gd name="T17" fmla="*/ 37 h 50"/>
                  <a:gd name="T18" fmla="*/ 48 w 48"/>
                  <a:gd name="T19" fmla="*/ 44 h 50"/>
                  <a:gd name="T20" fmla="*/ 48 w 48"/>
                  <a:gd name="T21" fmla="*/ 50 h 50"/>
                  <a:gd name="T22" fmla="*/ 48 w 48"/>
                  <a:gd name="T23" fmla="*/ 44 h 50"/>
                  <a:gd name="T24" fmla="*/ 42 w 48"/>
                  <a:gd name="T25" fmla="*/ 44 h 50"/>
                  <a:gd name="T26" fmla="*/ 42 w 48"/>
                  <a:gd name="T27" fmla="*/ 50 h 50"/>
                  <a:gd name="T28" fmla="*/ 42 w 48"/>
                  <a:gd name="T29" fmla="*/ 44 h 50"/>
                  <a:gd name="T30" fmla="*/ 36 w 48"/>
                  <a:gd name="T31" fmla="*/ 44 h 50"/>
                  <a:gd name="T32" fmla="*/ 36 w 48"/>
                  <a:gd name="T33" fmla="*/ 37 h 50"/>
                  <a:gd name="T34" fmla="*/ 30 w 48"/>
                  <a:gd name="T35" fmla="*/ 37 h 50"/>
                  <a:gd name="T36" fmla="*/ 30 w 48"/>
                  <a:gd name="T37" fmla="*/ 31 h 50"/>
                  <a:gd name="T38" fmla="*/ 30 w 48"/>
                  <a:gd name="T39" fmla="*/ 25 h 50"/>
                  <a:gd name="T40" fmla="*/ 24 w 48"/>
                  <a:gd name="T41" fmla="*/ 25 h 50"/>
                  <a:gd name="T42" fmla="*/ 18 w 48"/>
                  <a:gd name="T43" fmla="*/ 25 h 50"/>
                  <a:gd name="T44" fmla="*/ 18 w 48"/>
                  <a:gd name="T45" fmla="*/ 19 h 50"/>
                  <a:gd name="T46" fmla="*/ 12 w 48"/>
                  <a:gd name="T47" fmla="*/ 19 h 50"/>
                  <a:gd name="T48" fmla="*/ 6 w 48"/>
                  <a:gd name="T49" fmla="*/ 19 h 50"/>
                  <a:gd name="T50" fmla="*/ 6 w 48"/>
                  <a:gd name="T51" fmla="*/ 13 h 50"/>
                  <a:gd name="T52" fmla="*/ 0 w 48"/>
                  <a:gd name="T53" fmla="*/ 13 h 50"/>
                  <a:gd name="T54" fmla="*/ 0 w 48"/>
                  <a:gd name="T55" fmla="*/ 7 h 50"/>
                  <a:gd name="T56" fmla="*/ 6 w 48"/>
                  <a:gd name="T57" fmla="*/ 7 h 50"/>
                  <a:gd name="T58" fmla="*/ 12 w 48"/>
                  <a:gd name="T59" fmla="*/ 7 h 50"/>
                  <a:gd name="T60" fmla="*/ 12 w 48"/>
                  <a:gd name="T61" fmla="*/ 0 h 50"/>
                  <a:gd name="T62" fmla="*/ 12 w 48"/>
                  <a:gd name="T63" fmla="*/ 7 h 50"/>
                  <a:gd name="T64" fmla="*/ 12 w 48"/>
                  <a:gd name="T65" fmla="*/ 0 h 50"/>
                  <a:gd name="T66" fmla="*/ 18 w 48"/>
                  <a:gd name="T67" fmla="*/ 0 h 50"/>
                  <a:gd name="T68" fmla="*/ 24 w 48"/>
                  <a:gd name="T69" fmla="*/ 0 h 50"/>
                  <a:gd name="T70" fmla="*/ 24 w 48"/>
                  <a:gd name="T71" fmla="*/ 7 h 50"/>
                  <a:gd name="T72" fmla="*/ 30 w 48"/>
                  <a:gd name="T73" fmla="*/ 13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50"/>
                  <a:gd name="T113" fmla="*/ 48 w 48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50">
                    <a:moveTo>
                      <a:pt x="30" y="13"/>
                    </a:moveTo>
                    <a:lnTo>
                      <a:pt x="24" y="13"/>
                    </a:lnTo>
                    <a:lnTo>
                      <a:pt x="30" y="13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2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4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0" y="37"/>
                    </a:lnTo>
                    <a:lnTo>
                      <a:pt x="30" y="31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7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9" name="Freeform 403"/>
              <p:cNvSpPr>
                <a:spLocks/>
              </p:cNvSpPr>
              <p:nvPr/>
            </p:nvSpPr>
            <p:spPr bwMode="auto">
              <a:xfrm>
                <a:off x="1730" y="1405"/>
                <a:ext cx="61" cy="37"/>
              </a:xfrm>
              <a:custGeom>
                <a:avLst/>
                <a:gdLst>
                  <a:gd name="T0" fmla="*/ 55 w 61"/>
                  <a:gd name="T1" fmla="*/ 25 h 37"/>
                  <a:gd name="T2" fmla="*/ 48 w 61"/>
                  <a:gd name="T3" fmla="*/ 25 h 37"/>
                  <a:gd name="T4" fmla="*/ 48 w 61"/>
                  <a:gd name="T5" fmla="*/ 18 h 37"/>
                  <a:gd name="T6" fmla="*/ 42 w 61"/>
                  <a:gd name="T7" fmla="*/ 18 h 37"/>
                  <a:gd name="T8" fmla="*/ 36 w 61"/>
                  <a:gd name="T9" fmla="*/ 18 h 37"/>
                  <a:gd name="T10" fmla="*/ 36 w 61"/>
                  <a:gd name="T11" fmla="*/ 12 h 37"/>
                  <a:gd name="T12" fmla="*/ 30 w 61"/>
                  <a:gd name="T13" fmla="*/ 12 h 37"/>
                  <a:gd name="T14" fmla="*/ 24 w 61"/>
                  <a:gd name="T15" fmla="*/ 12 h 37"/>
                  <a:gd name="T16" fmla="*/ 24 w 61"/>
                  <a:gd name="T17" fmla="*/ 18 h 37"/>
                  <a:gd name="T18" fmla="*/ 18 w 61"/>
                  <a:gd name="T19" fmla="*/ 18 h 37"/>
                  <a:gd name="T20" fmla="*/ 18 w 61"/>
                  <a:gd name="T21" fmla="*/ 25 h 37"/>
                  <a:gd name="T22" fmla="*/ 18 w 61"/>
                  <a:gd name="T23" fmla="*/ 31 h 37"/>
                  <a:gd name="T24" fmla="*/ 18 w 61"/>
                  <a:gd name="T25" fmla="*/ 37 h 37"/>
                  <a:gd name="T26" fmla="*/ 12 w 61"/>
                  <a:gd name="T27" fmla="*/ 37 h 37"/>
                  <a:gd name="T28" fmla="*/ 6 w 61"/>
                  <a:gd name="T29" fmla="*/ 37 h 37"/>
                  <a:gd name="T30" fmla="*/ 0 w 61"/>
                  <a:gd name="T31" fmla="*/ 37 h 37"/>
                  <a:gd name="T32" fmla="*/ 6 w 61"/>
                  <a:gd name="T33" fmla="*/ 37 h 37"/>
                  <a:gd name="T34" fmla="*/ 6 w 61"/>
                  <a:gd name="T35" fmla="*/ 31 h 37"/>
                  <a:gd name="T36" fmla="*/ 12 w 61"/>
                  <a:gd name="T37" fmla="*/ 31 h 37"/>
                  <a:gd name="T38" fmla="*/ 12 w 61"/>
                  <a:gd name="T39" fmla="*/ 25 h 37"/>
                  <a:gd name="T40" fmla="*/ 6 w 61"/>
                  <a:gd name="T41" fmla="*/ 25 h 37"/>
                  <a:gd name="T42" fmla="*/ 6 w 61"/>
                  <a:gd name="T43" fmla="*/ 18 h 37"/>
                  <a:gd name="T44" fmla="*/ 6 w 61"/>
                  <a:gd name="T45" fmla="*/ 12 h 37"/>
                  <a:gd name="T46" fmla="*/ 12 w 61"/>
                  <a:gd name="T47" fmla="*/ 12 h 37"/>
                  <a:gd name="T48" fmla="*/ 12 w 61"/>
                  <a:gd name="T49" fmla="*/ 6 h 37"/>
                  <a:gd name="T50" fmla="*/ 18 w 61"/>
                  <a:gd name="T51" fmla="*/ 6 h 37"/>
                  <a:gd name="T52" fmla="*/ 18 w 61"/>
                  <a:gd name="T53" fmla="*/ 0 h 37"/>
                  <a:gd name="T54" fmla="*/ 24 w 61"/>
                  <a:gd name="T55" fmla="*/ 0 h 37"/>
                  <a:gd name="T56" fmla="*/ 30 w 61"/>
                  <a:gd name="T57" fmla="*/ 6 h 37"/>
                  <a:gd name="T58" fmla="*/ 30 w 61"/>
                  <a:gd name="T59" fmla="*/ 0 h 37"/>
                  <a:gd name="T60" fmla="*/ 36 w 61"/>
                  <a:gd name="T61" fmla="*/ 0 h 37"/>
                  <a:gd name="T62" fmla="*/ 36 w 61"/>
                  <a:gd name="T63" fmla="*/ 6 h 37"/>
                  <a:gd name="T64" fmla="*/ 42 w 61"/>
                  <a:gd name="T65" fmla="*/ 6 h 37"/>
                  <a:gd name="T66" fmla="*/ 48 w 61"/>
                  <a:gd name="T67" fmla="*/ 6 h 37"/>
                  <a:gd name="T68" fmla="*/ 48 w 61"/>
                  <a:gd name="T69" fmla="*/ 12 h 37"/>
                  <a:gd name="T70" fmla="*/ 55 w 61"/>
                  <a:gd name="T71" fmla="*/ 12 h 37"/>
                  <a:gd name="T72" fmla="*/ 61 w 61"/>
                  <a:gd name="T73" fmla="*/ 18 h 37"/>
                  <a:gd name="T74" fmla="*/ 55 w 61"/>
                  <a:gd name="T75" fmla="*/ 18 h 37"/>
                  <a:gd name="T76" fmla="*/ 61 w 61"/>
                  <a:gd name="T77" fmla="*/ 25 h 37"/>
                  <a:gd name="T78" fmla="*/ 55 w 61"/>
                  <a:gd name="T79" fmla="*/ 25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"/>
                  <a:gd name="T121" fmla="*/ 0 h 37"/>
                  <a:gd name="T122" fmla="*/ 61 w 61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" h="37">
                    <a:moveTo>
                      <a:pt x="55" y="25"/>
                    </a:moveTo>
                    <a:lnTo>
                      <a:pt x="48" y="25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5" y="12"/>
                    </a:lnTo>
                    <a:lnTo>
                      <a:pt x="61" y="18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0" name="Freeform 404"/>
              <p:cNvSpPr>
                <a:spLocks/>
              </p:cNvSpPr>
              <p:nvPr/>
            </p:nvSpPr>
            <p:spPr bwMode="auto">
              <a:xfrm>
                <a:off x="1845" y="3878"/>
                <a:ext cx="48" cy="31"/>
              </a:xfrm>
              <a:custGeom>
                <a:avLst/>
                <a:gdLst>
                  <a:gd name="T0" fmla="*/ 0 w 48"/>
                  <a:gd name="T1" fmla="*/ 25 h 31"/>
                  <a:gd name="T2" fmla="*/ 0 w 48"/>
                  <a:gd name="T3" fmla="*/ 19 h 31"/>
                  <a:gd name="T4" fmla="*/ 0 w 48"/>
                  <a:gd name="T5" fmla="*/ 13 h 31"/>
                  <a:gd name="T6" fmla="*/ 6 w 48"/>
                  <a:gd name="T7" fmla="*/ 13 h 31"/>
                  <a:gd name="T8" fmla="*/ 6 w 48"/>
                  <a:gd name="T9" fmla="*/ 6 h 31"/>
                  <a:gd name="T10" fmla="*/ 6 w 48"/>
                  <a:gd name="T11" fmla="*/ 0 h 31"/>
                  <a:gd name="T12" fmla="*/ 12 w 48"/>
                  <a:gd name="T13" fmla="*/ 0 h 31"/>
                  <a:gd name="T14" fmla="*/ 18 w 48"/>
                  <a:gd name="T15" fmla="*/ 0 h 31"/>
                  <a:gd name="T16" fmla="*/ 24 w 48"/>
                  <a:gd name="T17" fmla="*/ 0 h 31"/>
                  <a:gd name="T18" fmla="*/ 30 w 48"/>
                  <a:gd name="T19" fmla="*/ 0 h 31"/>
                  <a:gd name="T20" fmla="*/ 30 w 48"/>
                  <a:gd name="T21" fmla="*/ 6 h 31"/>
                  <a:gd name="T22" fmla="*/ 30 w 48"/>
                  <a:gd name="T23" fmla="*/ 13 h 31"/>
                  <a:gd name="T24" fmla="*/ 36 w 48"/>
                  <a:gd name="T25" fmla="*/ 13 h 31"/>
                  <a:gd name="T26" fmla="*/ 42 w 48"/>
                  <a:gd name="T27" fmla="*/ 13 h 31"/>
                  <a:gd name="T28" fmla="*/ 48 w 48"/>
                  <a:gd name="T29" fmla="*/ 19 h 31"/>
                  <a:gd name="T30" fmla="*/ 48 w 48"/>
                  <a:gd name="T31" fmla="*/ 25 h 31"/>
                  <a:gd name="T32" fmla="*/ 48 w 48"/>
                  <a:gd name="T33" fmla="*/ 31 h 31"/>
                  <a:gd name="T34" fmla="*/ 42 w 48"/>
                  <a:gd name="T35" fmla="*/ 31 h 31"/>
                  <a:gd name="T36" fmla="*/ 42 w 48"/>
                  <a:gd name="T37" fmla="*/ 25 h 31"/>
                  <a:gd name="T38" fmla="*/ 36 w 48"/>
                  <a:gd name="T39" fmla="*/ 25 h 31"/>
                  <a:gd name="T40" fmla="*/ 36 w 48"/>
                  <a:gd name="T41" fmla="*/ 19 h 31"/>
                  <a:gd name="T42" fmla="*/ 36 w 48"/>
                  <a:gd name="T43" fmla="*/ 25 h 31"/>
                  <a:gd name="T44" fmla="*/ 30 w 48"/>
                  <a:gd name="T45" fmla="*/ 25 h 31"/>
                  <a:gd name="T46" fmla="*/ 30 w 48"/>
                  <a:gd name="T47" fmla="*/ 31 h 31"/>
                  <a:gd name="T48" fmla="*/ 24 w 48"/>
                  <a:gd name="T49" fmla="*/ 31 h 31"/>
                  <a:gd name="T50" fmla="*/ 18 w 48"/>
                  <a:gd name="T51" fmla="*/ 31 h 31"/>
                  <a:gd name="T52" fmla="*/ 18 w 48"/>
                  <a:gd name="T53" fmla="*/ 25 h 31"/>
                  <a:gd name="T54" fmla="*/ 12 w 48"/>
                  <a:gd name="T55" fmla="*/ 25 h 31"/>
                  <a:gd name="T56" fmla="*/ 6 w 48"/>
                  <a:gd name="T57" fmla="*/ 25 h 31"/>
                  <a:gd name="T58" fmla="*/ 0 w 48"/>
                  <a:gd name="T59" fmla="*/ 25 h 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31"/>
                  <a:gd name="T92" fmla="*/ 48 w 48"/>
                  <a:gd name="T93" fmla="*/ 31 h 3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31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3"/>
                    </a:lnTo>
                    <a:lnTo>
                      <a:pt x="48" y="19"/>
                    </a:lnTo>
                    <a:lnTo>
                      <a:pt x="48" y="25"/>
                    </a:lnTo>
                    <a:lnTo>
                      <a:pt x="48" y="31"/>
                    </a:lnTo>
                    <a:lnTo>
                      <a:pt x="42" y="31"/>
                    </a:lnTo>
                    <a:lnTo>
                      <a:pt x="42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24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1" name="Rectangle 405"/>
              <p:cNvSpPr>
                <a:spLocks noChangeArrowheads="1"/>
              </p:cNvSpPr>
              <p:nvPr/>
            </p:nvSpPr>
            <p:spPr bwMode="auto">
              <a:xfrm>
                <a:off x="2298" y="3755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406"/>
              <p:cNvSpPr>
                <a:spLocks noEditPoints="1"/>
              </p:cNvSpPr>
              <p:nvPr/>
            </p:nvSpPr>
            <p:spPr bwMode="auto">
              <a:xfrm>
                <a:off x="1966" y="1454"/>
                <a:ext cx="253" cy="99"/>
              </a:xfrm>
              <a:custGeom>
                <a:avLst/>
                <a:gdLst>
                  <a:gd name="T0" fmla="*/ 66 w 253"/>
                  <a:gd name="T1" fmla="*/ 74 h 99"/>
                  <a:gd name="T2" fmla="*/ 12 w 253"/>
                  <a:gd name="T3" fmla="*/ 74 h 99"/>
                  <a:gd name="T4" fmla="*/ 6 w 253"/>
                  <a:gd name="T5" fmla="*/ 74 h 99"/>
                  <a:gd name="T6" fmla="*/ 12 w 253"/>
                  <a:gd name="T7" fmla="*/ 68 h 99"/>
                  <a:gd name="T8" fmla="*/ 24 w 253"/>
                  <a:gd name="T9" fmla="*/ 74 h 99"/>
                  <a:gd name="T10" fmla="*/ 42 w 253"/>
                  <a:gd name="T11" fmla="*/ 68 h 99"/>
                  <a:gd name="T12" fmla="*/ 48 w 253"/>
                  <a:gd name="T13" fmla="*/ 68 h 99"/>
                  <a:gd name="T14" fmla="*/ 36 w 253"/>
                  <a:gd name="T15" fmla="*/ 62 h 99"/>
                  <a:gd name="T16" fmla="*/ 48 w 253"/>
                  <a:gd name="T17" fmla="*/ 56 h 99"/>
                  <a:gd name="T18" fmla="*/ 60 w 253"/>
                  <a:gd name="T19" fmla="*/ 49 h 99"/>
                  <a:gd name="T20" fmla="*/ 72 w 253"/>
                  <a:gd name="T21" fmla="*/ 31 h 99"/>
                  <a:gd name="T22" fmla="*/ 78 w 253"/>
                  <a:gd name="T23" fmla="*/ 19 h 99"/>
                  <a:gd name="T24" fmla="*/ 90 w 253"/>
                  <a:gd name="T25" fmla="*/ 12 h 99"/>
                  <a:gd name="T26" fmla="*/ 102 w 253"/>
                  <a:gd name="T27" fmla="*/ 6 h 99"/>
                  <a:gd name="T28" fmla="*/ 120 w 253"/>
                  <a:gd name="T29" fmla="*/ 6 h 99"/>
                  <a:gd name="T30" fmla="*/ 138 w 253"/>
                  <a:gd name="T31" fmla="*/ 6 h 99"/>
                  <a:gd name="T32" fmla="*/ 138 w 253"/>
                  <a:gd name="T33" fmla="*/ 0 h 99"/>
                  <a:gd name="T34" fmla="*/ 151 w 253"/>
                  <a:gd name="T35" fmla="*/ 6 h 99"/>
                  <a:gd name="T36" fmla="*/ 163 w 253"/>
                  <a:gd name="T37" fmla="*/ 0 h 99"/>
                  <a:gd name="T38" fmla="*/ 175 w 253"/>
                  <a:gd name="T39" fmla="*/ 6 h 99"/>
                  <a:gd name="T40" fmla="*/ 187 w 253"/>
                  <a:gd name="T41" fmla="*/ 0 h 99"/>
                  <a:gd name="T42" fmla="*/ 193 w 253"/>
                  <a:gd name="T43" fmla="*/ 0 h 99"/>
                  <a:gd name="T44" fmla="*/ 205 w 253"/>
                  <a:gd name="T45" fmla="*/ 6 h 99"/>
                  <a:gd name="T46" fmla="*/ 217 w 253"/>
                  <a:gd name="T47" fmla="*/ 12 h 99"/>
                  <a:gd name="T48" fmla="*/ 229 w 253"/>
                  <a:gd name="T49" fmla="*/ 19 h 99"/>
                  <a:gd name="T50" fmla="*/ 247 w 253"/>
                  <a:gd name="T51" fmla="*/ 19 h 99"/>
                  <a:gd name="T52" fmla="*/ 253 w 253"/>
                  <a:gd name="T53" fmla="*/ 31 h 99"/>
                  <a:gd name="T54" fmla="*/ 241 w 253"/>
                  <a:gd name="T55" fmla="*/ 37 h 99"/>
                  <a:gd name="T56" fmla="*/ 229 w 253"/>
                  <a:gd name="T57" fmla="*/ 43 h 99"/>
                  <a:gd name="T58" fmla="*/ 211 w 253"/>
                  <a:gd name="T59" fmla="*/ 43 h 99"/>
                  <a:gd name="T60" fmla="*/ 193 w 253"/>
                  <a:gd name="T61" fmla="*/ 31 h 99"/>
                  <a:gd name="T62" fmla="*/ 187 w 253"/>
                  <a:gd name="T63" fmla="*/ 31 h 99"/>
                  <a:gd name="T64" fmla="*/ 175 w 253"/>
                  <a:gd name="T65" fmla="*/ 37 h 99"/>
                  <a:gd name="T66" fmla="*/ 163 w 253"/>
                  <a:gd name="T67" fmla="*/ 43 h 99"/>
                  <a:gd name="T68" fmla="*/ 157 w 253"/>
                  <a:gd name="T69" fmla="*/ 43 h 99"/>
                  <a:gd name="T70" fmla="*/ 138 w 253"/>
                  <a:gd name="T71" fmla="*/ 43 h 99"/>
                  <a:gd name="T72" fmla="*/ 120 w 253"/>
                  <a:gd name="T73" fmla="*/ 37 h 99"/>
                  <a:gd name="T74" fmla="*/ 108 w 253"/>
                  <a:gd name="T75" fmla="*/ 31 h 99"/>
                  <a:gd name="T76" fmla="*/ 102 w 253"/>
                  <a:gd name="T77" fmla="*/ 43 h 99"/>
                  <a:gd name="T78" fmla="*/ 90 w 253"/>
                  <a:gd name="T79" fmla="*/ 56 h 99"/>
                  <a:gd name="T80" fmla="*/ 84 w 253"/>
                  <a:gd name="T81" fmla="*/ 62 h 99"/>
                  <a:gd name="T82" fmla="*/ 72 w 253"/>
                  <a:gd name="T83" fmla="*/ 68 h 99"/>
                  <a:gd name="T84" fmla="*/ 78 w 253"/>
                  <a:gd name="T85" fmla="*/ 80 h 99"/>
                  <a:gd name="T86" fmla="*/ 90 w 253"/>
                  <a:gd name="T87" fmla="*/ 86 h 99"/>
                  <a:gd name="T88" fmla="*/ 108 w 253"/>
                  <a:gd name="T89" fmla="*/ 86 h 99"/>
                  <a:gd name="T90" fmla="*/ 120 w 253"/>
                  <a:gd name="T91" fmla="*/ 92 h 99"/>
                  <a:gd name="T92" fmla="*/ 126 w 253"/>
                  <a:gd name="T93" fmla="*/ 92 h 99"/>
                  <a:gd name="T94" fmla="*/ 126 w 253"/>
                  <a:gd name="T95" fmla="*/ 99 h 99"/>
                  <a:gd name="T96" fmla="*/ 126 w 253"/>
                  <a:gd name="T97" fmla="*/ 92 h 99"/>
                  <a:gd name="T98" fmla="*/ 132 w 253"/>
                  <a:gd name="T99" fmla="*/ 92 h 99"/>
                  <a:gd name="T100" fmla="*/ 132 w 253"/>
                  <a:gd name="T101" fmla="*/ 99 h 99"/>
                  <a:gd name="T102" fmla="*/ 114 w 253"/>
                  <a:gd name="T103" fmla="*/ 99 h 99"/>
                  <a:gd name="T104" fmla="*/ 96 w 253"/>
                  <a:gd name="T105" fmla="*/ 92 h 99"/>
                  <a:gd name="T106" fmla="*/ 78 w 253"/>
                  <a:gd name="T107" fmla="*/ 92 h 99"/>
                  <a:gd name="T108" fmla="*/ 66 w 253"/>
                  <a:gd name="T109" fmla="*/ 86 h 99"/>
                  <a:gd name="T110" fmla="*/ 54 w 253"/>
                  <a:gd name="T111" fmla="*/ 80 h 99"/>
                  <a:gd name="T112" fmla="*/ 42 w 253"/>
                  <a:gd name="T113" fmla="*/ 74 h 99"/>
                  <a:gd name="T114" fmla="*/ 24 w 253"/>
                  <a:gd name="T115" fmla="*/ 74 h 99"/>
                  <a:gd name="T116" fmla="*/ 6 w 253"/>
                  <a:gd name="T117" fmla="*/ 74 h 99"/>
                  <a:gd name="T118" fmla="*/ 6 w 253"/>
                  <a:gd name="T119" fmla="*/ 68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99"/>
                  <a:gd name="T182" fmla="*/ 253 w 253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99">
                    <a:moveTo>
                      <a:pt x="60" y="68"/>
                    </a:moveTo>
                    <a:lnTo>
                      <a:pt x="66" y="68"/>
                    </a:lnTo>
                    <a:lnTo>
                      <a:pt x="66" y="74"/>
                    </a:lnTo>
                    <a:lnTo>
                      <a:pt x="66" y="68"/>
                    </a:lnTo>
                    <a:lnTo>
                      <a:pt x="60" y="68"/>
                    </a:lnTo>
                    <a:close/>
                    <a:moveTo>
                      <a:pt x="12" y="74"/>
                    </a:moveTo>
                    <a:lnTo>
                      <a:pt x="12" y="68"/>
                    </a:lnTo>
                    <a:lnTo>
                      <a:pt x="6" y="68"/>
                    </a:lnTo>
                    <a:lnTo>
                      <a:pt x="6" y="74"/>
                    </a:lnTo>
                    <a:lnTo>
                      <a:pt x="12" y="74"/>
                    </a:lnTo>
                    <a:close/>
                    <a:moveTo>
                      <a:pt x="6" y="68"/>
                    </a:moveTo>
                    <a:lnTo>
                      <a:pt x="12" y="68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48" y="62"/>
                    </a:lnTo>
                    <a:lnTo>
                      <a:pt x="48" y="68"/>
                    </a:lnTo>
                    <a:lnTo>
                      <a:pt x="42" y="68"/>
                    </a:lnTo>
                    <a:lnTo>
                      <a:pt x="42" y="62"/>
                    </a:lnTo>
                    <a:lnTo>
                      <a:pt x="36" y="62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8" y="56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60" y="43"/>
                    </a:lnTo>
                    <a:lnTo>
                      <a:pt x="66" y="37"/>
                    </a:lnTo>
                    <a:lnTo>
                      <a:pt x="72" y="31"/>
                    </a:lnTo>
                    <a:lnTo>
                      <a:pt x="72" y="25"/>
                    </a:lnTo>
                    <a:lnTo>
                      <a:pt x="78" y="25"/>
                    </a:lnTo>
                    <a:lnTo>
                      <a:pt x="78" y="19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7" y="6"/>
                    </a:lnTo>
                    <a:lnTo>
                      <a:pt x="157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6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11" y="6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7" y="19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1" y="31"/>
                    </a:lnTo>
                    <a:lnTo>
                      <a:pt x="241" y="37"/>
                    </a:lnTo>
                    <a:lnTo>
                      <a:pt x="241" y="43"/>
                    </a:lnTo>
                    <a:lnTo>
                      <a:pt x="235" y="43"/>
                    </a:lnTo>
                    <a:lnTo>
                      <a:pt x="229" y="43"/>
                    </a:lnTo>
                    <a:lnTo>
                      <a:pt x="223" y="43"/>
                    </a:lnTo>
                    <a:lnTo>
                      <a:pt x="217" y="43"/>
                    </a:lnTo>
                    <a:lnTo>
                      <a:pt x="211" y="43"/>
                    </a:lnTo>
                    <a:lnTo>
                      <a:pt x="205" y="43"/>
                    </a:lnTo>
                    <a:lnTo>
                      <a:pt x="199" y="37"/>
                    </a:lnTo>
                    <a:lnTo>
                      <a:pt x="193" y="31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87" y="31"/>
                    </a:lnTo>
                    <a:lnTo>
                      <a:pt x="187" y="37"/>
                    </a:lnTo>
                    <a:lnTo>
                      <a:pt x="181" y="37"/>
                    </a:lnTo>
                    <a:lnTo>
                      <a:pt x="175" y="37"/>
                    </a:lnTo>
                    <a:lnTo>
                      <a:pt x="169" y="37"/>
                    </a:lnTo>
                    <a:lnTo>
                      <a:pt x="169" y="43"/>
                    </a:lnTo>
                    <a:lnTo>
                      <a:pt x="163" y="43"/>
                    </a:lnTo>
                    <a:lnTo>
                      <a:pt x="163" y="37"/>
                    </a:lnTo>
                    <a:lnTo>
                      <a:pt x="163" y="43"/>
                    </a:lnTo>
                    <a:lnTo>
                      <a:pt x="157" y="43"/>
                    </a:lnTo>
                    <a:lnTo>
                      <a:pt x="151" y="43"/>
                    </a:lnTo>
                    <a:lnTo>
                      <a:pt x="145" y="43"/>
                    </a:lnTo>
                    <a:lnTo>
                      <a:pt x="138" y="43"/>
                    </a:lnTo>
                    <a:lnTo>
                      <a:pt x="132" y="43"/>
                    </a:lnTo>
                    <a:lnTo>
                      <a:pt x="126" y="37"/>
                    </a:lnTo>
                    <a:lnTo>
                      <a:pt x="120" y="37"/>
                    </a:lnTo>
                    <a:lnTo>
                      <a:pt x="120" y="31"/>
                    </a:lnTo>
                    <a:lnTo>
                      <a:pt x="114" y="31"/>
                    </a:lnTo>
                    <a:lnTo>
                      <a:pt x="108" y="31"/>
                    </a:lnTo>
                    <a:lnTo>
                      <a:pt x="108" y="37"/>
                    </a:lnTo>
                    <a:lnTo>
                      <a:pt x="102" y="37"/>
                    </a:lnTo>
                    <a:lnTo>
                      <a:pt x="102" y="43"/>
                    </a:lnTo>
                    <a:lnTo>
                      <a:pt x="96" y="49"/>
                    </a:lnTo>
                    <a:lnTo>
                      <a:pt x="90" y="49"/>
                    </a:lnTo>
                    <a:lnTo>
                      <a:pt x="90" y="56"/>
                    </a:lnTo>
                    <a:lnTo>
                      <a:pt x="84" y="56"/>
                    </a:lnTo>
                    <a:lnTo>
                      <a:pt x="78" y="56"/>
                    </a:lnTo>
                    <a:lnTo>
                      <a:pt x="84" y="62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2" y="68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78" y="80"/>
                    </a:lnTo>
                    <a:lnTo>
                      <a:pt x="84" y="80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8" y="86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0" y="92"/>
                    </a:lnTo>
                    <a:lnTo>
                      <a:pt x="120" y="99"/>
                    </a:lnTo>
                    <a:lnTo>
                      <a:pt x="120" y="92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86"/>
                    </a:lnTo>
                    <a:lnTo>
                      <a:pt x="132" y="86"/>
                    </a:lnTo>
                    <a:lnTo>
                      <a:pt x="132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4" y="99"/>
                    </a:lnTo>
                    <a:lnTo>
                      <a:pt x="108" y="92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0" y="92"/>
                    </a:lnTo>
                    <a:lnTo>
                      <a:pt x="84" y="92"/>
                    </a:lnTo>
                    <a:lnTo>
                      <a:pt x="78" y="92"/>
                    </a:lnTo>
                    <a:lnTo>
                      <a:pt x="78" y="86"/>
                    </a:lnTo>
                    <a:lnTo>
                      <a:pt x="72" y="86"/>
                    </a:lnTo>
                    <a:lnTo>
                      <a:pt x="66" y="86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54" y="80"/>
                    </a:lnTo>
                    <a:lnTo>
                      <a:pt x="48" y="80"/>
                    </a:lnTo>
                    <a:lnTo>
                      <a:pt x="48" y="74"/>
                    </a:lnTo>
                    <a:lnTo>
                      <a:pt x="42" y="74"/>
                    </a:lnTo>
                    <a:lnTo>
                      <a:pt x="36" y="74"/>
                    </a:lnTo>
                    <a:lnTo>
                      <a:pt x="30" y="74"/>
                    </a:lnTo>
                    <a:lnTo>
                      <a:pt x="24" y="74"/>
                    </a:lnTo>
                    <a:lnTo>
                      <a:pt x="18" y="74"/>
                    </a:lnTo>
                    <a:lnTo>
                      <a:pt x="12" y="74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3" name="Freeform 407"/>
              <p:cNvSpPr>
                <a:spLocks/>
              </p:cNvSpPr>
              <p:nvPr/>
            </p:nvSpPr>
            <p:spPr bwMode="auto">
              <a:xfrm>
                <a:off x="2231" y="1473"/>
                <a:ext cx="18" cy="18"/>
              </a:xfrm>
              <a:custGeom>
                <a:avLst/>
                <a:gdLst>
                  <a:gd name="T0" fmla="*/ 6 w 18"/>
                  <a:gd name="T1" fmla="*/ 12 h 18"/>
                  <a:gd name="T2" fmla="*/ 6 w 18"/>
                  <a:gd name="T3" fmla="*/ 18 h 18"/>
                  <a:gd name="T4" fmla="*/ 0 w 18"/>
                  <a:gd name="T5" fmla="*/ 18 h 18"/>
                  <a:gd name="T6" fmla="*/ 0 w 18"/>
                  <a:gd name="T7" fmla="*/ 12 h 18"/>
                  <a:gd name="T8" fmla="*/ 0 w 18"/>
                  <a:gd name="T9" fmla="*/ 6 h 18"/>
                  <a:gd name="T10" fmla="*/ 6 w 18"/>
                  <a:gd name="T11" fmla="*/ 6 h 18"/>
                  <a:gd name="T12" fmla="*/ 12 w 18"/>
                  <a:gd name="T13" fmla="*/ 6 h 18"/>
                  <a:gd name="T14" fmla="*/ 18 w 18"/>
                  <a:gd name="T15" fmla="*/ 6 h 18"/>
                  <a:gd name="T16" fmla="*/ 12 w 18"/>
                  <a:gd name="T17" fmla="*/ 6 h 18"/>
                  <a:gd name="T18" fmla="*/ 12 w 18"/>
                  <a:gd name="T19" fmla="*/ 0 h 18"/>
                  <a:gd name="T20" fmla="*/ 18 w 18"/>
                  <a:gd name="T21" fmla="*/ 0 h 18"/>
                  <a:gd name="T22" fmla="*/ 18 w 18"/>
                  <a:gd name="T23" fmla="*/ 6 h 18"/>
                  <a:gd name="T24" fmla="*/ 18 w 18"/>
                  <a:gd name="T25" fmla="*/ 12 h 18"/>
                  <a:gd name="T26" fmla="*/ 12 w 18"/>
                  <a:gd name="T27" fmla="*/ 12 h 18"/>
                  <a:gd name="T28" fmla="*/ 6 w 18"/>
                  <a:gd name="T29" fmla="*/ 1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6" y="12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5" name="Group 408"/>
            <p:cNvGrpSpPr>
              <a:grpSpLocks/>
            </p:cNvGrpSpPr>
            <p:nvPr/>
          </p:nvGrpSpPr>
          <p:grpSpPr bwMode="auto">
            <a:xfrm>
              <a:off x="155" y="1479"/>
              <a:ext cx="2957" cy="2787"/>
              <a:chOff x="155" y="1479"/>
              <a:chExt cx="2957" cy="2787"/>
            </a:xfrm>
          </p:grpSpPr>
          <p:sp>
            <p:nvSpPr>
              <p:cNvPr id="645" name="Freeform 409"/>
              <p:cNvSpPr>
                <a:spLocks/>
              </p:cNvSpPr>
              <p:nvPr/>
            </p:nvSpPr>
            <p:spPr bwMode="auto">
              <a:xfrm>
                <a:off x="2261" y="1485"/>
                <a:ext cx="25" cy="12"/>
              </a:xfrm>
              <a:custGeom>
                <a:avLst/>
                <a:gdLst>
                  <a:gd name="T0" fmla="*/ 0 w 25"/>
                  <a:gd name="T1" fmla="*/ 12 h 12"/>
                  <a:gd name="T2" fmla="*/ 6 w 25"/>
                  <a:gd name="T3" fmla="*/ 6 h 12"/>
                  <a:gd name="T4" fmla="*/ 12 w 25"/>
                  <a:gd name="T5" fmla="*/ 6 h 12"/>
                  <a:gd name="T6" fmla="*/ 19 w 25"/>
                  <a:gd name="T7" fmla="*/ 6 h 12"/>
                  <a:gd name="T8" fmla="*/ 19 w 25"/>
                  <a:gd name="T9" fmla="*/ 0 h 12"/>
                  <a:gd name="T10" fmla="*/ 25 w 25"/>
                  <a:gd name="T11" fmla="*/ 0 h 12"/>
                  <a:gd name="T12" fmla="*/ 25 w 25"/>
                  <a:gd name="T13" fmla="*/ 6 h 12"/>
                  <a:gd name="T14" fmla="*/ 25 w 25"/>
                  <a:gd name="T15" fmla="*/ 12 h 12"/>
                  <a:gd name="T16" fmla="*/ 19 w 25"/>
                  <a:gd name="T17" fmla="*/ 12 h 12"/>
                  <a:gd name="T18" fmla="*/ 12 w 25"/>
                  <a:gd name="T19" fmla="*/ 12 h 12"/>
                  <a:gd name="T20" fmla="*/ 6 w 25"/>
                  <a:gd name="T21" fmla="*/ 12 h 12"/>
                  <a:gd name="T22" fmla="*/ 0 w 25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2"/>
                  <a:gd name="T38" fmla="*/ 25 w 2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6" name="Freeform 410"/>
              <p:cNvSpPr>
                <a:spLocks/>
              </p:cNvSpPr>
              <p:nvPr/>
            </p:nvSpPr>
            <p:spPr bwMode="auto">
              <a:xfrm>
                <a:off x="1893" y="1479"/>
                <a:ext cx="55" cy="24"/>
              </a:xfrm>
              <a:custGeom>
                <a:avLst/>
                <a:gdLst>
                  <a:gd name="T0" fmla="*/ 24 w 55"/>
                  <a:gd name="T1" fmla="*/ 6 h 24"/>
                  <a:gd name="T2" fmla="*/ 30 w 55"/>
                  <a:gd name="T3" fmla="*/ 6 h 24"/>
                  <a:gd name="T4" fmla="*/ 30 w 55"/>
                  <a:gd name="T5" fmla="*/ 12 h 24"/>
                  <a:gd name="T6" fmla="*/ 36 w 55"/>
                  <a:gd name="T7" fmla="*/ 12 h 24"/>
                  <a:gd name="T8" fmla="*/ 42 w 55"/>
                  <a:gd name="T9" fmla="*/ 12 h 24"/>
                  <a:gd name="T10" fmla="*/ 48 w 55"/>
                  <a:gd name="T11" fmla="*/ 12 h 24"/>
                  <a:gd name="T12" fmla="*/ 48 w 55"/>
                  <a:gd name="T13" fmla="*/ 18 h 24"/>
                  <a:gd name="T14" fmla="*/ 55 w 55"/>
                  <a:gd name="T15" fmla="*/ 18 h 24"/>
                  <a:gd name="T16" fmla="*/ 55 w 55"/>
                  <a:gd name="T17" fmla="*/ 24 h 24"/>
                  <a:gd name="T18" fmla="*/ 48 w 55"/>
                  <a:gd name="T19" fmla="*/ 24 h 24"/>
                  <a:gd name="T20" fmla="*/ 48 w 55"/>
                  <a:gd name="T21" fmla="*/ 18 h 24"/>
                  <a:gd name="T22" fmla="*/ 42 w 55"/>
                  <a:gd name="T23" fmla="*/ 18 h 24"/>
                  <a:gd name="T24" fmla="*/ 36 w 55"/>
                  <a:gd name="T25" fmla="*/ 18 h 24"/>
                  <a:gd name="T26" fmla="*/ 30 w 55"/>
                  <a:gd name="T27" fmla="*/ 12 h 24"/>
                  <a:gd name="T28" fmla="*/ 24 w 55"/>
                  <a:gd name="T29" fmla="*/ 12 h 24"/>
                  <a:gd name="T30" fmla="*/ 18 w 55"/>
                  <a:gd name="T31" fmla="*/ 6 h 24"/>
                  <a:gd name="T32" fmla="*/ 12 w 55"/>
                  <a:gd name="T33" fmla="*/ 6 h 24"/>
                  <a:gd name="T34" fmla="*/ 6 w 55"/>
                  <a:gd name="T35" fmla="*/ 6 h 24"/>
                  <a:gd name="T36" fmla="*/ 6 w 55"/>
                  <a:gd name="T37" fmla="*/ 0 h 24"/>
                  <a:gd name="T38" fmla="*/ 0 w 55"/>
                  <a:gd name="T39" fmla="*/ 0 h 24"/>
                  <a:gd name="T40" fmla="*/ 6 w 55"/>
                  <a:gd name="T41" fmla="*/ 0 h 24"/>
                  <a:gd name="T42" fmla="*/ 12 w 55"/>
                  <a:gd name="T43" fmla="*/ 0 h 24"/>
                  <a:gd name="T44" fmla="*/ 18 w 55"/>
                  <a:gd name="T45" fmla="*/ 0 h 24"/>
                  <a:gd name="T46" fmla="*/ 24 w 55"/>
                  <a:gd name="T47" fmla="*/ 6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24"/>
                  <a:gd name="T74" fmla="*/ 55 w 55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24">
                    <a:moveTo>
                      <a:pt x="24" y="6"/>
                    </a:moveTo>
                    <a:lnTo>
                      <a:pt x="30" y="6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55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7" name="Freeform 411"/>
              <p:cNvSpPr>
                <a:spLocks/>
              </p:cNvSpPr>
              <p:nvPr/>
            </p:nvSpPr>
            <p:spPr bwMode="auto">
              <a:xfrm>
                <a:off x="2026" y="152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8" name="Rectangle 412"/>
              <p:cNvSpPr>
                <a:spLocks noChangeArrowheads="1"/>
              </p:cNvSpPr>
              <p:nvPr/>
            </p:nvSpPr>
            <p:spPr bwMode="auto">
              <a:xfrm>
                <a:off x="1996" y="165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49" name="Rectangle 413"/>
              <p:cNvSpPr>
                <a:spLocks noChangeArrowheads="1"/>
              </p:cNvSpPr>
              <p:nvPr/>
            </p:nvSpPr>
            <p:spPr bwMode="auto">
              <a:xfrm>
                <a:off x="2032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50" name="Rectangle 414"/>
              <p:cNvSpPr>
                <a:spLocks noChangeArrowheads="1"/>
              </p:cNvSpPr>
              <p:nvPr/>
            </p:nvSpPr>
            <p:spPr bwMode="auto">
              <a:xfrm>
                <a:off x="2062" y="1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51" name="Rectangle 415"/>
              <p:cNvSpPr>
                <a:spLocks noChangeArrowheads="1"/>
              </p:cNvSpPr>
              <p:nvPr/>
            </p:nvSpPr>
            <p:spPr bwMode="auto">
              <a:xfrm>
                <a:off x="2086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52" name="Rectangle 416"/>
              <p:cNvSpPr>
                <a:spLocks noChangeArrowheads="1"/>
              </p:cNvSpPr>
              <p:nvPr/>
            </p:nvSpPr>
            <p:spPr bwMode="auto">
              <a:xfrm>
                <a:off x="2123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53" name="Rectangle 417"/>
              <p:cNvSpPr>
                <a:spLocks noChangeArrowheads="1"/>
              </p:cNvSpPr>
              <p:nvPr/>
            </p:nvSpPr>
            <p:spPr bwMode="auto">
              <a:xfrm>
                <a:off x="2944" y="2790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54" name="Rectangle 418"/>
              <p:cNvSpPr>
                <a:spLocks noChangeArrowheads="1"/>
              </p:cNvSpPr>
              <p:nvPr/>
            </p:nvSpPr>
            <p:spPr bwMode="auto">
              <a:xfrm>
                <a:off x="2962" y="279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55" name="Rectangle 419"/>
              <p:cNvSpPr>
                <a:spLocks noChangeArrowheads="1"/>
              </p:cNvSpPr>
              <p:nvPr/>
            </p:nvSpPr>
            <p:spPr bwMode="auto">
              <a:xfrm>
                <a:off x="299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56" name="Rectangle 420"/>
              <p:cNvSpPr>
                <a:spLocks noChangeArrowheads="1"/>
              </p:cNvSpPr>
              <p:nvPr/>
            </p:nvSpPr>
            <p:spPr bwMode="auto">
              <a:xfrm>
                <a:off x="302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657" name="Rectangle 421"/>
              <p:cNvSpPr>
                <a:spLocks noChangeArrowheads="1"/>
              </p:cNvSpPr>
              <p:nvPr/>
            </p:nvSpPr>
            <p:spPr bwMode="auto">
              <a:xfrm>
                <a:off x="3058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58" name="Rectangle 422"/>
              <p:cNvSpPr>
                <a:spLocks noChangeArrowheads="1"/>
              </p:cNvSpPr>
              <p:nvPr/>
            </p:nvSpPr>
            <p:spPr bwMode="auto">
              <a:xfrm>
                <a:off x="3088" y="2790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59" name="Rectangle 423"/>
              <p:cNvSpPr>
                <a:spLocks noChangeArrowheads="1"/>
              </p:cNvSpPr>
              <p:nvPr/>
            </p:nvSpPr>
            <p:spPr bwMode="auto">
              <a:xfrm>
                <a:off x="1066" y="2839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660" name="Rectangle 424"/>
              <p:cNvSpPr>
                <a:spLocks noChangeArrowheads="1"/>
              </p:cNvSpPr>
              <p:nvPr/>
            </p:nvSpPr>
            <p:spPr bwMode="auto">
              <a:xfrm>
                <a:off x="1108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61" name="Rectangle 425"/>
              <p:cNvSpPr>
                <a:spLocks noChangeArrowheads="1"/>
              </p:cNvSpPr>
              <p:nvPr/>
            </p:nvSpPr>
            <p:spPr bwMode="auto">
              <a:xfrm>
                <a:off x="1139" y="283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62" name="Rectangle 426"/>
              <p:cNvSpPr>
                <a:spLocks noChangeArrowheads="1"/>
              </p:cNvSpPr>
              <p:nvPr/>
            </p:nvSpPr>
            <p:spPr bwMode="auto">
              <a:xfrm>
                <a:off x="1157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63" name="Rectangle 427"/>
              <p:cNvSpPr>
                <a:spLocks noChangeArrowheads="1"/>
              </p:cNvSpPr>
              <p:nvPr/>
            </p:nvSpPr>
            <p:spPr bwMode="auto">
              <a:xfrm>
                <a:off x="119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64" name="Rectangle 428"/>
              <p:cNvSpPr>
                <a:spLocks noChangeArrowheads="1"/>
              </p:cNvSpPr>
              <p:nvPr/>
            </p:nvSpPr>
            <p:spPr bwMode="auto">
              <a:xfrm>
                <a:off x="122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65" name="Rectangle 429"/>
              <p:cNvSpPr>
                <a:spLocks noChangeArrowheads="1"/>
              </p:cNvSpPr>
              <p:nvPr/>
            </p:nvSpPr>
            <p:spPr bwMode="auto">
              <a:xfrm>
                <a:off x="1845" y="274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66" name="Rectangle 430"/>
              <p:cNvSpPr>
                <a:spLocks noChangeArrowheads="1"/>
              </p:cNvSpPr>
              <p:nvPr/>
            </p:nvSpPr>
            <p:spPr bwMode="auto">
              <a:xfrm>
                <a:off x="1881" y="274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67" name="Rectangle 431"/>
              <p:cNvSpPr>
                <a:spLocks noChangeArrowheads="1"/>
              </p:cNvSpPr>
              <p:nvPr/>
            </p:nvSpPr>
            <p:spPr bwMode="auto">
              <a:xfrm>
                <a:off x="1899" y="274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68" name="Rectangle 432"/>
              <p:cNvSpPr>
                <a:spLocks noChangeArrowheads="1"/>
              </p:cNvSpPr>
              <p:nvPr/>
            </p:nvSpPr>
            <p:spPr bwMode="auto">
              <a:xfrm>
                <a:off x="1923" y="274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69" name="Rectangle 433"/>
              <p:cNvSpPr>
                <a:spLocks noChangeArrowheads="1"/>
              </p:cNvSpPr>
              <p:nvPr/>
            </p:nvSpPr>
            <p:spPr bwMode="auto">
              <a:xfrm>
                <a:off x="1791" y="282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670" name="Rectangle 434"/>
              <p:cNvSpPr>
                <a:spLocks noChangeArrowheads="1"/>
              </p:cNvSpPr>
              <p:nvPr/>
            </p:nvSpPr>
            <p:spPr bwMode="auto">
              <a:xfrm>
                <a:off x="182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71" name="Rectangle 435"/>
              <p:cNvSpPr>
                <a:spLocks noChangeArrowheads="1"/>
              </p:cNvSpPr>
              <p:nvPr/>
            </p:nvSpPr>
            <p:spPr bwMode="auto">
              <a:xfrm>
                <a:off x="1863" y="282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672" name="Rectangle 436"/>
              <p:cNvSpPr>
                <a:spLocks noChangeArrowheads="1"/>
              </p:cNvSpPr>
              <p:nvPr/>
            </p:nvSpPr>
            <p:spPr bwMode="auto">
              <a:xfrm>
                <a:off x="1881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3" name="Rectangle 437"/>
              <p:cNvSpPr>
                <a:spLocks noChangeArrowheads="1"/>
              </p:cNvSpPr>
              <p:nvPr/>
            </p:nvSpPr>
            <p:spPr bwMode="auto">
              <a:xfrm>
                <a:off x="191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74" name="Rectangle 438"/>
              <p:cNvSpPr>
                <a:spLocks noChangeArrowheads="1"/>
              </p:cNvSpPr>
              <p:nvPr/>
            </p:nvSpPr>
            <p:spPr bwMode="auto">
              <a:xfrm>
                <a:off x="1954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5" name="Rectangle 439"/>
              <p:cNvSpPr>
                <a:spLocks noChangeArrowheads="1"/>
              </p:cNvSpPr>
              <p:nvPr/>
            </p:nvSpPr>
            <p:spPr bwMode="auto">
              <a:xfrm>
                <a:off x="1984" y="2827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76" name="Rectangle 440"/>
              <p:cNvSpPr>
                <a:spLocks noChangeArrowheads="1"/>
              </p:cNvSpPr>
              <p:nvPr/>
            </p:nvSpPr>
            <p:spPr bwMode="auto">
              <a:xfrm>
                <a:off x="988" y="4137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77" name="Rectangle 441"/>
              <p:cNvSpPr>
                <a:spLocks noChangeArrowheads="1"/>
              </p:cNvSpPr>
              <p:nvPr/>
            </p:nvSpPr>
            <p:spPr bwMode="auto">
              <a:xfrm>
                <a:off x="1024" y="4137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678" name="Rectangle 442"/>
              <p:cNvSpPr>
                <a:spLocks noChangeArrowheads="1"/>
              </p:cNvSpPr>
              <p:nvPr/>
            </p:nvSpPr>
            <p:spPr bwMode="auto">
              <a:xfrm>
                <a:off x="105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79" name="Rectangle 443"/>
              <p:cNvSpPr>
                <a:spLocks noChangeArrowheads="1"/>
              </p:cNvSpPr>
              <p:nvPr/>
            </p:nvSpPr>
            <p:spPr bwMode="auto">
              <a:xfrm>
                <a:off x="108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80" name="Rectangle 444"/>
              <p:cNvSpPr>
                <a:spLocks noChangeArrowheads="1"/>
              </p:cNvSpPr>
              <p:nvPr/>
            </p:nvSpPr>
            <p:spPr bwMode="auto">
              <a:xfrm>
                <a:off x="1120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81" name="Rectangle 445"/>
              <p:cNvSpPr>
                <a:spLocks noChangeArrowheads="1"/>
              </p:cNvSpPr>
              <p:nvPr/>
            </p:nvSpPr>
            <p:spPr bwMode="auto">
              <a:xfrm>
                <a:off x="1139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82" name="Rectangle 446"/>
              <p:cNvSpPr>
                <a:spLocks noChangeArrowheads="1"/>
              </p:cNvSpPr>
              <p:nvPr/>
            </p:nvSpPr>
            <p:spPr bwMode="auto">
              <a:xfrm>
                <a:off x="1175" y="413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83" name="Rectangle 447"/>
              <p:cNvSpPr>
                <a:spLocks noChangeArrowheads="1"/>
              </p:cNvSpPr>
              <p:nvPr/>
            </p:nvSpPr>
            <p:spPr bwMode="auto">
              <a:xfrm>
                <a:off x="1193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84" name="Rectangle 448"/>
              <p:cNvSpPr>
                <a:spLocks noChangeArrowheads="1"/>
              </p:cNvSpPr>
              <p:nvPr/>
            </p:nvSpPr>
            <p:spPr bwMode="auto">
              <a:xfrm>
                <a:off x="1211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85" name="Rectangle 449"/>
              <p:cNvSpPr>
                <a:spLocks noChangeArrowheads="1"/>
              </p:cNvSpPr>
              <p:nvPr/>
            </p:nvSpPr>
            <p:spPr bwMode="auto">
              <a:xfrm>
                <a:off x="281" y="2777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dirty="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 dirty="0"/>
              </a:p>
            </p:txBody>
          </p:sp>
          <p:sp>
            <p:nvSpPr>
              <p:cNvPr id="686" name="Rectangle 450"/>
              <p:cNvSpPr>
                <a:spLocks noChangeArrowheads="1"/>
              </p:cNvSpPr>
              <p:nvPr/>
            </p:nvSpPr>
            <p:spPr bwMode="auto">
              <a:xfrm>
                <a:off x="32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87" name="Rectangle 451"/>
              <p:cNvSpPr>
                <a:spLocks noChangeArrowheads="1"/>
              </p:cNvSpPr>
              <p:nvPr/>
            </p:nvSpPr>
            <p:spPr bwMode="auto">
              <a:xfrm>
                <a:off x="35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88" name="Rectangle 452"/>
              <p:cNvSpPr>
                <a:spLocks noChangeArrowheads="1"/>
              </p:cNvSpPr>
              <p:nvPr/>
            </p:nvSpPr>
            <p:spPr bwMode="auto">
              <a:xfrm>
                <a:off x="39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89" name="Rectangle 453"/>
              <p:cNvSpPr>
                <a:spLocks noChangeArrowheads="1"/>
              </p:cNvSpPr>
              <p:nvPr/>
            </p:nvSpPr>
            <p:spPr bwMode="auto">
              <a:xfrm>
                <a:off x="42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90" name="Rectangle 454"/>
              <p:cNvSpPr>
                <a:spLocks noChangeArrowheads="1"/>
              </p:cNvSpPr>
              <p:nvPr/>
            </p:nvSpPr>
            <p:spPr bwMode="auto">
              <a:xfrm>
                <a:off x="45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dirty="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 dirty="0"/>
              </a:p>
            </p:txBody>
          </p:sp>
          <p:sp>
            <p:nvSpPr>
              <p:cNvPr id="691" name="Rectangle 455"/>
              <p:cNvSpPr>
                <a:spLocks noChangeArrowheads="1"/>
              </p:cNvSpPr>
              <p:nvPr/>
            </p:nvSpPr>
            <p:spPr bwMode="auto">
              <a:xfrm>
                <a:off x="493" y="277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92" name="Rectangle 456"/>
              <p:cNvSpPr>
                <a:spLocks noChangeArrowheads="1"/>
              </p:cNvSpPr>
              <p:nvPr/>
            </p:nvSpPr>
            <p:spPr bwMode="auto">
              <a:xfrm>
                <a:off x="51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93" name="Rectangle 457"/>
              <p:cNvSpPr>
                <a:spLocks noChangeArrowheads="1"/>
              </p:cNvSpPr>
              <p:nvPr/>
            </p:nvSpPr>
            <p:spPr bwMode="auto">
              <a:xfrm>
                <a:off x="54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94" name="Rectangle 458"/>
              <p:cNvSpPr>
                <a:spLocks noChangeArrowheads="1"/>
              </p:cNvSpPr>
              <p:nvPr/>
            </p:nvSpPr>
            <p:spPr bwMode="auto">
              <a:xfrm>
                <a:off x="58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95" name="Rectangle 459"/>
              <p:cNvSpPr>
                <a:spLocks noChangeArrowheads="1"/>
              </p:cNvSpPr>
              <p:nvPr/>
            </p:nvSpPr>
            <p:spPr bwMode="auto">
              <a:xfrm>
                <a:off x="61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dirty="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 dirty="0"/>
              </a:p>
            </p:txBody>
          </p:sp>
          <p:sp>
            <p:nvSpPr>
              <p:cNvPr id="696" name="Rectangle 460"/>
              <p:cNvSpPr>
                <a:spLocks noChangeArrowheads="1"/>
              </p:cNvSpPr>
              <p:nvPr/>
            </p:nvSpPr>
            <p:spPr bwMode="auto">
              <a:xfrm>
                <a:off x="65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697" name="Rectangle 461"/>
              <p:cNvSpPr>
                <a:spLocks noChangeArrowheads="1"/>
              </p:cNvSpPr>
              <p:nvPr/>
            </p:nvSpPr>
            <p:spPr bwMode="auto">
              <a:xfrm>
                <a:off x="68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698" name="Rectangle 462"/>
              <p:cNvSpPr>
                <a:spLocks noChangeArrowheads="1"/>
              </p:cNvSpPr>
              <p:nvPr/>
            </p:nvSpPr>
            <p:spPr bwMode="auto">
              <a:xfrm>
                <a:off x="196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699" name="Rectangle 463"/>
              <p:cNvSpPr>
                <a:spLocks noChangeArrowheads="1"/>
              </p:cNvSpPr>
              <p:nvPr/>
            </p:nvSpPr>
            <p:spPr bwMode="auto">
              <a:xfrm>
                <a:off x="199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00" name="Rectangle 464"/>
              <p:cNvSpPr>
                <a:spLocks noChangeArrowheads="1"/>
              </p:cNvSpPr>
              <p:nvPr/>
            </p:nvSpPr>
            <p:spPr bwMode="auto">
              <a:xfrm>
                <a:off x="2032" y="4002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01" name="Rectangle 465"/>
              <p:cNvSpPr>
                <a:spLocks noChangeArrowheads="1"/>
              </p:cNvSpPr>
              <p:nvPr/>
            </p:nvSpPr>
            <p:spPr bwMode="auto">
              <a:xfrm>
                <a:off x="2056" y="4002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02" name="Rectangle 466"/>
              <p:cNvSpPr>
                <a:spLocks noChangeArrowheads="1"/>
              </p:cNvSpPr>
              <p:nvPr/>
            </p:nvSpPr>
            <p:spPr bwMode="auto">
              <a:xfrm>
                <a:off x="2068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3" name="Rectangle 467"/>
              <p:cNvSpPr>
                <a:spLocks noChangeArrowheads="1"/>
              </p:cNvSpPr>
              <p:nvPr/>
            </p:nvSpPr>
            <p:spPr bwMode="auto">
              <a:xfrm>
                <a:off x="2104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04" name="Rectangle 468"/>
              <p:cNvSpPr>
                <a:spLocks noChangeArrowheads="1"/>
              </p:cNvSpPr>
              <p:nvPr/>
            </p:nvSpPr>
            <p:spPr bwMode="auto">
              <a:xfrm>
                <a:off x="2141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5" name="Rectangle 469"/>
              <p:cNvSpPr>
                <a:spLocks noChangeArrowheads="1"/>
              </p:cNvSpPr>
              <p:nvPr/>
            </p:nvSpPr>
            <p:spPr bwMode="auto">
              <a:xfrm>
                <a:off x="2322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06" name="Rectangle 470"/>
              <p:cNvSpPr>
                <a:spLocks noChangeArrowheads="1"/>
              </p:cNvSpPr>
              <p:nvPr/>
            </p:nvSpPr>
            <p:spPr bwMode="auto">
              <a:xfrm>
                <a:off x="235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7" name="Rectangle 471"/>
              <p:cNvSpPr>
                <a:spLocks noChangeArrowheads="1"/>
              </p:cNvSpPr>
              <p:nvPr/>
            </p:nvSpPr>
            <p:spPr bwMode="auto">
              <a:xfrm>
                <a:off x="238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08" name="Rectangle 472"/>
              <p:cNvSpPr>
                <a:spLocks noChangeArrowheads="1"/>
              </p:cNvSpPr>
              <p:nvPr/>
            </p:nvSpPr>
            <p:spPr bwMode="auto">
              <a:xfrm>
                <a:off x="242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9" name="Rectangle 473"/>
              <p:cNvSpPr>
                <a:spLocks noChangeArrowheads="1"/>
              </p:cNvSpPr>
              <p:nvPr/>
            </p:nvSpPr>
            <p:spPr bwMode="auto">
              <a:xfrm>
                <a:off x="246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10" name="Rectangle 474"/>
              <p:cNvSpPr>
                <a:spLocks noChangeArrowheads="1"/>
              </p:cNvSpPr>
              <p:nvPr/>
            </p:nvSpPr>
            <p:spPr bwMode="auto">
              <a:xfrm>
                <a:off x="249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1" name="Rectangle 475"/>
              <p:cNvSpPr>
                <a:spLocks noChangeArrowheads="1"/>
              </p:cNvSpPr>
              <p:nvPr/>
            </p:nvSpPr>
            <p:spPr bwMode="auto">
              <a:xfrm>
                <a:off x="1929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12" name="Rectangle 476"/>
              <p:cNvSpPr>
                <a:spLocks noChangeArrowheads="1"/>
              </p:cNvSpPr>
              <p:nvPr/>
            </p:nvSpPr>
            <p:spPr bwMode="auto">
              <a:xfrm>
                <a:off x="196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3" name="Rectangle 477"/>
              <p:cNvSpPr>
                <a:spLocks noChangeArrowheads="1"/>
              </p:cNvSpPr>
              <p:nvPr/>
            </p:nvSpPr>
            <p:spPr bwMode="auto">
              <a:xfrm>
                <a:off x="1996" y="370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14" name="Rectangle 478"/>
              <p:cNvSpPr>
                <a:spLocks noChangeArrowheads="1"/>
              </p:cNvSpPr>
              <p:nvPr/>
            </p:nvSpPr>
            <p:spPr bwMode="auto">
              <a:xfrm>
                <a:off x="201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5" name="Rectangle 479"/>
              <p:cNvSpPr>
                <a:spLocks noChangeArrowheads="1"/>
              </p:cNvSpPr>
              <p:nvPr/>
            </p:nvSpPr>
            <p:spPr bwMode="auto">
              <a:xfrm>
                <a:off x="204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16" name="Rectangle 480"/>
              <p:cNvSpPr>
                <a:spLocks noChangeArrowheads="1"/>
              </p:cNvSpPr>
              <p:nvPr/>
            </p:nvSpPr>
            <p:spPr bwMode="auto">
              <a:xfrm>
                <a:off x="208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7" name="Rectangle 481"/>
              <p:cNvSpPr>
                <a:spLocks noChangeArrowheads="1"/>
              </p:cNvSpPr>
              <p:nvPr/>
            </p:nvSpPr>
            <p:spPr bwMode="auto">
              <a:xfrm>
                <a:off x="203" y="315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18" name="Rectangle 482"/>
              <p:cNvSpPr>
                <a:spLocks noChangeArrowheads="1"/>
              </p:cNvSpPr>
              <p:nvPr/>
            </p:nvSpPr>
            <p:spPr bwMode="auto">
              <a:xfrm>
                <a:off x="23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9" name="Rectangle 483"/>
              <p:cNvSpPr>
                <a:spLocks noChangeArrowheads="1"/>
              </p:cNvSpPr>
              <p:nvPr/>
            </p:nvSpPr>
            <p:spPr bwMode="auto">
              <a:xfrm>
                <a:off x="26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20" name="Rectangle 484"/>
              <p:cNvSpPr>
                <a:spLocks noChangeArrowheads="1"/>
              </p:cNvSpPr>
              <p:nvPr/>
            </p:nvSpPr>
            <p:spPr bwMode="auto">
              <a:xfrm>
                <a:off x="155" y="3239"/>
                <a:ext cx="6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21" name="Rectangle 485"/>
              <p:cNvSpPr>
                <a:spLocks noChangeArrowheads="1"/>
              </p:cNvSpPr>
              <p:nvPr/>
            </p:nvSpPr>
            <p:spPr bwMode="auto">
              <a:xfrm>
                <a:off x="20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2" name="Rectangle 486"/>
              <p:cNvSpPr>
                <a:spLocks noChangeArrowheads="1"/>
              </p:cNvSpPr>
              <p:nvPr/>
            </p:nvSpPr>
            <p:spPr bwMode="auto">
              <a:xfrm>
                <a:off x="233" y="323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23" name="Rectangle 487"/>
              <p:cNvSpPr>
                <a:spLocks noChangeArrowheads="1"/>
              </p:cNvSpPr>
              <p:nvPr/>
            </p:nvSpPr>
            <p:spPr bwMode="auto">
              <a:xfrm>
                <a:off x="257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24" name="Rectangle 488"/>
              <p:cNvSpPr>
                <a:spLocks noChangeArrowheads="1"/>
              </p:cNvSpPr>
              <p:nvPr/>
            </p:nvSpPr>
            <p:spPr bwMode="auto">
              <a:xfrm>
                <a:off x="29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25" name="Rectangle 489"/>
              <p:cNvSpPr>
                <a:spLocks noChangeArrowheads="1"/>
              </p:cNvSpPr>
              <p:nvPr/>
            </p:nvSpPr>
            <p:spPr bwMode="auto">
              <a:xfrm>
                <a:off x="324" y="323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26" name="Rectangle 490"/>
              <p:cNvSpPr>
                <a:spLocks noChangeArrowheads="1"/>
              </p:cNvSpPr>
              <p:nvPr/>
            </p:nvSpPr>
            <p:spPr bwMode="auto">
              <a:xfrm>
                <a:off x="1597" y="4100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27" name="Rectangle 491"/>
              <p:cNvSpPr>
                <a:spLocks noChangeArrowheads="1"/>
              </p:cNvSpPr>
              <p:nvPr/>
            </p:nvSpPr>
            <p:spPr bwMode="auto">
              <a:xfrm>
                <a:off x="163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8" name="Rectangle 492"/>
              <p:cNvSpPr>
                <a:spLocks noChangeArrowheads="1"/>
              </p:cNvSpPr>
              <p:nvPr/>
            </p:nvSpPr>
            <p:spPr bwMode="auto">
              <a:xfrm>
                <a:off x="166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29" name="Rectangle 493"/>
              <p:cNvSpPr>
                <a:spLocks noChangeArrowheads="1"/>
              </p:cNvSpPr>
              <p:nvPr/>
            </p:nvSpPr>
            <p:spPr bwMode="auto">
              <a:xfrm>
                <a:off x="1700" y="4100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30" name="Rectangle 494"/>
              <p:cNvSpPr>
                <a:spLocks noChangeArrowheads="1"/>
              </p:cNvSpPr>
              <p:nvPr/>
            </p:nvSpPr>
            <p:spPr bwMode="auto">
              <a:xfrm>
                <a:off x="172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1" name="Rectangle 495"/>
              <p:cNvSpPr>
                <a:spLocks noChangeArrowheads="1"/>
              </p:cNvSpPr>
              <p:nvPr/>
            </p:nvSpPr>
            <p:spPr bwMode="auto">
              <a:xfrm>
                <a:off x="1603" y="4180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32" name="Rectangle 496"/>
              <p:cNvSpPr>
                <a:spLocks noChangeArrowheads="1"/>
              </p:cNvSpPr>
              <p:nvPr/>
            </p:nvSpPr>
            <p:spPr bwMode="auto">
              <a:xfrm>
                <a:off x="1646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33" name="Rectangle 497"/>
              <p:cNvSpPr>
                <a:spLocks noChangeArrowheads="1"/>
              </p:cNvSpPr>
              <p:nvPr/>
            </p:nvSpPr>
            <p:spPr bwMode="auto">
              <a:xfrm>
                <a:off x="1682" y="4180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34" name="Rectangle 498"/>
              <p:cNvSpPr>
                <a:spLocks noChangeArrowheads="1"/>
              </p:cNvSpPr>
              <p:nvPr/>
            </p:nvSpPr>
            <p:spPr bwMode="auto">
              <a:xfrm>
                <a:off x="1712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5" name="Rectangle 499"/>
              <p:cNvSpPr>
                <a:spLocks noChangeArrowheads="1"/>
              </p:cNvSpPr>
              <p:nvPr/>
            </p:nvSpPr>
            <p:spPr bwMode="auto">
              <a:xfrm>
                <a:off x="1507" y="322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736" name="Rectangle 500"/>
              <p:cNvSpPr>
                <a:spLocks noChangeArrowheads="1"/>
              </p:cNvSpPr>
              <p:nvPr/>
            </p:nvSpPr>
            <p:spPr bwMode="auto">
              <a:xfrm>
                <a:off x="1549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7" name="Rectangle 501"/>
              <p:cNvSpPr>
                <a:spLocks noChangeArrowheads="1"/>
              </p:cNvSpPr>
              <p:nvPr/>
            </p:nvSpPr>
            <p:spPr bwMode="auto">
              <a:xfrm>
                <a:off x="1579" y="322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38" name="Rectangle 502"/>
              <p:cNvSpPr>
                <a:spLocks noChangeArrowheads="1"/>
              </p:cNvSpPr>
              <p:nvPr/>
            </p:nvSpPr>
            <p:spPr bwMode="auto">
              <a:xfrm>
                <a:off x="1597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9" name="Rectangle 503"/>
              <p:cNvSpPr>
                <a:spLocks noChangeArrowheads="1"/>
              </p:cNvSpPr>
              <p:nvPr/>
            </p:nvSpPr>
            <p:spPr bwMode="auto">
              <a:xfrm>
                <a:off x="1459" y="330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740" name="Rectangle 504"/>
              <p:cNvSpPr>
                <a:spLocks noChangeArrowheads="1"/>
              </p:cNvSpPr>
              <p:nvPr/>
            </p:nvSpPr>
            <p:spPr bwMode="auto">
              <a:xfrm>
                <a:off x="149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41" name="Rectangle 505"/>
              <p:cNvSpPr>
                <a:spLocks noChangeArrowheads="1"/>
              </p:cNvSpPr>
              <p:nvPr/>
            </p:nvSpPr>
            <p:spPr bwMode="auto">
              <a:xfrm>
                <a:off x="1531" y="3306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42" name="Rectangle 506"/>
              <p:cNvSpPr>
                <a:spLocks noChangeArrowheads="1"/>
              </p:cNvSpPr>
              <p:nvPr/>
            </p:nvSpPr>
            <p:spPr bwMode="auto">
              <a:xfrm>
                <a:off x="1549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3" name="Rectangle 507"/>
              <p:cNvSpPr>
                <a:spLocks noChangeArrowheads="1"/>
              </p:cNvSpPr>
              <p:nvPr/>
            </p:nvSpPr>
            <p:spPr bwMode="auto">
              <a:xfrm>
                <a:off x="158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44" name="Rectangle 508"/>
              <p:cNvSpPr>
                <a:spLocks noChangeArrowheads="1"/>
              </p:cNvSpPr>
              <p:nvPr/>
            </p:nvSpPr>
            <p:spPr bwMode="auto">
              <a:xfrm>
                <a:off x="1622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5" name="Rectangle 509"/>
              <p:cNvSpPr>
                <a:spLocks noChangeArrowheads="1"/>
              </p:cNvSpPr>
              <p:nvPr/>
            </p:nvSpPr>
            <p:spPr bwMode="auto">
              <a:xfrm>
                <a:off x="1652" y="3306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46" name="Rectangle 510"/>
              <p:cNvSpPr>
                <a:spLocks noChangeArrowheads="1"/>
              </p:cNvSpPr>
              <p:nvPr/>
            </p:nvSpPr>
            <p:spPr bwMode="auto">
              <a:xfrm>
                <a:off x="2352" y="357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47" name="Rectangle 511"/>
              <p:cNvSpPr>
                <a:spLocks noChangeArrowheads="1"/>
              </p:cNvSpPr>
              <p:nvPr/>
            </p:nvSpPr>
            <p:spPr bwMode="auto">
              <a:xfrm>
                <a:off x="2388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48" name="Rectangle 512"/>
              <p:cNvSpPr>
                <a:spLocks noChangeArrowheads="1"/>
              </p:cNvSpPr>
              <p:nvPr/>
            </p:nvSpPr>
            <p:spPr bwMode="auto">
              <a:xfrm>
                <a:off x="2424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49" name="Rectangle 513"/>
              <p:cNvSpPr>
                <a:spLocks noChangeArrowheads="1"/>
              </p:cNvSpPr>
              <p:nvPr/>
            </p:nvSpPr>
            <p:spPr bwMode="auto">
              <a:xfrm>
                <a:off x="244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750" name="Rectangle 514"/>
              <p:cNvSpPr>
                <a:spLocks noChangeArrowheads="1"/>
              </p:cNvSpPr>
              <p:nvPr/>
            </p:nvSpPr>
            <p:spPr bwMode="auto">
              <a:xfrm>
                <a:off x="247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1" name="Rectangle 515"/>
              <p:cNvSpPr>
                <a:spLocks noChangeArrowheads="1"/>
              </p:cNvSpPr>
              <p:nvPr/>
            </p:nvSpPr>
            <p:spPr bwMode="auto">
              <a:xfrm>
                <a:off x="2509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52" name="Rectangle 516"/>
              <p:cNvSpPr>
                <a:spLocks noChangeArrowheads="1"/>
              </p:cNvSpPr>
              <p:nvPr/>
            </p:nvSpPr>
            <p:spPr bwMode="auto">
              <a:xfrm>
                <a:off x="2527" y="357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53" name="Rectangle 517"/>
              <p:cNvSpPr>
                <a:spLocks noChangeArrowheads="1"/>
              </p:cNvSpPr>
              <p:nvPr/>
            </p:nvSpPr>
            <p:spPr bwMode="auto">
              <a:xfrm>
                <a:off x="2575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4" name="Rectangle 518"/>
              <p:cNvSpPr>
                <a:spLocks noChangeArrowheads="1"/>
              </p:cNvSpPr>
              <p:nvPr/>
            </p:nvSpPr>
            <p:spPr bwMode="auto">
              <a:xfrm>
                <a:off x="2612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55" name="Rectangle 519"/>
              <p:cNvSpPr>
                <a:spLocks noChangeArrowheads="1"/>
              </p:cNvSpPr>
              <p:nvPr/>
            </p:nvSpPr>
            <p:spPr bwMode="auto">
              <a:xfrm>
                <a:off x="2630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6" name="Rectangle 520"/>
              <p:cNvSpPr>
                <a:spLocks noChangeArrowheads="1"/>
              </p:cNvSpPr>
              <p:nvPr/>
            </p:nvSpPr>
            <p:spPr bwMode="auto">
              <a:xfrm>
                <a:off x="1428" y="3651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57" name="Rectangle 521"/>
              <p:cNvSpPr>
                <a:spLocks noChangeArrowheads="1"/>
              </p:cNvSpPr>
              <p:nvPr/>
            </p:nvSpPr>
            <p:spPr bwMode="auto">
              <a:xfrm>
                <a:off x="147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8" name="Rectangle 522"/>
              <p:cNvSpPr>
                <a:spLocks noChangeArrowheads="1"/>
              </p:cNvSpPr>
              <p:nvPr/>
            </p:nvSpPr>
            <p:spPr bwMode="auto">
              <a:xfrm>
                <a:off x="150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9" name="Rectangle 523"/>
              <p:cNvSpPr>
                <a:spLocks noChangeArrowheads="1"/>
              </p:cNvSpPr>
              <p:nvPr/>
            </p:nvSpPr>
            <p:spPr bwMode="auto">
              <a:xfrm>
                <a:off x="1537" y="3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60" name="Rectangle 524"/>
              <p:cNvSpPr>
                <a:spLocks noChangeArrowheads="1"/>
              </p:cNvSpPr>
              <p:nvPr/>
            </p:nvSpPr>
            <p:spPr bwMode="auto">
              <a:xfrm>
                <a:off x="156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61" name="Rectangle 525"/>
              <p:cNvSpPr>
                <a:spLocks noChangeArrowheads="1"/>
              </p:cNvSpPr>
              <p:nvPr/>
            </p:nvSpPr>
            <p:spPr bwMode="auto">
              <a:xfrm>
                <a:off x="1591" y="365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62" name="Rectangle 526"/>
              <p:cNvSpPr>
                <a:spLocks noChangeArrowheads="1"/>
              </p:cNvSpPr>
              <p:nvPr/>
            </p:nvSpPr>
            <p:spPr bwMode="auto">
              <a:xfrm>
                <a:off x="1646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3" name="Rectangle 527"/>
              <p:cNvSpPr>
                <a:spLocks noChangeArrowheads="1"/>
              </p:cNvSpPr>
              <p:nvPr/>
            </p:nvSpPr>
            <p:spPr bwMode="auto">
              <a:xfrm>
                <a:off x="1676" y="365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64" name="Rectangle 528"/>
              <p:cNvSpPr>
                <a:spLocks noChangeArrowheads="1"/>
              </p:cNvSpPr>
              <p:nvPr/>
            </p:nvSpPr>
            <p:spPr bwMode="auto">
              <a:xfrm>
                <a:off x="1694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5" name="Rectangle 529"/>
              <p:cNvSpPr>
                <a:spLocks noChangeArrowheads="1"/>
              </p:cNvSpPr>
              <p:nvPr/>
            </p:nvSpPr>
            <p:spPr bwMode="auto">
              <a:xfrm>
                <a:off x="764" y="3534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66" name="Rectangle 530"/>
              <p:cNvSpPr>
                <a:spLocks noChangeArrowheads="1"/>
              </p:cNvSpPr>
              <p:nvPr/>
            </p:nvSpPr>
            <p:spPr bwMode="auto">
              <a:xfrm>
                <a:off x="801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67" name="Rectangle 531"/>
              <p:cNvSpPr>
                <a:spLocks noChangeArrowheads="1"/>
              </p:cNvSpPr>
              <p:nvPr/>
            </p:nvSpPr>
            <p:spPr bwMode="auto">
              <a:xfrm>
                <a:off x="831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68" name="Rectangle 532"/>
              <p:cNvSpPr>
                <a:spLocks noChangeArrowheads="1"/>
              </p:cNvSpPr>
              <p:nvPr/>
            </p:nvSpPr>
            <p:spPr bwMode="auto">
              <a:xfrm>
                <a:off x="849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69" name="Rectangle 533"/>
              <p:cNvSpPr>
                <a:spLocks noChangeArrowheads="1"/>
              </p:cNvSpPr>
              <p:nvPr/>
            </p:nvSpPr>
            <p:spPr bwMode="auto">
              <a:xfrm>
                <a:off x="885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0" name="Rectangle 534"/>
              <p:cNvSpPr>
                <a:spLocks noChangeArrowheads="1"/>
              </p:cNvSpPr>
              <p:nvPr/>
            </p:nvSpPr>
            <p:spPr bwMode="auto">
              <a:xfrm>
                <a:off x="903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1" name="Rectangle 535"/>
              <p:cNvSpPr>
                <a:spLocks noChangeArrowheads="1"/>
              </p:cNvSpPr>
              <p:nvPr/>
            </p:nvSpPr>
            <p:spPr bwMode="auto">
              <a:xfrm>
                <a:off x="191" y="3903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72" name="Rectangle 536"/>
              <p:cNvSpPr>
                <a:spLocks noChangeArrowheads="1"/>
              </p:cNvSpPr>
              <p:nvPr/>
            </p:nvSpPr>
            <p:spPr bwMode="auto">
              <a:xfrm>
                <a:off x="227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73" name="Rectangle 537"/>
              <p:cNvSpPr>
                <a:spLocks noChangeArrowheads="1"/>
              </p:cNvSpPr>
              <p:nvPr/>
            </p:nvSpPr>
            <p:spPr bwMode="auto">
              <a:xfrm>
                <a:off x="263" y="3903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74" name="Rectangle 538"/>
              <p:cNvSpPr>
                <a:spLocks noChangeArrowheads="1"/>
              </p:cNvSpPr>
              <p:nvPr/>
            </p:nvSpPr>
            <p:spPr bwMode="auto">
              <a:xfrm>
                <a:off x="281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5" name="Rectangle 539"/>
              <p:cNvSpPr>
                <a:spLocks noChangeArrowheads="1"/>
              </p:cNvSpPr>
              <p:nvPr/>
            </p:nvSpPr>
            <p:spPr bwMode="auto">
              <a:xfrm>
                <a:off x="318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6" name="Rectangle 540"/>
              <p:cNvSpPr>
                <a:spLocks noChangeArrowheads="1"/>
              </p:cNvSpPr>
              <p:nvPr/>
            </p:nvSpPr>
            <p:spPr bwMode="auto">
              <a:xfrm>
                <a:off x="33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77" name="Rectangle 541"/>
              <p:cNvSpPr>
                <a:spLocks noChangeArrowheads="1"/>
              </p:cNvSpPr>
              <p:nvPr/>
            </p:nvSpPr>
            <p:spPr bwMode="auto">
              <a:xfrm>
                <a:off x="372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78" name="Rectangle 542"/>
              <p:cNvSpPr>
                <a:spLocks noChangeArrowheads="1"/>
              </p:cNvSpPr>
              <p:nvPr/>
            </p:nvSpPr>
            <p:spPr bwMode="auto">
              <a:xfrm>
                <a:off x="402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9" name="Rectangle 543"/>
              <p:cNvSpPr>
                <a:spLocks noChangeArrowheads="1"/>
              </p:cNvSpPr>
              <p:nvPr/>
            </p:nvSpPr>
            <p:spPr bwMode="auto">
              <a:xfrm>
                <a:off x="420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0" name="Rectangle 544"/>
              <p:cNvSpPr>
                <a:spLocks noChangeArrowheads="1"/>
              </p:cNvSpPr>
              <p:nvPr/>
            </p:nvSpPr>
            <p:spPr bwMode="auto">
              <a:xfrm>
                <a:off x="45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81" name="Rectangle 545"/>
              <p:cNvSpPr>
                <a:spLocks noChangeArrowheads="1"/>
              </p:cNvSpPr>
              <p:nvPr/>
            </p:nvSpPr>
            <p:spPr bwMode="auto">
              <a:xfrm>
                <a:off x="1881" y="331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2" name="Rectangle 546"/>
              <p:cNvSpPr>
                <a:spLocks noChangeArrowheads="1"/>
              </p:cNvSpPr>
              <p:nvPr/>
            </p:nvSpPr>
            <p:spPr bwMode="auto">
              <a:xfrm>
                <a:off x="1917" y="331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3" name="Rectangle 547"/>
              <p:cNvSpPr>
                <a:spLocks noChangeArrowheads="1"/>
              </p:cNvSpPr>
              <p:nvPr/>
            </p:nvSpPr>
            <p:spPr bwMode="auto">
              <a:xfrm>
                <a:off x="1785" y="339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84" name="Rectangle 548"/>
              <p:cNvSpPr>
                <a:spLocks noChangeArrowheads="1"/>
              </p:cNvSpPr>
              <p:nvPr/>
            </p:nvSpPr>
            <p:spPr bwMode="auto">
              <a:xfrm>
                <a:off x="182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85" name="Rectangle 549"/>
              <p:cNvSpPr>
                <a:spLocks noChangeArrowheads="1"/>
              </p:cNvSpPr>
              <p:nvPr/>
            </p:nvSpPr>
            <p:spPr bwMode="auto">
              <a:xfrm>
                <a:off x="183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86" name="Rectangle 550"/>
              <p:cNvSpPr>
                <a:spLocks noChangeArrowheads="1"/>
              </p:cNvSpPr>
              <p:nvPr/>
            </p:nvSpPr>
            <p:spPr bwMode="auto">
              <a:xfrm>
                <a:off x="1875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87" name="Rectangle 551"/>
              <p:cNvSpPr>
                <a:spLocks noChangeArrowheads="1"/>
              </p:cNvSpPr>
              <p:nvPr/>
            </p:nvSpPr>
            <p:spPr bwMode="auto">
              <a:xfrm>
                <a:off x="191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88" name="Rectangle 552"/>
              <p:cNvSpPr>
                <a:spLocks noChangeArrowheads="1"/>
              </p:cNvSpPr>
              <p:nvPr/>
            </p:nvSpPr>
            <p:spPr bwMode="auto">
              <a:xfrm>
                <a:off x="192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9" name="Rectangle 553"/>
              <p:cNvSpPr>
                <a:spLocks noChangeArrowheads="1"/>
              </p:cNvSpPr>
              <p:nvPr/>
            </p:nvSpPr>
            <p:spPr bwMode="auto">
              <a:xfrm>
                <a:off x="1966" y="339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90" name="Rectangle 554"/>
              <p:cNvSpPr>
                <a:spLocks noChangeArrowheads="1"/>
              </p:cNvSpPr>
              <p:nvPr/>
            </p:nvSpPr>
            <p:spPr bwMode="auto">
              <a:xfrm>
                <a:off x="1996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91" name="Rectangle 555"/>
              <p:cNvSpPr>
                <a:spLocks noChangeArrowheads="1"/>
              </p:cNvSpPr>
              <p:nvPr/>
            </p:nvSpPr>
            <p:spPr bwMode="auto">
              <a:xfrm>
                <a:off x="565" y="389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92" name="Rectangle 556"/>
              <p:cNvSpPr>
                <a:spLocks noChangeArrowheads="1"/>
              </p:cNvSpPr>
              <p:nvPr/>
            </p:nvSpPr>
            <p:spPr bwMode="auto">
              <a:xfrm>
                <a:off x="60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93" name="Rectangle 557"/>
              <p:cNvSpPr>
                <a:spLocks noChangeArrowheads="1"/>
              </p:cNvSpPr>
              <p:nvPr/>
            </p:nvSpPr>
            <p:spPr bwMode="auto">
              <a:xfrm>
                <a:off x="63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94" name="Rectangle 558"/>
              <p:cNvSpPr>
                <a:spLocks noChangeArrowheads="1"/>
              </p:cNvSpPr>
              <p:nvPr/>
            </p:nvSpPr>
            <p:spPr bwMode="auto">
              <a:xfrm>
                <a:off x="668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95" name="Rectangle 559"/>
              <p:cNvSpPr>
                <a:spLocks noChangeArrowheads="1"/>
              </p:cNvSpPr>
              <p:nvPr/>
            </p:nvSpPr>
            <p:spPr bwMode="auto">
              <a:xfrm>
                <a:off x="704" y="389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96" name="Rectangle 560"/>
              <p:cNvSpPr>
                <a:spLocks noChangeArrowheads="1"/>
              </p:cNvSpPr>
              <p:nvPr/>
            </p:nvSpPr>
            <p:spPr bwMode="auto">
              <a:xfrm>
                <a:off x="716" y="389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97" name="Rectangle 561"/>
              <p:cNvSpPr>
                <a:spLocks noChangeArrowheads="1"/>
              </p:cNvSpPr>
              <p:nvPr/>
            </p:nvSpPr>
            <p:spPr bwMode="auto">
              <a:xfrm>
                <a:off x="740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8" name="Rectangle 562"/>
              <p:cNvSpPr>
                <a:spLocks noChangeArrowheads="1"/>
              </p:cNvSpPr>
              <p:nvPr/>
            </p:nvSpPr>
            <p:spPr bwMode="auto">
              <a:xfrm>
                <a:off x="776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99" name="Rectangle 563"/>
              <p:cNvSpPr>
                <a:spLocks noChangeArrowheads="1"/>
              </p:cNvSpPr>
              <p:nvPr/>
            </p:nvSpPr>
            <p:spPr bwMode="auto">
              <a:xfrm>
                <a:off x="807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0" name="Rectangle 564"/>
              <p:cNvSpPr>
                <a:spLocks noChangeArrowheads="1"/>
              </p:cNvSpPr>
              <p:nvPr/>
            </p:nvSpPr>
            <p:spPr bwMode="auto">
              <a:xfrm>
                <a:off x="843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01" name="Rectangle 565"/>
              <p:cNvSpPr>
                <a:spLocks noChangeArrowheads="1"/>
              </p:cNvSpPr>
              <p:nvPr/>
            </p:nvSpPr>
            <p:spPr bwMode="auto">
              <a:xfrm>
                <a:off x="87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02" name="Rectangle 566"/>
              <p:cNvSpPr>
                <a:spLocks noChangeArrowheads="1"/>
              </p:cNvSpPr>
              <p:nvPr/>
            </p:nvSpPr>
            <p:spPr bwMode="auto">
              <a:xfrm>
                <a:off x="90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3" name="Rectangle 567"/>
              <p:cNvSpPr>
                <a:spLocks noChangeArrowheads="1"/>
              </p:cNvSpPr>
              <p:nvPr/>
            </p:nvSpPr>
            <p:spPr bwMode="auto">
              <a:xfrm>
                <a:off x="945" y="3891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04" name="Rectangle 568"/>
              <p:cNvSpPr>
                <a:spLocks noChangeArrowheads="1"/>
              </p:cNvSpPr>
              <p:nvPr/>
            </p:nvSpPr>
            <p:spPr bwMode="auto">
              <a:xfrm>
                <a:off x="263" y="3448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05" name="Rectangle 569"/>
              <p:cNvSpPr>
                <a:spLocks noChangeArrowheads="1"/>
              </p:cNvSpPr>
              <p:nvPr/>
            </p:nvSpPr>
            <p:spPr bwMode="auto">
              <a:xfrm>
                <a:off x="30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06" name="Rectangle 570"/>
              <p:cNvSpPr>
                <a:spLocks noChangeArrowheads="1"/>
              </p:cNvSpPr>
              <p:nvPr/>
            </p:nvSpPr>
            <p:spPr bwMode="auto">
              <a:xfrm>
                <a:off x="33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7" name="Rectangle 571"/>
              <p:cNvSpPr>
                <a:spLocks noChangeArrowheads="1"/>
              </p:cNvSpPr>
              <p:nvPr/>
            </p:nvSpPr>
            <p:spPr bwMode="auto">
              <a:xfrm>
                <a:off x="372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08" name="Rectangle 572"/>
              <p:cNvSpPr>
                <a:spLocks noChangeArrowheads="1"/>
              </p:cNvSpPr>
              <p:nvPr/>
            </p:nvSpPr>
            <p:spPr bwMode="auto">
              <a:xfrm>
                <a:off x="396" y="344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09" name="Rectangle 573"/>
              <p:cNvSpPr>
                <a:spLocks noChangeArrowheads="1"/>
              </p:cNvSpPr>
              <p:nvPr/>
            </p:nvSpPr>
            <p:spPr bwMode="auto">
              <a:xfrm>
                <a:off x="420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10" name="Rectangle 574"/>
              <p:cNvSpPr>
                <a:spLocks noChangeArrowheads="1"/>
              </p:cNvSpPr>
              <p:nvPr/>
            </p:nvSpPr>
            <p:spPr bwMode="auto">
              <a:xfrm>
                <a:off x="456" y="344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11" name="Rectangle 575"/>
              <p:cNvSpPr>
                <a:spLocks noChangeArrowheads="1"/>
              </p:cNvSpPr>
              <p:nvPr/>
            </p:nvSpPr>
            <p:spPr bwMode="auto">
              <a:xfrm>
                <a:off x="475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12" name="Rectangle 576"/>
              <p:cNvSpPr>
                <a:spLocks noChangeArrowheads="1"/>
              </p:cNvSpPr>
              <p:nvPr/>
            </p:nvSpPr>
            <p:spPr bwMode="auto">
              <a:xfrm>
                <a:off x="49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3" name="Rectangle 577"/>
              <p:cNvSpPr>
                <a:spLocks noChangeArrowheads="1"/>
              </p:cNvSpPr>
              <p:nvPr/>
            </p:nvSpPr>
            <p:spPr bwMode="auto">
              <a:xfrm>
                <a:off x="52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14" name="Rectangle 578"/>
              <p:cNvSpPr>
                <a:spLocks noChangeArrowheads="1"/>
              </p:cNvSpPr>
              <p:nvPr/>
            </p:nvSpPr>
            <p:spPr bwMode="auto">
              <a:xfrm>
                <a:off x="56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15" name="Rectangle 579"/>
              <p:cNvSpPr>
                <a:spLocks noChangeArrowheads="1"/>
              </p:cNvSpPr>
              <p:nvPr/>
            </p:nvSpPr>
            <p:spPr bwMode="auto">
              <a:xfrm>
                <a:off x="59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16" name="Rectangle 580"/>
              <p:cNvSpPr>
                <a:spLocks noChangeArrowheads="1"/>
              </p:cNvSpPr>
              <p:nvPr/>
            </p:nvSpPr>
            <p:spPr bwMode="auto">
              <a:xfrm>
                <a:off x="631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17" name="Rectangle 581"/>
              <p:cNvSpPr>
                <a:spLocks noChangeArrowheads="1"/>
              </p:cNvSpPr>
              <p:nvPr/>
            </p:nvSpPr>
            <p:spPr bwMode="auto">
              <a:xfrm>
                <a:off x="668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18" name="Rectangle 582"/>
              <p:cNvSpPr>
                <a:spLocks noChangeArrowheads="1"/>
              </p:cNvSpPr>
              <p:nvPr/>
            </p:nvSpPr>
            <p:spPr bwMode="auto">
              <a:xfrm>
                <a:off x="982" y="3485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19" name="Rectangle 583"/>
              <p:cNvSpPr>
                <a:spLocks noChangeArrowheads="1"/>
              </p:cNvSpPr>
              <p:nvPr/>
            </p:nvSpPr>
            <p:spPr bwMode="auto">
              <a:xfrm>
                <a:off x="101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820" name="Rectangle 584"/>
              <p:cNvSpPr>
                <a:spLocks noChangeArrowheads="1"/>
              </p:cNvSpPr>
              <p:nvPr/>
            </p:nvSpPr>
            <p:spPr bwMode="auto">
              <a:xfrm>
                <a:off x="1054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21" name="Rectangle 585"/>
              <p:cNvSpPr>
                <a:spLocks noChangeArrowheads="1"/>
              </p:cNvSpPr>
              <p:nvPr/>
            </p:nvSpPr>
            <p:spPr bwMode="auto">
              <a:xfrm>
                <a:off x="1072" y="348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822" name="Rectangle 586"/>
              <p:cNvSpPr>
                <a:spLocks noChangeArrowheads="1"/>
              </p:cNvSpPr>
              <p:nvPr/>
            </p:nvSpPr>
            <p:spPr bwMode="auto">
              <a:xfrm>
                <a:off x="1120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3" name="Rectangle 587"/>
              <p:cNvSpPr>
                <a:spLocks noChangeArrowheads="1"/>
              </p:cNvSpPr>
              <p:nvPr/>
            </p:nvSpPr>
            <p:spPr bwMode="auto">
              <a:xfrm>
                <a:off x="1157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24" name="Rectangle 588"/>
              <p:cNvSpPr>
                <a:spLocks noChangeArrowheads="1"/>
              </p:cNvSpPr>
              <p:nvPr/>
            </p:nvSpPr>
            <p:spPr bwMode="auto">
              <a:xfrm>
                <a:off x="1175" y="3485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25" name="Rectangle 589"/>
              <p:cNvSpPr>
                <a:spLocks noChangeArrowheads="1"/>
              </p:cNvSpPr>
              <p:nvPr/>
            </p:nvSpPr>
            <p:spPr bwMode="auto">
              <a:xfrm>
                <a:off x="1193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26" name="Rectangle 590"/>
              <p:cNvSpPr>
                <a:spLocks noChangeArrowheads="1"/>
              </p:cNvSpPr>
              <p:nvPr/>
            </p:nvSpPr>
            <p:spPr bwMode="auto">
              <a:xfrm>
                <a:off x="1229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7" name="Rectangle 591"/>
              <p:cNvSpPr>
                <a:spLocks noChangeArrowheads="1"/>
              </p:cNvSpPr>
              <p:nvPr/>
            </p:nvSpPr>
            <p:spPr bwMode="auto">
              <a:xfrm>
                <a:off x="1265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8" name="Rectangle 592"/>
              <p:cNvSpPr>
                <a:spLocks noChangeArrowheads="1"/>
              </p:cNvSpPr>
              <p:nvPr/>
            </p:nvSpPr>
            <p:spPr bwMode="auto">
              <a:xfrm>
                <a:off x="1296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9" name="Rectangle 593"/>
              <p:cNvSpPr>
                <a:spLocks noChangeArrowheads="1"/>
              </p:cNvSpPr>
              <p:nvPr/>
            </p:nvSpPr>
            <p:spPr bwMode="auto">
              <a:xfrm>
                <a:off x="1332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30" name="Rectangle 594"/>
              <p:cNvSpPr>
                <a:spLocks noChangeArrowheads="1"/>
              </p:cNvSpPr>
              <p:nvPr/>
            </p:nvSpPr>
            <p:spPr bwMode="auto">
              <a:xfrm>
                <a:off x="136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1" name="Rectangle 595"/>
              <p:cNvSpPr>
                <a:spLocks noChangeArrowheads="1"/>
              </p:cNvSpPr>
              <p:nvPr/>
            </p:nvSpPr>
            <p:spPr bwMode="auto">
              <a:xfrm>
                <a:off x="529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32" name="Rectangle 596"/>
              <p:cNvSpPr>
                <a:spLocks noChangeArrowheads="1"/>
              </p:cNvSpPr>
              <p:nvPr/>
            </p:nvSpPr>
            <p:spPr bwMode="auto">
              <a:xfrm>
                <a:off x="565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3" name="Rectangle 597"/>
              <p:cNvSpPr>
                <a:spLocks noChangeArrowheads="1"/>
              </p:cNvSpPr>
              <p:nvPr/>
            </p:nvSpPr>
            <p:spPr bwMode="auto">
              <a:xfrm>
                <a:off x="595" y="328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34" name="Rectangle 598"/>
              <p:cNvSpPr>
                <a:spLocks noChangeArrowheads="1"/>
              </p:cNvSpPr>
              <p:nvPr/>
            </p:nvSpPr>
            <p:spPr bwMode="auto">
              <a:xfrm>
                <a:off x="619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5" name="Rectangle 599"/>
              <p:cNvSpPr>
                <a:spLocks noChangeArrowheads="1"/>
              </p:cNvSpPr>
              <p:nvPr/>
            </p:nvSpPr>
            <p:spPr bwMode="auto">
              <a:xfrm>
                <a:off x="656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36" name="Rectangle 600"/>
              <p:cNvSpPr>
                <a:spLocks noChangeArrowheads="1"/>
              </p:cNvSpPr>
              <p:nvPr/>
            </p:nvSpPr>
            <p:spPr bwMode="auto">
              <a:xfrm>
                <a:off x="686" y="328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37" name="Rectangle 601"/>
              <p:cNvSpPr>
                <a:spLocks noChangeArrowheads="1"/>
              </p:cNvSpPr>
              <p:nvPr/>
            </p:nvSpPr>
            <p:spPr bwMode="auto">
              <a:xfrm>
                <a:off x="70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38" name="Rectangle 602"/>
              <p:cNvSpPr>
                <a:spLocks noChangeArrowheads="1"/>
              </p:cNvSpPr>
              <p:nvPr/>
            </p:nvSpPr>
            <p:spPr bwMode="auto">
              <a:xfrm>
                <a:off x="74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39" name="Rectangle 603"/>
              <p:cNvSpPr>
                <a:spLocks noChangeArrowheads="1"/>
              </p:cNvSpPr>
              <p:nvPr/>
            </p:nvSpPr>
            <p:spPr bwMode="auto">
              <a:xfrm>
                <a:off x="77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840" name="Rectangle 604"/>
              <p:cNvSpPr>
                <a:spLocks noChangeArrowheads="1"/>
              </p:cNvSpPr>
              <p:nvPr/>
            </p:nvSpPr>
            <p:spPr bwMode="auto">
              <a:xfrm>
                <a:off x="807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1" name="Rectangle 605"/>
              <p:cNvSpPr>
                <a:spLocks noChangeArrowheads="1"/>
              </p:cNvSpPr>
              <p:nvPr/>
            </p:nvSpPr>
            <p:spPr bwMode="auto">
              <a:xfrm>
                <a:off x="843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42" name="Rectangle 606"/>
              <p:cNvSpPr>
                <a:spLocks noChangeArrowheads="1"/>
              </p:cNvSpPr>
              <p:nvPr/>
            </p:nvSpPr>
            <p:spPr bwMode="auto">
              <a:xfrm>
                <a:off x="1193" y="3725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843" name="Rectangle 607"/>
              <p:cNvSpPr>
                <a:spLocks noChangeArrowheads="1"/>
              </p:cNvSpPr>
              <p:nvPr/>
            </p:nvSpPr>
            <p:spPr bwMode="auto">
              <a:xfrm>
                <a:off x="122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4" name="Rectangle 608"/>
              <p:cNvSpPr>
                <a:spLocks noChangeArrowheads="1"/>
              </p:cNvSpPr>
              <p:nvPr/>
            </p:nvSpPr>
            <p:spPr bwMode="auto">
              <a:xfrm>
                <a:off x="125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</p:grpSp>
        <p:sp>
          <p:nvSpPr>
            <p:cNvPr id="629" name="Rectangle 609"/>
            <p:cNvSpPr>
              <a:spLocks noChangeArrowheads="1"/>
            </p:cNvSpPr>
            <p:nvPr/>
          </p:nvSpPr>
          <p:spPr bwMode="auto">
            <a:xfrm>
              <a:off x="1296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s-ES" b="0"/>
            </a:p>
          </p:txBody>
        </p:sp>
        <p:sp>
          <p:nvSpPr>
            <p:cNvPr id="630" name="Rectangle 610"/>
            <p:cNvSpPr>
              <a:spLocks noChangeArrowheads="1"/>
            </p:cNvSpPr>
            <p:nvPr/>
          </p:nvSpPr>
          <p:spPr bwMode="auto">
            <a:xfrm>
              <a:off x="1332" y="3725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t</a:t>
              </a:r>
              <a:endParaRPr lang="es-ES" b="0"/>
            </a:p>
          </p:txBody>
        </p:sp>
        <p:sp>
          <p:nvSpPr>
            <p:cNvPr id="631" name="Rectangle 611"/>
            <p:cNvSpPr>
              <a:spLocks noChangeArrowheads="1"/>
            </p:cNvSpPr>
            <p:nvPr/>
          </p:nvSpPr>
          <p:spPr bwMode="auto">
            <a:xfrm>
              <a:off x="1350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32" name="Rectangle 612"/>
            <p:cNvSpPr>
              <a:spLocks noChangeArrowheads="1"/>
            </p:cNvSpPr>
            <p:nvPr/>
          </p:nvSpPr>
          <p:spPr bwMode="auto">
            <a:xfrm>
              <a:off x="1386" y="372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-</a:t>
              </a:r>
              <a:endParaRPr lang="es-ES" b="0"/>
            </a:p>
          </p:txBody>
        </p:sp>
        <p:sp>
          <p:nvSpPr>
            <p:cNvPr id="633" name="Rectangle 613"/>
            <p:cNvSpPr>
              <a:spLocks noChangeArrowheads="1"/>
            </p:cNvSpPr>
            <p:nvPr/>
          </p:nvSpPr>
          <p:spPr bwMode="auto">
            <a:xfrm>
              <a:off x="119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p</a:t>
              </a:r>
              <a:endParaRPr lang="es-ES" b="0"/>
            </a:p>
          </p:txBody>
        </p:sp>
        <p:sp>
          <p:nvSpPr>
            <p:cNvPr id="634" name="Rectangle 614"/>
            <p:cNvSpPr>
              <a:spLocks noChangeArrowheads="1"/>
            </p:cNvSpPr>
            <p:nvPr/>
          </p:nvSpPr>
          <p:spPr bwMode="auto">
            <a:xfrm>
              <a:off x="122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é</a:t>
              </a:r>
              <a:endParaRPr lang="es-ES" b="0"/>
            </a:p>
          </p:txBody>
        </p:sp>
        <p:sp>
          <p:nvSpPr>
            <p:cNvPr id="635" name="Rectangle 615"/>
            <p:cNvSpPr>
              <a:spLocks noChangeArrowheads="1"/>
            </p:cNvSpPr>
            <p:nvPr/>
          </p:nvSpPr>
          <p:spPr bwMode="auto">
            <a:xfrm>
              <a:off x="1265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q</a:t>
              </a:r>
              <a:endParaRPr lang="es-ES" b="0"/>
            </a:p>
          </p:txBody>
        </p:sp>
        <p:sp>
          <p:nvSpPr>
            <p:cNvPr id="636" name="Rectangle 616"/>
            <p:cNvSpPr>
              <a:spLocks noChangeArrowheads="1"/>
            </p:cNvSpPr>
            <p:nvPr/>
          </p:nvSpPr>
          <p:spPr bwMode="auto">
            <a:xfrm>
              <a:off x="130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u</a:t>
              </a:r>
              <a:endParaRPr lang="es-ES" b="0"/>
            </a:p>
          </p:txBody>
        </p:sp>
        <p:sp>
          <p:nvSpPr>
            <p:cNvPr id="637" name="Rectangle 617"/>
            <p:cNvSpPr>
              <a:spLocks noChangeArrowheads="1"/>
            </p:cNvSpPr>
            <p:nvPr/>
          </p:nvSpPr>
          <p:spPr bwMode="auto">
            <a:xfrm>
              <a:off x="133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38" name="Rectangle 618"/>
            <p:cNvSpPr>
              <a:spLocks noChangeArrowheads="1"/>
            </p:cNvSpPr>
            <p:nvPr/>
          </p:nvSpPr>
          <p:spPr bwMode="auto">
            <a:xfrm>
              <a:off x="1368" y="38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endParaRPr lang="es-ES" b="0"/>
            </a:p>
          </p:txBody>
        </p:sp>
        <p:sp>
          <p:nvSpPr>
            <p:cNvPr id="639" name="Rectangle 619"/>
            <p:cNvSpPr>
              <a:spLocks noChangeArrowheads="1"/>
            </p:cNvSpPr>
            <p:nvPr/>
          </p:nvSpPr>
          <p:spPr bwMode="auto">
            <a:xfrm>
              <a:off x="2962" y="895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s-ES" b="0"/>
            </a:p>
          </p:txBody>
        </p:sp>
        <p:sp>
          <p:nvSpPr>
            <p:cNvPr id="640" name="Rectangle 620"/>
            <p:cNvSpPr>
              <a:spLocks noChangeArrowheads="1"/>
            </p:cNvSpPr>
            <p:nvPr/>
          </p:nvSpPr>
          <p:spPr bwMode="auto">
            <a:xfrm>
              <a:off x="2998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41" name="Rectangle 621"/>
            <p:cNvSpPr>
              <a:spLocks noChangeArrowheads="1"/>
            </p:cNvSpPr>
            <p:nvPr/>
          </p:nvSpPr>
          <p:spPr bwMode="auto">
            <a:xfrm>
              <a:off x="3034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l</a:t>
              </a:r>
              <a:endParaRPr lang="es-ES" b="0"/>
            </a:p>
          </p:txBody>
        </p:sp>
        <p:sp>
          <p:nvSpPr>
            <p:cNvPr id="642" name="Rectangle 622"/>
            <p:cNvSpPr>
              <a:spLocks noChangeArrowheads="1"/>
            </p:cNvSpPr>
            <p:nvPr/>
          </p:nvSpPr>
          <p:spPr bwMode="auto">
            <a:xfrm>
              <a:off x="3052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endParaRPr lang="es-ES" b="0"/>
            </a:p>
          </p:txBody>
        </p:sp>
        <p:sp>
          <p:nvSpPr>
            <p:cNvPr id="643" name="Rectangle 623"/>
            <p:cNvSpPr>
              <a:spLocks noChangeArrowheads="1"/>
            </p:cNvSpPr>
            <p:nvPr/>
          </p:nvSpPr>
          <p:spPr bwMode="auto">
            <a:xfrm>
              <a:off x="3070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c</a:t>
              </a:r>
              <a:endParaRPr lang="es-ES" b="0"/>
            </a:p>
          </p:txBody>
        </p:sp>
        <p:sp>
          <p:nvSpPr>
            <p:cNvPr id="644" name="Rectangle 624"/>
            <p:cNvSpPr>
              <a:spLocks noChangeArrowheads="1"/>
            </p:cNvSpPr>
            <p:nvPr/>
          </p:nvSpPr>
          <p:spPr bwMode="auto">
            <a:xfrm>
              <a:off x="3101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</p:grpSp>
      <p:sp>
        <p:nvSpPr>
          <p:cNvPr id="1244" name="Text Box 28"/>
          <p:cNvSpPr txBox="1">
            <a:spLocks noChangeArrowheads="1"/>
          </p:cNvSpPr>
          <p:nvPr/>
        </p:nvSpPr>
        <p:spPr bwMode="auto">
          <a:xfrm>
            <a:off x="6096000" y="2677067"/>
            <a:ext cx="2466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Freeform 400"/>
          <p:cNvSpPr>
            <a:spLocks/>
          </p:cNvSpPr>
          <p:nvPr/>
        </p:nvSpPr>
        <p:spPr bwMode="auto">
          <a:xfrm>
            <a:off x="2667000" y="4340225"/>
            <a:ext cx="735013" cy="611188"/>
          </a:xfrm>
          <a:custGeom>
            <a:avLst/>
            <a:gdLst>
              <a:gd name="T0" fmla="*/ 2147483647 w 463"/>
              <a:gd name="T1" fmla="*/ 2147483647 h 385"/>
              <a:gd name="T2" fmla="*/ 2147483647 w 463"/>
              <a:gd name="T3" fmla="*/ 2147483647 h 385"/>
              <a:gd name="T4" fmla="*/ 2147483647 w 463"/>
              <a:gd name="T5" fmla="*/ 2147483647 h 385"/>
              <a:gd name="T6" fmla="*/ 2147483647 w 463"/>
              <a:gd name="T7" fmla="*/ 2147483647 h 385"/>
              <a:gd name="T8" fmla="*/ 2147483647 w 463"/>
              <a:gd name="T9" fmla="*/ 2147483647 h 385"/>
              <a:gd name="T10" fmla="*/ 2147483647 w 463"/>
              <a:gd name="T11" fmla="*/ 2147483647 h 385"/>
              <a:gd name="T12" fmla="*/ 2147483647 w 463"/>
              <a:gd name="T13" fmla="*/ 2147483647 h 385"/>
              <a:gd name="T14" fmla="*/ 2147483647 w 463"/>
              <a:gd name="T15" fmla="*/ 2147483647 h 385"/>
              <a:gd name="T16" fmla="*/ 2147483647 w 463"/>
              <a:gd name="T17" fmla="*/ 2147483647 h 385"/>
              <a:gd name="T18" fmla="*/ 2147483647 w 463"/>
              <a:gd name="T19" fmla="*/ 2147483647 h 385"/>
              <a:gd name="T20" fmla="*/ 2147483647 w 463"/>
              <a:gd name="T21" fmla="*/ 2147483647 h 385"/>
              <a:gd name="T22" fmla="*/ 2147483647 w 463"/>
              <a:gd name="T23" fmla="*/ 2147483647 h 385"/>
              <a:gd name="T24" fmla="*/ 0 w 463"/>
              <a:gd name="T25" fmla="*/ 2147483647 h 385"/>
              <a:gd name="T26" fmla="*/ 2147483647 w 463"/>
              <a:gd name="T27" fmla="*/ 2147483647 h 385"/>
              <a:gd name="T28" fmla="*/ 2147483647 w 463"/>
              <a:gd name="T29" fmla="*/ 2147483647 h 385"/>
              <a:gd name="T30" fmla="*/ 2147483647 w 463"/>
              <a:gd name="T31" fmla="*/ 2147483647 h 385"/>
              <a:gd name="T32" fmla="*/ 2147483647 w 463"/>
              <a:gd name="T33" fmla="*/ 2147483647 h 385"/>
              <a:gd name="T34" fmla="*/ 2147483647 w 463"/>
              <a:gd name="T35" fmla="*/ 2147483647 h 385"/>
              <a:gd name="T36" fmla="*/ 2147483647 w 463"/>
              <a:gd name="T37" fmla="*/ 2147483647 h 385"/>
              <a:gd name="T38" fmla="*/ 2147483647 w 463"/>
              <a:gd name="T39" fmla="*/ 2147483647 h 385"/>
              <a:gd name="T40" fmla="*/ 2147483647 w 463"/>
              <a:gd name="T41" fmla="*/ 2147483647 h 385"/>
              <a:gd name="T42" fmla="*/ 2147483647 w 463"/>
              <a:gd name="T43" fmla="*/ 2147483647 h 385"/>
              <a:gd name="T44" fmla="*/ 2147483647 w 463"/>
              <a:gd name="T45" fmla="*/ 2147483647 h 385"/>
              <a:gd name="T46" fmla="*/ 2147483647 w 463"/>
              <a:gd name="T47" fmla="*/ 2147483647 h 385"/>
              <a:gd name="T48" fmla="*/ 2147483647 w 463"/>
              <a:gd name="T49" fmla="*/ 2147483647 h 385"/>
              <a:gd name="T50" fmla="*/ 2147483647 w 463"/>
              <a:gd name="T51" fmla="*/ 2147483647 h 385"/>
              <a:gd name="T52" fmla="*/ 2147483647 w 463"/>
              <a:gd name="T53" fmla="*/ 0 h 385"/>
              <a:gd name="T54" fmla="*/ 2147483647 w 463"/>
              <a:gd name="T55" fmla="*/ 2147483647 h 385"/>
              <a:gd name="T56" fmla="*/ 2147483647 w 463"/>
              <a:gd name="T57" fmla="*/ 2147483647 h 385"/>
              <a:gd name="T58" fmla="*/ 2147483647 w 463"/>
              <a:gd name="T59" fmla="*/ 2147483647 h 385"/>
              <a:gd name="T60" fmla="*/ 2147483647 w 463"/>
              <a:gd name="T61" fmla="*/ 2147483647 h 385"/>
              <a:gd name="T62" fmla="*/ 2147483647 w 463"/>
              <a:gd name="T63" fmla="*/ 2147483647 h 385"/>
              <a:gd name="T64" fmla="*/ 2147483647 w 463"/>
              <a:gd name="T65" fmla="*/ 2147483647 h 385"/>
              <a:gd name="T66" fmla="*/ 2147483647 w 463"/>
              <a:gd name="T67" fmla="*/ 2147483647 h 385"/>
              <a:gd name="T68" fmla="*/ 2147483647 w 463"/>
              <a:gd name="T69" fmla="*/ 2147483647 h 385"/>
              <a:gd name="T70" fmla="*/ 2147483647 w 463"/>
              <a:gd name="T71" fmla="*/ 2147483647 h 385"/>
              <a:gd name="T72" fmla="*/ 2147483647 w 463"/>
              <a:gd name="T73" fmla="*/ 2147483647 h 385"/>
              <a:gd name="T74" fmla="*/ 2147483647 w 463"/>
              <a:gd name="T75" fmla="*/ 2147483647 h 385"/>
              <a:gd name="T76" fmla="*/ 2147483647 w 463"/>
              <a:gd name="T77" fmla="*/ 2147483647 h 385"/>
              <a:gd name="T78" fmla="*/ 2147483647 w 463"/>
              <a:gd name="T79" fmla="*/ 2147483647 h 385"/>
              <a:gd name="T80" fmla="*/ 2147483647 w 463"/>
              <a:gd name="T81" fmla="*/ 2147483647 h 385"/>
              <a:gd name="T82" fmla="*/ 2147483647 w 463"/>
              <a:gd name="T83" fmla="*/ 2147483647 h 385"/>
              <a:gd name="T84" fmla="*/ 2147483647 w 463"/>
              <a:gd name="T85" fmla="*/ 2147483647 h 385"/>
              <a:gd name="T86" fmla="*/ 2147483647 w 463"/>
              <a:gd name="T87" fmla="*/ 2147483647 h 385"/>
              <a:gd name="T88" fmla="*/ 2147483647 w 463"/>
              <a:gd name="T89" fmla="*/ 2147483647 h 385"/>
              <a:gd name="T90" fmla="*/ 2147483647 w 463"/>
              <a:gd name="T91" fmla="*/ 2147483647 h 385"/>
              <a:gd name="T92" fmla="*/ 2147483647 w 463"/>
              <a:gd name="T93" fmla="*/ 2147483647 h 385"/>
              <a:gd name="T94" fmla="*/ 2147483647 w 463"/>
              <a:gd name="T95" fmla="*/ 2147483647 h 385"/>
              <a:gd name="T96" fmla="*/ 2147483647 w 463"/>
              <a:gd name="T97" fmla="*/ 2147483647 h 385"/>
              <a:gd name="T98" fmla="*/ 2147483647 w 463"/>
              <a:gd name="T99" fmla="*/ 2147483647 h 385"/>
              <a:gd name="T100" fmla="*/ 2147483647 w 463"/>
              <a:gd name="T101" fmla="*/ 2147483647 h 385"/>
              <a:gd name="T102" fmla="*/ 2147483647 w 463"/>
              <a:gd name="T103" fmla="*/ 2147483647 h 385"/>
              <a:gd name="T104" fmla="*/ 2147483647 w 463"/>
              <a:gd name="T105" fmla="*/ 2147483647 h 385"/>
              <a:gd name="T106" fmla="*/ 2147483647 w 463"/>
              <a:gd name="T107" fmla="*/ 2147483647 h 385"/>
              <a:gd name="T108" fmla="*/ 2147483647 w 463"/>
              <a:gd name="T109" fmla="*/ 2147483647 h 385"/>
              <a:gd name="T110" fmla="*/ 2147483647 w 463"/>
              <a:gd name="T111" fmla="*/ 2147483647 h 385"/>
              <a:gd name="T112" fmla="*/ 2147483647 w 463"/>
              <a:gd name="T113" fmla="*/ 2147483647 h 385"/>
              <a:gd name="T114" fmla="*/ 2147483647 w 463"/>
              <a:gd name="T115" fmla="*/ 2147483647 h 385"/>
              <a:gd name="T116" fmla="*/ 2147483647 w 463"/>
              <a:gd name="T117" fmla="*/ 2147483647 h 3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3"/>
              <a:gd name="T178" fmla="*/ 0 h 385"/>
              <a:gd name="T179" fmla="*/ 463 w 463"/>
              <a:gd name="T180" fmla="*/ 385 h 38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3" h="385">
                <a:moveTo>
                  <a:pt x="147" y="385"/>
                </a:moveTo>
                <a:lnTo>
                  <a:pt x="142" y="380"/>
                </a:lnTo>
                <a:lnTo>
                  <a:pt x="137" y="380"/>
                </a:lnTo>
                <a:lnTo>
                  <a:pt x="137" y="375"/>
                </a:lnTo>
                <a:lnTo>
                  <a:pt x="132" y="375"/>
                </a:lnTo>
                <a:lnTo>
                  <a:pt x="127" y="375"/>
                </a:lnTo>
                <a:lnTo>
                  <a:pt x="122" y="369"/>
                </a:lnTo>
                <a:lnTo>
                  <a:pt x="101" y="364"/>
                </a:lnTo>
                <a:lnTo>
                  <a:pt x="96" y="364"/>
                </a:lnTo>
                <a:lnTo>
                  <a:pt x="91" y="359"/>
                </a:lnTo>
                <a:lnTo>
                  <a:pt x="86" y="359"/>
                </a:lnTo>
                <a:lnTo>
                  <a:pt x="81" y="359"/>
                </a:lnTo>
                <a:lnTo>
                  <a:pt x="81" y="354"/>
                </a:lnTo>
                <a:lnTo>
                  <a:pt x="76" y="354"/>
                </a:lnTo>
                <a:lnTo>
                  <a:pt x="71" y="349"/>
                </a:lnTo>
                <a:lnTo>
                  <a:pt x="66" y="349"/>
                </a:lnTo>
                <a:lnTo>
                  <a:pt x="61" y="343"/>
                </a:lnTo>
                <a:lnTo>
                  <a:pt x="61" y="338"/>
                </a:lnTo>
                <a:lnTo>
                  <a:pt x="56" y="338"/>
                </a:lnTo>
                <a:lnTo>
                  <a:pt x="56" y="328"/>
                </a:lnTo>
                <a:lnTo>
                  <a:pt x="56" y="323"/>
                </a:lnTo>
                <a:lnTo>
                  <a:pt x="51" y="323"/>
                </a:lnTo>
                <a:lnTo>
                  <a:pt x="51" y="317"/>
                </a:lnTo>
                <a:lnTo>
                  <a:pt x="51" y="312"/>
                </a:lnTo>
                <a:lnTo>
                  <a:pt x="45" y="312"/>
                </a:lnTo>
                <a:lnTo>
                  <a:pt x="45" y="307"/>
                </a:lnTo>
                <a:lnTo>
                  <a:pt x="45" y="302"/>
                </a:lnTo>
                <a:lnTo>
                  <a:pt x="51" y="302"/>
                </a:lnTo>
                <a:lnTo>
                  <a:pt x="51" y="297"/>
                </a:lnTo>
                <a:lnTo>
                  <a:pt x="51" y="291"/>
                </a:lnTo>
                <a:lnTo>
                  <a:pt x="51" y="286"/>
                </a:lnTo>
                <a:lnTo>
                  <a:pt x="51" y="281"/>
                </a:lnTo>
                <a:lnTo>
                  <a:pt x="51" y="276"/>
                </a:lnTo>
                <a:lnTo>
                  <a:pt x="56" y="276"/>
                </a:lnTo>
                <a:lnTo>
                  <a:pt x="61" y="276"/>
                </a:lnTo>
                <a:lnTo>
                  <a:pt x="61" y="271"/>
                </a:lnTo>
                <a:lnTo>
                  <a:pt x="61" y="265"/>
                </a:lnTo>
                <a:lnTo>
                  <a:pt x="56" y="265"/>
                </a:lnTo>
                <a:lnTo>
                  <a:pt x="56" y="260"/>
                </a:lnTo>
                <a:lnTo>
                  <a:pt x="56" y="255"/>
                </a:lnTo>
                <a:lnTo>
                  <a:pt x="51" y="255"/>
                </a:lnTo>
                <a:lnTo>
                  <a:pt x="45" y="255"/>
                </a:lnTo>
                <a:lnTo>
                  <a:pt x="45" y="250"/>
                </a:lnTo>
                <a:lnTo>
                  <a:pt x="40" y="250"/>
                </a:lnTo>
                <a:lnTo>
                  <a:pt x="40" y="255"/>
                </a:lnTo>
                <a:lnTo>
                  <a:pt x="40" y="250"/>
                </a:lnTo>
                <a:lnTo>
                  <a:pt x="35" y="250"/>
                </a:lnTo>
                <a:lnTo>
                  <a:pt x="35" y="255"/>
                </a:lnTo>
                <a:lnTo>
                  <a:pt x="35" y="250"/>
                </a:lnTo>
                <a:lnTo>
                  <a:pt x="35" y="255"/>
                </a:lnTo>
                <a:lnTo>
                  <a:pt x="30" y="255"/>
                </a:lnTo>
                <a:lnTo>
                  <a:pt x="30" y="250"/>
                </a:lnTo>
                <a:lnTo>
                  <a:pt x="25" y="250"/>
                </a:lnTo>
                <a:lnTo>
                  <a:pt x="20" y="250"/>
                </a:lnTo>
                <a:lnTo>
                  <a:pt x="20" y="255"/>
                </a:lnTo>
                <a:lnTo>
                  <a:pt x="15" y="255"/>
                </a:lnTo>
                <a:lnTo>
                  <a:pt x="10" y="255"/>
                </a:lnTo>
                <a:lnTo>
                  <a:pt x="10" y="250"/>
                </a:lnTo>
                <a:lnTo>
                  <a:pt x="5" y="250"/>
                </a:lnTo>
                <a:lnTo>
                  <a:pt x="5" y="245"/>
                </a:lnTo>
                <a:lnTo>
                  <a:pt x="0" y="245"/>
                </a:lnTo>
                <a:lnTo>
                  <a:pt x="5" y="240"/>
                </a:lnTo>
                <a:lnTo>
                  <a:pt x="5" y="234"/>
                </a:lnTo>
                <a:lnTo>
                  <a:pt x="0" y="234"/>
                </a:lnTo>
                <a:lnTo>
                  <a:pt x="0" y="229"/>
                </a:lnTo>
                <a:lnTo>
                  <a:pt x="5" y="229"/>
                </a:lnTo>
                <a:lnTo>
                  <a:pt x="10" y="229"/>
                </a:lnTo>
                <a:lnTo>
                  <a:pt x="10" y="224"/>
                </a:lnTo>
                <a:lnTo>
                  <a:pt x="15" y="224"/>
                </a:lnTo>
                <a:lnTo>
                  <a:pt x="20" y="229"/>
                </a:lnTo>
                <a:lnTo>
                  <a:pt x="20" y="224"/>
                </a:lnTo>
                <a:lnTo>
                  <a:pt x="25" y="224"/>
                </a:lnTo>
                <a:lnTo>
                  <a:pt x="25" y="229"/>
                </a:lnTo>
                <a:lnTo>
                  <a:pt x="30" y="229"/>
                </a:lnTo>
                <a:lnTo>
                  <a:pt x="30" y="224"/>
                </a:lnTo>
                <a:lnTo>
                  <a:pt x="35" y="224"/>
                </a:lnTo>
                <a:lnTo>
                  <a:pt x="35" y="229"/>
                </a:lnTo>
                <a:lnTo>
                  <a:pt x="35" y="224"/>
                </a:lnTo>
                <a:lnTo>
                  <a:pt x="40" y="224"/>
                </a:lnTo>
                <a:lnTo>
                  <a:pt x="45" y="224"/>
                </a:lnTo>
                <a:lnTo>
                  <a:pt x="51" y="224"/>
                </a:lnTo>
                <a:lnTo>
                  <a:pt x="56" y="224"/>
                </a:lnTo>
                <a:lnTo>
                  <a:pt x="61" y="224"/>
                </a:lnTo>
                <a:lnTo>
                  <a:pt x="66" y="224"/>
                </a:lnTo>
                <a:lnTo>
                  <a:pt x="71" y="224"/>
                </a:lnTo>
                <a:lnTo>
                  <a:pt x="76" y="224"/>
                </a:lnTo>
                <a:lnTo>
                  <a:pt x="76" y="219"/>
                </a:lnTo>
                <a:lnTo>
                  <a:pt x="76" y="214"/>
                </a:lnTo>
                <a:lnTo>
                  <a:pt x="76" y="208"/>
                </a:lnTo>
                <a:lnTo>
                  <a:pt x="71" y="208"/>
                </a:lnTo>
                <a:lnTo>
                  <a:pt x="66" y="208"/>
                </a:lnTo>
                <a:lnTo>
                  <a:pt x="66" y="203"/>
                </a:lnTo>
                <a:lnTo>
                  <a:pt x="66" y="198"/>
                </a:lnTo>
                <a:lnTo>
                  <a:pt x="66" y="193"/>
                </a:lnTo>
                <a:lnTo>
                  <a:pt x="76" y="188"/>
                </a:lnTo>
                <a:lnTo>
                  <a:pt x="81" y="182"/>
                </a:lnTo>
                <a:lnTo>
                  <a:pt x="86" y="182"/>
                </a:lnTo>
                <a:lnTo>
                  <a:pt x="86" y="177"/>
                </a:lnTo>
                <a:lnTo>
                  <a:pt x="91" y="172"/>
                </a:lnTo>
                <a:lnTo>
                  <a:pt x="107" y="162"/>
                </a:lnTo>
                <a:lnTo>
                  <a:pt x="122" y="151"/>
                </a:lnTo>
                <a:lnTo>
                  <a:pt x="132" y="146"/>
                </a:lnTo>
                <a:lnTo>
                  <a:pt x="142" y="141"/>
                </a:lnTo>
                <a:lnTo>
                  <a:pt x="158" y="125"/>
                </a:lnTo>
                <a:lnTo>
                  <a:pt x="158" y="120"/>
                </a:lnTo>
                <a:lnTo>
                  <a:pt x="168" y="115"/>
                </a:lnTo>
                <a:lnTo>
                  <a:pt x="178" y="110"/>
                </a:lnTo>
                <a:lnTo>
                  <a:pt x="178" y="104"/>
                </a:lnTo>
                <a:lnTo>
                  <a:pt x="183" y="104"/>
                </a:lnTo>
                <a:lnTo>
                  <a:pt x="188" y="99"/>
                </a:lnTo>
                <a:lnTo>
                  <a:pt x="198" y="89"/>
                </a:lnTo>
                <a:lnTo>
                  <a:pt x="203" y="89"/>
                </a:lnTo>
                <a:lnTo>
                  <a:pt x="209" y="84"/>
                </a:lnTo>
                <a:lnTo>
                  <a:pt x="214" y="78"/>
                </a:lnTo>
                <a:lnTo>
                  <a:pt x="224" y="73"/>
                </a:lnTo>
                <a:lnTo>
                  <a:pt x="229" y="68"/>
                </a:lnTo>
                <a:lnTo>
                  <a:pt x="239" y="58"/>
                </a:lnTo>
                <a:lnTo>
                  <a:pt x="244" y="58"/>
                </a:lnTo>
                <a:lnTo>
                  <a:pt x="244" y="52"/>
                </a:lnTo>
                <a:lnTo>
                  <a:pt x="249" y="52"/>
                </a:lnTo>
                <a:lnTo>
                  <a:pt x="265" y="42"/>
                </a:lnTo>
                <a:lnTo>
                  <a:pt x="265" y="37"/>
                </a:lnTo>
                <a:lnTo>
                  <a:pt x="270" y="37"/>
                </a:lnTo>
                <a:lnTo>
                  <a:pt x="270" y="32"/>
                </a:lnTo>
                <a:lnTo>
                  <a:pt x="275" y="32"/>
                </a:lnTo>
                <a:lnTo>
                  <a:pt x="280" y="26"/>
                </a:lnTo>
                <a:lnTo>
                  <a:pt x="285" y="26"/>
                </a:lnTo>
                <a:lnTo>
                  <a:pt x="290" y="21"/>
                </a:lnTo>
                <a:lnTo>
                  <a:pt x="305" y="11"/>
                </a:lnTo>
                <a:lnTo>
                  <a:pt x="311" y="11"/>
                </a:lnTo>
                <a:lnTo>
                  <a:pt x="316" y="11"/>
                </a:lnTo>
                <a:lnTo>
                  <a:pt x="316" y="6"/>
                </a:lnTo>
                <a:lnTo>
                  <a:pt x="321" y="6"/>
                </a:lnTo>
                <a:lnTo>
                  <a:pt x="326" y="6"/>
                </a:lnTo>
                <a:lnTo>
                  <a:pt x="326" y="0"/>
                </a:lnTo>
                <a:lnTo>
                  <a:pt x="331" y="0"/>
                </a:lnTo>
                <a:lnTo>
                  <a:pt x="336" y="6"/>
                </a:lnTo>
                <a:lnTo>
                  <a:pt x="341" y="11"/>
                </a:lnTo>
                <a:lnTo>
                  <a:pt x="346" y="11"/>
                </a:lnTo>
                <a:lnTo>
                  <a:pt x="351" y="11"/>
                </a:lnTo>
                <a:lnTo>
                  <a:pt x="356" y="11"/>
                </a:lnTo>
                <a:lnTo>
                  <a:pt x="361" y="11"/>
                </a:lnTo>
                <a:lnTo>
                  <a:pt x="367" y="11"/>
                </a:lnTo>
                <a:lnTo>
                  <a:pt x="372" y="11"/>
                </a:lnTo>
                <a:lnTo>
                  <a:pt x="372" y="16"/>
                </a:lnTo>
                <a:lnTo>
                  <a:pt x="377" y="16"/>
                </a:lnTo>
                <a:lnTo>
                  <a:pt x="382" y="11"/>
                </a:lnTo>
                <a:lnTo>
                  <a:pt x="382" y="16"/>
                </a:lnTo>
                <a:lnTo>
                  <a:pt x="392" y="26"/>
                </a:lnTo>
                <a:lnTo>
                  <a:pt x="397" y="32"/>
                </a:lnTo>
                <a:lnTo>
                  <a:pt x="402" y="37"/>
                </a:lnTo>
                <a:lnTo>
                  <a:pt x="407" y="42"/>
                </a:lnTo>
                <a:lnTo>
                  <a:pt x="407" y="47"/>
                </a:lnTo>
                <a:lnTo>
                  <a:pt x="412" y="47"/>
                </a:lnTo>
                <a:lnTo>
                  <a:pt x="418" y="58"/>
                </a:lnTo>
                <a:lnTo>
                  <a:pt x="423" y="58"/>
                </a:lnTo>
                <a:lnTo>
                  <a:pt x="423" y="63"/>
                </a:lnTo>
                <a:lnTo>
                  <a:pt x="428" y="63"/>
                </a:lnTo>
                <a:lnTo>
                  <a:pt x="428" y="68"/>
                </a:lnTo>
                <a:lnTo>
                  <a:pt x="438" y="73"/>
                </a:lnTo>
                <a:lnTo>
                  <a:pt x="443" y="78"/>
                </a:lnTo>
                <a:lnTo>
                  <a:pt x="448" y="84"/>
                </a:lnTo>
                <a:lnTo>
                  <a:pt x="453" y="89"/>
                </a:lnTo>
                <a:lnTo>
                  <a:pt x="453" y="94"/>
                </a:lnTo>
                <a:lnTo>
                  <a:pt x="458" y="99"/>
                </a:lnTo>
                <a:lnTo>
                  <a:pt x="463" y="99"/>
                </a:lnTo>
                <a:lnTo>
                  <a:pt x="463" y="104"/>
                </a:lnTo>
                <a:lnTo>
                  <a:pt x="463" y="110"/>
                </a:lnTo>
                <a:lnTo>
                  <a:pt x="448" y="110"/>
                </a:lnTo>
                <a:lnTo>
                  <a:pt x="428" y="110"/>
                </a:lnTo>
                <a:lnTo>
                  <a:pt x="423" y="110"/>
                </a:lnTo>
                <a:lnTo>
                  <a:pt x="418" y="104"/>
                </a:lnTo>
                <a:lnTo>
                  <a:pt x="407" y="104"/>
                </a:lnTo>
                <a:lnTo>
                  <a:pt x="402" y="104"/>
                </a:lnTo>
                <a:lnTo>
                  <a:pt x="402" y="110"/>
                </a:lnTo>
                <a:lnTo>
                  <a:pt x="407" y="110"/>
                </a:lnTo>
                <a:lnTo>
                  <a:pt x="407" y="115"/>
                </a:lnTo>
                <a:lnTo>
                  <a:pt x="412" y="115"/>
                </a:lnTo>
                <a:lnTo>
                  <a:pt x="412" y="120"/>
                </a:lnTo>
                <a:lnTo>
                  <a:pt x="412" y="125"/>
                </a:lnTo>
                <a:lnTo>
                  <a:pt x="418" y="125"/>
                </a:lnTo>
                <a:lnTo>
                  <a:pt x="418" y="130"/>
                </a:lnTo>
                <a:lnTo>
                  <a:pt x="423" y="136"/>
                </a:lnTo>
                <a:lnTo>
                  <a:pt x="423" y="141"/>
                </a:lnTo>
                <a:lnTo>
                  <a:pt x="418" y="141"/>
                </a:lnTo>
                <a:lnTo>
                  <a:pt x="418" y="151"/>
                </a:lnTo>
                <a:lnTo>
                  <a:pt x="423" y="156"/>
                </a:lnTo>
                <a:lnTo>
                  <a:pt x="418" y="156"/>
                </a:lnTo>
                <a:lnTo>
                  <a:pt x="418" y="162"/>
                </a:lnTo>
                <a:lnTo>
                  <a:pt x="423" y="162"/>
                </a:lnTo>
                <a:lnTo>
                  <a:pt x="423" y="156"/>
                </a:lnTo>
                <a:lnTo>
                  <a:pt x="428" y="156"/>
                </a:lnTo>
                <a:lnTo>
                  <a:pt x="428" y="162"/>
                </a:lnTo>
                <a:lnTo>
                  <a:pt x="433" y="162"/>
                </a:lnTo>
                <a:lnTo>
                  <a:pt x="433" y="156"/>
                </a:lnTo>
                <a:lnTo>
                  <a:pt x="438" y="156"/>
                </a:lnTo>
                <a:lnTo>
                  <a:pt x="443" y="156"/>
                </a:lnTo>
                <a:lnTo>
                  <a:pt x="443" y="162"/>
                </a:lnTo>
                <a:lnTo>
                  <a:pt x="448" y="162"/>
                </a:lnTo>
                <a:lnTo>
                  <a:pt x="448" y="167"/>
                </a:lnTo>
                <a:lnTo>
                  <a:pt x="443" y="167"/>
                </a:lnTo>
                <a:lnTo>
                  <a:pt x="443" y="172"/>
                </a:lnTo>
                <a:lnTo>
                  <a:pt x="443" y="177"/>
                </a:lnTo>
                <a:lnTo>
                  <a:pt x="443" y="182"/>
                </a:lnTo>
                <a:lnTo>
                  <a:pt x="443" y="188"/>
                </a:lnTo>
                <a:lnTo>
                  <a:pt x="443" y="193"/>
                </a:lnTo>
                <a:lnTo>
                  <a:pt x="443" y="198"/>
                </a:lnTo>
                <a:lnTo>
                  <a:pt x="438" y="198"/>
                </a:lnTo>
                <a:lnTo>
                  <a:pt x="433" y="198"/>
                </a:lnTo>
                <a:lnTo>
                  <a:pt x="428" y="198"/>
                </a:lnTo>
                <a:lnTo>
                  <a:pt x="428" y="203"/>
                </a:lnTo>
                <a:lnTo>
                  <a:pt x="423" y="208"/>
                </a:lnTo>
                <a:lnTo>
                  <a:pt x="418" y="214"/>
                </a:lnTo>
                <a:lnTo>
                  <a:pt x="418" y="219"/>
                </a:lnTo>
                <a:lnTo>
                  <a:pt x="412" y="224"/>
                </a:lnTo>
                <a:lnTo>
                  <a:pt x="407" y="224"/>
                </a:lnTo>
                <a:lnTo>
                  <a:pt x="402" y="224"/>
                </a:lnTo>
                <a:lnTo>
                  <a:pt x="397" y="224"/>
                </a:lnTo>
                <a:lnTo>
                  <a:pt x="392" y="224"/>
                </a:lnTo>
                <a:lnTo>
                  <a:pt x="387" y="224"/>
                </a:lnTo>
                <a:lnTo>
                  <a:pt x="387" y="229"/>
                </a:lnTo>
                <a:lnTo>
                  <a:pt x="382" y="229"/>
                </a:lnTo>
                <a:lnTo>
                  <a:pt x="377" y="229"/>
                </a:lnTo>
                <a:lnTo>
                  <a:pt x="377" y="234"/>
                </a:lnTo>
                <a:lnTo>
                  <a:pt x="372" y="234"/>
                </a:lnTo>
                <a:lnTo>
                  <a:pt x="367" y="240"/>
                </a:lnTo>
                <a:lnTo>
                  <a:pt x="361" y="240"/>
                </a:lnTo>
                <a:lnTo>
                  <a:pt x="361" y="245"/>
                </a:lnTo>
                <a:lnTo>
                  <a:pt x="356" y="245"/>
                </a:lnTo>
                <a:lnTo>
                  <a:pt x="351" y="250"/>
                </a:lnTo>
                <a:lnTo>
                  <a:pt x="351" y="255"/>
                </a:lnTo>
                <a:lnTo>
                  <a:pt x="356" y="255"/>
                </a:lnTo>
                <a:lnTo>
                  <a:pt x="356" y="260"/>
                </a:lnTo>
                <a:lnTo>
                  <a:pt x="361" y="260"/>
                </a:lnTo>
                <a:lnTo>
                  <a:pt x="361" y="265"/>
                </a:lnTo>
                <a:lnTo>
                  <a:pt x="356" y="265"/>
                </a:lnTo>
                <a:lnTo>
                  <a:pt x="351" y="265"/>
                </a:lnTo>
                <a:lnTo>
                  <a:pt x="346" y="271"/>
                </a:lnTo>
                <a:lnTo>
                  <a:pt x="341" y="271"/>
                </a:lnTo>
                <a:lnTo>
                  <a:pt x="341" y="276"/>
                </a:lnTo>
                <a:lnTo>
                  <a:pt x="341" y="281"/>
                </a:lnTo>
                <a:lnTo>
                  <a:pt x="341" y="286"/>
                </a:lnTo>
                <a:lnTo>
                  <a:pt x="336" y="286"/>
                </a:lnTo>
                <a:lnTo>
                  <a:pt x="331" y="281"/>
                </a:lnTo>
                <a:lnTo>
                  <a:pt x="326" y="281"/>
                </a:lnTo>
                <a:lnTo>
                  <a:pt x="321" y="281"/>
                </a:lnTo>
                <a:lnTo>
                  <a:pt x="316" y="276"/>
                </a:lnTo>
                <a:lnTo>
                  <a:pt x="311" y="276"/>
                </a:lnTo>
                <a:lnTo>
                  <a:pt x="311" y="271"/>
                </a:lnTo>
                <a:lnTo>
                  <a:pt x="305" y="276"/>
                </a:lnTo>
                <a:lnTo>
                  <a:pt x="305" y="281"/>
                </a:lnTo>
                <a:lnTo>
                  <a:pt x="300" y="281"/>
                </a:lnTo>
                <a:lnTo>
                  <a:pt x="300" y="286"/>
                </a:lnTo>
                <a:lnTo>
                  <a:pt x="300" y="291"/>
                </a:lnTo>
                <a:lnTo>
                  <a:pt x="295" y="291"/>
                </a:lnTo>
                <a:lnTo>
                  <a:pt x="290" y="291"/>
                </a:lnTo>
                <a:lnTo>
                  <a:pt x="290" y="297"/>
                </a:lnTo>
                <a:lnTo>
                  <a:pt x="295" y="302"/>
                </a:lnTo>
                <a:lnTo>
                  <a:pt x="300" y="302"/>
                </a:lnTo>
                <a:lnTo>
                  <a:pt x="295" y="302"/>
                </a:lnTo>
                <a:lnTo>
                  <a:pt x="290" y="302"/>
                </a:lnTo>
                <a:lnTo>
                  <a:pt x="285" y="302"/>
                </a:lnTo>
                <a:lnTo>
                  <a:pt x="280" y="302"/>
                </a:lnTo>
                <a:lnTo>
                  <a:pt x="280" y="307"/>
                </a:lnTo>
                <a:lnTo>
                  <a:pt x="280" y="312"/>
                </a:lnTo>
                <a:lnTo>
                  <a:pt x="275" y="317"/>
                </a:lnTo>
                <a:lnTo>
                  <a:pt x="280" y="317"/>
                </a:lnTo>
                <a:lnTo>
                  <a:pt x="280" y="323"/>
                </a:lnTo>
                <a:lnTo>
                  <a:pt x="280" y="328"/>
                </a:lnTo>
                <a:lnTo>
                  <a:pt x="275" y="333"/>
                </a:lnTo>
                <a:lnTo>
                  <a:pt x="270" y="338"/>
                </a:lnTo>
                <a:lnTo>
                  <a:pt x="265" y="338"/>
                </a:lnTo>
                <a:lnTo>
                  <a:pt x="265" y="343"/>
                </a:lnTo>
                <a:lnTo>
                  <a:pt x="265" y="349"/>
                </a:lnTo>
                <a:lnTo>
                  <a:pt x="265" y="354"/>
                </a:lnTo>
                <a:lnTo>
                  <a:pt x="260" y="359"/>
                </a:lnTo>
                <a:lnTo>
                  <a:pt x="254" y="359"/>
                </a:lnTo>
                <a:lnTo>
                  <a:pt x="249" y="359"/>
                </a:lnTo>
                <a:lnTo>
                  <a:pt x="244" y="359"/>
                </a:lnTo>
                <a:lnTo>
                  <a:pt x="239" y="354"/>
                </a:lnTo>
                <a:lnTo>
                  <a:pt x="234" y="354"/>
                </a:lnTo>
                <a:lnTo>
                  <a:pt x="234" y="349"/>
                </a:lnTo>
                <a:lnTo>
                  <a:pt x="229" y="349"/>
                </a:lnTo>
                <a:lnTo>
                  <a:pt x="224" y="354"/>
                </a:lnTo>
                <a:lnTo>
                  <a:pt x="219" y="354"/>
                </a:lnTo>
                <a:lnTo>
                  <a:pt x="214" y="354"/>
                </a:lnTo>
                <a:lnTo>
                  <a:pt x="214" y="359"/>
                </a:lnTo>
                <a:lnTo>
                  <a:pt x="209" y="359"/>
                </a:lnTo>
                <a:lnTo>
                  <a:pt x="203" y="359"/>
                </a:lnTo>
                <a:lnTo>
                  <a:pt x="198" y="364"/>
                </a:lnTo>
                <a:lnTo>
                  <a:pt x="193" y="364"/>
                </a:lnTo>
                <a:lnTo>
                  <a:pt x="183" y="364"/>
                </a:lnTo>
                <a:lnTo>
                  <a:pt x="178" y="369"/>
                </a:lnTo>
                <a:lnTo>
                  <a:pt x="173" y="375"/>
                </a:lnTo>
                <a:lnTo>
                  <a:pt x="173" y="380"/>
                </a:lnTo>
                <a:lnTo>
                  <a:pt x="168" y="385"/>
                </a:lnTo>
                <a:lnTo>
                  <a:pt x="163" y="385"/>
                </a:lnTo>
                <a:lnTo>
                  <a:pt x="152" y="385"/>
                </a:lnTo>
                <a:lnTo>
                  <a:pt x="147" y="385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22" name="Freeform 417"/>
          <p:cNvSpPr>
            <a:spLocks/>
          </p:cNvSpPr>
          <p:nvPr/>
        </p:nvSpPr>
        <p:spPr bwMode="auto">
          <a:xfrm>
            <a:off x="3263900" y="4143375"/>
            <a:ext cx="890588" cy="709613"/>
          </a:xfrm>
          <a:custGeom>
            <a:avLst/>
            <a:gdLst>
              <a:gd name="T0" fmla="*/ 2147483647 w 561"/>
              <a:gd name="T1" fmla="*/ 2147483647 h 447"/>
              <a:gd name="T2" fmla="*/ 2147483647 w 561"/>
              <a:gd name="T3" fmla="*/ 2147483647 h 447"/>
              <a:gd name="T4" fmla="*/ 2147483647 w 561"/>
              <a:gd name="T5" fmla="*/ 2147483647 h 447"/>
              <a:gd name="T6" fmla="*/ 2147483647 w 561"/>
              <a:gd name="T7" fmla="*/ 2147483647 h 447"/>
              <a:gd name="T8" fmla="*/ 2147483647 w 561"/>
              <a:gd name="T9" fmla="*/ 2147483647 h 447"/>
              <a:gd name="T10" fmla="*/ 2147483647 w 561"/>
              <a:gd name="T11" fmla="*/ 2147483647 h 447"/>
              <a:gd name="T12" fmla="*/ 2147483647 w 561"/>
              <a:gd name="T13" fmla="*/ 2147483647 h 447"/>
              <a:gd name="T14" fmla="*/ 2147483647 w 561"/>
              <a:gd name="T15" fmla="*/ 2147483647 h 447"/>
              <a:gd name="T16" fmla="*/ 2147483647 w 561"/>
              <a:gd name="T17" fmla="*/ 2147483647 h 447"/>
              <a:gd name="T18" fmla="*/ 2147483647 w 561"/>
              <a:gd name="T19" fmla="*/ 2147483647 h 447"/>
              <a:gd name="T20" fmla="*/ 2147483647 w 561"/>
              <a:gd name="T21" fmla="*/ 2147483647 h 447"/>
              <a:gd name="T22" fmla="*/ 2147483647 w 561"/>
              <a:gd name="T23" fmla="*/ 2147483647 h 447"/>
              <a:gd name="T24" fmla="*/ 2147483647 w 561"/>
              <a:gd name="T25" fmla="*/ 2147483647 h 447"/>
              <a:gd name="T26" fmla="*/ 2147483647 w 561"/>
              <a:gd name="T27" fmla="*/ 2147483647 h 447"/>
              <a:gd name="T28" fmla="*/ 2147483647 w 561"/>
              <a:gd name="T29" fmla="*/ 2147483647 h 447"/>
              <a:gd name="T30" fmla="*/ 2147483647 w 561"/>
              <a:gd name="T31" fmla="*/ 2147483647 h 447"/>
              <a:gd name="T32" fmla="*/ 2147483647 w 561"/>
              <a:gd name="T33" fmla="*/ 2147483647 h 447"/>
              <a:gd name="T34" fmla="*/ 2147483647 w 561"/>
              <a:gd name="T35" fmla="*/ 2147483647 h 447"/>
              <a:gd name="T36" fmla="*/ 2147483647 w 561"/>
              <a:gd name="T37" fmla="*/ 2147483647 h 447"/>
              <a:gd name="T38" fmla="*/ 2147483647 w 561"/>
              <a:gd name="T39" fmla="*/ 2147483647 h 447"/>
              <a:gd name="T40" fmla="*/ 2147483647 w 561"/>
              <a:gd name="T41" fmla="*/ 2147483647 h 447"/>
              <a:gd name="T42" fmla="*/ 2147483647 w 561"/>
              <a:gd name="T43" fmla="*/ 2147483647 h 447"/>
              <a:gd name="T44" fmla="*/ 2147483647 w 561"/>
              <a:gd name="T45" fmla="*/ 2147483647 h 447"/>
              <a:gd name="T46" fmla="*/ 2147483647 w 561"/>
              <a:gd name="T47" fmla="*/ 2147483647 h 447"/>
              <a:gd name="T48" fmla="*/ 2147483647 w 561"/>
              <a:gd name="T49" fmla="*/ 2147483647 h 447"/>
              <a:gd name="T50" fmla="*/ 2147483647 w 561"/>
              <a:gd name="T51" fmla="*/ 2147483647 h 447"/>
              <a:gd name="T52" fmla="*/ 2147483647 w 561"/>
              <a:gd name="T53" fmla="*/ 2147483647 h 447"/>
              <a:gd name="T54" fmla="*/ 2147483647 w 561"/>
              <a:gd name="T55" fmla="*/ 2147483647 h 447"/>
              <a:gd name="T56" fmla="*/ 2147483647 w 561"/>
              <a:gd name="T57" fmla="*/ 2147483647 h 447"/>
              <a:gd name="T58" fmla="*/ 2147483647 w 561"/>
              <a:gd name="T59" fmla="*/ 2147483647 h 447"/>
              <a:gd name="T60" fmla="*/ 0 w 561"/>
              <a:gd name="T61" fmla="*/ 2147483647 h 447"/>
              <a:gd name="T62" fmla="*/ 2147483647 w 561"/>
              <a:gd name="T63" fmla="*/ 2147483647 h 447"/>
              <a:gd name="T64" fmla="*/ 2147483647 w 561"/>
              <a:gd name="T65" fmla="*/ 2147483647 h 447"/>
              <a:gd name="T66" fmla="*/ 2147483647 w 561"/>
              <a:gd name="T67" fmla="*/ 2147483647 h 447"/>
              <a:gd name="T68" fmla="*/ 2147483647 w 561"/>
              <a:gd name="T69" fmla="*/ 2147483647 h 447"/>
              <a:gd name="T70" fmla="*/ 2147483647 w 561"/>
              <a:gd name="T71" fmla="*/ 2147483647 h 447"/>
              <a:gd name="T72" fmla="*/ 2147483647 w 561"/>
              <a:gd name="T73" fmla="*/ 2147483647 h 447"/>
              <a:gd name="T74" fmla="*/ 2147483647 w 561"/>
              <a:gd name="T75" fmla="*/ 2147483647 h 447"/>
              <a:gd name="T76" fmla="*/ 2147483647 w 561"/>
              <a:gd name="T77" fmla="*/ 2147483647 h 447"/>
              <a:gd name="T78" fmla="*/ 2147483647 w 561"/>
              <a:gd name="T79" fmla="*/ 2147483647 h 447"/>
              <a:gd name="T80" fmla="*/ 2147483647 w 561"/>
              <a:gd name="T81" fmla="*/ 2147483647 h 447"/>
              <a:gd name="T82" fmla="*/ 2147483647 w 561"/>
              <a:gd name="T83" fmla="*/ 2147483647 h 447"/>
              <a:gd name="T84" fmla="*/ 2147483647 w 561"/>
              <a:gd name="T85" fmla="*/ 2147483647 h 447"/>
              <a:gd name="T86" fmla="*/ 2147483647 w 561"/>
              <a:gd name="T87" fmla="*/ 2147483647 h 447"/>
              <a:gd name="T88" fmla="*/ 2147483647 w 561"/>
              <a:gd name="T89" fmla="*/ 2147483647 h 447"/>
              <a:gd name="T90" fmla="*/ 2147483647 w 561"/>
              <a:gd name="T91" fmla="*/ 2147483647 h 447"/>
              <a:gd name="T92" fmla="*/ 2147483647 w 561"/>
              <a:gd name="T93" fmla="*/ 2147483647 h 447"/>
              <a:gd name="T94" fmla="*/ 2147483647 w 561"/>
              <a:gd name="T95" fmla="*/ 2147483647 h 447"/>
              <a:gd name="T96" fmla="*/ 2147483647 w 561"/>
              <a:gd name="T97" fmla="*/ 2147483647 h 447"/>
              <a:gd name="T98" fmla="*/ 2147483647 w 561"/>
              <a:gd name="T99" fmla="*/ 2147483647 h 447"/>
              <a:gd name="T100" fmla="*/ 2147483647 w 561"/>
              <a:gd name="T101" fmla="*/ 2147483647 h 447"/>
              <a:gd name="T102" fmla="*/ 2147483647 w 561"/>
              <a:gd name="T103" fmla="*/ 2147483647 h 447"/>
              <a:gd name="T104" fmla="*/ 2147483647 w 561"/>
              <a:gd name="T105" fmla="*/ 2147483647 h 447"/>
              <a:gd name="T106" fmla="*/ 2147483647 w 561"/>
              <a:gd name="T107" fmla="*/ 2147483647 h 447"/>
              <a:gd name="T108" fmla="*/ 2147483647 w 561"/>
              <a:gd name="T109" fmla="*/ 2147483647 h 447"/>
              <a:gd name="T110" fmla="*/ 2147483647 w 561"/>
              <a:gd name="T111" fmla="*/ 2147483647 h 447"/>
              <a:gd name="T112" fmla="*/ 2147483647 w 561"/>
              <a:gd name="T113" fmla="*/ 2147483647 h 447"/>
              <a:gd name="T114" fmla="*/ 2147483647 w 561"/>
              <a:gd name="T115" fmla="*/ 2147483647 h 447"/>
              <a:gd name="T116" fmla="*/ 2147483647 w 561"/>
              <a:gd name="T117" fmla="*/ 2147483647 h 447"/>
              <a:gd name="T118" fmla="*/ 2147483647 w 561"/>
              <a:gd name="T119" fmla="*/ 2147483647 h 447"/>
              <a:gd name="T120" fmla="*/ 2147483647 w 561"/>
              <a:gd name="T121" fmla="*/ 2147483647 h 4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1"/>
              <a:gd name="T184" fmla="*/ 0 h 447"/>
              <a:gd name="T185" fmla="*/ 561 w 561"/>
              <a:gd name="T186" fmla="*/ 447 h 4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1" h="447">
                <a:moveTo>
                  <a:pt x="540" y="234"/>
                </a:moveTo>
                <a:lnTo>
                  <a:pt x="540" y="239"/>
                </a:lnTo>
                <a:lnTo>
                  <a:pt x="545" y="239"/>
                </a:lnTo>
                <a:lnTo>
                  <a:pt x="545" y="244"/>
                </a:lnTo>
                <a:lnTo>
                  <a:pt x="550" y="244"/>
                </a:lnTo>
                <a:lnTo>
                  <a:pt x="550" y="249"/>
                </a:lnTo>
                <a:lnTo>
                  <a:pt x="556" y="249"/>
                </a:lnTo>
                <a:lnTo>
                  <a:pt x="561" y="249"/>
                </a:lnTo>
                <a:lnTo>
                  <a:pt x="561" y="254"/>
                </a:lnTo>
                <a:lnTo>
                  <a:pt x="556" y="260"/>
                </a:lnTo>
                <a:lnTo>
                  <a:pt x="556" y="265"/>
                </a:lnTo>
                <a:lnTo>
                  <a:pt x="556" y="270"/>
                </a:lnTo>
                <a:lnTo>
                  <a:pt x="556" y="275"/>
                </a:lnTo>
                <a:lnTo>
                  <a:pt x="556" y="280"/>
                </a:lnTo>
                <a:lnTo>
                  <a:pt x="550" y="280"/>
                </a:lnTo>
                <a:lnTo>
                  <a:pt x="545" y="286"/>
                </a:lnTo>
                <a:lnTo>
                  <a:pt x="550" y="291"/>
                </a:lnTo>
                <a:lnTo>
                  <a:pt x="545" y="296"/>
                </a:lnTo>
                <a:lnTo>
                  <a:pt x="540" y="296"/>
                </a:lnTo>
                <a:lnTo>
                  <a:pt x="540" y="291"/>
                </a:lnTo>
                <a:lnTo>
                  <a:pt x="535" y="291"/>
                </a:lnTo>
                <a:lnTo>
                  <a:pt x="535" y="286"/>
                </a:lnTo>
                <a:lnTo>
                  <a:pt x="530" y="280"/>
                </a:lnTo>
                <a:lnTo>
                  <a:pt x="525" y="280"/>
                </a:lnTo>
                <a:lnTo>
                  <a:pt x="520" y="280"/>
                </a:lnTo>
                <a:lnTo>
                  <a:pt x="515" y="275"/>
                </a:lnTo>
                <a:lnTo>
                  <a:pt x="510" y="275"/>
                </a:lnTo>
                <a:lnTo>
                  <a:pt x="510" y="280"/>
                </a:lnTo>
                <a:lnTo>
                  <a:pt x="505" y="280"/>
                </a:lnTo>
                <a:lnTo>
                  <a:pt x="505" y="286"/>
                </a:lnTo>
                <a:lnTo>
                  <a:pt x="499" y="291"/>
                </a:lnTo>
                <a:lnTo>
                  <a:pt x="499" y="296"/>
                </a:lnTo>
                <a:lnTo>
                  <a:pt x="494" y="296"/>
                </a:lnTo>
                <a:lnTo>
                  <a:pt x="494" y="301"/>
                </a:lnTo>
                <a:lnTo>
                  <a:pt x="494" y="306"/>
                </a:lnTo>
                <a:lnTo>
                  <a:pt x="489" y="312"/>
                </a:lnTo>
                <a:lnTo>
                  <a:pt x="484" y="317"/>
                </a:lnTo>
                <a:lnTo>
                  <a:pt x="474" y="322"/>
                </a:lnTo>
                <a:lnTo>
                  <a:pt x="469" y="322"/>
                </a:lnTo>
                <a:lnTo>
                  <a:pt x="464" y="322"/>
                </a:lnTo>
                <a:lnTo>
                  <a:pt x="459" y="317"/>
                </a:lnTo>
                <a:lnTo>
                  <a:pt x="454" y="312"/>
                </a:lnTo>
                <a:lnTo>
                  <a:pt x="443" y="312"/>
                </a:lnTo>
                <a:lnTo>
                  <a:pt x="438" y="306"/>
                </a:lnTo>
                <a:lnTo>
                  <a:pt x="433" y="306"/>
                </a:lnTo>
                <a:lnTo>
                  <a:pt x="433" y="312"/>
                </a:lnTo>
                <a:lnTo>
                  <a:pt x="428" y="312"/>
                </a:lnTo>
                <a:lnTo>
                  <a:pt x="423" y="312"/>
                </a:lnTo>
                <a:lnTo>
                  <a:pt x="418" y="312"/>
                </a:lnTo>
                <a:lnTo>
                  <a:pt x="413" y="317"/>
                </a:lnTo>
                <a:lnTo>
                  <a:pt x="408" y="317"/>
                </a:lnTo>
                <a:lnTo>
                  <a:pt x="403" y="322"/>
                </a:lnTo>
                <a:lnTo>
                  <a:pt x="398" y="322"/>
                </a:lnTo>
                <a:lnTo>
                  <a:pt x="392" y="322"/>
                </a:lnTo>
                <a:lnTo>
                  <a:pt x="387" y="322"/>
                </a:lnTo>
                <a:lnTo>
                  <a:pt x="382" y="322"/>
                </a:lnTo>
                <a:lnTo>
                  <a:pt x="377" y="317"/>
                </a:lnTo>
                <a:lnTo>
                  <a:pt x="372" y="317"/>
                </a:lnTo>
                <a:lnTo>
                  <a:pt x="367" y="317"/>
                </a:lnTo>
                <a:lnTo>
                  <a:pt x="362" y="317"/>
                </a:lnTo>
                <a:lnTo>
                  <a:pt x="357" y="317"/>
                </a:lnTo>
                <a:lnTo>
                  <a:pt x="352" y="317"/>
                </a:lnTo>
                <a:lnTo>
                  <a:pt x="341" y="317"/>
                </a:lnTo>
                <a:lnTo>
                  <a:pt x="336" y="322"/>
                </a:lnTo>
                <a:lnTo>
                  <a:pt x="326" y="322"/>
                </a:lnTo>
                <a:lnTo>
                  <a:pt x="321" y="322"/>
                </a:lnTo>
                <a:lnTo>
                  <a:pt x="316" y="322"/>
                </a:lnTo>
                <a:lnTo>
                  <a:pt x="316" y="327"/>
                </a:lnTo>
                <a:lnTo>
                  <a:pt x="311" y="327"/>
                </a:lnTo>
                <a:lnTo>
                  <a:pt x="311" y="332"/>
                </a:lnTo>
                <a:lnTo>
                  <a:pt x="306" y="338"/>
                </a:lnTo>
                <a:lnTo>
                  <a:pt x="306" y="343"/>
                </a:lnTo>
                <a:lnTo>
                  <a:pt x="301" y="348"/>
                </a:lnTo>
                <a:lnTo>
                  <a:pt x="296" y="353"/>
                </a:lnTo>
                <a:lnTo>
                  <a:pt x="296" y="348"/>
                </a:lnTo>
                <a:lnTo>
                  <a:pt x="290" y="348"/>
                </a:lnTo>
                <a:lnTo>
                  <a:pt x="285" y="353"/>
                </a:lnTo>
                <a:lnTo>
                  <a:pt x="270" y="353"/>
                </a:lnTo>
                <a:lnTo>
                  <a:pt x="265" y="353"/>
                </a:lnTo>
                <a:lnTo>
                  <a:pt x="255" y="353"/>
                </a:lnTo>
                <a:lnTo>
                  <a:pt x="250" y="353"/>
                </a:lnTo>
                <a:lnTo>
                  <a:pt x="239" y="353"/>
                </a:lnTo>
                <a:lnTo>
                  <a:pt x="234" y="358"/>
                </a:lnTo>
                <a:lnTo>
                  <a:pt x="234" y="353"/>
                </a:lnTo>
                <a:lnTo>
                  <a:pt x="229" y="353"/>
                </a:lnTo>
                <a:lnTo>
                  <a:pt x="224" y="353"/>
                </a:lnTo>
                <a:lnTo>
                  <a:pt x="219" y="353"/>
                </a:lnTo>
                <a:lnTo>
                  <a:pt x="214" y="348"/>
                </a:lnTo>
                <a:lnTo>
                  <a:pt x="209" y="348"/>
                </a:lnTo>
                <a:lnTo>
                  <a:pt x="204" y="348"/>
                </a:lnTo>
                <a:lnTo>
                  <a:pt x="199" y="343"/>
                </a:lnTo>
                <a:lnTo>
                  <a:pt x="189" y="343"/>
                </a:lnTo>
                <a:lnTo>
                  <a:pt x="178" y="338"/>
                </a:lnTo>
                <a:lnTo>
                  <a:pt x="173" y="343"/>
                </a:lnTo>
                <a:lnTo>
                  <a:pt x="163" y="353"/>
                </a:lnTo>
                <a:lnTo>
                  <a:pt x="158" y="358"/>
                </a:lnTo>
                <a:lnTo>
                  <a:pt x="153" y="358"/>
                </a:lnTo>
                <a:lnTo>
                  <a:pt x="148" y="364"/>
                </a:lnTo>
                <a:lnTo>
                  <a:pt x="148" y="369"/>
                </a:lnTo>
                <a:lnTo>
                  <a:pt x="148" y="374"/>
                </a:lnTo>
                <a:lnTo>
                  <a:pt x="143" y="374"/>
                </a:lnTo>
                <a:lnTo>
                  <a:pt x="143" y="379"/>
                </a:lnTo>
                <a:lnTo>
                  <a:pt x="143" y="384"/>
                </a:lnTo>
                <a:lnTo>
                  <a:pt x="143" y="389"/>
                </a:lnTo>
                <a:lnTo>
                  <a:pt x="143" y="395"/>
                </a:lnTo>
                <a:lnTo>
                  <a:pt x="148" y="400"/>
                </a:lnTo>
                <a:lnTo>
                  <a:pt x="148" y="405"/>
                </a:lnTo>
                <a:lnTo>
                  <a:pt x="148" y="410"/>
                </a:lnTo>
                <a:lnTo>
                  <a:pt x="148" y="415"/>
                </a:lnTo>
                <a:lnTo>
                  <a:pt x="148" y="421"/>
                </a:lnTo>
                <a:lnTo>
                  <a:pt x="148" y="426"/>
                </a:lnTo>
                <a:lnTo>
                  <a:pt x="143" y="431"/>
                </a:lnTo>
                <a:lnTo>
                  <a:pt x="143" y="436"/>
                </a:lnTo>
                <a:lnTo>
                  <a:pt x="138" y="436"/>
                </a:lnTo>
                <a:lnTo>
                  <a:pt x="138" y="441"/>
                </a:lnTo>
                <a:lnTo>
                  <a:pt x="132" y="441"/>
                </a:lnTo>
                <a:lnTo>
                  <a:pt x="132" y="447"/>
                </a:lnTo>
                <a:lnTo>
                  <a:pt x="122" y="447"/>
                </a:lnTo>
                <a:lnTo>
                  <a:pt x="117" y="447"/>
                </a:lnTo>
                <a:lnTo>
                  <a:pt x="112" y="447"/>
                </a:lnTo>
                <a:lnTo>
                  <a:pt x="107" y="447"/>
                </a:lnTo>
                <a:lnTo>
                  <a:pt x="107" y="441"/>
                </a:lnTo>
                <a:lnTo>
                  <a:pt x="102" y="441"/>
                </a:lnTo>
                <a:lnTo>
                  <a:pt x="97" y="436"/>
                </a:lnTo>
                <a:lnTo>
                  <a:pt x="97" y="431"/>
                </a:lnTo>
                <a:lnTo>
                  <a:pt x="92" y="426"/>
                </a:lnTo>
                <a:lnTo>
                  <a:pt x="87" y="426"/>
                </a:lnTo>
                <a:lnTo>
                  <a:pt x="87" y="421"/>
                </a:lnTo>
                <a:lnTo>
                  <a:pt x="81" y="421"/>
                </a:lnTo>
                <a:lnTo>
                  <a:pt x="76" y="415"/>
                </a:lnTo>
                <a:lnTo>
                  <a:pt x="71" y="410"/>
                </a:lnTo>
                <a:lnTo>
                  <a:pt x="66" y="410"/>
                </a:lnTo>
                <a:lnTo>
                  <a:pt x="66" y="405"/>
                </a:lnTo>
                <a:lnTo>
                  <a:pt x="66" y="400"/>
                </a:lnTo>
                <a:lnTo>
                  <a:pt x="61" y="395"/>
                </a:lnTo>
                <a:lnTo>
                  <a:pt x="56" y="389"/>
                </a:lnTo>
                <a:lnTo>
                  <a:pt x="61" y="384"/>
                </a:lnTo>
                <a:lnTo>
                  <a:pt x="56" y="384"/>
                </a:lnTo>
                <a:lnTo>
                  <a:pt x="61" y="379"/>
                </a:lnTo>
                <a:lnTo>
                  <a:pt x="61" y="374"/>
                </a:lnTo>
                <a:lnTo>
                  <a:pt x="56" y="374"/>
                </a:lnTo>
                <a:lnTo>
                  <a:pt x="61" y="369"/>
                </a:lnTo>
                <a:lnTo>
                  <a:pt x="56" y="364"/>
                </a:lnTo>
                <a:lnTo>
                  <a:pt x="51" y="358"/>
                </a:lnTo>
                <a:lnTo>
                  <a:pt x="46" y="358"/>
                </a:lnTo>
                <a:lnTo>
                  <a:pt x="46" y="353"/>
                </a:lnTo>
                <a:lnTo>
                  <a:pt x="41" y="353"/>
                </a:lnTo>
                <a:lnTo>
                  <a:pt x="36" y="353"/>
                </a:lnTo>
                <a:lnTo>
                  <a:pt x="30" y="353"/>
                </a:lnTo>
                <a:lnTo>
                  <a:pt x="30" y="348"/>
                </a:lnTo>
                <a:lnTo>
                  <a:pt x="36" y="343"/>
                </a:lnTo>
                <a:lnTo>
                  <a:pt x="36" y="338"/>
                </a:lnTo>
                <a:lnTo>
                  <a:pt x="41" y="332"/>
                </a:lnTo>
                <a:lnTo>
                  <a:pt x="46" y="327"/>
                </a:lnTo>
                <a:lnTo>
                  <a:pt x="46" y="322"/>
                </a:lnTo>
                <a:lnTo>
                  <a:pt x="51" y="322"/>
                </a:lnTo>
                <a:lnTo>
                  <a:pt x="56" y="322"/>
                </a:lnTo>
                <a:lnTo>
                  <a:pt x="61" y="322"/>
                </a:lnTo>
                <a:lnTo>
                  <a:pt x="61" y="317"/>
                </a:lnTo>
                <a:lnTo>
                  <a:pt x="61" y="312"/>
                </a:lnTo>
                <a:lnTo>
                  <a:pt x="61" y="306"/>
                </a:lnTo>
                <a:lnTo>
                  <a:pt x="61" y="301"/>
                </a:lnTo>
                <a:lnTo>
                  <a:pt x="61" y="296"/>
                </a:lnTo>
                <a:lnTo>
                  <a:pt x="61" y="291"/>
                </a:lnTo>
                <a:lnTo>
                  <a:pt x="66" y="291"/>
                </a:lnTo>
                <a:lnTo>
                  <a:pt x="66" y="286"/>
                </a:lnTo>
                <a:lnTo>
                  <a:pt x="61" y="286"/>
                </a:lnTo>
                <a:lnTo>
                  <a:pt x="61" y="280"/>
                </a:lnTo>
                <a:lnTo>
                  <a:pt x="56" y="280"/>
                </a:lnTo>
                <a:lnTo>
                  <a:pt x="51" y="280"/>
                </a:lnTo>
                <a:lnTo>
                  <a:pt x="51" y="286"/>
                </a:lnTo>
                <a:lnTo>
                  <a:pt x="46" y="286"/>
                </a:lnTo>
                <a:lnTo>
                  <a:pt x="46" y="280"/>
                </a:lnTo>
                <a:lnTo>
                  <a:pt x="41" y="280"/>
                </a:lnTo>
                <a:lnTo>
                  <a:pt x="41" y="286"/>
                </a:lnTo>
                <a:lnTo>
                  <a:pt x="36" y="286"/>
                </a:lnTo>
                <a:lnTo>
                  <a:pt x="36" y="280"/>
                </a:lnTo>
                <a:lnTo>
                  <a:pt x="41" y="280"/>
                </a:lnTo>
                <a:lnTo>
                  <a:pt x="36" y="275"/>
                </a:lnTo>
                <a:lnTo>
                  <a:pt x="36" y="265"/>
                </a:lnTo>
                <a:lnTo>
                  <a:pt x="41" y="265"/>
                </a:lnTo>
                <a:lnTo>
                  <a:pt x="41" y="260"/>
                </a:lnTo>
                <a:lnTo>
                  <a:pt x="36" y="254"/>
                </a:lnTo>
                <a:lnTo>
                  <a:pt x="36" y="249"/>
                </a:lnTo>
                <a:lnTo>
                  <a:pt x="30" y="249"/>
                </a:lnTo>
                <a:lnTo>
                  <a:pt x="30" y="244"/>
                </a:lnTo>
                <a:lnTo>
                  <a:pt x="30" y="239"/>
                </a:lnTo>
                <a:lnTo>
                  <a:pt x="25" y="239"/>
                </a:lnTo>
                <a:lnTo>
                  <a:pt x="25" y="234"/>
                </a:lnTo>
                <a:lnTo>
                  <a:pt x="20" y="234"/>
                </a:lnTo>
                <a:lnTo>
                  <a:pt x="20" y="228"/>
                </a:lnTo>
                <a:lnTo>
                  <a:pt x="25" y="228"/>
                </a:lnTo>
                <a:lnTo>
                  <a:pt x="36" y="228"/>
                </a:lnTo>
                <a:lnTo>
                  <a:pt x="41" y="234"/>
                </a:lnTo>
                <a:lnTo>
                  <a:pt x="46" y="234"/>
                </a:lnTo>
                <a:lnTo>
                  <a:pt x="66" y="234"/>
                </a:lnTo>
                <a:lnTo>
                  <a:pt x="81" y="234"/>
                </a:lnTo>
                <a:lnTo>
                  <a:pt x="81" y="228"/>
                </a:lnTo>
                <a:lnTo>
                  <a:pt x="81" y="223"/>
                </a:lnTo>
                <a:lnTo>
                  <a:pt x="76" y="223"/>
                </a:lnTo>
                <a:lnTo>
                  <a:pt x="71" y="218"/>
                </a:lnTo>
                <a:lnTo>
                  <a:pt x="71" y="213"/>
                </a:lnTo>
                <a:lnTo>
                  <a:pt x="66" y="208"/>
                </a:lnTo>
                <a:lnTo>
                  <a:pt x="61" y="202"/>
                </a:lnTo>
                <a:lnTo>
                  <a:pt x="56" y="197"/>
                </a:lnTo>
                <a:lnTo>
                  <a:pt x="46" y="192"/>
                </a:lnTo>
                <a:lnTo>
                  <a:pt x="46" y="187"/>
                </a:lnTo>
                <a:lnTo>
                  <a:pt x="41" y="187"/>
                </a:lnTo>
                <a:lnTo>
                  <a:pt x="41" y="182"/>
                </a:lnTo>
                <a:lnTo>
                  <a:pt x="36" y="182"/>
                </a:lnTo>
                <a:lnTo>
                  <a:pt x="30" y="171"/>
                </a:lnTo>
                <a:lnTo>
                  <a:pt x="25" y="171"/>
                </a:lnTo>
                <a:lnTo>
                  <a:pt x="25" y="166"/>
                </a:lnTo>
                <a:lnTo>
                  <a:pt x="20" y="161"/>
                </a:lnTo>
                <a:lnTo>
                  <a:pt x="15" y="156"/>
                </a:lnTo>
                <a:lnTo>
                  <a:pt x="10" y="150"/>
                </a:lnTo>
                <a:lnTo>
                  <a:pt x="0" y="140"/>
                </a:lnTo>
                <a:lnTo>
                  <a:pt x="0" y="135"/>
                </a:lnTo>
                <a:lnTo>
                  <a:pt x="0" y="130"/>
                </a:lnTo>
                <a:lnTo>
                  <a:pt x="0" y="124"/>
                </a:lnTo>
                <a:lnTo>
                  <a:pt x="5" y="124"/>
                </a:lnTo>
                <a:lnTo>
                  <a:pt x="5" y="130"/>
                </a:lnTo>
                <a:lnTo>
                  <a:pt x="10" y="130"/>
                </a:lnTo>
                <a:lnTo>
                  <a:pt x="15" y="130"/>
                </a:lnTo>
                <a:lnTo>
                  <a:pt x="20" y="130"/>
                </a:lnTo>
                <a:lnTo>
                  <a:pt x="20" y="124"/>
                </a:lnTo>
                <a:lnTo>
                  <a:pt x="20" y="119"/>
                </a:lnTo>
                <a:lnTo>
                  <a:pt x="25" y="119"/>
                </a:lnTo>
                <a:lnTo>
                  <a:pt x="30" y="119"/>
                </a:lnTo>
                <a:lnTo>
                  <a:pt x="36" y="119"/>
                </a:lnTo>
                <a:lnTo>
                  <a:pt x="41" y="119"/>
                </a:lnTo>
                <a:lnTo>
                  <a:pt x="46" y="119"/>
                </a:lnTo>
                <a:lnTo>
                  <a:pt x="46" y="114"/>
                </a:lnTo>
                <a:lnTo>
                  <a:pt x="51" y="114"/>
                </a:lnTo>
                <a:lnTo>
                  <a:pt x="51" y="109"/>
                </a:lnTo>
                <a:lnTo>
                  <a:pt x="56" y="109"/>
                </a:lnTo>
                <a:lnTo>
                  <a:pt x="61" y="109"/>
                </a:lnTo>
                <a:lnTo>
                  <a:pt x="66" y="114"/>
                </a:lnTo>
                <a:lnTo>
                  <a:pt x="71" y="109"/>
                </a:lnTo>
                <a:lnTo>
                  <a:pt x="76" y="109"/>
                </a:lnTo>
                <a:lnTo>
                  <a:pt x="81" y="109"/>
                </a:lnTo>
                <a:lnTo>
                  <a:pt x="87" y="109"/>
                </a:lnTo>
                <a:lnTo>
                  <a:pt x="87" y="114"/>
                </a:lnTo>
                <a:lnTo>
                  <a:pt x="92" y="119"/>
                </a:lnTo>
                <a:lnTo>
                  <a:pt x="92" y="124"/>
                </a:lnTo>
                <a:lnTo>
                  <a:pt x="92" y="130"/>
                </a:lnTo>
                <a:lnTo>
                  <a:pt x="97" y="130"/>
                </a:lnTo>
                <a:lnTo>
                  <a:pt x="102" y="130"/>
                </a:lnTo>
                <a:lnTo>
                  <a:pt x="107" y="130"/>
                </a:lnTo>
                <a:lnTo>
                  <a:pt x="112" y="130"/>
                </a:lnTo>
                <a:lnTo>
                  <a:pt x="117" y="130"/>
                </a:lnTo>
                <a:lnTo>
                  <a:pt x="122" y="124"/>
                </a:lnTo>
                <a:lnTo>
                  <a:pt x="127" y="124"/>
                </a:lnTo>
                <a:lnTo>
                  <a:pt x="132" y="124"/>
                </a:lnTo>
                <a:lnTo>
                  <a:pt x="138" y="130"/>
                </a:lnTo>
                <a:lnTo>
                  <a:pt x="143" y="135"/>
                </a:lnTo>
                <a:lnTo>
                  <a:pt x="153" y="135"/>
                </a:lnTo>
                <a:lnTo>
                  <a:pt x="153" y="140"/>
                </a:lnTo>
                <a:lnTo>
                  <a:pt x="158" y="140"/>
                </a:lnTo>
                <a:lnTo>
                  <a:pt x="158" y="145"/>
                </a:lnTo>
                <a:lnTo>
                  <a:pt x="163" y="150"/>
                </a:lnTo>
                <a:lnTo>
                  <a:pt x="168" y="150"/>
                </a:lnTo>
                <a:lnTo>
                  <a:pt x="173" y="150"/>
                </a:lnTo>
                <a:lnTo>
                  <a:pt x="173" y="145"/>
                </a:lnTo>
                <a:lnTo>
                  <a:pt x="168" y="140"/>
                </a:lnTo>
                <a:lnTo>
                  <a:pt x="168" y="135"/>
                </a:lnTo>
                <a:lnTo>
                  <a:pt x="173" y="135"/>
                </a:lnTo>
                <a:lnTo>
                  <a:pt x="168" y="130"/>
                </a:lnTo>
                <a:lnTo>
                  <a:pt x="168" y="124"/>
                </a:lnTo>
                <a:lnTo>
                  <a:pt x="173" y="119"/>
                </a:lnTo>
                <a:lnTo>
                  <a:pt x="178" y="114"/>
                </a:lnTo>
                <a:lnTo>
                  <a:pt x="183" y="114"/>
                </a:lnTo>
                <a:lnTo>
                  <a:pt x="183" y="109"/>
                </a:lnTo>
                <a:lnTo>
                  <a:pt x="189" y="109"/>
                </a:lnTo>
                <a:lnTo>
                  <a:pt x="194" y="114"/>
                </a:lnTo>
                <a:lnTo>
                  <a:pt x="204" y="114"/>
                </a:lnTo>
                <a:lnTo>
                  <a:pt x="209" y="114"/>
                </a:lnTo>
                <a:lnTo>
                  <a:pt x="214" y="114"/>
                </a:lnTo>
                <a:lnTo>
                  <a:pt x="219" y="114"/>
                </a:lnTo>
                <a:lnTo>
                  <a:pt x="224" y="109"/>
                </a:lnTo>
                <a:lnTo>
                  <a:pt x="229" y="109"/>
                </a:lnTo>
                <a:lnTo>
                  <a:pt x="234" y="104"/>
                </a:lnTo>
                <a:lnTo>
                  <a:pt x="239" y="104"/>
                </a:lnTo>
                <a:lnTo>
                  <a:pt x="245" y="104"/>
                </a:lnTo>
                <a:lnTo>
                  <a:pt x="245" y="98"/>
                </a:lnTo>
                <a:lnTo>
                  <a:pt x="250" y="98"/>
                </a:lnTo>
                <a:lnTo>
                  <a:pt x="255" y="98"/>
                </a:lnTo>
                <a:lnTo>
                  <a:pt x="260" y="104"/>
                </a:lnTo>
                <a:lnTo>
                  <a:pt x="265" y="104"/>
                </a:lnTo>
                <a:lnTo>
                  <a:pt x="270" y="104"/>
                </a:lnTo>
                <a:lnTo>
                  <a:pt x="275" y="104"/>
                </a:lnTo>
                <a:lnTo>
                  <a:pt x="285" y="98"/>
                </a:lnTo>
                <a:lnTo>
                  <a:pt x="290" y="98"/>
                </a:lnTo>
                <a:lnTo>
                  <a:pt x="296" y="98"/>
                </a:lnTo>
                <a:lnTo>
                  <a:pt x="296" y="93"/>
                </a:lnTo>
                <a:lnTo>
                  <a:pt x="301" y="93"/>
                </a:lnTo>
                <a:lnTo>
                  <a:pt x="306" y="88"/>
                </a:lnTo>
                <a:lnTo>
                  <a:pt x="311" y="88"/>
                </a:lnTo>
                <a:lnTo>
                  <a:pt x="321" y="88"/>
                </a:lnTo>
                <a:lnTo>
                  <a:pt x="326" y="83"/>
                </a:lnTo>
                <a:lnTo>
                  <a:pt x="331" y="83"/>
                </a:lnTo>
                <a:lnTo>
                  <a:pt x="336" y="78"/>
                </a:lnTo>
                <a:lnTo>
                  <a:pt x="341" y="78"/>
                </a:lnTo>
                <a:lnTo>
                  <a:pt x="347" y="78"/>
                </a:lnTo>
                <a:lnTo>
                  <a:pt x="352" y="73"/>
                </a:lnTo>
                <a:lnTo>
                  <a:pt x="357" y="67"/>
                </a:lnTo>
                <a:lnTo>
                  <a:pt x="362" y="67"/>
                </a:lnTo>
                <a:lnTo>
                  <a:pt x="367" y="62"/>
                </a:lnTo>
                <a:lnTo>
                  <a:pt x="367" y="57"/>
                </a:lnTo>
                <a:lnTo>
                  <a:pt x="372" y="52"/>
                </a:lnTo>
                <a:lnTo>
                  <a:pt x="377" y="52"/>
                </a:lnTo>
                <a:lnTo>
                  <a:pt x="377" y="47"/>
                </a:lnTo>
                <a:lnTo>
                  <a:pt x="377" y="41"/>
                </a:lnTo>
                <a:lnTo>
                  <a:pt x="382" y="36"/>
                </a:lnTo>
                <a:lnTo>
                  <a:pt x="387" y="26"/>
                </a:lnTo>
                <a:lnTo>
                  <a:pt x="392" y="26"/>
                </a:lnTo>
                <a:lnTo>
                  <a:pt x="398" y="21"/>
                </a:lnTo>
                <a:lnTo>
                  <a:pt x="403" y="21"/>
                </a:lnTo>
                <a:lnTo>
                  <a:pt x="408" y="21"/>
                </a:lnTo>
                <a:lnTo>
                  <a:pt x="413" y="21"/>
                </a:lnTo>
                <a:lnTo>
                  <a:pt x="418" y="21"/>
                </a:lnTo>
                <a:lnTo>
                  <a:pt x="423" y="21"/>
                </a:lnTo>
                <a:lnTo>
                  <a:pt x="428" y="21"/>
                </a:lnTo>
                <a:lnTo>
                  <a:pt x="428" y="26"/>
                </a:lnTo>
                <a:lnTo>
                  <a:pt x="433" y="26"/>
                </a:lnTo>
                <a:lnTo>
                  <a:pt x="433" y="21"/>
                </a:lnTo>
                <a:lnTo>
                  <a:pt x="438" y="21"/>
                </a:lnTo>
                <a:lnTo>
                  <a:pt x="443" y="21"/>
                </a:lnTo>
                <a:lnTo>
                  <a:pt x="443" y="15"/>
                </a:lnTo>
                <a:lnTo>
                  <a:pt x="443" y="10"/>
                </a:lnTo>
                <a:lnTo>
                  <a:pt x="449" y="10"/>
                </a:lnTo>
                <a:lnTo>
                  <a:pt x="449" y="5"/>
                </a:lnTo>
                <a:lnTo>
                  <a:pt x="454" y="5"/>
                </a:lnTo>
                <a:lnTo>
                  <a:pt x="464" y="5"/>
                </a:lnTo>
                <a:lnTo>
                  <a:pt x="469" y="5"/>
                </a:lnTo>
                <a:lnTo>
                  <a:pt x="474" y="5"/>
                </a:lnTo>
                <a:lnTo>
                  <a:pt x="479" y="5"/>
                </a:lnTo>
                <a:lnTo>
                  <a:pt x="479" y="0"/>
                </a:lnTo>
                <a:lnTo>
                  <a:pt x="484" y="5"/>
                </a:lnTo>
                <a:lnTo>
                  <a:pt x="484" y="10"/>
                </a:lnTo>
                <a:lnTo>
                  <a:pt x="484" y="15"/>
                </a:lnTo>
                <a:lnTo>
                  <a:pt x="484" y="10"/>
                </a:lnTo>
                <a:lnTo>
                  <a:pt x="489" y="10"/>
                </a:lnTo>
                <a:lnTo>
                  <a:pt x="494" y="5"/>
                </a:lnTo>
                <a:lnTo>
                  <a:pt x="499" y="5"/>
                </a:lnTo>
                <a:lnTo>
                  <a:pt x="505" y="5"/>
                </a:lnTo>
                <a:lnTo>
                  <a:pt x="505" y="10"/>
                </a:lnTo>
                <a:lnTo>
                  <a:pt x="505" y="15"/>
                </a:lnTo>
                <a:lnTo>
                  <a:pt x="510" y="15"/>
                </a:lnTo>
                <a:lnTo>
                  <a:pt x="510" y="21"/>
                </a:lnTo>
                <a:lnTo>
                  <a:pt x="515" y="21"/>
                </a:lnTo>
                <a:lnTo>
                  <a:pt x="520" y="21"/>
                </a:lnTo>
                <a:lnTo>
                  <a:pt x="520" y="15"/>
                </a:lnTo>
                <a:lnTo>
                  <a:pt x="525" y="15"/>
                </a:lnTo>
                <a:lnTo>
                  <a:pt x="530" y="15"/>
                </a:lnTo>
                <a:lnTo>
                  <a:pt x="530" y="10"/>
                </a:lnTo>
                <a:lnTo>
                  <a:pt x="530" y="15"/>
                </a:lnTo>
                <a:lnTo>
                  <a:pt x="535" y="15"/>
                </a:lnTo>
                <a:lnTo>
                  <a:pt x="535" y="21"/>
                </a:lnTo>
                <a:lnTo>
                  <a:pt x="535" y="26"/>
                </a:lnTo>
                <a:lnTo>
                  <a:pt x="540" y="26"/>
                </a:lnTo>
                <a:lnTo>
                  <a:pt x="540" y="31"/>
                </a:lnTo>
                <a:lnTo>
                  <a:pt x="545" y="73"/>
                </a:lnTo>
                <a:lnTo>
                  <a:pt x="540" y="73"/>
                </a:lnTo>
                <a:lnTo>
                  <a:pt x="540" y="78"/>
                </a:lnTo>
                <a:lnTo>
                  <a:pt x="535" y="78"/>
                </a:lnTo>
                <a:lnTo>
                  <a:pt x="530" y="78"/>
                </a:lnTo>
                <a:lnTo>
                  <a:pt x="530" y="83"/>
                </a:lnTo>
                <a:lnTo>
                  <a:pt x="525" y="83"/>
                </a:lnTo>
                <a:lnTo>
                  <a:pt x="520" y="83"/>
                </a:lnTo>
                <a:lnTo>
                  <a:pt x="520" y="88"/>
                </a:lnTo>
                <a:lnTo>
                  <a:pt x="515" y="88"/>
                </a:lnTo>
                <a:lnTo>
                  <a:pt x="515" y="93"/>
                </a:lnTo>
                <a:lnTo>
                  <a:pt x="510" y="93"/>
                </a:lnTo>
                <a:lnTo>
                  <a:pt x="515" y="93"/>
                </a:lnTo>
                <a:lnTo>
                  <a:pt x="515" y="98"/>
                </a:lnTo>
                <a:lnTo>
                  <a:pt x="520" y="98"/>
                </a:lnTo>
                <a:lnTo>
                  <a:pt x="520" y="93"/>
                </a:lnTo>
                <a:lnTo>
                  <a:pt x="525" y="93"/>
                </a:lnTo>
                <a:lnTo>
                  <a:pt x="525" y="98"/>
                </a:lnTo>
                <a:lnTo>
                  <a:pt x="530" y="98"/>
                </a:lnTo>
                <a:lnTo>
                  <a:pt x="530" y="104"/>
                </a:lnTo>
                <a:lnTo>
                  <a:pt x="525" y="104"/>
                </a:lnTo>
                <a:lnTo>
                  <a:pt x="530" y="104"/>
                </a:lnTo>
                <a:lnTo>
                  <a:pt x="525" y="109"/>
                </a:lnTo>
                <a:lnTo>
                  <a:pt x="530" y="109"/>
                </a:lnTo>
                <a:lnTo>
                  <a:pt x="530" y="114"/>
                </a:lnTo>
                <a:lnTo>
                  <a:pt x="535" y="114"/>
                </a:lnTo>
                <a:lnTo>
                  <a:pt x="530" y="114"/>
                </a:lnTo>
                <a:lnTo>
                  <a:pt x="530" y="119"/>
                </a:lnTo>
                <a:lnTo>
                  <a:pt x="535" y="119"/>
                </a:lnTo>
                <a:lnTo>
                  <a:pt x="535" y="124"/>
                </a:lnTo>
                <a:lnTo>
                  <a:pt x="540" y="124"/>
                </a:lnTo>
                <a:lnTo>
                  <a:pt x="540" y="130"/>
                </a:lnTo>
                <a:lnTo>
                  <a:pt x="540" y="135"/>
                </a:lnTo>
                <a:lnTo>
                  <a:pt x="540" y="140"/>
                </a:lnTo>
                <a:lnTo>
                  <a:pt x="540" y="145"/>
                </a:lnTo>
                <a:lnTo>
                  <a:pt x="540" y="150"/>
                </a:lnTo>
                <a:lnTo>
                  <a:pt x="535" y="150"/>
                </a:lnTo>
                <a:lnTo>
                  <a:pt x="535" y="156"/>
                </a:lnTo>
                <a:lnTo>
                  <a:pt x="540" y="156"/>
                </a:lnTo>
                <a:lnTo>
                  <a:pt x="540" y="161"/>
                </a:lnTo>
                <a:lnTo>
                  <a:pt x="545" y="161"/>
                </a:lnTo>
                <a:lnTo>
                  <a:pt x="545" y="166"/>
                </a:lnTo>
                <a:lnTo>
                  <a:pt x="545" y="171"/>
                </a:lnTo>
                <a:lnTo>
                  <a:pt x="550" y="171"/>
                </a:lnTo>
                <a:lnTo>
                  <a:pt x="550" y="176"/>
                </a:lnTo>
                <a:lnTo>
                  <a:pt x="556" y="176"/>
                </a:lnTo>
                <a:lnTo>
                  <a:pt x="556" y="171"/>
                </a:lnTo>
                <a:lnTo>
                  <a:pt x="556" y="176"/>
                </a:lnTo>
                <a:lnTo>
                  <a:pt x="556" y="182"/>
                </a:lnTo>
                <a:lnTo>
                  <a:pt x="561" y="182"/>
                </a:lnTo>
                <a:lnTo>
                  <a:pt x="561" y="187"/>
                </a:lnTo>
                <a:lnTo>
                  <a:pt x="561" y="192"/>
                </a:lnTo>
                <a:lnTo>
                  <a:pt x="561" y="197"/>
                </a:lnTo>
                <a:lnTo>
                  <a:pt x="556" y="197"/>
                </a:lnTo>
                <a:lnTo>
                  <a:pt x="556" y="202"/>
                </a:lnTo>
                <a:lnTo>
                  <a:pt x="550" y="202"/>
                </a:lnTo>
                <a:lnTo>
                  <a:pt x="545" y="202"/>
                </a:lnTo>
                <a:lnTo>
                  <a:pt x="545" y="208"/>
                </a:lnTo>
                <a:lnTo>
                  <a:pt x="545" y="213"/>
                </a:lnTo>
                <a:lnTo>
                  <a:pt x="550" y="213"/>
                </a:lnTo>
                <a:lnTo>
                  <a:pt x="550" y="218"/>
                </a:lnTo>
                <a:lnTo>
                  <a:pt x="545" y="218"/>
                </a:lnTo>
                <a:lnTo>
                  <a:pt x="545" y="223"/>
                </a:lnTo>
                <a:lnTo>
                  <a:pt x="545" y="228"/>
                </a:lnTo>
                <a:lnTo>
                  <a:pt x="540" y="234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23" name="Freeform 369"/>
          <p:cNvSpPr>
            <a:spLocks/>
          </p:cNvSpPr>
          <p:nvPr/>
        </p:nvSpPr>
        <p:spPr bwMode="auto">
          <a:xfrm>
            <a:off x="1906588" y="4114800"/>
            <a:ext cx="1157287" cy="601663"/>
          </a:xfrm>
          <a:custGeom>
            <a:avLst/>
            <a:gdLst>
              <a:gd name="T0" fmla="*/ 2147483647 w 863"/>
              <a:gd name="T1" fmla="*/ 2147483647 h 449"/>
              <a:gd name="T2" fmla="*/ 2147483647 w 863"/>
              <a:gd name="T3" fmla="*/ 2147483647 h 449"/>
              <a:gd name="T4" fmla="*/ 2147483647 w 863"/>
              <a:gd name="T5" fmla="*/ 2147483647 h 449"/>
              <a:gd name="T6" fmla="*/ 2147483647 w 863"/>
              <a:gd name="T7" fmla="*/ 2147483647 h 449"/>
              <a:gd name="T8" fmla="*/ 2147483647 w 863"/>
              <a:gd name="T9" fmla="*/ 2147483647 h 449"/>
              <a:gd name="T10" fmla="*/ 2147483647 w 863"/>
              <a:gd name="T11" fmla="*/ 2147483647 h 449"/>
              <a:gd name="T12" fmla="*/ 2147483647 w 863"/>
              <a:gd name="T13" fmla="*/ 2147483647 h 449"/>
              <a:gd name="T14" fmla="*/ 2147483647 w 863"/>
              <a:gd name="T15" fmla="*/ 2147483647 h 449"/>
              <a:gd name="T16" fmla="*/ 2147483647 w 863"/>
              <a:gd name="T17" fmla="*/ 2147483647 h 449"/>
              <a:gd name="T18" fmla="*/ 2147483647 w 863"/>
              <a:gd name="T19" fmla="*/ 2147483647 h 449"/>
              <a:gd name="T20" fmla="*/ 2147483647 w 863"/>
              <a:gd name="T21" fmla="*/ 2147483647 h 449"/>
              <a:gd name="T22" fmla="*/ 2147483647 w 863"/>
              <a:gd name="T23" fmla="*/ 2147483647 h 449"/>
              <a:gd name="T24" fmla="*/ 2147483647 w 863"/>
              <a:gd name="T25" fmla="*/ 2147483647 h 449"/>
              <a:gd name="T26" fmla="*/ 2147483647 w 863"/>
              <a:gd name="T27" fmla="*/ 2147483647 h 449"/>
              <a:gd name="T28" fmla="*/ 2147483647 w 863"/>
              <a:gd name="T29" fmla="*/ 2147483647 h 449"/>
              <a:gd name="T30" fmla="*/ 2147483647 w 863"/>
              <a:gd name="T31" fmla="*/ 2147483647 h 449"/>
              <a:gd name="T32" fmla="*/ 2147483647 w 863"/>
              <a:gd name="T33" fmla="*/ 2147483647 h 449"/>
              <a:gd name="T34" fmla="*/ 2147483647 w 863"/>
              <a:gd name="T35" fmla="*/ 2147483647 h 449"/>
              <a:gd name="T36" fmla="*/ 2147483647 w 863"/>
              <a:gd name="T37" fmla="*/ 2147483647 h 449"/>
              <a:gd name="T38" fmla="*/ 2147483647 w 863"/>
              <a:gd name="T39" fmla="*/ 2147483647 h 449"/>
              <a:gd name="T40" fmla="*/ 2147483647 w 863"/>
              <a:gd name="T41" fmla="*/ 2147483647 h 449"/>
              <a:gd name="T42" fmla="*/ 2147483647 w 863"/>
              <a:gd name="T43" fmla="*/ 2147483647 h 449"/>
              <a:gd name="T44" fmla="*/ 2147483647 w 863"/>
              <a:gd name="T45" fmla="*/ 2147483647 h 449"/>
              <a:gd name="T46" fmla="*/ 2147483647 w 863"/>
              <a:gd name="T47" fmla="*/ 2147483647 h 449"/>
              <a:gd name="T48" fmla="*/ 2147483647 w 863"/>
              <a:gd name="T49" fmla="*/ 2147483647 h 449"/>
              <a:gd name="T50" fmla="*/ 2147483647 w 863"/>
              <a:gd name="T51" fmla="*/ 2147483647 h 449"/>
              <a:gd name="T52" fmla="*/ 2147483647 w 863"/>
              <a:gd name="T53" fmla="*/ 0 h 449"/>
              <a:gd name="T54" fmla="*/ 2147483647 w 863"/>
              <a:gd name="T55" fmla="*/ 2147483647 h 449"/>
              <a:gd name="T56" fmla="*/ 2147483647 w 863"/>
              <a:gd name="T57" fmla="*/ 2147483647 h 449"/>
              <a:gd name="T58" fmla="*/ 2147483647 w 863"/>
              <a:gd name="T59" fmla="*/ 2147483647 h 449"/>
              <a:gd name="T60" fmla="*/ 2147483647 w 863"/>
              <a:gd name="T61" fmla="*/ 2147483647 h 449"/>
              <a:gd name="T62" fmla="*/ 2147483647 w 863"/>
              <a:gd name="T63" fmla="*/ 2147483647 h 449"/>
              <a:gd name="T64" fmla="*/ 2147483647 w 863"/>
              <a:gd name="T65" fmla="*/ 2147483647 h 449"/>
              <a:gd name="T66" fmla="*/ 2147483647 w 863"/>
              <a:gd name="T67" fmla="*/ 2147483647 h 449"/>
              <a:gd name="T68" fmla="*/ 2147483647 w 863"/>
              <a:gd name="T69" fmla="*/ 2147483647 h 449"/>
              <a:gd name="T70" fmla="*/ 2147483647 w 863"/>
              <a:gd name="T71" fmla="*/ 2147483647 h 449"/>
              <a:gd name="T72" fmla="*/ 2147483647 w 863"/>
              <a:gd name="T73" fmla="*/ 2147483647 h 449"/>
              <a:gd name="T74" fmla="*/ 2147483647 w 863"/>
              <a:gd name="T75" fmla="*/ 2147483647 h 449"/>
              <a:gd name="T76" fmla="*/ 2147483647 w 863"/>
              <a:gd name="T77" fmla="*/ 2147483647 h 449"/>
              <a:gd name="T78" fmla="*/ 2147483647 w 863"/>
              <a:gd name="T79" fmla="*/ 2147483647 h 449"/>
              <a:gd name="T80" fmla="*/ 2147483647 w 863"/>
              <a:gd name="T81" fmla="*/ 2147483647 h 449"/>
              <a:gd name="T82" fmla="*/ 2147483647 w 863"/>
              <a:gd name="T83" fmla="*/ 2147483647 h 449"/>
              <a:gd name="T84" fmla="*/ 2147483647 w 863"/>
              <a:gd name="T85" fmla="*/ 2147483647 h 449"/>
              <a:gd name="T86" fmla="*/ 2147483647 w 863"/>
              <a:gd name="T87" fmla="*/ 2147483647 h 449"/>
              <a:gd name="T88" fmla="*/ 2147483647 w 863"/>
              <a:gd name="T89" fmla="*/ 2147483647 h 449"/>
              <a:gd name="T90" fmla="*/ 2147483647 w 863"/>
              <a:gd name="T91" fmla="*/ 2147483647 h 449"/>
              <a:gd name="T92" fmla="*/ 2147483647 w 863"/>
              <a:gd name="T93" fmla="*/ 2147483647 h 449"/>
              <a:gd name="T94" fmla="*/ 2147483647 w 863"/>
              <a:gd name="T95" fmla="*/ 2147483647 h 449"/>
              <a:gd name="T96" fmla="*/ 2147483647 w 863"/>
              <a:gd name="T97" fmla="*/ 2147483647 h 449"/>
              <a:gd name="T98" fmla="*/ 2147483647 w 863"/>
              <a:gd name="T99" fmla="*/ 2147483647 h 449"/>
              <a:gd name="T100" fmla="*/ 2147483647 w 863"/>
              <a:gd name="T101" fmla="*/ 2147483647 h 449"/>
              <a:gd name="T102" fmla="*/ 2147483647 w 863"/>
              <a:gd name="T103" fmla="*/ 2147483647 h 449"/>
              <a:gd name="T104" fmla="*/ 2147483647 w 863"/>
              <a:gd name="T105" fmla="*/ 2147483647 h 449"/>
              <a:gd name="T106" fmla="*/ 2147483647 w 863"/>
              <a:gd name="T107" fmla="*/ 2147483647 h 449"/>
              <a:gd name="T108" fmla="*/ 2147483647 w 863"/>
              <a:gd name="T109" fmla="*/ 2147483647 h 449"/>
              <a:gd name="T110" fmla="*/ 2147483647 w 863"/>
              <a:gd name="T111" fmla="*/ 2147483647 h 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3"/>
              <a:gd name="T169" fmla="*/ 0 h 449"/>
              <a:gd name="T170" fmla="*/ 863 w 863"/>
              <a:gd name="T171" fmla="*/ 449 h 4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3" h="449">
                <a:moveTo>
                  <a:pt x="525" y="351"/>
                </a:moveTo>
                <a:lnTo>
                  <a:pt x="513" y="357"/>
                </a:lnTo>
                <a:lnTo>
                  <a:pt x="495" y="369"/>
                </a:lnTo>
                <a:lnTo>
                  <a:pt x="477" y="382"/>
                </a:lnTo>
                <a:lnTo>
                  <a:pt x="471" y="388"/>
                </a:lnTo>
                <a:lnTo>
                  <a:pt x="471" y="394"/>
                </a:lnTo>
                <a:lnTo>
                  <a:pt x="465" y="394"/>
                </a:lnTo>
                <a:lnTo>
                  <a:pt x="459" y="400"/>
                </a:lnTo>
                <a:lnTo>
                  <a:pt x="447" y="406"/>
                </a:lnTo>
                <a:lnTo>
                  <a:pt x="447" y="412"/>
                </a:lnTo>
                <a:lnTo>
                  <a:pt x="447" y="418"/>
                </a:lnTo>
                <a:lnTo>
                  <a:pt x="447" y="425"/>
                </a:lnTo>
                <a:lnTo>
                  <a:pt x="453" y="425"/>
                </a:lnTo>
                <a:lnTo>
                  <a:pt x="459" y="425"/>
                </a:lnTo>
                <a:lnTo>
                  <a:pt x="459" y="431"/>
                </a:lnTo>
                <a:lnTo>
                  <a:pt x="459" y="437"/>
                </a:lnTo>
                <a:lnTo>
                  <a:pt x="459" y="443"/>
                </a:lnTo>
                <a:lnTo>
                  <a:pt x="453" y="443"/>
                </a:lnTo>
                <a:lnTo>
                  <a:pt x="447" y="443"/>
                </a:lnTo>
                <a:lnTo>
                  <a:pt x="441" y="443"/>
                </a:lnTo>
                <a:lnTo>
                  <a:pt x="435" y="443"/>
                </a:lnTo>
                <a:lnTo>
                  <a:pt x="429" y="443"/>
                </a:lnTo>
                <a:lnTo>
                  <a:pt x="423" y="443"/>
                </a:lnTo>
                <a:lnTo>
                  <a:pt x="417" y="443"/>
                </a:lnTo>
                <a:lnTo>
                  <a:pt x="411" y="443"/>
                </a:lnTo>
                <a:lnTo>
                  <a:pt x="411" y="449"/>
                </a:lnTo>
                <a:lnTo>
                  <a:pt x="411" y="443"/>
                </a:lnTo>
                <a:lnTo>
                  <a:pt x="405" y="443"/>
                </a:lnTo>
                <a:lnTo>
                  <a:pt x="405" y="449"/>
                </a:lnTo>
                <a:lnTo>
                  <a:pt x="399" y="449"/>
                </a:lnTo>
                <a:lnTo>
                  <a:pt x="399" y="443"/>
                </a:lnTo>
                <a:lnTo>
                  <a:pt x="393" y="443"/>
                </a:lnTo>
                <a:lnTo>
                  <a:pt x="393" y="449"/>
                </a:lnTo>
                <a:lnTo>
                  <a:pt x="387" y="443"/>
                </a:lnTo>
                <a:lnTo>
                  <a:pt x="381" y="443"/>
                </a:lnTo>
                <a:lnTo>
                  <a:pt x="381" y="437"/>
                </a:lnTo>
                <a:lnTo>
                  <a:pt x="374" y="437"/>
                </a:lnTo>
                <a:lnTo>
                  <a:pt x="374" y="431"/>
                </a:lnTo>
                <a:lnTo>
                  <a:pt x="374" y="425"/>
                </a:lnTo>
                <a:lnTo>
                  <a:pt x="368" y="425"/>
                </a:lnTo>
                <a:lnTo>
                  <a:pt x="368" y="418"/>
                </a:lnTo>
                <a:lnTo>
                  <a:pt x="368" y="412"/>
                </a:lnTo>
                <a:lnTo>
                  <a:pt x="362" y="412"/>
                </a:lnTo>
                <a:lnTo>
                  <a:pt x="356" y="412"/>
                </a:lnTo>
                <a:lnTo>
                  <a:pt x="356" y="406"/>
                </a:lnTo>
                <a:lnTo>
                  <a:pt x="350" y="406"/>
                </a:lnTo>
                <a:lnTo>
                  <a:pt x="350" y="412"/>
                </a:lnTo>
                <a:lnTo>
                  <a:pt x="344" y="412"/>
                </a:lnTo>
                <a:lnTo>
                  <a:pt x="344" y="418"/>
                </a:lnTo>
                <a:lnTo>
                  <a:pt x="344" y="425"/>
                </a:lnTo>
                <a:lnTo>
                  <a:pt x="344" y="431"/>
                </a:lnTo>
                <a:lnTo>
                  <a:pt x="344" y="437"/>
                </a:lnTo>
                <a:lnTo>
                  <a:pt x="338" y="437"/>
                </a:lnTo>
                <a:lnTo>
                  <a:pt x="332" y="437"/>
                </a:lnTo>
                <a:lnTo>
                  <a:pt x="326" y="437"/>
                </a:lnTo>
                <a:lnTo>
                  <a:pt x="320" y="437"/>
                </a:lnTo>
                <a:lnTo>
                  <a:pt x="314" y="437"/>
                </a:lnTo>
                <a:lnTo>
                  <a:pt x="314" y="443"/>
                </a:lnTo>
                <a:lnTo>
                  <a:pt x="308" y="443"/>
                </a:lnTo>
                <a:lnTo>
                  <a:pt x="308" y="437"/>
                </a:lnTo>
                <a:lnTo>
                  <a:pt x="302" y="437"/>
                </a:lnTo>
                <a:lnTo>
                  <a:pt x="296" y="437"/>
                </a:lnTo>
                <a:lnTo>
                  <a:pt x="296" y="431"/>
                </a:lnTo>
                <a:lnTo>
                  <a:pt x="290" y="431"/>
                </a:lnTo>
                <a:lnTo>
                  <a:pt x="290" y="425"/>
                </a:lnTo>
                <a:lnTo>
                  <a:pt x="290" y="431"/>
                </a:lnTo>
                <a:lnTo>
                  <a:pt x="290" y="425"/>
                </a:lnTo>
                <a:lnTo>
                  <a:pt x="284" y="425"/>
                </a:lnTo>
                <a:lnTo>
                  <a:pt x="284" y="431"/>
                </a:lnTo>
                <a:lnTo>
                  <a:pt x="278" y="431"/>
                </a:lnTo>
                <a:lnTo>
                  <a:pt x="272" y="431"/>
                </a:lnTo>
                <a:lnTo>
                  <a:pt x="272" y="437"/>
                </a:lnTo>
                <a:lnTo>
                  <a:pt x="266" y="437"/>
                </a:lnTo>
                <a:lnTo>
                  <a:pt x="260" y="437"/>
                </a:lnTo>
                <a:lnTo>
                  <a:pt x="254" y="437"/>
                </a:lnTo>
                <a:lnTo>
                  <a:pt x="248" y="437"/>
                </a:lnTo>
                <a:lnTo>
                  <a:pt x="248" y="443"/>
                </a:lnTo>
                <a:lnTo>
                  <a:pt x="242" y="443"/>
                </a:lnTo>
                <a:lnTo>
                  <a:pt x="236" y="443"/>
                </a:lnTo>
                <a:lnTo>
                  <a:pt x="236" y="449"/>
                </a:lnTo>
                <a:lnTo>
                  <a:pt x="230" y="449"/>
                </a:lnTo>
                <a:lnTo>
                  <a:pt x="230" y="443"/>
                </a:lnTo>
                <a:lnTo>
                  <a:pt x="224" y="443"/>
                </a:lnTo>
                <a:lnTo>
                  <a:pt x="224" y="449"/>
                </a:lnTo>
                <a:lnTo>
                  <a:pt x="218" y="449"/>
                </a:lnTo>
                <a:lnTo>
                  <a:pt x="211" y="449"/>
                </a:lnTo>
                <a:lnTo>
                  <a:pt x="205" y="449"/>
                </a:lnTo>
                <a:lnTo>
                  <a:pt x="199" y="449"/>
                </a:lnTo>
                <a:lnTo>
                  <a:pt x="199" y="443"/>
                </a:lnTo>
                <a:lnTo>
                  <a:pt x="193" y="443"/>
                </a:lnTo>
                <a:lnTo>
                  <a:pt x="187" y="443"/>
                </a:lnTo>
                <a:lnTo>
                  <a:pt x="181" y="443"/>
                </a:lnTo>
                <a:lnTo>
                  <a:pt x="175" y="443"/>
                </a:lnTo>
                <a:lnTo>
                  <a:pt x="175" y="437"/>
                </a:lnTo>
                <a:lnTo>
                  <a:pt x="175" y="431"/>
                </a:lnTo>
                <a:lnTo>
                  <a:pt x="175" y="425"/>
                </a:lnTo>
                <a:lnTo>
                  <a:pt x="181" y="425"/>
                </a:lnTo>
                <a:lnTo>
                  <a:pt x="181" y="418"/>
                </a:lnTo>
                <a:lnTo>
                  <a:pt x="181" y="412"/>
                </a:lnTo>
                <a:lnTo>
                  <a:pt x="181" y="406"/>
                </a:lnTo>
                <a:lnTo>
                  <a:pt x="175" y="406"/>
                </a:lnTo>
                <a:lnTo>
                  <a:pt x="169" y="406"/>
                </a:lnTo>
                <a:lnTo>
                  <a:pt x="169" y="400"/>
                </a:lnTo>
                <a:lnTo>
                  <a:pt x="163" y="400"/>
                </a:lnTo>
                <a:lnTo>
                  <a:pt x="163" y="394"/>
                </a:lnTo>
                <a:lnTo>
                  <a:pt x="163" y="388"/>
                </a:lnTo>
                <a:lnTo>
                  <a:pt x="157" y="388"/>
                </a:lnTo>
                <a:lnTo>
                  <a:pt x="157" y="382"/>
                </a:lnTo>
                <a:lnTo>
                  <a:pt x="157" y="375"/>
                </a:lnTo>
                <a:lnTo>
                  <a:pt x="151" y="375"/>
                </a:lnTo>
                <a:lnTo>
                  <a:pt x="151" y="369"/>
                </a:lnTo>
                <a:lnTo>
                  <a:pt x="145" y="369"/>
                </a:lnTo>
                <a:lnTo>
                  <a:pt x="145" y="363"/>
                </a:lnTo>
                <a:lnTo>
                  <a:pt x="139" y="363"/>
                </a:lnTo>
                <a:lnTo>
                  <a:pt x="139" y="357"/>
                </a:lnTo>
                <a:lnTo>
                  <a:pt x="145" y="357"/>
                </a:lnTo>
                <a:lnTo>
                  <a:pt x="145" y="351"/>
                </a:lnTo>
                <a:lnTo>
                  <a:pt x="145" y="345"/>
                </a:lnTo>
                <a:lnTo>
                  <a:pt x="145" y="338"/>
                </a:lnTo>
                <a:lnTo>
                  <a:pt x="145" y="332"/>
                </a:lnTo>
                <a:lnTo>
                  <a:pt x="145" y="326"/>
                </a:lnTo>
                <a:lnTo>
                  <a:pt x="139" y="326"/>
                </a:lnTo>
                <a:lnTo>
                  <a:pt x="133" y="320"/>
                </a:lnTo>
                <a:lnTo>
                  <a:pt x="127" y="314"/>
                </a:lnTo>
                <a:lnTo>
                  <a:pt x="121" y="308"/>
                </a:lnTo>
                <a:lnTo>
                  <a:pt x="109" y="302"/>
                </a:lnTo>
                <a:lnTo>
                  <a:pt x="103" y="295"/>
                </a:lnTo>
                <a:lnTo>
                  <a:pt x="97" y="289"/>
                </a:lnTo>
                <a:lnTo>
                  <a:pt x="85" y="283"/>
                </a:lnTo>
                <a:lnTo>
                  <a:pt x="79" y="283"/>
                </a:lnTo>
                <a:lnTo>
                  <a:pt x="79" y="277"/>
                </a:lnTo>
                <a:lnTo>
                  <a:pt x="73" y="271"/>
                </a:lnTo>
                <a:lnTo>
                  <a:pt x="67" y="271"/>
                </a:lnTo>
                <a:lnTo>
                  <a:pt x="55" y="258"/>
                </a:lnTo>
                <a:lnTo>
                  <a:pt x="49" y="246"/>
                </a:lnTo>
                <a:lnTo>
                  <a:pt x="42" y="240"/>
                </a:lnTo>
                <a:lnTo>
                  <a:pt x="36" y="234"/>
                </a:lnTo>
                <a:lnTo>
                  <a:pt x="36" y="228"/>
                </a:lnTo>
                <a:lnTo>
                  <a:pt x="30" y="222"/>
                </a:lnTo>
                <a:lnTo>
                  <a:pt x="30" y="215"/>
                </a:lnTo>
                <a:lnTo>
                  <a:pt x="24" y="209"/>
                </a:lnTo>
                <a:lnTo>
                  <a:pt x="18" y="203"/>
                </a:lnTo>
                <a:lnTo>
                  <a:pt x="18" y="197"/>
                </a:lnTo>
                <a:lnTo>
                  <a:pt x="12" y="191"/>
                </a:lnTo>
                <a:lnTo>
                  <a:pt x="6" y="185"/>
                </a:lnTo>
                <a:lnTo>
                  <a:pt x="6" y="172"/>
                </a:lnTo>
                <a:lnTo>
                  <a:pt x="6" y="148"/>
                </a:lnTo>
                <a:lnTo>
                  <a:pt x="6" y="142"/>
                </a:lnTo>
                <a:lnTo>
                  <a:pt x="6" y="135"/>
                </a:lnTo>
                <a:lnTo>
                  <a:pt x="6" y="129"/>
                </a:lnTo>
                <a:lnTo>
                  <a:pt x="0" y="123"/>
                </a:lnTo>
                <a:lnTo>
                  <a:pt x="0" y="117"/>
                </a:lnTo>
                <a:lnTo>
                  <a:pt x="0" y="111"/>
                </a:lnTo>
                <a:lnTo>
                  <a:pt x="6" y="111"/>
                </a:lnTo>
                <a:lnTo>
                  <a:pt x="12" y="111"/>
                </a:lnTo>
                <a:lnTo>
                  <a:pt x="18" y="105"/>
                </a:lnTo>
                <a:lnTo>
                  <a:pt x="24" y="111"/>
                </a:lnTo>
                <a:lnTo>
                  <a:pt x="30" y="117"/>
                </a:lnTo>
                <a:lnTo>
                  <a:pt x="30" y="123"/>
                </a:lnTo>
                <a:lnTo>
                  <a:pt x="36" y="123"/>
                </a:lnTo>
                <a:lnTo>
                  <a:pt x="42" y="123"/>
                </a:lnTo>
                <a:lnTo>
                  <a:pt x="49" y="123"/>
                </a:lnTo>
                <a:lnTo>
                  <a:pt x="55" y="123"/>
                </a:lnTo>
                <a:lnTo>
                  <a:pt x="61" y="111"/>
                </a:lnTo>
                <a:lnTo>
                  <a:pt x="61" y="105"/>
                </a:lnTo>
                <a:lnTo>
                  <a:pt x="67" y="98"/>
                </a:lnTo>
                <a:lnTo>
                  <a:pt x="67" y="92"/>
                </a:lnTo>
                <a:lnTo>
                  <a:pt x="73" y="92"/>
                </a:lnTo>
                <a:lnTo>
                  <a:pt x="73" y="86"/>
                </a:lnTo>
                <a:lnTo>
                  <a:pt x="73" y="80"/>
                </a:lnTo>
                <a:lnTo>
                  <a:pt x="61" y="74"/>
                </a:lnTo>
                <a:lnTo>
                  <a:pt x="55" y="68"/>
                </a:lnTo>
                <a:lnTo>
                  <a:pt x="61" y="62"/>
                </a:lnTo>
                <a:lnTo>
                  <a:pt x="61" y="55"/>
                </a:lnTo>
                <a:lnTo>
                  <a:pt x="61" y="49"/>
                </a:lnTo>
                <a:lnTo>
                  <a:pt x="67" y="49"/>
                </a:lnTo>
                <a:lnTo>
                  <a:pt x="73" y="55"/>
                </a:lnTo>
                <a:lnTo>
                  <a:pt x="85" y="62"/>
                </a:lnTo>
                <a:lnTo>
                  <a:pt x="91" y="62"/>
                </a:lnTo>
                <a:lnTo>
                  <a:pt x="91" y="55"/>
                </a:lnTo>
                <a:lnTo>
                  <a:pt x="97" y="49"/>
                </a:lnTo>
                <a:lnTo>
                  <a:pt x="103" y="37"/>
                </a:lnTo>
                <a:lnTo>
                  <a:pt x="109" y="31"/>
                </a:lnTo>
                <a:lnTo>
                  <a:pt x="109" y="25"/>
                </a:lnTo>
                <a:lnTo>
                  <a:pt x="115" y="19"/>
                </a:lnTo>
                <a:lnTo>
                  <a:pt x="115" y="12"/>
                </a:lnTo>
                <a:lnTo>
                  <a:pt x="121" y="6"/>
                </a:lnTo>
                <a:lnTo>
                  <a:pt x="121" y="0"/>
                </a:lnTo>
                <a:lnTo>
                  <a:pt x="127" y="0"/>
                </a:lnTo>
                <a:lnTo>
                  <a:pt x="139" y="19"/>
                </a:lnTo>
                <a:lnTo>
                  <a:pt x="151" y="31"/>
                </a:lnTo>
                <a:lnTo>
                  <a:pt x="157" y="31"/>
                </a:lnTo>
                <a:lnTo>
                  <a:pt x="157" y="37"/>
                </a:lnTo>
                <a:lnTo>
                  <a:pt x="163" y="37"/>
                </a:lnTo>
                <a:lnTo>
                  <a:pt x="163" y="49"/>
                </a:lnTo>
                <a:lnTo>
                  <a:pt x="163" y="55"/>
                </a:lnTo>
                <a:lnTo>
                  <a:pt x="163" y="68"/>
                </a:lnTo>
                <a:lnTo>
                  <a:pt x="163" y="74"/>
                </a:lnTo>
                <a:lnTo>
                  <a:pt x="163" y="98"/>
                </a:lnTo>
                <a:lnTo>
                  <a:pt x="169" y="98"/>
                </a:lnTo>
                <a:lnTo>
                  <a:pt x="181" y="98"/>
                </a:lnTo>
                <a:lnTo>
                  <a:pt x="193" y="98"/>
                </a:lnTo>
                <a:lnTo>
                  <a:pt x="199" y="98"/>
                </a:lnTo>
                <a:lnTo>
                  <a:pt x="230" y="98"/>
                </a:lnTo>
                <a:lnTo>
                  <a:pt x="236" y="105"/>
                </a:lnTo>
                <a:lnTo>
                  <a:pt x="236" y="111"/>
                </a:lnTo>
                <a:lnTo>
                  <a:pt x="236" y="117"/>
                </a:lnTo>
                <a:lnTo>
                  <a:pt x="242" y="123"/>
                </a:lnTo>
                <a:lnTo>
                  <a:pt x="242" y="129"/>
                </a:lnTo>
                <a:lnTo>
                  <a:pt x="242" y="135"/>
                </a:lnTo>
                <a:lnTo>
                  <a:pt x="248" y="129"/>
                </a:lnTo>
                <a:lnTo>
                  <a:pt x="254" y="129"/>
                </a:lnTo>
                <a:lnTo>
                  <a:pt x="254" y="123"/>
                </a:lnTo>
                <a:lnTo>
                  <a:pt x="254" y="117"/>
                </a:lnTo>
                <a:lnTo>
                  <a:pt x="260" y="117"/>
                </a:lnTo>
                <a:lnTo>
                  <a:pt x="260" y="111"/>
                </a:lnTo>
                <a:lnTo>
                  <a:pt x="260" y="105"/>
                </a:lnTo>
                <a:lnTo>
                  <a:pt x="266" y="105"/>
                </a:lnTo>
                <a:lnTo>
                  <a:pt x="266" y="98"/>
                </a:lnTo>
                <a:lnTo>
                  <a:pt x="272" y="98"/>
                </a:lnTo>
                <a:lnTo>
                  <a:pt x="272" y="92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84" y="74"/>
                </a:lnTo>
                <a:lnTo>
                  <a:pt x="290" y="74"/>
                </a:lnTo>
                <a:lnTo>
                  <a:pt x="290" y="68"/>
                </a:lnTo>
                <a:lnTo>
                  <a:pt x="296" y="62"/>
                </a:lnTo>
                <a:lnTo>
                  <a:pt x="302" y="62"/>
                </a:lnTo>
                <a:lnTo>
                  <a:pt x="302" y="55"/>
                </a:lnTo>
                <a:lnTo>
                  <a:pt x="308" y="55"/>
                </a:lnTo>
                <a:lnTo>
                  <a:pt x="308" y="62"/>
                </a:lnTo>
                <a:lnTo>
                  <a:pt x="314" y="62"/>
                </a:lnTo>
                <a:lnTo>
                  <a:pt x="320" y="62"/>
                </a:lnTo>
                <a:lnTo>
                  <a:pt x="326" y="62"/>
                </a:lnTo>
                <a:lnTo>
                  <a:pt x="332" y="55"/>
                </a:lnTo>
                <a:lnTo>
                  <a:pt x="338" y="55"/>
                </a:lnTo>
                <a:lnTo>
                  <a:pt x="344" y="55"/>
                </a:lnTo>
                <a:lnTo>
                  <a:pt x="344" y="62"/>
                </a:lnTo>
                <a:lnTo>
                  <a:pt x="350" y="62"/>
                </a:lnTo>
                <a:lnTo>
                  <a:pt x="356" y="62"/>
                </a:lnTo>
                <a:lnTo>
                  <a:pt x="362" y="62"/>
                </a:lnTo>
                <a:lnTo>
                  <a:pt x="368" y="68"/>
                </a:lnTo>
                <a:lnTo>
                  <a:pt x="374" y="74"/>
                </a:lnTo>
                <a:lnTo>
                  <a:pt x="381" y="74"/>
                </a:lnTo>
                <a:lnTo>
                  <a:pt x="387" y="80"/>
                </a:lnTo>
                <a:lnTo>
                  <a:pt x="393" y="80"/>
                </a:lnTo>
                <a:lnTo>
                  <a:pt x="399" y="86"/>
                </a:lnTo>
                <a:lnTo>
                  <a:pt x="405" y="86"/>
                </a:lnTo>
                <a:lnTo>
                  <a:pt x="405" y="92"/>
                </a:lnTo>
                <a:lnTo>
                  <a:pt x="411" y="92"/>
                </a:lnTo>
                <a:lnTo>
                  <a:pt x="411" y="98"/>
                </a:lnTo>
                <a:lnTo>
                  <a:pt x="417" y="98"/>
                </a:lnTo>
                <a:lnTo>
                  <a:pt x="417" y="105"/>
                </a:lnTo>
                <a:lnTo>
                  <a:pt x="423" y="105"/>
                </a:lnTo>
                <a:lnTo>
                  <a:pt x="429" y="111"/>
                </a:lnTo>
                <a:lnTo>
                  <a:pt x="435" y="111"/>
                </a:lnTo>
                <a:lnTo>
                  <a:pt x="435" y="98"/>
                </a:lnTo>
                <a:lnTo>
                  <a:pt x="441" y="92"/>
                </a:lnTo>
                <a:lnTo>
                  <a:pt x="447" y="92"/>
                </a:lnTo>
                <a:lnTo>
                  <a:pt x="453" y="92"/>
                </a:lnTo>
                <a:lnTo>
                  <a:pt x="453" y="86"/>
                </a:lnTo>
                <a:lnTo>
                  <a:pt x="453" y="80"/>
                </a:lnTo>
                <a:lnTo>
                  <a:pt x="459" y="80"/>
                </a:lnTo>
                <a:lnTo>
                  <a:pt x="465" y="80"/>
                </a:lnTo>
                <a:lnTo>
                  <a:pt x="471" y="80"/>
                </a:lnTo>
                <a:lnTo>
                  <a:pt x="477" y="80"/>
                </a:lnTo>
                <a:lnTo>
                  <a:pt x="483" y="80"/>
                </a:lnTo>
                <a:lnTo>
                  <a:pt x="489" y="80"/>
                </a:lnTo>
                <a:lnTo>
                  <a:pt x="495" y="80"/>
                </a:lnTo>
                <a:lnTo>
                  <a:pt x="501" y="74"/>
                </a:lnTo>
                <a:lnTo>
                  <a:pt x="507" y="74"/>
                </a:lnTo>
                <a:lnTo>
                  <a:pt x="513" y="74"/>
                </a:lnTo>
                <a:lnTo>
                  <a:pt x="531" y="74"/>
                </a:lnTo>
                <a:lnTo>
                  <a:pt x="550" y="80"/>
                </a:lnTo>
                <a:lnTo>
                  <a:pt x="562" y="80"/>
                </a:lnTo>
                <a:lnTo>
                  <a:pt x="568" y="80"/>
                </a:lnTo>
                <a:lnTo>
                  <a:pt x="586" y="80"/>
                </a:lnTo>
                <a:lnTo>
                  <a:pt x="610" y="74"/>
                </a:lnTo>
                <a:lnTo>
                  <a:pt x="622" y="74"/>
                </a:lnTo>
                <a:lnTo>
                  <a:pt x="628" y="74"/>
                </a:lnTo>
                <a:lnTo>
                  <a:pt x="640" y="74"/>
                </a:lnTo>
                <a:lnTo>
                  <a:pt x="646" y="80"/>
                </a:lnTo>
                <a:lnTo>
                  <a:pt x="652" y="80"/>
                </a:lnTo>
                <a:lnTo>
                  <a:pt x="658" y="80"/>
                </a:lnTo>
                <a:lnTo>
                  <a:pt x="670" y="80"/>
                </a:lnTo>
                <a:lnTo>
                  <a:pt x="676" y="80"/>
                </a:lnTo>
                <a:lnTo>
                  <a:pt x="682" y="74"/>
                </a:lnTo>
                <a:lnTo>
                  <a:pt x="688" y="74"/>
                </a:lnTo>
                <a:lnTo>
                  <a:pt x="700" y="74"/>
                </a:lnTo>
                <a:lnTo>
                  <a:pt x="707" y="68"/>
                </a:lnTo>
                <a:lnTo>
                  <a:pt x="713" y="68"/>
                </a:lnTo>
                <a:lnTo>
                  <a:pt x="725" y="68"/>
                </a:lnTo>
                <a:lnTo>
                  <a:pt x="737" y="68"/>
                </a:lnTo>
                <a:lnTo>
                  <a:pt x="743" y="68"/>
                </a:lnTo>
                <a:lnTo>
                  <a:pt x="749" y="68"/>
                </a:lnTo>
                <a:lnTo>
                  <a:pt x="755" y="68"/>
                </a:lnTo>
                <a:lnTo>
                  <a:pt x="761" y="68"/>
                </a:lnTo>
                <a:lnTo>
                  <a:pt x="767" y="68"/>
                </a:lnTo>
                <a:lnTo>
                  <a:pt x="773" y="68"/>
                </a:lnTo>
                <a:lnTo>
                  <a:pt x="779" y="62"/>
                </a:lnTo>
                <a:lnTo>
                  <a:pt x="785" y="62"/>
                </a:lnTo>
                <a:lnTo>
                  <a:pt x="797" y="43"/>
                </a:lnTo>
                <a:lnTo>
                  <a:pt x="803" y="37"/>
                </a:lnTo>
                <a:lnTo>
                  <a:pt x="815" y="37"/>
                </a:lnTo>
                <a:lnTo>
                  <a:pt x="821" y="37"/>
                </a:lnTo>
                <a:lnTo>
                  <a:pt x="827" y="37"/>
                </a:lnTo>
                <a:lnTo>
                  <a:pt x="821" y="43"/>
                </a:lnTo>
                <a:lnTo>
                  <a:pt x="827" y="43"/>
                </a:lnTo>
                <a:lnTo>
                  <a:pt x="821" y="49"/>
                </a:lnTo>
                <a:lnTo>
                  <a:pt x="821" y="62"/>
                </a:lnTo>
                <a:lnTo>
                  <a:pt x="827" y="62"/>
                </a:lnTo>
                <a:lnTo>
                  <a:pt x="839" y="62"/>
                </a:lnTo>
                <a:lnTo>
                  <a:pt x="845" y="62"/>
                </a:lnTo>
                <a:lnTo>
                  <a:pt x="851" y="62"/>
                </a:lnTo>
                <a:lnTo>
                  <a:pt x="851" y="74"/>
                </a:lnTo>
                <a:lnTo>
                  <a:pt x="851" y="80"/>
                </a:lnTo>
                <a:lnTo>
                  <a:pt x="851" y="92"/>
                </a:lnTo>
                <a:lnTo>
                  <a:pt x="851" y="98"/>
                </a:lnTo>
                <a:lnTo>
                  <a:pt x="845" y="111"/>
                </a:lnTo>
                <a:lnTo>
                  <a:pt x="845" y="117"/>
                </a:lnTo>
                <a:lnTo>
                  <a:pt x="851" y="117"/>
                </a:lnTo>
                <a:lnTo>
                  <a:pt x="851" y="123"/>
                </a:lnTo>
                <a:lnTo>
                  <a:pt x="845" y="129"/>
                </a:lnTo>
                <a:lnTo>
                  <a:pt x="851" y="129"/>
                </a:lnTo>
                <a:lnTo>
                  <a:pt x="851" y="135"/>
                </a:lnTo>
                <a:lnTo>
                  <a:pt x="845" y="135"/>
                </a:lnTo>
                <a:lnTo>
                  <a:pt x="845" y="142"/>
                </a:lnTo>
                <a:lnTo>
                  <a:pt x="851" y="142"/>
                </a:lnTo>
                <a:lnTo>
                  <a:pt x="851" y="154"/>
                </a:lnTo>
                <a:lnTo>
                  <a:pt x="851" y="160"/>
                </a:lnTo>
                <a:lnTo>
                  <a:pt x="851" y="166"/>
                </a:lnTo>
                <a:lnTo>
                  <a:pt x="857" y="166"/>
                </a:lnTo>
                <a:lnTo>
                  <a:pt x="863" y="172"/>
                </a:lnTo>
                <a:lnTo>
                  <a:pt x="857" y="172"/>
                </a:lnTo>
                <a:lnTo>
                  <a:pt x="851" y="172"/>
                </a:lnTo>
                <a:lnTo>
                  <a:pt x="845" y="172"/>
                </a:lnTo>
                <a:lnTo>
                  <a:pt x="845" y="178"/>
                </a:lnTo>
                <a:lnTo>
                  <a:pt x="845" y="185"/>
                </a:lnTo>
                <a:lnTo>
                  <a:pt x="839" y="185"/>
                </a:lnTo>
                <a:lnTo>
                  <a:pt x="833" y="185"/>
                </a:lnTo>
                <a:lnTo>
                  <a:pt x="827" y="185"/>
                </a:lnTo>
                <a:lnTo>
                  <a:pt x="827" y="178"/>
                </a:lnTo>
                <a:lnTo>
                  <a:pt x="821" y="178"/>
                </a:lnTo>
                <a:lnTo>
                  <a:pt x="821" y="185"/>
                </a:lnTo>
                <a:lnTo>
                  <a:pt x="821" y="191"/>
                </a:lnTo>
                <a:lnTo>
                  <a:pt x="815" y="197"/>
                </a:lnTo>
                <a:lnTo>
                  <a:pt x="809" y="197"/>
                </a:lnTo>
                <a:lnTo>
                  <a:pt x="809" y="191"/>
                </a:lnTo>
                <a:lnTo>
                  <a:pt x="803" y="191"/>
                </a:lnTo>
                <a:lnTo>
                  <a:pt x="797" y="191"/>
                </a:lnTo>
                <a:lnTo>
                  <a:pt x="791" y="191"/>
                </a:lnTo>
                <a:lnTo>
                  <a:pt x="785" y="191"/>
                </a:lnTo>
                <a:lnTo>
                  <a:pt x="779" y="191"/>
                </a:lnTo>
                <a:lnTo>
                  <a:pt x="773" y="191"/>
                </a:lnTo>
                <a:lnTo>
                  <a:pt x="767" y="185"/>
                </a:lnTo>
                <a:lnTo>
                  <a:pt x="761" y="178"/>
                </a:lnTo>
                <a:lnTo>
                  <a:pt x="755" y="178"/>
                </a:lnTo>
                <a:lnTo>
                  <a:pt x="755" y="185"/>
                </a:lnTo>
                <a:lnTo>
                  <a:pt x="749" y="185"/>
                </a:lnTo>
                <a:lnTo>
                  <a:pt x="743" y="185"/>
                </a:lnTo>
                <a:lnTo>
                  <a:pt x="743" y="191"/>
                </a:lnTo>
                <a:lnTo>
                  <a:pt x="737" y="191"/>
                </a:lnTo>
                <a:lnTo>
                  <a:pt x="731" y="191"/>
                </a:lnTo>
                <a:lnTo>
                  <a:pt x="713" y="203"/>
                </a:lnTo>
                <a:lnTo>
                  <a:pt x="707" y="209"/>
                </a:lnTo>
                <a:lnTo>
                  <a:pt x="700" y="209"/>
                </a:lnTo>
                <a:lnTo>
                  <a:pt x="694" y="215"/>
                </a:lnTo>
                <a:lnTo>
                  <a:pt x="688" y="215"/>
                </a:lnTo>
                <a:lnTo>
                  <a:pt x="688" y="222"/>
                </a:lnTo>
                <a:lnTo>
                  <a:pt x="682" y="222"/>
                </a:lnTo>
                <a:lnTo>
                  <a:pt x="682" y="228"/>
                </a:lnTo>
                <a:lnTo>
                  <a:pt x="664" y="240"/>
                </a:lnTo>
                <a:lnTo>
                  <a:pt x="658" y="240"/>
                </a:lnTo>
                <a:lnTo>
                  <a:pt x="658" y="246"/>
                </a:lnTo>
                <a:lnTo>
                  <a:pt x="652" y="246"/>
                </a:lnTo>
                <a:lnTo>
                  <a:pt x="640" y="258"/>
                </a:lnTo>
                <a:lnTo>
                  <a:pt x="634" y="265"/>
                </a:lnTo>
                <a:lnTo>
                  <a:pt x="622" y="271"/>
                </a:lnTo>
                <a:lnTo>
                  <a:pt x="616" y="277"/>
                </a:lnTo>
                <a:lnTo>
                  <a:pt x="610" y="283"/>
                </a:lnTo>
                <a:lnTo>
                  <a:pt x="604" y="283"/>
                </a:lnTo>
                <a:lnTo>
                  <a:pt x="592" y="295"/>
                </a:lnTo>
                <a:lnTo>
                  <a:pt x="586" y="302"/>
                </a:lnTo>
                <a:lnTo>
                  <a:pt x="580" y="302"/>
                </a:lnTo>
                <a:lnTo>
                  <a:pt x="580" y="308"/>
                </a:lnTo>
                <a:lnTo>
                  <a:pt x="568" y="314"/>
                </a:lnTo>
                <a:lnTo>
                  <a:pt x="556" y="320"/>
                </a:lnTo>
                <a:lnTo>
                  <a:pt x="556" y="326"/>
                </a:lnTo>
                <a:lnTo>
                  <a:pt x="537" y="345"/>
                </a:lnTo>
                <a:lnTo>
                  <a:pt x="525" y="35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24" name="Freeform 370"/>
          <p:cNvSpPr>
            <a:spLocks/>
          </p:cNvSpPr>
          <p:nvPr/>
        </p:nvSpPr>
        <p:spPr bwMode="auto">
          <a:xfrm>
            <a:off x="2127250" y="3206750"/>
            <a:ext cx="1676400" cy="1189038"/>
          </a:xfrm>
          <a:custGeom>
            <a:avLst/>
            <a:gdLst>
              <a:gd name="T0" fmla="*/ 2147483647 w 1250"/>
              <a:gd name="T1" fmla="*/ 2147483647 h 886"/>
              <a:gd name="T2" fmla="*/ 2147483647 w 1250"/>
              <a:gd name="T3" fmla="*/ 2147483647 h 886"/>
              <a:gd name="T4" fmla="*/ 2147483647 w 1250"/>
              <a:gd name="T5" fmla="*/ 2147483647 h 886"/>
              <a:gd name="T6" fmla="*/ 2147483647 w 1250"/>
              <a:gd name="T7" fmla="*/ 2147483647 h 886"/>
              <a:gd name="T8" fmla="*/ 2147483647 w 1250"/>
              <a:gd name="T9" fmla="*/ 2147483647 h 886"/>
              <a:gd name="T10" fmla="*/ 2147483647 w 1250"/>
              <a:gd name="T11" fmla="*/ 2147483647 h 886"/>
              <a:gd name="T12" fmla="*/ 2147483647 w 1250"/>
              <a:gd name="T13" fmla="*/ 2147483647 h 886"/>
              <a:gd name="T14" fmla="*/ 2147483647 w 1250"/>
              <a:gd name="T15" fmla="*/ 2147483647 h 886"/>
              <a:gd name="T16" fmla="*/ 2147483647 w 1250"/>
              <a:gd name="T17" fmla="*/ 2147483647 h 886"/>
              <a:gd name="T18" fmla="*/ 2147483647 w 1250"/>
              <a:gd name="T19" fmla="*/ 2147483647 h 886"/>
              <a:gd name="T20" fmla="*/ 2147483647 w 1250"/>
              <a:gd name="T21" fmla="*/ 2147483647 h 886"/>
              <a:gd name="T22" fmla="*/ 2147483647 w 1250"/>
              <a:gd name="T23" fmla="*/ 2147483647 h 886"/>
              <a:gd name="T24" fmla="*/ 2147483647 w 1250"/>
              <a:gd name="T25" fmla="*/ 2147483647 h 886"/>
              <a:gd name="T26" fmla="*/ 2147483647 w 1250"/>
              <a:gd name="T27" fmla="*/ 2147483647 h 886"/>
              <a:gd name="T28" fmla="*/ 2147483647 w 1250"/>
              <a:gd name="T29" fmla="*/ 2147483647 h 886"/>
              <a:gd name="T30" fmla="*/ 2147483647 w 1250"/>
              <a:gd name="T31" fmla="*/ 2147483647 h 886"/>
              <a:gd name="T32" fmla="*/ 2147483647 w 1250"/>
              <a:gd name="T33" fmla="*/ 2147483647 h 886"/>
              <a:gd name="T34" fmla="*/ 2147483647 w 1250"/>
              <a:gd name="T35" fmla="*/ 2147483647 h 886"/>
              <a:gd name="T36" fmla="*/ 2147483647 w 1250"/>
              <a:gd name="T37" fmla="*/ 2147483647 h 886"/>
              <a:gd name="T38" fmla="*/ 2147483647 w 1250"/>
              <a:gd name="T39" fmla="*/ 2147483647 h 886"/>
              <a:gd name="T40" fmla="*/ 2147483647 w 1250"/>
              <a:gd name="T41" fmla="*/ 2147483647 h 886"/>
              <a:gd name="T42" fmla="*/ 2147483647 w 1250"/>
              <a:gd name="T43" fmla="*/ 2147483647 h 886"/>
              <a:gd name="T44" fmla="*/ 2147483647 w 1250"/>
              <a:gd name="T45" fmla="*/ 2147483647 h 886"/>
              <a:gd name="T46" fmla="*/ 2147483647 w 1250"/>
              <a:gd name="T47" fmla="*/ 2147483647 h 886"/>
              <a:gd name="T48" fmla="*/ 2147483647 w 1250"/>
              <a:gd name="T49" fmla="*/ 2147483647 h 886"/>
              <a:gd name="T50" fmla="*/ 2147483647 w 1250"/>
              <a:gd name="T51" fmla="*/ 2147483647 h 886"/>
              <a:gd name="T52" fmla="*/ 2147483647 w 1250"/>
              <a:gd name="T53" fmla="*/ 2147483647 h 886"/>
              <a:gd name="T54" fmla="*/ 2147483647 w 1250"/>
              <a:gd name="T55" fmla="*/ 2147483647 h 886"/>
              <a:gd name="T56" fmla="*/ 2147483647 w 1250"/>
              <a:gd name="T57" fmla="*/ 2147483647 h 886"/>
              <a:gd name="T58" fmla="*/ 2147483647 w 1250"/>
              <a:gd name="T59" fmla="*/ 2147483647 h 886"/>
              <a:gd name="T60" fmla="*/ 2147483647 w 1250"/>
              <a:gd name="T61" fmla="*/ 2147483647 h 886"/>
              <a:gd name="T62" fmla="*/ 2147483647 w 1250"/>
              <a:gd name="T63" fmla="*/ 2147483647 h 886"/>
              <a:gd name="T64" fmla="*/ 2147483647 w 1250"/>
              <a:gd name="T65" fmla="*/ 2147483647 h 886"/>
              <a:gd name="T66" fmla="*/ 2147483647 w 1250"/>
              <a:gd name="T67" fmla="*/ 2147483647 h 886"/>
              <a:gd name="T68" fmla="*/ 2147483647 w 1250"/>
              <a:gd name="T69" fmla="*/ 2147483647 h 886"/>
              <a:gd name="T70" fmla="*/ 2147483647 w 1250"/>
              <a:gd name="T71" fmla="*/ 2147483647 h 886"/>
              <a:gd name="T72" fmla="*/ 2147483647 w 1250"/>
              <a:gd name="T73" fmla="*/ 2147483647 h 886"/>
              <a:gd name="T74" fmla="*/ 2147483647 w 1250"/>
              <a:gd name="T75" fmla="*/ 2147483647 h 886"/>
              <a:gd name="T76" fmla="*/ 2147483647 w 1250"/>
              <a:gd name="T77" fmla="*/ 2147483647 h 886"/>
              <a:gd name="T78" fmla="*/ 2147483647 w 1250"/>
              <a:gd name="T79" fmla="*/ 2147483647 h 886"/>
              <a:gd name="T80" fmla="*/ 2147483647 w 1250"/>
              <a:gd name="T81" fmla="*/ 2147483647 h 886"/>
              <a:gd name="T82" fmla="*/ 2147483647 w 1250"/>
              <a:gd name="T83" fmla="*/ 2147483647 h 886"/>
              <a:gd name="T84" fmla="*/ 2147483647 w 1250"/>
              <a:gd name="T85" fmla="*/ 2147483647 h 886"/>
              <a:gd name="T86" fmla="*/ 2147483647 w 1250"/>
              <a:gd name="T87" fmla="*/ 2147483647 h 886"/>
              <a:gd name="T88" fmla="*/ 2147483647 w 1250"/>
              <a:gd name="T89" fmla="*/ 2147483647 h 886"/>
              <a:gd name="T90" fmla="*/ 2147483647 w 1250"/>
              <a:gd name="T91" fmla="*/ 2147483647 h 886"/>
              <a:gd name="T92" fmla="*/ 2147483647 w 1250"/>
              <a:gd name="T93" fmla="*/ 2147483647 h 886"/>
              <a:gd name="T94" fmla="*/ 2147483647 w 1250"/>
              <a:gd name="T95" fmla="*/ 2147483647 h 886"/>
              <a:gd name="T96" fmla="*/ 2147483647 w 1250"/>
              <a:gd name="T97" fmla="*/ 2147483647 h 886"/>
              <a:gd name="T98" fmla="*/ 2147483647 w 1250"/>
              <a:gd name="T99" fmla="*/ 2147483647 h 886"/>
              <a:gd name="T100" fmla="*/ 2147483647 w 1250"/>
              <a:gd name="T101" fmla="*/ 2147483647 h 886"/>
              <a:gd name="T102" fmla="*/ 2147483647 w 1250"/>
              <a:gd name="T103" fmla="*/ 2147483647 h 886"/>
              <a:gd name="T104" fmla="*/ 2147483647 w 1250"/>
              <a:gd name="T105" fmla="*/ 2147483647 h 886"/>
              <a:gd name="T106" fmla="*/ 2147483647 w 1250"/>
              <a:gd name="T107" fmla="*/ 2147483647 h 886"/>
              <a:gd name="T108" fmla="*/ 2147483647 w 1250"/>
              <a:gd name="T109" fmla="*/ 2147483647 h 886"/>
              <a:gd name="T110" fmla="*/ 2147483647 w 1250"/>
              <a:gd name="T111" fmla="*/ 2147483647 h 886"/>
              <a:gd name="T112" fmla="*/ 2147483647 w 1250"/>
              <a:gd name="T113" fmla="*/ 2147483647 h 886"/>
              <a:gd name="T114" fmla="*/ 2147483647 w 1250"/>
              <a:gd name="T115" fmla="*/ 2147483647 h 886"/>
              <a:gd name="T116" fmla="*/ 2147483647 w 1250"/>
              <a:gd name="T117" fmla="*/ 2147483647 h 886"/>
              <a:gd name="T118" fmla="*/ 2147483647 w 1250"/>
              <a:gd name="T119" fmla="*/ 2147483647 h 886"/>
              <a:gd name="T120" fmla="*/ 2147483647 w 1250"/>
              <a:gd name="T121" fmla="*/ 2147483647 h 886"/>
              <a:gd name="T122" fmla="*/ 2147483647 w 1250"/>
              <a:gd name="T123" fmla="*/ 2147483647 h 8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50"/>
              <a:gd name="T187" fmla="*/ 0 h 886"/>
              <a:gd name="T188" fmla="*/ 1250 w 1250"/>
              <a:gd name="T189" fmla="*/ 886 h 8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50" h="886">
                <a:moveTo>
                  <a:pt x="1099" y="505"/>
                </a:moveTo>
                <a:lnTo>
                  <a:pt x="1105" y="511"/>
                </a:lnTo>
                <a:lnTo>
                  <a:pt x="1105" y="517"/>
                </a:lnTo>
                <a:lnTo>
                  <a:pt x="1111" y="517"/>
                </a:lnTo>
                <a:lnTo>
                  <a:pt x="1117" y="523"/>
                </a:lnTo>
                <a:lnTo>
                  <a:pt x="1117" y="529"/>
                </a:lnTo>
                <a:lnTo>
                  <a:pt x="1111" y="529"/>
                </a:lnTo>
                <a:lnTo>
                  <a:pt x="1105" y="536"/>
                </a:lnTo>
                <a:lnTo>
                  <a:pt x="1099" y="542"/>
                </a:lnTo>
                <a:lnTo>
                  <a:pt x="1099" y="548"/>
                </a:lnTo>
                <a:lnTo>
                  <a:pt x="1105" y="548"/>
                </a:lnTo>
                <a:lnTo>
                  <a:pt x="1111" y="548"/>
                </a:lnTo>
                <a:lnTo>
                  <a:pt x="1117" y="554"/>
                </a:lnTo>
                <a:lnTo>
                  <a:pt x="1123" y="560"/>
                </a:lnTo>
                <a:lnTo>
                  <a:pt x="1129" y="560"/>
                </a:lnTo>
                <a:lnTo>
                  <a:pt x="1129" y="566"/>
                </a:lnTo>
                <a:lnTo>
                  <a:pt x="1135" y="566"/>
                </a:lnTo>
                <a:lnTo>
                  <a:pt x="1141" y="566"/>
                </a:lnTo>
                <a:lnTo>
                  <a:pt x="1147" y="560"/>
                </a:lnTo>
                <a:lnTo>
                  <a:pt x="1153" y="560"/>
                </a:lnTo>
                <a:lnTo>
                  <a:pt x="1153" y="566"/>
                </a:lnTo>
                <a:lnTo>
                  <a:pt x="1159" y="566"/>
                </a:lnTo>
                <a:lnTo>
                  <a:pt x="1159" y="572"/>
                </a:lnTo>
                <a:lnTo>
                  <a:pt x="1159" y="579"/>
                </a:lnTo>
                <a:lnTo>
                  <a:pt x="1153" y="585"/>
                </a:lnTo>
                <a:lnTo>
                  <a:pt x="1147" y="591"/>
                </a:lnTo>
                <a:lnTo>
                  <a:pt x="1147" y="597"/>
                </a:lnTo>
                <a:lnTo>
                  <a:pt x="1153" y="603"/>
                </a:lnTo>
                <a:lnTo>
                  <a:pt x="1159" y="597"/>
                </a:lnTo>
                <a:lnTo>
                  <a:pt x="1165" y="603"/>
                </a:lnTo>
                <a:lnTo>
                  <a:pt x="1165" y="609"/>
                </a:lnTo>
                <a:lnTo>
                  <a:pt x="1159" y="616"/>
                </a:lnTo>
                <a:lnTo>
                  <a:pt x="1159" y="622"/>
                </a:lnTo>
                <a:lnTo>
                  <a:pt x="1159" y="628"/>
                </a:lnTo>
                <a:lnTo>
                  <a:pt x="1159" y="634"/>
                </a:lnTo>
                <a:lnTo>
                  <a:pt x="1153" y="640"/>
                </a:lnTo>
                <a:lnTo>
                  <a:pt x="1159" y="640"/>
                </a:lnTo>
                <a:lnTo>
                  <a:pt x="1159" y="646"/>
                </a:lnTo>
                <a:lnTo>
                  <a:pt x="1165" y="646"/>
                </a:lnTo>
                <a:lnTo>
                  <a:pt x="1165" y="652"/>
                </a:lnTo>
                <a:lnTo>
                  <a:pt x="1165" y="659"/>
                </a:lnTo>
                <a:lnTo>
                  <a:pt x="1159" y="659"/>
                </a:lnTo>
                <a:lnTo>
                  <a:pt x="1153" y="659"/>
                </a:lnTo>
                <a:lnTo>
                  <a:pt x="1153" y="665"/>
                </a:lnTo>
                <a:lnTo>
                  <a:pt x="1147" y="665"/>
                </a:lnTo>
                <a:lnTo>
                  <a:pt x="1141" y="665"/>
                </a:lnTo>
                <a:lnTo>
                  <a:pt x="1141" y="671"/>
                </a:lnTo>
                <a:lnTo>
                  <a:pt x="1135" y="671"/>
                </a:lnTo>
                <a:lnTo>
                  <a:pt x="1135" y="677"/>
                </a:lnTo>
                <a:lnTo>
                  <a:pt x="1141" y="683"/>
                </a:lnTo>
                <a:lnTo>
                  <a:pt x="1141" y="689"/>
                </a:lnTo>
                <a:lnTo>
                  <a:pt x="1147" y="696"/>
                </a:lnTo>
                <a:lnTo>
                  <a:pt x="1147" y="702"/>
                </a:lnTo>
                <a:lnTo>
                  <a:pt x="1141" y="702"/>
                </a:lnTo>
                <a:lnTo>
                  <a:pt x="1135" y="702"/>
                </a:lnTo>
                <a:lnTo>
                  <a:pt x="1129" y="702"/>
                </a:lnTo>
                <a:lnTo>
                  <a:pt x="1123" y="702"/>
                </a:lnTo>
                <a:lnTo>
                  <a:pt x="1117" y="702"/>
                </a:lnTo>
                <a:lnTo>
                  <a:pt x="1117" y="708"/>
                </a:lnTo>
                <a:lnTo>
                  <a:pt x="1123" y="708"/>
                </a:lnTo>
                <a:lnTo>
                  <a:pt x="1123" y="714"/>
                </a:lnTo>
                <a:lnTo>
                  <a:pt x="1117" y="720"/>
                </a:lnTo>
                <a:lnTo>
                  <a:pt x="1117" y="726"/>
                </a:lnTo>
                <a:lnTo>
                  <a:pt x="1117" y="739"/>
                </a:lnTo>
                <a:lnTo>
                  <a:pt x="1117" y="745"/>
                </a:lnTo>
                <a:lnTo>
                  <a:pt x="1117" y="757"/>
                </a:lnTo>
                <a:lnTo>
                  <a:pt x="1111" y="763"/>
                </a:lnTo>
                <a:lnTo>
                  <a:pt x="1111" y="769"/>
                </a:lnTo>
                <a:lnTo>
                  <a:pt x="1111" y="775"/>
                </a:lnTo>
                <a:lnTo>
                  <a:pt x="1105" y="775"/>
                </a:lnTo>
                <a:lnTo>
                  <a:pt x="1105" y="782"/>
                </a:lnTo>
                <a:lnTo>
                  <a:pt x="1099" y="788"/>
                </a:lnTo>
                <a:lnTo>
                  <a:pt x="1087" y="806"/>
                </a:lnTo>
                <a:lnTo>
                  <a:pt x="1081" y="819"/>
                </a:lnTo>
                <a:lnTo>
                  <a:pt x="1081" y="825"/>
                </a:lnTo>
                <a:lnTo>
                  <a:pt x="1075" y="831"/>
                </a:lnTo>
                <a:lnTo>
                  <a:pt x="1075" y="837"/>
                </a:lnTo>
                <a:lnTo>
                  <a:pt x="1069" y="843"/>
                </a:lnTo>
                <a:lnTo>
                  <a:pt x="1057" y="843"/>
                </a:lnTo>
                <a:lnTo>
                  <a:pt x="1051" y="837"/>
                </a:lnTo>
                <a:lnTo>
                  <a:pt x="1045" y="837"/>
                </a:lnTo>
                <a:lnTo>
                  <a:pt x="1045" y="843"/>
                </a:lnTo>
                <a:lnTo>
                  <a:pt x="1038" y="843"/>
                </a:lnTo>
                <a:lnTo>
                  <a:pt x="1032" y="849"/>
                </a:lnTo>
                <a:lnTo>
                  <a:pt x="1026" y="855"/>
                </a:lnTo>
                <a:lnTo>
                  <a:pt x="1026" y="862"/>
                </a:lnTo>
                <a:lnTo>
                  <a:pt x="1032" y="868"/>
                </a:lnTo>
                <a:lnTo>
                  <a:pt x="1026" y="868"/>
                </a:lnTo>
                <a:lnTo>
                  <a:pt x="1026" y="874"/>
                </a:lnTo>
                <a:lnTo>
                  <a:pt x="1032" y="880"/>
                </a:lnTo>
                <a:lnTo>
                  <a:pt x="1032" y="886"/>
                </a:lnTo>
                <a:lnTo>
                  <a:pt x="1026" y="886"/>
                </a:lnTo>
                <a:lnTo>
                  <a:pt x="1020" y="886"/>
                </a:lnTo>
                <a:lnTo>
                  <a:pt x="1014" y="880"/>
                </a:lnTo>
                <a:lnTo>
                  <a:pt x="1014" y="874"/>
                </a:lnTo>
                <a:lnTo>
                  <a:pt x="1008" y="874"/>
                </a:lnTo>
                <a:lnTo>
                  <a:pt x="1008" y="868"/>
                </a:lnTo>
                <a:lnTo>
                  <a:pt x="996" y="868"/>
                </a:lnTo>
                <a:lnTo>
                  <a:pt x="990" y="862"/>
                </a:lnTo>
                <a:lnTo>
                  <a:pt x="984" y="855"/>
                </a:lnTo>
                <a:lnTo>
                  <a:pt x="978" y="855"/>
                </a:lnTo>
                <a:lnTo>
                  <a:pt x="972" y="855"/>
                </a:lnTo>
                <a:lnTo>
                  <a:pt x="966" y="862"/>
                </a:lnTo>
                <a:lnTo>
                  <a:pt x="960" y="862"/>
                </a:lnTo>
                <a:lnTo>
                  <a:pt x="954" y="862"/>
                </a:lnTo>
                <a:lnTo>
                  <a:pt x="948" y="862"/>
                </a:lnTo>
                <a:lnTo>
                  <a:pt x="942" y="862"/>
                </a:lnTo>
                <a:lnTo>
                  <a:pt x="936" y="862"/>
                </a:lnTo>
                <a:lnTo>
                  <a:pt x="936" y="855"/>
                </a:lnTo>
                <a:lnTo>
                  <a:pt x="936" y="849"/>
                </a:lnTo>
                <a:lnTo>
                  <a:pt x="930" y="843"/>
                </a:lnTo>
                <a:lnTo>
                  <a:pt x="930" y="837"/>
                </a:lnTo>
                <a:lnTo>
                  <a:pt x="924" y="837"/>
                </a:lnTo>
                <a:lnTo>
                  <a:pt x="918" y="837"/>
                </a:lnTo>
                <a:lnTo>
                  <a:pt x="912" y="837"/>
                </a:lnTo>
                <a:lnTo>
                  <a:pt x="906" y="843"/>
                </a:lnTo>
                <a:lnTo>
                  <a:pt x="900" y="837"/>
                </a:lnTo>
                <a:lnTo>
                  <a:pt x="894" y="837"/>
                </a:lnTo>
                <a:lnTo>
                  <a:pt x="888" y="837"/>
                </a:lnTo>
                <a:lnTo>
                  <a:pt x="888" y="843"/>
                </a:lnTo>
                <a:lnTo>
                  <a:pt x="882" y="843"/>
                </a:lnTo>
                <a:lnTo>
                  <a:pt x="882" y="849"/>
                </a:lnTo>
                <a:lnTo>
                  <a:pt x="876" y="849"/>
                </a:lnTo>
                <a:lnTo>
                  <a:pt x="869" y="849"/>
                </a:lnTo>
                <a:lnTo>
                  <a:pt x="863" y="843"/>
                </a:lnTo>
                <a:lnTo>
                  <a:pt x="857" y="843"/>
                </a:lnTo>
                <a:lnTo>
                  <a:pt x="857" y="837"/>
                </a:lnTo>
                <a:lnTo>
                  <a:pt x="857" y="831"/>
                </a:lnTo>
                <a:lnTo>
                  <a:pt x="857" y="819"/>
                </a:lnTo>
                <a:lnTo>
                  <a:pt x="851" y="819"/>
                </a:lnTo>
                <a:lnTo>
                  <a:pt x="851" y="812"/>
                </a:lnTo>
                <a:lnTo>
                  <a:pt x="857" y="812"/>
                </a:lnTo>
                <a:lnTo>
                  <a:pt x="857" y="806"/>
                </a:lnTo>
                <a:lnTo>
                  <a:pt x="851" y="806"/>
                </a:lnTo>
                <a:lnTo>
                  <a:pt x="857" y="800"/>
                </a:lnTo>
                <a:lnTo>
                  <a:pt x="857" y="794"/>
                </a:lnTo>
                <a:lnTo>
                  <a:pt x="851" y="794"/>
                </a:lnTo>
                <a:lnTo>
                  <a:pt x="851" y="788"/>
                </a:lnTo>
                <a:lnTo>
                  <a:pt x="857" y="775"/>
                </a:lnTo>
                <a:lnTo>
                  <a:pt x="857" y="769"/>
                </a:lnTo>
                <a:lnTo>
                  <a:pt x="857" y="757"/>
                </a:lnTo>
                <a:lnTo>
                  <a:pt x="857" y="751"/>
                </a:lnTo>
                <a:lnTo>
                  <a:pt x="857" y="739"/>
                </a:lnTo>
                <a:lnTo>
                  <a:pt x="851" y="739"/>
                </a:lnTo>
                <a:lnTo>
                  <a:pt x="845" y="739"/>
                </a:lnTo>
                <a:lnTo>
                  <a:pt x="833" y="739"/>
                </a:lnTo>
                <a:lnTo>
                  <a:pt x="827" y="739"/>
                </a:lnTo>
                <a:lnTo>
                  <a:pt x="827" y="726"/>
                </a:lnTo>
                <a:lnTo>
                  <a:pt x="833" y="720"/>
                </a:lnTo>
                <a:lnTo>
                  <a:pt x="827" y="720"/>
                </a:lnTo>
                <a:lnTo>
                  <a:pt x="833" y="714"/>
                </a:lnTo>
                <a:lnTo>
                  <a:pt x="827" y="714"/>
                </a:lnTo>
                <a:lnTo>
                  <a:pt x="821" y="714"/>
                </a:lnTo>
                <a:lnTo>
                  <a:pt x="809" y="714"/>
                </a:lnTo>
                <a:lnTo>
                  <a:pt x="803" y="720"/>
                </a:lnTo>
                <a:lnTo>
                  <a:pt x="791" y="739"/>
                </a:lnTo>
                <a:lnTo>
                  <a:pt x="785" y="739"/>
                </a:lnTo>
                <a:lnTo>
                  <a:pt x="779" y="745"/>
                </a:lnTo>
                <a:lnTo>
                  <a:pt x="773" y="745"/>
                </a:lnTo>
                <a:lnTo>
                  <a:pt x="767" y="745"/>
                </a:lnTo>
                <a:lnTo>
                  <a:pt x="761" y="745"/>
                </a:lnTo>
                <a:lnTo>
                  <a:pt x="755" y="745"/>
                </a:lnTo>
                <a:lnTo>
                  <a:pt x="749" y="745"/>
                </a:lnTo>
                <a:lnTo>
                  <a:pt x="743" y="745"/>
                </a:lnTo>
                <a:lnTo>
                  <a:pt x="731" y="745"/>
                </a:lnTo>
                <a:lnTo>
                  <a:pt x="719" y="745"/>
                </a:lnTo>
                <a:lnTo>
                  <a:pt x="713" y="745"/>
                </a:lnTo>
                <a:lnTo>
                  <a:pt x="706" y="751"/>
                </a:lnTo>
                <a:lnTo>
                  <a:pt x="694" y="751"/>
                </a:lnTo>
                <a:lnTo>
                  <a:pt x="688" y="751"/>
                </a:lnTo>
                <a:lnTo>
                  <a:pt x="682" y="757"/>
                </a:lnTo>
                <a:lnTo>
                  <a:pt x="676" y="757"/>
                </a:lnTo>
                <a:lnTo>
                  <a:pt x="664" y="757"/>
                </a:lnTo>
                <a:lnTo>
                  <a:pt x="658" y="757"/>
                </a:lnTo>
                <a:lnTo>
                  <a:pt x="652" y="757"/>
                </a:lnTo>
                <a:lnTo>
                  <a:pt x="646" y="751"/>
                </a:lnTo>
                <a:lnTo>
                  <a:pt x="634" y="751"/>
                </a:lnTo>
                <a:lnTo>
                  <a:pt x="628" y="751"/>
                </a:lnTo>
                <a:lnTo>
                  <a:pt x="616" y="751"/>
                </a:lnTo>
                <a:lnTo>
                  <a:pt x="592" y="757"/>
                </a:lnTo>
                <a:lnTo>
                  <a:pt x="574" y="757"/>
                </a:lnTo>
                <a:lnTo>
                  <a:pt x="568" y="757"/>
                </a:lnTo>
                <a:lnTo>
                  <a:pt x="556" y="757"/>
                </a:lnTo>
                <a:lnTo>
                  <a:pt x="537" y="751"/>
                </a:lnTo>
                <a:lnTo>
                  <a:pt x="519" y="751"/>
                </a:lnTo>
                <a:lnTo>
                  <a:pt x="513" y="751"/>
                </a:lnTo>
                <a:lnTo>
                  <a:pt x="507" y="751"/>
                </a:lnTo>
                <a:lnTo>
                  <a:pt x="501" y="757"/>
                </a:lnTo>
                <a:lnTo>
                  <a:pt x="495" y="757"/>
                </a:lnTo>
                <a:lnTo>
                  <a:pt x="489" y="757"/>
                </a:lnTo>
                <a:lnTo>
                  <a:pt x="483" y="757"/>
                </a:lnTo>
                <a:lnTo>
                  <a:pt x="477" y="757"/>
                </a:lnTo>
                <a:lnTo>
                  <a:pt x="471" y="757"/>
                </a:lnTo>
                <a:lnTo>
                  <a:pt x="465" y="757"/>
                </a:lnTo>
                <a:lnTo>
                  <a:pt x="459" y="757"/>
                </a:lnTo>
                <a:lnTo>
                  <a:pt x="459" y="763"/>
                </a:lnTo>
                <a:lnTo>
                  <a:pt x="459" y="769"/>
                </a:lnTo>
                <a:lnTo>
                  <a:pt x="453" y="769"/>
                </a:lnTo>
                <a:lnTo>
                  <a:pt x="447" y="769"/>
                </a:lnTo>
                <a:lnTo>
                  <a:pt x="441" y="775"/>
                </a:lnTo>
                <a:lnTo>
                  <a:pt x="441" y="788"/>
                </a:lnTo>
                <a:lnTo>
                  <a:pt x="435" y="788"/>
                </a:lnTo>
                <a:lnTo>
                  <a:pt x="429" y="782"/>
                </a:lnTo>
                <a:lnTo>
                  <a:pt x="423" y="782"/>
                </a:lnTo>
                <a:lnTo>
                  <a:pt x="423" y="775"/>
                </a:lnTo>
                <a:lnTo>
                  <a:pt x="417" y="775"/>
                </a:lnTo>
                <a:lnTo>
                  <a:pt x="417" y="769"/>
                </a:lnTo>
                <a:lnTo>
                  <a:pt x="411" y="769"/>
                </a:lnTo>
                <a:lnTo>
                  <a:pt x="411" y="763"/>
                </a:lnTo>
                <a:lnTo>
                  <a:pt x="405" y="763"/>
                </a:lnTo>
                <a:lnTo>
                  <a:pt x="399" y="757"/>
                </a:lnTo>
                <a:lnTo>
                  <a:pt x="393" y="757"/>
                </a:lnTo>
                <a:lnTo>
                  <a:pt x="387" y="751"/>
                </a:lnTo>
                <a:lnTo>
                  <a:pt x="380" y="751"/>
                </a:lnTo>
                <a:lnTo>
                  <a:pt x="374" y="745"/>
                </a:lnTo>
                <a:lnTo>
                  <a:pt x="368" y="739"/>
                </a:lnTo>
                <a:lnTo>
                  <a:pt x="362" y="739"/>
                </a:lnTo>
                <a:lnTo>
                  <a:pt x="356" y="739"/>
                </a:lnTo>
                <a:lnTo>
                  <a:pt x="350" y="739"/>
                </a:lnTo>
                <a:lnTo>
                  <a:pt x="350" y="732"/>
                </a:lnTo>
                <a:lnTo>
                  <a:pt x="344" y="732"/>
                </a:lnTo>
                <a:lnTo>
                  <a:pt x="338" y="732"/>
                </a:lnTo>
                <a:lnTo>
                  <a:pt x="332" y="739"/>
                </a:lnTo>
                <a:lnTo>
                  <a:pt x="326" y="739"/>
                </a:lnTo>
                <a:lnTo>
                  <a:pt x="320" y="739"/>
                </a:lnTo>
                <a:lnTo>
                  <a:pt x="314" y="739"/>
                </a:lnTo>
                <a:lnTo>
                  <a:pt x="314" y="732"/>
                </a:lnTo>
                <a:lnTo>
                  <a:pt x="308" y="732"/>
                </a:lnTo>
                <a:lnTo>
                  <a:pt x="308" y="739"/>
                </a:lnTo>
                <a:lnTo>
                  <a:pt x="302" y="739"/>
                </a:lnTo>
                <a:lnTo>
                  <a:pt x="296" y="745"/>
                </a:lnTo>
                <a:lnTo>
                  <a:pt x="296" y="739"/>
                </a:lnTo>
                <a:lnTo>
                  <a:pt x="296" y="732"/>
                </a:lnTo>
                <a:lnTo>
                  <a:pt x="302" y="732"/>
                </a:lnTo>
                <a:lnTo>
                  <a:pt x="302" y="726"/>
                </a:lnTo>
                <a:lnTo>
                  <a:pt x="302" y="720"/>
                </a:lnTo>
                <a:lnTo>
                  <a:pt x="302" y="714"/>
                </a:lnTo>
                <a:lnTo>
                  <a:pt x="302" y="708"/>
                </a:lnTo>
                <a:lnTo>
                  <a:pt x="302" y="702"/>
                </a:lnTo>
                <a:lnTo>
                  <a:pt x="296" y="702"/>
                </a:lnTo>
                <a:lnTo>
                  <a:pt x="290" y="702"/>
                </a:lnTo>
                <a:lnTo>
                  <a:pt x="290" y="696"/>
                </a:lnTo>
                <a:lnTo>
                  <a:pt x="284" y="696"/>
                </a:lnTo>
                <a:lnTo>
                  <a:pt x="284" y="689"/>
                </a:lnTo>
                <a:lnTo>
                  <a:pt x="284" y="696"/>
                </a:lnTo>
                <a:lnTo>
                  <a:pt x="278" y="696"/>
                </a:lnTo>
                <a:lnTo>
                  <a:pt x="278" y="689"/>
                </a:lnTo>
                <a:lnTo>
                  <a:pt x="272" y="689"/>
                </a:lnTo>
                <a:lnTo>
                  <a:pt x="266" y="689"/>
                </a:lnTo>
                <a:lnTo>
                  <a:pt x="260" y="689"/>
                </a:lnTo>
                <a:lnTo>
                  <a:pt x="254" y="689"/>
                </a:lnTo>
                <a:lnTo>
                  <a:pt x="254" y="683"/>
                </a:lnTo>
                <a:lnTo>
                  <a:pt x="248" y="683"/>
                </a:lnTo>
                <a:lnTo>
                  <a:pt x="248" y="689"/>
                </a:lnTo>
                <a:lnTo>
                  <a:pt x="242" y="689"/>
                </a:lnTo>
                <a:lnTo>
                  <a:pt x="236" y="689"/>
                </a:lnTo>
                <a:lnTo>
                  <a:pt x="230" y="689"/>
                </a:lnTo>
                <a:lnTo>
                  <a:pt x="230" y="683"/>
                </a:lnTo>
                <a:lnTo>
                  <a:pt x="224" y="683"/>
                </a:lnTo>
                <a:lnTo>
                  <a:pt x="224" y="689"/>
                </a:lnTo>
                <a:lnTo>
                  <a:pt x="217" y="689"/>
                </a:lnTo>
                <a:lnTo>
                  <a:pt x="217" y="683"/>
                </a:lnTo>
                <a:lnTo>
                  <a:pt x="211" y="683"/>
                </a:lnTo>
                <a:lnTo>
                  <a:pt x="205" y="683"/>
                </a:lnTo>
                <a:lnTo>
                  <a:pt x="199" y="683"/>
                </a:lnTo>
                <a:lnTo>
                  <a:pt x="199" y="689"/>
                </a:lnTo>
                <a:lnTo>
                  <a:pt x="193" y="683"/>
                </a:lnTo>
                <a:lnTo>
                  <a:pt x="193" y="689"/>
                </a:lnTo>
                <a:lnTo>
                  <a:pt x="187" y="689"/>
                </a:lnTo>
                <a:lnTo>
                  <a:pt x="187" y="683"/>
                </a:lnTo>
                <a:lnTo>
                  <a:pt x="181" y="683"/>
                </a:lnTo>
                <a:lnTo>
                  <a:pt x="175" y="683"/>
                </a:lnTo>
                <a:lnTo>
                  <a:pt x="169" y="683"/>
                </a:lnTo>
                <a:lnTo>
                  <a:pt x="163" y="683"/>
                </a:lnTo>
                <a:lnTo>
                  <a:pt x="163" y="677"/>
                </a:lnTo>
                <a:lnTo>
                  <a:pt x="157" y="677"/>
                </a:lnTo>
                <a:lnTo>
                  <a:pt x="151" y="677"/>
                </a:lnTo>
                <a:lnTo>
                  <a:pt x="145" y="677"/>
                </a:lnTo>
                <a:lnTo>
                  <a:pt x="145" y="671"/>
                </a:lnTo>
                <a:lnTo>
                  <a:pt x="139" y="671"/>
                </a:lnTo>
                <a:lnTo>
                  <a:pt x="133" y="671"/>
                </a:lnTo>
                <a:lnTo>
                  <a:pt x="127" y="671"/>
                </a:lnTo>
                <a:lnTo>
                  <a:pt x="121" y="671"/>
                </a:lnTo>
                <a:lnTo>
                  <a:pt x="121" y="665"/>
                </a:lnTo>
                <a:lnTo>
                  <a:pt x="115" y="665"/>
                </a:lnTo>
                <a:lnTo>
                  <a:pt x="109" y="665"/>
                </a:lnTo>
                <a:lnTo>
                  <a:pt x="109" y="659"/>
                </a:lnTo>
                <a:lnTo>
                  <a:pt x="109" y="652"/>
                </a:lnTo>
                <a:lnTo>
                  <a:pt x="103" y="652"/>
                </a:lnTo>
                <a:lnTo>
                  <a:pt x="103" y="646"/>
                </a:lnTo>
                <a:lnTo>
                  <a:pt x="97" y="646"/>
                </a:lnTo>
                <a:lnTo>
                  <a:pt x="97" y="640"/>
                </a:lnTo>
                <a:lnTo>
                  <a:pt x="97" y="634"/>
                </a:lnTo>
                <a:lnTo>
                  <a:pt x="91" y="634"/>
                </a:lnTo>
                <a:lnTo>
                  <a:pt x="91" y="628"/>
                </a:lnTo>
                <a:lnTo>
                  <a:pt x="97" y="628"/>
                </a:lnTo>
                <a:lnTo>
                  <a:pt x="97" y="622"/>
                </a:lnTo>
                <a:lnTo>
                  <a:pt x="91" y="622"/>
                </a:lnTo>
                <a:lnTo>
                  <a:pt x="91" y="616"/>
                </a:lnTo>
                <a:lnTo>
                  <a:pt x="91" y="609"/>
                </a:lnTo>
                <a:lnTo>
                  <a:pt x="97" y="609"/>
                </a:lnTo>
                <a:lnTo>
                  <a:pt x="97" y="603"/>
                </a:lnTo>
                <a:lnTo>
                  <a:pt x="103" y="603"/>
                </a:lnTo>
                <a:lnTo>
                  <a:pt x="103" y="597"/>
                </a:lnTo>
                <a:lnTo>
                  <a:pt x="103" y="591"/>
                </a:lnTo>
                <a:lnTo>
                  <a:pt x="109" y="591"/>
                </a:lnTo>
                <a:lnTo>
                  <a:pt x="109" y="597"/>
                </a:lnTo>
                <a:lnTo>
                  <a:pt x="115" y="597"/>
                </a:lnTo>
                <a:lnTo>
                  <a:pt x="121" y="597"/>
                </a:lnTo>
                <a:lnTo>
                  <a:pt x="127" y="597"/>
                </a:lnTo>
                <a:lnTo>
                  <a:pt x="133" y="597"/>
                </a:lnTo>
                <a:lnTo>
                  <a:pt x="139" y="597"/>
                </a:lnTo>
                <a:lnTo>
                  <a:pt x="139" y="603"/>
                </a:lnTo>
                <a:lnTo>
                  <a:pt x="139" y="597"/>
                </a:lnTo>
                <a:lnTo>
                  <a:pt x="145" y="597"/>
                </a:lnTo>
                <a:lnTo>
                  <a:pt x="145" y="591"/>
                </a:lnTo>
                <a:lnTo>
                  <a:pt x="151" y="591"/>
                </a:lnTo>
                <a:lnTo>
                  <a:pt x="151" y="585"/>
                </a:lnTo>
                <a:lnTo>
                  <a:pt x="151" y="579"/>
                </a:lnTo>
                <a:lnTo>
                  <a:pt x="151" y="572"/>
                </a:lnTo>
                <a:lnTo>
                  <a:pt x="151" y="566"/>
                </a:lnTo>
                <a:lnTo>
                  <a:pt x="157" y="566"/>
                </a:lnTo>
                <a:lnTo>
                  <a:pt x="157" y="560"/>
                </a:lnTo>
                <a:lnTo>
                  <a:pt x="157" y="554"/>
                </a:lnTo>
                <a:lnTo>
                  <a:pt x="163" y="554"/>
                </a:lnTo>
                <a:lnTo>
                  <a:pt x="169" y="554"/>
                </a:lnTo>
                <a:lnTo>
                  <a:pt x="169" y="548"/>
                </a:lnTo>
                <a:lnTo>
                  <a:pt x="175" y="548"/>
                </a:lnTo>
                <a:lnTo>
                  <a:pt x="175" y="542"/>
                </a:lnTo>
                <a:lnTo>
                  <a:pt x="181" y="542"/>
                </a:lnTo>
                <a:lnTo>
                  <a:pt x="187" y="542"/>
                </a:lnTo>
                <a:lnTo>
                  <a:pt x="187" y="536"/>
                </a:lnTo>
                <a:lnTo>
                  <a:pt x="193" y="536"/>
                </a:lnTo>
                <a:lnTo>
                  <a:pt x="193" y="529"/>
                </a:lnTo>
                <a:lnTo>
                  <a:pt x="193" y="523"/>
                </a:lnTo>
                <a:lnTo>
                  <a:pt x="193" y="517"/>
                </a:lnTo>
                <a:lnTo>
                  <a:pt x="187" y="517"/>
                </a:lnTo>
                <a:lnTo>
                  <a:pt x="187" y="511"/>
                </a:lnTo>
                <a:lnTo>
                  <a:pt x="187" y="505"/>
                </a:lnTo>
                <a:lnTo>
                  <a:pt x="187" y="499"/>
                </a:lnTo>
                <a:lnTo>
                  <a:pt x="181" y="499"/>
                </a:lnTo>
                <a:lnTo>
                  <a:pt x="181" y="492"/>
                </a:lnTo>
                <a:lnTo>
                  <a:pt x="187" y="492"/>
                </a:lnTo>
                <a:lnTo>
                  <a:pt x="181" y="492"/>
                </a:lnTo>
                <a:lnTo>
                  <a:pt x="181" y="486"/>
                </a:lnTo>
                <a:lnTo>
                  <a:pt x="181" y="480"/>
                </a:lnTo>
                <a:lnTo>
                  <a:pt x="181" y="474"/>
                </a:lnTo>
                <a:lnTo>
                  <a:pt x="175" y="474"/>
                </a:lnTo>
                <a:lnTo>
                  <a:pt x="175" y="468"/>
                </a:lnTo>
                <a:lnTo>
                  <a:pt x="169" y="468"/>
                </a:lnTo>
                <a:lnTo>
                  <a:pt x="163" y="468"/>
                </a:lnTo>
                <a:lnTo>
                  <a:pt x="163" y="462"/>
                </a:lnTo>
                <a:lnTo>
                  <a:pt x="157" y="462"/>
                </a:lnTo>
                <a:lnTo>
                  <a:pt x="157" y="456"/>
                </a:lnTo>
                <a:lnTo>
                  <a:pt x="163" y="456"/>
                </a:lnTo>
                <a:lnTo>
                  <a:pt x="169" y="456"/>
                </a:lnTo>
                <a:lnTo>
                  <a:pt x="169" y="449"/>
                </a:lnTo>
                <a:lnTo>
                  <a:pt x="169" y="443"/>
                </a:lnTo>
                <a:lnTo>
                  <a:pt x="169" y="437"/>
                </a:lnTo>
                <a:lnTo>
                  <a:pt x="163" y="437"/>
                </a:lnTo>
                <a:lnTo>
                  <a:pt x="163" y="431"/>
                </a:lnTo>
                <a:lnTo>
                  <a:pt x="157" y="431"/>
                </a:lnTo>
                <a:lnTo>
                  <a:pt x="157" y="425"/>
                </a:lnTo>
                <a:lnTo>
                  <a:pt x="157" y="419"/>
                </a:lnTo>
                <a:lnTo>
                  <a:pt x="157" y="412"/>
                </a:lnTo>
                <a:lnTo>
                  <a:pt x="151" y="412"/>
                </a:lnTo>
                <a:lnTo>
                  <a:pt x="145" y="412"/>
                </a:lnTo>
                <a:lnTo>
                  <a:pt x="145" y="406"/>
                </a:lnTo>
                <a:lnTo>
                  <a:pt x="139" y="406"/>
                </a:lnTo>
                <a:lnTo>
                  <a:pt x="145" y="406"/>
                </a:lnTo>
                <a:lnTo>
                  <a:pt x="145" y="400"/>
                </a:lnTo>
                <a:lnTo>
                  <a:pt x="139" y="400"/>
                </a:lnTo>
                <a:lnTo>
                  <a:pt x="133" y="400"/>
                </a:lnTo>
                <a:lnTo>
                  <a:pt x="127" y="400"/>
                </a:lnTo>
                <a:lnTo>
                  <a:pt x="121" y="400"/>
                </a:lnTo>
                <a:lnTo>
                  <a:pt x="115" y="400"/>
                </a:lnTo>
                <a:lnTo>
                  <a:pt x="109" y="400"/>
                </a:lnTo>
                <a:lnTo>
                  <a:pt x="109" y="394"/>
                </a:lnTo>
                <a:lnTo>
                  <a:pt x="103" y="394"/>
                </a:lnTo>
                <a:lnTo>
                  <a:pt x="97" y="394"/>
                </a:lnTo>
                <a:lnTo>
                  <a:pt x="91" y="394"/>
                </a:lnTo>
                <a:lnTo>
                  <a:pt x="85" y="394"/>
                </a:lnTo>
                <a:lnTo>
                  <a:pt x="85" y="388"/>
                </a:lnTo>
                <a:lnTo>
                  <a:pt x="79" y="388"/>
                </a:lnTo>
                <a:lnTo>
                  <a:pt x="73" y="388"/>
                </a:lnTo>
                <a:lnTo>
                  <a:pt x="67" y="388"/>
                </a:lnTo>
                <a:lnTo>
                  <a:pt x="67" y="382"/>
                </a:lnTo>
                <a:lnTo>
                  <a:pt x="61" y="382"/>
                </a:lnTo>
                <a:lnTo>
                  <a:pt x="55" y="382"/>
                </a:lnTo>
                <a:lnTo>
                  <a:pt x="48" y="382"/>
                </a:lnTo>
                <a:lnTo>
                  <a:pt x="48" y="376"/>
                </a:lnTo>
                <a:lnTo>
                  <a:pt x="42" y="376"/>
                </a:lnTo>
                <a:lnTo>
                  <a:pt x="36" y="376"/>
                </a:lnTo>
                <a:lnTo>
                  <a:pt x="30" y="376"/>
                </a:lnTo>
                <a:lnTo>
                  <a:pt x="24" y="376"/>
                </a:lnTo>
                <a:lnTo>
                  <a:pt x="24" y="369"/>
                </a:lnTo>
                <a:lnTo>
                  <a:pt x="24" y="363"/>
                </a:lnTo>
                <a:lnTo>
                  <a:pt x="30" y="357"/>
                </a:lnTo>
                <a:lnTo>
                  <a:pt x="36" y="351"/>
                </a:lnTo>
                <a:lnTo>
                  <a:pt x="42" y="351"/>
                </a:lnTo>
                <a:lnTo>
                  <a:pt x="42" y="345"/>
                </a:lnTo>
                <a:lnTo>
                  <a:pt x="36" y="345"/>
                </a:lnTo>
                <a:lnTo>
                  <a:pt x="36" y="339"/>
                </a:lnTo>
                <a:lnTo>
                  <a:pt x="30" y="339"/>
                </a:lnTo>
                <a:lnTo>
                  <a:pt x="30" y="333"/>
                </a:lnTo>
                <a:lnTo>
                  <a:pt x="24" y="333"/>
                </a:lnTo>
                <a:lnTo>
                  <a:pt x="24" y="339"/>
                </a:lnTo>
                <a:lnTo>
                  <a:pt x="18" y="339"/>
                </a:lnTo>
                <a:lnTo>
                  <a:pt x="18" y="333"/>
                </a:lnTo>
                <a:lnTo>
                  <a:pt x="24" y="333"/>
                </a:lnTo>
                <a:lnTo>
                  <a:pt x="30" y="333"/>
                </a:lnTo>
                <a:lnTo>
                  <a:pt x="36" y="333"/>
                </a:lnTo>
                <a:lnTo>
                  <a:pt x="36" y="326"/>
                </a:lnTo>
                <a:lnTo>
                  <a:pt x="30" y="326"/>
                </a:lnTo>
                <a:lnTo>
                  <a:pt x="30" y="320"/>
                </a:lnTo>
                <a:lnTo>
                  <a:pt x="30" y="314"/>
                </a:lnTo>
                <a:lnTo>
                  <a:pt x="24" y="314"/>
                </a:lnTo>
                <a:lnTo>
                  <a:pt x="24" y="308"/>
                </a:lnTo>
                <a:lnTo>
                  <a:pt x="18" y="308"/>
                </a:lnTo>
                <a:lnTo>
                  <a:pt x="18" y="314"/>
                </a:lnTo>
                <a:lnTo>
                  <a:pt x="12" y="314"/>
                </a:lnTo>
                <a:lnTo>
                  <a:pt x="6" y="314"/>
                </a:lnTo>
                <a:lnTo>
                  <a:pt x="0" y="314"/>
                </a:lnTo>
                <a:lnTo>
                  <a:pt x="0" y="308"/>
                </a:lnTo>
                <a:lnTo>
                  <a:pt x="0" y="302"/>
                </a:lnTo>
                <a:lnTo>
                  <a:pt x="6" y="302"/>
                </a:lnTo>
                <a:lnTo>
                  <a:pt x="6" y="296"/>
                </a:lnTo>
                <a:lnTo>
                  <a:pt x="6" y="289"/>
                </a:lnTo>
                <a:lnTo>
                  <a:pt x="12" y="289"/>
                </a:lnTo>
                <a:lnTo>
                  <a:pt x="12" y="283"/>
                </a:lnTo>
                <a:lnTo>
                  <a:pt x="18" y="283"/>
                </a:lnTo>
                <a:lnTo>
                  <a:pt x="18" y="277"/>
                </a:lnTo>
                <a:lnTo>
                  <a:pt x="24" y="277"/>
                </a:lnTo>
                <a:lnTo>
                  <a:pt x="24" y="271"/>
                </a:lnTo>
                <a:lnTo>
                  <a:pt x="30" y="271"/>
                </a:lnTo>
                <a:lnTo>
                  <a:pt x="30" y="265"/>
                </a:lnTo>
                <a:lnTo>
                  <a:pt x="36" y="265"/>
                </a:lnTo>
                <a:lnTo>
                  <a:pt x="36" y="259"/>
                </a:lnTo>
                <a:lnTo>
                  <a:pt x="30" y="259"/>
                </a:lnTo>
                <a:lnTo>
                  <a:pt x="30" y="253"/>
                </a:lnTo>
                <a:lnTo>
                  <a:pt x="36" y="253"/>
                </a:lnTo>
                <a:lnTo>
                  <a:pt x="36" y="246"/>
                </a:lnTo>
                <a:lnTo>
                  <a:pt x="36" y="240"/>
                </a:lnTo>
                <a:lnTo>
                  <a:pt x="42" y="240"/>
                </a:lnTo>
                <a:lnTo>
                  <a:pt x="42" y="234"/>
                </a:lnTo>
                <a:lnTo>
                  <a:pt x="42" y="228"/>
                </a:lnTo>
                <a:lnTo>
                  <a:pt x="48" y="228"/>
                </a:lnTo>
                <a:lnTo>
                  <a:pt x="55" y="228"/>
                </a:lnTo>
                <a:lnTo>
                  <a:pt x="61" y="228"/>
                </a:lnTo>
                <a:lnTo>
                  <a:pt x="61" y="222"/>
                </a:lnTo>
                <a:lnTo>
                  <a:pt x="67" y="222"/>
                </a:lnTo>
                <a:lnTo>
                  <a:pt x="67" y="216"/>
                </a:lnTo>
                <a:lnTo>
                  <a:pt x="73" y="216"/>
                </a:lnTo>
                <a:lnTo>
                  <a:pt x="73" y="209"/>
                </a:lnTo>
                <a:lnTo>
                  <a:pt x="73" y="203"/>
                </a:lnTo>
                <a:lnTo>
                  <a:pt x="79" y="203"/>
                </a:lnTo>
                <a:lnTo>
                  <a:pt x="79" y="197"/>
                </a:lnTo>
                <a:lnTo>
                  <a:pt x="73" y="197"/>
                </a:lnTo>
                <a:lnTo>
                  <a:pt x="67" y="197"/>
                </a:lnTo>
                <a:lnTo>
                  <a:pt x="67" y="191"/>
                </a:lnTo>
                <a:lnTo>
                  <a:pt x="73" y="191"/>
                </a:lnTo>
                <a:lnTo>
                  <a:pt x="73" y="185"/>
                </a:lnTo>
                <a:lnTo>
                  <a:pt x="67" y="185"/>
                </a:lnTo>
                <a:lnTo>
                  <a:pt x="67" y="179"/>
                </a:lnTo>
                <a:lnTo>
                  <a:pt x="61" y="179"/>
                </a:lnTo>
                <a:lnTo>
                  <a:pt x="55" y="179"/>
                </a:lnTo>
                <a:lnTo>
                  <a:pt x="55" y="185"/>
                </a:lnTo>
                <a:lnTo>
                  <a:pt x="55" y="179"/>
                </a:lnTo>
                <a:lnTo>
                  <a:pt x="48" y="179"/>
                </a:lnTo>
                <a:lnTo>
                  <a:pt x="48" y="173"/>
                </a:lnTo>
                <a:lnTo>
                  <a:pt x="55" y="166"/>
                </a:lnTo>
                <a:lnTo>
                  <a:pt x="55" y="160"/>
                </a:lnTo>
                <a:lnTo>
                  <a:pt x="55" y="154"/>
                </a:lnTo>
                <a:lnTo>
                  <a:pt x="55" y="148"/>
                </a:lnTo>
                <a:lnTo>
                  <a:pt x="61" y="148"/>
                </a:lnTo>
                <a:lnTo>
                  <a:pt x="61" y="142"/>
                </a:lnTo>
                <a:lnTo>
                  <a:pt x="67" y="142"/>
                </a:lnTo>
                <a:lnTo>
                  <a:pt x="67" y="136"/>
                </a:lnTo>
                <a:lnTo>
                  <a:pt x="73" y="136"/>
                </a:lnTo>
                <a:lnTo>
                  <a:pt x="73" y="129"/>
                </a:lnTo>
                <a:lnTo>
                  <a:pt x="73" y="123"/>
                </a:lnTo>
                <a:lnTo>
                  <a:pt x="67" y="123"/>
                </a:lnTo>
                <a:lnTo>
                  <a:pt x="61" y="123"/>
                </a:lnTo>
                <a:lnTo>
                  <a:pt x="61" y="117"/>
                </a:lnTo>
                <a:lnTo>
                  <a:pt x="55" y="117"/>
                </a:lnTo>
                <a:lnTo>
                  <a:pt x="48" y="111"/>
                </a:lnTo>
                <a:lnTo>
                  <a:pt x="48" y="105"/>
                </a:lnTo>
                <a:lnTo>
                  <a:pt x="55" y="105"/>
                </a:lnTo>
                <a:lnTo>
                  <a:pt x="61" y="105"/>
                </a:lnTo>
                <a:lnTo>
                  <a:pt x="61" y="99"/>
                </a:lnTo>
                <a:lnTo>
                  <a:pt x="61" y="105"/>
                </a:lnTo>
                <a:lnTo>
                  <a:pt x="67" y="105"/>
                </a:lnTo>
                <a:lnTo>
                  <a:pt x="67" y="99"/>
                </a:lnTo>
                <a:lnTo>
                  <a:pt x="73" y="99"/>
                </a:lnTo>
                <a:lnTo>
                  <a:pt x="73" y="93"/>
                </a:lnTo>
                <a:lnTo>
                  <a:pt x="67" y="93"/>
                </a:lnTo>
                <a:lnTo>
                  <a:pt x="67" y="86"/>
                </a:lnTo>
                <a:lnTo>
                  <a:pt x="73" y="86"/>
                </a:lnTo>
                <a:lnTo>
                  <a:pt x="79" y="86"/>
                </a:lnTo>
                <a:lnTo>
                  <a:pt x="79" y="93"/>
                </a:lnTo>
                <a:lnTo>
                  <a:pt x="85" y="93"/>
                </a:lnTo>
                <a:lnTo>
                  <a:pt x="91" y="93"/>
                </a:lnTo>
                <a:lnTo>
                  <a:pt x="91" y="99"/>
                </a:lnTo>
                <a:lnTo>
                  <a:pt x="97" y="99"/>
                </a:lnTo>
                <a:lnTo>
                  <a:pt x="103" y="99"/>
                </a:lnTo>
                <a:lnTo>
                  <a:pt x="103" y="93"/>
                </a:lnTo>
                <a:lnTo>
                  <a:pt x="97" y="93"/>
                </a:lnTo>
                <a:lnTo>
                  <a:pt x="97" y="86"/>
                </a:lnTo>
                <a:lnTo>
                  <a:pt x="97" y="80"/>
                </a:lnTo>
                <a:lnTo>
                  <a:pt x="97" y="74"/>
                </a:lnTo>
                <a:lnTo>
                  <a:pt x="103" y="74"/>
                </a:lnTo>
                <a:lnTo>
                  <a:pt x="109" y="74"/>
                </a:lnTo>
                <a:lnTo>
                  <a:pt x="109" y="68"/>
                </a:lnTo>
                <a:lnTo>
                  <a:pt x="103" y="62"/>
                </a:lnTo>
                <a:lnTo>
                  <a:pt x="103" y="56"/>
                </a:lnTo>
                <a:lnTo>
                  <a:pt x="109" y="56"/>
                </a:lnTo>
                <a:lnTo>
                  <a:pt x="115" y="49"/>
                </a:lnTo>
                <a:lnTo>
                  <a:pt x="121" y="49"/>
                </a:lnTo>
                <a:lnTo>
                  <a:pt x="121" y="43"/>
                </a:lnTo>
                <a:lnTo>
                  <a:pt x="127" y="43"/>
                </a:lnTo>
                <a:lnTo>
                  <a:pt x="127" y="37"/>
                </a:lnTo>
                <a:lnTo>
                  <a:pt x="127" y="31"/>
                </a:lnTo>
                <a:lnTo>
                  <a:pt x="133" y="31"/>
                </a:lnTo>
                <a:lnTo>
                  <a:pt x="133" y="37"/>
                </a:lnTo>
                <a:lnTo>
                  <a:pt x="139" y="37"/>
                </a:lnTo>
                <a:lnTo>
                  <a:pt x="139" y="31"/>
                </a:lnTo>
                <a:lnTo>
                  <a:pt x="145" y="31"/>
                </a:lnTo>
                <a:lnTo>
                  <a:pt x="145" y="37"/>
                </a:lnTo>
                <a:lnTo>
                  <a:pt x="151" y="37"/>
                </a:lnTo>
                <a:lnTo>
                  <a:pt x="157" y="37"/>
                </a:lnTo>
                <a:lnTo>
                  <a:pt x="157" y="31"/>
                </a:lnTo>
                <a:lnTo>
                  <a:pt x="163" y="31"/>
                </a:lnTo>
                <a:lnTo>
                  <a:pt x="163" y="37"/>
                </a:lnTo>
                <a:lnTo>
                  <a:pt x="169" y="37"/>
                </a:lnTo>
                <a:lnTo>
                  <a:pt x="169" y="43"/>
                </a:lnTo>
                <a:lnTo>
                  <a:pt x="175" y="43"/>
                </a:lnTo>
                <a:lnTo>
                  <a:pt x="175" y="49"/>
                </a:lnTo>
                <a:lnTo>
                  <a:pt x="181" y="49"/>
                </a:lnTo>
                <a:lnTo>
                  <a:pt x="181" y="43"/>
                </a:lnTo>
                <a:lnTo>
                  <a:pt x="187" y="37"/>
                </a:lnTo>
                <a:lnTo>
                  <a:pt x="193" y="37"/>
                </a:lnTo>
                <a:lnTo>
                  <a:pt x="193" y="43"/>
                </a:lnTo>
                <a:lnTo>
                  <a:pt x="193" y="49"/>
                </a:lnTo>
                <a:lnTo>
                  <a:pt x="193" y="56"/>
                </a:lnTo>
                <a:lnTo>
                  <a:pt x="187" y="56"/>
                </a:lnTo>
                <a:lnTo>
                  <a:pt x="181" y="56"/>
                </a:lnTo>
                <a:lnTo>
                  <a:pt x="181" y="62"/>
                </a:lnTo>
                <a:lnTo>
                  <a:pt x="187" y="62"/>
                </a:lnTo>
                <a:lnTo>
                  <a:pt x="193" y="56"/>
                </a:lnTo>
                <a:lnTo>
                  <a:pt x="199" y="56"/>
                </a:lnTo>
                <a:lnTo>
                  <a:pt x="205" y="56"/>
                </a:lnTo>
                <a:lnTo>
                  <a:pt x="205" y="62"/>
                </a:lnTo>
                <a:lnTo>
                  <a:pt x="211" y="62"/>
                </a:lnTo>
                <a:lnTo>
                  <a:pt x="211" y="68"/>
                </a:lnTo>
                <a:lnTo>
                  <a:pt x="211" y="74"/>
                </a:lnTo>
                <a:lnTo>
                  <a:pt x="217" y="74"/>
                </a:lnTo>
                <a:lnTo>
                  <a:pt x="217" y="68"/>
                </a:lnTo>
                <a:lnTo>
                  <a:pt x="224" y="68"/>
                </a:lnTo>
                <a:lnTo>
                  <a:pt x="224" y="74"/>
                </a:lnTo>
                <a:lnTo>
                  <a:pt x="224" y="80"/>
                </a:lnTo>
                <a:lnTo>
                  <a:pt x="230" y="80"/>
                </a:lnTo>
                <a:lnTo>
                  <a:pt x="230" y="74"/>
                </a:lnTo>
                <a:lnTo>
                  <a:pt x="236" y="74"/>
                </a:lnTo>
                <a:lnTo>
                  <a:pt x="236" y="68"/>
                </a:lnTo>
                <a:lnTo>
                  <a:pt x="236" y="62"/>
                </a:lnTo>
                <a:lnTo>
                  <a:pt x="236" y="68"/>
                </a:lnTo>
                <a:lnTo>
                  <a:pt x="242" y="68"/>
                </a:lnTo>
                <a:lnTo>
                  <a:pt x="242" y="74"/>
                </a:lnTo>
                <a:lnTo>
                  <a:pt x="248" y="74"/>
                </a:lnTo>
                <a:lnTo>
                  <a:pt x="248" y="68"/>
                </a:lnTo>
                <a:lnTo>
                  <a:pt x="254" y="68"/>
                </a:lnTo>
                <a:lnTo>
                  <a:pt x="254" y="74"/>
                </a:lnTo>
                <a:lnTo>
                  <a:pt x="254" y="68"/>
                </a:lnTo>
                <a:lnTo>
                  <a:pt x="260" y="68"/>
                </a:lnTo>
                <a:lnTo>
                  <a:pt x="260" y="74"/>
                </a:lnTo>
                <a:lnTo>
                  <a:pt x="260" y="80"/>
                </a:lnTo>
                <a:lnTo>
                  <a:pt x="266" y="80"/>
                </a:lnTo>
                <a:lnTo>
                  <a:pt x="266" y="74"/>
                </a:lnTo>
                <a:lnTo>
                  <a:pt x="272" y="80"/>
                </a:lnTo>
                <a:lnTo>
                  <a:pt x="272" y="74"/>
                </a:lnTo>
                <a:lnTo>
                  <a:pt x="278" y="74"/>
                </a:lnTo>
                <a:lnTo>
                  <a:pt x="278" y="68"/>
                </a:lnTo>
                <a:lnTo>
                  <a:pt x="278" y="74"/>
                </a:lnTo>
                <a:lnTo>
                  <a:pt x="278" y="80"/>
                </a:lnTo>
                <a:lnTo>
                  <a:pt x="272" y="80"/>
                </a:lnTo>
                <a:lnTo>
                  <a:pt x="272" y="86"/>
                </a:lnTo>
                <a:lnTo>
                  <a:pt x="266" y="86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90" y="62"/>
                </a:lnTo>
                <a:lnTo>
                  <a:pt x="290" y="56"/>
                </a:lnTo>
                <a:lnTo>
                  <a:pt x="296" y="56"/>
                </a:lnTo>
                <a:lnTo>
                  <a:pt x="296" y="49"/>
                </a:lnTo>
                <a:lnTo>
                  <a:pt x="296" y="56"/>
                </a:lnTo>
                <a:lnTo>
                  <a:pt x="302" y="56"/>
                </a:lnTo>
                <a:lnTo>
                  <a:pt x="302" y="62"/>
                </a:lnTo>
                <a:lnTo>
                  <a:pt x="302" y="68"/>
                </a:lnTo>
                <a:lnTo>
                  <a:pt x="308" y="68"/>
                </a:lnTo>
                <a:lnTo>
                  <a:pt x="308" y="62"/>
                </a:lnTo>
                <a:lnTo>
                  <a:pt x="314" y="62"/>
                </a:lnTo>
                <a:lnTo>
                  <a:pt x="314" y="56"/>
                </a:lnTo>
                <a:lnTo>
                  <a:pt x="320" y="56"/>
                </a:lnTo>
                <a:lnTo>
                  <a:pt x="326" y="56"/>
                </a:lnTo>
                <a:lnTo>
                  <a:pt x="326" y="49"/>
                </a:lnTo>
                <a:lnTo>
                  <a:pt x="332" y="49"/>
                </a:lnTo>
                <a:lnTo>
                  <a:pt x="332" y="43"/>
                </a:lnTo>
                <a:lnTo>
                  <a:pt x="338" y="43"/>
                </a:lnTo>
                <a:lnTo>
                  <a:pt x="344" y="43"/>
                </a:lnTo>
                <a:lnTo>
                  <a:pt x="344" y="49"/>
                </a:lnTo>
                <a:lnTo>
                  <a:pt x="344" y="43"/>
                </a:lnTo>
                <a:lnTo>
                  <a:pt x="344" y="37"/>
                </a:lnTo>
                <a:lnTo>
                  <a:pt x="344" y="31"/>
                </a:lnTo>
                <a:lnTo>
                  <a:pt x="338" y="31"/>
                </a:lnTo>
                <a:lnTo>
                  <a:pt x="332" y="31"/>
                </a:lnTo>
                <a:lnTo>
                  <a:pt x="326" y="31"/>
                </a:lnTo>
                <a:lnTo>
                  <a:pt x="326" y="25"/>
                </a:lnTo>
                <a:lnTo>
                  <a:pt x="332" y="25"/>
                </a:lnTo>
                <a:lnTo>
                  <a:pt x="338" y="25"/>
                </a:lnTo>
                <a:lnTo>
                  <a:pt x="344" y="19"/>
                </a:lnTo>
                <a:lnTo>
                  <a:pt x="344" y="13"/>
                </a:lnTo>
                <a:lnTo>
                  <a:pt x="350" y="13"/>
                </a:lnTo>
                <a:lnTo>
                  <a:pt x="350" y="6"/>
                </a:lnTo>
                <a:lnTo>
                  <a:pt x="344" y="6"/>
                </a:lnTo>
                <a:lnTo>
                  <a:pt x="338" y="6"/>
                </a:lnTo>
                <a:lnTo>
                  <a:pt x="338" y="13"/>
                </a:lnTo>
                <a:lnTo>
                  <a:pt x="338" y="6"/>
                </a:lnTo>
                <a:lnTo>
                  <a:pt x="332" y="6"/>
                </a:lnTo>
                <a:lnTo>
                  <a:pt x="332" y="0"/>
                </a:lnTo>
                <a:lnTo>
                  <a:pt x="344" y="0"/>
                </a:lnTo>
                <a:lnTo>
                  <a:pt x="350" y="0"/>
                </a:lnTo>
                <a:lnTo>
                  <a:pt x="356" y="6"/>
                </a:lnTo>
                <a:lnTo>
                  <a:pt x="374" y="6"/>
                </a:lnTo>
                <a:lnTo>
                  <a:pt x="380" y="6"/>
                </a:lnTo>
                <a:lnTo>
                  <a:pt x="399" y="6"/>
                </a:lnTo>
                <a:lnTo>
                  <a:pt x="429" y="13"/>
                </a:lnTo>
                <a:lnTo>
                  <a:pt x="447" y="13"/>
                </a:lnTo>
                <a:lnTo>
                  <a:pt x="459" y="13"/>
                </a:lnTo>
                <a:lnTo>
                  <a:pt x="465" y="19"/>
                </a:lnTo>
                <a:lnTo>
                  <a:pt x="471" y="19"/>
                </a:lnTo>
                <a:lnTo>
                  <a:pt x="477" y="19"/>
                </a:lnTo>
                <a:lnTo>
                  <a:pt x="483" y="19"/>
                </a:lnTo>
                <a:lnTo>
                  <a:pt x="489" y="19"/>
                </a:lnTo>
                <a:lnTo>
                  <a:pt x="519" y="25"/>
                </a:lnTo>
                <a:lnTo>
                  <a:pt x="531" y="25"/>
                </a:lnTo>
                <a:lnTo>
                  <a:pt x="574" y="37"/>
                </a:lnTo>
                <a:lnTo>
                  <a:pt x="610" y="49"/>
                </a:lnTo>
                <a:lnTo>
                  <a:pt x="616" y="49"/>
                </a:lnTo>
                <a:lnTo>
                  <a:pt x="646" y="62"/>
                </a:lnTo>
                <a:lnTo>
                  <a:pt x="652" y="62"/>
                </a:lnTo>
                <a:lnTo>
                  <a:pt x="658" y="62"/>
                </a:lnTo>
                <a:lnTo>
                  <a:pt x="670" y="68"/>
                </a:lnTo>
                <a:lnTo>
                  <a:pt x="676" y="74"/>
                </a:lnTo>
                <a:lnTo>
                  <a:pt x="682" y="74"/>
                </a:lnTo>
                <a:lnTo>
                  <a:pt x="688" y="74"/>
                </a:lnTo>
                <a:lnTo>
                  <a:pt x="688" y="68"/>
                </a:lnTo>
                <a:lnTo>
                  <a:pt x="688" y="62"/>
                </a:lnTo>
                <a:lnTo>
                  <a:pt x="688" y="56"/>
                </a:lnTo>
                <a:lnTo>
                  <a:pt x="688" y="49"/>
                </a:lnTo>
                <a:lnTo>
                  <a:pt x="694" y="49"/>
                </a:lnTo>
                <a:lnTo>
                  <a:pt x="694" y="56"/>
                </a:lnTo>
                <a:lnTo>
                  <a:pt x="700" y="56"/>
                </a:lnTo>
                <a:lnTo>
                  <a:pt x="706" y="56"/>
                </a:lnTo>
                <a:lnTo>
                  <a:pt x="713" y="56"/>
                </a:lnTo>
                <a:lnTo>
                  <a:pt x="713" y="62"/>
                </a:lnTo>
                <a:lnTo>
                  <a:pt x="713" y="68"/>
                </a:lnTo>
                <a:lnTo>
                  <a:pt x="706" y="68"/>
                </a:lnTo>
                <a:lnTo>
                  <a:pt x="713" y="74"/>
                </a:lnTo>
                <a:lnTo>
                  <a:pt x="719" y="68"/>
                </a:lnTo>
                <a:lnTo>
                  <a:pt x="719" y="62"/>
                </a:lnTo>
                <a:lnTo>
                  <a:pt x="725" y="68"/>
                </a:lnTo>
                <a:lnTo>
                  <a:pt x="725" y="62"/>
                </a:lnTo>
                <a:lnTo>
                  <a:pt x="731" y="62"/>
                </a:lnTo>
                <a:lnTo>
                  <a:pt x="737" y="62"/>
                </a:lnTo>
                <a:lnTo>
                  <a:pt x="737" y="68"/>
                </a:lnTo>
                <a:lnTo>
                  <a:pt x="737" y="74"/>
                </a:lnTo>
                <a:lnTo>
                  <a:pt x="743" y="74"/>
                </a:lnTo>
                <a:lnTo>
                  <a:pt x="743" y="68"/>
                </a:lnTo>
                <a:lnTo>
                  <a:pt x="743" y="62"/>
                </a:lnTo>
                <a:lnTo>
                  <a:pt x="743" y="56"/>
                </a:lnTo>
                <a:lnTo>
                  <a:pt x="737" y="56"/>
                </a:lnTo>
                <a:lnTo>
                  <a:pt x="737" y="49"/>
                </a:lnTo>
                <a:lnTo>
                  <a:pt x="743" y="49"/>
                </a:lnTo>
                <a:lnTo>
                  <a:pt x="743" y="56"/>
                </a:lnTo>
                <a:lnTo>
                  <a:pt x="749" y="56"/>
                </a:lnTo>
                <a:lnTo>
                  <a:pt x="755" y="56"/>
                </a:lnTo>
                <a:lnTo>
                  <a:pt x="755" y="62"/>
                </a:lnTo>
                <a:lnTo>
                  <a:pt x="761" y="62"/>
                </a:lnTo>
                <a:lnTo>
                  <a:pt x="755" y="68"/>
                </a:lnTo>
                <a:lnTo>
                  <a:pt x="755" y="74"/>
                </a:lnTo>
                <a:lnTo>
                  <a:pt x="761" y="74"/>
                </a:lnTo>
                <a:lnTo>
                  <a:pt x="761" y="68"/>
                </a:lnTo>
                <a:lnTo>
                  <a:pt x="767" y="68"/>
                </a:lnTo>
                <a:lnTo>
                  <a:pt x="767" y="74"/>
                </a:lnTo>
                <a:lnTo>
                  <a:pt x="761" y="74"/>
                </a:lnTo>
                <a:lnTo>
                  <a:pt x="761" y="80"/>
                </a:lnTo>
                <a:lnTo>
                  <a:pt x="755" y="80"/>
                </a:lnTo>
                <a:lnTo>
                  <a:pt x="761" y="80"/>
                </a:lnTo>
                <a:lnTo>
                  <a:pt x="767" y="80"/>
                </a:lnTo>
                <a:lnTo>
                  <a:pt x="773" y="80"/>
                </a:lnTo>
                <a:lnTo>
                  <a:pt x="773" y="86"/>
                </a:lnTo>
                <a:lnTo>
                  <a:pt x="773" y="93"/>
                </a:lnTo>
                <a:lnTo>
                  <a:pt x="773" y="86"/>
                </a:lnTo>
                <a:lnTo>
                  <a:pt x="779" y="86"/>
                </a:lnTo>
                <a:lnTo>
                  <a:pt x="779" y="93"/>
                </a:lnTo>
                <a:lnTo>
                  <a:pt x="785" y="93"/>
                </a:lnTo>
                <a:lnTo>
                  <a:pt x="785" y="86"/>
                </a:lnTo>
                <a:lnTo>
                  <a:pt x="791" y="86"/>
                </a:lnTo>
                <a:lnTo>
                  <a:pt x="791" y="93"/>
                </a:lnTo>
                <a:lnTo>
                  <a:pt x="797" y="93"/>
                </a:lnTo>
                <a:lnTo>
                  <a:pt x="803" y="93"/>
                </a:lnTo>
                <a:lnTo>
                  <a:pt x="803" y="99"/>
                </a:lnTo>
                <a:lnTo>
                  <a:pt x="809" y="99"/>
                </a:lnTo>
                <a:lnTo>
                  <a:pt x="809" y="105"/>
                </a:lnTo>
                <a:lnTo>
                  <a:pt x="815" y="105"/>
                </a:lnTo>
                <a:lnTo>
                  <a:pt x="815" y="99"/>
                </a:lnTo>
                <a:lnTo>
                  <a:pt x="815" y="93"/>
                </a:lnTo>
                <a:lnTo>
                  <a:pt x="821" y="93"/>
                </a:lnTo>
                <a:lnTo>
                  <a:pt x="821" y="99"/>
                </a:lnTo>
                <a:lnTo>
                  <a:pt x="821" y="105"/>
                </a:lnTo>
                <a:lnTo>
                  <a:pt x="827" y="105"/>
                </a:lnTo>
                <a:lnTo>
                  <a:pt x="821" y="105"/>
                </a:lnTo>
                <a:lnTo>
                  <a:pt x="821" y="111"/>
                </a:lnTo>
                <a:lnTo>
                  <a:pt x="815" y="111"/>
                </a:lnTo>
                <a:lnTo>
                  <a:pt x="821" y="111"/>
                </a:lnTo>
                <a:lnTo>
                  <a:pt x="827" y="111"/>
                </a:lnTo>
                <a:lnTo>
                  <a:pt x="827" y="117"/>
                </a:lnTo>
                <a:lnTo>
                  <a:pt x="833" y="117"/>
                </a:lnTo>
                <a:lnTo>
                  <a:pt x="833" y="123"/>
                </a:lnTo>
                <a:lnTo>
                  <a:pt x="839" y="123"/>
                </a:lnTo>
                <a:lnTo>
                  <a:pt x="845" y="129"/>
                </a:lnTo>
                <a:lnTo>
                  <a:pt x="845" y="136"/>
                </a:lnTo>
                <a:lnTo>
                  <a:pt x="839" y="136"/>
                </a:lnTo>
                <a:lnTo>
                  <a:pt x="839" y="142"/>
                </a:lnTo>
                <a:lnTo>
                  <a:pt x="845" y="142"/>
                </a:lnTo>
                <a:lnTo>
                  <a:pt x="845" y="148"/>
                </a:lnTo>
                <a:lnTo>
                  <a:pt x="851" y="148"/>
                </a:lnTo>
                <a:lnTo>
                  <a:pt x="857" y="148"/>
                </a:lnTo>
                <a:lnTo>
                  <a:pt x="863" y="148"/>
                </a:lnTo>
                <a:lnTo>
                  <a:pt x="863" y="142"/>
                </a:lnTo>
                <a:lnTo>
                  <a:pt x="863" y="148"/>
                </a:lnTo>
                <a:lnTo>
                  <a:pt x="869" y="142"/>
                </a:lnTo>
                <a:lnTo>
                  <a:pt x="869" y="148"/>
                </a:lnTo>
                <a:lnTo>
                  <a:pt x="876" y="148"/>
                </a:lnTo>
                <a:lnTo>
                  <a:pt x="882" y="148"/>
                </a:lnTo>
                <a:lnTo>
                  <a:pt x="882" y="142"/>
                </a:lnTo>
                <a:lnTo>
                  <a:pt x="888" y="142"/>
                </a:lnTo>
                <a:lnTo>
                  <a:pt x="888" y="148"/>
                </a:lnTo>
                <a:lnTo>
                  <a:pt x="888" y="142"/>
                </a:lnTo>
                <a:lnTo>
                  <a:pt x="888" y="148"/>
                </a:lnTo>
                <a:lnTo>
                  <a:pt x="894" y="148"/>
                </a:lnTo>
                <a:lnTo>
                  <a:pt x="900" y="148"/>
                </a:lnTo>
                <a:lnTo>
                  <a:pt x="906" y="148"/>
                </a:lnTo>
                <a:lnTo>
                  <a:pt x="906" y="142"/>
                </a:lnTo>
                <a:lnTo>
                  <a:pt x="912" y="142"/>
                </a:lnTo>
                <a:lnTo>
                  <a:pt x="912" y="136"/>
                </a:lnTo>
                <a:lnTo>
                  <a:pt x="918" y="136"/>
                </a:lnTo>
                <a:lnTo>
                  <a:pt x="924" y="136"/>
                </a:lnTo>
                <a:lnTo>
                  <a:pt x="924" y="129"/>
                </a:lnTo>
                <a:lnTo>
                  <a:pt x="930" y="129"/>
                </a:lnTo>
                <a:lnTo>
                  <a:pt x="930" y="136"/>
                </a:lnTo>
                <a:lnTo>
                  <a:pt x="936" y="136"/>
                </a:lnTo>
                <a:lnTo>
                  <a:pt x="942" y="129"/>
                </a:lnTo>
                <a:lnTo>
                  <a:pt x="942" y="123"/>
                </a:lnTo>
                <a:lnTo>
                  <a:pt x="948" y="123"/>
                </a:lnTo>
                <a:lnTo>
                  <a:pt x="948" y="117"/>
                </a:lnTo>
                <a:lnTo>
                  <a:pt x="948" y="111"/>
                </a:lnTo>
                <a:lnTo>
                  <a:pt x="954" y="111"/>
                </a:lnTo>
                <a:lnTo>
                  <a:pt x="948" y="105"/>
                </a:lnTo>
                <a:lnTo>
                  <a:pt x="954" y="105"/>
                </a:lnTo>
                <a:lnTo>
                  <a:pt x="954" y="99"/>
                </a:lnTo>
                <a:lnTo>
                  <a:pt x="960" y="99"/>
                </a:lnTo>
                <a:lnTo>
                  <a:pt x="960" y="93"/>
                </a:lnTo>
                <a:lnTo>
                  <a:pt x="966" y="93"/>
                </a:lnTo>
                <a:lnTo>
                  <a:pt x="972" y="93"/>
                </a:lnTo>
                <a:lnTo>
                  <a:pt x="978" y="93"/>
                </a:lnTo>
                <a:lnTo>
                  <a:pt x="984" y="93"/>
                </a:lnTo>
                <a:lnTo>
                  <a:pt x="984" y="99"/>
                </a:lnTo>
                <a:lnTo>
                  <a:pt x="990" y="99"/>
                </a:lnTo>
                <a:lnTo>
                  <a:pt x="990" y="93"/>
                </a:lnTo>
                <a:lnTo>
                  <a:pt x="990" y="86"/>
                </a:lnTo>
                <a:lnTo>
                  <a:pt x="990" y="80"/>
                </a:lnTo>
                <a:lnTo>
                  <a:pt x="996" y="80"/>
                </a:lnTo>
                <a:lnTo>
                  <a:pt x="1002" y="80"/>
                </a:lnTo>
                <a:lnTo>
                  <a:pt x="1002" y="74"/>
                </a:lnTo>
                <a:lnTo>
                  <a:pt x="1008" y="80"/>
                </a:lnTo>
                <a:lnTo>
                  <a:pt x="1008" y="86"/>
                </a:lnTo>
                <a:lnTo>
                  <a:pt x="1014" y="86"/>
                </a:lnTo>
                <a:lnTo>
                  <a:pt x="1014" y="80"/>
                </a:lnTo>
                <a:lnTo>
                  <a:pt x="1020" y="80"/>
                </a:lnTo>
                <a:lnTo>
                  <a:pt x="1020" y="74"/>
                </a:lnTo>
                <a:lnTo>
                  <a:pt x="1026" y="74"/>
                </a:lnTo>
                <a:lnTo>
                  <a:pt x="1026" y="80"/>
                </a:lnTo>
                <a:lnTo>
                  <a:pt x="1032" y="80"/>
                </a:lnTo>
                <a:lnTo>
                  <a:pt x="1038" y="80"/>
                </a:lnTo>
                <a:lnTo>
                  <a:pt x="1038" y="74"/>
                </a:lnTo>
                <a:lnTo>
                  <a:pt x="1038" y="68"/>
                </a:lnTo>
                <a:lnTo>
                  <a:pt x="1045" y="68"/>
                </a:lnTo>
                <a:lnTo>
                  <a:pt x="1045" y="62"/>
                </a:lnTo>
                <a:lnTo>
                  <a:pt x="1045" y="56"/>
                </a:lnTo>
                <a:lnTo>
                  <a:pt x="1045" y="49"/>
                </a:lnTo>
                <a:lnTo>
                  <a:pt x="1045" y="43"/>
                </a:lnTo>
                <a:lnTo>
                  <a:pt x="1051" y="43"/>
                </a:lnTo>
                <a:lnTo>
                  <a:pt x="1057" y="43"/>
                </a:lnTo>
                <a:lnTo>
                  <a:pt x="1063" y="43"/>
                </a:lnTo>
                <a:lnTo>
                  <a:pt x="1063" y="49"/>
                </a:lnTo>
                <a:lnTo>
                  <a:pt x="1069" y="49"/>
                </a:lnTo>
                <a:lnTo>
                  <a:pt x="1069" y="43"/>
                </a:lnTo>
                <a:lnTo>
                  <a:pt x="1075" y="43"/>
                </a:lnTo>
                <a:lnTo>
                  <a:pt x="1075" y="49"/>
                </a:lnTo>
                <a:lnTo>
                  <a:pt x="1081" y="49"/>
                </a:lnTo>
                <a:lnTo>
                  <a:pt x="1081" y="43"/>
                </a:lnTo>
                <a:lnTo>
                  <a:pt x="1087" y="43"/>
                </a:lnTo>
                <a:lnTo>
                  <a:pt x="1087" y="49"/>
                </a:lnTo>
                <a:lnTo>
                  <a:pt x="1087" y="43"/>
                </a:lnTo>
                <a:lnTo>
                  <a:pt x="1081" y="37"/>
                </a:lnTo>
                <a:lnTo>
                  <a:pt x="1087" y="37"/>
                </a:lnTo>
                <a:lnTo>
                  <a:pt x="1087" y="43"/>
                </a:lnTo>
                <a:lnTo>
                  <a:pt x="1093" y="43"/>
                </a:lnTo>
                <a:lnTo>
                  <a:pt x="1093" y="49"/>
                </a:lnTo>
                <a:lnTo>
                  <a:pt x="1093" y="43"/>
                </a:lnTo>
                <a:lnTo>
                  <a:pt x="1099" y="43"/>
                </a:lnTo>
                <a:lnTo>
                  <a:pt x="1099" y="37"/>
                </a:lnTo>
                <a:lnTo>
                  <a:pt x="1105" y="37"/>
                </a:lnTo>
                <a:lnTo>
                  <a:pt x="1105" y="31"/>
                </a:lnTo>
                <a:lnTo>
                  <a:pt x="1111" y="31"/>
                </a:lnTo>
                <a:lnTo>
                  <a:pt x="1111" y="25"/>
                </a:lnTo>
                <a:lnTo>
                  <a:pt x="1117" y="25"/>
                </a:lnTo>
                <a:lnTo>
                  <a:pt x="1117" y="31"/>
                </a:lnTo>
                <a:lnTo>
                  <a:pt x="1117" y="25"/>
                </a:lnTo>
                <a:lnTo>
                  <a:pt x="1117" y="31"/>
                </a:lnTo>
                <a:lnTo>
                  <a:pt x="1123" y="31"/>
                </a:lnTo>
                <a:lnTo>
                  <a:pt x="1129" y="31"/>
                </a:lnTo>
                <a:lnTo>
                  <a:pt x="1123" y="31"/>
                </a:lnTo>
                <a:lnTo>
                  <a:pt x="1123" y="25"/>
                </a:lnTo>
                <a:lnTo>
                  <a:pt x="1129" y="25"/>
                </a:lnTo>
                <a:lnTo>
                  <a:pt x="1123" y="25"/>
                </a:lnTo>
                <a:lnTo>
                  <a:pt x="1123" y="19"/>
                </a:lnTo>
                <a:lnTo>
                  <a:pt x="1129" y="19"/>
                </a:lnTo>
                <a:lnTo>
                  <a:pt x="1135" y="13"/>
                </a:lnTo>
                <a:lnTo>
                  <a:pt x="1141" y="13"/>
                </a:lnTo>
                <a:lnTo>
                  <a:pt x="1141" y="6"/>
                </a:lnTo>
                <a:lnTo>
                  <a:pt x="1147" y="6"/>
                </a:lnTo>
                <a:lnTo>
                  <a:pt x="1147" y="13"/>
                </a:lnTo>
                <a:lnTo>
                  <a:pt x="1153" y="13"/>
                </a:lnTo>
                <a:lnTo>
                  <a:pt x="1159" y="13"/>
                </a:lnTo>
                <a:lnTo>
                  <a:pt x="1159" y="19"/>
                </a:lnTo>
                <a:lnTo>
                  <a:pt x="1159" y="25"/>
                </a:lnTo>
                <a:lnTo>
                  <a:pt x="1159" y="19"/>
                </a:lnTo>
                <a:lnTo>
                  <a:pt x="1165" y="19"/>
                </a:lnTo>
                <a:lnTo>
                  <a:pt x="1165" y="13"/>
                </a:lnTo>
                <a:lnTo>
                  <a:pt x="1165" y="19"/>
                </a:lnTo>
                <a:lnTo>
                  <a:pt x="1165" y="25"/>
                </a:lnTo>
                <a:lnTo>
                  <a:pt x="1165" y="49"/>
                </a:lnTo>
                <a:lnTo>
                  <a:pt x="1165" y="56"/>
                </a:lnTo>
                <a:lnTo>
                  <a:pt x="1171" y="111"/>
                </a:lnTo>
                <a:lnTo>
                  <a:pt x="1171" y="117"/>
                </a:lnTo>
                <a:lnTo>
                  <a:pt x="1171" y="123"/>
                </a:lnTo>
                <a:lnTo>
                  <a:pt x="1171" y="129"/>
                </a:lnTo>
                <a:lnTo>
                  <a:pt x="1171" y="136"/>
                </a:lnTo>
                <a:lnTo>
                  <a:pt x="1171" y="179"/>
                </a:lnTo>
                <a:lnTo>
                  <a:pt x="1171" y="203"/>
                </a:lnTo>
                <a:lnTo>
                  <a:pt x="1177" y="197"/>
                </a:lnTo>
                <a:lnTo>
                  <a:pt x="1177" y="191"/>
                </a:lnTo>
                <a:lnTo>
                  <a:pt x="1183" y="191"/>
                </a:lnTo>
                <a:lnTo>
                  <a:pt x="1189" y="191"/>
                </a:lnTo>
                <a:lnTo>
                  <a:pt x="1189" y="185"/>
                </a:lnTo>
                <a:lnTo>
                  <a:pt x="1195" y="185"/>
                </a:lnTo>
                <a:lnTo>
                  <a:pt x="1201" y="185"/>
                </a:lnTo>
                <a:lnTo>
                  <a:pt x="1201" y="191"/>
                </a:lnTo>
                <a:lnTo>
                  <a:pt x="1208" y="191"/>
                </a:lnTo>
                <a:lnTo>
                  <a:pt x="1208" y="197"/>
                </a:lnTo>
                <a:lnTo>
                  <a:pt x="1214" y="197"/>
                </a:lnTo>
                <a:lnTo>
                  <a:pt x="1220" y="197"/>
                </a:lnTo>
                <a:lnTo>
                  <a:pt x="1226" y="197"/>
                </a:lnTo>
                <a:lnTo>
                  <a:pt x="1226" y="191"/>
                </a:lnTo>
                <a:lnTo>
                  <a:pt x="1232" y="191"/>
                </a:lnTo>
                <a:lnTo>
                  <a:pt x="1238" y="185"/>
                </a:lnTo>
                <a:lnTo>
                  <a:pt x="1244" y="185"/>
                </a:lnTo>
                <a:lnTo>
                  <a:pt x="1250" y="191"/>
                </a:lnTo>
                <a:lnTo>
                  <a:pt x="1250" y="197"/>
                </a:lnTo>
                <a:lnTo>
                  <a:pt x="1250" y="203"/>
                </a:lnTo>
                <a:lnTo>
                  <a:pt x="1250" y="197"/>
                </a:lnTo>
                <a:lnTo>
                  <a:pt x="1244" y="197"/>
                </a:lnTo>
                <a:lnTo>
                  <a:pt x="1244" y="203"/>
                </a:lnTo>
                <a:lnTo>
                  <a:pt x="1244" y="209"/>
                </a:lnTo>
                <a:lnTo>
                  <a:pt x="1244" y="216"/>
                </a:lnTo>
                <a:lnTo>
                  <a:pt x="1238" y="216"/>
                </a:lnTo>
                <a:lnTo>
                  <a:pt x="1238" y="222"/>
                </a:lnTo>
                <a:lnTo>
                  <a:pt x="1232" y="222"/>
                </a:lnTo>
                <a:lnTo>
                  <a:pt x="1232" y="228"/>
                </a:lnTo>
                <a:lnTo>
                  <a:pt x="1226" y="228"/>
                </a:lnTo>
                <a:lnTo>
                  <a:pt x="1226" y="234"/>
                </a:lnTo>
                <a:lnTo>
                  <a:pt x="1220" y="240"/>
                </a:lnTo>
                <a:lnTo>
                  <a:pt x="1220" y="246"/>
                </a:lnTo>
                <a:lnTo>
                  <a:pt x="1214" y="246"/>
                </a:lnTo>
                <a:lnTo>
                  <a:pt x="1214" y="253"/>
                </a:lnTo>
                <a:lnTo>
                  <a:pt x="1214" y="259"/>
                </a:lnTo>
                <a:lnTo>
                  <a:pt x="1208" y="265"/>
                </a:lnTo>
                <a:lnTo>
                  <a:pt x="1208" y="271"/>
                </a:lnTo>
                <a:lnTo>
                  <a:pt x="1201" y="271"/>
                </a:lnTo>
                <a:lnTo>
                  <a:pt x="1201" y="277"/>
                </a:lnTo>
                <a:lnTo>
                  <a:pt x="1201" y="283"/>
                </a:lnTo>
                <a:lnTo>
                  <a:pt x="1195" y="289"/>
                </a:lnTo>
                <a:lnTo>
                  <a:pt x="1195" y="296"/>
                </a:lnTo>
                <a:lnTo>
                  <a:pt x="1189" y="302"/>
                </a:lnTo>
                <a:lnTo>
                  <a:pt x="1189" y="308"/>
                </a:lnTo>
                <a:lnTo>
                  <a:pt x="1183" y="314"/>
                </a:lnTo>
                <a:lnTo>
                  <a:pt x="1183" y="320"/>
                </a:lnTo>
                <a:lnTo>
                  <a:pt x="1177" y="326"/>
                </a:lnTo>
                <a:lnTo>
                  <a:pt x="1177" y="333"/>
                </a:lnTo>
                <a:lnTo>
                  <a:pt x="1171" y="339"/>
                </a:lnTo>
                <a:lnTo>
                  <a:pt x="1171" y="345"/>
                </a:lnTo>
                <a:lnTo>
                  <a:pt x="1165" y="351"/>
                </a:lnTo>
                <a:lnTo>
                  <a:pt x="1165" y="357"/>
                </a:lnTo>
                <a:lnTo>
                  <a:pt x="1159" y="363"/>
                </a:lnTo>
                <a:lnTo>
                  <a:pt x="1159" y="369"/>
                </a:lnTo>
                <a:lnTo>
                  <a:pt x="1153" y="382"/>
                </a:lnTo>
                <a:lnTo>
                  <a:pt x="1147" y="388"/>
                </a:lnTo>
                <a:lnTo>
                  <a:pt x="1147" y="394"/>
                </a:lnTo>
                <a:lnTo>
                  <a:pt x="1147" y="400"/>
                </a:lnTo>
                <a:lnTo>
                  <a:pt x="1141" y="400"/>
                </a:lnTo>
                <a:lnTo>
                  <a:pt x="1141" y="412"/>
                </a:lnTo>
                <a:lnTo>
                  <a:pt x="1135" y="419"/>
                </a:lnTo>
                <a:lnTo>
                  <a:pt x="1135" y="425"/>
                </a:lnTo>
                <a:lnTo>
                  <a:pt x="1129" y="437"/>
                </a:lnTo>
                <a:lnTo>
                  <a:pt x="1129" y="443"/>
                </a:lnTo>
                <a:lnTo>
                  <a:pt x="1123" y="449"/>
                </a:lnTo>
                <a:lnTo>
                  <a:pt x="1123" y="456"/>
                </a:lnTo>
                <a:lnTo>
                  <a:pt x="1117" y="462"/>
                </a:lnTo>
                <a:lnTo>
                  <a:pt x="1117" y="468"/>
                </a:lnTo>
                <a:lnTo>
                  <a:pt x="1111" y="474"/>
                </a:lnTo>
                <a:lnTo>
                  <a:pt x="1111" y="480"/>
                </a:lnTo>
                <a:lnTo>
                  <a:pt x="1111" y="486"/>
                </a:lnTo>
                <a:lnTo>
                  <a:pt x="1111" y="492"/>
                </a:lnTo>
                <a:lnTo>
                  <a:pt x="1105" y="505"/>
                </a:lnTo>
                <a:lnTo>
                  <a:pt x="1099" y="505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25" name="Freeform 416"/>
          <p:cNvSpPr>
            <a:spLocks/>
          </p:cNvSpPr>
          <p:nvPr/>
        </p:nvSpPr>
        <p:spPr bwMode="auto">
          <a:xfrm>
            <a:off x="3586163" y="3286125"/>
            <a:ext cx="1666875" cy="1138238"/>
          </a:xfrm>
          <a:custGeom>
            <a:avLst/>
            <a:gdLst>
              <a:gd name="T0" fmla="*/ 2147483647 w 1050"/>
              <a:gd name="T1" fmla="*/ 2147483647 h 717"/>
              <a:gd name="T2" fmla="*/ 2147483647 w 1050"/>
              <a:gd name="T3" fmla="*/ 0 h 717"/>
              <a:gd name="T4" fmla="*/ 2147483647 w 1050"/>
              <a:gd name="T5" fmla="*/ 2147483647 h 717"/>
              <a:gd name="T6" fmla="*/ 2147483647 w 1050"/>
              <a:gd name="T7" fmla="*/ 2147483647 h 717"/>
              <a:gd name="T8" fmla="*/ 2147483647 w 1050"/>
              <a:gd name="T9" fmla="*/ 2147483647 h 717"/>
              <a:gd name="T10" fmla="*/ 2147483647 w 1050"/>
              <a:gd name="T11" fmla="*/ 2147483647 h 717"/>
              <a:gd name="T12" fmla="*/ 2147483647 w 1050"/>
              <a:gd name="T13" fmla="*/ 2147483647 h 717"/>
              <a:gd name="T14" fmla="*/ 2147483647 w 1050"/>
              <a:gd name="T15" fmla="*/ 2147483647 h 717"/>
              <a:gd name="T16" fmla="*/ 2147483647 w 1050"/>
              <a:gd name="T17" fmla="*/ 2147483647 h 717"/>
              <a:gd name="T18" fmla="*/ 2147483647 w 1050"/>
              <a:gd name="T19" fmla="*/ 2147483647 h 717"/>
              <a:gd name="T20" fmla="*/ 2147483647 w 1050"/>
              <a:gd name="T21" fmla="*/ 2147483647 h 717"/>
              <a:gd name="T22" fmla="*/ 2147483647 w 1050"/>
              <a:gd name="T23" fmla="*/ 2147483647 h 717"/>
              <a:gd name="T24" fmla="*/ 2147483647 w 1050"/>
              <a:gd name="T25" fmla="*/ 2147483647 h 717"/>
              <a:gd name="T26" fmla="*/ 2147483647 w 1050"/>
              <a:gd name="T27" fmla="*/ 2147483647 h 717"/>
              <a:gd name="T28" fmla="*/ 2147483647 w 1050"/>
              <a:gd name="T29" fmla="*/ 2147483647 h 717"/>
              <a:gd name="T30" fmla="*/ 2147483647 w 1050"/>
              <a:gd name="T31" fmla="*/ 2147483647 h 717"/>
              <a:gd name="T32" fmla="*/ 2147483647 w 1050"/>
              <a:gd name="T33" fmla="*/ 2147483647 h 717"/>
              <a:gd name="T34" fmla="*/ 2147483647 w 1050"/>
              <a:gd name="T35" fmla="*/ 2147483647 h 717"/>
              <a:gd name="T36" fmla="*/ 2147483647 w 1050"/>
              <a:gd name="T37" fmla="*/ 2147483647 h 717"/>
              <a:gd name="T38" fmla="*/ 2147483647 w 1050"/>
              <a:gd name="T39" fmla="*/ 2147483647 h 717"/>
              <a:gd name="T40" fmla="*/ 2147483647 w 1050"/>
              <a:gd name="T41" fmla="*/ 2147483647 h 717"/>
              <a:gd name="T42" fmla="*/ 2147483647 w 1050"/>
              <a:gd name="T43" fmla="*/ 2147483647 h 717"/>
              <a:gd name="T44" fmla="*/ 2147483647 w 1050"/>
              <a:gd name="T45" fmla="*/ 2147483647 h 717"/>
              <a:gd name="T46" fmla="*/ 2147483647 w 1050"/>
              <a:gd name="T47" fmla="*/ 2147483647 h 717"/>
              <a:gd name="T48" fmla="*/ 2147483647 w 1050"/>
              <a:gd name="T49" fmla="*/ 2147483647 h 717"/>
              <a:gd name="T50" fmla="*/ 2147483647 w 1050"/>
              <a:gd name="T51" fmla="*/ 2147483647 h 717"/>
              <a:gd name="T52" fmla="*/ 2147483647 w 1050"/>
              <a:gd name="T53" fmla="*/ 2147483647 h 717"/>
              <a:gd name="T54" fmla="*/ 2147483647 w 1050"/>
              <a:gd name="T55" fmla="*/ 2147483647 h 717"/>
              <a:gd name="T56" fmla="*/ 2147483647 w 1050"/>
              <a:gd name="T57" fmla="*/ 2147483647 h 717"/>
              <a:gd name="T58" fmla="*/ 2147483647 w 1050"/>
              <a:gd name="T59" fmla="*/ 2147483647 h 717"/>
              <a:gd name="T60" fmla="*/ 2147483647 w 1050"/>
              <a:gd name="T61" fmla="*/ 2147483647 h 717"/>
              <a:gd name="T62" fmla="*/ 2147483647 w 1050"/>
              <a:gd name="T63" fmla="*/ 2147483647 h 717"/>
              <a:gd name="T64" fmla="*/ 2147483647 w 1050"/>
              <a:gd name="T65" fmla="*/ 2147483647 h 717"/>
              <a:gd name="T66" fmla="*/ 2147483647 w 1050"/>
              <a:gd name="T67" fmla="*/ 2147483647 h 717"/>
              <a:gd name="T68" fmla="*/ 2147483647 w 1050"/>
              <a:gd name="T69" fmla="*/ 2147483647 h 717"/>
              <a:gd name="T70" fmla="*/ 2147483647 w 1050"/>
              <a:gd name="T71" fmla="*/ 2147483647 h 717"/>
              <a:gd name="T72" fmla="*/ 2147483647 w 1050"/>
              <a:gd name="T73" fmla="*/ 2147483647 h 717"/>
              <a:gd name="T74" fmla="*/ 2147483647 w 1050"/>
              <a:gd name="T75" fmla="*/ 2147483647 h 717"/>
              <a:gd name="T76" fmla="*/ 2147483647 w 1050"/>
              <a:gd name="T77" fmla="*/ 2147483647 h 717"/>
              <a:gd name="T78" fmla="*/ 2147483647 w 1050"/>
              <a:gd name="T79" fmla="*/ 2147483647 h 717"/>
              <a:gd name="T80" fmla="*/ 2147483647 w 1050"/>
              <a:gd name="T81" fmla="*/ 2147483647 h 717"/>
              <a:gd name="T82" fmla="*/ 2147483647 w 1050"/>
              <a:gd name="T83" fmla="*/ 2147483647 h 717"/>
              <a:gd name="T84" fmla="*/ 2147483647 w 1050"/>
              <a:gd name="T85" fmla="*/ 2147483647 h 717"/>
              <a:gd name="T86" fmla="*/ 2147483647 w 1050"/>
              <a:gd name="T87" fmla="*/ 2147483647 h 717"/>
              <a:gd name="T88" fmla="*/ 2147483647 w 1050"/>
              <a:gd name="T89" fmla="*/ 2147483647 h 717"/>
              <a:gd name="T90" fmla="*/ 2147483647 w 1050"/>
              <a:gd name="T91" fmla="*/ 2147483647 h 717"/>
              <a:gd name="T92" fmla="*/ 2147483647 w 1050"/>
              <a:gd name="T93" fmla="*/ 2147483647 h 717"/>
              <a:gd name="T94" fmla="*/ 2147483647 w 1050"/>
              <a:gd name="T95" fmla="*/ 2147483647 h 717"/>
              <a:gd name="T96" fmla="*/ 2147483647 w 1050"/>
              <a:gd name="T97" fmla="*/ 2147483647 h 717"/>
              <a:gd name="T98" fmla="*/ 2147483647 w 1050"/>
              <a:gd name="T99" fmla="*/ 2147483647 h 717"/>
              <a:gd name="T100" fmla="*/ 2147483647 w 1050"/>
              <a:gd name="T101" fmla="*/ 2147483647 h 717"/>
              <a:gd name="T102" fmla="*/ 2147483647 w 1050"/>
              <a:gd name="T103" fmla="*/ 2147483647 h 717"/>
              <a:gd name="T104" fmla="*/ 2147483647 w 1050"/>
              <a:gd name="T105" fmla="*/ 2147483647 h 717"/>
              <a:gd name="T106" fmla="*/ 2147483647 w 1050"/>
              <a:gd name="T107" fmla="*/ 2147483647 h 717"/>
              <a:gd name="T108" fmla="*/ 2147483647 w 1050"/>
              <a:gd name="T109" fmla="*/ 2147483647 h 717"/>
              <a:gd name="T110" fmla="*/ 2147483647 w 1050"/>
              <a:gd name="T111" fmla="*/ 2147483647 h 717"/>
              <a:gd name="T112" fmla="*/ 2147483647 w 1050"/>
              <a:gd name="T113" fmla="*/ 2147483647 h 717"/>
              <a:gd name="T114" fmla="*/ 2147483647 w 1050"/>
              <a:gd name="T115" fmla="*/ 2147483647 h 717"/>
              <a:gd name="T116" fmla="*/ 2147483647 w 1050"/>
              <a:gd name="T117" fmla="*/ 2147483647 h 717"/>
              <a:gd name="T118" fmla="*/ 2147483647 w 1050"/>
              <a:gd name="T119" fmla="*/ 2147483647 h 717"/>
              <a:gd name="T120" fmla="*/ 2147483647 w 1050"/>
              <a:gd name="T121" fmla="*/ 2147483647 h 717"/>
              <a:gd name="T122" fmla="*/ 2147483647 w 1050"/>
              <a:gd name="T123" fmla="*/ 2147483647 h 717"/>
              <a:gd name="T124" fmla="*/ 2147483647 w 1050"/>
              <a:gd name="T125" fmla="*/ 2147483647 h 7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0"/>
              <a:gd name="T190" fmla="*/ 0 h 717"/>
              <a:gd name="T191" fmla="*/ 1050 w 1050"/>
              <a:gd name="T192" fmla="*/ 717 h 7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0" h="717">
                <a:moveTo>
                  <a:pt x="800" y="67"/>
                </a:moveTo>
                <a:lnTo>
                  <a:pt x="800" y="62"/>
                </a:lnTo>
                <a:lnTo>
                  <a:pt x="800" y="57"/>
                </a:lnTo>
                <a:lnTo>
                  <a:pt x="800" y="52"/>
                </a:lnTo>
                <a:lnTo>
                  <a:pt x="795" y="52"/>
                </a:lnTo>
                <a:lnTo>
                  <a:pt x="790" y="52"/>
                </a:lnTo>
                <a:lnTo>
                  <a:pt x="790" y="46"/>
                </a:lnTo>
                <a:lnTo>
                  <a:pt x="790" y="41"/>
                </a:lnTo>
                <a:lnTo>
                  <a:pt x="785" y="41"/>
                </a:lnTo>
                <a:lnTo>
                  <a:pt x="785" y="36"/>
                </a:lnTo>
                <a:lnTo>
                  <a:pt x="780" y="36"/>
                </a:lnTo>
                <a:lnTo>
                  <a:pt x="775" y="36"/>
                </a:lnTo>
                <a:lnTo>
                  <a:pt x="770" y="36"/>
                </a:lnTo>
                <a:lnTo>
                  <a:pt x="770" y="31"/>
                </a:lnTo>
                <a:lnTo>
                  <a:pt x="765" y="31"/>
                </a:lnTo>
                <a:lnTo>
                  <a:pt x="765" y="26"/>
                </a:lnTo>
                <a:lnTo>
                  <a:pt x="759" y="26"/>
                </a:lnTo>
                <a:lnTo>
                  <a:pt x="754" y="26"/>
                </a:lnTo>
                <a:lnTo>
                  <a:pt x="749" y="20"/>
                </a:lnTo>
                <a:lnTo>
                  <a:pt x="744" y="15"/>
                </a:lnTo>
                <a:lnTo>
                  <a:pt x="744" y="10"/>
                </a:lnTo>
                <a:lnTo>
                  <a:pt x="744" y="5"/>
                </a:lnTo>
                <a:lnTo>
                  <a:pt x="744" y="0"/>
                </a:lnTo>
                <a:lnTo>
                  <a:pt x="749" y="0"/>
                </a:lnTo>
                <a:lnTo>
                  <a:pt x="754" y="0"/>
                </a:lnTo>
                <a:lnTo>
                  <a:pt x="759" y="0"/>
                </a:lnTo>
                <a:lnTo>
                  <a:pt x="765" y="0"/>
                </a:lnTo>
                <a:lnTo>
                  <a:pt x="770" y="0"/>
                </a:lnTo>
                <a:lnTo>
                  <a:pt x="770" y="5"/>
                </a:lnTo>
                <a:lnTo>
                  <a:pt x="775" y="5"/>
                </a:lnTo>
                <a:lnTo>
                  <a:pt x="780" y="5"/>
                </a:lnTo>
                <a:lnTo>
                  <a:pt x="780" y="10"/>
                </a:lnTo>
                <a:lnTo>
                  <a:pt x="785" y="10"/>
                </a:lnTo>
                <a:lnTo>
                  <a:pt x="790" y="10"/>
                </a:lnTo>
                <a:lnTo>
                  <a:pt x="790" y="15"/>
                </a:lnTo>
                <a:lnTo>
                  <a:pt x="795" y="15"/>
                </a:lnTo>
                <a:lnTo>
                  <a:pt x="800" y="15"/>
                </a:lnTo>
                <a:lnTo>
                  <a:pt x="800" y="20"/>
                </a:lnTo>
                <a:lnTo>
                  <a:pt x="805" y="20"/>
                </a:lnTo>
                <a:lnTo>
                  <a:pt x="810" y="31"/>
                </a:lnTo>
                <a:lnTo>
                  <a:pt x="815" y="31"/>
                </a:lnTo>
                <a:lnTo>
                  <a:pt x="821" y="41"/>
                </a:lnTo>
                <a:lnTo>
                  <a:pt x="826" y="41"/>
                </a:lnTo>
                <a:lnTo>
                  <a:pt x="831" y="46"/>
                </a:lnTo>
                <a:lnTo>
                  <a:pt x="836" y="52"/>
                </a:lnTo>
                <a:lnTo>
                  <a:pt x="841" y="57"/>
                </a:lnTo>
                <a:lnTo>
                  <a:pt x="846" y="57"/>
                </a:lnTo>
                <a:lnTo>
                  <a:pt x="851" y="62"/>
                </a:lnTo>
                <a:lnTo>
                  <a:pt x="851" y="67"/>
                </a:lnTo>
                <a:lnTo>
                  <a:pt x="856" y="67"/>
                </a:lnTo>
                <a:lnTo>
                  <a:pt x="861" y="67"/>
                </a:lnTo>
                <a:lnTo>
                  <a:pt x="861" y="72"/>
                </a:lnTo>
                <a:lnTo>
                  <a:pt x="866" y="78"/>
                </a:lnTo>
                <a:lnTo>
                  <a:pt x="872" y="78"/>
                </a:lnTo>
                <a:lnTo>
                  <a:pt x="877" y="78"/>
                </a:lnTo>
                <a:lnTo>
                  <a:pt x="882" y="83"/>
                </a:lnTo>
                <a:lnTo>
                  <a:pt x="887" y="88"/>
                </a:lnTo>
                <a:lnTo>
                  <a:pt x="892" y="88"/>
                </a:lnTo>
                <a:lnTo>
                  <a:pt x="892" y="93"/>
                </a:lnTo>
                <a:lnTo>
                  <a:pt x="897" y="93"/>
                </a:lnTo>
                <a:lnTo>
                  <a:pt x="902" y="93"/>
                </a:lnTo>
                <a:lnTo>
                  <a:pt x="907" y="98"/>
                </a:lnTo>
                <a:lnTo>
                  <a:pt x="912" y="98"/>
                </a:lnTo>
                <a:lnTo>
                  <a:pt x="912" y="103"/>
                </a:lnTo>
                <a:lnTo>
                  <a:pt x="917" y="103"/>
                </a:lnTo>
                <a:lnTo>
                  <a:pt x="923" y="103"/>
                </a:lnTo>
                <a:lnTo>
                  <a:pt x="928" y="109"/>
                </a:lnTo>
                <a:lnTo>
                  <a:pt x="933" y="109"/>
                </a:lnTo>
                <a:lnTo>
                  <a:pt x="938" y="114"/>
                </a:lnTo>
                <a:lnTo>
                  <a:pt x="943" y="114"/>
                </a:lnTo>
                <a:lnTo>
                  <a:pt x="943" y="119"/>
                </a:lnTo>
                <a:lnTo>
                  <a:pt x="948" y="119"/>
                </a:lnTo>
                <a:lnTo>
                  <a:pt x="953" y="124"/>
                </a:lnTo>
                <a:lnTo>
                  <a:pt x="958" y="124"/>
                </a:lnTo>
                <a:lnTo>
                  <a:pt x="963" y="129"/>
                </a:lnTo>
                <a:lnTo>
                  <a:pt x="968" y="129"/>
                </a:lnTo>
                <a:lnTo>
                  <a:pt x="968" y="135"/>
                </a:lnTo>
                <a:lnTo>
                  <a:pt x="974" y="135"/>
                </a:lnTo>
                <a:lnTo>
                  <a:pt x="979" y="135"/>
                </a:lnTo>
                <a:lnTo>
                  <a:pt x="979" y="140"/>
                </a:lnTo>
                <a:lnTo>
                  <a:pt x="984" y="140"/>
                </a:lnTo>
                <a:lnTo>
                  <a:pt x="994" y="145"/>
                </a:lnTo>
                <a:lnTo>
                  <a:pt x="994" y="150"/>
                </a:lnTo>
                <a:lnTo>
                  <a:pt x="999" y="150"/>
                </a:lnTo>
                <a:lnTo>
                  <a:pt x="999" y="155"/>
                </a:lnTo>
                <a:lnTo>
                  <a:pt x="1004" y="161"/>
                </a:lnTo>
                <a:lnTo>
                  <a:pt x="1014" y="171"/>
                </a:lnTo>
                <a:lnTo>
                  <a:pt x="1019" y="171"/>
                </a:lnTo>
                <a:lnTo>
                  <a:pt x="1019" y="176"/>
                </a:lnTo>
                <a:lnTo>
                  <a:pt x="1025" y="176"/>
                </a:lnTo>
                <a:lnTo>
                  <a:pt x="1030" y="176"/>
                </a:lnTo>
                <a:lnTo>
                  <a:pt x="1030" y="181"/>
                </a:lnTo>
                <a:lnTo>
                  <a:pt x="1035" y="181"/>
                </a:lnTo>
                <a:lnTo>
                  <a:pt x="1040" y="181"/>
                </a:lnTo>
                <a:lnTo>
                  <a:pt x="1045" y="181"/>
                </a:lnTo>
                <a:lnTo>
                  <a:pt x="1050" y="181"/>
                </a:lnTo>
                <a:lnTo>
                  <a:pt x="1050" y="187"/>
                </a:lnTo>
                <a:lnTo>
                  <a:pt x="1045" y="187"/>
                </a:lnTo>
                <a:lnTo>
                  <a:pt x="1040" y="187"/>
                </a:lnTo>
                <a:lnTo>
                  <a:pt x="1035" y="187"/>
                </a:lnTo>
                <a:lnTo>
                  <a:pt x="1030" y="187"/>
                </a:lnTo>
                <a:lnTo>
                  <a:pt x="1030" y="192"/>
                </a:lnTo>
                <a:lnTo>
                  <a:pt x="1030" y="197"/>
                </a:lnTo>
                <a:lnTo>
                  <a:pt x="1035" y="197"/>
                </a:lnTo>
                <a:lnTo>
                  <a:pt x="1035" y="202"/>
                </a:lnTo>
                <a:lnTo>
                  <a:pt x="1035" y="207"/>
                </a:lnTo>
                <a:lnTo>
                  <a:pt x="1030" y="207"/>
                </a:lnTo>
                <a:lnTo>
                  <a:pt x="1030" y="213"/>
                </a:lnTo>
                <a:lnTo>
                  <a:pt x="1025" y="213"/>
                </a:lnTo>
                <a:lnTo>
                  <a:pt x="1019" y="207"/>
                </a:lnTo>
                <a:lnTo>
                  <a:pt x="1019" y="213"/>
                </a:lnTo>
                <a:lnTo>
                  <a:pt x="1025" y="213"/>
                </a:lnTo>
                <a:lnTo>
                  <a:pt x="1025" y="218"/>
                </a:lnTo>
                <a:lnTo>
                  <a:pt x="1019" y="218"/>
                </a:lnTo>
                <a:lnTo>
                  <a:pt x="1014" y="218"/>
                </a:lnTo>
                <a:lnTo>
                  <a:pt x="1014" y="213"/>
                </a:lnTo>
                <a:lnTo>
                  <a:pt x="1019" y="213"/>
                </a:lnTo>
                <a:lnTo>
                  <a:pt x="1014" y="213"/>
                </a:lnTo>
                <a:lnTo>
                  <a:pt x="1009" y="213"/>
                </a:lnTo>
                <a:lnTo>
                  <a:pt x="1009" y="218"/>
                </a:lnTo>
                <a:lnTo>
                  <a:pt x="1009" y="213"/>
                </a:lnTo>
                <a:lnTo>
                  <a:pt x="1004" y="213"/>
                </a:lnTo>
                <a:lnTo>
                  <a:pt x="1004" y="207"/>
                </a:lnTo>
                <a:lnTo>
                  <a:pt x="1004" y="213"/>
                </a:lnTo>
                <a:lnTo>
                  <a:pt x="999" y="213"/>
                </a:lnTo>
                <a:lnTo>
                  <a:pt x="1004" y="213"/>
                </a:lnTo>
                <a:lnTo>
                  <a:pt x="1004" y="218"/>
                </a:lnTo>
                <a:lnTo>
                  <a:pt x="1004" y="223"/>
                </a:lnTo>
                <a:lnTo>
                  <a:pt x="999" y="223"/>
                </a:lnTo>
                <a:lnTo>
                  <a:pt x="994" y="223"/>
                </a:lnTo>
                <a:lnTo>
                  <a:pt x="989" y="228"/>
                </a:lnTo>
                <a:lnTo>
                  <a:pt x="984" y="223"/>
                </a:lnTo>
                <a:lnTo>
                  <a:pt x="984" y="218"/>
                </a:lnTo>
                <a:lnTo>
                  <a:pt x="979" y="218"/>
                </a:lnTo>
                <a:lnTo>
                  <a:pt x="979" y="223"/>
                </a:lnTo>
                <a:lnTo>
                  <a:pt x="979" y="228"/>
                </a:lnTo>
                <a:lnTo>
                  <a:pt x="974" y="228"/>
                </a:lnTo>
                <a:lnTo>
                  <a:pt x="974" y="233"/>
                </a:lnTo>
                <a:lnTo>
                  <a:pt x="974" y="239"/>
                </a:lnTo>
                <a:lnTo>
                  <a:pt x="974" y="244"/>
                </a:lnTo>
                <a:lnTo>
                  <a:pt x="974" y="249"/>
                </a:lnTo>
                <a:lnTo>
                  <a:pt x="968" y="254"/>
                </a:lnTo>
                <a:lnTo>
                  <a:pt x="968" y="259"/>
                </a:lnTo>
                <a:lnTo>
                  <a:pt x="963" y="265"/>
                </a:lnTo>
                <a:lnTo>
                  <a:pt x="958" y="270"/>
                </a:lnTo>
                <a:lnTo>
                  <a:pt x="953" y="275"/>
                </a:lnTo>
                <a:lnTo>
                  <a:pt x="917" y="306"/>
                </a:lnTo>
                <a:lnTo>
                  <a:pt x="887" y="337"/>
                </a:lnTo>
                <a:lnTo>
                  <a:pt x="872" y="348"/>
                </a:lnTo>
                <a:lnTo>
                  <a:pt x="866" y="353"/>
                </a:lnTo>
                <a:lnTo>
                  <a:pt x="861" y="358"/>
                </a:lnTo>
                <a:lnTo>
                  <a:pt x="856" y="363"/>
                </a:lnTo>
                <a:lnTo>
                  <a:pt x="851" y="363"/>
                </a:lnTo>
                <a:lnTo>
                  <a:pt x="846" y="368"/>
                </a:lnTo>
                <a:lnTo>
                  <a:pt x="841" y="368"/>
                </a:lnTo>
                <a:lnTo>
                  <a:pt x="836" y="374"/>
                </a:lnTo>
                <a:lnTo>
                  <a:pt x="831" y="379"/>
                </a:lnTo>
                <a:lnTo>
                  <a:pt x="831" y="384"/>
                </a:lnTo>
                <a:lnTo>
                  <a:pt x="826" y="384"/>
                </a:lnTo>
                <a:lnTo>
                  <a:pt x="826" y="389"/>
                </a:lnTo>
                <a:lnTo>
                  <a:pt x="821" y="394"/>
                </a:lnTo>
                <a:lnTo>
                  <a:pt x="815" y="400"/>
                </a:lnTo>
                <a:lnTo>
                  <a:pt x="810" y="405"/>
                </a:lnTo>
                <a:lnTo>
                  <a:pt x="805" y="410"/>
                </a:lnTo>
                <a:lnTo>
                  <a:pt x="800" y="410"/>
                </a:lnTo>
                <a:lnTo>
                  <a:pt x="800" y="415"/>
                </a:lnTo>
                <a:lnTo>
                  <a:pt x="795" y="415"/>
                </a:lnTo>
                <a:lnTo>
                  <a:pt x="795" y="420"/>
                </a:lnTo>
                <a:lnTo>
                  <a:pt x="790" y="426"/>
                </a:lnTo>
                <a:lnTo>
                  <a:pt x="785" y="426"/>
                </a:lnTo>
                <a:lnTo>
                  <a:pt x="785" y="431"/>
                </a:lnTo>
                <a:lnTo>
                  <a:pt x="780" y="431"/>
                </a:lnTo>
                <a:lnTo>
                  <a:pt x="775" y="431"/>
                </a:lnTo>
                <a:lnTo>
                  <a:pt x="770" y="431"/>
                </a:lnTo>
                <a:lnTo>
                  <a:pt x="770" y="436"/>
                </a:lnTo>
                <a:lnTo>
                  <a:pt x="765" y="436"/>
                </a:lnTo>
                <a:lnTo>
                  <a:pt x="765" y="441"/>
                </a:lnTo>
                <a:lnTo>
                  <a:pt x="759" y="441"/>
                </a:lnTo>
                <a:lnTo>
                  <a:pt x="759" y="446"/>
                </a:lnTo>
                <a:lnTo>
                  <a:pt x="754" y="446"/>
                </a:lnTo>
                <a:lnTo>
                  <a:pt x="754" y="452"/>
                </a:lnTo>
                <a:lnTo>
                  <a:pt x="749" y="457"/>
                </a:lnTo>
                <a:lnTo>
                  <a:pt x="744" y="457"/>
                </a:lnTo>
                <a:lnTo>
                  <a:pt x="744" y="462"/>
                </a:lnTo>
                <a:lnTo>
                  <a:pt x="739" y="462"/>
                </a:lnTo>
                <a:lnTo>
                  <a:pt x="739" y="467"/>
                </a:lnTo>
                <a:lnTo>
                  <a:pt x="734" y="467"/>
                </a:lnTo>
                <a:lnTo>
                  <a:pt x="734" y="472"/>
                </a:lnTo>
                <a:lnTo>
                  <a:pt x="729" y="472"/>
                </a:lnTo>
                <a:lnTo>
                  <a:pt x="729" y="478"/>
                </a:lnTo>
                <a:lnTo>
                  <a:pt x="724" y="478"/>
                </a:lnTo>
                <a:lnTo>
                  <a:pt x="724" y="483"/>
                </a:lnTo>
                <a:lnTo>
                  <a:pt x="719" y="488"/>
                </a:lnTo>
                <a:lnTo>
                  <a:pt x="714" y="493"/>
                </a:lnTo>
                <a:lnTo>
                  <a:pt x="708" y="493"/>
                </a:lnTo>
                <a:lnTo>
                  <a:pt x="693" y="504"/>
                </a:lnTo>
                <a:lnTo>
                  <a:pt x="688" y="509"/>
                </a:lnTo>
                <a:lnTo>
                  <a:pt x="683" y="514"/>
                </a:lnTo>
                <a:lnTo>
                  <a:pt x="678" y="514"/>
                </a:lnTo>
                <a:lnTo>
                  <a:pt x="678" y="519"/>
                </a:lnTo>
                <a:lnTo>
                  <a:pt x="673" y="519"/>
                </a:lnTo>
                <a:lnTo>
                  <a:pt x="668" y="519"/>
                </a:lnTo>
                <a:lnTo>
                  <a:pt x="668" y="524"/>
                </a:lnTo>
                <a:lnTo>
                  <a:pt x="663" y="524"/>
                </a:lnTo>
                <a:lnTo>
                  <a:pt x="663" y="530"/>
                </a:lnTo>
                <a:lnTo>
                  <a:pt x="657" y="530"/>
                </a:lnTo>
                <a:lnTo>
                  <a:pt x="652" y="530"/>
                </a:lnTo>
                <a:lnTo>
                  <a:pt x="647" y="535"/>
                </a:lnTo>
                <a:lnTo>
                  <a:pt x="642" y="540"/>
                </a:lnTo>
                <a:lnTo>
                  <a:pt x="637" y="540"/>
                </a:lnTo>
                <a:lnTo>
                  <a:pt x="637" y="545"/>
                </a:lnTo>
                <a:lnTo>
                  <a:pt x="632" y="545"/>
                </a:lnTo>
                <a:lnTo>
                  <a:pt x="627" y="545"/>
                </a:lnTo>
                <a:lnTo>
                  <a:pt x="627" y="550"/>
                </a:lnTo>
                <a:lnTo>
                  <a:pt x="622" y="550"/>
                </a:lnTo>
                <a:lnTo>
                  <a:pt x="622" y="556"/>
                </a:lnTo>
                <a:lnTo>
                  <a:pt x="617" y="556"/>
                </a:lnTo>
                <a:lnTo>
                  <a:pt x="612" y="561"/>
                </a:lnTo>
                <a:lnTo>
                  <a:pt x="606" y="561"/>
                </a:lnTo>
                <a:lnTo>
                  <a:pt x="601" y="566"/>
                </a:lnTo>
                <a:lnTo>
                  <a:pt x="596" y="571"/>
                </a:lnTo>
                <a:lnTo>
                  <a:pt x="591" y="571"/>
                </a:lnTo>
                <a:lnTo>
                  <a:pt x="586" y="576"/>
                </a:lnTo>
                <a:lnTo>
                  <a:pt x="581" y="576"/>
                </a:lnTo>
                <a:lnTo>
                  <a:pt x="581" y="582"/>
                </a:lnTo>
                <a:lnTo>
                  <a:pt x="571" y="587"/>
                </a:lnTo>
                <a:lnTo>
                  <a:pt x="571" y="592"/>
                </a:lnTo>
                <a:lnTo>
                  <a:pt x="566" y="592"/>
                </a:lnTo>
                <a:lnTo>
                  <a:pt x="566" y="597"/>
                </a:lnTo>
                <a:lnTo>
                  <a:pt x="561" y="597"/>
                </a:lnTo>
                <a:lnTo>
                  <a:pt x="555" y="602"/>
                </a:lnTo>
                <a:lnTo>
                  <a:pt x="550" y="608"/>
                </a:lnTo>
                <a:lnTo>
                  <a:pt x="545" y="613"/>
                </a:lnTo>
                <a:lnTo>
                  <a:pt x="535" y="623"/>
                </a:lnTo>
                <a:lnTo>
                  <a:pt x="530" y="623"/>
                </a:lnTo>
                <a:lnTo>
                  <a:pt x="525" y="628"/>
                </a:lnTo>
                <a:lnTo>
                  <a:pt x="520" y="633"/>
                </a:lnTo>
                <a:lnTo>
                  <a:pt x="520" y="639"/>
                </a:lnTo>
                <a:lnTo>
                  <a:pt x="510" y="644"/>
                </a:lnTo>
                <a:lnTo>
                  <a:pt x="510" y="649"/>
                </a:lnTo>
                <a:lnTo>
                  <a:pt x="505" y="649"/>
                </a:lnTo>
                <a:lnTo>
                  <a:pt x="494" y="659"/>
                </a:lnTo>
                <a:lnTo>
                  <a:pt x="489" y="659"/>
                </a:lnTo>
                <a:lnTo>
                  <a:pt x="489" y="665"/>
                </a:lnTo>
                <a:lnTo>
                  <a:pt x="484" y="665"/>
                </a:lnTo>
                <a:lnTo>
                  <a:pt x="479" y="665"/>
                </a:lnTo>
                <a:lnTo>
                  <a:pt x="474" y="670"/>
                </a:lnTo>
                <a:lnTo>
                  <a:pt x="469" y="670"/>
                </a:lnTo>
                <a:lnTo>
                  <a:pt x="464" y="670"/>
                </a:lnTo>
                <a:lnTo>
                  <a:pt x="459" y="675"/>
                </a:lnTo>
                <a:lnTo>
                  <a:pt x="454" y="675"/>
                </a:lnTo>
                <a:lnTo>
                  <a:pt x="448" y="680"/>
                </a:lnTo>
                <a:lnTo>
                  <a:pt x="443" y="680"/>
                </a:lnTo>
                <a:lnTo>
                  <a:pt x="438" y="685"/>
                </a:lnTo>
                <a:lnTo>
                  <a:pt x="433" y="685"/>
                </a:lnTo>
                <a:lnTo>
                  <a:pt x="428" y="685"/>
                </a:lnTo>
                <a:lnTo>
                  <a:pt x="423" y="691"/>
                </a:lnTo>
                <a:lnTo>
                  <a:pt x="418" y="691"/>
                </a:lnTo>
                <a:lnTo>
                  <a:pt x="413" y="696"/>
                </a:lnTo>
                <a:lnTo>
                  <a:pt x="408" y="696"/>
                </a:lnTo>
                <a:lnTo>
                  <a:pt x="403" y="696"/>
                </a:lnTo>
                <a:lnTo>
                  <a:pt x="403" y="701"/>
                </a:lnTo>
                <a:lnTo>
                  <a:pt x="397" y="701"/>
                </a:lnTo>
                <a:lnTo>
                  <a:pt x="392" y="701"/>
                </a:lnTo>
                <a:lnTo>
                  <a:pt x="387" y="706"/>
                </a:lnTo>
                <a:lnTo>
                  <a:pt x="382" y="706"/>
                </a:lnTo>
                <a:lnTo>
                  <a:pt x="377" y="706"/>
                </a:lnTo>
                <a:lnTo>
                  <a:pt x="372" y="711"/>
                </a:lnTo>
                <a:lnTo>
                  <a:pt x="367" y="711"/>
                </a:lnTo>
                <a:lnTo>
                  <a:pt x="362" y="711"/>
                </a:lnTo>
                <a:lnTo>
                  <a:pt x="357" y="717"/>
                </a:lnTo>
                <a:lnTo>
                  <a:pt x="352" y="717"/>
                </a:lnTo>
                <a:lnTo>
                  <a:pt x="352" y="711"/>
                </a:lnTo>
                <a:lnTo>
                  <a:pt x="352" y="706"/>
                </a:lnTo>
                <a:lnTo>
                  <a:pt x="352" y="711"/>
                </a:lnTo>
                <a:lnTo>
                  <a:pt x="346" y="711"/>
                </a:lnTo>
                <a:lnTo>
                  <a:pt x="346" y="706"/>
                </a:lnTo>
                <a:lnTo>
                  <a:pt x="341" y="706"/>
                </a:lnTo>
                <a:lnTo>
                  <a:pt x="341" y="701"/>
                </a:lnTo>
                <a:lnTo>
                  <a:pt x="341" y="696"/>
                </a:lnTo>
                <a:lnTo>
                  <a:pt x="336" y="696"/>
                </a:lnTo>
                <a:lnTo>
                  <a:pt x="336" y="691"/>
                </a:lnTo>
                <a:lnTo>
                  <a:pt x="331" y="691"/>
                </a:lnTo>
                <a:lnTo>
                  <a:pt x="331" y="685"/>
                </a:lnTo>
                <a:lnTo>
                  <a:pt x="336" y="685"/>
                </a:lnTo>
                <a:lnTo>
                  <a:pt x="336" y="680"/>
                </a:lnTo>
                <a:lnTo>
                  <a:pt x="336" y="675"/>
                </a:lnTo>
                <a:lnTo>
                  <a:pt x="336" y="670"/>
                </a:lnTo>
                <a:lnTo>
                  <a:pt x="336" y="665"/>
                </a:lnTo>
                <a:lnTo>
                  <a:pt x="336" y="659"/>
                </a:lnTo>
                <a:lnTo>
                  <a:pt x="331" y="659"/>
                </a:lnTo>
                <a:lnTo>
                  <a:pt x="331" y="654"/>
                </a:lnTo>
                <a:lnTo>
                  <a:pt x="326" y="654"/>
                </a:lnTo>
                <a:lnTo>
                  <a:pt x="326" y="649"/>
                </a:lnTo>
                <a:lnTo>
                  <a:pt x="331" y="649"/>
                </a:lnTo>
                <a:lnTo>
                  <a:pt x="326" y="649"/>
                </a:lnTo>
                <a:lnTo>
                  <a:pt x="326" y="644"/>
                </a:lnTo>
                <a:lnTo>
                  <a:pt x="321" y="644"/>
                </a:lnTo>
                <a:lnTo>
                  <a:pt x="326" y="639"/>
                </a:lnTo>
                <a:lnTo>
                  <a:pt x="321" y="639"/>
                </a:lnTo>
                <a:lnTo>
                  <a:pt x="326" y="639"/>
                </a:lnTo>
                <a:lnTo>
                  <a:pt x="326" y="633"/>
                </a:lnTo>
                <a:lnTo>
                  <a:pt x="321" y="633"/>
                </a:lnTo>
                <a:lnTo>
                  <a:pt x="321" y="628"/>
                </a:lnTo>
                <a:lnTo>
                  <a:pt x="316" y="628"/>
                </a:lnTo>
                <a:lnTo>
                  <a:pt x="316" y="633"/>
                </a:lnTo>
                <a:lnTo>
                  <a:pt x="311" y="633"/>
                </a:lnTo>
                <a:lnTo>
                  <a:pt x="311" y="628"/>
                </a:lnTo>
                <a:lnTo>
                  <a:pt x="306" y="628"/>
                </a:lnTo>
                <a:lnTo>
                  <a:pt x="311" y="628"/>
                </a:lnTo>
                <a:lnTo>
                  <a:pt x="311" y="623"/>
                </a:lnTo>
                <a:lnTo>
                  <a:pt x="316" y="623"/>
                </a:lnTo>
                <a:lnTo>
                  <a:pt x="316" y="618"/>
                </a:lnTo>
                <a:lnTo>
                  <a:pt x="321" y="618"/>
                </a:lnTo>
                <a:lnTo>
                  <a:pt x="326" y="618"/>
                </a:lnTo>
                <a:lnTo>
                  <a:pt x="326" y="613"/>
                </a:lnTo>
                <a:lnTo>
                  <a:pt x="331" y="613"/>
                </a:lnTo>
                <a:lnTo>
                  <a:pt x="336" y="613"/>
                </a:lnTo>
                <a:lnTo>
                  <a:pt x="336" y="608"/>
                </a:lnTo>
                <a:lnTo>
                  <a:pt x="341" y="608"/>
                </a:lnTo>
                <a:lnTo>
                  <a:pt x="336" y="566"/>
                </a:lnTo>
                <a:lnTo>
                  <a:pt x="336" y="561"/>
                </a:lnTo>
                <a:lnTo>
                  <a:pt x="331" y="561"/>
                </a:lnTo>
                <a:lnTo>
                  <a:pt x="331" y="556"/>
                </a:lnTo>
                <a:lnTo>
                  <a:pt x="331" y="550"/>
                </a:lnTo>
                <a:lnTo>
                  <a:pt x="326" y="550"/>
                </a:lnTo>
                <a:lnTo>
                  <a:pt x="326" y="545"/>
                </a:lnTo>
                <a:lnTo>
                  <a:pt x="326" y="550"/>
                </a:lnTo>
                <a:lnTo>
                  <a:pt x="321" y="550"/>
                </a:lnTo>
                <a:lnTo>
                  <a:pt x="316" y="550"/>
                </a:lnTo>
                <a:lnTo>
                  <a:pt x="316" y="556"/>
                </a:lnTo>
                <a:lnTo>
                  <a:pt x="311" y="556"/>
                </a:lnTo>
                <a:lnTo>
                  <a:pt x="306" y="556"/>
                </a:lnTo>
                <a:lnTo>
                  <a:pt x="306" y="550"/>
                </a:lnTo>
                <a:lnTo>
                  <a:pt x="301" y="550"/>
                </a:lnTo>
                <a:lnTo>
                  <a:pt x="301" y="545"/>
                </a:lnTo>
                <a:lnTo>
                  <a:pt x="301" y="540"/>
                </a:lnTo>
                <a:lnTo>
                  <a:pt x="295" y="540"/>
                </a:lnTo>
                <a:lnTo>
                  <a:pt x="290" y="540"/>
                </a:lnTo>
                <a:lnTo>
                  <a:pt x="285" y="545"/>
                </a:lnTo>
                <a:lnTo>
                  <a:pt x="280" y="545"/>
                </a:lnTo>
                <a:lnTo>
                  <a:pt x="280" y="550"/>
                </a:lnTo>
                <a:lnTo>
                  <a:pt x="280" y="545"/>
                </a:lnTo>
                <a:lnTo>
                  <a:pt x="280" y="540"/>
                </a:lnTo>
                <a:lnTo>
                  <a:pt x="275" y="535"/>
                </a:lnTo>
                <a:lnTo>
                  <a:pt x="275" y="540"/>
                </a:lnTo>
                <a:lnTo>
                  <a:pt x="270" y="540"/>
                </a:lnTo>
                <a:lnTo>
                  <a:pt x="265" y="540"/>
                </a:lnTo>
                <a:lnTo>
                  <a:pt x="260" y="540"/>
                </a:lnTo>
                <a:lnTo>
                  <a:pt x="250" y="540"/>
                </a:lnTo>
                <a:lnTo>
                  <a:pt x="245" y="540"/>
                </a:lnTo>
                <a:lnTo>
                  <a:pt x="245" y="545"/>
                </a:lnTo>
                <a:lnTo>
                  <a:pt x="239" y="545"/>
                </a:lnTo>
                <a:lnTo>
                  <a:pt x="239" y="550"/>
                </a:lnTo>
                <a:lnTo>
                  <a:pt x="239" y="556"/>
                </a:lnTo>
                <a:lnTo>
                  <a:pt x="234" y="556"/>
                </a:lnTo>
                <a:lnTo>
                  <a:pt x="229" y="556"/>
                </a:lnTo>
                <a:lnTo>
                  <a:pt x="229" y="561"/>
                </a:lnTo>
                <a:lnTo>
                  <a:pt x="224" y="561"/>
                </a:lnTo>
                <a:lnTo>
                  <a:pt x="224" y="556"/>
                </a:lnTo>
                <a:lnTo>
                  <a:pt x="219" y="556"/>
                </a:lnTo>
                <a:lnTo>
                  <a:pt x="214" y="556"/>
                </a:lnTo>
                <a:lnTo>
                  <a:pt x="209" y="556"/>
                </a:lnTo>
                <a:lnTo>
                  <a:pt x="204" y="556"/>
                </a:lnTo>
                <a:lnTo>
                  <a:pt x="199" y="556"/>
                </a:lnTo>
                <a:lnTo>
                  <a:pt x="194" y="556"/>
                </a:lnTo>
                <a:lnTo>
                  <a:pt x="188" y="561"/>
                </a:lnTo>
                <a:lnTo>
                  <a:pt x="183" y="561"/>
                </a:lnTo>
                <a:lnTo>
                  <a:pt x="178" y="571"/>
                </a:lnTo>
                <a:lnTo>
                  <a:pt x="173" y="576"/>
                </a:lnTo>
                <a:lnTo>
                  <a:pt x="173" y="582"/>
                </a:lnTo>
                <a:lnTo>
                  <a:pt x="173" y="587"/>
                </a:lnTo>
                <a:lnTo>
                  <a:pt x="168" y="587"/>
                </a:lnTo>
                <a:lnTo>
                  <a:pt x="163" y="592"/>
                </a:lnTo>
                <a:lnTo>
                  <a:pt x="163" y="597"/>
                </a:lnTo>
                <a:lnTo>
                  <a:pt x="158" y="602"/>
                </a:lnTo>
                <a:lnTo>
                  <a:pt x="153" y="602"/>
                </a:lnTo>
                <a:lnTo>
                  <a:pt x="148" y="608"/>
                </a:lnTo>
                <a:lnTo>
                  <a:pt x="143" y="613"/>
                </a:lnTo>
                <a:lnTo>
                  <a:pt x="137" y="613"/>
                </a:lnTo>
                <a:lnTo>
                  <a:pt x="132" y="613"/>
                </a:lnTo>
                <a:lnTo>
                  <a:pt x="127" y="618"/>
                </a:lnTo>
                <a:lnTo>
                  <a:pt x="122" y="618"/>
                </a:lnTo>
                <a:lnTo>
                  <a:pt x="117" y="623"/>
                </a:lnTo>
                <a:lnTo>
                  <a:pt x="107" y="623"/>
                </a:lnTo>
                <a:lnTo>
                  <a:pt x="102" y="623"/>
                </a:lnTo>
                <a:lnTo>
                  <a:pt x="97" y="628"/>
                </a:lnTo>
                <a:lnTo>
                  <a:pt x="92" y="628"/>
                </a:lnTo>
                <a:lnTo>
                  <a:pt x="92" y="633"/>
                </a:lnTo>
                <a:lnTo>
                  <a:pt x="86" y="633"/>
                </a:lnTo>
                <a:lnTo>
                  <a:pt x="81" y="633"/>
                </a:lnTo>
                <a:lnTo>
                  <a:pt x="71" y="639"/>
                </a:lnTo>
                <a:lnTo>
                  <a:pt x="66" y="639"/>
                </a:lnTo>
                <a:lnTo>
                  <a:pt x="61" y="639"/>
                </a:lnTo>
                <a:lnTo>
                  <a:pt x="56" y="639"/>
                </a:lnTo>
                <a:lnTo>
                  <a:pt x="51" y="633"/>
                </a:lnTo>
                <a:lnTo>
                  <a:pt x="46" y="633"/>
                </a:lnTo>
                <a:lnTo>
                  <a:pt x="41" y="633"/>
                </a:lnTo>
                <a:lnTo>
                  <a:pt x="41" y="639"/>
                </a:lnTo>
                <a:lnTo>
                  <a:pt x="35" y="639"/>
                </a:lnTo>
                <a:lnTo>
                  <a:pt x="30" y="639"/>
                </a:lnTo>
                <a:lnTo>
                  <a:pt x="25" y="644"/>
                </a:lnTo>
                <a:lnTo>
                  <a:pt x="20" y="644"/>
                </a:lnTo>
                <a:lnTo>
                  <a:pt x="15" y="649"/>
                </a:lnTo>
                <a:lnTo>
                  <a:pt x="10" y="649"/>
                </a:lnTo>
                <a:lnTo>
                  <a:pt x="5" y="649"/>
                </a:lnTo>
                <a:lnTo>
                  <a:pt x="0" y="649"/>
                </a:lnTo>
                <a:lnTo>
                  <a:pt x="5" y="644"/>
                </a:lnTo>
                <a:lnTo>
                  <a:pt x="5" y="639"/>
                </a:lnTo>
                <a:lnTo>
                  <a:pt x="10" y="633"/>
                </a:lnTo>
                <a:lnTo>
                  <a:pt x="10" y="628"/>
                </a:lnTo>
                <a:lnTo>
                  <a:pt x="15" y="618"/>
                </a:lnTo>
                <a:lnTo>
                  <a:pt x="25" y="602"/>
                </a:lnTo>
                <a:lnTo>
                  <a:pt x="30" y="597"/>
                </a:lnTo>
                <a:lnTo>
                  <a:pt x="30" y="592"/>
                </a:lnTo>
                <a:lnTo>
                  <a:pt x="35" y="592"/>
                </a:lnTo>
                <a:lnTo>
                  <a:pt x="35" y="587"/>
                </a:lnTo>
                <a:lnTo>
                  <a:pt x="35" y="582"/>
                </a:lnTo>
                <a:lnTo>
                  <a:pt x="41" y="576"/>
                </a:lnTo>
                <a:lnTo>
                  <a:pt x="41" y="566"/>
                </a:lnTo>
                <a:lnTo>
                  <a:pt x="41" y="561"/>
                </a:lnTo>
                <a:lnTo>
                  <a:pt x="41" y="550"/>
                </a:lnTo>
                <a:lnTo>
                  <a:pt x="41" y="545"/>
                </a:lnTo>
                <a:lnTo>
                  <a:pt x="46" y="540"/>
                </a:lnTo>
                <a:lnTo>
                  <a:pt x="46" y="535"/>
                </a:lnTo>
                <a:lnTo>
                  <a:pt x="41" y="535"/>
                </a:lnTo>
                <a:lnTo>
                  <a:pt x="41" y="530"/>
                </a:lnTo>
                <a:lnTo>
                  <a:pt x="46" y="530"/>
                </a:lnTo>
                <a:lnTo>
                  <a:pt x="51" y="530"/>
                </a:lnTo>
                <a:lnTo>
                  <a:pt x="56" y="530"/>
                </a:lnTo>
                <a:lnTo>
                  <a:pt x="61" y="530"/>
                </a:lnTo>
                <a:lnTo>
                  <a:pt x="66" y="530"/>
                </a:lnTo>
                <a:lnTo>
                  <a:pt x="66" y="524"/>
                </a:lnTo>
                <a:lnTo>
                  <a:pt x="61" y="519"/>
                </a:lnTo>
                <a:lnTo>
                  <a:pt x="61" y="514"/>
                </a:lnTo>
                <a:lnTo>
                  <a:pt x="56" y="509"/>
                </a:lnTo>
                <a:lnTo>
                  <a:pt x="56" y="504"/>
                </a:lnTo>
                <a:lnTo>
                  <a:pt x="61" y="504"/>
                </a:lnTo>
                <a:lnTo>
                  <a:pt x="61" y="498"/>
                </a:lnTo>
                <a:lnTo>
                  <a:pt x="66" y="498"/>
                </a:lnTo>
                <a:lnTo>
                  <a:pt x="71" y="498"/>
                </a:lnTo>
                <a:lnTo>
                  <a:pt x="71" y="493"/>
                </a:lnTo>
                <a:lnTo>
                  <a:pt x="76" y="493"/>
                </a:lnTo>
                <a:lnTo>
                  <a:pt x="81" y="493"/>
                </a:lnTo>
                <a:lnTo>
                  <a:pt x="81" y="488"/>
                </a:lnTo>
                <a:lnTo>
                  <a:pt x="81" y="483"/>
                </a:lnTo>
                <a:lnTo>
                  <a:pt x="76" y="483"/>
                </a:lnTo>
                <a:lnTo>
                  <a:pt x="76" y="478"/>
                </a:lnTo>
                <a:lnTo>
                  <a:pt x="71" y="478"/>
                </a:lnTo>
                <a:lnTo>
                  <a:pt x="76" y="472"/>
                </a:lnTo>
                <a:lnTo>
                  <a:pt x="76" y="467"/>
                </a:lnTo>
                <a:lnTo>
                  <a:pt x="76" y="462"/>
                </a:lnTo>
                <a:lnTo>
                  <a:pt x="76" y="457"/>
                </a:lnTo>
                <a:lnTo>
                  <a:pt x="81" y="452"/>
                </a:lnTo>
                <a:lnTo>
                  <a:pt x="81" y="446"/>
                </a:lnTo>
                <a:lnTo>
                  <a:pt x="76" y="441"/>
                </a:lnTo>
                <a:lnTo>
                  <a:pt x="71" y="446"/>
                </a:lnTo>
                <a:lnTo>
                  <a:pt x="66" y="441"/>
                </a:lnTo>
                <a:lnTo>
                  <a:pt x="66" y="436"/>
                </a:lnTo>
                <a:lnTo>
                  <a:pt x="71" y="431"/>
                </a:lnTo>
                <a:lnTo>
                  <a:pt x="76" y="426"/>
                </a:lnTo>
                <a:lnTo>
                  <a:pt x="76" y="420"/>
                </a:lnTo>
                <a:lnTo>
                  <a:pt x="76" y="415"/>
                </a:lnTo>
                <a:lnTo>
                  <a:pt x="71" y="415"/>
                </a:lnTo>
                <a:lnTo>
                  <a:pt x="71" y="410"/>
                </a:lnTo>
                <a:lnTo>
                  <a:pt x="66" y="410"/>
                </a:lnTo>
                <a:lnTo>
                  <a:pt x="61" y="415"/>
                </a:lnTo>
                <a:lnTo>
                  <a:pt x="56" y="415"/>
                </a:lnTo>
                <a:lnTo>
                  <a:pt x="51" y="415"/>
                </a:lnTo>
                <a:lnTo>
                  <a:pt x="51" y="410"/>
                </a:lnTo>
                <a:lnTo>
                  <a:pt x="46" y="410"/>
                </a:lnTo>
                <a:lnTo>
                  <a:pt x="41" y="405"/>
                </a:lnTo>
                <a:lnTo>
                  <a:pt x="35" y="400"/>
                </a:lnTo>
                <a:lnTo>
                  <a:pt x="30" y="400"/>
                </a:lnTo>
                <a:lnTo>
                  <a:pt x="25" y="400"/>
                </a:lnTo>
                <a:lnTo>
                  <a:pt x="25" y="394"/>
                </a:lnTo>
                <a:lnTo>
                  <a:pt x="30" y="389"/>
                </a:lnTo>
                <a:lnTo>
                  <a:pt x="35" y="384"/>
                </a:lnTo>
                <a:lnTo>
                  <a:pt x="41" y="384"/>
                </a:lnTo>
                <a:lnTo>
                  <a:pt x="41" y="379"/>
                </a:lnTo>
                <a:lnTo>
                  <a:pt x="35" y="374"/>
                </a:lnTo>
                <a:lnTo>
                  <a:pt x="30" y="374"/>
                </a:lnTo>
                <a:lnTo>
                  <a:pt x="30" y="368"/>
                </a:lnTo>
                <a:lnTo>
                  <a:pt x="25" y="363"/>
                </a:lnTo>
                <a:lnTo>
                  <a:pt x="30" y="363"/>
                </a:lnTo>
                <a:lnTo>
                  <a:pt x="35" y="353"/>
                </a:lnTo>
                <a:lnTo>
                  <a:pt x="35" y="348"/>
                </a:lnTo>
                <a:lnTo>
                  <a:pt x="35" y="343"/>
                </a:lnTo>
                <a:lnTo>
                  <a:pt x="35" y="337"/>
                </a:lnTo>
                <a:lnTo>
                  <a:pt x="41" y="332"/>
                </a:lnTo>
                <a:lnTo>
                  <a:pt x="41" y="327"/>
                </a:lnTo>
                <a:lnTo>
                  <a:pt x="46" y="322"/>
                </a:lnTo>
                <a:lnTo>
                  <a:pt x="46" y="317"/>
                </a:lnTo>
                <a:lnTo>
                  <a:pt x="51" y="311"/>
                </a:lnTo>
                <a:lnTo>
                  <a:pt x="51" y="306"/>
                </a:lnTo>
                <a:lnTo>
                  <a:pt x="56" y="296"/>
                </a:lnTo>
                <a:lnTo>
                  <a:pt x="56" y="291"/>
                </a:lnTo>
                <a:lnTo>
                  <a:pt x="61" y="285"/>
                </a:lnTo>
                <a:lnTo>
                  <a:pt x="61" y="275"/>
                </a:lnTo>
                <a:lnTo>
                  <a:pt x="66" y="275"/>
                </a:lnTo>
                <a:lnTo>
                  <a:pt x="66" y="270"/>
                </a:lnTo>
                <a:lnTo>
                  <a:pt x="66" y="265"/>
                </a:lnTo>
                <a:lnTo>
                  <a:pt x="71" y="259"/>
                </a:lnTo>
                <a:lnTo>
                  <a:pt x="76" y="249"/>
                </a:lnTo>
                <a:lnTo>
                  <a:pt x="76" y="244"/>
                </a:lnTo>
                <a:lnTo>
                  <a:pt x="81" y="239"/>
                </a:lnTo>
                <a:lnTo>
                  <a:pt x="81" y="233"/>
                </a:lnTo>
                <a:lnTo>
                  <a:pt x="86" y="228"/>
                </a:lnTo>
                <a:lnTo>
                  <a:pt x="86" y="223"/>
                </a:lnTo>
                <a:lnTo>
                  <a:pt x="92" y="218"/>
                </a:lnTo>
                <a:lnTo>
                  <a:pt x="92" y="213"/>
                </a:lnTo>
                <a:lnTo>
                  <a:pt x="97" y="207"/>
                </a:lnTo>
                <a:lnTo>
                  <a:pt x="97" y="202"/>
                </a:lnTo>
                <a:lnTo>
                  <a:pt x="102" y="197"/>
                </a:lnTo>
                <a:lnTo>
                  <a:pt x="102" y="192"/>
                </a:lnTo>
                <a:lnTo>
                  <a:pt x="107" y="187"/>
                </a:lnTo>
                <a:lnTo>
                  <a:pt x="107" y="181"/>
                </a:lnTo>
                <a:lnTo>
                  <a:pt x="112" y="176"/>
                </a:lnTo>
                <a:lnTo>
                  <a:pt x="112" y="171"/>
                </a:lnTo>
                <a:lnTo>
                  <a:pt x="112" y="166"/>
                </a:lnTo>
                <a:lnTo>
                  <a:pt x="117" y="166"/>
                </a:lnTo>
                <a:lnTo>
                  <a:pt x="117" y="161"/>
                </a:lnTo>
                <a:lnTo>
                  <a:pt x="122" y="155"/>
                </a:lnTo>
                <a:lnTo>
                  <a:pt x="122" y="150"/>
                </a:lnTo>
                <a:lnTo>
                  <a:pt x="122" y="145"/>
                </a:lnTo>
                <a:lnTo>
                  <a:pt x="127" y="145"/>
                </a:lnTo>
                <a:lnTo>
                  <a:pt x="127" y="140"/>
                </a:lnTo>
                <a:lnTo>
                  <a:pt x="132" y="135"/>
                </a:lnTo>
                <a:lnTo>
                  <a:pt x="132" y="129"/>
                </a:lnTo>
                <a:lnTo>
                  <a:pt x="137" y="129"/>
                </a:lnTo>
                <a:lnTo>
                  <a:pt x="137" y="124"/>
                </a:lnTo>
                <a:lnTo>
                  <a:pt x="143" y="124"/>
                </a:lnTo>
                <a:lnTo>
                  <a:pt x="143" y="119"/>
                </a:lnTo>
                <a:lnTo>
                  <a:pt x="148" y="119"/>
                </a:lnTo>
                <a:lnTo>
                  <a:pt x="148" y="114"/>
                </a:lnTo>
                <a:lnTo>
                  <a:pt x="148" y="109"/>
                </a:lnTo>
                <a:lnTo>
                  <a:pt x="148" y="103"/>
                </a:lnTo>
                <a:lnTo>
                  <a:pt x="153" y="103"/>
                </a:lnTo>
                <a:lnTo>
                  <a:pt x="153" y="109"/>
                </a:lnTo>
                <a:lnTo>
                  <a:pt x="153" y="103"/>
                </a:lnTo>
                <a:lnTo>
                  <a:pt x="153" y="98"/>
                </a:lnTo>
                <a:lnTo>
                  <a:pt x="153" y="93"/>
                </a:lnTo>
                <a:lnTo>
                  <a:pt x="158" y="93"/>
                </a:lnTo>
                <a:lnTo>
                  <a:pt x="158" y="88"/>
                </a:lnTo>
                <a:lnTo>
                  <a:pt x="163" y="88"/>
                </a:lnTo>
                <a:lnTo>
                  <a:pt x="163" y="93"/>
                </a:lnTo>
                <a:lnTo>
                  <a:pt x="168" y="93"/>
                </a:lnTo>
                <a:lnTo>
                  <a:pt x="168" y="88"/>
                </a:lnTo>
                <a:lnTo>
                  <a:pt x="168" y="83"/>
                </a:lnTo>
                <a:lnTo>
                  <a:pt x="173" y="83"/>
                </a:lnTo>
                <a:lnTo>
                  <a:pt x="168" y="83"/>
                </a:lnTo>
                <a:lnTo>
                  <a:pt x="168" y="78"/>
                </a:lnTo>
                <a:lnTo>
                  <a:pt x="173" y="78"/>
                </a:lnTo>
                <a:lnTo>
                  <a:pt x="173" y="72"/>
                </a:lnTo>
                <a:lnTo>
                  <a:pt x="178" y="72"/>
                </a:lnTo>
                <a:lnTo>
                  <a:pt x="173" y="67"/>
                </a:lnTo>
                <a:lnTo>
                  <a:pt x="178" y="67"/>
                </a:lnTo>
                <a:lnTo>
                  <a:pt x="178" y="62"/>
                </a:lnTo>
                <a:lnTo>
                  <a:pt x="178" y="57"/>
                </a:lnTo>
                <a:lnTo>
                  <a:pt x="183" y="52"/>
                </a:lnTo>
                <a:lnTo>
                  <a:pt x="183" y="46"/>
                </a:lnTo>
                <a:lnTo>
                  <a:pt x="188" y="46"/>
                </a:lnTo>
                <a:lnTo>
                  <a:pt x="194" y="46"/>
                </a:lnTo>
                <a:lnTo>
                  <a:pt x="199" y="46"/>
                </a:lnTo>
                <a:lnTo>
                  <a:pt x="204" y="46"/>
                </a:lnTo>
                <a:lnTo>
                  <a:pt x="209" y="46"/>
                </a:lnTo>
                <a:lnTo>
                  <a:pt x="209" y="52"/>
                </a:lnTo>
                <a:lnTo>
                  <a:pt x="214" y="52"/>
                </a:lnTo>
                <a:lnTo>
                  <a:pt x="219" y="52"/>
                </a:lnTo>
                <a:lnTo>
                  <a:pt x="219" y="46"/>
                </a:lnTo>
                <a:lnTo>
                  <a:pt x="224" y="46"/>
                </a:lnTo>
                <a:lnTo>
                  <a:pt x="229" y="46"/>
                </a:lnTo>
                <a:lnTo>
                  <a:pt x="234" y="46"/>
                </a:lnTo>
                <a:lnTo>
                  <a:pt x="239" y="46"/>
                </a:lnTo>
                <a:lnTo>
                  <a:pt x="239" y="52"/>
                </a:lnTo>
                <a:lnTo>
                  <a:pt x="245" y="52"/>
                </a:lnTo>
                <a:lnTo>
                  <a:pt x="245" y="46"/>
                </a:lnTo>
                <a:lnTo>
                  <a:pt x="245" y="52"/>
                </a:lnTo>
                <a:lnTo>
                  <a:pt x="250" y="52"/>
                </a:lnTo>
                <a:lnTo>
                  <a:pt x="250" y="46"/>
                </a:lnTo>
                <a:lnTo>
                  <a:pt x="255" y="46"/>
                </a:lnTo>
                <a:lnTo>
                  <a:pt x="260" y="46"/>
                </a:lnTo>
                <a:lnTo>
                  <a:pt x="265" y="46"/>
                </a:lnTo>
                <a:lnTo>
                  <a:pt x="270" y="46"/>
                </a:lnTo>
                <a:lnTo>
                  <a:pt x="275" y="46"/>
                </a:lnTo>
                <a:lnTo>
                  <a:pt x="280" y="52"/>
                </a:lnTo>
                <a:lnTo>
                  <a:pt x="285" y="52"/>
                </a:lnTo>
                <a:lnTo>
                  <a:pt x="285" y="57"/>
                </a:lnTo>
                <a:lnTo>
                  <a:pt x="290" y="57"/>
                </a:lnTo>
                <a:lnTo>
                  <a:pt x="290" y="62"/>
                </a:lnTo>
                <a:lnTo>
                  <a:pt x="285" y="62"/>
                </a:lnTo>
                <a:lnTo>
                  <a:pt x="290" y="62"/>
                </a:lnTo>
                <a:lnTo>
                  <a:pt x="290" y="67"/>
                </a:lnTo>
                <a:lnTo>
                  <a:pt x="295" y="72"/>
                </a:lnTo>
                <a:lnTo>
                  <a:pt x="301" y="72"/>
                </a:lnTo>
                <a:lnTo>
                  <a:pt x="301" y="67"/>
                </a:lnTo>
                <a:lnTo>
                  <a:pt x="301" y="62"/>
                </a:lnTo>
                <a:lnTo>
                  <a:pt x="306" y="62"/>
                </a:lnTo>
                <a:lnTo>
                  <a:pt x="311" y="62"/>
                </a:lnTo>
                <a:lnTo>
                  <a:pt x="311" y="57"/>
                </a:lnTo>
                <a:lnTo>
                  <a:pt x="316" y="57"/>
                </a:lnTo>
                <a:lnTo>
                  <a:pt x="316" y="62"/>
                </a:lnTo>
                <a:lnTo>
                  <a:pt x="321" y="62"/>
                </a:lnTo>
                <a:lnTo>
                  <a:pt x="321" y="57"/>
                </a:lnTo>
                <a:lnTo>
                  <a:pt x="321" y="52"/>
                </a:lnTo>
                <a:lnTo>
                  <a:pt x="326" y="52"/>
                </a:lnTo>
                <a:lnTo>
                  <a:pt x="326" y="46"/>
                </a:lnTo>
                <a:lnTo>
                  <a:pt x="331" y="46"/>
                </a:lnTo>
                <a:lnTo>
                  <a:pt x="331" y="52"/>
                </a:lnTo>
                <a:lnTo>
                  <a:pt x="336" y="52"/>
                </a:lnTo>
                <a:lnTo>
                  <a:pt x="336" y="57"/>
                </a:lnTo>
                <a:lnTo>
                  <a:pt x="341" y="57"/>
                </a:lnTo>
                <a:lnTo>
                  <a:pt x="341" y="62"/>
                </a:lnTo>
                <a:lnTo>
                  <a:pt x="346" y="62"/>
                </a:lnTo>
                <a:lnTo>
                  <a:pt x="352" y="62"/>
                </a:lnTo>
                <a:lnTo>
                  <a:pt x="357" y="57"/>
                </a:lnTo>
                <a:lnTo>
                  <a:pt x="357" y="52"/>
                </a:lnTo>
                <a:lnTo>
                  <a:pt x="362" y="52"/>
                </a:lnTo>
                <a:lnTo>
                  <a:pt x="362" y="57"/>
                </a:lnTo>
                <a:lnTo>
                  <a:pt x="367" y="57"/>
                </a:lnTo>
                <a:lnTo>
                  <a:pt x="372" y="57"/>
                </a:lnTo>
                <a:lnTo>
                  <a:pt x="372" y="62"/>
                </a:lnTo>
                <a:lnTo>
                  <a:pt x="377" y="62"/>
                </a:lnTo>
                <a:lnTo>
                  <a:pt x="377" y="57"/>
                </a:lnTo>
                <a:lnTo>
                  <a:pt x="372" y="57"/>
                </a:lnTo>
                <a:lnTo>
                  <a:pt x="372" y="52"/>
                </a:lnTo>
                <a:lnTo>
                  <a:pt x="377" y="52"/>
                </a:lnTo>
                <a:lnTo>
                  <a:pt x="382" y="52"/>
                </a:lnTo>
                <a:lnTo>
                  <a:pt x="382" y="46"/>
                </a:lnTo>
                <a:lnTo>
                  <a:pt x="387" y="46"/>
                </a:lnTo>
                <a:lnTo>
                  <a:pt x="387" y="52"/>
                </a:lnTo>
                <a:lnTo>
                  <a:pt x="392" y="52"/>
                </a:lnTo>
                <a:lnTo>
                  <a:pt x="397" y="52"/>
                </a:lnTo>
                <a:lnTo>
                  <a:pt x="397" y="57"/>
                </a:lnTo>
                <a:lnTo>
                  <a:pt x="403" y="57"/>
                </a:lnTo>
                <a:lnTo>
                  <a:pt x="403" y="62"/>
                </a:lnTo>
                <a:lnTo>
                  <a:pt x="403" y="57"/>
                </a:lnTo>
                <a:lnTo>
                  <a:pt x="403" y="52"/>
                </a:lnTo>
                <a:lnTo>
                  <a:pt x="408" y="52"/>
                </a:lnTo>
                <a:lnTo>
                  <a:pt x="413" y="57"/>
                </a:lnTo>
                <a:lnTo>
                  <a:pt x="413" y="52"/>
                </a:lnTo>
                <a:lnTo>
                  <a:pt x="418" y="52"/>
                </a:lnTo>
                <a:lnTo>
                  <a:pt x="418" y="46"/>
                </a:lnTo>
                <a:lnTo>
                  <a:pt x="423" y="46"/>
                </a:lnTo>
                <a:lnTo>
                  <a:pt x="423" y="52"/>
                </a:lnTo>
                <a:lnTo>
                  <a:pt x="423" y="57"/>
                </a:lnTo>
                <a:lnTo>
                  <a:pt x="428" y="57"/>
                </a:lnTo>
                <a:lnTo>
                  <a:pt x="428" y="52"/>
                </a:lnTo>
                <a:lnTo>
                  <a:pt x="428" y="46"/>
                </a:lnTo>
                <a:lnTo>
                  <a:pt x="433" y="46"/>
                </a:lnTo>
                <a:lnTo>
                  <a:pt x="438" y="46"/>
                </a:lnTo>
                <a:lnTo>
                  <a:pt x="443" y="46"/>
                </a:lnTo>
                <a:lnTo>
                  <a:pt x="448" y="52"/>
                </a:lnTo>
                <a:lnTo>
                  <a:pt x="448" y="57"/>
                </a:lnTo>
                <a:lnTo>
                  <a:pt x="443" y="57"/>
                </a:lnTo>
                <a:lnTo>
                  <a:pt x="443" y="62"/>
                </a:lnTo>
                <a:lnTo>
                  <a:pt x="448" y="62"/>
                </a:lnTo>
                <a:lnTo>
                  <a:pt x="454" y="62"/>
                </a:lnTo>
                <a:lnTo>
                  <a:pt x="454" y="57"/>
                </a:lnTo>
                <a:lnTo>
                  <a:pt x="459" y="57"/>
                </a:lnTo>
                <a:lnTo>
                  <a:pt x="464" y="57"/>
                </a:lnTo>
                <a:lnTo>
                  <a:pt x="464" y="52"/>
                </a:lnTo>
                <a:lnTo>
                  <a:pt x="469" y="52"/>
                </a:lnTo>
                <a:lnTo>
                  <a:pt x="469" y="57"/>
                </a:lnTo>
                <a:lnTo>
                  <a:pt x="474" y="62"/>
                </a:lnTo>
                <a:lnTo>
                  <a:pt x="479" y="62"/>
                </a:lnTo>
                <a:lnTo>
                  <a:pt x="484" y="62"/>
                </a:lnTo>
                <a:lnTo>
                  <a:pt x="494" y="67"/>
                </a:lnTo>
                <a:lnTo>
                  <a:pt x="499" y="67"/>
                </a:lnTo>
                <a:lnTo>
                  <a:pt x="505" y="62"/>
                </a:lnTo>
                <a:lnTo>
                  <a:pt x="510" y="62"/>
                </a:lnTo>
                <a:lnTo>
                  <a:pt x="515" y="62"/>
                </a:lnTo>
                <a:lnTo>
                  <a:pt x="520" y="62"/>
                </a:lnTo>
                <a:lnTo>
                  <a:pt x="525" y="62"/>
                </a:lnTo>
                <a:lnTo>
                  <a:pt x="525" y="57"/>
                </a:lnTo>
                <a:lnTo>
                  <a:pt x="530" y="57"/>
                </a:lnTo>
                <a:lnTo>
                  <a:pt x="530" y="62"/>
                </a:lnTo>
                <a:lnTo>
                  <a:pt x="535" y="62"/>
                </a:lnTo>
                <a:lnTo>
                  <a:pt x="535" y="67"/>
                </a:lnTo>
                <a:lnTo>
                  <a:pt x="540" y="72"/>
                </a:lnTo>
                <a:lnTo>
                  <a:pt x="540" y="78"/>
                </a:lnTo>
                <a:lnTo>
                  <a:pt x="545" y="78"/>
                </a:lnTo>
                <a:lnTo>
                  <a:pt x="545" y="83"/>
                </a:lnTo>
                <a:lnTo>
                  <a:pt x="550" y="83"/>
                </a:lnTo>
                <a:lnTo>
                  <a:pt x="550" y="88"/>
                </a:lnTo>
                <a:lnTo>
                  <a:pt x="555" y="88"/>
                </a:lnTo>
                <a:lnTo>
                  <a:pt x="555" y="83"/>
                </a:lnTo>
                <a:lnTo>
                  <a:pt x="561" y="83"/>
                </a:lnTo>
                <a:lnTo>
                  <a:pt x="561" y="88"/>
                </a:lnTo>
                <a:lnTo>
                  <a:pt x="566" y="88"/>
                </a:lnTo>
                <a:lnTo>
                  <a:pt x="566" y="83"/>
                </a:lnTo>
                <a:lnTo>
                  <a:pt x="571" y="83"/>
                </a:lnTo>
                <a:lnTo>
                  <a:pt x="576" y="83"/>
                </a:lnTo>
                <a:lnTo>
                  <a:pt x="581" y="83"/>
                </a:lnTo>
                <a:lnTo>
                  <a:pt x="586" y="83"/>
                </a:lnTo>
                <a:lnTo>
                  <a:pt x="586" y="78"/>
                </a:lnTo>
                <a:lnTo>
                  <a:pt x="591" y="78"/>
                </a:lnTo>
                <a:lnTo>
                  <a:pt x="596" y="78"/>
                </a:lnTo>
                <a:lnTo>
                  <a:pt x="596" y="83"/>
                </a:lnTo>
                <a:lnTo>
                  <a:pt x="601" y="83"/>
                </a:lnTo>
                <a:lnTo>
                  <a:pt x="606" y="83"/>
                </a:lnTo>
                <a:lnTo>
                  <a:pt x="612" y="83"/>
                </a:lnTo>
                <a:lnTo>
                  <a:pt x="617" y="88"/>
                </a:lnTo>
                <a:lnTo>
                  <a:pt x="622" y="88"/>
                </a:lnTo>
                <a:lnTo>
                  <a:pt x="622" y="93"/>
                </a:lnTo>
                <a:lnTo>
                  <a:pt x="627" y="93"/>
                </a:lnTo>
                <a:lnTo>
                  <a:pt x="632" y="98"/>
                </a:lnTo>
                <a:lnTo>
                  <a:pt x="637" y="98"/>
                </a:lnTo>
                <a:lnTo>
                  <a:pt x="642" y="103"/>
                </a:lnTo>
                <a:lnTo>
                  <a:pt x="647" y="103"/>
                </a:lnTo>
                <a:lnTo>
                  <a:pt x="647" y="109"/>
                </a:lnTo>
                <a:lnTo>
                  <a:pt x="652" y="109"/>
                </a:lnTo>
                <a:lnTo>
                  <a:pt x="652" y="114"/>
                </a:lnTo>
                <a:lnTo>
                  <a:pt x="657" y="114"/>
                </a:lnTo>
                <a:lnTo>
                  <a:pt x="663" y="119"/>
                </a:lnTo>
                <a:lnTo>
                  <a:pt x="668" y="119"/>
                </a:lnTo>
                <a:lnTo>
                  <a:pt x="668" y="124"/>
                </a:lnTo>
                <a:lnTo>
                  <a:pt x="673" y="124"/>
                </a:lnTo>
                <a:lnTo>
                  <a:pt x="673" y="129"/>
                </a:lnTo>
                <a:lnTo>
                  <a:pt x="678" y="129"/>
                </a:lnTo>
                <a:lnTo>
                  <a:pt x="683" y="135"/>
                </a:lnTo>
                <a:lnTo>
                  <a:pt x="688" y="135"/>
                </a:lnTo>
                <a:lnTo>
                  <a:pt x="688" y="140"/>
                </a:lnTo>
                <a:lnTo>
                  <a:pt x="693" y="140"/>
                </a:lnTo>
                <a:lnTo>
                  <a:pt x="698" y="140"/>
                </a:lnTo>
                <a:lnTo>
                  <a:pt x="698" y="145"/>
                </a:lnTo>
                <a:lnTo>
                  <a:pt x="703" y="145"/>
                </a:lnTo>
                <a:lnTo>
                  <a:pt x="703" y="150"/>
                </a:lnTo>
                <a:lnTo>
                  <a:pt x="708" y="150"/>
                </a:lnTo>
                <a:lnTo>
                  <a:pt x="714" y="150"/>
                </a:lnTo>
                <a:lnTo>
                  <a:pt x="714" y="155"/>
                </a:lnTo>
                <a:lnTo>
                  <a:pt x="719" y="155"/>
                </a:lnTo>
                <a:lnTo>
                  <a:pt x="724" y="161"/>
                </a:lnTo>
                <a:lnTo>
                  <a:pt x="729" y="161"/>
                </a:lnTo>
                <a:lnTo>
                  <a:pt x="729" y="166"/>
                </a:lnTo>
                <a:lnTo>
                  <a:pt x="734" y="166"/>
                </a:lnTo>
                <a:lnTo>
                  <a:pt x="739" y="166"/>
                </a:lnTo>
                <a:lnTo>
                  <a:pt x="744" y="166"/>
                </a:lnTo>
                <a:lnTo>
                  <a:pt x="770" y="176"/>
                </a:lnTo>
                <a:lnTo>
                  <a:pt x="775" y="176"/>
                </a:lnTo>
                <a:lnTo>
                  <a:pt x="775" y="171"/>
                </a:lnTo>
                <a:lnTo>
                  <a:pt x="780" y="171"/>
                </a:lnTo>
                <a:lnTo>
                  <a:pt x="780" y="166"/>
                </a:lnTo>
                <a:lnTo>
                  <a:pt x="785" y="166"/>
                </a:lnTo>
                <a:lnTo>
                  <a:pt x="785" y="161"/>
                </a:lnTo>
                <a:lnTo>
                  <a:pt x="780" y="161"/>
                </a:lnTo>
                <a:lnTo>
                  <a:pt x="780" y="166"/>
                </a:lnTo>
                <a:lnTo>
                  <a:pt x="775" y="166"/>
                </a:lnTo>
                <a:lnTo>
                  <a:pt x="775" y="161"/>
                </a:lnTo>
                <a:lnTo>
                  <a:pt x="780" y="155"/>
                </a:lnTo>
                <a:lnTo>
                  <a:pt x="780" y="150"/>
                </a:lnTo>
                <a:lnTo>
                  <a:pt x="785" y="145"/>
                </a:lnTo>
                <a:lnTo>
                  <a:pt x="790" y="145"/>
                </a:lnTo>
                <a:lnTo>
                  <a:pt x="790" y="140"/>
                </a:lnTo>
                <a:lnTo>
                  <a:pt x="790" y="135"/>
                </a:lnTo>
                <a:lnTo>
                  <a:pt x="795" y="135"/>
                </a:lnTo>
                <a:lnTo>
                  <a:pt x="795" y="129"/>
                </a:lnTo>
                <a:lnTo>
                  <a:pt x="795" y="124"/>
                </a:lnTo>
                <a:lnTo>
                  <a:pt x="795" y="119"/>
                </a:lnTo>
                <a:lnTo>
                  <a:pt x="795" y="114"/>
                </a:lnTo>
                <a:lnTo>
                  <a:pt x="790" y="114"/>
                </a:lnTo>
                <a:lnTo>
                  <a:pt x="790" y="109"/>
                </a:lnTo>
                <a:lnTo>
                  <a:pt x="790" y="103"/>
                </a:lnTo>
                <a:lnTo>
                  <a:pt x="790" y="98"/>
                </a:lnTo>
                <a:lnTo>
                  <a:pt x="790" y="88"/>
                </a:lnTo>
                <a:lnTo>
                  <a:pt x="800" y="67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58787" y="114300"/>
            <a:ext cx="4875213" cy="6019800"/>
            <a:chOff x="-27" y="39"/>
            <a:chExt cx="3635" cy="44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48" y="39"/>
              <a:ext cx="682" cy="2467"/>
              <a:chOff x="2648" y="39"/>
              <a:chExt cx="682" cy="2467"/>
            </a:xfrm>
          </p:grpSpPr>
          <p:sp>
            <p:nvSpPr>
              <p:cNvPr id="1045" name="Freeform 7"/>
              <p:cNvSpPr>
                <a:spLocks/>
              </p:cNvSpPr>
              <p:nvPr/>
            </p:nvSpPr>
            <p:spPr bwMode="auto">
              <a:xfrm>
                <a:off x="2648" y="2439"/>
                <a:ext cx="6" cy="67"/>
              </a:xfrm>
              <a:custGeom>
                <a:avLst/>
                <a:gdLst>
                  <a:gd name="T0" fmla="*/ 0 w 6"/>
                  <a:gd name="T1" fmla="*/ 36 h 67"/>
                  <a:gd name="T2" fmla="*/ 0 w 6"/>
                  <a:gd name="T3" fmla="*/ 61 h 67"/>
                  <a:gd name="T4" fmla="*/ 6 w 6"/>
                  <a:gd name="T5" fmla="*/ 67 h 67"/>
                  <a:gd name="T6" fmla="*/ 6 w 6"/>
                  <a:gd name="T7" fmla="*/ 0 h 67"/>
                  <a:gd name="T8" fmla="*/ 0 w 6"/>
                  <a:gd name="T9" fmla="*/ 3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7"/>
                  <a:gd name="T17" fmla="*/ 6 w 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7">
                    <a:moveTo>
                      <a:pt x="0" y="36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6" name="Rectangle 8"/>
              <p:cNvSpPr>
                <a:spLocks noChangeArrowheads="1"/>
              </p:cNvSpPr>
              <p:nvPr/>
            </p:nvSpPr>
            <p:spPr bwMode="auto">
              <a:xfrm>
                <a:off x="2654" y="2291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9"/>
              <p:cNvSpPr>
                <a:spLocks/>
              </p:cNvSpPr>
              <p:nvPr/>
            </p:nvSpPr>
            <p:spPr bwMode="auto">
              <a:xfrm>
                <a:off x="2660" y="2156"/>
                <a:ext cx="6" cy="338"/>
              </a:xfrm>
              <a:custGeom>
                <a:avLst/>
                <a:gdLst>
                  <a:gd name="T0" fmla="*/ 0 w 6"/>
                  <a:gd name="T1" fmla="*/ 12 h 338"/>
                  <a:gd name="T2" fmla="*/ 0 w 6"/>
                  <a:gd name="T3" fmla="*/ 338 h 338"/>
                  <a:gd name="T4" fmla="*/ 6 w 6"/>
                  <a:gd name="T5" fmla="*/ 338 h 338"/>
                  <a:gd name="T6" fmla="*/ 6 w 6"/>
                  <a:gd name="T7" fmla="*/ 0 h 338"/>
                  <a:gd name="T8" fmla="*/ 0 w 6"/>
                  <a:gd name="T9" fmla="*/ 12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8"/>
                  <a:gd name="T17" fmla="*/ 6 w 6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8">
                    <a:moveTo>
                      <a:pt x="0" y="12"/>
                    </a:moveTo>
                    <a:lnTo>
                      <a:pt x="0" y="338"/>
                    </a:lnTo>
                    <a:lnTo>
                      <a:pt x="6" y="33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8" name="Freeform 10"/>
              <p:cNvSpPr>
                <a:spLocks/>
              </p:cNvSpPr>
              <p:nvPr/>
            </p:nvSpPr>
            <p:spPr bwMode="auto">
              <a:xfrm>
                <a:off x="2666" y="2008"/>
                <a:ext cx="6" cy="486"/>
              </a:xfrm>
              <a:custGeom>
                <a:avLst/>
                <a:gdLst>
                  <a:gd name="T0" fmla="*/ 0 w 6"/>
                  <a:gd name="T1" fmla="*/ 31 h 486"/>
                  <a:gd name="T2" fmla="*/ 0 w 6"/>
                  <a:gd name="T3" fmla="*/ 486 h 486"/>
                  <a:gd name="T4" fmla="*/ 6 w 6"/>
                  <a:gd name="T5" fmla="*/ 486 h 486"/>
                  <a:gd name="T6" fmla="*/ 6 w 6"/>
                  <a:gd name="T7" fmla="*/ 0 h 486"/>
                  <a:gd name="T8" fmla="*/ 0 w 6"/>
                  <a:gd name="T9" fmla="*/ 31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31"/>
                    </a:moveTo>
                    <a:lnTo>
                      <a:pt x="0" y="486"/>
                    </a:lnTo>
                    <a:lnTo>
                      <a:pt x="6" y="486"/>
                    </a:lnTo>
                    <a:lnTo>
                      <a:pt x="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9" name="Freeform 11"/>
              <p:cNvSpPr>
                <a:spLocks/>
              </p:cNvSpPr>
              <p:nvPr/>
            </p:nvSpPr>
            <p:spPr bwMode="auto">
              <a:xfrm>
                <a:off x="2672" y="5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50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50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0" name="Freeform 12"/>
              <p:cNvSpPr>
                <a:spLocks/>
              </p:cNvSpPr>
              <p:nvPr/>
            </p:nvSpPr>
            <p:spPr bwMode="auto">
              <a:xfrm>
                <a:off x="2672" y="1866"/>
                <a:ext cx="6" cy="622"/>
              </a:xfrm>
              <a:custGeom>
                <a:avLst/>
                <a:gdLst>
                  <a:gd name="T0" fmla="*/ 0 w 6"/>
                  <a:gd name="T1" fmla="*/ 19 h 622"/>
                  <a:gd name="T2" fmla="*/ 0 w 6"/>
                  <a:gd name="T3" fmla="*/ 622 h 622"/>
                  <a:gd name="T4" fmla="*/ 6 w 6"/>
                  <a:gd name="T5" fmla="*/ 622 h 622"/>
                  <a:gd name="T6" fmla="*/ 6 w 6"/>
                  <a:gd name="T7" fmla="*/ 0 h 622"/>
                  <a:gd name="T8" fmla="*/ 0 w 6"/>
                  <a:gd name="T9" fmla="*/ 1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2"/>
                  <a:gd name="T17" fmla="*/ 6 w 6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2">
                    <a:moveTo>
                      <a:pt x="0" y="19"/>
                    </a:moveTo>
                    <a:lnTo>
                      <a:pt x="0" y="622"/>
                    </a:lnTo>
                    <a:lnTo>
                      <a:pt x="6" y="622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1" name="Freeform 13"/>
              <p:cNvSpPr>
                <a:spLocks/>
              </p:cNvSpPr>
              <p:nvPr/>
            </p:nvSpPr>
            <p:spPr bwMode="auto">
              <a:xfrm>
                <a:off x="2678" y="568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14 h 326"/>
                  <a:gd name="T4" fmla="*/ 6 w 6"/>
                  <a:gd name="T5" fmla="*/ 326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14"/>
                    </a:lnTo>
                    <a:lnTo>
                      <a:pt x="6" y="3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2" name="Freeform 14"/>
              <p:cNvSpPr>
                <a:spLocks/>
              </p:cNvSpPr>
              <p:nvPr/>
            </p:nvSpPr>
            <p:spPr bwMode="auto">
              <a:xfrm>
                <a:off x="2678" y="1737"/>
                <a:ext cx="6" cy="757"/>
              </a:xfrm>
              <a:custGeom>
                <a:avLst/>
                <a:gdLst>
                  <a:gd name="T0" fmla="*/ 0 w 6"/>
                  <a:gd name="T1" fmla="*/ 12 h 757"/>
                  <a:gd name="T2" fmla="*/ 0 w 6"/>
                  <a:gd name="T3" fmla="*/ 757 h 757"/>
                  <a:gd name="T4" fmla="*/ 6 w 6"/>
                  <a:gd name="T5" fmla="*/ 757 h 757"/>
                  <a:gd name="T6" fmla="*/ 6 w 6"/>
                  <a:gd name="T7" fmla="*/ 0 h 757"/>
                  <a:gd name="T8" fmla="*/ 0 w 6"/>
                  <a:gd name="T9" fmla="*/ 12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7"/>
                  <a:gd name="T17" fmla="*/ 6 w 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7">
                    <a:moveTo>
                      <a:pt x="0" y="12"/>
                    </a:moveTo>
                    <a:lnTo>
                      <a:pt x="0" y="757"/>
                    </a:lnTo>
                    <a:lnTo>
                      <a:pt x="6" y="757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3" name="Freeform 15"/>
              <p:cNvSpPr>
                <a:spLocks/>
              </p:cNvSpPr>
              <p:nvPr/>
            </p:nvSpPr>
            <p:spPr bwMode="auto">
              <a:xfrm>
                <a:off x="2684" y="562"/>
                <a:ext cx="6" cy="591"/>
              </a:xfrm>
              <a:custGeom>
                <a:avLst/>
                <a:gdLst>
                  <a:gd name="T0" fmla="*/ 0 w 6"/>
                  <a:gd name="T1" fmla="*/ 0 h 591"/>
                  <a:gd name="T2" fmla="*/ 0 w 6"/>
                  <a:gd name="T3" fmla="*/ 560 h 591"/>
                  <a:gd name="T4" fmla="*/ 6 w 6"/>
                  <a:gd name="T5" fmla="*/ 591 h 591"/>
                  <a:gd name="T6" fmla="*/ 6 w 6"/>
                  <a:gd name="T7" fmla="*/ 0 h 591"/>
                  <a:gd name="T8" fmla="*/ 0 w 6"/>
                  <a:gd name="T9" fmla="*/ 0 h 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91"/>
                  <a:gd name="T17" fmla="*/ 6 w 6"/>
                  <a:gd name="T18" fmla="*/ 591 h 5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91">
                    <a:moveTo>
                      <a:pt x="0" y="0"/>
                    </a:moveTo>
                    <a:lnTo>
                      <a:pt x="0" y="560"/>
                    </a:lnTo>
                    <a:lnTo>
                      <a:pt x="6" y="5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4" name="Freeform 16"/>
              <p:cNvSpPr>
                <a:spLocks/>
              </p:cNvSpPr>
              <p:nvPr/>
            </p:nvSpPr>
            <p:spPr bwMode="auto">
              <a:xfrm>
                <a:off x="2684" y="1590"/>
                <a:ext cx="6" cy="892"/>
              </a:xfrm>
              <a:custGeom>
                <a:avLst/>
                <a:gdLst>
                  <a:gd name="T0" fmla="*/ 0 w 6"/>
                  <a:gd name="T1" fmla="*/ 30 h 892"/>
                  <a:gd name="T2" fmla="*/ 0 w 6"/>
                  <a:gd name="T3" fmla="*/ 892 h 892"/>
                  <a:gd name="T4" fmla="*/ 6 w 6"/>
                  <a:gd name="T5" fmla="*/ 892 h 892"/>
                  <a:gd name="T6" fmla="*/ 6 w 6"/>
                  <a:gd name="T7" fmla="*/ 0 h 892"/>
                  <a:gd name="T8" fmla="*/ 0 w 6"/>
                  <a:gd name="T9" fmla="*/ 30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92"/>
                  <a:gd name="T17" fmla="*/ 6 w 6"/>
                  <a:gd name="T18" fmla="*/ 892 h 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92">
                    <a:moveTo>
                      <a:pt x="0" y="30"/>
                    </a:moveTo>
                    <a:lnTo>
                      <a:pt x="0" y="892"/>
                    </a:lnTo>
                    <a:lnTo>
                      <a:pt x="6" y="892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5" name="Rectangle 17"/>
              <p:cNvSpPr>
                <a:spLocks noChangeArrowheads="1"/>
              </p:cNvSpPr>
              <p:nvPr/>
            </p:nvSpPr>
            <p:spPr bwMode="auto">
              <a:xfrm>
                <a:off x="2690" y="544"/>
                <a:ext cx="6" cy="7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18"/>
              <p:cNvSpPr>
                <a:spLocks/>
              </p:cNvSpPr>
              <p:nvPr/>
            </p:nvSpPr>
            <p:spPr bwMode="auto">
              <a:xfrm>
                <a:off x="2690" y="1460"/>
                <a:ext cx="6" cy="1015"/>
              </a:xfrm>
              <a:custGeom>
                <a:avLst/>
                <a:gdLst>
                  <a:gd name="T0" fmla="*/ 0 w 6"/>
                  <a:gd name="T1" fmla="*/ 6 h 1015"/>
                  <a:gd name="T2" fmla="*/ 0 w 6"/>
                  <a:gd name="T3" fmla="*/ 1015 h 1015"/>
                  <a:gd name="T4" fmla="*/ 6 w 6"/>
                  <a:gd name="T5" fmla="*/ 1015 h 1015"/>
                  <a:gd name="T6" fmla="*/ 6 w 6"/>
                  <a:gd name="T7" fmla="*/ 0 h 1015"/>
                  <a:gd name="T8" fmla="*/ 0 w 6"/>
                  <a:gd name="T9" fmla="*/ 6 h 1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15"/>
                  <a:gd name="T17" fmla="*/ 6 w 6"/>
                  <a:gd name="T18" fmla="*/ 1015 h 1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15">
                    <a:moveTo>
                      <a:pt x="0" y="6"/>
                    </a:moveTo>
                    <a:lnTo>
                      <a:pt x="0" y="1015"/>
                    </a:lnTo>
                    <a:lnTo>
                      <a:pt x="6" y="1015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7" name="Rectangle 19"/>
              <p:cNvSpPr>
                <a:spLocks noChangeArrowheads="1"/>
              </p:cNvSpPr>
              <p:nvPr/>
            </p:nvSpPr>
            <p:spPr bwMode="auto">
              <a:xfrm>
                <a:off x="2696" y="544"/>
                <a:ext cx="6" cy="19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Rectangle 20"/>
              <p:cNvSpPr>
                <a:spLocks noChangeArrowheads="1"/>
              </p:cNvSpPr>
              <p:nvPr/>
            </p:nvSpPr>
            <p:spPr bwMode="auto">
              <a:xfrm>
                <a:off x="2702" y="544"/>
                <a:ext cx="6" cy="19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Rectangle 21"/>
              <p:cNvSpPr>
                <a:spLocks noChangeArrowheads="1"/>
              </p:cNvSpPr>
              <p:nvPr/>
            </p:nvSpPr>
            <p:spPr bwMode="auto">
              <a:xfrm>
                <a:off x="2708" y="544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Rectangle 22"/>
              <p:cNvSpPr>
                <a:spLocks noChangeArrowheads="1"/>
              </p:cNvSpPr>
              <p:nvPr/>
            </p:nvSpPr>
            <p:spPr bwMode="auto">
              <a:xfrm>
                <a:off x="2714" y="537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23"/>
              <p:cNvSpPr>
                <a:spLocks/>
              </p:cNvSpPr>
              <p:nvPr/>
            </p:nvSpPr>
            <p:spPr bwMode="auto">
              <a:xfrm>
                <a:off x="2720" y="537"/>
                <a:ext cx="6" cy="1957"/>
              </a:xfrm>
              <a:custGeom>
                <a:avLst/>
                <a:gdLst>
                  <a:gd name="T0" fmla="*/ 0 w 6"/>
                  <a:gd name="T1" fmla="*/ 0 h 1957"/>
                  <a:gd name="T2" fmla="*/ 0 w 6"/>
                  <a:gd name="T3" fmla="*/ 1957 h 1957"/>
                  <a:gd name="T4" fmla="*/ 6 w 6"/>
                  <a:gd name="T5" fmla="*/ 1951 h 1957"/>
                  <a:gd name="T6" fmla="*/ 6 w 6"/>
                  <a:gd name="T7" fmla="*/ 0 h 1957"/>
                  <a:gd name="T8" fmla="*/ 0 w 6"/>
                  <a:gd name="T9" fmla="*/ 0 h 19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7"/>
                  <a:gd name="T17" fmla="*/ 6 w 6"/>
                  <a:gd name="T18" fmla="*/ 1957 h 19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7">
                    <a:moveTo>
                      <a:pt x="0" y="0"/>
                    </a:moveTo>
                    <a:lnTo>
                      <a:pt x="0" y="1957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2" name="Rectangle 24"/>
              <p:cNvSpPr>
                <a:spLocks noChangeArrowheads="1"/>
              </p:cNvSpPr>
              <p:nvPr/>
            </p:nvSpPr>
            <p:spPr bwMode="auto">
              <a:xfrm>
                <a:off x="2726" y="531"/>
                <a:ext cx="6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Rectangle 25"/>
              <p:cNvSpPr>
                <a:spLocks noChangeArrowheads="1"/>
              </p:cNvSpPr>
              <p:nvPr/>
            </p:nvSpPr>
            <p:spPr bwMode="auto">
              <a:xfrm>
                <a:off x="2732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Rectangle 26"/>
              <p:cNvSpPr>
                <a:spLocks noChangeArrowheads="1"/>
              </p:cNvSpPr>
              <p:nvPr/>
            </p:nvSpPr>
            <p:spPr bwMode="auto">
              <a:xfrm>
                <a:off x="2738" y="525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Rectangle 27"/>
              <p:cNvSpPr>
                <a:spLocks noChangeArrowheads="1"/>
              </p:cNvSpPr>
              <p:nvPr/>
            </p:nvSpPr>
            <p:spPr bwMode="auto">
              <a:xfrm>
                <a:off x="2744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Rectangle 28"/>
              <p:cNvSpPr>
                <a:spLocks noChangeArrowheads="1"/>
              </p:cNvSpPr>
              <p:nvPr/>
            </p:nvSpPr>
            <p:spPr bwMode="auto">
              <a:xfrm>
                <a:off x="2744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Rectangle 29"/>
              <p:cNvSpPr>
                <a:spLocks noChangeArrowheads="1"/>
              </p:cNvSpPr>
              <p:nvPr/>
            </p:nvSpPr>
            <p:spPr bwMode="auto">
              <a:xfrm>
                <a:off x="2750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Rectangle 30"/>
              <p:cNvSpPr>
                <a:spLocks noChangeArrowheads="1"/>
              </p:cNvSpPr>
              <p:nvPr/>
            </p:nvSpPr>
            <p:spPr bwMode="auto">
              <a:xfrm>
                <a:off x="2756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Rectangle 31"/>
              <p:cNvSpPr>
                <a:spLocks noChangeArrowheads="1"/>
              </p:cNvSpPr>
              <p:nvPr/>
            </p:nvSpPr>
            <p:spPr bwMode="auto">
              <a:xfrm>
                <a:off x="2762" y="519"/>
                <a:ext cx="7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Rectangle 32"/>
              <p:cNvSpPr>
                <a:spLocks noChangeArrowheads="1"/>
              </p:cNvSpPr>
              <p:nvPr/>
            </p:nvSpPr>
            <p:spPr bwMode="auto">
              <a:xfrm>
                <a:off x="2769" y="513"/>
                <a:ext cx="6" cy="1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33"/>
              <p:cNvSpPr>
                <a:spLocks noChangeArrowheads="1"/>
              </p:cNvSpPr>
              <p:nvPr/>
            </p:nvSpPr>
            <p:spPr bwMode="auto">
              <a:xfrm>
                <a:off x="2775" y="513"/>
                <a:ext cx="6" cy="1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Rectangle 34"/>
              <p:cNvSpPr>
                <a:spLocks noChangeArrowheads="1"/>
              </p:cNvSpPr>
              <p:nvPr/>
            </p:nvSpPr>
            <p:spPr bwMode="auto">
              <a:xfrm>
                <a:off x="2781" y="519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Freeform 35"/>
              <p:cNvSpPr>
                <a:spLocks/>
              </p:cNvSpPr>
              <p:nvPr/>
            </p:nvSpPr>
            <p:spPr bwMode="auto">
              <a:xfrm>
                <a:off x="2787" y="519"/>
                <a:ext cx="6" cy="1969"/>
              </a:xfrm>
              <a:custGeom>
                <a:avLst/>
                <a:gdLst>
                  <a:gd name="T0" fmla="*/ 0 w 6"/>
                  <a:gd name="T1" fmla="*/ 0 h 1969"/>
                  <a:gd name="T2" fmla="*/ 0 w 6"/>
                  <a:gd name="T3" fmla="*/ 1963 h 1969"/>
                  <a:gd name="T4" fmla="*/ 6 w 6"/>
                  <a:gd name="T5" fmla="*/ 1969 h 1969"/>
                  <a:gd name="T6" fmla="*/ 6 w 6"/>
                  <a:gd name="T7" fmla="*/ 0 h 1969"/>
                  <a:gd name="T8" fmla="*/ 0 w 6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69"/>
                  <a:gd name="T17" fmla="*/ 6 w 6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69">
                    <a:moveTo>
                      <a:pt x="0" y="0"/>
                    </a:moveTo>
                    <a:lnTo>
                      <a:pt x="0" y="1963"/>
                    </a:lnTo>
                    <a:lnTo>
                      <a:pt x="6" y="196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74" name="Rectangle 36"/>
              <p:cNvSpPr>
                <a:spLocks noChangeArrowheads="1"/>
              </p:cNvSpPr>
              <p:nvPr/>
            </p:nvSpPr>
            <p:spPr bwMode="auto">
              <a:xfrm>
                <a:off x="2793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Rectangle 37"/>
              <p:cNvSpPr>
                <a:spLocks noChangeArrowheads="1"/>
              </p:cNvSpPr>
              <p:nvPr/>
            </p:nvSpPr>
            <p:spPr bwMode="auto">
              <a:xfrm>
                <a:off x="2799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Rectangle 38"/>
              <p:cNvSpPr>
                <a:spLocks noChangeArrowheads="1"/>
              </p:cNvSpPr>
              <p:nvPr/>
            </p:nvSpPr>
            <p:spPr bwMode="auto">
              <a:xfrm>
                <a:off x="2805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Rectangle 39"/>
              <p:cNvSpPr>
                <a:spLocks noChangeArrowheads="1"/>
              </p:cNvSpPr>
              <p:nvPr/>
            </p:nvSpPr>
            <p:spPr bwMode="auto">
              <a:xfrm>
                <a:off x="2811" y="550"/>
                <a:ext cx="6" cy="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Rectangle 40"/>
              <p:cNvSpPr>
                <a:spLocks noChangeArrowheads="1"/>
              </p:cNvSpPr>
              <p:nvPr/>
            </p:nvSpPr>
            <p:spPr bwMode="auto">
              <a:xfrm>
                <a:off x="2817" y="562"/>
                <a:ext cx="6" cy="19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Rectangle 41"/>
              <p:cNvSpPr>
                <a:spLocks noChangeArrowheads="1"/>
              </p:cNvSpPr>
              <p:nvPr/>
            </p:nvSpPr>
            <p:spPr bwMode="auto">
              <a:xfrm>
                <a:off x="2823" y="556"/>
                <a:ext cx="6" cy="1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42"/>
              <p:cNvSpPr>
                <a:spLocks/>
              </p:cNvSpPr>
              <p:nvPr/>
            </p:nvSpPr>
            <p:spPr bwMode="auto">
              <a:xfrm>
                <a:off x="2829" y="556"/>
                <a:ext cx="6" cy="1926"/>
              </a:xfrm>
              <a:custGeom>
                <a:avLst/>
                <a:gdLst>
                  <a:gd name="T0" fmla="*/ 0 w 6"/>
                  <a:gd name="T1" fmla="*/ 0 h 1926"/>
                  <a:gd name="T2" fmla="*/ 0 w 6"/>
                  <a:gd name="T3" fmla="*/ 1919 h 1926"/>
                  <a:gd name="T4" fmla="*/ 6 w 6"/>
                  <a:gd name="T5" fmla="*/ 1926 h 1926"/>
                  <a:gd name="T6" fmla="*/ 6 w 6"/>
                  <a:gd name="T7" fmla="*/ 0 h 1926"/>
                  <a:gd name="T8" fmla="*/ 0 w 6"/>
                  <a:gd name="T9" fmla="*/ 0 h 1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26"/>
                  <a:gd name="T17" fmla="*/ 6 w 6"/>
                  <a:gd name="T18" fmla="*/ 1926 h 1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26">
                    <a:moveTo>
                      <a:pt x="0" y="0"/>
                    </a:moveTo>
                    <a:lnTo>
                      <a:pt x="0" y="1919"/>
                    </a:lnTo>
                    <a:lnTo>
                      <a:pt x="6" y="19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1" name="Rectangle 43"/>
              <p:cNvSpPr>
                <a:spLocks noChangeArrowheads="1"/>
              </p:cNvSpPr>
              <p:nvPr/>
            </p:nvSpPr>
            <p:spPr bwMode="auto">
              <a:xfrm>
                <a:off x="2829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Rectangle 44"/>
              <p:cNvSpPr>
                <a:spLocks noChangeArrowheads="1"/>
              </p:cNvSpPr>
              <p:nvPr/>
            </p:nvSpPr>
            <p:spPr bwMode="auto">
              <a:xfrm>
                <a:off x="2835" y="562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Rectangle 45"/>
              <p:cNvSpPr>
                <a:spLocks noChangeArrowheads="1"/>
              </p:cNvSpPr>
              <p:nvPr/>
            </p:nvSpPr>
            <p:spPr bwMode="auto">
              <a:xfrm>
                <a:off x="2841" y="562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Rectangle 46"/>
              <p:cNvSpPr>
                <a:spLocks noChangeArrowheads="1"/>
              </p:cNvSpPr>
              <p:nvPr/>
            </p:nvSpPr>
            <p:spPr bwMode="auto">
              <a:xfrm>
                <a:off x="2847" y="556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Rectangle 47"/>
              <p:cNvSpPr>
                <a:spLocks noChangeArrowheads="1"/>
              </p:cNvSpPr>
              <p:nvPr/>
            </p:nvSpPr>
            <p:spPr bwMode="auto">
              <a:xfrm>
                <a:off x="2853" y="556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Freeform 48"/>
              <p:cNvSpPr>
                <a:spLocks/>
              </p:cNvSpPr>
              <p:nvPr/>
            </p:nvSpPr>
            <p:spPr bwMode="auto">
              <a:xfrm>
                <a:off x="2859" y="562"/>
                <a:ext cx="6" cy="1932"/>
              </a:xfrm>
              <a:custGeom>
                <a:avLst/>
                <a:gdLst>
                  <a:gd name="T0" fmla="*/ 0 w 6"/>
                  <a:gd name="T1" fmla="*/ 0 h 1932"/>
                  <a:gd name="T2" fmla="*/ 0 w 6"/>
                  <a:gd name="T3" fmla="*/ 1926 h 1932"/>
                  <a:gd name="T4" fmla="*/ 6 w 6"/>
                  <a:gd name="T5" fmla="*/ 1932 h 1932"/>
                  <a:gd name="T6" fmla="*/ 6 w 6"/>
                  <a:gd name="T7" fmla="*/ 0 h 1932"/>
                  <a:gd name="T8" fmla="*/ 0 w 6"/>
                  <a:gd name="T9" fmla="*/ 0 h 19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32"/>
                  <a:gd name="T17" fmla="*/ 6 w 6"/>
                  <a:gd name="T18" fmla="*/ 1932 h 19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32">
                    <a:moveTo>
                      <a:pt x="0" y="0"/>
                    </a:moveTo>
                    <a:lnTo>
                      <a:pt x="0" y="1926"/>
                    </a:lnTo>
                    <a:lnTo>
                      <a:pt x="6" y="19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7" name="Rectangle 49"/>
              <p:cNvSpPr>
                <a:spLocks noChangeArrowheads="1"/>
              </p:cNvSpPr>
              <p:nvPr/>
            </p:nvSpPr>
            <p:spPr bwMode="auto">
              <a:xfrm>
                <a:off x="2865" y="574"/>
                <a:ext cx="6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Rectangle 50"/>
              <p:cNvSpPr>
                <a:spLocks noChangeArrowheads="1"/>
              </p:cNvSpPr>
              <p:nvPr/>
            </p:nvSpPr>
            <p:spPr bwMode="auto">
              <a:xfrm>
                <a:off x="2871" y="580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Freeform 51"/>
              <p:cNvSpPr>
                <a:spLocks/>
              </p:cNvSpPr>
              <p:nvPr/>
            </p:nvSpPr>
            <p:spPr bwMode="auto">
              <a:xfrm>
                <a:off x="2877" y="587"/>
                <a:ext cx="6" cy="1913"/>
              </a:xfrm>
              <a:custGeom>
                <a:avLst/>
                <a:gdLst>
                  <a:gd name="T0" fmla="*/ 0 w 6"/>
                  <a:gd name="T1" fmla="*/ 0 h 1913"/>
                  <a:gd name="T2" fmla="*/ 0 w 6"/>
                  <a:gd name="T3" fmla="*/ 1907 h 1913"/>
                  <a:gd name="T4" fmla="*/ 6 w 6"/>
                  <a:gd name="T5" fmla="*/ 1913 h 1913"/>
                  <a:gd name="T6" fmla="*/ 6 w 6"/>
                  <a:gd name="T7" fmla="*/ 0 h 1913"/>
                  <a:gd name="T8" fmla="*/ 0 w 6"/>
                  <a:gd name="T9" fmla="*/ 0 h 19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13"/>
                  <a:gd name="T17" fmla="*/ 6 w 6"/>
                  <a:gd name="T18" fmla="*/ 1913 h 19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13">
                    <a:moveTo>
                      <a:pt x="0" y="0"/>
                    </a:moveTo>
                    <a:lnTo>
                      <a:pt x="0" y="1907"/>
                    </a:lnTo>
                    <a:lnTo>
                      <a:pt x="6" y="19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0" name="Rectangle 52"/>
              <p:cNvSpPr>
                <a:spLocks noChangeArrowheads="1"/>
              </p:cNvSpPr>
              <p:nvPr/>
            </p:nvSpPr>
            <p:spPr bwMode="auto">
              <a:xfrm>
                <a:off x="2883" y="593"/>
                <a:ext cx="6" cy="19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Rectangle 53"/>
              <p:cNvSpPr>
                <a:spLocks noChangeArrowheads="1"/>
              </p:cNvSpPr>
              <p:nvPr/>
            </p:nvSpPr>
            <p:spPr bwMode="auto">
              <a:xfrm>
                <a:off x="2889" y="599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Freeform 54"/>
              <p:cNvSpPr>
                <a:spLocks/>
              </p:cNvSpPr>
              <p:nvPr/>
            </p:nvSpPr>
            <p:spPr bwMode="auto">
              <a:xfrm>
                <a:off x="2895" y="599"/>
                <a:ext cx="6" cy="1901"/>
              </a:xfrm>
              <a:custGeom>
                <a:avLst/>
                <a:gdLst>
                  <a:gd name="T0" fmla="*/ 0 w 6"/>
                  <a:gd name="T1" fmla="*/ 0 h 1901"/>
                  <a:gd name="T2" fmla="*/ 0 w 6"/>
                  <a:gd name="T3" fmla="*/ 1901 h 1901"/>
                  <a:gd name="T4" fmla="*/ 6 w 6"/>
                  <a:gd name="T5" fmla="*/ 1895 h 1901"/>
                  <a:gd name="T6" fmla="*/ 6 w 6"/>
                  <a:gd name="T7" fmla="*/ 0 h 1901"/>
                  <a:gd name="T8" fmla="*/ 0 w 6"/>
                  <a:gd name="T9" fmla="*/ 0 h 1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01"/>
                  <a:gd name="T17" fmla="*/ 6 w 6"/>
                  <a:gd name="T18" fmla="*/ 1901 h 19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01">
                    <a:moveTo>
                      <a:pt x="0" y="0"/>
                    </a:moveTo>
                    <a:lnTo>
                      <a:pt x="0" y="1901"/>
                    </a:lnTo>
                    <a:lnTo>
                      <a:pt x="6" y="189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3" name="Rectangle 55"/>
              <p:cNvSpPr>
                <a:spLocks noChangeArrowheads="1"/>
              </p:cNvSpPr>
              <p:nvPr/>
            </p:nvSpPr>
            <p:spPr bwMode="auto">
              <a:xfrm>
                <a:off x="2901" y="605"/>
                <a:ext cx="6" cy="18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Rectangle 56"/>
              <p:cNvSpPr>
                <a:spLocks noChangeArrowheads="1"/>
              </p:cNvSpPr>
              <p:nvPr/>
            </p:nvSpPr>
            <p:spPr bwMode="auto">
              <a:xfrm>
                <a:off x="2907" y="605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Freeform 57"/>
              <p:cNvSpPr>
                <a:spLocks/>
              </p:cNvSpPr>
              <p:nvPr/>
            </p:nvSpPr>
            <p:spPr bwMode="auto">
              <a:xfrm>
                <a:off x="2907" y="2439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55 h 55"/>
                  <a:gd name="T6" fmla="*/ 6 w 6"/>
                  <a:gd name="T7" fmla="*/ 12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6" name="Rectangle 58"/>
              <p:cNvSpPr>
                <a:spLocks noChangeArrowheads="1"/>
              </p:cNvSpPr>
              <p:nvPr/>
            </p:nvSpPr>
            <p:spPr bwMode="auto">
              <a:xfrm>
                <a:off x="2913" y="61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59"/>
              <p:cNvSpPr>
                <a:spLocks/>
              </p:cNvSpPr>
              <p:nvPr/>
            </p:nvSpPr>
            <p:spPr bwMode="auto">
              <a:xfrm>
                <a:off x="2913" y="2457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7 h 37"/>
                  <a:gd name="T6" fmla="*/ 6 w 6"/>
                  <a:gd name="T7" fmla="*/ 6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7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8" name="Rectangle 60"/>
              <p:cNvSpPr>
                <a:spLocks noChangeArrowheads="1"/>
              </p:cNvSpPr>
              <p:nvPr/>
            </p:nvSpPr>
            <p:spPr bwMode="auto">
              <a:xfrm>
                <a:off x="2919" y="617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Freeform 61"/>
              <p:cNvSpPr>
                <a:spLocks/>
              </p:cNvSpPr>
              <p:nvPr/>
            </p:nvSpPr>
            <p:spPr bwMode="auto">
              <a:xfrm>
                <a:off x="2919" y="2469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25 h 25"/>
                  <a:gd name="T4" fmla="*/ 6 w 6"/>
                  <a:gd name="T5" fmla="*/ 25 h 25"/>
                  <a:gd name="T6" fmla="*/ 6 w 6"/>
                  <a:gd name="T7" fmla="*/ 6 h 25"/>
                  <a:gd name="T8" fmla="*/ 0 w 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0" name="Rectangle 62"/>
              <p:cNvSpPr>
                <a:spLocks noChangeArrowheads="1"/>
              </p:cNvSpPr>
              <p:nvPr/>
            </p:nvSpPr>
            <p:spPr bwMode="auto">
              <a:xfrm>
                <a:off x="2925" y="617"/>
                <a:ext cx="7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Rectangle 63"/>
              <p:cNvSpPr>
                <a:spLocks noChangeArrowheads="1"/>
              </p:cNvSpPr>
              <p:nvPr/>
            </p:nvSpPr>
            <p:spPr bwMode="auto">
              <a:xfrm>
                <a:off x="2925" y="2389"/>
                <a:ext cx="7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Rectangle 64"/>
              <p:cNvSpPr>
                <a:spLocks noChangeArrowheads="1"/>
              </p:cNvSpPr>
              <p:nvPr/>
            </p:nvSpPr>
            <p:spPr bwMode="auto">
              <a:xfrm>
                <a:off x="2932" y="61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Rectangle 65"/>
              <p:cNvSpPr>
                <a:spLocks noChangeArrowheads="1"/>
              </p:cNvSpPr>
              <p:nvPr/>
            </p:nvSpPr>
            <p:spPr bwMode="auto">
              <a:xfrm>
                <a:off x="2938" y="58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Freeform 66"/>
              <p:cNvSpPr>
                <a:spLocks/>
              </p:cNvSpPr>
              <p:nvPr/>
            </p:nvSpPr>
            <p:spPr bwMode="auto">
              <a:xfrm>
                <a:off x="2938" y="605"/>
                <a:ext cx="6" cy="1778"/>
              </a:xfrm>
              <a:custGeom>
                <a:avLst/>
                <a:gdLst>
                  <a:gd name="T0" fmla="*/ 0 w 6"/>
                  <a:gd name="T1" fmla="*/ 0 h 1778"/>
                  <a:gd name="T2" fmla="*/ 0 w 6"/>
                  <a:gd name="T3" fmla="*/ 1778 h 1778"/>
                  <a:gd name="T4" fmla="*/ 6 w 6"/>
                  <a:gd name="T5" fmla="*/ 1772 h 1778"/>
                  <a:gd name="T6" fmla="*/ 6 w 6"/>
                  <a:gd name="T7" fmla="*/ 0 h 1778"/>
                  <a:gd name="T8" fmla="*/ 0 w 6"/>
                  <a:gd name="T9" fmla="*/ 0 h 17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78"/>
                  <a:gd name="T17" fmla="*/ 6 w 6"/>
                  <a:gd name="T18" fmla="*/ 1778 h 17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78">
                    <a:moveTo>
                      <a:pt x="0" y="0"/>
                    </a:moveTo>
                    <a:lnTo>
                      <a:pt x="0" y="1778"/>
                    </a:lnTo>
                    <a:lnTo>
                      <a:pt x="6" y="17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5" name="Rectangle 67"/>
              <p:cNvSpPr>
                <a:spLocks noChangeArrowheads="1"/>
              </p:cNvSpPr>
              <p:nvPr/>
            </p:nvSpPr>
            <p:spPr bwMode="auto">
              <a:xfrm>
                <a:off x="2944" y="574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Rectangle 68"/>
              <p:cNvSpPr>
                <a:spLocks noChangeArrowheads="1"/>
              </p:cNvSpPr>
              <p:nvPr/>
            </p:nvSpPr>
            <p:spPr bwMode="auto">
              <a:xfrm>
                <a:off x="2950" y="574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69"/>
              <p:cNvSpPr>
                <a:spLocks/>
              </p:cNvSpPr>
              <p:nvPr/>
            </p:nvSpPr>
            <p:spPr bwMode="auto">
              <a:xfrm>
                <a:off x="2956" y="568"/>
                <a:ext cx="6" cy="1803"/>
              </a:xfrm>
              <a:custGeom>
                <a:avLst/>
                <a:gdLst>
                  <a:gd name="T0" fmla="*/ 0 w 6"/>
                  <a:gd name="T1" fmla="*/ 6 h 1803"/>
                  <a:gd name="T2" fmla="*/ 0 w 6"/>
                  <a:gd name="T3" fmla="*/ 1803 h 1803"/>
                  <a:gd name="T4" fmla="*/ 6 w 6"/>
                  <a:gd name="T5" fmla="*/ 1803 h 1803"/>
                  <a:gd name="T6" fmla="*/ 6 w 6"/>
                  <a:gd name="T7" fmla="*/ 0 h 1803"/>
                  <a:gd name="T8" fmla="*/ 0 w 6"/>
                  <a:gd name="T9" fmla="*/ 6 h 1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03"/>
                  <a:gd name="T17" fmla="*/ 6 w 6"/>
                  <a:gd name="T18" fmla="*/ 1803 h 1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03">
                    <a:moveTo>
                      <a:pt x="0" y="6"/>
                    </a:moveTo>
                    <a:lnTo>
                      <a:pt x="0" y="1803"/>
                    </a:lnTo>
                    <a:lnTo>
                      <a:pt x="6" y="18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8" name="Rectangle 70"/>
              <p:cNvSpPr>
                <a:spLocks noChangeArrowheads="1"/>
              </p:cNvSpPr>
              <p:nvPr/>
            </p:nvSpPr>
            <p:spPr bwMode="auto">
              <a:xfrm>
                <a:off x="2962" y="568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Rectangle 71"/>
              <p:cNvSpPr>
                <a:spLocks noChangeArrowheads="1"/>
              </p:cNvSpPr>
              <p:nvPr/>
            </p:nvSpPr>
            <p:spPr bwMode="auto">
              <a:xfrm>
                <a:off x="2968" y="56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Rectangle 72"/>
              <p:cNvSpPr>
                <a:spLocks noChangeArrowheads="1"/>
              </p:cNvSpPr>
              <p:nvPr/>
            </p:nvSpPr>
            <p:spPr bwMode="auto">
              <a:xfrm>
                <a:off x="2974" y="562"/>
                <a:ext cx="6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Rectangle 73"/>
              <p:cNvSpPr>
                <a:spLocks noChangeArrowheads="1"/>
              </p:cNvSpPr>
              <p:nvPr/>
            </p:nvSpPr>
            <p:spPr bwMode="auto">
              <a:xfrm>
                <a:off x="2974" y="23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Rectangle 74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75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Rectangle 76"/>
              <p:cNvSpPr>
                <a:spLocks noChangeArrowheads="1"/>
              </p:cNvSpPr>
              <p:nvPr/>
            </p:nvSpPr>
            <p:spPr bwMode="auto">
              <a:xfrm>
                <a:off x="2980" y="55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Rectangle 77"/>
              <p:cNvSpPr>
                <a:spLocks noChangeArrowheads="1"/>
              </p:cNvSpPr>
              <p:nvPr/>
            </p:nvSpPr>
            <p:spPr bwMode="auto">
              <a:xfrm>
                <a:off x="2986" y="544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Freeform 78"/>
              <p:cNvSpPr>
                <a:spLocks/>
              </p:cNvSpPr>
              <p:nvPr/>
            </p:nvSpPr>
            <p:spPr bwMode="auto">
              <a:xfrm>
                <a:off x="2992" y="537"/>
                <a:ext cx="6" cy="1785"/>
              </a:xfrm>
              <a:custGeom>
                <a:avLst/>
                <a:gdLst>
                  <a:gd name="T0" fmla="*/ 0 w 6"/>
                  <a:gd name="T1" fmla="*/ 0 h 1785"/>
                  <a:gd name="T2" fmla="*/ 0 w 6"/>
                  <a:gd name="T3" fmla="*/ 1785 h 1785"/>
                  <a:gd name="T4" fmla="*/ 6 w 6"/>
                  <a:gd name="T5" fmla="*/ 1779 h 1785"/>
                  <a:gd name="T6" fmla="*/ 6 w 6"/>
                  <a:gd name="T7" fmla="*/ 0 h 1785"/>
                  <a:gd name="T8" fmla="*/ 0 w 6"/>
                  <a:gd name="T9" fmla="*/ 0 h 1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85"/>
                  <a:gd name="T17" fmla="*/ 6 w 6"/>
                  <a:gd name="T18" fmla="*/ 1785 h 17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85">
                    <a:moveTo>
                      <a:pt x="0" y="0"/>
                    </a:moveTo>
                    <a:lnTo>
                      <a:pt x="0" y="1785"/>
                    </a:lnTo>
                    <a:lnTo>
                      <a:pt x="6" y="17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17" name="Rectangle 79"/>
              <p:cNvSpPr>
                <a:spLocks noChangeArrowheads="1"/>
              </p:cNvSpPr>
              <p:nvPr/>
            </p:nvSpPr>
            <p:spPr bwMode="auto">
              <a:xfrm>
                <a:off x="2998" y="5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Rectangle 80"/>
              <p:cNvSpPr>
                <a:spLocks noChangeArrowheads="1"/>
              </p:cNvSpPr>
              <p:nvPr/>
            </p:nvSpPr>
            <p:spPr bwMode="auto">
              <a:xfrm>
                <a:off x="2998" y="531"/>
                <a:ext cx="6" cy="1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Rectangle 81"/>
              <p:cNvSpPr>
                <a:spLocks noChangeArrowheads="1"/>
              </p:cNvSpPr>
              <p:nvPr/>
            </p:nvSpPr>
            <p:spPr bwMode="auto">
              <a:xfrm>
                <a:off x="3004" y="513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Rectangle 82"/>
              <p:cNvSpPr>
                <a:spLocks noChangeArrowheads="1"/>
              </p:cNvSpPr>
              <p:nvPr/>
            </p:nvSpPr>
            <p:spPr bwMode="auto">
              <a:xfrm>
                <a:off x="3010" y="500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Rectangle 83"/>
              <p:cNvSpPr>
                <a:spLocks noChangeArrowheads="1"/>
              </p:cNvSpPr>
              <p:nvPr/>
            </p:nvSpPr>
            <p:spPr bwMode="auto">
              <a:xfrm>
                <a:off x="3010" y="507"/>
                <a:ext cx="6" cy="18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Rectangle 84"/>
              <p:cNvSpPr>
                <a:spLocks noChangeArrowheads="1"/>
              </p:cNvSpPr>
              <p:nvPr/>
            </p:nvSpPr>
            <p:spPr bwMode="auto">
              <a:xfrm>
                <a:off x="3016" y="482"/>
                <a:ext cx="6" cy="18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Rectangle 85"/>
              <p:cNvSpPr>
                <a:spLocks noChangeArrowheads="1"/>
              </p:cNvSpPr>
              <p:nvPr/>
            </p:nvSpPr>
            <p:spPr bwMode="auto">
              <a:xfrm>
                <a:off x="3022" y="48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Rectangle 86"/>
              <p:cNvSpPr>
                <a:spLocks noChangeArrowheads="1"/>
              </p:cNvSpPr>
              <p:nvPr/>
            </p:nvSpPr>
            <p:spPr bwMode="auto">
              <a:xfrm>
                <a:off x="3028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Rectangle 87"/>
              <p:cNvSpPr>
                <a:spLocks noChangeArrowheads="1"/>
              </p:cNvSpPr>
              <p:nvPr/>
            </p:nvSpPr>
            <p:spPr bwMode="auto">
              <a:xfrm>
                <a:off x="3034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Rectangle 88"/>
              <p:cNvSpPr>
                <a:spLocks noChangeArrowheads="1"/>
              </p:cNvSpPr>
              <p:nvPr/>
            </p:nvSpPr>
            <p:spPr bwMode="auto">
              <a:xfrm>
                <a:off x="3040" y="470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Rectangle 89"/>
              <p:cNvSpPr>
                <a:spLocks noChangeArrowheads="1"/>
              </p:cNvSpPr>
              <p:nvPr/>
            </p:nvSpPr>
            <p:spPr bwMode="auto">
              <a:xfrm>
                <a:off x="3046" y="47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Rectangle 90"/>
              <p:cNvSpPr>
                <a:spLocks noChangeArrowheads="1"/>
              </p:cNvSpPr>
              <p:nvPr/>
            </p:nvSpPr>
            <p:spPr bwMode="auto">
              <a:xfrm>
                <a:off x="3046" y="226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Rectangle 91"/>
              <p:cNvSpPr>
                <a:spLocks noChangeArrowheads="1"/>
              </p:cNvSpPr>
              <p:nvPr/>
            </p:nvSpPr>
            <p:spPr bwMode="auto">
              <a:xfrm>
                <a:off x="3052" y="464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Freeform 92"/>
              <p:cNvSpPr>
                <a:spLocks/>
              </p:cNvSpPr>
              <p:nvPr/>
            </p:nvSpPr>
            <p:spPr bwMode="auto">
              <a:xfrm>
                <a:off x="3052" y="21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68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68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1" name="Rectangle 93"/>
              <p:cNvSpPr>
                <a:spLocks noChangeArrowheads="1"/>
              </p:cNvSpPr>
              <p:nvPr/>
            </p:nvSpPr>
            <p:spPr bwMode="auto">
              <a:xfrm>
                <a:off x="3052" y="224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Freeform 94"/>
              <p:cNvSpPr>
                <a:spLocks/>
              </p:cNvSpPr>
              <p:nvPr/>
            </p:nvSpPr>
            <p:spPr bwMode="auto">
              <a:xfrm>
                <a:off x="3052" y="22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3" name="Rectangle 95"/>
              <p:cNvSpPr>
                <a:spLocks noChangeArrowheads="1"/>
              </p:cNvSpPr>
              <p:nvPr/>
            </p:nvSpPr>
            <p:spPr bwMode="auto">
              <a:xfrm>
                <a:off x="3058" y="40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Rectangle 96"/>
              <p:cNvSpPr>
                <a:spLocks noChangeArrowheads="1"/>
              </p:cNvSpPr>
              <p:nvPr/>
            </p:nvSpPr>
            <p:spPr bwMode="auto">
              <a:xfrm>
                <a:off x="3058" y="42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Freeform 97"/>
              <p:cNvSpPr>
                <a:spLocks/>
              </p:cNvSpPr>
              <p:nvPr/>
            </p:nvSpPr>
            <p:spPr bwMode="auto">
              <a:xfrm>
                <a:off x="3058" y="445"/>
                <a:ext cx="6" cy="1729"/>
              </a:xfrm>
              <a:custGeom>
                <a:avLst/>
                <a:gdLst>
                  <a:gd name="T0" fmla="*/ 0 w 6"/>
                  <a:gd name="T1" fmla="*/ 0 h 1729"/>
                  <a:gd name="T2" fmla="*/ 0 w 6"/>
                  <a:gd name="T3" fmla="*/ 1723 h 1729"/>
                  <a:gd name="T4" fmla="*/ 6 w 6"/>
                  <a:gd name="T5" fmla="*/ 1729 h 1729"/>
                  <a:gd name="T6" fmla="*/ 6 w 6"/>
                  <a:gd name="T7" fmla="*/ 0 h 1729"/>
                  <a:gd name="T8" fmla="*/ 0 w 6"/>
                  <a:gd name="T9" fmla="*/ 0 h 1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29"/>
                  <a:gd name="T17" fmla="*/ 6 w 6"/>
                  <a:gd name="T18" fmla="*/ 1729 h 1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29">
                    <a:moveTo>
                      <a:pt x="0" y="0"/>
                    </a:moveTo>
                    <a:lnTo>
                      <a:pt x="0" y="1723"/>
                    </a:lnTo>
                    <a:lnTo>
                      <a:pt x="6" y="172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36" name="Rectangle 98"/>
              <p:cNvSpPr>
                <a:spLocks noChangeArrowheads="1"/>
              </p:cNvSpPr>
              <p:nvPr/>
            </p:nvSpPr>
            <p:spPr bwMode="auto">
              <a:xfrm>
                <a:off x="3058" y="218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Rectangle 99"/>
              <p:cNvSpPr>
                <a:spLocks noChangeArrowheads="1"/>
              </p:cNvSpPr>
              <p:nvPr/>
            </p:nvSpPr>
            <p:spPr bwMode="auto">
              <a:xfrm>
                <a:off x="3058" y="2186"/>
                <a:ext cx="6" cy="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Rectangle 100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Rectangle 101"/>
              <p:cNvSpPr>
                <a:spLocks noChangeArrowheads="1"/>
              </p:cNvSpPr>
              <p:nvPr/>
            </p:nvSpPr>
            <p:spPr bwMode="auto">
              <a:xfrm>
                <a:off x="3058" y="2254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Rectangle 102"/>
              <p:cNvSpPr>
                <a:spLocks noChangeArrowheads="1"/>
              </p:cNvSpPr>
              <p:nvPr/>
            </p:nvSpPr>
            <p:spPr bwMode="auto">
              <a:xfrm>
                <a:off x="3064" y="396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Rectangle 103"/>
              <p:cNvSpPr>
                <a:spLocks noChangeArrowheads="1"/>
              </p:cNvSpPr>
              <p:nvPr/>
            </p:nvSpPr>
            <p:spPr bwMode="auto">
              <a:xfrm>
                <a:off x="3064" y="219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Rectangle 104"/>
              <p:cNvSpPr>
                <a:spLocks noChangeArrowheads="1"/>
              </p:cNvSpPr>
              <p:nvPr/>
            </p:nvSpPr>
            <p:spPr bwMode="auto">
              <a:xfrm>
                <a:off x="3064" y="219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Rectangle 105"/>
              <p:cNvSpPr>
                <a:spLocks noChangeArrowheads="1"/>
              </p:cNvSpPr>
              <p:nvPr/>
            </p:nvSpPr>
            <p:spPr bwMode="auto">
              <a:xfrm>
                <a:off x="3070" y="384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Rectangle 106"/>
              <p:cNvSpPr>
                <a:spLocks noChangeArrowheads="1"/>
              </p:cNvSpPr>
              <p:nvPr/>
            </p:nvSpPr>
            <p:spPr bwMode="auto">
              <a:xfrm>
                <a:off x="3070" y="214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Rectangle 107"/>
              <p:cNvSpPr>
                <a:spLocks noChangeArrowheads="1"/>
              </p:cNvSpPr>
              <p:nvPr/>
            </p:nvSpPr>
            <p:spPr bwMode="auto">
              <a:xfrm>
                <a:off x="3070" y="2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Rectangle 108"/>
              <p:cNvSpPr>
                <a:spLocks noChangeArrowheads="1"/>
              </p:cNvSpPr>
              <p:nvPr/>
            </p:nvSpPr>
            <p:spPr bwMode="auto">
              <a:xfrm>
                <a:off x="3076" y="34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Rectangle 109"/>
              <p:cNvSpPr>
                <a:spLocks noChangeArrowheads="1"/>
              </p:cNvSpPr>
              <p:nvPr/>
            </p:nvSpPr>
            <p:spPr bwMode="auto">
              <a:xfrm>
                <a:off x="3076" y="37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110"/>
              <p:cNvSpPr>
                <a:spLocks/>
              </p:cNvSpPr>
              <p:nvPr/>
            </p:nvSpPr>
            <p:spPr bwMode="auto">
              <a:xfrm>
                <a:off x="3076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49" name="Rectangle 111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Rectangle 112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Rectangle 113"/>
              <p:cNvSpPr>
                <a:spLocks noChangeArrowheads="1"/>
              </p:cNvSpPr>
              <p:nvPr/>
            </p:nvSpPr>
            <p:spPr bwMode="auto">
              <a:xfrm>
                <a:off x="3082" y="334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Rectangle 114"/>
              <p:cNvSpPr>
                <a:spLocks noChangeArrowheads="1"/>
              </p:cNvSpPr>
              <p:nvPr/>
            </p:nvSpPr>
            <p:spPr bwMode="auto">
              <a:xfrm>
                <a:off x="3082" y="37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Rectangle 115"/>
              <p:cNvSpPr>
                <a:spLocks noChangeArrowheads="1"/>
              </p:cNvSpPr>
              <p:nvPr/>
            </p:nvSpPr>
            <p:spPr bwMode="auto">
              <a:xfrm>
                <a:off x="3088" y="334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Freeform 116"/>
              <p:cNvSpPr>
                <a:spLocks/>
              </p:cNvSpPr>
              <p:nvPr/>
            </p:nvSpPr>
            <p:spPr bwMode="auto">
              <a:xfrm>
                <a:off x="3094" y="328"/>
                <a:ext cx="7" cy="1834"/>
              </a:xfrm>
              <a:custGeom>
                <a:avLst/>
                <a:gdLst>
                  <a:gd name="T0" fmla="*/ 0 w 7"/>
                  <a:gd name="T1" fmla="*/ 6 h 1834"/>
                  <a:gd name="T2" fmla="*/ 0 w 7"/>
                  <a:gd name="T3" fmla="*/ 1834 h 1834"/>
                  <a:gd name="T4" fmla="*/ 7 w 7"/>
                  <a:gd name="T5" fmla="*/ 1834 h 1834"/>
                  <a:gd name="T6" fmla="*/ 7 w 7"/>
                  <a:gd name="T7" fmla="*/ 0 h 1834"/>
                  <a:gd name="T8" fmla="*/ 0 w 7"/>
                  <a:gd name="T9" fmla="*/ 6 h 1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34"/>
                  <a:gd name="T17" fmla="*/ 7 w 7"/>
                  <a:gd name="T18" fmla="*/ 1834 h 1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34">
                    <a:moveTo>
                      <a:pt x="0" y="6"/>
                    </a:moveTo>
                    <a:lnTo>
                      <a:pt x="0" y="1834"/>
                    </a:lnTo>
                    <a:lnTo>
                      <a:pt x="7" y="183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55" name="Rectangle 117"/>
              <p:cNvSpPr>
                <a:spLocks noChangeArrowheads="1"/>
              </p:cNvSpPr>
              <p:nvPr/>
            </p:nvSpPr>
            <p:spPr bwMode="auto">
              <a:xfrm>
                <a:off x="3101" y="328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Rectangle 118"/>
              <p:cNvSpPr>
                <a:spLocks noChangeArrowheads="1"/>
              </p:cNvSpPr>
              <p:nvPr/>
            </p:nvSpPr>
            <p:spPr bwMode="auto">
              <a:xfrm>
                <a:off x="3107" y="322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Rectangle 119"/>
              <p:cNvSpPr>
                <a:spLocks noChangeArrowheads="1"/>
              </p:cNvSpPr>
              <p:nvPr/>
            </p:nvSpPr>
            <p:spPr bwMode="auto">
              <a:xfrm>
                <a:off x="3107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Rectangle 120"/>
              <p:cNvSpPr>
                <a:spLocks noChangeArrowheads="1"/>
              </p:cNvSpPr>
              <p:nvPr/>
            </p:nvSpPr>
            <p:spPr bwMode="auto">
              <a:xfrm>
                <a:off x="3113" y="322"/>
                <a:ext cx="6" cy="1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Rectangle 121"/>
              <p:cNvSpPr>
                <a:spLocks noChangeArrowheads="1"/>
              </p:cNvSpPr>
              <p:nvPr/>
            </p:nvSpPr>
            <p:spPr bwMode="auto">
              <a:xfrm>
                <a:off x="3113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Rectangle 122"/>
              <p:cNvSpPr>
                <a:spLocks noChangeArrowheads="1"/>
              </p:cNvSpPr>
              <p:nvPr/>
            </p:nvSpPr>
            <p:spPr bwMode="auto">
              <a:xfrm>
                <a:off x="3119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Rectangle 123"/>
              <p:cNvSpPr>
                <a:spLocks noChangeArrowheads="1"/>
              </p:cNvSpPr>
              <p:nvPr/>
            </p:nvSpPr>
            <p:spPr bwMode="auto">
              <a:xfrm>
                <a:off x="3119" y="2057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24"/>
              <p:cNvSpPr>
                <a:spLocks/>
              </p:cNvSpPr>
              <p:nvPr/>
            </p:nvSpPr>
            <p:spPr bwMode="auto">
              <a:xfrm>
                <a:off x="3119" y="20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63" name="Rectangle 125"/>
              <p:cNvSpPr>
                <a:spLocks noChangeArrowheads="1"/>
              </p:cNvSpPr>
              <p:nvPr/>
            </p:nvSpPr>
            <p:spPr bwMode="auto">
              <a:xfrm>
                <a:off x="3119" y="210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Rectangle 126"/>
              <p:cNvSpPr>
                <a:spLocks noChangeArrowheads="1"/>
              </p:cNvSpPr>
              <p:nvPr/>
            </p:nvSpPr>
            <p:spPr bwMode="auto">
              <a:xfrm>
                <a:off x="3119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Rectangle 127"/>
              <p:cNvSpPr>
                <a:spLocks noChangeArrowheads="1"/>
              </p:cNvSpPr>
              <p:nvPr/>
            </p:nvSpPr>
            <p:spPr bwMode="auto">
              <a:xfrm>
                <a:off x="3125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Rectangle 128"/>
              <p:cNvSpPr>
                <a:spLocks noChangeArrowheads="1"/>
              </p:cNvSpPr>
              <p:nvPr/>
            </p:nvSpPr>
            <p:spPr bwMode="auto">
              <a:xfrm>
                <a:off x="3125" y="2063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Rectangle 129"/>
              <p:cNvSpPr>
                <a:spLocks noChangeArrowheads="1"/>
              </p:cNvSpPr>
              <p:nvPr/>
            </p:nvSpPr>
            <p:spPr bwMode="auto">
              <a:xfrm>
                <a:off x="3125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Rectangle 130"/>
              <p:cNvSpPr>
                <a:spLocks noChangeArrowheads="1"/>
              </p:cNvSpPr>
              <p:nvPr/>
            </p:nvSpPr>
            <p:spPr bwMode="auto">
              <a:xfrm>
                <a:off x="3131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Rectangle 131"/>
              <p:cNvSpPr>
                <a:spLocks noChangeArrowheads="1"/>
              </p:cNvSpPr>
              <p:nvPr/>
            </p:nvSpPr>
            <p:spPr bwMode="auto">
              <a:xfrm>
                <a:off x="3131" y="2063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Rectangle 132"/>
              <p:cNvSpPr>
                <a:spLocks noChangeArrowheads="1"/>
              </p:cNvSpPr>
              <p:nvPr/>
            </p:nvSpPr>
            <p:spPr bwMode="auto">
              <a:xfrm>
                <a:off x="3131" y="208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Rectangle 133"/>
              <p:cNvSpPr>
                <a:spLocks noChangeArrowheads="1"/>
              </p:cNvSpPr>
              <p:nvPr/>
            </p:nvSpPr>
            <p:spPr bwMode="auto">
              <a:xfrm>
                <a:off x="3131" y="2119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Rectangle 134"/>
              <p:cNvSpPr>
                <a:spLocks noChangeArrowheads="1"/>
              </p:cNvSpPr>
              <p:nvPr/>
            </p:nvSpPr>
            <p:spPr bwMode="auto">
              <a:xfrm>
                <a:off x="3137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Rectangle 135"/>
              <p:cNvSpPr>
                <a:spLocks noChangeArrowheads="1"/>
              </p:cNvSpPr>
              <p:nvPr/>
            </p:nvSpPr>
            <p:spPr bwMode="auto">
              <a:xfrm>
                <a:off x="3137" y="206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Rectangle 136"/>
              <p:cNvSpPr>
                <a:spLocks noChangeArrowheads="1"/>
              </p:cNvSpPr>
              <p:nvPr/>
            </p:nvSpPr>
            <p:spPr bwMode="auto">
              <a:xfrm>
                <a:off x="3137" y="208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Rectangle 137"/>
              <p:cNvSpPr>
                <a:spLocks noChangeArrowheads="1"/>
              </p:cNvSpPr>
              <p:nvPr/>
            </p:nvSpPr>
            <p:spPr bwMode="auto">
              <a:xfrm>
                <a:off x="3137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Rectangle 138"/>
              <p:cNvSpPr>
                <a:spLocks noChangeArrowheads="1"/>
              </p:cNvSpPr>
              <p:nvPr/>
            </p:nvSpPr>
            <p:spPr bwMode="auto">
              <a:xfrm>
                <a:off x="3137" y="21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Rectangle 139"/>
              <p:cNvSpPr>
                <a:spLocks noChangeArrowheads="1"/>
              </p:cNvSpPr>
              <p:nvPr/>
            </p:nvSpPr>
            <p:spPr bwMode="auto">
              <a:xfrm>
                <a:off x="3143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Rectangle 140"/>
              <p:cNvSpPr>
                <a:spLocks noChangeArrowheads="1"/>
              </p:cNvSpPr>
              <p:nvPr/>
            </p:nvSpPr>
            <p:spPr bwMode="auto">
              <a:xfrm>
                <a:off x="3143" y="2094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1"/>
              <p:cNvSpPr>
                <a:spLocks/>
              </p:cNvSpPr>
              <p:nvPr/>
            </p:nvSpPr>
            <p:spPr bwMode="auto">
              <a:xfrm>
                <a:off x="3149" y="23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80" name="Rectangle 142"/>
              <p:cNvSpPr>
                <a:spLocks noChangeArrowheads="1"/>
              </p:cNvSpPr>
              <p:nvPr/>
            </p:nvSpPr>
            <p:spPr bwMode="auto">
              <a:xfrm>
                <a:off x="3149" y="26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Rectangle 143"/>
              <p:cNvSpPr>
                <a:spLocks noChangeArrowheads="1"/>
              </p:cNvSpPr>
              <p:nvPr/>
            </p:nvSpPr>
            <p:spPr bwMode="auto">
              <a:xfrm>
                <a:off x="3149" y="27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Rectangle 144"/>
              <p:cNvSpPr>
                <a:spLocks noChangeArrowheads="1"/>
              </p:cNvSpPr>
              <p:nvPr/>
            </p:nvSpPr>
            <p:spPr bwMode="auto">
              <a:xfrm>
                <a:off x="3149" y="28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Rectangle 145"/>
              <p:cNvSpPr>
                <a:spLocks noChangeArrowheads="1"/>
              </p:cNvSpPr>
              <p:nvPr/>
            </p:nvSpPr>
            <p:spPr bwMode="auto">
              <a:xfrm>
                <a:off x="3149" y="291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Freeform 146"/>
              <p:cNvSpPr>
                <a:spLocks/>
              </p:cNvSpPr>
              <p:nvPr/>
            </p:nvSpPr>
            <p:spPr bwMode="auto">
              <a:xfrm>
                <a:off x="3149" y="2057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0 h 49"/>
                  <a:gd name="T8" fmla="*/ 0 w 6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6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85" name="Rectangle 147"/>
              <p:cNvSpPr>
                <a:spLocks noChangeArrowheads="1"/>
              </p:cNvSpPr>
              <p:nvPr/>
            </p:nvSpPr>
            <p:spPr bwMode="auto">
              <a:xfrm>
                <a:off x="3149" y="211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Rectangle 148"/>
              <p:cNvSpPr>
                <a:spLocks noChangeArrowheads="1"/>
              </p:cNvSpPr>
              <p:nvPr/>
            </p:nvSpPr>
            <p:spPr bwMode="auto">
              <a:xfrm>
                <a:off x="3155" y="230"/>
                <a:ext cx="6" cy="18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Rectangle 149"/>
              <p:cNvSpPr>
                <a:spLocks noChangeArrowheads="1"/>
              </p:cNvSpPr>
              <p:nvPr/>
            </p:nvSpPr>
            <p:spPr bwMode="auto">
              <a:xfrm>
                <a:off x="3161" y="224"/>
                <a:ext cx="6" cy="1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Rectangle 150"/>
              <p:cNvSpPr>
                <a:spLocks noChangeArrowheads="1"/>
              </p:cNvSpPr>
              <p:nvPr/>
            </p:nvSpPr>
            <p:spPr bwMode="auto">
              <a:xfrm>
                <a:off x="3167" y="217"/>
                <a:ext cx="6" cy="18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Rectangle 151"/>
              <p:cNvSpPr>
                <a:spLocks noChangeArrowheads="1"/>
              </p:cNvSpPr>
              <p:nvPr/>
            </p:nvSpPr>
            <p:spPr bwMode="auto">
              <a:xfrm>
                <a:off x="3173" y="211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Rectangle 152"/>
              <p:cNvSpPr>
                <a:spLocks noChangeArrowheads="1"/>
              </p:cNvSpPr>
              <p:nvPr/>
            </p:nvSpPr>
            <p:spPr bwMode="auto">
              <a:xfrm>
                <a:off x="3179" y="199"/>
                <a:ext cx="6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Rectangle 153"/>
              <p:cNvSpPr>
                <a:spLocks noChangeArrowheads="1"/>
              </p:cNvSpPr>
              <p:nvPr/>
            </p:nvSpPr>
            <p:spPr bwMode="auto">
              <a:xfrm>
                <a:off x="3179" y="2082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Rectangle 154"/>
              <p:cNvSpPr>
                <a:spLocks noChangeArrowheads="1"/>
              </p:cNvSpPr>
              <p:nvPr/>
            </p:nvSpPr>
            <p:spPr bwMode="auto">
              <a:xfrm>
                <a:off x="3185" y="193"/>
                <a:ext cx="6" cy="18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Freeform 155"/>
              <p:cNvSpPr>
                <a:spLocks/>
              </p:cNvSpPr>
              <p:nvPr/>
            </p:nvSpPr>
            <p:spPr bwMode="auto">
              <a:xfrm>
                <a:off x="3185" y="208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4" name="Rectangle 156"/>
              <p:cNvSpPr>
                <a:spLocks noChangeArrowheads="1"/>
              </p:cNvSpPr>
              <p:nvPr/>
            </p:nvSpPr>
            <p:spPr bwMode="auto">
              <a:xfrm>
                <a:off x="3185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Rectangle 157"/>
              <p:cNvSpPr>
                <a:spLocks noChangeArrowheads="1"/>
              </p:cNvSpPr>
              <p:nvPr/>
            </p:nvSpPr>
            <p:spPr bwMode="auto">
              <a:xfrm>
                <a:off x="3191" y="187"/>
                <a:ext cx="6" cy="18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Rectangle 158"/>
              <p:cNvSpPr>
                <a:spLocks noChangeArrowheads="1"/>
              </p:cNvSpPr>
              <p:nvPr/>
            </p:nvSpPr>
            <p:spPr bwMode="auto">
              <a:xfrm>
                <a:off x="3191" y="207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Rectangle 159"/>
              <p:cNvSpPr>
                <a:spLocks noChangeArrowheads="1"/>
              </p:cNvSpPr>
              <p:nvPr/>
            </p:nvSpPr>
            <p:spPr bwMode="auto">
              <a:xfrm>
                <a:off x="3191" y="209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Freeform 160"/>
              <p:cNvSpPr>
                <a:spLocks/>
              </p:cNvSpPr>
              <p:nvPr/>
            </p:nvSpPr>
            <p:spPr bwMode="auto">
              <a:xfrm>
                <a:off x="3197" y="144"/>
                <a:ext cx="6" cy="24"/>
              </a:xfrm>
              <a:custGeom>
                <a:avLst/>
                <a:gdLst>
                  <a:gd name="T0" fmla="*/ 0 w 6"/>
                  <a:gd name="T1" fmla="*/ 6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6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9" name="Rectangle 161"/>
              <p:cNvSpPr>
                <a:spLocks noChangeArrowheads="1"/>
              </p:cNvSpPr>
              <p:nvPr/>
            </p:nvSpPr>
            <p:spPr bwMode="auto">
              <a:xfrm>
                <a:off x="3197" y="174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Freeform 162"/>
              <p:cNvSpPr>
                <a:spLocks/>
              </p:cNvSpPr>
              <p:nvPr/>
            </p:nvSpPr>
            <p:spPr bwMode="auto">
              <a:xfrm>
                <a:off x="3197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1" name="Freeform 163"/>
              <p:cNvSpPr>
                <a:spLocks/>
              </p:cNvSpPr>
              <p:nvPr/>
            </p:nvSpPr>
            <p:spPr bwMode="auto">
              <a:xfrm>
                <a:off x="3203" y="137"/>
                <a:ext cx="6" cy="1951"/>
              </a:xfrm>
              <a:custGeom>
                <a:avLst/>
                <a:gdLst>
                  <a:gd name="T0" fmla="*/ 0 w 6"/>
                  <a:gd name="T1" fmla="*/ 7 h 1951"/>
                  <a:gd name="T2" fmla="*/ 0 w 6"/>
                  <a:gd name="T3" fmla="*/ 1951 h 1951"/>
                  <a:gd name="T4" fmla="*/ 6 w 6"/>
                  <a:gd name="T5" fmla="*/ 1951 h 1951"/>
                  <a:gd name="T6" fmla="*/ 6 w 6"/>
                  <a:gd name="T7" fmla="*/ 0 h 1951"/>
                  <a:gd name="T8" fmla="*/ 0 w 6"/>
                  <a:gd name="T9" fmla="*/ 7 h 19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1"/>
                  <a:gd name="T17" fmla="*/ 6 w 6"/>
                  <a:gd name="T18" fmla="*/ 1951 h 19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1">
                    <a:moveTo>
                      <a:pt x="0" y="7"/>
                    </a:moveTo>
                    <a:lnTo>
                      <a:pt x="0" y="1951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2" name="Rectangle 164"/>
              <p:cNvSpPr>
                <a:spLocks noChangeArrowheads="1"/>
              </p:cNvSpPr>
              <p:nvPr/>
            </p:nvSpPr>
            <p:spPr bwMode="auto">
              <a:xfrm>
                <a:off x="3203" y="21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Rectangle 165"/>
              <p:cNvSpPr>
                <a:spLocks noChangeArrowheads="1"/>
              </p:cNvSpPr>
              <p:nvPr/>
            </p:nvSpPr>
            <p:spPr bwMode="auto">
              <a:xfrm>
                <a:off x="3203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166"/>
              <p:cNvSpPr>
                <a:spLocks/>
              </p:cNvSpPr>
              <p:nvPr/>
            </p:nvSpPr>
            <p:spPr bwMode="auto">
              <a:xfrm>
                <a:off x="3209" y="125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87 h 1994"/>
                  <a:gd name="T4" fmla="*/ 6 w 6"/>
                  <a:gd name="T5" fmla="*/ 1994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87"/>
                    </a:lnTo>
                    <a:lnTo>
                      <a:pt x="6" y="199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5" name="Rectangle 167"/>
              <p:cNvSpPr>
                <a:spLocks noChangeArrowheads="1"/>
              </p:cNvSpPr>
              <p:nvPr/>
            </p:nvSpPr>
            <p:spPr bwMode="auto">
              <a:xfrm>
                <a:off x="3209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Rectangle 168"/>
              <p:cNvSpPr>
                <a:spLocks noChangeArrowheads="1"/>
              </p:cNvSpPr>
              <p:nvPr/>
            </p:nvSpPr>
            <p:spPr bwMode="auto">
              <a:xfrm>
                <a:off x="3209" y="213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Rectangle 169"/>
              <p:cNvSpPr>
                <a:spLocks noChangeArrowheads="1"/>
              </p:cNvSpPr>
              <p:nvPr/>
            </p:nvSpPr>
            <p:spPr bwMode="auto">
              <a:xfrm>
                <a:off x="3215" y="94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Freeform 170"/>
              <p:cNvSpPr>
                <a:spLocks/>
              </p:cNvSpPr>
              <p:nvPr/>
            </p:nvSpPr>
            <p:spPr bwMode="auto">
              <a:xfrm>
                <a:off x="3215" y="2112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9" name="Rectangle 171"/>
              <p:cNvSpPr>
                <a:spLocks noChangeArrowheads="1"/>
              </p:cNvSpPr>
              <p:nvPr/>
            </p:nvSpPr>
            <p:spPr bwMode="auto">
              <a:xfrm>
                <a:off x="3215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Rectangle 172"/>
              <p:cNvSpPr>
                <a:spLocks noChangeArrowheads="1"/>
              </p:cNvSpPr>
              <p:nvPr/>
            </p:nvSpPr>
            <p:spPr bwMode="auto">
              <a:xfrm>
                <a:off x="3215" y="21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Rectangle 173"/>
              <p:cNvSpPr>
                <a:spLocks noChangeArrowheads="1"/>
              </p:cNvSpPr>
              <p:nvPr/>
            </p:nvSpPr>
            <p:spPr bwMode="auto">
              <a:xfrm>
                <a:off x="3221" y="76"/>
                <a:ext cx="6" cy="20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Rectangle 174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Rectangle 175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Rectangle 176"/>
              <p:cNvSpPr>
                <a:spLocks noChangeArrowheads="1"/>
              </p:cNvSpPr>
              <p:nvPr/>
            </p:nvSpPr>
            <p:spPr bwMode="auto">
              <a:xfrm>
                <a:off x="3227" y="70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177"/>
              <p:cNvSpPr>
                <a:spLocks/>
              </p:cNvSpPr>
              <p:nvPr/>
            </p:nvSpPr>
            <p:spPr bwMode="auto">
              <a:xfrm>
                <a:off x="3233" y="64"/>
                <a:ext cx="6" cy="2036"/>
              </a:xfrm>
              <a:custGeom>
                <a:avLst/>
                <a:gdLst>
                  <a:gd name="T0" fmla="*/ 0 w 6"/>
                  <a:gd name="T1" fmla="*/ 6 h 2036"/>
                  <a:gd name="T2" fmla="*/ 0 w 6"/>
                  <a:gd name="T3" fmla="*/ 2036 h 2036"/>
                  <a:gd name="T4" fmla="*/ 6 w 6"/>
                  <a:gd name="T5" fmla="*/ 2036 h 2036"/>
                  <a:gd name="T6" fmla="*/ 6 w 6"/>
                  <a:gd name="T7" fmla="*/ 0 h 2036"/>
                  <a:gd name="T8" fmla="*/ 0 w 6"/>
                  <a:gd name="T9" fmla="*/ 6 h 2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36"/>
                  <a:gd name="T17" fmla="*/ 6 w 6"/>
                  <a:gd name="T18" fmla="*/ 2036 h 2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36">
                    <a:moveTo>
                      <a:pt x="0" y="6"/>
                    </a:moveTo>
                    <a:lnTo>
                      <a:pt x="0" y="2036"/>
                    </a:lnTo>
                    <a:lnTo>
                      <a:pt x="6" y="203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6" name="Rectangle 178"/>
              <p:cNvSpPr>
                <a:spLocks noChangeArrowheads="1"/>
              </p:cNvSpPr>
              <p:nvPr/>
            </p:nvSpPr>
            <p:spPr bwMode="auto">
              <a:xfrm>
                <a:off x="3239" y="64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Rectangle 179"/>
              <p:cNvSpPr>
                <a:spLocks noChangeArrowheads="1"/>
              </p:cNvSpPr>
              <p:nvPr/>
            </p:nvSpPr>
            <p:spPr bwMode="auto">
              <a:xfrm>
                <a:off x="3245" y="58"/>
                <a:ext cx="6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Rectangle 180"/>
              <p:cNvSpPr>
                <a:spLocks noChangeArrowheads="1"/>
              </p:cNvSpPr>
              <p:nvPr/>
            </p:nvSpPr>
            <p:spPr bwMode="auto">
              <a:xfrm>
                <a:off x="3245" y="20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Rectangle 181"/>
              <p:cNvSpPr>
                <a:spLocks noChangeArrowheads="1"/>
              </p:cNvSpPr>
              <p:nvPr/>
            </p:nvSpPr>
            <p:spPr bwMode="auto">
              <a:xfrm>
                <a:off x="3251" y="51"/>
                <a:ext cx="6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Rectangle 182"/>
              <p:cNvSpPr>
                <a:spLocks noChangeArrowheads="1"/>
              </p:cNvSpPr>
              <p:nvPr/>
            </p:nvSpPr>
            <p:spPr bwMode="auto">
              <a:xfrm>
                <a:off x="3257" y="45"/>
                <a:ext cx="7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Rectangle 183"/>
              <p:cNvSpPr>
                <a:spLocks noChangeArrowheads="1"/>
              </p:cNvSpPr>
              <p:nvPr/>
            </p:nvSpPr>
            <p:spPr bwMode="auto">
              <a:xfrm>
                <a:off x="3257" y="2076"/>
                <a:ext cx="7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Rectangle 184"/>
              <p:cNvSpPr>
                <a:spLocks noChangeArrowheads="1"/>
              </p:cNvSpPr>
              <p:nvPr/>
            </p:nvSpPr>
            <p:spPr bwMode="auto">
              <a:xfrm>
                <a:off x="3264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Rectangle 185"/>
              <p:cNvSpPr>
                <a:spLocks noChangeArrowheads="1"/>
              </p:cNvSpPr>
              <p:nvPr/>
            </p:nvSpPr>
            <p:spPr bwMode="auto">
              <a:xfrm>
                <a:off x="3270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Rectangle 186"/>
              <p:cNvSpPr>
                <a:spLocks noChangeArrowheads="1"/>
              </p:cNvSpPr>
              <p:nvPr/>
            </p:nvSpPr>
            <p:spPr bwMode="auto">
              <a:xfrm>
                <a:off x="3276" y="51"/>
                <a:ext cx="6" cy="2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Rectangle 187"/>
              <p:cNvSpPr>
                <a:spLocks noChangeArrowheads="1"/>
              </p:cNvSpPr>
              <p:nvPr/>
            </p:nvSpPr>
            <p:spPr bwMode="auto">
              <a:xfrm>
                <a:off x="3282" y="64"/>
                <a:ext cx="6" cy="19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Rectangle 188"/>
              <p:cNvSpPr>
                <a:spLocks noChangeArrowheads="1"/>
              </p:cNvSpPr>
              <p:nvPr/>
            </p:nvSpPr>
            <p:spPr bwMode="auto">
              <a:xfrm>
                <a:off x="3288" y="58"/>
                <a:ext cx="6" cy="20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Freeform 189"/>
              <p:cNvSpPr>
                <a:spLocks/>
              </p:cNvSpPr>
              <p:nvPr/>
            </p:nvSpPr>
            <p:spPr bwMode="auto">
              <a:xfrm>
                <a:off x="3294" y="58"/>
                <a:ext cx="6" cy="1987"/>
              </a:xfrm>
              <a:custGeom>
                <a:avLst/>
                <a:gdLst>
                  <a:gd name="T0" fmla="*/ 0 w 6"/>
                  <a:gd name="T1" fmla="*/ 0 h 1987"/>
                  <a:gd name="T2" fmla="*/ 0 w 6"/>
                  <a:gd name="T3" fmla="*/ 1981 h 1987"/>
                  <a:gd name="T4" fmla="*/ 6 w 6"/>
                  <a:gd name="T5" fmla="*/ 1987 h 1987"/>
                  <a:gd name="T6" fmla="*/ 6 w 6"/>
                  <a:gd name="T7" fmla="*/ 0 h 1987"/>
                  <a:gd name="T8" fmla="*/ 0 w 6"/>
                  <a:gd name="T9" fmla="*/ 0 h 1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87"/>
                  <a:gd name="T17" fmla="*/ 6 w 6"/>
                  <a:gd name="T18" fmla="*/ 1987 h 1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87">
                    <a:moveTo>
                      <a:pt x="0" y="0"/>
                    </a:moveTo>
                    <a:lnTo>
                      <a:pt x="0" y="1981"/>
                    </a:lnTo>
                    <a:lnTo>
                      <a:pt x="6" y="198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28" name="Rectangle 190"/>
              <p:cNvSpPr>
                <a:spLocks noChangeArrowheads="1"/>
              </p:cNvSpPr>
              <p:nvPr/>
            </p:nvSpPr>
            <p:spPr bwMode="auto">
              <a:xfrm>
                <a:off x="3294" y="2045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Freeform 191"/>
              <p:cNvSpPr>
                <a:spLocks/>
              </p:cNvSpPr>
              <p:nvPr/>
            </p:nvSpPr>
            <p:spPr bwMode="auto">
              <a:xfrm>
                <a:off x="3300" y="51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94 h 1994"/>
                  <a:gd name="T4" fmla="*/ 6 w 6"/>
                  <a:gd name="T5" fmla="*/ 1988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94"/>
                    </a:lnTo>
                    <a:lnTo>
                      <a:pt x="6" y="198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30" name="Rectangle 192"/>
              <p:cNvSpPr>
                <a:spLocks noChangeArrowheads="1"/>
              </p:cNvSpPr>
              <p:nvPr/>
            </p:nvSpPr>
            <p:spPr bwMode="auto">
              <a:xfrm>
                <a:off x="3306" y="51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Freeform 193"/>
              <p:cNvSpPr>
                <a:spLocks/>
              </p:cNvSpPr>
              <p:nvPr/>
            </p:nvSpPr>
            <p:spPr bwMode="auto">
              <a:xfrm>
                <a:off x="3306" y="1965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43 h 43"/>
                  <a:gd name="T4" fmla="*/ 6 w 6"/>
                  <a:gd name="T5" fmla="*/ 43 h 43"/>
                  <a:gd name="T6" fmla="*/ 6 w 6"/>
                  <a:gd name="T7" fmla="*/ 6 h 43"/>
                  <a:gd name="T8" fmla="*/ 0 w 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3"/>
                  <a:gd name="T17" fmla="*/ 6 w 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3">
                    <a:moveTo>
                      <a:pt x="0" y="0"/>
                    </a:moveTo>
                    <a:lnTo>
                      <a:pt x="0" y="43"/>
                    </a:lnTo>
                    <a:lnTo>
                      <a:pt x="6" y="4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32" name="Rectangle 194"/>
              <p:cNvSpPr>
                <a:spLocks noChangeArrowheads="1"/>
              </p:cNvSpPr>
              <p:nvPr/>
            </p:nvSpPr>
            <p:spPr bwMode="auto">
              <a:xfrm>
                <a:off x="3312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Rectangle 195"/>
              <p:cNvSpPr>
                <a:spLocks noChangeArrowheads="1"/>
              </p:cNvSpPr>
              <p:nvPr/>
            </p:nvSpPr>
            <p:spPr bwMode="auto">
              <a:xfrm>
                <a:off x="3312" y="197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Rectangle 196"/>
              <p:cNvSpPr>
                <a:spLocks noChangeArrowheads="1"/>
              </p:cNvSpPr>
              <p:nvPr/>
            </p:nvSpPr>
            <p:spPr bwMode="auto">
              <a:xfrm>
                <a:off x="3312" y="1983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Rectangle 197"/>
              <p:cNvSpPr>
                <a:spLocks noChangeArrowheads="1"/>
              </p:cNvSpPr>
              <p:nvPr/>
            </p:nvSpPr>
            <p:spPr bwMode="auto">
              <a:xfrm>
                <a:off x="3318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Rectangle 198"/>
              <p:cNvSpPr>
                <a:spLocks noChangeArrowheads="1"/>
              </p:cNvSpPr>
              <p:nvPr/>
            </p:nvSpPr>
            <p:spPr bwMode="auto">
              <a:xfrm>
                <a:off x="3318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Rectangle 199"/>
              <p:cNvSpPr>
                <a:spLocks noChangeArrowheads="1"/>
              </p:cNvSpPr>
              <p:nvPr/>
            </p:nvSpPr>
            <p:spPr bwMode="auto">
              <a:xfrm>
                <a:off x="3318" y="198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Rectangle 200"/>
              <p:cNvSpPr>
                <a:spLocks noChangeArrowheads="1"/>
              </p:cNvSpPr>
              <p:nvPr/>
            </p:nvSpPr>
            <p:spPr bwMode="auto">
              <a:xfrm>
                <a:off x="3318" y="1996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Rectangle 201"/>
              <p:cNvSpPr>
                <a:spLocks noChangeArrowheads="1"/>
              </p:cNvSpPr>
              <p:nvPr/>
            </p:nvSpPr>
            <p:spPr bwMode="auto">
              <a:xfrm>
                <a:off x="3318" y="201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Rectangle 202"/>
              <p:cNvSpPr>
                <a:spLocks noChangeArrowheads="1"/>
              </p:cNvSpPr>
              <p:nvPr/>
            </p:nvSpPr>
            <p:spPr bwMode="auto">
              <a:xfrm>
                <a:off x="3324" y="39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Rectangle 203"/>
              <p:cNvSpPr>
                <a:spLocks noChangeArrowheads="1"/>
              </p:cNvSpPr>
              <p:nvPr/>
            </p:nvSpPr>
            <p:spPr bwMode="auto">
              <a:xfrm>
                <a:off x="3324" y="1971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Rectangle 204"/>
              <p:cNvSpPr>
                <a:spLocks noChangeArrowheads="1"/>
              </p:cNvSpPr>
              <p:nvPr/>
            </p:nvSpPr>
            <p:spPr bwMode="auto">
              <a:xfrm>
                <a:off x="3324" y="19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Rectangle 205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Rectangle 206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-27" y="39"/>
              <a:ext cx="3635" cy="4491"/>
              <a:chOff x="-27" y="39"/>
              <a:chExt cx="3635" cy="4491"/>
            </a:xfrm>
          </p:grpSpPr>
          <p:sp>
            <p:nvSpPr>
              <p:cNvPr id="846" name="Rectangle 208"/>
              <p:cNvSpPr>
                <a:spLocks noChangeArrowheads="1"/>
              </p:cNvSpPr>
              <p:nvPr/>
            </p:nvSpPr>
            <p:spPr bwMode="auto">
              <a:xfrm>
                <a:off x="3330" y="45"/>
                <a:ext cx="6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Rectangle 209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Rectangle 210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Rectangle 211"/>
              <p:cNvSpPr>
                <a:spLocks noChangeArrowheads="1"/>
              </p:cNvSpPr>
              <p:nvPr/>
            </p:nvSpPr>
            <p:spPr bwMode="auto">
              <a:xfrm>
                <a:off x="3330" y="198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Rectangle 212"/>
              <p:cNvSpPr>
                <a:spLocks noChangeArrowheads="1"/>
              </p:cNvSpPr>
              <p:nvPr/>
            </p:nvSpPr>
            <p:spPr bwMode="auto">
              <a:xfrm>
                <a:off x="3330" y="200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Rectangle 213"/>
              <p:cNvSpPr>
                <a:spLocks noChangeArrowheads="1"/>
              </p:cNvSpPr>
              <p:nvPr/>
            </p:nvSpPr>
            <p:spPr bwMode="auto">
              <a:xfrm>
                <a:off x="3336" y="51"/>
                <a:ext cx="6" cy="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214"/>
              <p:cNvSpPr>
                <a:spLocks/>
              </p:cNvSpPr>
              <p:nvPr/>
            </p:nvSpPr>
            <p:spPr bwMode="auto">
              <a:xfrm>
                <a:off x="3336" y="174"/>
                <a:ext cx="6" cy="1797"/>
              </a:xfrm>
              <a:custGeom>
                <a:avLst/>
                <a:gdLst>
                  <a:gd name="T0" fmla="*/ 0 w 6"/>
                  <a:gd name="T1" fmla="*/ 0 h 1797"/>
                  <a:gd name="T2" fmla="*/ 0 w 6"/>
                  <a:gd name="T3" fmla="*/ 1797 h 1797"/>
                  <a:gd name="T4" fmla="*/ 6 w 6"/>
                  <a:gd name="T5" fmla="*/ 1791 h 1797"/>
                  <a:gd name="T6" fmla="*/ 6 w 6"/>
                  <a:gd name="T7" fmla="*/ 0 h 1797"/>
                  <a:gd name="T8" fmla="*/ 0 w 6"/>
                  <a:gd name="T9" fmla="*/ 0 h 17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97"/>
                  <a:gd name="T17" fmla="*/ 6 w 6"/>
                  <a:gd name="T18" fmla="*/ 1797 h 17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97">
                    <a:moveTo>
                      <a:pt x="0" y="0"/>
                    </a:moveTo>
                    <a:lnTo>
                      <a:pt x="0" y="1797"/>
                    </a:lnTo>
                    <a:lnTo>
                      <a:pt x="6" y="17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3" name="Rectangle 215"/>
              <p:cNvSpPr>
                <a:spLocks noChangeArrowheads="1"/>
              </p:cNvSpPr>
              <p:nvPr/>
            </p:nvSpPr>
            <p:spPr bwMode="auto">
              <a:xfrm>
                <a:off x="3336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216"/>
              <p:cNvSpPr>
                <a:spLocks/>
              </p:cNvSpPr>
              <p:nvPr/>
            </p:nvSpPr>
            <p:spPr bwMode="auto">
              <a:xfrm>
                <a:off x="3336" y="199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5" name="Rectangle 217"/>
              <p:cNvSpPr>
                <a:spLocks noChangeArrowheads="1"/>
              </p:cNvSpPr>
              <p:nvPr/>
            </p:nvSpPr>
            <p:spPr bwMode="auto">
              <a:xfrm>
                <a:off x="3342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Rectangle 218"/>
              <p:cNvSpPr>
                <a:spLocks noChangeArrowheads="1"/>
              </p:cNvSpPr>
              <p:nvPr/>
            </p:nvSpPr>
            <p:spPr bwMode="auto">
              <a:xfrm>
                <a:off x="3342" y="187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219"/>
              <p:cNvSpPr>
                <a:spLocks/>
              </p:cNvSpPr>
              <p:nvPr/>
            </p:nvSpPr>
            <p:spPr bwMode="auto">
              <a:xfrm>
                <a:off x="3342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8" name="Freeform 220"/>
              <p:cNvSpPr>
                <a:spLocks/>
              </p:cNvSpPr>
              <p:nvPr/>
            </p:nvSpPr>
            <p:spPr bwMode="auto">
              <a:xfrm>
                <a:off x="3342" y="19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59" name="Rectangle 221"/>
              <p:cNvSpPr>
                <a:spLocks noChangeArrowheads="1"/>
              </p:cNvSpPr>
              <p:nvPr/>
            </p:nvSpPr>
            <p:spPr bwMode="auto">
              <a:xfrm>
                <a:off x="3348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Rectangle 222"/>
              <p:cNvSpPr>
                <a:spLocks noChangeArrowheads="1"/>
              </p:cNvSpPr>
              <p:nvPr/>
            </p:nvSpPr>
            <p:spPr bwMode="auto">
              <a:xfrm>
                <a:off x="3348" y="181"/>
                <a:ext cx="6" cy="17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Rectangle 223"/>
              <p:cNvSpPr>
                <a:spLocks noChangeArrowheads="1"/>
              </p:cNvSpPr>
              <p:nvPr/>
            </p:nvSpPr>
            <p:spPr bwMode="auto">
              <a:xfrm>
                <a:off x="3348" y="194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224"/>
              <p:cNvSpPr>
                <a:spLocks/>
              </p:cNvSpPr>
              <p:nvPr/>
            </p:nvSpPr>
            <p:spPr bwMode="auto">
              <a:xfrm>
                <a:off x="3348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3" name="Rectangle 225"/>
              <p:cNvSpPr>
                <a:spLocks noChangeArrowheads="1"/>
              </p:cNvSpPr>
              <p:nvPr/>
            </p:nvSpPr>
            <p:spPr bwMode="auto">
              <a:xfrm>
                <a:off x="3348" y="195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Rectangle 226"/>
              <p:cNvSpPr>
                <a:spLocks noChangeArrowheads="1"/>
              </p:cNvSpPr>
              <p:nvPr/>
            </p:nvSpPr>
            <p:spPr bwMode="auto">
              <a:xfrm>
                <a:off x="3348" y="196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Rectangle 227"/>
              <p:cNvSpPr>
                <a:spLocks noChangeArrowheads="1"/>
              </p:cNvSpPr>
              <p:nvPr/>
            </p:nvSpPr>
            <p:spPr bwMode="auto">
              <a:xfrm>
                <a:off x="3354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Rectangle 228"/>
              <p:cNvSpPr>
                <a:spLocks noChangeArrowheads="1"/>
              </p:cNvSpPr>
              <p:nvPr/>
            </p:nvSpPr>
            <p:spPr bwMode="auto">
              <a:xfrm>
                <a:off x="3354" y="181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Rectangle 229"/>
              <p:cNvSpPr>
                <a:spLocks noChangeArrowheads="1"/>
              </p:cNvSpPr>
              <p:nvPr/>
            </p:nvSpPr>
            <p:spPr bwMode="auto">
              <a:xfrm>
                <a:off x="3354" y="19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Rectangle 230"/>
              <p:cNvSpPr>
                <a:spLocks noChangeArrowheads="1"/>
              </p:cNvSpPr>
              <p:nvPr/>
            </p:nvSpPr>
            <p:spPr bwMode="auto">
              <a:xfrm>
                <a:off x="3360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Rectangle 231"/>
              <p:cNvSpPr>
                <a:spLocks noChangeArrowheads="1"/>
              </p:cNvSpPr>
              <p:nvPr/>
            </p:nvSpPr>
            <p:spPr bwMode="auto">
              <a:xfrm>
                <a:off x="3360" y="174"/>
                <a:ext cx="6" cy="17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Rectangle 232"/>
              <p:cNvSpPr>
                <a:spLocks noChangeArrowheads="1"/>
              </p:cNvSpPr>
              <p:nvPr/>
            </p:nvSpPr>
            <p:spPr bwMode="auto">
              <a:xfrm>
                <a:off x="3366" y="51"/>
                <a:ext cx="6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Rectangle 233"/>
              <p:cNvSpPr>
                <a:spLocks noChangeArrowheads="1"/>
              </p:cNvSpPr>
              <p:nvPr/>
            </p:nvSpPr>
            <p:spPr bwMode="auto">
              <a:xfrm>
                <a:off x="3366" y="174"/>
                <a:ext cx="6" cy="17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Rectangle 234"/>
              <p:cNvSpPr>
                <a:spLocks noChangeArrowheads="1"/>
              </p:cNvSpPr>
              <p:nvPr/>
            </p:nvSpPr>
            <p:spPr bwMode="auto">
              <a:xfrm>
                <a:off x="3372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Rectangle 235"/>
              <p:cNvSpPr>
                <a:spLocks noChangeArrowheads="1"/>
              </p:cNvSpPr>
              <p:nvPr/>
            </p:nvSpPr>
            <p:spPr bwMode="auto">
              <a:xfrm>
                <a:off x="3372" y="168"/>
                <a:ext cx="6" cy="17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Rectangle 236"/>
              <p:cNvSpPr>
                <a:spLocks noChangeArrowheads="1"/>
              </p:cNvSpPr>
              <p:nvPr/>
            </p:nvSpPr>
            <p:spPr bwMode="auto">
              <a:xfrm>
                <a:off x="3372" y="190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Rectangle 237"/>
              <p:cNvSpPr>
                <a:spLocks noChangeArrowheads="1"/>
              </p:cNvSpPr>
              <p:nvPr/>
            </p:nvSpPr>
            <p:spPr bwMode="auto">
              <a:xfrm>
                <a:off x="3378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Rectangle 238"/>
              <p:cNvSpPr>
                <a:spLocks noChangeArrowheads="1"/>
              </p:cNvSpPr>
              <p:nvPr/>
            </p:nvSpPr>
            <p:spPr bwMode="auto">
              <a:xfrm>
                <a:off x="3378" y="168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Rectangle 239"/>
              <p:cNvSpPr>
                <a:spLocks noChangeArrowheads="1"/>
              </p:cNvSpPr>
              <p:nvPr/>
            </p:nvSpPr>
            <p:spPr bwMode="auto">
              <a:xfrm>
                <a:off x="3378" y="199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240"/>
              <p:cNvSpPr>
                <a:spLocks/>
              </p:cNvSpPr>
              <p:nvPr/>
            </p:nvSpPr>
            <p:spPr bwMode="auto">
              <a:xfrm>
                <a:off x="3384" y="45"/>
                <a:ext cx="6" cy="68"/>
              </a:xfrm>
              <a:custGeom>
                <a:avLst/>
                <a:gdLst>
                  <a:gd name="T0" fmla="*/ 0 w 6"/>
                  <a:gd name="T1" fmla="*/ 6 h 68"/>
                  <a:gd name="T2" fmla="*/ 0 w 6"/>
                  <a:gd name="T3" fmla="*/ 68 h 68"/>
                  <a:gd name="T4" fmla="*/ 6 w 6"/>
                  <a:gd name="T5" fmla="*/ 68 h 68"/>
                  <a:gd name="T6" fmla="*/ 6 w 6"/>
                  <a:gd name="T7" fmla="*/ 0 h 68"/>
                  <a:gd name="T8" fmla="*/ 0 w 6"/>
                  <a:gd name="T9" fmla="*/ 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6"/>
                    </a:moveTo>
                    <a:lnTo>
                      <a:pt x="0" y="68"/>
                    </a:lnTo>
                    <a:lnTo>
                      <a:pt x="6" y="6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79" name="Rectangle 241"/>
              <p:cNvSpPr>
                <a:spLocks noChangeArrowheads="1"/>
              </p:cNvSpPr>
              <p:nvPr/>
            </p:nvSpPr>
            <p:spPr bwMode="auto">
              <a:xfrm>
                <a:off x="3384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242"/>
              <p:cNvSpPr>
                <a:spLocks/>
              </p:cNvSpPr>
              <p:nvPr/>
            </p:nvSpPr>
            <p:spPr bwMode="auto">
              <a:xfrm>
                <a:off x="3384" y="199"/>
                <a:ext cx="6" cy="1698"/>
              </a:xfrm>
              <a:custGeom>
                <a:avLst/>
                <a:gdLst>
                  <a:gd name="T0" fmla="*/ 0 w 6"/>
                  <a:gd name="T1" fmla="*/ 0 h 1698"/>
                  <a:gd name="T2" fmla="*/ 0 w 6"/>
                  <a:gd name="T3" fmla="*/ 1692 h 1698"/>
                  <a:gd name="T4" fmla="*/ 6 w 6"/>
                  <a:gd name="T5" fmla="*/ 1698 h 1698"/>
                  <a:gd name="T6" fmla="*/ 6 w 6"/>
                  <a:gd name="T7" fmla="*/ 0 h 1698"/>
                  <a:gd name="T8" fmla="*/ 0 w 6"/>
                  <a:gd name="T9" fmla="*/ 0 h 16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698"/>
                  <a:gd name="T17" fmla="*/ 6 w 6"/>
                  <a:gd name="T18" fmla="*/ 1698 h 16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698">
                    <a:moveTo>
                      <a:pt x="0" y="0"/>
                    </a:moveTo>
                    <a:lnTo>
                      <a:pt x="0" y="1692"/>
                    </a:lnTo>
                    <a:lnTo>
                      <a:pt x="6" y="169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1" name="Freeform 243"/>
              <p:cNvSpPr>
                <a:spLocks/>
              </p:cNvSpPr>
              <p:nvPr/>
            </p:nvSpPr>
            <p:spPr bwMode="auto">
              <a:xfrm>
                <a:off x="3390" y="45"/>
                <a:ext cx="6" cy="68"/>
              </a:xfrm>
              <a:custGeom>
                <a:avLst/>
                <a:gdLst>
                  <a:gd name="T0" fmla="*/ 0 w 6"/>
                  <a:gd name="T1" fmla="*/ 0 h 68"/>
                  <a:gd name="T2" fmla="*/ 0 w 6"/>
                  <a:gd name="T3" fmla="*/ 68 h 68"/>
                  <a:gd name="T4" fmla="*/ 6 w 6"/>
                  <a:gd name="T5" fmla="*/ 62 h 68"/>
                  <a:gd name="T6" fmla="*/ 6 w 6"/>
                  <a:gd name="T7" fmla="*/ 0 h 68"/>
                  <a:gd name="T8" fmla="*/ 0 w 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0"/>
                    </a:moveTo>
                    <a:lnTo>
                      <a:pt x="0" y="68"/>
                    </a:lnTo>
                    <a:lnTo>
                      <a:pt x="6" y="6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2" name="Freeform 244"/>
              <p:cNvSpPr>
                <a:spLocks/>
              </p:cNvSpPr>
              <p:nvPr/>
            </p:nvSpPr>
            <p:spPr bwMode="auto">
              <a:xfrm>
                <a:off x="3390" y="1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6 h 12"/>
                  <a:gd name="T6" fmla="*/ 6 w 6"/>
                  <a:gd name="T7" fmla="*/ 0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3" name="Rectangle 245"/>
              <p:cNvSpPr>
                <a:spLocks noChangeArrowheads="1"/>
              </p:cNvSpPr>
              <p:nvPr/>
            </p:nvSpPr>
            <p:spPr bwMode="auto">
              <a:xfrm>
                <a:off x="3390" y="193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246"/>
              <p:cNvSpPr>
                <a:spLocks/>
              </p:cNvSpPr>
              <p:nvPr/>
            </p:nvSpPr>
            <p:spPr bwMode="auto">
              <a:xfrm>
                <a:off x="3390" y="18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5" name="Freeform 247"/>
              <p:cNvSpPr>
                <a:spLocks/>
              </p:cNvSpPr>
              <p:nvPr/>
            </p:nvSpPr>
            <p:spPr bwMode="auto">
              <a:xfrm>
                <a:off x="3396" y="45"/>
                <a:ext cx="6" cy="62"/>
              </a:xfrm>
              <a:custGeom>
                <a:avLst/>
                <a:gdLst>
                  <a:gd name="T0" fmla="*/ 0 w 6"/>
                  <a:gd name="T1" fmla="*/ 0 h 62"/>
                  <a:gd name="T2" fmla="*/ 0 w 6"/>
                  <a:gd name="T3" fmla="*/ 62 h 62"/>
                  <a:gd name="T4" fmla="*/ 6 w 6"/>
                  <a:gd name="T5" fmla="*/ 56 h 62"/>
                  <a:gd name="T6" fmla="*/ 6 w 6"/>
                  <a:gd name="T7" fmla="*/ 0 h 62"/>
                  <a:gd name="T8" fmla="*/ 0 w 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"/>
                  <a:gd name="T17" fmla="*/ 6 w 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">
                    <a:moveTo>
                      <a:pt x="0" y="0"/>
                    </a:moveTo>
                    <a:lnTo>
                      <a:pt x="0" y="62"/>
                    </a:lnTo>
                    <a:lnTo>
                      <a:pt x="6" y="5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6" name="Rectangle 248"/>
              <p:cNvSpPr>
                <a:spLocks noChangeArrowheads="1"/>
              </p:cNvSpPr>
              <p:nvPr/>
            </p:nvSpPr>
            <p:spPr bwMode="auto">
              <a:xfrm>
                <a:off x="3396" y="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Rectangle 249"/>
              <p:cNvSpPr>
                <a:spLocks noChangeArrowheads="1"/>
              </p:cNvSpPr>
              <p:nvPr/>
            </p:nvSpPr>
            <p:spPr bwMode="auto">
              <a:xfrm>
                <a:off x="3396" y="193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250"/>
              <p:cNvSpPr>
                <a:spLocks/>
              </p:cNvSpPr>
              <p:nvPr/>
            </p:nvSpPr>
            <p:spPr bwMode="auto">
              <a:xfrm>
                <a:off x="3396" y="189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89" name="Rectangle 251"/>
              <p:cNvSpPr>
                <a:spLocks noChangeArrowheads="1"/>
              </p:cNvSpPr>
              <p:nvPr/>
            </p:nvSpPr>
            <p:spPr bwMode="auto">
              <a:xfrm>
                <a:off x="3402" y="58"/>
                <a:ext cx="6" cy="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Rectangle 252"/>
              <p:cNvSpPr>
                <a:spLocks noChangeArrowheads="1"/>
              </p:cNvSpPr>
              <p:nvPr/>
            </p:nvSpPr>
            <p:spPr bwMode="auto">
              <a:xfrm>
                <a:off x="3402" y="193"/>
                <a:ext cx="6" cy="16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Rectangle 253"/>
              <p:cNvSpPr>
                <a:spLocks noChangeArrowheads="1"/>
              </p:cNvSpPr>
              <p:nvPr/>
            </p:nvSpPr>
            <p:spPr bwMode="auto">
              <a:xfrm>
                <a:off x="3402" y="1860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254"/>
              <p:cNvSpPr>
                <a:spLocks/>
              </p:cNvSpPr>
              <p:nvPr/>
            </p:nvSpPr>
            <p:spPr bwMode="auto">
              <a:xfrm>
                <a:off x="3408" y="5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6 h 24"/>
                  <a:gd name="T8" fmla="*/ 0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0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3" name="Rectangle 255"/>
              <p:cNvSpPr>
                <a:spLocks noChangeArrowheads="1"/>
              </p:cNvSpPr>
              <p:nvPr/>
            </p:nvSpPr>
            <p:spPr bwMode="auto">
              <a:xfrm>
                <a:off x="3408" y="187"/>
                <a:ext cx="6" cy="1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256"/>
              <p:cNvSpPr>
                <a:spLocks/>
              </p:cNvSpPr>
              <p:nvPr/>
            </p:nvSpPr>
            <p:spPr bwMode="auto">
              <a:xfrm>
                <a:off x="3408" y="179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5" name="Freeform 257"/>
              <p:cNvSpPr>
                <a:spLocks/>
              </p:cNvSpPr>
              <p:nvPr/>
            </p:nvSpPr>
            <p:spPr bwMode="auto">
              <a:xfrm>
                <a:off x="3408" y="180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6" name="Rectangle 258"/>
              <p:cNvSpPr>
                <a:spLocks noChangeArrowheads="1"/>
              </p:cNvSpPr>
              <p:nvPr/>
            </p:nvSpPr>
            <p:spPr bwMode="auto">
              <a:xfrm>
                <a:off x="3414" y="7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Rectangle 259"/>
              <p:cNvSpPr>
                <a:spLocks noChangeArrowheads="1"/>
              </p:cNvSpPr>
              <p:nvPr/>
            </p:nvSpPr>
            <p:spPr bwMode="auto">
              <a:xfrm>
                <a:off x="3414" y="187"/>
                <a:ext cx="6" cy="16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Rectangle 260"/>
              <p:cNvSpPr>
                <a:spLocks noChangeArrowheads="1"/>
              </p:cNvSpPr>
              <p:nvPr/>
            </p:nvSpPr>
            <p:spPr bwMode="auto">
              <a:xfrm>
                <a:off x="3420" y="181"/>
                <a:ext cx="7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Rectangle 261"/>
              <p:cNvSpPr>
                <a:spLocks noChangeArrowheads="1"/>
              </p:cNvSpPr>
              <p:nvPr/>
            </p:nvSpPr>
            <p:spPr bwMode="auto">
              <a:xfrm>
                <a:off x="3427" y="181"/>
                <a:ext cx="6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Rectangle 262"/>
              <p:cNvSpPr>
                <a:spLocks noChangeArrowheads="1"/>
              </p:cNvSpPr>
              <p:nvPr/>
            </p:nvSpPr>
            <p:spPr bwMode="auto">
              <a:xfrm>
                <a:off x="3433" y="181"/>
                <a:ext cx="6" cy="15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Rectangle 263"/>
              <p:cNvSpPr>
                <a:spLocks noChangeArrowheads="1"/>
              </p:cNvSpPr>
              <p:nvPr/>
            </p:nvSpPr>
            <p:spPr bwMode="auto">
              <a:xfrm>
                <a:off x="3439" y="181"/>
                <a:ext cx="6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264"/>
              <p:cNvSpPr>
                <a:spLocks/>
              </p:cNvSpPr>
              <p:nvPr/>
            </p:nvSpPr>
            <p:spPr bwMode="auto">
              <a:xfrm>
                <a:off x="3439" y="863"/>
                <a:ext cx="6" cy="333"/>
              </a:xfrm>
              <a:custGeom>
                <a:avLst/>
                <a:gdLst>
                  <a:gd name="T0" fmla="*/ 0 w 6"/>
                  <a:gd name="T1" fmla="*/ 0 h 333"/>
                  <a:gd name="T2" fmla="*/ 0 w 6"/>
                  <a:gd name="T3" fmla="*/ 333 h 333"/>
                  <a:gd name="T4" fmla="*/ 6 w 6"/>
                  <a:gd name="T5" fmla="*/ 333 h 333"/>
                  <a:gd name="T6" fmla="*/ 6 w 6"/>
                  <a:gd name="T7" fmla="*/ 7 h 333"/>
                  <a:gd name="T8" fmla="*/ 0 w 6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3"/>
                  <a:gd name="T17" fmla="*/ 6 w 6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3">
                    <a:moveTo>
                      <a:pt x="0" y="0"/>
                    </a:moveTo>
                    <a:lnTo>
                      <a:pt x="0" y="333"/>
                    </a:lnTo>
                    <a:lnTo>
                      <a:pt x="6" y="333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3" name="Freeform 265"/>
              <p:cNvSpPr>
                <a:spLocks/>
              </p:cNvSpPr>
              <p:nvPr/>
            </p:nvSpPr>
            <p:spPr bwMode="auto">
              <a:xfrm>
                <a:off x="3439" y="1294"/>
                <a:ext cx="6" cy="486"/>
              </a:xfrm>
              <a:custGeom>
                <a:avLst/>
                <a:gdLst>
                  <a:gd name="T0" fmla="*/ 0 w 6"/>
                  <a:gd name="T1" fmla="*/ 0 h 486"/>
                  <a:gd name="T2" fmla="*/ 0 w 6"/>
                  <a:gd name="T3" fmla="*/ 486 h 486"/>
                  <a:gd name="T4" fmla="*/ 6 w 6"/>
                  <a:gd name="T5" fmla="*/ 480 h 486"/>
                  <a:gd name="T6" fmla="*/ 6 w 6"/>
                  <a:gd name="T7" fmla="*/ 0 h 486"/>
                  <a:gd name="T8" fmla="*/ 0 w 6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0"/>
                    </a:moveTo>
                    <a:lnTo>
                      <a:pt x="0" y="486"/>
                    </a:lnTo>
                    <a:lnTo>
                      <a:pt x="6" y="48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4" name="Rectangle 266"/>
              <p:cNvSpPr>
                <a:spLocks noChangeArrowheads="1"/>
              </p:cNvSpPr>
              <p:nvPr/>
            </p:nvSpPr>
            <p:spPr bwMode="auto">
              <a:xfrm>
                <a:off x="3445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Rectangle 267"/>
              <p:cNvSpPr>
                <a:spLocks noChangeArrowheads="1"/>
              </p:cNvSpPr>
              <p:nvPr/>
            </p:nvSpPr>
            <p:spPr bwMode="auto">
              <a:xfrm>
                <a:off x="3445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Rectangle 268"/>
              <p:cNvSpPr>
                <a:spLocks noChangeArrowheads="1"/>
              </p:cNvSpPr>
              <p:nvPr/>
            </p:nvSpPr>
            <p:spPr bwMode="auto">
              <a:xfrm>
                <a:off x="3445" y="919"/>
                <a:ext cx="6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269"/>
              <p:cNvSpPr>
                <a:spLocks/>
              </p:cNvSpPr>
              <p:nvPr/>
            </p:nvSpPr>
            <p:spPr bwMode="auto">
              <a:xfrm>
                <a:off x="3445" y="1331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6 h 326"/>
                  <a:gd name="T6" fmla="*/ 6 w 6"/>
                  <a:gd name="T7" fmla="*/ 6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8" name="Rectangle 270"/>
              <p:cNvSpPr>
                <a:spLocks noChangeArrowheads="1"/>
              </p:cNvSpPr>
              <p:nvPr/>
            </p:nvSpPr>
            <p:spPr bwMode="auto">
              <a:xfrm>
                <a:off x="3445" y="1688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Rectangle 271"/>
              <p:cNvSpPr>
                <a:spLocks noChangeArrowheads="1"/>
              </p:cNvSpPr>
              <p:nvPr/>
            </p:nvSpPr>
            <p:spPr bwMode="auto">
              <a:xfrm>
                <a:off x="3445" y="173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Rectangle 272"/>
              <p:cNvSpPr>
                <a:spLocks noChangeArrowheads="1"/>
              </p:cNvSpPr>
              <p:nvPr/>
            </p:nvSpPr>
            <p:spPr bwMode="auto">
              <a:xfrm>
                <a:off x="3445" y="1749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Rectangle 273"/>
              <p:cNvSpPr>
                <a:spLocks noChangeArrowheads="1"/>
              </p:cNvSpPr>
              <p:nvPr/>
            </p:nvSpPr>
            <p:spPr bwMode="auto">
              <a:xfrm>
                <a:off x="3451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Rectangle 274"/>
              <p:cNvSpPr>
                <a:spLocks noChangeArrowheads="1"/>
              </p:cNvSpPr>
              <p:nvPr/>
            </p:nvSpPr>
            <p:spPr bwMode="auto">
              <a:xfrm>
                <a:off x="3451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Rectangle 275"/>
              <p:cNvSpPr>
                <a:spLocks noChangeArrowheads="1"/>
              </p:cNvSpPr>
              <p:nvPr/>
            </p:nvSpPr>
            <p:spPr bwMode="auto">
              <a:xfrm>
                <a:off x="3451" y="919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276"/>
              <p:cNvSpPr>
                <a:spLocks/>
              </p:cNvSpPr>
              <p:nvPr/>
            </p:nvSpPr>
            <p:spPr bwMode="auto">
              <a:xfrm>
                <a:off x="3451" y="1337"/>
                <a:ext cx="6" cy="320"/>
              </a:xfrm>
              <a:custGeom>
                <a:avLst/>
                <a:gdLst>
                  <a:gd name="T0" fmla="*/ 0 w 6"/>
                  <a:gd name="T1" fmla="*/ 0 h 320"/>
                  <a:gd name="T2" fmla="*/ 0 w 6"/>
                  <a:gd name="T3" fmla="*/ 320 h 320"/>
                  <a:gd name="T4" fmla="*/ 6 w 6"/>
                  <a:gd name="T5" fmla="*/ 320 h 320"/>
                  <a:gd name="T6" fmla="*/ 6 w 6"/>
                  <a:gd name="T7" fmla="*/ 6 h 320"/>
                  <a:gd name="T8" fmla="*/ 0 w 6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0"/>
                  <a:gd name="T17" fmla="*/ 6 w 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0">
                    <a:moveTo>
                      <a:pt x="0" y="0"/>
                    </a:moveTo>
                    <a:lnTo>
                      <a:pt x="0" y="320"/>
                    </a:lnTo>
                    <a:lnTo>
                      <a:pt x="6" y="32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15" name="Rectangle 277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Rectangle 278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Rectangle 279"/>
              <p:cNvSpPr>
                <a:spLocks noChangeArrowheads="1"/>
              </p:cNvSpPr>
              <p:nvPr/>
            </p:nvSpPr>
            <p:spPr bwMode="auto">
              <a:xfrm>
                <a:off x="3457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Rectangle 280"/>
              <p:cNvSpPr>
                <a:spLocks noChangeArrowheads="1"/>
              </p:cNvSpPr>
              <p:nvPr/>
            </p:nvSpPr>
            <p:spPr bwMode="auto">
              <a:xfrm>
                <a:off x="3457" y="925"/>
                <a:ext cx="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Rectangle 281"/>
              <p:cNvSpPr>
                <a:spLocks noChangeArrowheads="1"/>
              </p:cNvSpPr>
              <p:nvPr/>
            </p:nvSpPr>
            <p:spPr bwMode="auto">
              <a:xfrm>
                <a:off x="3457" y="1362"/>
                <a:ext cx="6" cy="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282"/>
              <p:cNvSpPr>
                <a:spLocks/>
              </p:cNvSpPr>
              <p:nvPr/>
            </p:nvSpPr>
            <p:spPr bwMode="auto">
              <a:xfrm>
                <a:off x="3463" y="168"/>
                <a:ext cx="6" cy="646"/>
              </a:xfrm>
              <a:custGeom>
                <a:avLst/>
                <a:gdLst>
                  <a:gd name="T0" fmla="*/ 0 w 6"/>
                  <a:gd name="T1" fmla="*/ 6 h 646"/>
                  <a:gd name="T2" fmla="*/ 0 w 6"/>
                  <a:gd name="T3" fmla="*/ 646 h 646"/>
                  <a:gd name="T4" fmla="*/ 6 w 6"/>
                  <a:gd name="T5" fmla="*/ 646 h 646"/>
                  <a:gd name="T6" fmla="*/ 6 w 6"/>
                  <a:gd name="T7" fmla="*/ 0 h 646"/>
                  <a:gd name="T8" fmla="*/ 0 w 6"/>
                  <a:gd name="T9" fmla="*/ 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46"/>
                  <a:gd name="T17" fmla="*/ 6 w 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46">
                    <a:moveTo>
                      <a:pt x="0" y="6"/>
                    </a:moveTo>
                    <a:lnTo>
                      <a:pt x="0" y="646"/>
                    </a:lnTo>
                    <a:lnTo>
                      <a:pt x="6" y="64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1" name="Rectangle 283"/>
              <p:cNvSpPr>
                <a:spLocks noChangeArrowheads="1"/>
              </p:cNvSpPr>
              <p:nvPr/>
            </p:nvSpPr>
            <p:spPr bwMode="auto">
              <a:xfrm>
                <a:off x="3463" y="931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Rectangle 284"/>
              <p:cNvSpPr>
                <a:spLocks noChangeArrowheads="1"/>
              </p:cNvSpPr>
              <p:nvPr/>
            </p:nvSpPr>
            <p:spPr bwMode="auto">
              <a:xfrm>
                <a:off x="3463" y="1374"/>
                <a:ext cx="6" cy="1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Rectangle 285"/>
              <p:cNvSpPr>
                <a:spLocks noChangeArrowheads="1"/>
              </p:cNvSpPr>
              <p:nvPr/>
            </p:nvSpPr>
            <p:spPr bwMode="auto">
              <a:xfrm>
                <a:off x="3463" y="157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Rectangle 286"/>
              <p:cNvSpPr>
                <a:spLocks noChangeArrowheads="1"/>
              </p:cNvSpPr>
              <p:nvPr/>
            </p:nvSpPr>
            <p:spPr bwMode="auto">
              <a:xfrm>
                <a:off x="3469" y="168"/>
                <a:ext cx="6" cy="6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Rectangle 287"/>
              <p:cNvSpPr>
                <a:spLocks noChangeArrowheads="1"/>
              </p:cNvSpPr>
              <p:nvPr/>
            </p:nvSpPr>
            <p:spPr bwMode="auto">
              <a:xfrm>
                <a:off x="3469" y="931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Rectangle 288"/>
              <p:cNvSpPr>
                <a:spLocks noChangeArrowheads="1"/>
              </p:cNvSpPr>
              <p:nvPr/>
            </p:nvSpPr>
            <p:spPr bwMode="auto">
              <a:xfrm>
                <a:off x="3469" y="1380"/>
                <a:ext cx="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289"/>
              <p:cNvSpPr>
                <a:spLocks/>
              </p:cNvSpPr>
              <p:nvPr/>
            </p:nvSpPr>
            <p:spPr bwMode="auto">
              <a:xfrm>
                <a:off x="3469" y="1577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13 h 49"/>
                  <a:gd name="T8" fmla="*/ 0 w 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0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8" name="Rectangle 290"/>
              <p:cNvSpPr>
                <a:spLocks noChangeArrowheads="1"/>
              </p:cNvSpPr>
              <p:nvPr/>
            </p:nvSpPr>
            <p:spPr bwMode="auto">
              <a:xfrm>
                <a:off x="3475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Rectangle 291"/>
              <p:cNvSpPr>
                <a:spLocks noChangeArrowheads="1"/>
              </p:cNvSpPr>
              <p:nvPr/>
            </p:nvSpPr>
            <p:spPr bwMode="auto">
              <a:xfrm>
                <a:off x="3475" y="187"/>
                <a:ext cx="6" cy="6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Rectangle 292"/>
              <p:cNvSpPr>
                <a:spLocks noChangeArrowheads="1"/>
              </p:cNvSpPr>
              <p:nvPr/>
            </p:nvSpPr>
            <p:spPr bwMode="auto">
              <a:xfrm>
                <a:off x="3475" y="931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Rectangle 293"/>
              <p:cNvSpPr>
                <a:spLocks noChangeArrowheads="1"/>
              </p:cNvSpPr>
              <p:nvPr/>
            </p:nvSpPr>
            <p:spPr bwMode="auto">
              <a:xfrm>
                <a:off x="3475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294"/>
              <p:cNvSpPr>
                <a:spLocks/>
              </p:cNvSpPr>
              <p:nvPr/>
            </p:nvSpPr>
            <p:spPr bwMode="auto">
              <a:xfrm>
                <a:off x="3475" y="1590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3" name="Freeform 295"/>
              <p:cNvSpPr>
                <a:spLocks/>
              </p:cNvSpPr>
              <p:nvPr/>
            </p:nvSpPr>
            <p:spPr bwMode="auto">
              <a:xfrm>
                <a:off x="3481" y="181"/>
                <a:ext cx="6" cy="603"/>
              </a:xfrm>
              <a:custGeom>
                <a:avLst/>
                <a:gdLst>
                  <a:gd name="T0" fmla="*/ 0 w 6"/>
                  <a:gd name="T1" fmla="*/ 6 h 603"/>
                  <a:gd name="T2" fmla="*/ 0 w 6"/>
                  <a:gd name="T3" fmla="*/ 603 h 603"/>
                  <a:gd name="T4" fmla="*/ 6 w 6"/>
                  <a:gd name="T5" fmla="*/ 603 h 603"/>
                  <a:gd name="T6" fmla="*/ 6 w 6"/>
                  <a:gd name="T7" fmla="*/ 0 h 603"/>
                  <a:gd name="T8" fmla="*/ 0 w 6"/>
                  <a:gd name="T9" fmla="*/ 6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03"/>
                  <a:gd name="T17" fmla="*/ 6 w 6"/>
                  <a:gd name="T18" fmla="*/ 603 h 6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03">
                    <a:moveTo>
                      <a:pt x="0" y="6"/>
                    </a:moveTo>
                    <a:lnTo>
                      <a:pt x="0" y="603"/>
                    </a:lnTo>
                    <a:lnTo>
                      <a:pt x="6" y="6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4" name="Rectangle 296"/>
              <p:cNvSpPr>
                <a:spLocks noChangeArrowheads="1"/>
              </p:cNvSpPr>
              <p:nvPr/>
            </p:nvSpPr>
            <p:spPr bwMode="auto">
              <a:xfrm>
                <a:off x="3481" y="937"/>
                <a:ext cx="6" cy="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Rectangle 297"/>
              <p:cNvSpPr>
                <a:spLocks noChangeArrowheads="1"/>
              </p:cNvSpPr>
              <p:nvPr/>
            </p:nvSpPr>
            <p:spPr bwMode="auto">
              <a:xfrm>
                <a:off x="3481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Rectangle 298"/>
              <p:cNvSpPr>
                <a:spLocks noChangeArrowheads="1"/>
              </p:cNvSpPr>
              <p:nvPr/>
            </p:nvSpPr>
            <p:spPr bwMode="auto">
              <a:xfrm>
                <a:off x="3481" y="15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Rectangle 299"/>
              <p:cNvSpPr>
                <a:spLocks noChangeArrowheads="1"/>
              </p:cNvSpPr>
              <p:nvPr/>
            </p:nvSpPr>
            <p:spPr bwMode="auto">
              <a:xfrm>
                <a:off x="3481" y="1614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Rectangle 300"/>
              <p:cNvSpPr>
                <a:spLocks noChangeArrowheads="1"/>
              </p:cNvSpPr>
              <p:nvPr/>
            </p:nvSpPr>
            <p:spPr bwMode="auto">
              <a:xfrm>
                <a:off x="3487" y="18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Rectangle 301"/>
              <p:cNvSpPr>
                <a:spLocks noChangeArrowheads="1"/>
              </p:cNvSpPr>
              <p:nvPr/>
            </p:nvSpPr>
            <p:spPr bwMode="auto">
              <a:xfrm>
                <a:off x="3487" y="19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302"/>
              <p:cNvSpPr>
                <a:spLocks/>
              </p:cNvSpPr>
              <p:nvPr/>
            </p:nvSpPr>
            <p:spPr bwMode="auto">
              <a:xfrm>
                <a:off x="3487" y="199"/>
                <a:ext cx="6" cy="578"/>
              </a:xfrm>
              <a:custGeom>
                <a:avLst/>
                <a:gdLst>
                  <a:gd name="T0" fmla="*/ 0 w 6"/>
                  <a:gd name="T1" fmla="*/ 0 h 578"/>
                  <a:gd name="T2" fmla="*/ 0 w 6"/>
                  <a:gd name="T3" fmla="*/ 578 h 578"/>
                  <a:gd name="T4" fmla="*/ 6 w 6"/>
                  <a:gd name="T5" fmla="*/ 572 h 578"/>
                  <a:gd name="T6" fmla="*/ 6 w 6"/>
                  <a:gd name="T7" fmla="*/ 0 h 578"/>
                  <a:gd name="T8" fmla="*/ 0 w 6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78"/>
                  <a:gd name="T17" fmla="*/ 6 w 6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78">
                    <a:moveTo>
                      <a:pt x="0" y="0"/>
                    </a:moveTo>
                    <a:lnTo>
                      <a:pt x="0" y="578"/>
                    </a:lnTo>
                    <a:lnTo>
                      <a:pt x="6" y="5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1" name="Freeform 303"/>
              <p:cNvSpPr>
                <a:spLocks/>
              </p:cNvSpPr>
              <p:nvPr/>
            </p:nvSpPr>
            <p:spPr bwMode="auto">
              <a:xfrm>
                <a:off x="3487" y="937"/>
                <a:ext cx="6" cy="56"/>
              </a:xfrm>
              <a:custGeom>
                <a:avLst/>
                <a:gdLst>
                  <a:gd name="T0" fmla="*/ 0 w 6"/>
                  <a:gd name="T1" fmla="*/ 0 h 56"/>
                  <a:gd name="T2" fmla="*/ 0 w 6"/>
                  <a:gd name="T3" fmla="*/ 56 h 56"/>
                  <a:gd name="T4" fmla="*/ 6 w 6"/>
                  <a:gd name="T5" fmla="*/ 50 h 56"/>
                  <a:gd name="T6" fmla="*/ 6 w 6"/>
                  <a:gd name="T7" fmla="*/ 0 h 56"/>
                  <a:gd name="T8" fmla="*/ 0 w 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6"/>
                  <a:gd name="T17" fmla="*/ 6 w 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6">
                    <a:moveTo>
                      <a:pt x="0" y="0"/>
                    </a:moveTo>
                    <a:lnTo>
                      <a:pt x="0" y="56"/>
                    </a:lnTo>
                    <a:lnTo>
                      <a:pt x="6" y="5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2" name="Rectangle 304"/>
              <p:cNvSpPr>
                <a:spLocks noChangeArrowheads="1"/>
              </p:cNvSpPr>
              <p:nvPr/>
            </p:nvSpPr>
            <p:spPr bwMode="auto">
              <a:xfrm>
                <a:off x="3487" y="1374"/>
                <a:ext cx="6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Rectangle 305"/>
              <p:cNvSpPr>
                <a:spLocks noChangeArrowheads="1"/>
              </p:cNvSpPr>
              <p:nvPr/>
            </p:nvSpPr>
            <p:spPr bwMode="auto">
              <a:xfrm>
                <a:off x="3487" y="162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Rectangle 306"/>
              <p:cNvSpPr>
                <a:spLocks noChangeArrowheads="1"/>
              </p:cNvSpPr>
              <p:nvPr/>
            </p:nvSpPr>
            <p:spPr bwMode="auto">
              <a:xfrm>
                <a:off x="3493" y="174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307"/>
              <p:cNvSpPr>
                <a:spLocks/>
              </p:cNvSpPr>
              <p:nvPr/>
            </p:nvSpPr>
            <p:spPr bwMode="auto">
              <a:xfrm>
                <a:off x="3493" y="193"/>
                <a:ext cx="6" cy="554"/>
              </a:xfrm>
              <a:custGeom>
                <a:avLst/>
                <a:gdLst>
                  <a:gd name="T0" fmla="*/ 0 w 6"/>
                  <a:gd name="T1" fmla="*/ 6 h 554"/>
                  <a:gd name="T2" fmla="*/ 0 w 6"/>
                  <a:gd name="T3" fmla="*/ 554 h 554"/>
                  <a:gd name="T4" fmla="*/ 6 w 6"/>
                  <a:gd name="T5" fmla="*/ 547 h 554"/>
                  <a:gd name="T6" fmla="*/ 6 w 6"/>
                  <a:gd name="T7" fmla="*/ 0 h 554"/>
                  <a:gd name="T8" fmla="*/ 0 w 6"/>
                  <a:gd name="T9" fmla="*/ 6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4"/>
                  <a:gd name="T17" fmla="*/ 6 w 6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4">
                    <a:moveTo>
                      <a:pt x="0" y="6"/>
                    </a:moveTo>
                    <a:lnTo>
                      <a:pt x="0" y="554"/>
                    </a:lnTo>
                    <a:lnTo>
                      <a:pt x="6" y="547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6" name="Rectangle 308"/>
              <p:cNvSpPr>
                <a:spLocks noChangeArrowheads="1"/>
              </p:cNvSpPr>
              <p:nvPr/>
            </p:nvSpPr>
            <p:spPr bwMode="auto">
              <a:xfrm>
                <a:off x="3493" y="75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309"/>
              <p:cNvSpPr>
                <a:spLocks/>
              </p:cNvSpPr>
              <p:nvPr/>
            </p:nvSpPr>
            <p:spPr bwMode="auto">
              <a:xfrm>
                <a:off x="3493" y="95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0 h 37"/>
                  <a:gd name="T6" fmla="*/ 6 w 6"/>
                  <a:gd name="T7" fmla="*/ 0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8" name="Rectangle 310"/>
              <p:cNvSpPr>
                <a:spLocks noChangeArrowheads="1"/>
              </p:cNvSpPr>
              <p:nvPr/>
            </p:nvSpPr>
            <p:spPr bwMode="auto">
              <a:xfrm>
                <a:off x="3493" y="1380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Rectangle 311"/>
              <p:cNvSpPr>
                <a:spLocks noChangeArrowheads="1"/>
              </p:cNvSpPr>
              <p:nvPr/>
            </p:nvSpPr>
            <p:spPr bwMode="auto">
              <a:xfrm>
                <a:off x="3499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Rectangle 312"/>
              <p:cNvSpPr>
                <a:spLocks noChangeArrowheads="1"/>
              </p:cNvSpPr>
              <p:nvPr/>
            </p:nvSpPr>
            <p:spPr bwMode="auto">
              <a:xfrm>
                <a:off x="3499" y="18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Rectangle 313"/>
              <p:cNvSpPr>
                <a:spLocks noChangeArrowheads="1"/>
              </p:cNvSpPr>
              <p:nvPr/>
            </p:nvSpPr>
            <p:spPr bwMode="auto">
              <a:xfrm>
                <a:off x="3499" y="193"/>
                <a:ext cx="6" cy="4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Rectangle 314"/>
              <p:cNvSpPr>
                <a:spLocks noChangeArrowheads="1"/>
              </p:cNvSpPr>
              <p:nvPr/>
            </p:nvSpPr>
            <p:spPr bwMode="auto">
              <a:xfrm>
                <a:off x="3499" y="956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Rectangle 315"/>
              <p:cNvSpPr>
                <a:spLocks noChangeArrowheads="1"/>
              </p:cNvSpPr>
              <p:nvPr/>
            </p:nvSpPr>
            <p:spPr bwMode="auto">
              <a:xfrm>
                <a:off x="3499" y="1417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316"/>
              <p:cNvSpPr>
                <a:spLocks noChangeArrowheads="1"/>
              </p:cNvSpPr>
              <p:nvPr/>
            </p:nvSpPr>
            <p:spPr bwMode="auto">
              <a:xfrm>
                <a:off x="3505" y="187"/>
                <a:ext cx="6" cy="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Rectangle 317"/>
              <p:cNvSpPr>
                <a:spLocks noChangeArrowheads="1"/>
              </p:cNvSpPr>
              <p:nvPr/>
            </p:nvSpPr>
            <p:spPr bwMode="auto">
              <a:xfrm>
                <a:off x="3505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318"/>
              <p:cNvSpPr>
                <a:spLocks/>
              </p:cNvSpPr>
              <p:nvPr/>
            </p:nvSpPr>
            <p:spPr bwMode="auto">
              <a:xfrm>
                <a:off x="3505" y="144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49 h 55"/>
                  <a:gd name="T6" fmla="*/ 6 w 6"/>
                  <a:gd name="T7" fmla="*/ 0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7" name="Freeform 319"/>
              <p:cNvSpPr>
                <a:spLocks/>
              </p:cNvSpPr>
              <p:nvPr/>
            </p:nvSpPr>
            <p:spPr bwMode="auto">
              <a:xfrm>
                <a:off x="3511" y="187"/>
                <a:ext cx="6" cy="412"/>
              </a:xfrm>
              <a:custGeom>
                <a:avLst/>
                <a:gdLst>
                  <a:gd name="T0" fmla="*/ 0 w 6"/>
                  <a:gd name="T1" fmla="*/ 0 h 412"/>
                  <a:gd name="T2" fmla="*/ 0 w 6"/>
                  <a:gd name="T3" fmla="*/ 412 h 412"/>
                  <a:gd name="T4" fmla="*/ 6 w 6"/>
                  <a:gd name="T5" fmla="*/ 406 h 412"/>
                  <a:gd name="T6" fmla="*/ 6 w 6"/>
                  <a:gd name="T7" fmla="*/ 0 h 412"/>
                  <a:gd name="T8" fmla="*/ 0 w 6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12"/>
                  <a:gd name="T17" fmla="*/ 6 w 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6" y="40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8" name="Rectangle 320"/>
              <p:cNvSpPr>
                <a:spLocks noChangeArrowheads="1"/>
              </p:cNvSpPr>
              <p:nvPr/>
            </p:nvSpPr>
            <p:spPr bwMode="auto">
              <a:xfrm>
                <a:off x="3511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Rectangle 321"/>
              <p:cNvSpPr>
                <a:spLocks noChangeArrowheads="1"/>
              </p:cNvSpPr>
              <p:nvPr/>
            </p:nvSpPr>
            <p:spPr bwMode="auto">
              <a:xfrm>
                <a:off x="3511" y="1454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322"/>
              <p:cNvSpPr>
                <a:spLocks noChangeArrowheads="1"/>
              </p:cNvSpPr>
              <p:nvPr/>
            </p:nvSpPr>
            <p:spPr bwMode="auto">
              <a:xfrm>
                <a:off x="3517" y="187"/>
                <a:ext cx="6" cy="3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Rectangle 323"/>
              <p:cNvSpPr>
                <a:spLocks noChangeArrowheads="1"/>
              </p:cNvSpPr>
              <p:nvPr/>
            </p:nvSpPr>
            <p:spPr bwMode="auto">
              <a:xfrm>
                <a:off x="3517" y="956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324"/>
              <p:cNvSpPr>
                <a:spLocks/>
              </p:cNvSpPr>
              <p:nvPr/>
            </p:nvSpPr>
            <p:spPr bwMode="auto">
              <a:xfrm>
                <a:off x="3517" y="1466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6 w 6"/>
                  <a:gd name="T7" fmla="*/ 0 h 19"/>
                  <a:gd name="T8" fmla="*/ 0 w 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"/>
                  <a:gd name="T17" fmla="*/ 6 w 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63" name="Rectangle 325"/>
              <p:cNvSpPr>
                <a:spLocks noChangeArrowheads="1"/>
              </p:cNvSpPr>
              <p:nvPr/>
            </p:nvSpPr>
            <p:spPr bwMode="auto">
              <a:xfrm>
                <a:off x="3523" y="187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Rectangle 326"/>
              <p:cNvSpPr>
                <a:spLocks noChangeArrowheads="1"/>
              </p:cNvSpPr>
              <p:nvPr/>
            </p:nvSpPr>
            <p:spPr bwMode="auto">
              <a:xfrm>
                <a:off x="3523" y="950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Rectangle 327"/>
              <p:cNvSpPr>
                <a:spLocks noChangeArrowheads="1"/>
              </p:cNvSpPr>
              <p:nvPr/>
            </p:nvSpPr>
            <p:spPr bwMode="auto">
              <a:xfrm>
                <a:off x="3529" y="181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Rectangle 328"/>
              <p:cNvSpPr>
                <a:spLocks noChangeArrowheads="1"/>
              </p:cNvSpPr>
              <p:nvPr/>
            </p:nvSpPr>
            <p:spPr bwMode="auto">
              <a:xfrm>
                <a:off x="3529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Rectangle 329"/>
              <p:cNvSpPr>
                <a:spLocks noChangeArrowheads="1"/>
              </p:cNvSpPr>
              <p:nvPr/>
            </p:nvSpPr>
            <p:spPr bwMode="auto">
              <a:xfrm>
                <a:off x="3529" y="987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Rectangle 330"/>
              <p:cNvSpPr>
                <a:spLocks noChangeArrowheads="1"/>
              </p:cNvSpPr>
              <p:nvPr/>
            </p:nvSpPr>
            <p:spPr bwMode="auto">
              <a:xfrm>
                <a:off x="3535" y="174"/>
                <a:ext cx="6" cy="3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Rectangle 331"/>
              <p:cNvSpPr>
                <a:spLocks noChangeArrowheads="1"/>
              </p:cNvSpPr>
              <p:nvPr/>
            </p:nvSpPr>
            <p:spPr bwMode="auto">
              <a:xfrm>
                <a:off x="3535" y="537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Rectangle 332"/>
              <p:cNvSpPr>
                <a:spLocks noChangeArrowheads="1"/>
              </p:cNvSpPr>
              <p:nvPr/>
            </p:nvSpPr>
            <p:spPr bwMode="auto">
              <a:xfrm>
                <a:off x="3535" y="968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Rectangle 333"/>
              <p:cNvSpPr>
                <a:spLocks noChangeArrowheads="1"/>
              </p:cNvSpPr>
              <p:nvPr/>
            </p:nvSpPr>
            <p:spPr bwMode="auto">
              <a:xfrm>
                <a:off x="3541" y="174"/>
                <a:ext cx="6" cy="3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Freeform 334"/>
              <p:cNvSpPr>
                <a:spLocks/>
              </p:cNvSpPr>
              <p:nvPr/>
            </p:nvSpPr>
            <p:spPr bwMode="auto">
              <a:xfrm>
                <a:off x="3541" y="53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73" name="Rectangle 335"/>
              <p:cNvSpPr>
                <a:spLocks noChangeArrowheads="1"/>
              </p:cNvSpPr>
              <p:nvPr/>
            </p:nvSpPr>
            <p:spPr bwMode="auto">
              <a:xfrm>
                <a:off x="3547" y="168"/>
                <a:ext cx="6" cy="3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Rectangle 336"/>
              <p:cNvSpPr>
                <a:spLocks noChangeArrowheads="1"/>
              </p:cNvSpPr>
              <p:nvPr/>
            </p:nvSpPr>
            <p:spPr bwMode="auto">
              <a:xfrm>
                <a:off x="3547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337"/>
              <p:cNvSpPr>
                <a:spLocks/>
              </p:cNvSpPr>
              <p:nvPr/>
            </p:nvSpPr>
            <p:spPr bwMode="auto">
              <a:xfrm>
                <a:off x="3547" y="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76" name="Rectangle 338"/>
              <p:cNvSpPr>
                <a:spLocks noChangeArrowheads="1"/>
              </p:cNvSpPr>
              <p:nvPr/>
            </p:nvSpPr>
            <p:spPr bwMode="auto">
              <a:xfrm>
                <a:off x="3553" y="168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Rectangle 339"/>
              <p:cNvSpPr>
                <a:spLocks noChangeArrowheads="1"/>
              </p:cNvSpPr>
              <p:nvPr/>
            </p:nvSpPr>
            <p:spPr bwMode="auto">
              <a:xfrm>
                <a:off x="3553" y="52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Rectangle 340"/>
              <p:cNvSpPr>
                <a:spLocks noChangeArrowheads="1"/>
              </p:cNvSpPr>
              <p:nvPr/>
            </p:nvSpPr>
            <p:spPr bwMode="auto">
              <a:xfrm>
                <a:off x="3553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Rectangle 341"/>
              <p:cNvSpPr>
                <a:spLocks noChangeArrowheads="1"/>
              </p:cNvSpPr>
              <p:nvPr/>
            </p:nvSpPr>
            <p:spPr bwMode="auto">
              <a:xfrm>
                <a:off x="3559" y="162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Freeform 342"/>
              <p:cNvSpPr>
                <a:spLocks/>
              </p:cNvSpPr>
              <p:nvPr/>
            </p:nvSpPr>
            <p:spPr bwMode="auto">
              <a:xfrm>
                <a:off x="3565" y="162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0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1" name="Rectangle 343"/>
              <p:cNvSpPr>
                <a:spLocks noChangeArrowheads="1"/>
              </p:cNvSpPr>
              <p:nvPr/>
            </p:nvSpPr>
            <p:spPr bwMode="auto">
              <a:xfrm>
                <a:off x="3571" y="156"/>
                <a:ext cx="6" cy="3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Rectangle 344"/>
              <p:cNvSpPr>
                <a:spLocks noChangeArrowheads="1"/>
              </p:cNvSpPr>
              <p:nvPr/>
            </p:nvSpPr>
            <p:spPr bwMode="auto">
              <a:xfrm>
                <a:off x="3577" y="156"/>
                <a:ext cx="6" cy="2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Rectangle 345"/>
              <p:cNvSpPr>
                <a:spLocks noChangeArrowheads="1"/>
              </p:cNvSpPr>
              <p:nvPr/>
            </p:nvSpPr>
            <p:spPr bwMode="auto">
              <a:xfrm>
                <a:off x="3583" y="156"/>
                <a:ext cx="7" cy="2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Rectangle 346"/>
              <p:cNvSpPr>
                <a:spLocks noChangeArrowheads="1"/>
              </p:cNvSpPr>
              <p:nvPr/>
            </p:nvSpPr>
            <p:spPr bwMode="auto">
              <a:xfrm>
                <a:off x="3583" y="427"/>
                <a:ext cx="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Freeform 347"/>
              <p:cNvSpPr>
                <a:spLocks/>
              </p:cNvSpPr>
              <p:nvPr/>
            </p:nvSpPr>
            <p:spPr bwMode="auto">
              <a:xfrm>
                <a:off x="3590" y="150"/>
                <a:ext cx="6" cy="258"/>
              </a:xfrm>
              <a:custGeom>
                <a:avLst/>
                <a:gdLst>
                  <a:gd name="T0" fmla="*/ 0 w 6"/>
                  <a:gd name="T1" fmla="*/ 6 h 258"/>
                  <a:gd name="T2" fmla="*/ 0 w 6"/>
                  <a:gd name="T3" fmla="*/ 258 h 258"/>
                  <a:gd name="T4" fmla="*/ 6 w 6"/>
                  <a:gd name="T5" fmla="*/ 258 h 258"/>
                  <a:gd name="T6" fmla="*/ 6 w 6"/>
                  <a:gd name="T7" fmla="*/ 0 h 258"/>
                  <a:gd name="T8" fmla="*/ 0 w 6"/>
                  <a:gd name="T9" fmla="*/ 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8"/>
                  <a:gd name="T17" fmla="*/ 6 w 6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8">
                    <a:moveTo>
                      <a:pt x="0" y="6"/>
                    </a:moveTo>
                    <a:lnTo>
                      <a:pt x="0" y="258"/>
                    </a:lnTo>
                    <a:lnTo>
                      <a:pt x="6" y="25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6" name="Rectangle 348"/>
              <p:cNvSpPr>
                <a:spLocks noChangeArrowheads="1"/>
              </p:cNvSpPr>
              <p:nvPr/>
            </p:nvSpPr>
            <p:spPr bwMode="auto">
              <a:xfrm>
                <a:off x="3596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349"/>
              <p:cNvSpPr>
                <a:spLocks/>
              </p:cNvSpPr>
              <p:nvPr/>
            </p:nvSpPr>
            <p:spPr bwMode="auto">
              <a:xfrm>
                <a:off x="3596" y="19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8" name="Freeform 350"/>
              <p:cNvSpPr>
                <a:spLocks/>
              </p:cNvSpPr>
              <p:nvPr/>
            </p:nvSpPr>
            <p:spPr bwMode="auto">
              <a:xfrm>
                <a:off x="3596" y="23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9" name="Rectangle 351"/>
              <p:cNvSpPr>
                <a:spLocks noChangeArrowheads="1"/>
              </p:cNvSpPr>
              <p:nvPr/>
            </p:nvSpPr>
            <p:spPr bwMode="auto">
              <a:xfrm>
                <a:off x="3596" y="242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Rectangle 352"/>
              <p:cNvSpPr>
                <a:spLocks noChangeArrowheads="1"/>
              </p:cNvSpPr>
              <p:nvPr/>
            </p:nvSpPr>
            <p:spPr bwMode="auto">
              <a:xfrm>
                <a:off x="3602" y="297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Rectangle 353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noFill/>
              <a:ln w="28575">
                <a:solidFill>
                  <a:srgbClr val="78787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354"/>
              <p:cNvSpPr>
                <a:spLocks/>
              </p:cNvSpPr>
              <p:nvPr/>
            </p:nvSpPr>
            <p:spPr bwMode="auto">
              <a:xfrm>
                <a:off x="2956" y="45"/>
                <a:ext cx="652" cy="2326"/>
              </a:xfrm>
              <a:custGeom>
                <a:avLst/>
                <a:gdLst>
                  <a:gd name="T0" fmla="*/ 434 w 652"/>
                  <a:gd name="T1" fmla="*/ 68 h 2326"/>
                  <a:gd name="T2" fmla="*/ 374 w 652"/>
                  <a:gd name="T3" fmla="*/ 111 h 2326"/>
                  <a:gd name="T4" fmla="*/ 416 w 652"/>
                  <a:gd name="T5" fmla="*/ 123 h 2326"/>
                  <a:gd name="T6" fmla="*/ 434 w 652"/>
                  <a:gd name="T7" fmla="*/ 154 h 2326"/>
                  <a:gd name="T8" fmla="*/ 501 w 652"/>
                  <a:gd name="T9" fmla="*/ 129 h 2326"/>
                  <a:gd name="T10" fmla="*/ 543 w 652"/>
                  <a:gd name="T11" fmla="*/ 142 h 2326"/>
                  <a:gd name="T12" fmla="*/ 567 w 652"/>
                  <a:gd name="T13" fmla="*/ 142 h 2326"/>
                  <a:gd name="T14" fmla="*/ 640 w 652"/>
                  <a:gd name="T15" fmla="*/ 105 h 2326"/>
                  <a:gd name="T16" fmla="*/ 646 w 652"/>
                  <a:gd name="T17" fmla="*/ 191 h 2326"/>
                  <a:gd name="T18" fmla="*/ 652 w 652"/>
                  <a:gd name="T19" fmla="*/ 265 h 2326"/>
                  <a:gd name="T20" fmla="*/ 640 w 652"/>
                  <a:gd name="T21" fmla="*/ 357 h 2326"/>
                  <a:gd name="T22" fmla="*/ 621 w 652"/>
                  <a:gd name="T23" fmla="*/ 431 h 2326"/>
                  <a:gd name="T24" fmla="*/ 591 w 652"/>
                  <a:gd name="T25" fmla="*/ 474 h 2326"/>
                  <a:gd name="T26" fmla="*/ 579 w 652"/>
                  <a:gd name="T27" fmla="*/ 505 h 2326"/>
                  <a:gd name="T28" fmla="*/ 549 w 652"/>
                  <a:gd name="T29" fmla="*/ 585 h 2326"/>
                  <a:gd name="T30" fmla="*/ 543 w 652"/>
                  <a:gd name="T31" fmla="*/ 683 h 2326"/>
                  <a:gd name="T32" fmla="*/ 519 w 652"/>
                  <a:gd name="T33" fmla="*/ 763 h 2326"/>
                  <a:gd name="T34" fmla="*/ 489 w 652"/>
                  <a:gd name="T35" fmla="*/ 788 h 2326"/>
                  <a:gd name="T36" fmla="*/ 501 w 652"/>
                  <a:gd name="T37" fmla="*/ 874 h 2326"/>
                  <a:gd name="T38" fmla="*/ 567 w 652"/>
                  <a:gd name="T39" fmla="*/ 911 h 2326"/>
                  <a:gd name="T40" fmla="*/ 573 w 652"/>
                  <a:gd name="T41" fmla="*/ 948 h 2326"/>
                  <a:gd name="T42" fmla="*/ 519 w 652"/>
                  <a:gd name="T43" fmla="*/ 985 h 2326"/>
                  <a:gd name="T44" fmla="*/ 501 w 652"/>
                  <a:gd name="T45" fmla="*/ 1071 h 2326"/>
                  <a:gd name="T46" fmla="*/ 483 w 652"/>
                  <a:gd name="T47" fmla="*/ 1157 h 2326"/>
                  <a:gd name="T48" fmla="*/ 489 w 652"/>
                  <a:gd name="T49" fmla="*/ 1255 h 2326"/>
                  <a:gd name="T50" fmla="*/ 525 w 652"/>
                  <a:gd name="T51" fmla="*/ 1335 h 2326"/>
                  <a:gd name="T52" fmla="*/ 549 w 652"/>
                  <a:gd name="T53" fmla="*/ 1403 h 2326"/>
                  <a:gd name="T54" fmla="*/ 531 w 652"/>
                  <a:gd name="T55" fmla="*/ 1465 h 2326"/>
                  <a:gd name="T56" fmla="*/ 519 w 652"/>
                  <a:gd name="T57" fmla="*/ 1545 h 2326"/>
                  <a:gd name="T58" fmla="*/ 513 w 652"/>
                  <a:gd name="T59" fmla="*/ 1588 h 2326"/>
                  <a:gd name="T60" fmla="*/ 501 w 652"/>
                  <a:gd name="T61" fmla="*/ 1655 h 2326"/>
                  <a:gd name="T62" fmla="*/ 495 w 652"/>
                  <a:gd name="T63" fmla="*/ 1717 h 2326"/>
                  <a:gd name="T64" fmla="*/ 452 w 652"/>
                  <a:gd name="T65" fmla="*/ 1772 h 2326"/>
                  <a:gd name="T66" fmla="*/ 446 w 652"/>
                  <a:gd name="T67" fmla="*/ 1852 h 2326"/>
                  <a:gd name="T68" fmla="*/ 416 w 652"/>
                  <a:gd name="T69" fmla="*/ 1864 h 2326"/>
                  <a:gd name="T70" fmla="*/ 398 w 652"/>
                  <a:gd name="T71" fmla="*/ 1914 h 2326"/>
                  <a:gd name="T72" fmla="*/ 392 w 652"/>
                  <a:gd name="T73" fmla="*/ 1920 h 2326"/>
                  <a:gd name="T74" fmla="*/ 368 w 652"/>
                  <a:gd name="T75" fmla="*/ 1920 h 2326"/>
                  <a:gd name="T76" fmla="*/ 374 w 652"/>
                  <a:gd name="T77" fmla="*/ 1938 h 2326"/>
                  <a:gd name="T78" fmla="*/ 368 w 652"/>
                  <a:gd name="T79" fmla="*/ 1951 h 2326"/>
                  <a:gd name="T80" fmla="*/ 362 w 652"/>
                  <a:gd name="T81" fmla="*/ 1969 h 2326"/>
                  <a:gd name="T82" fmla="*/ 344 w 652"/>
                  <a:gd name="T83" fmla="*/ 2006 h 2326"/>
                  <a:gd name="T84" fmla="*/ 301 w 652"/>
                  <a:gd name="T85" fmla="*/ 2031 h 2326"/>
                  <a:gd name="T86" fmla="*/ 277 w 652"/>
                  <a:gd name="T87" fmla="*/ 2061 h 2326"/>
                  <a:gd name="T88" fmla="*/ 259 w 652"/>
                  <a:gd name="T89" fmla="*/ 2080 h 2326"/>
                  <a:gd name="T90" fmla="*/ 253 w 652"/>
                  <a:gd name="T91" fmla="*/ 2074 h 2326"/>
                  <a:gd name="T92" fmla="*/ 241 w 652"/>
                  <a:gd name="T93" fmla="*/ 2049 h 2326"/>
                  <a:gd name="T94" fmla="*/ 235 w 652"/>
                  <a:gd name="T95" fmla="*/ 2043 h 2326"/>
                  <a:gd name="T96" fmla="*/ 199 w 652"/>
                  <a:gd name="T97" fmla="*/ 2061 h 2326"/>
                  <a:gd name="T98" fmla="*/ 193 w 652"/>
                  <a:gd name="T99" fmla="*/ 2037 h 2326"/>
                  <a:gd name="T100" fmla="*/ 181 w 652"/>
                  <a:gd name="T101" fmla="*/ 2024 h 2326"/>
                  <a:gd name="T102" fmla="*/ 157 w 652"/>
                  <a:gd name="T103" fmla="*/ 2024 h 2326"/>
                  <a:gd name="T104" fmla="*/ 163 w 652"/>
                  <a:gd name="T105" fmla="*/ 2074 h 2326"/>
                  <a:gd name="T106" fmla="*/ 151 w 652"/>
                  <a:gd name="T107" fmla="*/ 2104 h 2326"/>
                  <a:gd name="T108" fmla="*/ 114 w 652"/>
                  <a:gd name="T109" fmla="*/ 2104 h 2326"/>
                  <a:gd name="T110" fmla="*/ 108 w 652"/>
                  <a:gd name="T111" fmla="*/ 2135 h 2326"/>
                  <a:gd name="T112" fmla="*/ 102 w 652"/>
                  <a:gd name="T113" fmla="*/ 2197 h 2326"/>
                  <a:gd name="T114" fmla="*/ 84 w 652"/>
                  <a:gd name="T115" fmla="*/ 2221 h 2326"/>
                  <a:gd name="T116" fmla="*/ 36 w 652"/>
                  <a:gd name="T117" fmla="*/ 2283 h 2326"/>
                  <a:gd name="T118" fmla="*/ 12 w 652"/>
                  <a:gd name="T119" fmla="*/ 2314 h 2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2"/>
                  <a:gd name="T181" fmla="*/ 0 h 2326"/>
                  <a:gd name="T182" fmla="*/ 652 w 652"/>
                  <a:gd name="T183" fmla="*/ 2326 h 2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2" h="2326">
                    <a:moveTo>
                      <a:pt x="446" y="0"/>
                    </a:moveTo>
                    <a:lnTo>
                      <a:pt x="446" y="6"/>
                    </a:lnTo>
                    <a:lnTo>
                      <a:pt x="446" y="13"/>
                    </a:lnTo>
                    <a:lnTo>
                      <a:pt x="452" y="13"/>
                    </a:lnTo>
                    <a:lnTo>
                      <a:pt x="458" y="19"/>
                    </a:lnTo>
                    <a:lnTo>
                      <a:pt x="458" y="25"/>
                    </a:lnTo>
                    <a:lnTo>
                      <a:pt x="464" y="25"/>
                    </a:lnTo>
                    <a:lnTo>
                      <a:pt x="464" y="31"/>
                    </a:lnTo>
                    <a:lnTo>
                      <a:pt x="464" y="37"/>
                    </a:lnTo>
                    <a:lnTo>
                      <a:pt x="458" y="37"/>
                    </a:lnTo>
                    <a:lnTo>
                      <a:pt x="452" y="37"/>
                    </a:lnTo>
                    <a:lnTo>
                      <a:pt x="452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46" y="56"/>
                    </a:lnTo>
                    <a:lnTo>
                      <a:pt x="440" y="62"/>
                    </a:lnTo>
                    <a:lnTo>
                      <a:pt x="434" y="68"/>
                    </a:lnTo>
                    <a:lnTo>
                      <a:pt x="428" y="68"/>
                    </a:lnTo>
                    <a:lnTo>
                      <a:pt x="428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80"/>
                    </a:lnTo>
                    <a:lnTo>
                      <a:pt x="410" y="80"/>
                    </a:lnTo>
                    <a:lnTo>
                      <a:pt x="410" y="86"/>
                    </a:lnTo>
                    <a:lnTo>
                      <a:pt x="404" y="86"/>
                    </a:lnTo>
                    <a:lnTo>
                      <a:pt x="398" y="86"/>
                    </a:lnTo>
                    <a:lnTo>
                      <a:pt x="398" y="92"/>
                    </a:lnTo>
                    <a:lnTo>
                      <a:pt x="392" y="92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80" y="105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80" y="129"/>
                    </a:lnTo>
                    <a:lnTo>
                      <a:pt x="386" y="129"/>
                    </a:lnTo>
                    <a:lnTo>
                      <a:pt x="386" y="136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36"/>
                    </a:lnTo>
                    <a:lnTo>
                      <a:pt x="398" y="136"/>
                    </a:lnTo>
                    <a:lnTo>
                      <a:pt x="404" y="136"/>
                    </a:lnTo>
                    <a:lnTo>
                      <a:pt x="404" y="129"/>
                    </a:lnTo>
                    <a:lnTo>
                      <a:pt x="410" y="129"/>
                    </a:lnTo>
                    <a:lnTo>
                      <a:pt x="416" y="129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28" y="123"/>
                    </a:lnTo>
                    <a:lnTo>
                      <a:pt x="434" y="123"/>
                    </a:lnTo>
                    <a:lnTo>
                      <a:pt x="434" y="117"/>
                    </a:lnTo>
                    <a:lnTo>
                      <a:pt x="440" y="117"/>
                    </a:lnTo>
                    <a:lnTo>
                      <a:pt x="446" y="117"/>
                    </a:lnTo>
                    <a:lnTo>
                      <a:pt x="446" y="123"/>
                    </a:lnTo>
                    <a:lnTo>
                      <a:pt x="440" y="123"/>
                    </a:lnTo>
                    <a:lnTo>
                      <a:pt x="434" y="129"/>
                    </a:lnTo>
                    <a:lnTo>
                      <a:pt x="434" y="136"/>
                    </a:lnTo>
                    <a:lnTo>
                      <a:pt x="428" y="136"/>
                    </a:lnTo>
                    <a:lnTo>
                      <a:pt x="428" y="142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2" y="154"/>
                    </a:lnTo>
                    <a:lnTo>
                      <a:pt x="428" y="154"/>
                    </a:lnTo>
                    <a:lnTo>
                      <a:pt x="434" y="154"/>
                    </a:lnTo>
                    <a:lnTo>
                      <a:pt x="434" y="148"/>
                    </a:lnTo>
                    <a:lnTo>
                      <a:pt x="440" y="148"/>
                    </a:lnTo>
                    <a:lnTo>
                      <a:pt x="446" y="148"/>
                    </a:lnTo>
                    <a:lnTo>
                      <a:pt x="452" y="148"/>
                    </a:lnTo>
                    <a:lnTo>
                      <a:pt x="452" y="142"/>
                    </a:lnTo>
                    <a:lnTo>
                      <a:pt x="458" y="142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29"/>
                    </a:lnTo>
                    <a:lnTo>
                      <a:pt x="495" y="129"/>
                    </a:lnTo>
                    <a:lnTo>
                      <a:pt x="501" y="129"/>
                    </a:lnTo>
                    <a:lnTo>
                      <a:pt x="501" y="123"/>
                    </a:lnTo>
                    <a:lnTo>
                      <a:pt x="501" y="129"/>
                    </a:lnTo>
                    <a:lnTo>
                      <a:pt x="507" y="129"/>
                    </a:lnTo>
                    <a:lnTo>
                      <a:pt x="513" y="123"/>
                    </a:lnTo>
                    <a:lnTo>
                      <a:pt x="519" y="123"/>
                    </a:lnTo>
                    <a:lnTo>
                      <a:pt x="519" y="129"/>
                    </a:lnTo>
                    <a:lnTo>
                      <a:pt x="525" y="129"/>
                    </a:lnTo>
                    <a:lnTo>
                      <a:pt x="519" y="129"/>
                    </a:lnTo>
                    <a:lnTo>
                      <a:pt x="519" y="136"/>
                    </a:lnTo>
                    <a:lnTo>
                      <a:pt x="519" y="142"/>
                    </a:lnTo>
                    <a:lnTo>
                      <a:pt x="525" y="142"/>
                    </a:lnTo>
                    <a:lnTo>
                      <a:pt x="531" y="136"/>
                    </a:lnTo>
                    <a:lnTo>
                      <a:pt x="537" y="136"/>
                    </a:lnTo>
                    <a:lnTo>
                      <a:pt x="537" y="129"/>
                    </a:lnTo>
                    <a:lnTo>
                      <a:pt x="543" y="129"/>
                    </a:lnTo>
                    <a:lnTo>
                      <a:pt x="549" y="129"/>
                    </a:lnTo>
                    <a:lnTo>
                      <a:pt x="543" y="129"/>
                    </a:lnTo>
                    <a:lnTo>
                      <a:pt x="543" y="136"/>
                    </a:lnTo>
                    <a:lnTo>
                      <a:pt x="543" y="142"/>
                    </a:lnTo>
                    <a:lnTo>
                      <a:pt x="543" y="136"/>
                    </a:lnTo>
                    <a:lnTo>
                      <a:pt x="549" y="136"/>
                    </a:lnTo>
                    <a:lnTo>
                      <a:pt x="549" y="142"/>
                    </a:lnTo>
                    <a:lnTo>
                      <a:pt x="543" y="142"/>
                    </a:lnTo>
                    <a:lnTo>
                      <a:pt x="537" y="142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1" y="154"/>
                    </a:lnTo>
                    <a:lnTo>
                      <a:pt x="537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55" y="142"/>
                    </a:lnTo>
                    <a:lnTo>
                      <a:pt x="561" y="142"/>
                    </a:lnTo>
                    <a:lnTo>
                      <a:pt x="567" y="142"/>
                    </a:lnTo>
                    <a:lnTo>
                      <a:pt x="573" y="142"/>
                    </a:lnTo>
                    <a:lnTo>
                      <a:pt x="573" y="136"/>
                    </a:lnTo>
                    <a:lnTo>
                      <a:pt x="579" y="136"/>
                    </a:lnTo>
                    <a:lnTo>
                      <a:pt x="579" y="129"/>
                    </a:lnTo>
                    <a:lnTo>
                      <a:pt x="585" y="129"/>
                    </a:lnTo>
                    <a:lnTo>
                      <a:pt x="591" y="129"/>
                    </a:lnTo>
                    <a:lnTo>
                      <a:pt x="591" y="123"/>
                    </a:lnTo>
                    <a:lnTo>
                      <a:pt x="597" y="123"/>
                    </a:lnTo>
                    <a:lnTo>
                      <a:pt x="603" y="123"/>
                    </a:lnTo>
                    <a:lnTo>
                      <a:pt x="603" y="117"/>
                    </a:lnTo>
                    <a:lnTo>
                      <a:pt x="609" y="117"/>
                    </a:lnTo>
                    <a:lnTo>
                      <a:pt x="615" y="117"/>
                    </a:lnTo>
                    <a:lnTo>
                      <a:pt x="615" y="111"/>
                    </a:lnTo>
                    <a:lnTo>
                      <a:pt x="621" y="111"/>
                    </a:lnTo>
                    <a:lnTo>
                      <a:pt x="627" y="111"/>
                    </a:lnTo>
                    <a:lnTo>
                      <a:pt x="634" y="111"/>
                    </a:lnTo>
                    <a:lnTo>
                      <a:pt x="640" y="105"/>
                    </a:lnTo>
                    <a:lnTo>
                      <a:pt x="640" y="111"/>
                    </a:lnTo>
                    <a:lnTo>
                      <a:pt x="640" y="117"/>
                    </a:lnTo>
                    <a:lnTo>
                      <a:pt x="640" y="123"/>
                    </a:lnTo>
                    <a:lnTo>
                      <a:pt x="646" y="123"/>
                    </a:lnTo>
                    <a:lnTo>
                      <a:pt x="646" y="129"/>
                    </a:lnTo>
                    <a:lnTo>
                      <a:pt x="646" y="136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6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0" y="185"/>
                    </a:lnTo>
                    <a:lnTo>
                      <a:pt x="646" y="191"/>
                    </a:lnTo>
                    <a:lnTo>
                      <a:pt x="646" y="185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46" y="209"/>
                    </a:lnTo>
                    <a:lnTo>
                      <a:pt x="646" y="216"/>
                    </a:lnTo>
                    <a:lnTo>
                      <a:pt x="646" y="222"/>
                    </a:lnTo>
                    <a:lnTo>
                      <a:pt x="646" y="228"/>
                    </a:lnTo>
                    <a:lnTo>
                      <a:pt x="646" y="234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9"/>
                    </a:lnTo>
                    <a:lnTo>
                      <a:pt x="652" y="265"/>
                    </a:lnTo>
                    <a:lnTo>
                      <a:pt x="652" y="271"/>
                    </a:lnTo>
                    <a:lnTo>
                      <a:pt x="646" y="271"/>
                    </a:lnTo>
                    <a:lnTo>
                      <a:pt x="646" y="277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46" y="296"/>
                    </a:lnTo>
                    <a:lnTo>
                      <a:pt x="646" y="302"/>
                    </a:lnTo>
                    <a:lnTo>
                      <a:pt x="646" y="308"/>
                    </a:lnTo>
                    <a:lnTo>
                      <a:pt x="646" y="314"/>
                    </a:lnTo>
                    <a:lnTo>
                      <a:pt x="646" y="320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6" y="339"/>
                    </a:lnTo>
                    <a:lnTo>
                      <a:pt x="646" y="345"/>
                    </a:lnTo>
                    <a:lnTo>
                      <a:pt x="640" y="345"/>
                    </a:lnTo>
                    <a:lnTo>
                      <a:pt x="640" y="351"/>
                    </a:lnTo>
                    <a:lnTo>
                      <a:pt x="640" y="357"/>
                    </a:lnTo>
                    <a:lnTo>
                      <a:pt x="640" y="363"/>
                    </a:lnTo>
                    <a:lnTo>
                      <a:pt x="634" y="363"/>
                    </a:lnTo>
                    <a:lnTo>
                      <a:pt x="634" y="369"/>
                    </a:lnTo>
                    <a:lnTo>
                      <a:pt x="634" y="376"/>
                    </a:lnTo>
                    <a:lnTo>
                      <a:pt x="634" y="382"/>
                    </a:lnTo>
                    <a:lnTo>
                      <a:pt x="627" y="382"/>
                    </a:lnTo>
                    <a:lnTo>
                      <a:pt x="634" y="382"/>
                    </a:lnTo>
                    <a:lnTo>
                      <a:pt x="634" y="388"/>
                    </a:lnTo>
                    <a:lnTo>
                      <a:pt x="627" y="388"/>
                    </a:lnTo>
                    <a:lnTo>
                      <a:pt x="627" y="394"/>
                    </a:lnTo>
                    <a:lnTo>
                      <a:pt x="627" y="400"/>
                    </a:lnTo>
                    <a:lnTo>
                      <a:pt x="621" y="400"/>
                    </a:lnTo>
                    <a:lnTo>
                      <a:pt x="621" y="406"/>
                    </a:lnTo>
                    <a:lnTo>
                      <a:pt x="621" y="412"/>
                    </a:lnTo>
                    <a:lnTo>
                      <a:pt x="621" y="419"/>
                    </a:lnTo>
                    <a:lnTo>
                      <a:pt x="621" y="425"/>
                    </a:lnTo>
                    <a:lnTo>
                      <a:pt x="621" y="431"/>
                    </a:lnTo>
                    <a:lnTo>
                      <a:pt x="621" y="437"/>
                    </a:lnTo>
                    <a:lnTo>
                      <a:pt x="615" y="437"/>
                    </a:lnTo>
                    <a:lnTo>
                      <a:pt x="609" y="443"/>
                    </a:lnTo>
                    <a:lnTo>
                      <a:pt x="609" y="449"/>
                    </a:lnTo>
                    <a:lnTo>
                      <a:pt x="603" y="449"/>
                    </a:lnTo>
                    <a:lnTo>
                      <a:pt x="603" y="455"/>
                    </a:lnTo>
                    <a:lnTo>
                      <a:pt x="597" y="455"/>
                    </a:lnTo>
                    <a:lnTo>
                      <a:pt x="597" y="462"/>
                    </a:lnTo>
                    <a:lnTo>
                      <a:pt x="597" y="468"/>
                    </a:lnTo>
                    <a:lnTo>
                      <a:pt x="597" y="474"/>
                    </a:lnTo>
                    <a:lnTo>
                      <a:pt x="597" y="480"/>
                    </a:lnTo>
                    <a:lnTo>
                      <a:pt x="603" y="480"/>
                    </a:lnTo>
                    <a:lnTo>
                      <a:pt x="597" y="480"/>
                    </a:lnTo>
                    <a:lnTo>
                      <a:pt x="597" y="486"/>
                    </a:lnTo>
                    <a:lnTo>
                      <a:pt x="597" y="480"/>
                    </a:lnTo>
                    <a:lnTo>
                      <a:pt x="591" y="480"/>
                    </a:lnTo>
                    <a:lnTo>
                      <a:pt x="591" y="474"/>
                    </a:lnTo>
                    <a:lnTo>
                      <a:pt x="585" y="474"/>
                    </a:lnTo>
                    <a:lnTo>
                      <a:pt x="585" y="480"/>
                    </a:lnTo>
                    <a:lnTo>
                      <a:pt x="579" y="480"/>
                    </a:lnTo>
                    <a:lnTo>
                      <a:pt x="579" y="486"/>
                    </a:lnTo>
                    <a:lnTo>
                      <a:pt x="579" y="492"/>
                    </a:lnTo>
                    <a:lnTo>
                      <a:pt x="585" y="492"/>
                    </a:lnTo>
                    <a:lnTo>
                      <a:pt x="591" y="492"/>
                    </a:lnTo>
                    <a:lnTo>
                      <a:pt x="597" y="486"/>
                    </a:lnTo>
                    <a:lnTo>
                      <a:pt x="591" y="486"/>
                    </a:lnTo>
                    <a:lnTo>
                      <a:pt x="597" y="486"/>
                    </a:lnTo>
                    <a:lnTo>
                      <a:pt x="603" y="486"/>
                    </a:lnTo>
                    <a:lnTo>
                      <a:pt x="597" y="486"/>
                    </a:lnTo>
                    <a:lnTo>
                      <a:pt x="597" y="492"/>
                    </a:lnTo>
                    <a:lnTo>
                      <a:pt x="591" y="492"/>
                    </a:lnTo>
                    <a:lnTo>
                      <a:pt x="585" y="499"/>
                    </a:lnTo>
                    <a:lnTo>
                      <a:pt x="579" y="499"/>
                    </a:lnTo>
                    <a:lnTo>
                      <a:pt x="579" y="505"/>
                    </a:lnTo>
                    <a:lnTo>
                      <a:pt x="579" y="511"/>
                    </a:lnTo>
                    <a:lnTo>
                      <a:pt x="579" y="517"/>
                    </a:lnTo>
                    <a:lnTo>
                      <a:pt x="573" y="517"/>
                    </a:lnTo>
                    <a:lnTo>
                      <a:pt x="573" y="523"/>
                    </a:lnTo>
                    <a:lnTo>
                      <a:pt x="567" y="523"/>
                    </a:lnTo>
                    <a:lnTo>
                      <a:pt x="567" y="529"/>
                    </a:lnTo>
                    <a:lnTo>
                      <a:pt x="567" y="535"/>
                    </a:lnTo>
                    <a:lnTo>
                      <a:pt x="561" y="535"/>
                    </a:lnTo>
                    <a:lnTo>
                      <a:pt x="561" y="542"/>
                    </a:lnTo>
                    <a:lnTo>
                      <a:pt x="561" y="548"/>
                    </a:lnTo>
                    <a:lnTo>
                      <a:pt x="555" y="554"/>
                    </a:lnTo>
                    <a:lnTo>
                      <a:pt x="555" y="560"/>
                    </a:lnTo>
                    <a:lnTo>
                      <a:pt x="555" y="566"/>
                    </a:lnTo>
                    <a:lnTo>
                      <a:pt x="555" y="572"/>
                    </a:lnTo>
                    <a:lnTo>
                      <a:pt x="555" y="579"/>
                    </a:lnTo>
                    <a:lnTo>
                      <a:pt x="555" y="585"/>
                    </a:lnTo>
                    <a:lnTo>
                      <a:pt x="549" y="585"/>
                    </a:lnTo>
                    <a:lnTo>
                      <a:pt x="549" y="591"/>
                    </a:lnTo>
                    <a:lnTo>
                      <a:pt x="549" y="597"/>
                    </a:lnTo>
                    <a:lnTo>
                      <a:pt x="549" y="603"/>
                    </a:lnTo>
                    <a:lnTo>
                      <a:pt x="549" y="609"/>
                    </a:lnTo>
                    <a:lnTo>
                      <a:pt x="549" y="615"/>
                    </a:lnTo>
                    <a:lnTo>
                      <a:pt x="549" y="622"/>
                    </a:lnTo>
                    <a:lnTo>
                      <a:pt x="549" y="628"/>
                    </a:lnTo>
                    <a:lnTo>
                      <a:pt x="549" y="634"/>
                    </a:lnTo>
                    <a:lnTo>
                      <a:pt x="549" y="640"/>
                    </a:lnTo>
                    <a:lnTo>
                      <a:pt x="543" y="640"/>
                    </a:lnTo>
                    <a:lnTo>
                      <a:pt x="543" y="646"/>
                    </a:lnTo>
                    <a:lnTo>
                      <a:pt x="543" y="652"/>
                    </a:lnTo>
                    <a:lnTo>
                      <a:pt x="543" y="659"/>
                    </a:lnTo>
                    <a:lnTo>
                      <a:pt x="543" y="665"/>
                    </a:lnTo>
                    <a:lnTo>
                      <a:pt x="543" y="671"/>
                    </a:lnTo>
                    <a:lnTo>
                      <a:pt x="543" y="677"/>
                    </a:lnTo>
                    <a:lnTo>
                      <a:pt x="543" y="683"/>
                    </a:lnTo>
                    <a:lnTo>
                      <a:pt x="543" y="689"/>
                    </a:lnTo>
                    <a:lnTo>
                      <a:pt x="543" y="695"/>
                    </a:lnTo>
                    <a:lnTo>
                      <a:pt x="537" y="702"/>
                    </a:lnTo>
                    <a:lnTo>
                      <a:pt x="537" y="708"/>
                    </a:lnTo>
                    <a:lnTo>
                      <a:pt x="543" y="708"/>
                    </a:lnTo>
                    <a:lnTo>
                      <a:pt x="537" y="708"/>
                    </a:lnTo>
                    <a:lnTo>
                      <a:pt x="537" y="714"/>
                    </a:lnTo>
                    <a:lnTo>
                      <a:pt x="537" y="720"/>
                    </a:lnTo>
                    <a:lnTo>
                      <a:pt x="537" y="726"/>
                    </a:lnTo>
                    <a:lnTo>
                      <a:pt x="531" y="732"/>
                    </a:lnTo>
                    <a:lnTo>
                      <a:pt x="531" y="739"/>
                    </a:lnTo>
                    <a:lnTo>
                      <a:pt x="525" y="739"/>
                    </a:lnTo>
                    <a:lnTo>
                      <a:pt x="525" y="745"/>
                    </a:lnTo>
                    <a:lnTo>
                      <a:pt x="525" y="751"/>
                    </a:lnTo>
                    <a:lnTo>
                      <a:pt x="519" y="751"/>
                    </a:lnTo>
                    <a:lnTo>
                      <a:pt x="519" y="757"/>
                    </a:lnTo>
                    <a:lnTo>
                      <a:pt x="519" y="763"/>
                    </a:lnTo>
                    <a:lnTo>
                      <a:pt x="513" y="763"/>
                    </a:lnTo>
                    <a:lnTo>
                      <a:pt x="513" y="769"/>
                    </a:lnTo>
                    <a:lnTo>
                      <a:pt x="507" y="769"/>
                    </a:lnTo>
                    <a:lnTo>
                      <a:pt x="507" y="775"/>
                    </a:lnTo>
                    <a:lnTo>
                      <a:pt x="507" y="782"/>
                    </a:lnTo>
                    <a:lnTo>
                      <a:pt x="507" y="788"/>
                    </a:lnTo>
                    <a:lnTo>
                      <a:pt x="501" y="788"/>
                    </a:lnTo>
                    <a:lnTo>
                      <a:pt x="501" y="794"/>
                    </a:lnTo>
                    <a:lnTo>
                      <a:pt x="495" y="794"/>
                    </a:lnTo>
                    <a:lnTo>
                      <a:pt x="489" y="794"/>
                    </a:lnTo>
                    <a:lnTo>
                      <a:pt x="489" y="788"/>
                    </a:lnTo>
                    <a:lnTo>
                      <a:pt x="495" y="788"/>
                    </a:lnTo>
                    <a:lnTo>
                      <a:pt x="501" y="788"/>
                    </a:lnTo>
                    <a:lnTo>
                      <a:pt x="495" y="788"/>
                    </a:lnTo>
                    <a:lnTo>
                      <a:pt x="489" y="788"/>
                    </a:lnTo>
                    <a:lnTo>
                      <a:pt x="489" y="782"/>
                    </a:lnTo>
                    <a:lnTo>
                      <a:pt x="489" y="788"/>
                    </a:lnTo>
                    <a:lnTo>
                      <a:pt x="489" y="794"/>
                    </a:lnTo>
                    <a:lnTo>
                      <a:pt x="489" y="800"/>
                    </a:lnTo>
                    <a:lnTo>
                      <a:pt x="489" y="806"/>
                    </a:lnTo>
                    <a:lnTo>
                      <a:pt x="489" y="812"/>
                    </a:lnTo>
                    <a:lnTo>
                      <a:pt x="483" y="812"/>
                    </a:lnTo>
                    <a:lnTo>
                      <a:pt x="483" y="818"/>
                    </a:lnTo>
                    <a:lnTo>
                      <a:pt x="489" y="825"/>
                    </a:lnTo>
                    <a:lnTo>
                      <a:pt x="489" y="831"/>
                    </a:lnTo>
                    <a:lnTo>
                      <a:pt x="489" y="837"/>
                    </a:lnTo>
                    <a:lnTo>
                      <a:pt x="489" y="843"/>
                    </a:lnTo>
                    <a:lnTo>
                      <a:pt x="489" y="849"/>
                    </a:lnTo>
                    <a:lnTo>
                      <a:pt x="489" y="855"/>
                    </a:lnTo>
                    <a:lnTo>
                      <a:pt x="489" y="862"/>
                    </a:lnTo>
                    <a:lnTo>
                      <a:pt x="489" y="868"/>
                    </a:lnTo>
                    <a:lnTo>
                      <a:pt x="489" y="874"/>
                    </a:lnTo>
                    <a:lnTo>
                      <a:pt x="495" y="874"/>
                    </a:lnTo>
                    <a:lnTo>
                      <a:pt x="501" y="874"/>
                    </a:lnTo>
                    <a:lnTo>
                      <a:pt x="501" y="880"/>
                    </a:lnTo>
                    <a:lnTo>
                      <a:pt x="507" y="880"/>
                    </a:lnTo>
                    <a:lnTo>
                      <a:pt x="507" y="886"/>
                    </a:lnTo>
                    <a:lnTo>
                      <a:pt x="513" y="886"/>
                    </a:lnTo>
                    <a:lnTo>
                      <a:pt x="519" y="886"/>
                    </a:lnTo>
                    <a:lnTo>
                      <a:pt x="525" y="886"/>
                    </a:lnTo>
                    <a:lnTo>
                      <a:pt x="525" y="892"/>
                    </a:lnTo>
                    <a:lnTo>
                      <a:pt x="531" y="892"/>
                    </a:lnTo>
                    <a:lnTo>
                      <a:pt x="537" y="892"/>
                    </a:lnTo>
                    <a:lnTo>
                      <a:pt x="537" y="898"/>
                    </a:lnTo>
                    <a:lnTo>
                      <a:pt x="537" y="905"/>
                    </a:lnTo>
                    <a:lnTo>
                      <a:pt x="543" y="905"/>
                    </a:lnTo>
                    <a:lnTo>
                      <a:pt x="543" y="911"/>
                    </a:lnTo>
                    <a:lnTo>
                      <a:pt x="549" y="911"/>
                    </a:lnTo>
                    <a:lnTo>
                      <a:pt x="555" y="911"/>
                    </a:lnTo>
                    <a:lnTo>
                      <a:pt x="561" y="911"/>
                    </a:lnTo>
                    <a:lnTo>
                      <a:pt x="567" y="911"/>
                    </a:lnTo>
                    <a:lnTo>
                      <a:pt x="567" y="905"/>
                    </a:lnTo>
                    <a:lnTo>
                      <a:pt x="573" y="905"/>
                    </a:lnTo>
                    <a:lnTo>
                      <a:pt x="573" y="911"/>
                    </a:lnTo>
                    <a:lnTo>
                      <a:pt x="579" y="911"/>
                    </a:lnTo>
                    <a:lnTo>
                      <a:pt x="579" y="917"/>
                    </a:lnTo>
                    <a:lnTo>
                      <a:pt x="579" y="923"/>
                    </a:lnTo>
                    <a:lnTo>
                      <a:pt x="585" y="923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79" y="935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3" y="948"/>
                    </a:lnTo>
                    <a:lnTo>
                      <a:pt x="567" y="948"/>
                    </a:lnTo>
                    <a:lnTo>
                      <a:pt x="561" y="948"/>
                    </a:lnTo>
                    <a:lnTo>
                      <a:pt x="561" y="942"/>
                    </a:lnTo>
                    <a:lnTo>
                      <a:pt x="555" y="942"/>
                    </a:lnTo>
                    <a:lnTo>
                      <a:pt x="549" y="942"/>
                    </a:lnTo>
                    <a:lnTo>
                      <a:pt x="549" y="935"/>
                    </a:lnTo>
                    <a:lnTo>
                      <a:pt x="543" y="935"/>
                    </a:lnTo>
                    <a:lnTo>
                      <a:pt x="537" y="942"/>
                    </a:lnTo>
                    <a:lnTo>
                      <a:pt x="531" y="948"/>
                    </a:lnTo>
                    <a:lnTo>
                      <a:pt x="531" y="954"/>
                    </a:lnTo>
                    <a:lnTo>
                      <a:pt x="525" y="954"/>
                    </a:lnTo>
                    <a:lnTo>
                      <a:pt x="525" y="960"/>
                    </a:lnTo>
                    <a:lnTo>
                      <a:pt x="525" y="966"/>
                    </a:lnTo>
                    <a:lnTo>
                      <a:pt x="525" y="972"/>
                    </a:lnTo>
                    <a:lnTo>
                      <a:pt x="519" y="972"/>
                    </a:lnTo>
                    <a:lnTo>
                      <a:pt x="519" y="978"/>
                    </a:lnTo>
                    <a:lnTo>
                      <a:pt x="519" y="985"/>
                    </a:lnTo>
                    <a:lnTo>
                      <a:pt x="519" y="991"/>
                    </a:lnTo>
                    <a:lnTo>
                      <a:pt x="519" y="997"/>
                    </a:lnTo>
                    <a:lnTo>
                      <a:pt x="519" y="1003"/>
                    </a:lnTo>
                    <a:lnTo>
                      <a:pt x="519" y="1009"/>
                    </a:lnTo>
                    <a:lnTo>
                      <a:pt x="513" y="1009"/>
                    </a:lnTo>
                    <a:lnTo>
                      <a:pt x="513" y="1015"/>
                    </a:lnTo>
                    <a:lnTo>
                      <a:pt x="513" y="1022"/>
                    </a:lnTo>
                    <a:lnTo>
                      <a:pt x="513" y="1028"/>
                    </a:lnTo>
                    <a:lnTo>
                      <a:pt x="513" y="1034"/>
                    </a:lnTo>
                    <a:lnTo>
                      <a:pt x="507" y="1034"/>
                    </a:lnTo>
                    <a:lnTo>
                      <a:pt x="507" y="1040"/>
                    </a:lnTo>
                    <a:lnTo>
                      <a:pt x="507" y="1046"/>
                    </a:lnTo>
                    <a:lnTo>
                      <a:pt x="507" y="1052"/>
                    </a:lnTo>
                    <a:lnTo>
                      <a:pt x="507" y="1058"/>
                    </a:lnTo>
                    <a:lnTo>
                      <a:pt x="507" y="1065"/>
                    </a:lnTo>
                    <a:lnTo>
                      <a:pt x="507" y="1071"/>
                    </a:lnTo>
                    <a:lnTo>
                      <a:pt x="501" y="1071"/>
                    </a:lnTo>
                    <a:lnTo>
                      <a:pt x="501" y="1077"/>
                    </a:lnTo>
                    <a:lnTo>
                      <a:pt x="501" y="1083"/>
                    </a:lnTo>
                    <a:lnTo>
                      <a:pt x="501" y="1089"/>
                    </a:lnTo>
                    <a:lnTo>
                      <a:pt x="495" y="1089"/>
                    </a:lnTo>
                    <a:lnTo>
                      <a:pt x="495" y="1095"/>
                    </a:lnTo>
                    <a:lnTo>
                      <a:pt x="495" y="1102"/>
                    </a:lnTo>
                    <a:lnTo>
                      <a:pt x="495" y="1108"/>
                    </a:lnTo>
                    <a:lnTo>
                      <a:pt x="495" y="1114"/>
                    </a:lnTo>
                    <a:lnTo>
                      <a:pt x="489" y="1114"/>
                    </a:lnTo>
                    <a:lnTo>
                      <a:pt x="489" y="1120"/>
                    </a:lnTo>
                    <a:lnTo>
                      <a:pt x="489" y="1126"/>
                    </a:lnTo>
                    <a:lnTo>
                      <a:pt x="489" y="1132"/>
                    </a:lnTo>
                    <a:lnTo>
                      <a:pt x="489" y="1138"/>
                    </a:lnTo>
                    <a:lnTo>
                      <a:pt x="489" y="1145"/>
                    </a:lnTo>
                    <a:lnTo>
                      <a:pt x="489" y="1151"/>
                    </a:lnTo>
                    <a:lnTo>
                      <a:pt x="483" y="1151"/>
                    </a:lnTo>
                    <a:lnTo>
                      <a:pt x="483" y="1157"/>
                    </a:lnTo>
                    <a:lnTo>
                      <a:pt x="483" y="1163"/>
                    </a:lnTo>
                    <a:lnTo>
                      <a:pt x="483" y="1169"/>
                    </a:lnTo>
                    <a:lnTo>
                      <a:pt x="483" y="1175"/>
                    </a:lnTo>
                    <a:lnTo>
                      <a:pt x="483" y="1181"/>
                    </a:lnTo>
                    <a:lnTo>
                      <a:pt x="483" y="1188"/>
                    </a:lnTo>
                    <a:lnTo>
                      <a:pt x="483" y="1194"/>
                    </a:lnTo>
                    <a:lnTo>
                      <a:pt x="483" y="1200"/>
                    </a:lnTo>
                    <a:lnTo>
                      <a:pt x="483" y="1206"/>
                    </a:lnTo>
                    <a:lnTo>
                      <a:pt x="483" y="1212"/>
                    </a:lnTo>
                    <a:lnTo>
                      <a:pt x="483" y="1218"/>
                    </a:lnTo>
                    <a:lnTo>
                      <a:pt x="483" y="1225"/>
                    </a:lnTo>
                    <a:lnTo>
                      <a:pt x="483" y="1231"/>
                    </a:lnTo>
                    <a:lnTo>
                      <a:pt x="483" y="1237"/>
                    </a:lnTo>
                    <a:lnTo>
                      <a:pt x="483" y="1243"/>
                    </a:lnTo>
                    <a:lnTo>
                      <a:pt x="483" y="1249"/>
                    </a:lnTo>
                    <a:lnTo>
                      <a:pt x="489" y="1249"/>
                    </a:lnTo>
                    <a:lnTo>
                      <a:pt x="489" y="1255"/>
                    </a:lnTo>
                    <a:lnTo>
                      <a:pt x="489" y="1261"/>
                    </a:lnTo>
                    <a:lnTo>
                      <a:pt x="489" y="1268"/>
                    </a:lnTo>
                    <a:lnTo>
                      <a:pt x="489" y="1274"/>
                    </a:lnTo>
                    <a:lnTo>
                      <a:pt x="489" y="1280"/>
                    </a:lnTo>
                    <a:lnTo>
                      <a:pt x="489" y="1286"/>
                    </a:lnTo>
                    <a:lnTo>
                      <a:pt x="495" y="1292"/>
                    </a:lnTo>
                    <a:lnTo>
                      <a:pt x="501" y="1298"/>
                    </a:lnTo>
                    <a:lnTo>
                      <a:pt x="501" y="1305"/>
                    </a:lnTo>
                    <a:lnTo>
                      <a:pt x="501" y="1311"/>
                    </a:lnTo>
                    <a:lnTo>
                      <a:pt x="501" y="1317"/>
                    </a:lnTo>
                    <a:lnTo>
                      <a:pt x="507" y="1317"/>
                    </a:lnTo>
                    <a:lnTo>
                      <a:pt x="507" y="1323"/>
                    </a:lnTo>
                    <a:lnTo>
                      <a:pt x="507" y="1329"/>
                    </a:lnTo>
                    <a:lnTo>
                      <a:pt x="513" y="1329"/>
                    </a:lnTo>
                    <a:lnTo>
                      <a:pt x="513" y="1335"/>
                    </a:lnTo>
                    <a:lnTo>
                      <a:pt x="519" y="1335"/>
                    </a:lnTo>
                    <a:lnTo>
                      <a:pt x="525" y="1335"/>
                    </a:lnTo>
                    <a:lnTo>
                      <a:pt x="531" y="1335"/>
                    </a:lnTo>
                    <a:lnTo>
                      <a:pt x="531" y="1329"/>
                    </a:lnTo>
                    <a:lnTo>
                      <a:pt x="537" y="1329"/>
                    </a:lnTo>
                    <a:lnTo>
                      <a:pt x="537" y="1335"/>
                    </a:lnTo>
                    <a:lnTo>
                      <a:pt x="543" y="1335"/>
                    </a:lnTo>
                    <a:lnTo>
                      <a:pt x="543" y="1341"/>
                    </a:lnTo>
                    <a:lnTo>
                      <a:pt x="543" y="1348"/>
                    </a:lnTo>
                    <a:lnTo>
                      <a:pt x="543" y="1354"/>
                    </a:lnTo>
                    <a:lnTo>
                      <a:pt x="543" y="1360"/>
                    </a:lnTo>
                    <a:lnTo>
                      <a:pt x="543" y="1366"/>
                    </a:lnTo>
                    <a:lnTo>
                      <a:pt x="543" y="1372"/>
                    </a:lnTo>
                    <a:lnTo>
                      <a:pt x="549" y="1372"/>
                    </a:lnTo>
                    <a:lnTo>
                      <a:pt x="549" y="1378"/>
                    </a:lnTo>
                    <a:lnTo>
                      <a:pt x="549" y="1385"/>
                    </a:lnTo>
                    <a:lnTo>
                      <a:pt x="549" y="1391"/>
                    </a:lnTo>
                    <a:lnTo>
                      <a:pt x="549" y="1397"/>
                    </a:lnTo>
                    <a:lnTo>
                      <a:pt x="549" y="1403"/>
                    </a:lnTo>
                    <a:lnTo>
                      <a:pt x="555" y="1403"/>
                    </a:lnTo>
                    <a:lnTo>
                      <a:pt x="555" y="1409"/>
                    </a:lnTo>
                    <a:lnTo>
                      <a:pt x="561" y="1409"/>
                    </a:lnTo>
                    <a:lnTo>
                      <a:pt x="561" y="1415"/>
                    </a:lnTo>
                    <a:lnTo>
                      <a:pt x="561" y="1421"/>
                    </a:lnTo>
                    <a:lnTo>
                      <a:pt x="567" y="1421"/>
                    </a:lnTo>
                    <a:lnTo>
                      <a:pt x="567" y="1428"/>
                    </a:lnTo>
                    <a:lnTo>
                      <a:pt x="567" y="1434"/>
                    </a:lnTo>
                    <a:lnTo>
                      <a:pt x="561" y="1440"/>
                    </a:lnTo>
                    <a:lnTo>
                      <a:pt x="561" y="1446"/>
                    </a:lnTo>
                    <a:lnTo>
                      <a:pt x="561" y="1452"/>
                    </a:lnTo>
                    <a:lnTo>
                      <a:pt x="555" y="1452"/>
                    </a:lnTo>
                    <a:lnTo>
                      <a:pt x="549" y="1458"/>
                    </a:lnTo>
                    <a:lnTo>
                      <a:pt x="543" y="1458"/>
                    </a:lnTo>
                    <a:lnTo>
                      <a:pt x="537" y="1458"/>
                    </a:lnTo>
                    <a:lnTo>
                      <a:pt x="531" y="1458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9" y="1465"/>
                    </a:lnTo>
                    <a:lnTo>
                      <a:pt x="519" y="1471"/>
                    </a:lnTo>
                    <a:lnTo>
                      <a:pt x="513" y="1471"/>
                    </a:lnTo>
                    <a:lnTo>
                      <a:pt x="513" y="1477"/>
                    </a:lnTo>
                    <a:lnTo>
                      <a:pt x="513" y="1483"/>
                    </a:lnTo>
                    <a:lnTo>
                      <a:pt x="513" y="1489"/>
                    </a:lnTo>
                    <a:lnTo>
                      <a:pt x="513" y="1495"/>
                    </a:lnTo>
                    <a:lnTo>
                      <a:pt x="507" y="1495"/>
                    </a:lnTo>
                    <a:lnTo>
                      <a:pt x="507" y="1501"/>
                    </a:lnTo>
                    <a:lnTo>
                      <a:pt x="507" y="1508"/>
                    </a:lnTo>
                    <a:lnTo>
                      <a:pt x="507" y="1514"/>
                    </a:lnTo>
                    <a:lnTo>
                      <a:pt x="507" y="1520"/>
                    </a:lnTo>
                    <a:lnTo>
                      <a:pt x="507" y="1526"/>
                    </a:lnTo>
                    <a:lnTo>
                      <a:pt x="513" y="1526"/>
                    </a:lnTo>
                    <a:lnTo>
                      <a:pt x="513" y="1532"/>
                    </a:lnTo>
                    <a:lnTo>
                      <a:pt x="519" y="1545"/>
                    </a:lnTo>
                    <a:lnTo>
                      <a:pt x="525" y="1551"/>
                    </a:lnTo>
                    <a:lnTo>
                      <a:pt x="531" y="1551"/>
                    </a:lnTo>
                    <a:lnTo>
                      <a:pt x="525" y="1551"/>
                    </a:lnTo>
                    <a:lnTo>
                      <a:pt x="525" y="1557"/>
                    </a:lnTo>
                    <a:lnTo>
                      <a:pt x="525" y="1563"/>
                    </a:lnTo>
                    <a:lnTo>
                      <a:pt x="525" y="1569"/>
                    </a:lnTo>
                    <a:lnTo>
                      <a:pt x="531" y="1569"/>
                    </a:lnTo>
                    <a:lnTo>
                      <a:pt x="531" y="1575"/>
                    </a:lnTo>
                    <a:lnTo>
                      <a:pt x="537" y="1575"/>
                    </a:lnTo>
                    <a:lnTo>
                      <a:pt x="537" y="1581"/>
                    </a:lnTo>
                    <a:lnTo>
                      <a:pt x="531" y="1581"/>
                    </a:lnTo>
                    <a:lnTo>
                      <a:pt x="525" y="1581"/>
                    </a:lnTo>
                    <a:lnTo>
                      <a:pt x="525" y="1575"/>
                    </a:lnTo>
                    <a:lnTo>
                      <a:pt x="519" y="1575"/>
                    </a:lnTo>
                    <a:lnTo>
                      <a:pt x="519" y="1581"/>
                    </a:lnTo>
                    <a:lnTo>
                      <a:pt x="513" y="1581"/>
                    </a:lnTo>
                    <a:lnTo>
                      <a:pt x="513" y="1588"/>
                    </a:lnTo>
                    <a:lnTo>
                      <a:pt x="513" y="1594"/>
                    </a:lnTo>
                    <a:lnTo>
                      <a:pt x="507" y="1594"/>
                    </a:lnTo>
                    <a:lnTo>
                      <a:pt x="501" y="1594"/>
                    </a:lnTo>
                    <a:lnTo>
                      <a:pt x="501" y="1600"/>
                    </a:lnTo>
                    <a:lnTo>
                      <a:pt x="501" y="1606"/>
                    </a:lnTo>
                    <a:lnTo>
                      <a:pt x="501" y="1612"/>
                    </a:lnTo>
                    <a:lnTo>
                      <a:pt x="495" y="1612"/>
                    </a:lnTo>
                    <a:lnTo>
                      <a:pt x="489" y="1612"/>
                    </a:lnTo>
                    <a:lnTo>
                      <a:pt x="489" y="1618"/>
                    </a:lnTo>
                    <a:lnTo>
                      <a:pt x="489" y="1624"/>
                    </a:lnTo>
                    <a:lnTo>
                      <a:pt x="489" y="1631"/>
                    </a:lnTo>
                    <a:lnTo>
                      <a:pt x="489" y="1637"/>
                    </a:lnTo>
                    <a:lnTo>
                      <a:pt x="489" y="1643"/>
                    </a:lnTo>
                    <a:lnTo>
                      <a:pt x="495" y="1643"/>
                    </a:lnTo>
                    <a:lnTo>
                      <a:pt x="495" y="1649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501" y="1661"/>
                    </a:lnTo>
                    <a:lnTo>
                      <a:pt x="501" y="1668"/>
                    </a:lnTo>
                    <a:lnTo>
                      <a:pt x="495" y="1668"/>
                    </a:lnTo>
                    <a:lnTo>
                      <a:pt x="495" y="1674"/>
                    </a:lnTo>
                    <a:lnTo>
                      <a:pt x="495" y="1680"/>
                    </a:lnTo>
                    <a:lnTo>
                      <a:pt x="489" y="1680"/>
                    </a:lnTo>
                    <a:lnTo>
                      <a:pt x="489" y="1686"/>
                    </a:lnTo>
                    <a:lnTo>
                      <a:pt x="489" y="1692"/>
                    </a:lnTo>
                    <a:lnTo>
                      <a:pt x="495" y="1692"/>
                    </a:lnTo>
                    <a:lnTo>
                      <a:pt x="495" y="1698"/>
                    </a:lnTo>
                    <a:lnTo>
                      <a:pt x="489" y="1698"/>
                    </a:lnTo>
                    <a:lnTo>
                      <a:pt x="489" y="1704"/>
                    </a:lnTo>
                    <a:lnTo>
                      <a:pt x="495" y="1704"/>
                    </a:lnTo>
                    <a:lnTo>
                      <a:pt x="495" y="1711"/>
                    </a:lnTo>
                    <a:lnTo>
                      <a:pt x="495" y="1717"/>
                    </a:lnTo>
                    <a:lnTo>
                      <a:pt x="489" y="1717"/>
                    </a:lnTo>
                    <a:lnTo>
                      <a:pt x="489" y="1723"/>
                    </a:lnTo>
                    <a:lnTo>
                      <a:pt x="489" y="1729"/>
                    </a:lnTo>
                    <a:lnTo>
                      <a:pt x="483" y="1735"/>
                    </a:lnTo>
                    <a:lnTo>
                      <a:pt x="477" y="1735"/>
                    </a:lnTo>
                    <a:lnTo>
                      <a:pt x="477" y="1741"/>
                    </a:lnTo>
                    <a:lnTo>
                      <a:pt x="471" y="1741"/>
                    </a:lnTo>
                    <a:lnTo>
                      <a:pt x="464" y="1741"/>
                    </a:lnTo>
                    <a:lnTo>
                      <a:pt x="464" y="1748"/>
                    </a:lnTo>
                    <a:lnTo>
                      <a:pt x="458" y="1748"/>
                    </a:lnTo>
                    <a:lnTo>
                      <a:pt x="458" y="1754"/>
                    </a:lnTo>
                    <a:lnTo>
                      <a:pt x="452" y="1754"/>
                    </a:lnTo>
                    <a:lnTo>
                      <a:pt x="458" y="1754"/>
                    </a:lnTo>
                    <a:lnTo>
                      <a:pt x="452" y="1760"/>
                    </a:lnTo>
                    <a:lnTo>
                      <a:pt x="458" y="1766"/>
                    </a:lnTo>
                    <a:lnTo>
                      <a:pt x="452" y="1766"/>
                    </a:lnTo>
                    <a:lnTo>
                      <a:pt x="452" y="1772"/>
                    </a:lnTo>
                    <a:lnTo>
                      <a:pt x="452" y="1778"/>
                    </a:lnTo>
                    <a:lnTo>
                      <a:pt x="452" y="1784"/>
                    </a:lnTo>
                    <a:lnTo>
                      <a:pt x="446" y="1784"/>
                    </a:lnTo>
                    <a:lnTo>
                      <a:pt x="446" y="1791"/>
                    </a:lnTo>
                    <a:lnTo>
                      <a:pt x="446" y="1797"/>
                    </a:lnTo>
                    <a:lnTo>
                      <a:pt x="446" y="1803"/>
                    </a:lnTo>
                    <a:lnTo>
                      <a:pt x="446" y="1809"/>
                    </a:lnTo>
                    <a:lnTo>
                      <a:pt x="446" y="1815"/>
                    </a:lnTo>
                    <a:lnTo>
                      <a:pt x="452" y="1815"/>
                    </a:lnTo>
                    <a:lnTo>
                      <a:pt x="452" y="1821"/>
                    </a:lnTo>
                    <a:lnTo>
                      <a:pt x="452" y="1828"/>
                    </a:lnTo>
                    <a:lnTo>
                      <a:pt x="452" y="1834"/>
                    </a:lnTo>
                    <a:lnTo>
                      <a:pt x="452" y="1840"/>
                    </a:lnTo>
                    <a:lnTo>
                      <a:pt x="446" y="1840"/>
                    </a:lnTo>
                    <a:lnTo>
                      <a:pt x="446" y="1846"/>
                    </a:lnTo>
                    <a:lnTo>
                      <a:pt x="440" y="1846"/>
                    </a:lnTo>
                    <a:lnTo>
                      <a:pt x="446" y="1852"/>
                    </a:lnTo>
                    <a:lnTo>
                      <a:pt x="446" y="1858"/>
                    </a:lnTo>
                    <a:lnTo>
                      <a:pt x="440" y="1858"/>
                    </a:lnTo>
                    <a:lnTo>
                      <a:pt x="440" y="1852"/>
                    </a:lnTo>
                    <a:lnTo>
                      <a:pt x="434" y="1852"/>
                    </a:lnTo>
                    <a:lnTo>
                      <a:pt x="440" y="1858"/>
                    </a:lnTo>
                    <a:lnTo>
                      <a:pt x="434" y="1858"/>
                    </a:lnTo>
                    <a:lnTo>
                      <a:pt x="434" y="1852"/>
                    </a:lnTo>
                    <a:lnTo>
                      <a:pt x="428" y="1846"/>
                    </a:lnTo>
                    <a:lnTo>
                      <a:pt x="428" y="1852"/>
                    </a:lnTo>
                    <a:lnTo>
                      <a:pt x="422" y="1852"/>
                    </a:lnTo>
                    <a:lnTo>
                      <a:pt x="416" y="1852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22" y="1864"/>
                    </a:lnTo>
                    <a:lnTo>
                      <a:pt x="422" y="1871"/>
                    </a:lnTo>
                    <a:lnTo>
                      <a:pt x="416" y="1871"/>
                    </a:lnTo>
                    <a:lnTo>
                      <a:pt x="416" y="1864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10" y="1864"/>
                    </a:lnTo>
                    <a:lnTo>
                      <a:pt x="410" y="1871"/>
                    </a:lnTo>
                    <a:lnTo>
                      <a:pt x="410" y="1877"/>
                    </a:lnTo>
                    <a:lnTo>
                      <a:pt x="404" y="1877"/>
                    </a:lnTo>
                    <a:lnTo>
                      <a:pt x="404" y="1883"/>
                    </a:lnTo>
                    <a:lnTo>
                      <a:pt x="404" y="1889"/>
                    </a:lnTo>
                    <a:lnTo>
                      <a:pt x="398" y="1889"/>
                    </a:lnTo>
                    <a:lnTo>
                      <a:pt x="404" y="1889"/>
                    </a:lnTo>
                    <a:lnTo>
                      <a:pt x="404" y="1883"/>
                    </a:lnTo>
                    <a:lnTo>
                      <a:pt x="398" y="1883"/>
                    </a:lnTo>
                    <a:lnTo>
                      <a:pt x="398" y="1889"/>
                    </a:lnTo>
                    <a:lnTo>
                      <a:pt x="398" y="1895"/>
                    </a:lnTo>
                    <a:lnTo>
                      <a:pt x="398" y="1901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2" y="1914"/>
                    </a:lnTo>
                    <a:lnTo>
                      <a:pt x="392" y="1908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2" y="1895"/>
                    </a:lnTo>
                    <a:lnTo>
                      <a:pt x="392" y="1901"/>
                    </a:lnTo>
                    <a:lnTo>
                      <a:pt x="386" y="1901"/>
                    </a:lnTo>
                    <a:lnTo>
                      <a:pt x="392" y="1901"/>
                    </a:lnTo>
                    <a:lnTo>
                      <a:pt x="392" y="1908"/>
                    </a:lnTo>
                    <a:lnTo>
                      <a:pt x="386" y="1914"/>
                    </a:lnTo>
                    <a:lnTo>
                      <a:pt x="386" y="1920"/>
                    </a:lnTo>
                    <a:lnTo>
                      <a:pt x="392" y="1914"/>
                    </a:lnTo>
                    <a:lnTo>
                      <a:pt x="392" y="1920"/>
                    </a:lnTo>
                    <a:lnTo>
                      <a:pt x="398" y="1920"/>
                    </a:lnTo>
                    <a:lnTo>
                      <a:pt x="398" y="1914"/>
                    </a:lnTo>
                    <a:lnTo>
                      <a:pt x="392" y="1914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20"/>
                    </a:lnTo>
                    <a:lnTo>
                      <a:pt x="392" y="1920"/>
                    </a:lnTo>
                    <a:lnTo>
                      <a:pt x="386" y="1920"/>
                    </a:lnTo>
                    <a:lnTo>
                      <a:pt x="380" y="1926"/>
                    </a:lnTo>
                    <a:lnTo>
                      <a:pt x="386" y="1926"/>
                    </a:lnTo>
                    <a:lnTo>
                      <a:pt x="386" y="1932"/>
                    </a:lnTo>
                    <a:lnTo>
                      <a:pt x="380" y="1932"/>
                    </a:lnTo>
                    <a:lnTo>
                      <a:pt x="380" y="1926"/>
                    </a:lnTo>
                    <a:lnTo>
                      <a:pt x="374" y="1926"/>
                    </a:lnTo>
                    <a:lnTo>
                      <a:pt x="374" y="1920"/>
                    </a:lnTo>
                    <a:lnTo>
                      <a:pt x="368" y="1920"/>
                    </a:lnTo>
                    <a:lnTo>
                      <a:pt x="368" y="1926"/>
                    </a:lnTo>
                    <a:lnTo>
                      <a:pt x="362" y="1926"/>
                    </a:lnTo>
                    <a:lnTo>
                      <a:pt x="356" y="1926"/>
                    </a:lnTo>
                    <a:lnTo>
                      <a:pt x="356" y="1920"/>
                    </a:lnTo>
                    <a:lnTo>
                      <a:pt x="356" y="1914"/>
                    </a:lnTo>
                    <a:lnTo>
                      <a:pt x="356" y="1920"/>
                    </a:lnTo>
                    <a:lnTo>
                      <a:pt x="350" y="1920"/>
                    </a:lnTo>
                    <a:lnTo>
                      <a:pt x="356" y="1926"/>
                    </a:lnTo>
                    <a:lnTo>
                      <a:pt x="362" y="1926"/>
                    </a:lnTo>
                    <a:lnTo>
                      <a:pt x="368" y="1926"/>
                    </a:lnTo>
                    <a:lnTo>
                      <a:pt x="374" y="1926"/>
                    </a:lnTo>
                    <a:lnTo>
                      <a:pt x="374" y="1932"/>
                    </a:lnTo>
                    <a:lnTo>
                      <a:pt x="374" y="1938"/>
                    </a:lnTo>
                    <a:lnTo>
                      <a:pt x="380" y="1938"/>
                    </a:lnTo>
                    <a:lnTo>
                      <a:pt x="380" y="1944"/>
                    </a:lnTo>
                    <a:lnTo>
                      <a:pt x="374" y="1944"/>
                    </a:lnTo>
                    <a:lnTo>
                      <a:pt x="374" y="1938"/>
                    </a:lnTo>
                    <a:lnTo>
                      <a:pt x="374" y="1944"/>
                    </a:lnTo>
                    <a:lnTo>
                      <a:pt x="368" y="1944"/>
                    </a:lnTo>
                    <a:lnTo>
                      <a:pt x="368" y="1938"/>
                    </a:lnTo>
                    <a:lnTo>
                      <a:pt x="368" y="1932"/>
                    </a:lnTo>
                    <a:lnTo>
                      <a:pt x="362" y="1932"/>
                    </a:lnTo>
                    <a:lnTo>
                      <a:pt x="362" y="1938"/>
                    </a:lnTo>
                    <a:lnTo>
                      <a:pt x="356" y="1938"/>
                    </a:lnTo>
                    <a:lnTo>
                      <a:pt x="362" y="1938"/>
                    </a:lnTo>
                    <a:lnTo>
                      <a:pt x="362" y="1944"/>
                    </a:lnTo>
                    <a:lnTo>
                      <a:pt x="362" y="1951"/>
                    </a:lnTo>
                    <a:lnTo>
                      <a:pt x="362" y="1944"/>
                    </a:lnTo>
                    <a:lnTo>
                      <a:pt x="368" y="1944"/>
                    </a:lnTo>
                    <a:lnTo>
                      <a:pt x="368" y="1951"/>
                    </a:lnTo>
                    <a:lnTo>
                      <a:pt x="374" y="1951"/>
                    </a:lnTo>
                    <a:lnTo>
                      <a:pt x="374" y="1944"/>
                    </a:lnTo>
                    <a:lnTo>
                      <a:pt x="374" y="1951"/>
                    </a:lnTo>
                    <a:lnTo>
                      <a:pt x="368" y="1951"/>
                    </a:lnTo>
                    <a:lnTo>
                      <a:pt x="362" y="1951"/>
                    </a:lnTo>
                    <a:lnTo>
                      <a:pt x="368" y="1951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74" y="1963"/>
                    </a:lnTo>
                    <a:lnTo>
                      <a:pt x="380" y="1963"/>
                    </a:lnTo>
                    <a:lnTo>
                      <a:pt x="380" y="1957"/>
                    </a:lnTo>
                    <a:lnTo>
                      <a:pt x="386" y="1951"/>
                    </a:lnTo>
                    <a:lnTo>
                      <a:pt x="386" y="1957"/>
                    </a:lnTo>
                    <a:lnTo>
                      <a:pt x="380" y="1957"/>
                    </a:lnTo>
                    <a:lnTo>
                      <a:pt x="380" y="1963"/>
                    </a:lnTo>
                    <a:lnTo>
                      <a:pt x="374" y="1963"/>
                    </a:lnTo>
                    <a:lnTo>
                      <a:pt x="368" y="1963"/>
                    </a:lnTo>
                    <a:lnTo>
                      <a:pt x="368" y="1969"/>
                    </a:lnTo>
                    <a:lnTo>
                      <a:pt x="362" y="1969"/>
                    </a:lnTo>
                    <a:lnTo>
                      <a:pt x="368" y="1969"/>
                    </a:lnTo>
                    <a:lnTo>
                      <a:pt x="368" y="1963"/>
                    </a:lnTo>
                    <a:lnTo>
                      <a:pt x="362" y="1963"/>
                    </a:lnTo>
                    <a:lnTo>
                      <a:pt x="362" y="1957"/>
                    </a:lnTo>
                    <a:lnTo>
                      <a:pt x="356" y="1957"/>
                    </a:lnTo>
                    <a:lnTo>
                      <a:pt x="356" y="1963"/>
                    </a:lnTo>
                    <a:lnTo>
                      <a:pt x="350" y="1963"/>
                    </a:lnTo>
                    <a:lnTo>
                      <a:pt x="350" y="1969"/>
                    </a:lnTo>
                    <a:lnTo>
                      <a:pt x="350" y="1975"/>
                    </a:lnTo>
                    <a:lnTo>
                      <a:pt x="350" y="1981"/>
                    </a:lnTo>
                    <a:lnTo>
                      <a:pt x="350" y="1987"/>
                    </a:lnTo>
                    <a:lnTo>
                      <a:pt x="350" y="1994"/>
                    </a:lnTo>
                    <a:lnTo>
                      <a:pt x="344" y="2000"/>
                    </a:lnTo>
                    <a:lnTo>
                      <a:pt x="338" y="1994"/>
                    </a:lnTo>
                    <a:lnTo>
                      <a:pt x="338" y="2000"/>
                    </a:lnTo>
                    <a:lnTo>
                      <a:pt x="344" y="2000"/>
                    </a:lnTo>
                    <a:lnTo>
                      <a:pt x="344" y="2006"/>
                    </a:lnTo>
                    <a:lnTo>
                      <a:pt x="344" y="2012"/>
                    </a:lnTo>
                    <a:lnTo>
                      <a:pt x="338" y="2012"/>
                    </a:lnTo>
                    <a:lnTo>
                      <a:pt x="338" y="2018"/>
                    </a:lnTo>
                    <a:lnTo>
                      <a:pt x="332" y="2018"/>
                    </a:lnTo>
                    <a:lnTo>
                      <a:pt x="332" y="2024"/>
                    </a:lnTo>
                    <a:lnTo>
                      <a:pt x="332" y="2018"/>
                    </a:lnTo>
                    <a:lnTo>
                      <a:pt x="332" y="2012"/>
                    </a:lnTo>
                    <a:lnTo>
                      <a:pt x="326" y="2012"/>
                    </a:lnTo>
                    <a:lnTo>
                      <a:pt x="320" y="2012"/>
                    </a:lnTo>
                    <a:lnTo>
                      <a:pt x="320" y="2018"/>
                    </a:lnTo>
                    <a:lnTo>
                      <a:pt x="314" y="2018"/>
                    </a:lnTo>
                    <a:lnTo>
                      <a:pt x="314" y="2012"/>
                    </a:lnTo>
                    <a:lnTo>
                      <a:pt x="314" y="2018"/>
                    </a:lnTo>
                    <a:lnTo>
                      <a:pt x="308" y="2018"/>
                    </a:lnTo>
                    <a:lnTo>
                      <a:pt x="308" y="2024"/>
                    </a:lnTo>
                    <a:lnTo>
                      <a:pt x="301" y="2024"/>
                    </a:lnTo>
                    <a:lnTo>
                      <a:pt x="301" y="2031"/>
                    </a:lnTo>
                    <a:lnTo>
                      <a:pt x="308" y="2031"/>
                    </a:lnTo>
                    <a:lnTo>
                      <a:pt x="308" y="2037"/>
                    </a:lnTo>
                    <a:lnTo>
                      <a:pt x="308" y="2043"/>
                    </a:lnTo>
                    <a:lnTo>
                      <a:pt x="301" y="2043"/>
                    </a:lnTo>
                    <a:lnTo>
                      <a:pt x="301" y="2037"/>
                    </a:lnTo>
                    <a:lnTo>
                      <a:pt x="295" y="2037"/>
                    </a:lnTo>
                    <a:lnTo>
                      <a:pt x="295" y="2043"/>
                    </a:lnTo>
                    <a:lnTo>
                      <a:pt x="295" y="2037"/>
                    </a:lnTo>
                    <a:lnTo>
                      <a:pt x="289" y="2037"/>
                    </a:lnTo>
                    <a:lnTo>
                      <a:pt x="289" y="2043"/>
                    </a:lnTo>
                    <a:lnTo>
                      <a:pt x="295" y="2043"/>
                    </a:lnTo>
                    <a:lnTo>
                      <a:pt x="295" y="2049"/>
                    </a:lnTo>
                    <a:lnTo>
                      <a:pt x="289" y="2049"/>
                    </a:lnTo>
                    <a:lnTo>
                      <a:pt x="289" y="2055"/>
                    </a:lnTo>
                    <a:lnTo>
                      <a:pt x="283" y="2055"/>
                    </a:lnTo>
                    <a:lnTo>
                      <a:pt x="277" y="2055"/>
                    </a:lnTo>
                    <a:lnTo>
                      <a:pt x="277" y="2061"/>
                    </a:lnTo>
                    <a:lnTo>
                      <a:pt x="271" y="2061"/>
                    </a:lnTo>
                    <a:lnTo>
                      <a:pt x="265" y="2061"/>
                    </a:lnTo>
                    <a:lnTo>
                      <a:pt x="259" y="2061"/>
                    </a:lnTo>
                    <a:lnTo>
                      <a:pt x="259" y="2067"/>
                    </a:lnTo>
                    <a:lnTo>
                      <a:pt x="265" y="2067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65" y="2080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80"/>
                    </a:lnTo>
                    <a:lnTo>
                      <a:pt x="265" y="2080"/>
                    </a:lnTo>
                    <a:lnTo>
                      <a:pt x="265" y="2074"/>
                    </a:lnTo>
                    <a:lnTo>
                      <a:pt x="259" y="2080"/>
                    </a:lnTo>
                    <a:lnTo>
                      <a:pt x="259" y="2086"/>
                    </a:lnTo>
                    <a:lnTo>
                      <a:pt x="253" y="2086"/>
                    </a:lnTo>
                    <a:lnTo>
                      <a:pt x="259" y="2086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92"/>
                    </a:lnTo>
                    <a:lnTo>
                      <a:pt x="259" y="2098"/>
                    </a:lnTo>
                    <a:lnTo>
                      <a:pt x="253" y="2098"/>
                    </a:lnTo>
                    <a:lnTo>
                      <a:pt x="247" y="2098"/>
                    </a:lnTo>
                    <a:lnTo>
                      <a:pt x="247" y="2104"/>
                    </a:lnTo>
                    <a:lnTo>
                      <a:pt x="241" y="2104"/>
                    </a:lnTo>
                    <a:lnTo>
                      <a:pt x="247" y="2098"/>
                    </a:lnTo>
                    <a:lnTo>
                      <a:pt x="247" y="2092"/>
                    </a:lnTo>
                    <a:lnTo>
                      <a:pt x="247" y="2086"/>
                    </a:lnTo>
                    <a:lnTo>
                      <a:pt x="247" y="2080"/>
                    </a:lnTo>
                    <a:lnTo>
                      <a:pt x="247" y="2074"/>
                    </a:lnTo>
                    <a:lnTo>
                      <a:pt x="253" y="2074"/>
                    </a:lnTo>
                    <a:lnTo>
                      <a:pt x="253" y="2080"/>
                    </a:lnTo>
                    <a:lnTo>
                      <a:pt x="259" y="2080"/>
                    </a:lnTo>
                    <a:lnTo>
                      <a:pt x="259" y="2074"/>
                    </a:lnTo>
                    <a:lnTo>
                      <a:pt x="253" y="2067"/>
                    </a:lnTo>
                    <a:lnTo>
                      <a:pt x="253" y="2061"/>
                    </a:lnTo>
                    <a:lnTo>
                      <a:pt x="253" y="2055"/>
                    </a:lnTo>
                    <a:lnTo>
                      <a:pt x="247" y="2055"/>
                    </a:lnTo>
                    <a:lnTo>
                      <a:pt x="247" y="2049"/>
                    </a:lnTo>
                    <a:lnTo>
                      <a:pt x="247" y="2055"/>
                    </a:lnTo>
                    <a:lnTo>
                      <a:pt x="253" y="2055"/>
                    </a:lnTo>
                    <a:lnTo>
                      <a:pt x="253" y="2049"/>
                    </a:lnTo>
                    <a:lnTo>
                      <a:pt x="253" y="2043"/>
                    </a:lnTo>
                    <a:lnTo>
                      <a:pt x="247" y="2043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37"/>
                    </a:lnTo>
                    <a:lnTo>
                      <a:pt x="235" y="2037"/>
                    </a:lnTo>
                    <a:lnTo>
                      <a:pt x="235" y="2043"/>
                    </a:lnTo>
                    <a:lnTo>
                      <a:pt x="235" y="2037"/>
                    </a:lnTo>
                    <a:lnTo>
                      <a:pt x="235" y="2031"/>
                    </a:lnTo>
                    <a:lnTo>
                      <a:pt x="241" y="2031"/>
                    </a:lnTo>
                    <a:lnTo>
                      <a:pt x="241" y="2024"/>
                    </a:lnTo>
                    <a:lnTo>
                      <a:pt x="235" y="2024"/>
                    </a:lnTo>
                    <a:lnTo>
                      <a:pt x="235" y="2031"/>
                    </a:lnTo>
                    <a:lnTo>
                      <a:pt x="229" y="2031"/>
                    </a:lnTo>
                    <a:lnTo>
                      <a:pt x="229" y="2037"/>
                    </a:lnTo>
                    <a:lnTo>
                      <a:pt x="229" y="2031"/>
                    </a:lnTo>
                    <a:lnTo>
                      <a:pt x="223" y="2031"/>
                    </a:lnTo>
                    <a:lnTo>
                      <a:pt x="223" y="2037"/>
                    </a:lnTo>
                    <a:lnTo>
                      <a:pt x="229" y="2037"/>
                    </a:lnTo>
                    <a:lnTo>
                      <a:pt x="235" y="2043"/>
                    </a:lnTo>
                    <a:lnTo>
                      <a:pt x="235" y="2049"/>
                    </a:lnTo>
                    <a:lnTo>
                      <a:pt x="241" y="2049"/>
                    </a:lnTo>
                    <a:lnTo>
                      <a:pt x="235" y="2049"/>
                    </a:lnTo>
                    <a:lnTo>
                      <a:pt x="229" y="2049"/>
                    </a:lnTo>
                    <a:lnTo>
                      <a:pt x="229" y="2055"/>
                    </a:lnTo>
                    <a:lnTo>
                      <a:pt x="235" y="2055"/>
                    </a:lnTo>
                    <a:lnTo>
                      <a:pt x="235" y="2061"/>
                    </a:lnTo>
                    <a:lnTo>
                      <a:pt x="229" y="2061"/>
                    </a:lnTo>
                    <a:lnTo>
                      <a:pt x="229" y="2067"/>
                    </a:lnTo>
                    <a:lnTo>
                      <a:pt x="229" y="2061"/>
                    </a:lnTo>
                    <a:lnTo>
                      <a:pt x="223" y="2061"/>
                    </a:lnTo>
                    <a:lnTo>
                      <a:pt x="223" y="2067"/>
                    </a:lnTo>
                    <a:lnTo>
                      <a:pt x="217" y="2067"/>
                    </a:lnTo>
                    <a:lnTo>
                      <a:pt x="211" y="2067"/>
                    </a:lnTo>
                    <a:lnTo>
                      <a:pt x="205" y="2067"/>
                    </a:lnTo>
                    <a:lnTo>
                      <a:pt x="205" y="2061"/>
                    </a:lnTo>
                    <a:lnTo>
                      <a:pt x="199" y="2061"/>
                    </a:lnTo>
                    <a:lnTo>
                      <a:pt x="193" y="2061"/>
                    </a:lnTo>
                    <a:lnTo>
                      <a:pt x="193" y="2067"/>
                    </a:lnTo>
                    <a:lnTo>
                      <a:pt x="199" y="2067"/>
                    </a:lnTo>
                    <a:lnTo>
                      <a:pt x="193" y="2067"/>
                    </a:lnTo>
                    <a:lnTo>
                      <a:pt x="193" y="2074"/>
                    </a:lnTo>
                    <a:lnTo>
                      <a:pt x="193" y="2067"/>
                    </a:lnTo>
                    <a:lnTo>
                      <a:pt x="187" y="2067"/>
                    </a:lnTo>
                    <a:lnTo>
                      <a:pt x="187" y="2061"/>
                    </a:lnTo>
                    <a:lnTo>
                      <a:pt x="181" y="2061"/>
                    </a:lnTo>
                    <a:lnTo>
                      <a:pt x="181" y="2055"/>
                    </a:lnTo>
                    <a:lnTo>
                      <a:pt x="181" y="2049"/>
                    </a:lnTo>
                    <a:lnTo>
                      <a:pt x="181" y="2055"/>
                    </a:lnTo>
                    <a:lnTo>
                      <a:pt x="187" y="2055"/>
                    </a:lnTo>
                    <a:lnTo>
                      <a:pt x="187" y="2049"/>
                    </a:lnTo>
                    <a:lnTo>
                      <a:pt x="193" y="2049"/>
                    </a:lnTo>
                    <a:lnTo>
                      <a:pt x="193" y="2043"/>
                    </a:lnTo>
                    <a:lnTo>
                      <a:pt x="193" y="2037"/>
                    </a:lnTo>
                    <a:lnTo>
                      <a:pt x="193" y="2031"/>
                    </a:lnTo>
                    <a:lnTo>
                      <a:pt x="193" y="2024"/>
                    </a:lnTo>
                    <a:lnTo>
                      <a:pt x="193" y="2018"/>
                    </a:lnTo>
                    <a:lnTo>
                      <a:pt x="199" y="2012"/>
                    </a:lnTo>
                    <a:lnTo>
                      <a:pt x="193" y="2012"/>
                    </a:lnTo>
                    <a:lnTo>
                      <a:pt x="187" y="2012"/>
                    </a:lnTo>
                    <a:lnTo>
                      <a:pt x="181" y="2012"/>
                    </a:lnTo>
                    <a:lnTo>
                      <a:pt x="175" y="2012"/>
                    </a:lnTo>
                    <a:lnTo>
                      <a:pt x="169" y="2012"/>
                    </a:lnTo>
                    <a:lnTo>
                      <a:pt x="163" y="2012"/>
                    </a:lnTo>
                    <a:lnTo>
                      <a:pt x="169" y="2012"/>
                    </a:lnTo>
                    <a:lnTo>
                      <a:pt x="169" y="2018"/>
                    </a:lnTo>
                    <a:lnTo>
                      <a:pt x="175" y="2018"/>
                    </a:lnTo>
                    <a:lnTo>
                      <a:pt x="181" y="2018"/>
                    </a:lnTo>
                    <a:lnTo>
                      <a:pt x="187" y="2018"/>
                    </a:lnTo>
                    <a:lnTo>
                      <a:pt x="187" y="2024"/>
                    </a:lnTo>
                    <a:lnTo>
                      <a:pt x="181" y="2024"/>
                    </a:lnTo>
                    <a:lnTo>
                      <a:pt x="181" y="2031"/>
                    </a:lnTo>
                    <a:lnTo>
                      <a:pt x="175" y="2031"/>
                    </a:lnTo>
                    <a:lnTo>
                      <a:pt x="175" y="2037"/>
                    </a:lnTo>
                    <a:lnTo>
                      <a:pt x="181" y="2037"/>
                    </a:lnTo>
                    <a:lnTo>
                      <a:pt x="181" y="2043"/>
                    </a:lnTo>
                    <a:lnTo>
                      <a:pt x="187" y="2043"/>
                    </a:lnTo>
                    <a:lnTo>
                      <a:pt x="181" y="2043"/>
                    </a:lnTo>
                    <a:lnTo>
                      <a:pt x="181" y="2037"/>
                    </a:lnTo>
                    <a:lnTo>
                      <a:pt x="175" y="2037"/>
                    </a:lnTo>
                    <a:lnTo>
                      <a:pt x="175" y="2043"/>
                    </a:lnTo>
                    <a:lnTo>
                      <a:pt x="169" y="2043"/>
                    </a:lnTo>
                    <a:lnTo>
                      <a:pt x="163" y="2037"/>
                    </a:lnTo>
                    <a:lnTo>
                      <a:pt x="169" y="2037"/>
                    </a:lnTo>
                    <a:lnTo>
                      <a:pt x="163" y="2037"/>
                    </a:lnTo>
                    <a:lnTo>
                      <a:pt x="157" y="2037"/>
                    </a:lnTo>
                    <a:lnTo>
                      <a:pt x="157" y="2031"/>
                    </a:lnTo>
                    <a:lnTo>
                      <a:pt x="157" y="2024"/>
                    </a:lnTo>
                    <a:lnTo>
                      <a:pt x="151" y="2024"/>
                    </a:lnTo>
                    <a:lnTo>
                      <a:pt x="151" y="2031"/>
                    </a:lnTo>
                    <a:lnTo>
                      <a:pt x="151" y="2037"/>
                    </a:lnTo>
                    <a:lnTo>
                      <a:pt x="151" y="2043"/>
                    </a:lnTo>
                    <a:lnTo>
                      <a:pt x="157" y="2043"/>
                    </a:lnTo>
                    <a:lnTo>
                      <a:pt x="157" y="2037"/>
                    </a:lnTo>
                    <a:lnTo>
                      <a:pt x="157" y="2043"/>
                    </a:lnTo>
                    <a:lnTo>
                      <a:pt x="163" y="2043"/>
                    </a:lnTo>
                    <a:lnTo>
                      <a:pt x="163" y="2049"/>
                    </a:lnTo>
                    <a:lnTo>
                      <a:pt x="163" y="2055"/>
                    </a:lnTo>
                    <a:lnTo>
                      <a:pt x="169" y="2055"/>
                    </a:lnTo>
                    <a:lnTo>
                      <a:pt x="169" y="2061"/>
                    </a:lnTo>
                    <a:lnTo>
                      <a:pt x="169" y="2067"/>
                    </a:lnTo>
                    <a:lnTo>
                      <a:pt x="163" y="2067"/>
                    </a:lnTo>
                    <a:lnTo>
                      <a:pt x="163" y="2074"/>
                    </a:lnTo>
                    <a:lnTo>
                      <a:pt x="163" y="2080"/>
                    </a:lnTo>
                    <a:lnTo>
                      <a:pt x="163" y="2074"/>
                    </a:lnTo>
                    <a:lnTo>
                      <a:pt x="169" y="2074"/>
                    </a:lnTo>
                    <a:lnTo>
                      <a:pt x="175" y="2074"/>
                    </a:lnTo>
                    <a:lnTo>
                      <a:pt x="181" y="2074"/>
                    </a:lnTo>
                    <a:lnTo>
                      <a:pt x="187" y="2074"/>
                    </a:lnTo>
                    <a:lnTo>
                      <a:pt x="187" y="2080"/>
                    </a:lnTo>
                    <a:lnTo>
                      <a:pt x="187" y="2086"/>
                    </a:lnTo>
                    <a:lnTo>
                      <a:pt x="181" y="2086"/>
                    </a:lnTo>
                    <a:lnTo>
                      <a:pt x="181" y="2092"/>
                    </a:lnTo>
                    <a:lnTo>
                      <a:pt x="175" y="2092"/>
                    </a:lnTo>
                    <a:lnTo>
                      <a:pt x="175" y="2098"/>
                    </a:lnTo>
                    <a:lnTo>
                      <a:pt x="169" y="2098"/>
                    </a:lnTo>
                    <a:lnTo>
                      <a:pt x="163" y="2098"/>
                    </a:lnTo>
                    <a:lnTo>
                      <a:pt x="163" y="2104"/>
                    </a:lnTo>
                    <a:lnTo>
                      <a:pt x="157" y="2104"/>
                    </a:lnTo>
                    <a:lnTo>
                      <a:pt x="157" y="2111"/>
                    </a:lnTo>
                    <a:lnTo>
                      <a:pt x="157" y="2104"/>
                    </a:lnTo>
                    <a:lnTo>
                      <a:pt x="151" y="2104"/>
                    </a:lnTo>
                    <a:lnTo>
                      <a:pt x="151" y="2111"/>
                    </a:lnTo>
                    <a:lnTo>
                      <a:pt x="145" y="2111"/>
                    </a:lnTo>
                    <a:lnTo>
                      <a:pt x="145" y="2117"/>
                    </a:lnTo>
                    <a:lnTo>
                      <a:pt x="138" y="2117"/>
                    </a:lnTo>
                    <a:lnTo>
                      <a:pt x="132" y="2117"/>
                    </a:lnTo>
                    <a:lnTo>
                      <a:pt x="126" y="2117"/>
                    </a:lnTo>
                    <a:lnTo>
                      <a:pt x="120" y="2117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6" y="2104"/>
                    </a:lnTo>
                    <a:lnTo>
                      <a:pt x="120" y="2104"/>
                    </a:lnTo>
                    <a:lnTo>
                      <a:pt x="126" y="2098"/>
                    </a:lnTo>
                    <a:lnTo>
                      <a:pt x="120" y="2098"/>
                    </a:lnTo>
                    <a:lnTo>
                      <a:pt x="114" y="2098"/>
                    </a:lnTo>
                    <a:lnTo>
                      <a:pt x="114" y="2104"/>
                    </a:lnTo>
                    <a:lnTo>
                      <a:pt x="120" y="2104"/>
                    </a:lnTo>
                    <a:lnTo>
                      <a:pt x="120" y="2111"/>
                    </a:lnTo>
                    <a:lnTo>
                      <a:pt x="114" y="2111"/>
                    </a:lnTo>
                    <a:lnTo>
                      <a:pt x="114" y="2117"/>
                    </a:lnTo>
                    <a:lnTo>
                      <a:pt x="120" y="2117"/>
                    </a:lnTo>
                    <a:lnTo>
                      <a:pt x="120" y="2123"/>
                    </a:lnTo>
                    <a:lnTo>
                      <a:pt x="114" y="2123"/>
                    </a:lnTo>
                    <a:lnTo>
                      <a:pt x="114" y="2129"/>
                    </a:lnTo>
                    <a:lnTo>
                      <a:pt x="108" y="2129"/>
                    </a:lnTo>
                    <a:lnTo>
                      <a:pt x="102" y="2123"/>
                    </a:lnTo>
                    <a:lnTo>
                      <a:pt x="102" y="2117"/>
                    </a:lnTo>
                    <a:lnTo>
                      <a:pt x="102" y="2123"/>
                    </a:lnTo>
                    <a:lnTo>
                      <a:pt x="96" y="2123"/>
                    </a:lnTo>
                    <a:lnTo>
                      <a:pt x="96" y="2129"/>
                    </a:lnTo>
                    <a:lnTo>
                      <a:pt x="102" y="2129"/>
                    </a:lnTo>
                    <a:lnTo>
                      <a:pt x="102" y="2135"/>
                    </a:lnTo>
                    <a:lnTo>
                      <a:pt x="108" y="2135"/>
                    </a:lnTo>
                    <a:lnTo>
                      <a:pt x="102" y="2135"/>
                    </a:lnTo>
                    <a:lnTo>
                      <a:pt x="102" y="2141"/>
                    </a:lnTo>
                    <a:lnTo>
                      <a:pt x="108" y="2141"/>
                    </a:lnTo>
                    <a:lnTo>
                      <a:pt x="108" y="2147"/>
                    </a:lnTo>
                    <a:lnTo>
                      <a:pt x="114" y="2147"/>
                    </a:lnTo>
                    <a:lnTo>
                      <a:pt x="108" y="2147"/>
                    </a:lnTo>
                    <a:lnTo>
                      <a:pt x="108" y="2154"/>
                    </a:lnTo>
                    <a:lnTo>
                      <a:pt x="114" y="2154"/>
                    </a:lnTo>
                    <a:lnTo>
                      <a:pt x="114" y="2160"/>
                    </a:lnTo>
                    <a:lnTo>
                      <a:pt x="114" y="2166"/>
                    </a:lnTo>
                    <a:lnTo>
                      <a:pt x="108" y="2166"/>
                    </a:lnTo>
                    <a:lnTo>
                      <a:pt x="108" y="2172"/>
                    </a:lnTo>
                    <a:lnTo>
                      <a:pt x="108" y="2178"/>
                    </a:lnTo>
                    <a:lnTo>
                      <a:pt x="108" y="2184"/>
                    </a:lnTo>
                    <a:lnTo>
                      <a:pt x="108" y="2191"/>
                    </a:lnTo>
                    <a:lnTo>
                      <a:pt x="108" y="2197"/>
                    </a:lnTo>
                    <a:lnTo>
                      <a:pt x="102" y="2197"/>
                    </a:lnTo>
                    <a:lnTo>
                      <a:pt x="102" y="2203"/>
                    </a:lnTo>
                    <a:lnTo>
                      <a:pt x="96" y="2197"/>
                    </a:lnTo>
                    <a:lnTo>
                      <a:pt x="96" y="2203"/>
                    </a:lnTo>
                    <a:lnTo>
                      <a:pt x="102" y="2203"/>
                    </a:lnTo>
                    <a:lnTo>
                      <a:pt x="96" y="2203"/>
                    </a:lnTo>
                    <a:lnTo>
                      <a:pt x="96" y="2209"/>
                    </a:lnTo>
                    <a:lnTo>
                      <a:pt x="90" y="2209"/>
                    </a:lnTo>
                    <a:lnTo>
                      <a:pt x="90" y="2215"/>
                    </a:lnTo>
                    <a:lnTo>
                      <a:pt x="96" y="2215"/>
                    </a:lnTo>
                    <a:lnTo>
                      <a:pt x="102" y="2209"/>
                    </a:lnTo>
                    <a:lnTo>
                      <a:pt x="108" y="2209"/>
                    </a:lnTo>
                    <a:lnTo>
                      <a:pt x="108" y="2215"/>
                    </a:lnTo>
                    <a:lnTo>
                      <a:pt x="102" y="2215"/>
                    </a:lnTo>
                    <a:lnTo>
                      <a:pt x="96" y="2215"/>
                    </a:lnTo>
                    <a:lnTo>
                      <a:pt x="96" y="2221"/>
                    </a:lnTo>
                    <a:lnTo>
                      <a:pt x="90" y="2221"/>
                    </a:lnTo>
                    <a:lnTo>
                      <a:pt x="84" y="2221"/>
                    </a:lnTo>
                    <a:lnTo>
                      <a:pt x="84" y="2227"/>
                    </a:lnTo>
                    <a:lnTo>
                      <a:pt x="78" y="2227"/>
                    </a:lnTo>
                    <a:lnTo>
                      <a:pt x="72" y="2227"/>
                    </a:lnTo>
                    <a:lnTo>
                      <a:pt x="72" y="2234"/>
                    </a:lnTo>
                    <a:lnTo>
                      <a:pt x="66" y="2234"/>
                    </a:lnTo>
                    <a:lnTo>
                      <a:pt x="66" y="2240"/>
                    </a:lnTo>
                    <a:lnTo>
                      <a:pt x="66" y="2246"/>
                    </a:lnTo>
                    <a:lnTo>
                      <a:pt x="66" y="2252"/>
                    </a:lnTo>
                    <a:lnTo>
                      <a:pt x="60" y="2252"/>
                    </a:lnTo>
                    <a:lnTo>
                      <a:pt x="60" y="2258"/>
                    </a:lnTo>
                    <a:lnTo>
                      <a:pt x="60" y="2264"/>
                    </a:lnTo>
                    <a:lnTo>
                      <a:pt x="60" y="2271"/>
                    </a:lnTo>
                    <a:lnTo>
                      <a:pt x="54" y="2271"/>
                    </a:lnTo>
                    <a:lnTo>
                      <a:pt x="48" y="2271"/>
                    </a:lnTo>
                    <a:lnTo>
                      <a:pt x="42" y="2271"/>
                    </a:lnTo>
                    <a:lnTo>
                      <a:pt x="36" y="2277"/>
                    </a:lnTo>
                    <a:lnTo>
                      <a:pt x="36" y="2283"/>
                    </a:lnTo>
                    <a:lnTo>
                      <a:pt x="30" y="2283"/>
                    </a:lnTo>
                    <a:lnTo>
                      <a:pt x="30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83"/>
                    </a:lnTo>
                    <a:lnTo>
                      <a:pt x="18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24" y="2301"/>
                    </a:lnTo>
                    <a:lnTo>
                      <a:pt x="24" y="2307"/>
                    </a:lnTo>
                    <a:lnTo>
                      <a:pt x="18" y="2307"/>
                    </a:lnTo>
                    <a:lnTo>
                      <a:pt x="18" y="2314"/>
                    </a:lnTo>
                    <a:lnTo>
                      <a:pt x="12" y="2314"/>
                    </a:lnTo>
                    <a:lnTo>
                      <a:pt x="12" y="2320"/>
                    </a:lnTo>
                    <a:lnTo>
                      <a:pt x="6" y="2320"/>
                    </a:lnTo>
                    <a:lnTo>
                      <a:pt x="6" y="2326"/>
                    </a:lnTo>
                    <a:lnTo>
                      <a:pt x="0" y="232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3" name="Freeform 355"/>
              <p:cNvSpPr>
                <a:spLocks/>
              </p:cNvSpPr>
              <p:nvPr/>
            </p:nvSpPr>
            <p:spPr bwMode="auto">
              <a:xfrm>
                <a:off x="2648" y="39"/>
                <a:ext cx="754" cy="2467"/>
              </a:xfrm>
              <a:custGeom>
                <a:avLst/>
                <a:gdLst>
                  <a:gd name="T0" fmla="*/ 284 w 754"/>
                  <a:gd name="T1" fmla="*/ 2350 h 2467"/>
                  <a:gd name="T2" fmla="*/ 259 w 754"/>
                  <a:gd name="T3" fmla="*/ 2381 h 2467"/>
                  <a:gd name="T4" fmla="*/ 277 w 754"/>
                  <a:gd name="T5" fmla="*/ 2443 h 2467"/>
                  <a:gd name="T6" fmla="*/ 229 w 754"/>
                  <a:gd name="T7" fmla="*/ 2455 h 2467"/>
                  <a:gd name="T8" fmla="*/ 193 w 754"/>
                  <a:gd name="T9" fmla="*/ 2455 h 2467"/>
                  <a:gd name="T10" fmla="*/ 163 w 754"/>
                  <a:gd name="T11" fmla="*/ 2436 h 2467"/>
                  <a:gd name="T12" fmla="*/ 145 w 754"/>
                  <a:gd name="T13" fmla="*/ 2449 h 2467"/>
                  <a:gd name="T14" fmla="*/ 114 w 754"/>
                  <a:gd name="T15" fmla="*/ 2443 h 2467"/>
                  <a:gd name="T16" fmla="*/ 96 w 754"/>
                  <a:gd name="T17" fmla="*/ 2455 h 2467"/>
                  <a:gd name="T18" fmla="*/ 60 w 754"/>
                  <a:gd name="T19" fmla="*/ 2455 h 2467"/>
                  <a:gd name="T20" fmla="*/ 36 w 754"/>
                  <a:gd name="T21" fmla="*/ 2449 h 2467"/>
                  <a:gd name="T22" fmla="*/ 12 w 754"/>
                  <a:gd name="T23" fmla="*/ 2467 h 2467"/>
                  <a:gd name="T24" fmla="*/ 6 w 754"/>
                  <a:gd name="T25" fmla="*/ 2356 h 2467"/>
                  <a:gd name="T26" fmla="*/ 12 w 754"/>
                  <a:gd name="T27" fmla="*/ 2178 h 2467"/>
                  <a:gd name="T28" fmla="*/ 18 w 754"/>
                  <a:gd name="T29" fmla="*/ 2043 h 2467"/>
                  <a:gd name="T30" fmla="*/ 24 w 754"/>
                  <a:gd name="T31" fmla="*/ 1920 h 2467"/>
                  <a:gd name="T32" fmla="*/ 30 w 754"/>
                  <a:gd name="T33" fmla="*/ 1821 h 2467"/>
                  <a:gd name="T34" fmla="*/ 30 w 754"/>
                  <a:gd name="T35" fmla="*/ 1735 h 2467"/>
                  <a:gd name="T36" fmla="*/ 36 w 754"/>
                  <a:gd name="T37" fmla="*/ 1630 h 2467"/>
                  <a:gd name="T38" fmla="*/ 42 w 754"/>
                  <a:gd name="T39" fmla="*/ 1477 h 2467"/>
                  <a:gd name="T40" fmla="*/ 48 w 754"/>
                  <a:gd name="T41" fmla="*/ 1384 h 2467"/>
                  <a:gd name="T42" fmla="*/ 42 w 754"/>
                  <a:gd name="T43" fmla="*/ 1212 h 2467"/>
                  <a:gd name="T44" fmla="*/ 36 w 754"/>
                  <a:gd name="T45" fmla="*/ 1028 h 2467"/>
                  <a:gd name="T46" fmla="*/ 30 w 754"/>
                  <a:gd name="T47" fmla="*/ 763 h 2467"/>
                  <a:gd name="T48" fmla="*/ 24 w 754"/>
                  <a:gd name="T49" fmla="*/ 572 h 2467"/>
                  <a:gd name="T50" fmla="*/ 42 w 754"/>
                  <a:gd name="T51" fmla="*/ 517 h 2467"/>
                  <a:gd name="T52" fmla="*/ 60 w 754"/>
                  <a:gd name="T53" fmla="*/ 505 h 2467"/>
                  <a:gd name="T54" fmla="*/ 96 w 754"/>
                  <a:gd name="T55" fmla="*/ 486 h 2467"/>
                  <a:gd name="T56" fmla="*/ 133 w 754"/>
                  <a:gd name="T57" fmla="*/ 480 h 2467"/>
                  <a:gd name="T58" fmla="*/ 163 w 754"/>
                  <a:gd name="T59" fmla="*/ 505 h 2467"/>
                  <a:gd name="T60" fmla="*/ 181 w 754"/>
                  <a:gd name="T61" fmla="*/ 517 h 2467"/>
                  <a:gd name="T62" fmla="*/ 217 w 754"/>
                  <a:gd name="T63" fmla="*/ 523 h 2467"/>
                  <a:gd name="T64" fmla="*/ 235 w 754"/>
                  <a:gd name="T65" fmla="*/ 548 h 2467"/>
                  <a:gd name="T66" fmla="*/ 265 w 754"/>
                  <a:gd name="T67" fmla="*/ 572 h 2467"/>
                  <a:gd name="T68" fmla="*/ 296 w 754"/>
                  <a:gd name="T69" fmla="*/ 560 h 2467"/>
                  <a:gd name="T70" fmla="*/ 314 w 754"/>
                  <a:gd name="T71" fmla="*/ 529 h 2467"/>
                  <a:gd name="T72" fmla="*/ 344 w 754"/>
                  <a:gd name="T73" fmla="*/ 505 h 2467"/>
                  <a:gd name="T74" fmla="*/ 350 w 754"/>
                  <a:gd name="T75" fmla="*/ 492 h 2467"/>
                  <a:gd name="T76" fmla="*/ 362 w 754"/>
                  <a:gd name="T77" fmla="*/ 461 h 2467"/>
                  <a:gd name="T78" fmla="*/ 392 w 754"/>
                  <a:gd name="T79" fmla="*/ 437 h 2467"/>
                  <a:gd name="T80" fmla="*/ 416 w 754"/>
                  <a:gd name="T81" fmla="*/ 406 h 2467"/>
                  <a:gd name="T82" fmla="*/ 410 w 754"/>
                  <a:gd name="T83" fmla="*/ 369 h 2467"/>
                  <a:gd name="T84" fmla="*/ 434 w 754"/>
                  <a:gd name="T85" fmla="*/ 338 h 2467"/>
                  <a:gd name="T86" fmla="*/ 428 w 754"/>
                  <a:gd name="T87" fmla="*/ 302 h 2467"/>
                  <a:gd name="T88" fmla="*/ 471 w 754"/>
                  <a:gd name="T89" fmla="*/ 283 h 2467"/>
                  <a:gd name="T90" fmla="*/ 501 w 754"/>
                  <a:gd name="T91" fmla="*/ 258 h 2467"/>
                  <a:gd name="T92" fmla="*/ 507 w 754"/>
                  <a:gd name="T93" fmla="*/ 234 h 2467"/>
                  <a:gd name="T94" fmla="*/ 507 w 754"/>
                  <a:gd name="T95" fmla="*/ 197 h 2467"/>
                  <a:gd name="T96" fmla="*/ 531 w 754"/>
                  <a:gd name="T97" fmla="*/ 166 h 2467"/>
                  <a:gd name="T98" fmla="*/ 555 w 754"/>
                  <a:gd name="T99" fmla="*/ 135 h 2467"/>
                  <a:gd name="T100" fmla="*/ 567 w 754"/>
                  <a:gd name="T101" fmla="*/ 86 h 2467"/>
                  <a:gd name="T102" fmla="*/ 573 w 754"/>
                  <a:gd name="T103" fmla="*/ 37 h 2467"/>
                  <a:gd name="T104" fmla="*/ 609 w 754"/>
                  <a:gd name="T105" fmla="*/ 12 h 2467"/>
                  <a:gd name="T106" fmla="*/ 640 w 754"/>
                  <a:gd name="T107" fmla="*/ 25 h 2467"/>
                  <a:gd name="T108" fmla="*/ 676 w 754"/>
                  <a:gd name="T109" fmla="*/ 6 h 2467"/>
                  <a:gd name="T110" fmla="*/ 706 w 754"/>
                  <a:gd name="T111" fmla="*/ 19 h 2467"/>
                  <a:gd name="T112" fmla="*/ 754 w 754"/>
                  <a:gd name="T113" fmla="*/ 6 h 24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54"/>
                  <a:gd name="T172" fmla="*/ 0 h 2467"/>
                  <a:gd name="T173" fmla="*/ 754 w 754"/>
                  <a:gd name="T174" fmla="*/ 2467 h 24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54" h="2467">
                    <a:moveTo>
                      <a:pt x="308" y="2332"/>
                    </a:moveTo>
                    <a:lnTo>
                      <a:pt x="302" y="2332"/>
                    </a:lnTo>
                    <a:lnTo>
                      <a:pt x="302" y="2338"/>
                    </a:lnTo>
                    <a:lnTo>
                      <a:pt x="296" y="2338"/>
                    </a:lnTo>
                    <a:lnTo>
                      <a:pt x="290" y="2344"/>
                    </a:lnTo>
                    <a:lnTo>
                      <a:pt x="284" y="2344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77" y="2356"/>
                    </a:lnTo>
                    <a:lnTo>
                      <a:pt x="271" y="2356"/>
                    </a:lnTo>
                    <a:lnTo>
                      <a:pt x="271" y="2363"/>
                    </a:lnTo>
                    <a:lnTo>
                      <a:pt x="265" y="2363"/>
                    </a:lnTo>
                    <a:lnTo>
                      <a:pt x="265" y="2369"/>
                    </a:lnTo>
                    <a:lnTo>
                      <a:pt x="259" y="2369"/>
                    </a:lnTo>
                    <a:lnTo>
                      <a:pt x="259" y="2375"/>
                    </a:lnTo>
                    <a:lnTo>
                      <a:pt x="259" y="2381"/>
                    </a:lnTo>
                    <a:lnTo>
                      <a:pt x="259" y="2387"/>
                    </a:lnTo>
                    <a:lnTo>
                      <a:pt x="259" y="2393"/>
                    </a:lnTo>
                    <a:lnTo>
                      <a:pt x="259" y="2400"/>
                    </a:lnTo>
                    <a:lnTo>
                      <a:pt x="265" y="2412"/>
                    </a:lnTo>
                    <a:lnTo>
                      <a:pt x="265" y="2418"/>
                    </a:lnTo>
                    <a:lnTo>
                      <a:pt x="271" y="2424"/>
                    </a:lnTo>
                    <a:lnTo>
                      <a:pt x="271" y="2430"/>
                    </a:lnTo>
                    <a:lnTo>
                      <a:pt x="277" y="2436"/>
                    </a:lnTo>
                    <a:lnTo>
                      <a:pt x="277" y="2443"/>
                    </a:lnTo>
                    <a:lnTo>
                      <a:pt x="277" y="2449"/>
                    </a:lnTo>
                    <a:lnTo>
                      <a:pt x="277" y="2455"/>
                    </a:lnTo>
                    <a:lnTo>
                      <a:pt x="271" y="2455"/>
                    </a:lnTo>
                    <a:lnTo>
                      <a:pt x="265" y="2455"/>
                    </a:lnTo>
                    <a:lnTo>
                      <a:pt x="259" y="2455"/>
                    </a:lnTo>
                    <a:lnTo>
                      <a:pt x="253" y="2455"/>
                    </a:lnTo>
                    <a:lnTo>
                      <a:pt x="247" y="2461"/>
                    </a:lnTo>
                    <a:lnTo>
                      <a:pt x="241" y="2461"/>
                    </a:lnTo>
                    <a:lnTo>
                      <a:pt x="229" y="2455"/>
                    </a:lnTo>
                    <a:lnTo>
                      <a:pt x="223" y="2455"/>
                    </a:lnTo>
                    <a:lnTo>
                      <a:pt x="217" y="2455"/>
                    </a:lnTo>
                    <a:lnTo>
                      <a:pt x="211" y="2449"/>
                    </a:lnTo>
                    <a:lnTo>
                      <a:pt x="211" y="2443"/>
                    </a:lnTo>
                    <a:lnTo>
                      <a:pt x="205" y="2443"/>
                    </a:lnTo>
                    <a:lnTo>
                      <a:pt x="205" y="2449"/>
                    </a:lnTo>
                    <a:lnTo>
                      <a:pt x="199" y="2449"/>
                    </a:lnTo>
                    <a:lnTo>
                      <a:pt x="193" y="2449"/>
                    </a:lnTo>
                    <a:lnTo>
                      <a:pt x="193" y="2455"/>
                    </a:lnTo>
                    <a:lnTo>
                      <a:pt x="187" y="2455"/>
                    </a:lnTo>
                    <a:lnTo>
                      <a:pt x="181" y="2455"/>
                    </a:lnTo>
                    <a:lnTo>
                      <a:pt x="181" y="2449"/>
                    </a:lnTo>
                    <a:lnTo>
                      <a:pt x="187" y="2449"/>
                    </a:lnTo>
                    <a:lnTo>
                      <a:pt x="187" y="2443"/>
                    </a:lnTo>
                    <a:lnTo>
                      <a:pt x="181" y="2436"/>
                    </a:lnTo>
                    <a:lnTo>
                      <a:pt x="175" y="2436"/>
                    </a:lnTo>
                    <a:lnTo>
                      <a:pt x="169" y="2436"/>
                    </a:lnTo>
                    <a:lnTo>
                      <a:pt x="163" y="2436"/>
                    </a:lnTo>
                    <a:lnTo>
                      <a:pt x="163" y="2443"/>
                    </a:lnTo>
                    <a:lnTo>
                      <a:pt x="163" y="2449"/>
                    </a:lnTo>
                    <a:lnTo>
                      <a:pt x="157" y="2449"/>
                    </a:lnTo>
                    <a:lnTo>
                      <a:pt x="157" y="2443"/>
                    </a:lnTo>
                    <a:lnTo>
                      <a:pt x="157" y="2436"/>
                    </a:lnTo>
                    <a:lnTo>
                      <a:pt x="151" y="2436"/>
                    </a:lnTo>
                    <a:lnTo>
                      <a:pt x="151" y="2443"/>
                    </a:lnTo>
                    <a:lnTo>
                      <a:pt x="145" y="2443"/>
                    </a:lnTo>
                    <a:lnTo>
                      <a:pt x="145" y="2449"/>
                    </a:lnTo>
                    <a:lnTo>
                      <a:pt x="139" y="2443"/>
                    </a:lnTo>
                    <a:lnTo>
                      <a:pt x="133" y="2443"/>
                    </a:lnTo>
                    <a:lnTo>
                      <a:pt x="133" y="2449"/>
                    </a:lnTo>
                    <a:lnTo>
                      <a:pt x="133" y="2455"/>
                    </a:lnTo>
                    <a:lnTo>
                      <a:pt x="133" y="2449"/>
                    </a:lnTo>
                    <a:lnTo>
                      <a:pt x="127" y="2449"/>
                    </a:lnTo>
                    <a:lnTo>
                      <a:pt x="127" y="2443"/>
                    </a:lnTo>
                    <a:lnTo>
                      <a:pt x="121" y="2443"/>
                    </a:lnTo>
                    <a:lnTo>
                      <a:pt x="114" y="2443"/>
                    </a:lnTo>
                    <a:lnTo>
                      <a:pt x="114" y="2436"/>
                    </a:lnTo>
                    <a:lnTo>
                      <a:pt x="108" y="2436"/>
                    </a:lnTo>
                    <a:lnTo>
                      <a:pt x="108" y="2443"/>
                    </a:lnTo>
                    <a:lnTo>
                      <a:pt x="102" y="2443"/>
                    </a:lnTo>
                    <a:lnTo>
                      <a:pt x="96" y="2443"/>
                    </a:lnTo>
                    <a:lnTo>
                      <a:pt x="96" y="2449"/>
                    </a:lnTo>
                    <a:lnTo>
                      <a:pt x="102" y="2449"/>
                    </a:lnTo>
                    <a:lnTo>
                      <a:pt x="102" y="2455"/>
                    </a:lnTo>
                    <a:lnTo>
                      <a:pt x="96" y="2455"/>
                    </a:lnTo>
                    <a:lnTo>
                      <a:pt x="96" y="2449"/>
                    </a:lnTo>
                    <a:lnTo>
                      <a:pt x="90" y="2449"/>
                    </a:lnTo>
                    <a:lnTo>
                      <a:pt x="84" y="2449"/>
                    </a:lnTo>
                    <a:lnTo>
                      <a:pt x="84" y="2443"/>
                    </a:lnTo>
                    <a:lnTo>
                      <a:pt x="78" y="2443"/>
                    </a:lnTo>
                    <a:lnTo>
                      <a:pt x="78" y="2449"/>
                    </a:lnTo>
                    <a:lnTo>
                      <a:pt x="72" y="2455"/>
                    </a:lnTo>
                    <a:lnTo>
                      <a:pt x="66" y="2455"/>
                    </a:lnTo>
                    <a:lnTo>
                      <a:pt x="60" y="2455"/>
                    </a:lnTo>
                    <a:lnTo>
                      <a:pt x="60" y="2449"/>
                    </a:lnTo>
                    <a:lnTo>
                      <a:pt x="54" y="2449"/>
                    </a:lnTo>
                    <a:lnTo>
                      <a:pt x="54" y="2443"/>
                    </a:lnTo>
                    <a:lnTo>
                      <a:pt x="48" y="2443"/>
                    </a:lnTo>
                    <a:lnTo>
                      <a:pt x="48" y="2436"/>
                    </a:lnTo>
                    <a:lnTo>
                      <a:pt x="42" y="2436"/>
                    </a:lnTo>
                    <a:lnTo>
                      <a:pt x="42" y="2443"/>
                    </a:lnTo>
                    <a:lnTo>
                      <a:pt x="36" y="2443"/>
                    </a:lnTo>
                    <a:lnTo>
                      <a:pt x="36" y="2449"/>
                    </a:lnTo>
                    <a:lnTo>
                      <a:pt x="36" y="2455"/>
                    </a:lnTo>
                    <a:lnTo>
                      <a:pt x="30" y="2455"/>
                    </a:lnTo>
                    <a:lnTo>
                      <a:pt x="30" y="2449"/>
                    </a:lnTo>
                    <a:lnTo>
                      <a:pt x="24" y="2449"/>
                    </a:lnTo>
                    <a:lnTo>
                      <a:pt x="24" y="2455"/>
                    </a:lnTo>
                    <a:lnTo>
                      <a:pt x="18" y="2455"/>
                    </a:lnTo>
                    <a:lnTo>
                      <a:pt x="12" y="2455"/>
                    </a:lnTo>
                    <a:lnTo>
                      <a:pt x="12" y="2461"/>
                    </a:lnTo>
                    <a:lnTo>
                      <a:pt x="12" y="2467"/>
                    </a:lnTo>
                    <a:lnTo>
                      <a:pt x="6" y="2467"/>
                    </a:lnTo>
                    <a:lnTo>
                      <a:pt x="0" y="2461"/>
                    </a:lnTo>
                    <a:lnTo>
                      <a:pt x="0" y="2455"/>
                    </a:lnTo>
                    <a:lnTo>
                      <a:pt x="0" y="2436"/>
                    </a:lnTo>
                    <a:lnTo>
                      <a:pt x="6" y="2400"/>
                    </a:lnTo>
                    <a:lnTo>
                      <a:pt x="6" y="2387"/>
                    </a:lnTo>
                    <a:lnTo>
                      <a:pt x="6" y="2381"/>
                    </a:lnTo>
                    <a:lnTo>
                      <a:pt x="6" y="2369"/>
                    </a:lnTo>
                    <a:lnTo>
                      <a:pt x="6" y="2356"/>
                    </a:lnTo>
                    <a:lnTo>
                      <a:pt x="6" y="2301"/>
                    </a:lnTo>
                    <a:lnTo>
                      <a:pt x="6" y="2252"/>
                    </a:lnTo>
                    <a:lnTo>
                      <a:pt x="12" y="2252"/>
                    </a:lnTo>
                    <a:lnTo>
                      <a:pt x="12" y="2246"/>
                    </a:lnTo>
                    <a:lnTo>
                      <a:pt x="12" y="2240"/>
                    </a:lnTo>
                    <a:lnTo>
                      <a:pt x="12" y="2233"/>
                    </a:lnTo>
                    <a:lnTo>
                      <a:pt x="12" y="2209"/>
                    </a:lnTo>
                    <a:lnTo>
                      <a:pt x="12" y="2197"/>
                    </a:lnTo>
                    <a:lnTo>
                      <a:pt x="12" y="2178"/>
                    </a:lnTo>
                    <a:lnTo>
                      <a:pt x="12" y="2172"/>
                    </a:lnTo>
                    <a:lnTo>
                      <a:pt x="12" y="2147"/>
                    </a:lnTo>
                    <a:lnTo>
                      <a:pt x="12" y="2135"/>
                    </a:lnTo>
                    <a:lnTo>
                      <a:pt x="12" y="2129"/>
                    </a:lnTo>
                    <a:lnTo>
                      <a:pt x="18" y="2117"/>
                    </a:lnTo>
                    <a:lnTo>
                      <a:pt x="18" y="2110"/>
                    </a:lnTo>
                    <a:lnTo>
                      <a:pt x="18" y="2080"/>
                    </a:lnTo>
                    <a:lnTo>
                      <a:pt x="18" y="2055"/>
                    </a:lnTo>
                    <a:lnTo>
                      <a:pt x="18" y="2043"/>
                    </a:lnTo>
                    <a:lnTo>
                      <a:pt x="18" y="2030"/>
                    </a:lnTo>
                    <a:lnTo>
                      <a:pt x="18" y="2018"/>
                    </a:lnTo>
                    <a:lnTo>
                      <a:pt x="18" y="2006"/>
                    </a:lnTo>
                    <a:lnTo>
                      <a:pt x="18" y="2000"/>
                    </a:lnTo>
                    <a:lnTo>
                      <a:pt x="24" y="1969"/>
                    </a:lnTo>
                    <a:lnTo>
                      <a:pt x="24" y="1957"/>
                    </a:lnTo>
                    <a:lnTo>
                      <a:pt x="24" y="1950"/>
                    </a:lnTo>
                    <a:lnTo>
                      <a:pt x="24" y="1926"/>
                    </a:lnTo>
                    <a:lnTo>
                      <a:pt x="24" y="1920"/>
                    </a:lnTo>
                    <a:lnTo>
                      <a:pt x="24" y="1914"/>
                    </a:lnTo>
                    <a:lnTo>
                      <a:pt x="24" y="1901"/>
                    </a:lnTo>
                    <a:lnTo>
                      <a:pt x="24" y="1889"/>
                    </a:lnTo>
                    <a:lnTo>
                      <a:pt x="24" y="1883"/>
                    </a:lnTo>
                    <a:lnTo>
                      <a:pt x="24" y="1870"/>
                    </a:lnTo>
                    <a:lnTo>
                      <a:pt x="24" y="1852"/>
                    </a:lnTo>
                    <a:lnTo>
                      <a:pt x="24" y="1846"/>
                    </a:lnTo>
                    <a:lnTo>
                      <a:pt x="30" y="1827"/>
                    </a:lnTo>
                    <a:lnTo>
                      <a:pt x="30" y="1821"/>
                    </a:lnTo>
                    <a:lnTo>
                      <a:pt x="30" y="1815"/>
                    </a:lnTo>
                    <a:lnTo>
                      <a:pt x="30" y="1803"/>
                    </a:lnTo>
                    <a:lnTo>
                      <a:pt x="30" y="1790"/>
                    </a:lnTo>
                    <a:lnTo>
                      <a:pt x="30" y="1778"/>
                    </a:lnTo>
                    <a:lnTo>
                      <a:pt x="30" y="1772"/>
                    </a:lnTo>
                    <a:lnTo>
                      <a:pt x="30" y="1760"/>
                    </a:lnTo>
                    <a:lnTo>
                      <a:pt x="30" y="1747"/>
                    </a:lnTo>
                    <a:lnTo>
                      <a:pt x="30" y="1741"/>
                    </a:lnTo>
                    <a:lnTo>
                      <a:pt x="30" y="1735"/>
                    </a:lnTo>
                    <a:lnTo>
                      <a:pt x="30" y="1729"/>
                    </a:lnTo>
                    <a:lnTo>
                      <a:pt x="30" y="1723"/>
                    </a:lnTo>
                    <a:lnTo>
                      <a:pt x="30" y="1717"/>
                    </a:lnTo>
                    <a:lnTo>
                      <a:pt x="30" y="1710"/>
                    </a:lnTo>
                    <a:lnTo>
                      <a:pt x="36" y="1698"/>
                    </a:lnTo>
                    <a:lnTo>
                      <a:pt x="36" y="1692"/>
                    </a:lnTo>
                    <a:lnTo>
                      <a:pt x="36" y="1667"/>
                    </a:lnTo>
                    <a:lnTo>
                      <a:pt x="36" y="1637"/>
                    </a:lnTo>
                    <a:lnTo>
                      <a:pt x="36" y="1630"/>
                    </a:lnTo>
                    <a:lnTo>
                      <a:pt x="36" y="1624"/>
                    </a:lnTo>
                    <a:lnTo>
                      <a:pt x="36" y="1612"/>
                    </a:lnTo>
                    <a:lnTo>
                      <a:pt x="36" y="1600"/>
                    </a:lnTo>
                    <a:lnTo>
                      <a:pt x="36" y="1594"/>
                    </a:lnTo>
                    <a:lnTo>
                      <a:pt x="36" y="1581"/>
                    </a:lnTo>
                    <a:lnTo>
                      <a:pt x="42" y="1551"/>
                    </a:lnTo>
                    <a:lnTo>
                      <a:pt x="42" y="1507"/>
                    </a:lnTo>
                    <a:lnTo>
                      <a:pt x="42" y="1483"/>
                    </a:lnTo>
                    <a:lnTo>
                      <a:pt x="42" y="1477"/>
                    </a:lnTo>
                    <a:lnTo>
                      <a:pt x="42" y="1458"/>
                    </a:lnTo>
                    <a:lnTo>
                      <a:pt x="42" y="1446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7"/>
                    </a:lnTo>
                    <a:lnTo>
                      <a:pt x="48" y="1421"/>
                    </a:lnTo>
                    <a:lnTo>
                      <a:pt x="48" y="1409"/>
                    </a:lnTo>
                    <a:lnTo>
                      <a:pt x="48" y="1397"/>
                    </a:lnTo>
                    <a:lnTo>
                      <a:pt x="48" y="1384"/>
                    </a:lnTo>
                    <a:lnTo>
                      <a:pt x="48" y="1372"/>
                    </a:lnTo>
                    <a:lnTo>
                      <a:pt x="48" y="1329"/>
                    </a:lnTo>
                    <a:lnTo>
                      <a:pt x="48" y="1311"/>
                    </a:lnTo>
                    <a:lnTo>
                      <a:pt x="48" y="1304"/>
                    </a:lnTo>
                    <a:lnTo>
                      <a:pt x="48" y="1286"/>
                    </a:lnTo>
                    <a:lnTo>
                      <a:pt x="42" y="1286"/>
                    </a:lnTo>
                    <a:lnTo>
                      <a:pt x="42" y="1243"/>
                    </a:lnTo>
                    <a:lnTo>
                      <a:pt x="42" y="1237"/>
                    </a:lnTo>
                    <a:lnTo>
                      <a:pt x="42" y="1212"/>
                    </a:lnTo>
                    <a:lnTo>
                      <a:pt x="42" y="1206"/>
                    </a:lnTo>
                    <a:lnTo>
                      <a:pt x="42" y="1200"/>
                    </a:lnTo>
                    <a:lnTo>
                      <a:pt x="42" y="1187"/>
                    </a:lnTo>
                    <a:lnTo>
                      <a:pt x="42" y="1157"/>
                    </a:lnTo>
                    <a:lnTo>
                      <a:pt x="42" y="1151"/>
                    </a:lnTo>
                    <a:lnTo>
                      <a:pt x="42" y="1114"/>
                    </a:lnTo>
                    <a:lnTo>
                      <a:pt x="36" y="1083"/>
                    </a:lnTo>
                    <a:lnTo>
                      <a:pt x="36" y="1046"/>
                    </a:lnTo>
                    <a:lnTo>
                      <a:pt x="36" y="1028"/>
                    </a:lnTo>
                    <a:lnTo>
                      <a:pt x="36" y="1021"/>
                    </a:lnTo>
                    <a:lnTo>
                      <a:pt x="36" y="929"/>
                    </a:lnTo>
                    <a:lnTo>
                      <a:pt x="36" y="892"/>
                    </a:lnTo>
                    <a:lnTo>
                      <a:pt x="36" y="855"/>
                    </a:lnTo>
                    <a:lnTo>
                      <a:pt x="30" y="843"/>
                    </a:lnTo>
                    <a:lnTo>
                      <a:pt x="30" y="800"/>
                    </a:lnTo>
                    <a:lnTo>
                      <a:pt x="30" y="788"/>
                    </a:lnTo>
                    <a:lnTo>
                      <a:pt x="30" y="775"/>
                    </a:lnTo>
                    <a:lnTo>
                      <a:pt x="30" y="763"/>
                    </a:lnTo>
                    <a:lnTo>
                      <a:pt x="30" y="720"/>
                    </a:lnTo>
                    <a:lnTo>
                      <a:pt x="30" y="701"/>
                    </a:lnTo>
                    <a:lnTo>
                      <a:pt x="30" y="689"/>
                    </a:lnTo>
                    <a:lnTo>
                      <a:pt x="30" y="677"/>
                    </a:lnTo>
                    <a:lnTo>
                      <a:pt x="30" y="652"/>
                    </a:lnTo>
                    <a:lnTo>
                      <a:pt x="30" y="609"/>
                    </a:lnTo>
                    <a:lnTo>
                      <a:pt x="24" y="585"/>
                    </a:lnTo>
                    <a:lnTo>
                      <a:pt x="24" y="578"/>
                    </a:lnTo>
                    <a:lnTo>
                      <a:pt x="24" y="572"/>
                    </a:lnTo>
                    <a:lnTo>
                      <a:pt x="24" y="560"/>
                    </a:lnTo>
                    <a:lnTo>
                      <a:pt x="24" y="541"/>
                    </a:lnTo>
                    <a:lnTo>
                      <a:pt x="24" y="535"/>
                    </a:lnTo>
                    <a:lnTo>
                      <a:pt x="30" y="535"/>
                    </a:lnTo>
                    <a:lnTo>
                      <a:pt x="30" y="529"/>
                    </a:lnTo>
                    <a:lnTo>
                      <a:pt x="36" y="529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2" y="517"/>
                    </a:lnTo>
                    <a:lnTo>
                      <a:pt x="42" y="511"/>
                    </a:lnTo>
                    <a:lnTo>
                      <a:pt x="42" y="505"/>
                    </a:lnTo>
                    <a:lnTo>
                      <a:pt x="48" y="505"/>
                    </a:lnTo>
                    <a:lnTo>
                      <a:pt x="54" y="505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6" y="505"/>
                    </a:lnTo>
                    <a:lnTo>
                      <a:pt x="66" y="498"/>
                    </a:lnTo>
                    <a:lnTo>
                      <a:pt x="72" y="498"/>
                    </a:lnTo>
                    <a:lnTo>
                      <a:pt x="78" y="498"/>
                    </a:lnTo>
                    <a:lnTo>
                      <a:pt x="78" y="492"/>
                    </a:lnTo>
                    <a:lnTo>
                      <a:pt x="84" y="492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6"/>
                    </a:lnTo>
                    <a:lnTo>
                      <a:pt x="102" y="486"/>
                    </a:lnTo>
                    <a:lnTo>
                      <a:pt x="108" y="486"/>
                    </a:lnTo>
                    <a:lnTo>
                      <a:pt x="114" y="486"/>
                    </a:lnTo>
                    <a:lnTo>
                      <a:pt x="114" y="480"/>
                    </a:lnTo>
                    <a:lnTo>
                      <a:pt x="121" y="480"/>
                    </a:lnTo>
                    <a:lnTo>
                      <a:pt x="121" y="474"/>
                    </a:lnTo>
                    <a:lnTo>
                      <a:pt x="127" y="474"/>
                    </a:lnTo>
                    <a:lnTo>
                      <a:pt x="133" y="474"/>
                    </a:lnTo>
                    <a:lnTo>
                      <a:pt x="133" y="480"/>
                    </a:lnTo>
                    <a:lnTo>
                      <a:pt x="139" y="480"/>
                    </a:lnTo>
                    <a:lnTo>
                      <a:pt x="145" y="480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63" y="492"/>
                    </a:lnTo>
                    <a:lnTo>
                      <a:pt x="163" y="498"/>
                    </a:lnTo>
                    <a:lnTo>
                      <a:pt x="163" y="505"/>
                    </a:lnTo>
                    <a:lnTo>
                      <a:pt x="163" y="511"/>
                    </a:lnTo>
                    <a:lnTo>
                      <a:pt x="169" y="511"/>
                    </a:lnTo>
                    <a:lnTo>
                      <a:pt x="169" y="517"/>
                    </a:lnTo>
                    <a:lnTo>
                      <a:pt x="169" y="523"/>
                    </a:lnTo>
                    <a:lnTo>
                      <a:pt x="175" y="523"/>
                    </a:lnTo>
                    <a:lnTo>
                      <a:pt x="175" y="529"/>
                    </a:lnTo>
                    <a:lnTo>
                      <a:pt x="175" y="523"/>
                    </a:lnTo>
                    <a:lnTo>
                      <a:pt x="175" y="517"/>
                    </a:lnTo>
                    <a:lnTo>
                      <a:pt x="181" y="517"/>
                    </a:lnTo>
                    <a:lnTo>
                      <a:pt x="187" y="517"/>
                    </a:lnTo>
                    <a:lnTo>
                      <a:pt x="187" y="523"/>
                    </a:lnTo>
                    <a:lnTo>
                      <a:pt x="193" y="523"/>
                    </a:lnTo>
                    <a:lnTo>
                      <a:pt x="199" y="523"/>
                    </a:lnTo>
                    <a:lnTo>
                      <a:pt x="199" y="517"/>
                    </a:lnTo>
                    <a:lnTo>
                      <a:pt x="205" y="517"/>
                    </a:lnTo>
                    <a:lnTo>
                      <a:pt x="211" y="517"/>
                    </a:lnTo>
                    <a:lnTo>
                      <a:pt x="211" y="523"/>
                    </a:lnTo>
                    <a:lnTo>
                      <a:pt x="217" y="523"/>
                    </a:lnTo>
                    <a:lnTo>
                      <a:pt x="217" y="529"/>
                    </a:lnTo>
                    <a:lnTo>
                      <a:pt x="217" y="535"/>
                    </a:lnTo>
                    <a:lnTo>
                      <a:pt x="223" y="535"/>
                    </a:lnTo>
                    <a:lnTo>
                      <a:pt x="223" y="529"/>
                    </a:lnTo>
                    <a:lnTo>
                      <a:pt x="223" y="535"/>
                    </a:lnTo>
                    <a:lnTo>
                      <a:pt x="223" y="541"/>
                    </a:lnTo>
                    <a:lnTo>
                      <a:pt x="229" y="541"/>
                    </a:lnTo>
                    <a:lnTo>
                      <a:pt x="229" y="548"/>
                    </a:lnTo>
                    <a:lnTo>
                      <a:pt x="235" y="548"/>
                    </a:lnTo>
                    <a:lnTo>
                      <a:pt x="235" y="554"/>
                    </a:lnTo>
                    <a:lnTo>
                      <a:pt x="241" y="554"/>
                    </a:lnTo>
                    <a:lnTo>
                      <a:pt x="241" y="560"/>
                    </a:lnTo>
                    <a:lnTo>
                      <a:pt x="247" y="560"/>
                    </a:lnTo>
                    <a:lnTo>
                      <a:pt x="253" y="560"/>
                    </a:lnTo>
                    <a:lnTo>
                      <a:pt x="253" y="566"/>
                    </a:lnTo>
                    <a:lnTo>
                      <a:pt x="259" y="566"/>
                    </a:lnTo>
                    <a:lnTo>
                      <a:pt x="265" y="566"/>
                    </a:lnTo>
                    <a:lnTo>
                      <a:pt x="265" y="572"/>
                    </a:lnTo>
                    <a:lnTo>
                      <a:pt x="271" y="572"/>
                    </a:lnTo>
                    <a:lnTo>
                      <a:pt x="271" y="578"/>
                    </a:lnTo>
                    <a:lnTo>
                      <a:pt x="277" y="578"/>
                    </a:lnTo>
                    <a:lnTo>
                      <a:pt x="284" y="578"/>
                    </a:lnTo>
                    <a:lnTo>
                      <a:pt x="290" y="578"/>
                    </a:lnTo>
                    <a:lnTo>
                      <a:pt x="290" y="572"/>
                    </a:lnTo>
                    <a:lnTo>
                      <a:pt x="290" y="566"/>
                    </a:lnTo>
                    <a:lnTo>
                      <a:pt x="296" y="566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54"/>
                    </a:lnTo>
                    <a:lnTo>
                      <a:pt x="290" y="548"/>
                    </a:lnTo>
                    <a:lnTo>
                      <a:pt x="296" y="548"/>
                    </a:lnTo>
                    <a:lnTo>
                      <a:pt x="296" y="541"/>
                    </a:lnTo>
                    <a:lnTo>
                      <a:pt x="296" y="535"/>
                    </a:lnTo>
                    <a:lnTo>
                      <a:pt x="302" y="535"/>
                    </a:lnTo>
                    <a:lnTo>
                      <a:pt x="308" y="535"/>
                    </a:lnTo>
                    <a:lnTo>
                      <a:pt x="314" y="529"/>
                    </a:lnTo>
                    <a:lnTo>
                      <a:pt x="320" y="529"/>
                    </a:lnTo>
                    <a:lnTo>
                      <a:pt x="320" y="523"/>
                    </a:lnTo>
                    <a:lnTo>
                      <a:pt x="326" y="523"/>
                    </a:lnTo>
                    <a:lnTo>
                      <a:pt x="332" y="523"/>
                    </a:lnTo>
                    <a:lnTo>
                      <a:pt x="332" y="517"/>
                    </a:lnTo>
                    <a:lnTo>
                      <a:pt x="332" y="511"/>
                    </a:lnTo>
                    <a:lnTo>
                      <a:pt x="338" y="511"/>
                    </a:lnTo>
                    <a:lnTo>
                      <a:pt x="338" y="505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86"/>
                    </a:lnTo>
                    <a:lnTo>
                      <a:pt x="350" y="480"/>
                    </a:lnTo>
                    <a:lnTo>
                      <a:pt x="356" y="480"/>
                    </a:lnTo>
                    <a:lnTo>
                      <a:pt x="356" y="474"/>
                    </a:lnTo>
                    <a:lnTo>
                      <a:pt x="362" y="474"/>
                    </a:lnTo>
                    <a:lnTo>
                      <a:pt x="362" y="468"/>
                    </a:lnTo>
                    <a:lnTo>
                      <a:pt x="368" y="468"/>
                    </a:lnTo>
                    <a:lnTo>
                      <a:pt x="362" y="468"/>
                    </a:lnTo>
                    <a:lnTo>
                      <a:pt x="362" y="461"/>
                    </a:lnTo>
                    <a:lnTo>
                      <a:pt x="368" y="461"/>
                    </a:lnTo>
                    <a:lnTo>
                      <a:pt x="368" y="455"/>
                    </a:lnTo>
                    <a:lnTo>
                      <a:pt x="368" y="449"/>
                    </a:lnTo>
                    <a:lnTo>
                      <a:pt x="368" y="443"/>
                    </a:lnTo>
                    <a:lnTo>
                      <a:pt x="374" y="443"/>
                    </a:lnTo>
                    <a:lnTo>
                      <a:pt x="380" y="443"/>
                    </a:lnTo>
                    <a:lnTo>
                      <a:pt x="380" y="437"/>
                    </a:lnTo>
                    <a:lnTo>
                      <a:pt x="386" y="437"/>
                    </a:lnTo>
                    <a:lnTo>
                      <a:pt x="392" y="437"/>
                    </a:lnTo>
                    <a:lnTo>
                      <a:pt x="392" y="431"/>
                    </a:lnTo>
                    <a:lnTo>
                      <a:pt x="398" y="431"/>
                    </a:lnTo>
                    <a:lnTo>
                      <a:pt x="404" y="431"/>
                    </a:lnTo>
                    <a:lnTo>
                      <a:pt x="404" y="425"/>
                    </a:lnTo>
                    <a:lnTo>
                      <a:pt x="410" y="425"/>
                    </a:lnTo>
                    <a:lnTo>
                      <a:pt x="410" y="418"/>
                    </a:lnTo>
                    <a:lnTo>
                      <a:pt x="410" y="412"/>
                    </a:lnTo>
                    <a:lnTo>
                      <a:pt x="410" y="406"/>
                    </a:lnTo>
                    <a:lnTo>
                      <a:pt x="416" y="406"/>
                    </a:lnTo>
                    <a:lnTo>
                      <a:pt x="416" y="400"/>
                    </a:lnTo>
                    <a:lnTo>
                      <a:pt x="410" y="400"/>
                    </a:lnTo>
                    <a:lnTo>
                      <a:pt x="410" y="394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416" y="382"/>
                    </a:lnTo>
                    <a:lnTo>
                      <a:pt x="416" y="375"/>
                    </a:lnTo>
                    <a:lnTo>
                      <a:pt x="410" y="375"/>
                    </a:lnTo>
                    <a:lnTo>
                      <a:pt x="410" y="369"/>
                    </a:lnTo>
                    <a:lnTo>
                      <a:pt x="416" y="369"/>
                    </a:lnTo>
                    <a:lnTo>
                      <a:pt x="416" y="363"/>
                    </a:lnTo>
                    <a:lnTo>
                      <a:pt x="416" y="357"/>
                    </a:lnTo>
                    <a:lnTo>
                      <a:pt x="422" y="357"/>
                    </a:lnTo>
                    <a:lnTo>
                      <a:pt x="422" y="351"/>
                    </a:lnTo>
                    <a:lnTo>
                      <a:pt x="422" y="345"/>
                    </a:lnTo>
                    <a:lnTo>
                      <a:pt x="428" y="345"/>
                    </a:lnTo>
                    <a:lnTo>
                      <a:pt x="428" y="338"/>
                    </a:lnTo>
                    <a:lnTo>
                      <a:pt x="434" y="338"/>
                    </a:lnTo>
                    <a:lnTo>
                      <a:pt x="434" y="332"/>
                    </a:lnTo>
                    <a:lnTo>
                      <a:pt x="440" y="332"/>
                    </a:lnTo>
                    <a:lnTo>
                      <a:pt x="440" y="326"/>
                    </a:lnTo>
                    <a:lnTo>
                      <a:pt x="440" y="320"/>
                    </a:lnTo>
                    <a:lnTo>
                      <a:pt x="440" y="314"/>
                    </a:lnTo>
                    <a:lnTo>
                      <a:pt x="434" y="314"/>
                    </a:lnTo>
                    <a:lnTo>
                      <a:pt x="428" y="314"/>
                    </a:lnTo>
                    <a:lnTo>
                      <a:pt x="428" y="308"/>
                    </a:lnTo>
                    <a:lnTo>
                      <a:pt x="428" y="302"/>
                    </a:lnTo>
                    <a:lnTo>
                      <a:pt x="434" y="302"/>
                    </a:lnTo>
                    <a:lnTo>
                      <a:pt x="434" y="295"/>
                    </a:lnTo>
                    <a:lnTo>
                      <a:pt x="440" y="295"/>
                    </a:lnTo>
                    <a:lnTo>
                      <a:pt x="446" y="295"/>
                    </a:lnTo>
                    <a:lnTo>
                      <a:pt x="453" y="289"/>
                    </a:lnTo>
                    <a:lnTo>
                      <a:pt x="459" y="289"/>
                    </a:lnTo>
                    <a:lnTo>
                      <a:pt x="459" y="283"/>
                    </a:lnTo>
                    <a:lnTo>
                      <a:pt x="465" y="283"/>
                    </a:lnTo>
                    <a:lnTo>
                      <a:pt x="471" y="283"/>
                    </a:lnTo>
                    <a:lnTo>
                      <a:pt x="471" y="277"/>
                    </a:lnTo>
                    <a:lnTo>
                      <a:pt x="477" y="277"/>
                    </a:lnTo>
                    <a:lnTo>
                      <a:pt x="483" y="277"/>
                    </a:lnTo>
                    <a:lnTo>
                      <a:pt x="489" y="277"/>
                    </a:lnTo>
                    <a:lnTo>
                      <a:pt x="489" y="271"/>
                    </a:lnTo>
                    <a:lnTo>
                      <a:pt x="489" y="265"/>
                    </a:lnTo>
                    <a:lnTo>
                      <a:pt x="495" y="265"/>
                    </a:lnTo>
                    <a:lnTo>
                      <a:pt x="501" y="26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7" y="252"/>
                    </a:lnTo>
                    <a:lnTo>
                      <a:pt x="507" y="246"/>
                    </a:lnTo>
                    <a:lnTo>
                      <a:pt x="501" y="246"/>
                    </a:lnTo>
                    <a:lnTo>
                      <a:pt x="507" y="246"/>
                    </a:lnTo>
                    <a:lnTo>
                      <a:pt x="507" y="240"/>
                    </a:lnTo>
                    <a:lnTo>
                      <a:pt x="501" y="240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7" y="228"/>
                    </a:lnTo>
                    <a:lnTo>
                      <a:pt x="507" y="222"/>
                    </a:lnTo>
                    <a:lnTo>
                      <a:pt x="507" y="215"/>
                    </a:lnTo>
                    <a:lnTo>
                      <a:pt x="507" y="209"/>
                    </a:lnTo>
                    <a:lnTo>
                      <a:pt x="507" y="203"/>
                    </a:lnTo>
                    <a:lnTo>
                      <a:pt x="501" y="203"/>
                    </a:lnTo>
                    <a:lnTo>
                      <a:pt x="507" y="197"/>
                    </a:lnTo>
                    <a:lnTo>
                      <a:pt x="507" y="191"/>
                    </a:lnTo>
                    <a:lnTo>
                      <a:pt x="513" y="191"/>
                    </a:lnTo>
                    <a:lnTo>
                      <a:pt x="513" y="185"/>
                    </a:lnTo>
                    <a:lnTo>
                      <a:pt x="519" y="185"/>
                    </a:lnTo>
                    <a:lnTo>
                      <a:pt x="519" y="178"/>
                    </a:lnTo>
                    <a:lnTo>
                      <a:pt x="525" y="178"/>
                    </a:lnTo>
                    <a:lnTo>
                      <a:pt x="525" y="172"/>
                    </a:lnTo>
                    <a:lnTo>
                      <a:pt x="531" y="172"/>
                    </a:lnTo>
                    <a:lnTo>
                      <a:pt x="531" y="166"/>
                    </a:lnTo>
                    <a:lnTo>
                      <a:pt x="531" y="160"/>
                    </a:lnTo>
                    <a:lnTo>
                      <a:pt x="537" y="160"/>
                    </a:lnTo>
                    <a:lnTo>
                      <a:pt x="537" y="154"/>
                    </a:lnTo>
                    <a:lnTo>
                      <a:pt x="543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49" y="135"/>
                    </a:lnTo>
                    <a:lnTo>
                      <a:pt x="555" y="135"/>
                    </a:lnTo>
                    <a:lnTo>
                      <a:pt x="555" y="129"/>
                    </a:lnTo>
                    <a:lnTo>
                      <a:pt x="549" y="123"/>
                    </a:lnTo>
                    <a:lnTo>
                      <a:pt x="549" y="117"/>
                    </a:lnTo>
                    <a:lnTo>
                      <a:pt x="549" y="111"/>
                    </a:lnTo>
                    <a:lnTo>
                      <a:pt x="555" y="105"/>
                    </a:lnTo>
                    <a:lnTo>
                      <a:pt x="561" y="98"/>
                    </a:lnTo>
                    <a:lnTo>
                      <a:pt x="561" y="92"/>
                    </a:lnTo>
                    <a:lnTo>
                      <a:pt x="561" y="86"/>
                    </a:lnTo>
                    <a:lnTo>
                      <a:pt x="567" y="86"/>
                    </a:lnTo>
                    <a:lnTo>
                      <a:pt x="567" y="80"/>
                    </a:lnTo>
                    <a:lnTo>
                      <a:pt x="567" y="74"/>
                    </a:lnTo>
                    <a:lnTo>
                      <a:pt x="567" y="68"/>
                    </a:lnTo>
                    <a:lnTo>
                      <a:pt x="567" y="62"/>
                    </a:lnTo>
                    <a:lnTo>
                      <a:pt x="567" y="55"/>
                    </a:lnTo>
                    <a:lnTo>
                      <a:pt x="573" y="55"/>
                    </a:lnTo>
                    <a:lnTo>
                      <a:pt x="573" y="49"/>
                    </a:lnTo>
                    <a:lnTo>
                      <a:pt x="573" y="43"/>
                    </a:lnTo>
                    <a:lnTo>
                      <a:pt x="573" y="37"/>
                    </a:lnTo>
                    <a:lnTo>
                      <a:pt x="579" y="37"/>
                    </a:lnTo>
                    <a:lnTo>
                      <a:pt x="579" y="31"/>
                    </a:lnTo>
                    <a:lnTo>
                      <a:pt x="585" y="31"/>
                    </a:lnTo>
                    <a:lnTo>
                      <a:pt x="591" y="25"/>
                    </a:lnTo>
                    <a:lnTo>
                      <a:pt x="597" y="25"/>
                    </a:lnTo>
                    <a:lnTo>
                      <a:pt x="597" y="19"/>
                    </a:lnTo>
                    <a:lnTo>
                      <a:pt x="603" y="19"/>
                    </a:lnTo>
                    <a:lnTo>
                      <a:pt x="603" y="12"/>
                    </a:lnTo>
                    <a:lnTo>
                      <a:pt x="609" y="12"/>
                    </a:lnTo>
                    <a:lnTo>
                      <a:pt x="609" y="6"/>
                    </a:lnTo>
                    <a:lnTo>
                      <a:pt x="616" y="6"/>
                    </a:lnTo>
                    <a:lnTo>
                      <a:pt x="616" y="12"/>
                    </a:lnTo>
                    <a:lnTo>
                      <a:pt x="622" y="12"/>
                    </a:lnTo>
                    <a:lnTo>
                      <a:pt x="628" y="12"/>
                    </a:lnTo>
                    <a:lnTo>
                      <a:pt x="634" y="12"/>
                    </a:lnTo>
                    <a:lnTo>
                      <a:pt x="634" y="19"/>
                    </a:lnTo>
                    <a:lnTo>
                      <a:pt x="634" y="25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46" y="19"/>
                    </a:lnTo>
                    <a:lnTo>
                      <a:pt x="652" y="19"/>
                    </a:lnTo>
                    <a:lnTo>
                      <a:pt x="652" y="12"/>
                    </a:lnTo>
                    <a:lnTo>
                      <a:pt x="658" y="12"/>
                    </a:lnTo>
                    <a:lnTo>
                      <a:pt x="664" y="12"/>
                    </a:lnTo>
                    <a:lnTo>
                      <a:pt x="664" y="6"/>
                    </a:lnTo>
                    <a:lnTo>
                      <a:pt x="670" y="6"/>
                    </a:lnTo>
                    <a:lnTo>
                      <a:pt x="676" y="6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2" y="6"/>
                    </a:lnTo>
                    <a:lnTo>
                      <a:pt x="688" y="6"/>
                    </a:lnTo>
                    <a:lnTo>
                      <a:pt x="688" y="12"/>
                    </a:lnTo>
                    <a:lnTo>
                      <a:pt x="694" y="12"/>
                    </a:lnTo>
                    <a:lnTo>
                      <a:pt x="694" y="19"/>
                    </a:lnTo>
                    <a:lnTo>
                      <a:pt x="700" y="19"/>
                    </a:lnTo>
                    <a:lnTo>
                      <a:pt x="706" y="19"/>
                    </a:lnTo>
                    <a:lnTo>
                      <a:pt x="706" y="12"/>
                    </a:lnTo>
                    <a:lnTo>
                      <a:pt x="712" y="12"/>
                    </a:lnTo>
                    <a:lnTo>
                      <a:pt x="718" y="12"/>
                    </a:lnTo>
                    <a:lnTo>
                      <a:pt x="724" y="12"/>
                    </a:lnTo>
                    <a:lnTo>
                      <a:pt x="730" y="12"/>
                    </a:lnTo>
                    <a:lnTo>
                      <a:pt x="736" y="12"/>
                    </a:lnTo>
                    <a:lnTo>
                      <a:pt x="742" y="6"/>
                    </a:lnTo>
                    <a:lnTo>
                      <a:pt x="748" y="6"/>
                    </a:lnTo>
                    <a:lnTo>
                      <a:pt x="754" y="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4" name="Freeform 356"/>
              <p:cNvSpPr>
                <a:spLocks/>
              </p:cNvSpPr>
              <p:nvPr/>
            </p:nvSpPr>
            <p:spPr bwMode="auto">
              <a:xfrm>
                <a:off x="1296" y="3429"/>
                <a:ext cx="489" cy="634"/>
              </a:xfrm>
              <a:custGeom>
                <a:avLst/>
                <a:gdLst>
                  <a:gd name="T0" fmla="*/ 410 w 489"/>
                  <a:gd name="T1" fmla="*/ 191 h 634"/>
                  <a:gd name="T2" fmla="*/ 464 w 489"/>
                  <a:gd name="T3" fmla="*/ 215 h 634"/>
                  <a:gd name="T4" fmla="*/ 482 w 489"/>
                  <a:gd name="T5" fmla="*/ 234 h 634"/>
                  <a:gd name="T6" fmla="*/ 476 w 489"/>
                  <a:gd name="T7" fmla="*/ 271 h 634"/>
                  <a:gd name="T8" fmla="*/ 464 w 489"/>
                  <a:gd name="T9" fmla="*/ 295 h 634"/>
                  <a:gd name="T10" fmla="*/ 434 w 489"/>
                  <a:gd name="T11" fmla="*/ 314 h 634"/>
                  <a:gd name="T12" fmla="*/ 446 w 489"/>
                  <a:gd name="T13" fmla="*/ 357 h 634"/>
                  <a:gd name="T14" fmla="*/ 422 w 489"/>
                  <a:gd name="T15" fmla="*/ 382 h 634"/>
                  <a:gd name="T16" fmla="*/ 392 w 489"/>
                  <a:gd name="T17" fmla="*/ 400 h 634"/>
                  <a:gd name="T18" fmla="*/ 350 w 489"/>
                  <a:gd name="T19" fmla="*/ 406 h 634"/>
                  <a:gd name="T20" fmla="*/ 319 w 489"/>
                  <a:gd name="T21" fmla="*/ 406 h 634"/>
                  <a:gd name="T22" fmla="*/ 307 w 489"/>
                  <a:gd name="T23" fmla="*/ 443 h 634"/>
                  <a:gd name="T24" fmla="*/ 295 w 489"/>
                  <a:gd name="T25" fmla="*/ 474 h 634"/>
                  <a:gd name="T26" fmla="*/ 277 w 489"/>
                  <a:gd name="T27" fmla="*/ 498 h 634"/>
                  <a:gd name="T28" fmla="*/ 247 w 489"/>
                  <a:gd name="T29" fmla="*/ 523 h 634"/>
                  <a:gd name="T30" fmla="*/ 241 w 489"/>
                  <a:gd name="T31" fmla="*/ 554 h 634"/>
                  <a:gd name="T32" fmla="*/ 229 w 489"/>
                  <a:gd name="T33" fmla="*/ 585 h 634"/>
                  <a:gd name="T34" fmla="*/ 211 w 489"/>
                  <a:gd name="T35" fmla="*/ 597 h 634"/>
                  <a:gd name="T36" fmla="*/ 187 w 489"/>
                  <a:gd name="T37" fmla="*/ 615 h 634"/>
                  <a:gd name="T38" fmla="*/ 163 w 489"/>
                  <a:gd name="T39" fmla="*/ 634 h 634"/>
                  <a:gd name="T40" fmla="*/ 163 w 489"/>
                  <a:gd name="T41" fmla="*/ 609 h 634"/>
                  <a:gd name="T42" fmla="*/ 150 w 489"/>
                  <a:gd name="T43" fmla="*/ 585 h 634"/>
                  <a:gd name="T44" fmla="*/ 132 w 489"/>
                  <a:gd name="T45" fmla="*/ 542 h 634"/>
                  <a:gd name="T46" fmla="*/ 144 w 489"/>
                  <a:gd name="T47" fmla="*/ 498 h 634"/>
                  <a:gd name="T48" fmla="*/ 126 w 489"/>
                  <a:gd name="T49" fmla="*/ 462 h 634"/>
                  <a:gd name="T50" fmla="*/ 102 w 489"/>
                  <a:gd name="T51" fmla="*/ 431 h 634"/>
                  <a:gd name="T52" fmla="*/ 78 w 489"/>
                  <a:gd name="T53" fmla="*/ 406 h 634"/>
                  <a:gd name="T54" fmla="*/ 90 w 489"/>
                  <a:gd name="T55" fmla="*/ 363 h 634"/>
                  <a:gd name="T56" fmla="*/ 102 w 489"/>
                  <a:gd name="T57" fmla="*/ 339 h 634"/>
                  <a:gd name="T58" fmla="*/ 96 w 489"/>
                  <a:gd name="T59" fmla="*/ 314 h 634"/>
                  <a:gd name="T60" fmla="*/ 114 w 489"/>
                  <a:gd name="T61" fmla="*/ 320 h 634"/>
                  <a:gd name="T62" fmla="*/ 120 w 489"/>
                  <a:gd name="T63" fmla="*/ 308 h 634"/>
                  <a:gd name="T64" fmla="*/ 114 w 489"/>
                  <a:gd name="T65" fmla="*/ 277 h 634"/>
                  <a:gd name="T66" fmla="*/ 102 w 489"/>
                  <a:gd name="T67" fmla="*/ 240 h 634"/>
                  <a:gd name="T68" fmla="*/ 78 w 489"/>
                  <a:gd name="T69" fmla="*/ 215 h 634"/>
                  <a:gd name="T70" fmla="*/ 48 w 489"/>
                  <a:gd name="T71" fmla="*/ 209 h 634"/>
                  <a:gd name="T72" fmla="*/ 30 w 489"/>
                  <a:gd name="T73" fmla="*/ 209 h 634"/>
                  <a:gd name="T74" fmla="*/ 6 w 489"/>
                  <a:gd name="T75" fmla="*/ 191 h 634"/>
                  <a:gd name="T76" fmla="*/ 6 w 489"/>
                  <a:gd name="T77" fmla="*/ 160 h 634"/>
                  <a:gd name="T78" fmla="*/ 36 w 489"/>
                  <a:gd name="T79" fmla="*/ 142 h 634"/>
                  <a:gd name="T80" fmla="*/ 60 w 489"/>
                  <a:gd name="T81" fmla="*/ 123 h 634"/>
                  <a:gd name="T82" fmla="*/ 60 w 489"/>
                  <a:gd name="T83" fmla="*/ 92 h 634"/>
                  <a:gd name="T84" fmla="*/ 78 w 489"/>
                  <a:gd name="T85" fmla="*/ 68 h 634"/>
                  <a:gd name="T86" fmla="*/ 102 w 489"/>
                  <a:gd name="T87" fmla="*/ 49 h 634"/>
                  <a:gd name="T88" fmla="*/ 132 w 489"/>
                  <a:gd name="T89" fmla="*/ 37 h 634"/>
                  <a:gd name="T90" fmla="*/ 169 w 489"/>
                  <a:gd name="T91" fmla="*/ 43 h 634"/>
                  <a:gd name="T92" fmla="*/ 193 w 489"/>
                  <a:gd name="T93" fmla="*/ 37 h 634"/>
                  <a:gd name="T94" fmla="*/ 223 w 489"/>
                  <a:gd name="T95" fmla="*/ 25 h 634"/>
                  <a:gd name="T96" fmla="*/ 241 w 489"/>
                  <a:gd name="T97" fmla="*/ 25 h 634"/>
                  <a:gd name="T98" fmla="*/ 265 w 489"/>
                  <a:gd name="T99" fmla="*/ 31 h 634"/>
                  <a:gd name="T100" fmla="*/ 289 w 489"/>
                  <a:gd name="T101" fmla="*/ 12 h 634"/>
                  <a:gd name="T102" fmla="*/ 313 w 489"/>
                  <a:gd name="T103" fmla="*/ 6 h 634"/>
                  <a:gd name="T104" fmla="*/ 326 w 489"/>
                  <a:gd name="T105" fmla="*/ 37 h 634"/>
                  <a:gd name="T106" fmla="*/ 313 w 489"/>
                  <a:gd name="T107" fmla="*/ 62 h 634"/>
                  <a:gd name="T108" fmla="*/ 338 w 489"/>
                  <a:gd name="T109" fmla="*/ 68 h 634"/>
                  <a:gd name="T110" fmla="*/ 356 w 489"/>
                  <a:gd name="T111" fmla="*/ 68 h 634"/>
                  <a:gd name="T112" fmla="*/ 380 w 489"/>
                  <a:gd name="T113" fmla="*/ 74 h 634"/>
                  <a:gd name="T114" fmla="*/ 374 w 489"/>
                  <a:gd name="T115" fmla="*/ 99 h 634"/>
                  <a:gd name="T116" fmla="*/ 368 w 489"/>
                  <a:gd name="T117" fmla="*/ 135 h 634"/>
                  <a:gd name="T118" fmla="*/ 380 w 489"/>
                  <a:gd name="T119" fmla="*/ 172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9"/>
                  <a:gd name="T181" fmla="*/ 0 h 634"/>
                  <a:gd name="T182" fmla="*/ 489 w 489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9" h="634">
                    <a:moveTo>
                      <a:pt x="380" y="172"/>
                    </a:moveTo>
                    <a:lnTo>
                      <a:pt x="386" y="172"/>
                    </a:lnTo>
                    <a:lnTo>
                      <a:pt x="386" y="179"/>
                    </a:lnTo>
                    <a:lnTo>
                      <a:pt x="392" y="185"/>
                    </a:lnTo>
                    <a:lnTo>
                      <a:pt x="398" y="185"/>
                    </a:lnTo>
                    <a:lnTo>
                      <a:pt x="404" y="191"/>
                    </a:lnTo>
                    <a:lnTo>
                      <a:pt x="410" y="191"/>
                    </a:lnTo>
                    <a:lnTo>
                      <a:pt x="410" y="197"/>
                    </a:lnTo>
                    <a:lnTo>
                      <a:pt x="416" y="197"/>
                    </a:lnTo>
                    <a:lnTo>
                      <a:pt x="422" y="197"/>
                    </a:lnTo>
                    <a:lnTo>
                      <a:pt x="428" y="203"/>
                    </a:lnTo>
                    <a:lnTo>
                      <a:pt x="434" y="203"/>
                    </a:lnTo>
                    <a:lnTo>
                      <a:pt x="458" y="209"/>
                    </a:lnTo>
                    <a:lnTo>
                      <a:pt x="464" y="215"/>
                    </a:lnTo>
                    <a:lnTo>
                      <a:pt x="470" y="215"/>
                    </a:lnTo>
                    <a:lnTo>
                      <a:pt x="476" y="215"/>
                    </a:lnTo>
                    <a:lnTo>
                      <a:pt x="476" y="222"/>
                    </a:lnTo>
                    <a:lnTo>
                      <a:pt x="482" y="222"/>
                    </a:lnTo>
                    <a:lnTo>
                      <a:pt x="489" y="228"/>
                    </a:lnTo>
                    <a:lnTo>
                      <a:pt x="482" y="228"/>
                    </a:lnTo>
                    <a:lnTo>
                      <a:pt x="482" y="234"/>
                    </a:lnTo>
                    <a:lnTo>
                      <a:pt x="476" y="234"/>
                    </a:lnTo>
                    <a:lnTo>
                      <a:pt x="476" y="240"/>
                    </a:lnTo>
                    <a:lnTo>
                      <a:pt x="476" y="246"/>
                    </a:lnTo>
                    <a:lnTo>
                      <a:pt x="476" y="252"/>
                    </a:lnTo>
                    <a:lnTo>
                      <a:pt x="476" y="259"/>
                    </a:lnTo>
                    <a:lnTo>
                      <a:pt x="476" y="265"/>
                    </a:lnTo>
                    <a:lnTo>
                      <a:pt x="476" y="271"/>
                    </a:lnTo>
                    <a:lnTo>
                      <a:pt x="470" y="271"/>
                    </a:lnTo>
                    <a:lnTo>
                      <a:pt x="476" y="277"/>
                    </a:lnTo>
                    <a:lnTo>
                      <a:pt x="470" y="277"/>
                    </a:lnTo>
                    <a:lnTo>
                      <a:pt x="470" y="283"/>
                    </a:lnTo>
                    <a:lnTo>
                      <a:pt x="470" y="289"/>
                    </a:lnTo>
                    <a:lnTo>
                      <a:pt x="464" y="289"/>
                    </a:lnTo>
                    <a:lnTo>
                      <a:pt x="464" y="295"/>
                    </a:lnTo>
                    <a:lnTo>
                      <a:pt x="464" y="302"/>
                    </a:lnTo>
                    <a:lnTo>
                      <a:pt x="458" y="302"/>
                    </a:lnTo>
                    <a:lnTo>
                      <a:pt x="452" y="302"/>
                    </a:lnTo>
                    <a:lnTo>
                      <a:pt x="446" y="302"/>
                    </a:lnTo>
                    <a:lnTo>
                      <a:pt x="440" y="302"/>
                    </a:lnTo>
                    <a:lnTo>
                      <a:pt x="440" y="308"/>
                    </a:lnTo>
                    <a:lnTo>
                      <a:pt x="434" y="314"/>
                    </a:lnTo>
                    <a:lnTo>
                      <a:pt x="434" y="320"/>
                    </a:lnTo>
                    <a:lnTo>
                      <a:pt x="434" y="326"/>
                    </a:lnTo>
                    <a:lnTo>
                      <a:pt x="434" y="332"/>
                    </a:lnTo>
                    <a:lnTo>
                      <a:pt x="440" y="339"/>
                    </a:lnTo>
                    <a:lnTo>
                      <a:pt x="440" y="345"/>
                    </a:lnTo>
                    <a:lnTo>
                      <a:pt x="440" y="351"/>
                    </a:lnTo>
                    <a:lnTo>
                      <a:pt x="446" y="357"/>
                    </a:lnTo>
                    <a:lnTo>
                      <a:pt x="446" y="363"/>
                    </a:lnTo>
                    <a:lnTo>
                      <a:pt x="440" y="363"/>
                    </a:lnTo>
                    <a:lnTo>
                      <a:pt x="434" y="363"/>
                    </a:lnTo>
                    <a:lnTo>
                      <a:pt x="428" y="363"/>
                    </a:lnTo>
                    <a:lnTo>
                      <a:pt x="428" y="369"/>
                    </a:lnTo>
                    <a:lnTo>
                      <a:pt x="422" y="375"/>
                    </a:lnTo>
                    <a:lnTo>
                      <a:pt x="422" y="382"/>
                    </a:lnTo>
                    <a:lnTo>
                      <a:pt x="416" y="382"/>
                    </a:lnTo>
                    <a:lnTo>
                      <a:pt x="410" y="382"/>
                    </a:lnTo>
                    <a:lnTo>
                      <a:pt x="410" y="388"/>
                    </a:lnTo>
                    <a:lnTo>
                      <a:pt x="404" y="388"/>
                    </a:lnTo>
                    <a:lnTo>
                      <a:pt x="404" y="394"/>
                    </a:lnTo>
                    <a:lnTo>
                      <a:pt x="398" y="394"/>
                    </a:lnTo>
                    <a:lnTo>
                      <a:pt x="392" y="400"/>
                    </a:lnTo>
                    <a:lnTo>
                      <a:pt x="392" y="394"/>
                    </a:lnTo>
                    <a:lnTo>
                      <a:pt x="386" y="394"/>
                    </a:lnTo>
                    <a:lnTo>
                      <a:pt x="374" y="406"/>
                    </a:lnTo>
                    <a:lnTo>
                      <a:pt x="368" y="406"/>
                    </a:lnTo>
                    <a:lnTo>
                      <a:pt x="362" y="406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44" y="406"/>
                    </a:lnTo>
                    <a:lnTo>
                      <a:pt x="344" y="412"/>
                    </a:lnTo>
                    <a:lnTo>
                      <a:pt x="338" y="412"/>
                    </a:lnTo>
                    <a:lnTo>
                      <a:pt x="332" y="412"/>
                    </a:lnTo>
                    <a:lnTo>
                      <a:pt x="326" y="400"/>
                    </a:lnTo>
                    <a:lnTo>
                      <a:pt x="319" y="400"/>
                    </a:lnTo>
                    <a:lnTo>
                      <a:pt x="319" y="406"/>
                    </a:lnTo>
                    <a:lnTo>
                      <a:pt x="319" y="412"/>
                    </a:lnTo>
                    <a:lnTo>
                      <a:pt x="319" y="419"/>
                    </a:lnTo>
                    <a:lnTo>
                      <a:pt x="319" y="425"/>
                    </a:lnTo>
                    <a:lnTo>
                      <a:pt x="313" y="425"/>
                    </a:lnTo>
                    <a:lnTo>
                      <a:pt x="313" y="431"/>
                    </a:lnTo>
                    <a:lnTo>
                      <a:pt x="313" y="437"/>
                    </a:lnTo>
                    <a:lnTo>
                      <a:pt x="307" y="443"/>
                    </a:lnTo>
                    <a:lnTo>
                      <a:pt x="307" y="449"/>
                    </a:lnTo>
                    <a:lnTo>
                      <a:pt x="307" y="455"/>
                    </a:lnTo>
                    <a:lnTo>
                      <a:pt x="307" y="462"/>
                    </a:lnTo>
                    <a:lnTo>
                      <a:pt x="307" y="468"/>
                    </a:lnTo>
                    <a:lnTo>
                      <a:pt x="301" y="468"/>
                    </a:lnTo>
                    <a:lnTo>
                      <a:pt x="295" y="468"/>
                    </a:lnTo>
                    <a:lnTo>
                      <a:pt x="295" y="474"/>
                    </a:lnTo>
                    <a:lnTo>
                      <a:pt x="295" y="480"/>
                    </a:lnTo>
                    <a:lnTo>
                      <a:pt x="289" y="480"/>
                    </a:lnTo>
                    <a:lnTo>
                      <a:pt x="283" y="480"/>
                    </a:lnTo>
                    <a:lnTo>
                      <a:pt x="277" y="480"/>
                    </a:lnTo>
                    <a:lnTo>
                      <a:pt x="277" y="486"/>
                    </a:lnTo>
                    <a:lnTo>
                      <a:pt x="277" y="492"/>
                    </a:lnTo>
                    <a:lnTo>
                      <a:pt x="277" y="498"/>
                    </a:lnTo>
                    <a:lnTo>
                      <a:pt x="283" y="505"/>
                    </a:lnTo>
                    <a:lnTo>
                      <a:pt x="283" y="511"/>
                    </a:lnTo>
                    <a:lnTo>
                      <a:pt x="283" y="517"/>
                    </a:lnTo>
                    <a:lnTo>
                      <a:pt x="277" y="517"/>
                    </a:lnTo>
                    <a:lnTo>
                      <a:pt x="271" y="517"/>
                    </a:lnTo>
                    <a:lnTo>
                      <a:pt x="247" y="517"/>
                    </a:lnTo>
                    <a:lnTo>
                      <a:pt x="247" y="523"/>
                    </a:lnTo>
                    <a:lnTo>
                      <a:pt x="241" y="529"/>
                    </a:lnTo>
                    <a:lnTo>
                      <a:pt x="241" y="535"/>
                    </a:lnTo>
                    <a:lnTo>
                      <a:pt x="241" y="542"/>
                    </a:lnTo>
                    <a:lnTo>
                      <a:pt x="235" y="542"/>
                    </a:lnTo>
                    <a:lnTo>
                      <a:pt x="235" y="548"/>
                    </a:lnTo>
                    <a:lnTo>
                      <a:pt x="241" y="548"/>
                    </a:lnTo>
                    <a:lnTo>
                      <a:pt x="241" y="554"/>
                    </a:lnTo>
                    <a:lnTo>
                      <a:pt x="235" y="560"/>
                    </a:lnTo>
                    <a:lnTo>
                      <a:pt x="229" y="566"/>
                    </a:lnTo>
                    <a:lnTo>
                      <a:pt x="223" y="566"/>
                    </a:lnTo>
                    <a:lnTo>
                      <a:pt x="223" y="572"/>
                    </a:lnTo>
                    <a:lnTo>
                      <a:pt x="229" y="578"/>
                    </a:lnTo>
                    <a:lnTo>
                      <a:pt x="235" y="585"/>
                    </a:lnTo>
                    <a:lnTo>
                      <a:pt x="229" y="585"/>
                    </a:lnTo>
                    <a:lnTo>
                      <a:pt x="229" y="591"/>
                    </a:lnTo>
                    <a:lnTo>
                      <a:pt x="223" y="591"/>
                    </a:lnTo>
                    <a:lnTo>
                      <a:pt x="223" y="597"/>
                    </a:lnTo>
                    <a:lnTo>
                      <a:pt x="217" y="597"/>
                    </a:lnTo>
                    <a:lnTo>
                      <a:pt x="217" y="591"/>
                    </a:lnTo>
                    <a:lnTo>
                      <a:pt x="217" y="597"/>
                    </a:lnTo>
                    <a:lnTo>
                      <a:pt x="211" y="597"/>
                    </a:lnTo>
                    <a:lnTo>
                      <a:pt x="211" y="603"/>
                    </a:lnTo>
                    <a:lnTo>
                      <a:pt x="211" y="609"/>
                    </a:lnTo>
                    <a:lnTo>
                      <a:pt x="205" y="609"/>
                    </a:lnTo>
                    <a:lnTo>
                      <a:pt x="199" y="609"/>
                    </a:lnTo>
                    <a:lnTo>
                      <a:pt x="199" y="615"/>
                    </a:lnTo>
                    <a:lnTo>
                      <a:pt x="193" y="615"/>
                    </a:lnTo>
                    <a:lnTo>
                      <a:pt x="187" y="615"/>
                    </a:lnTo>
                    <a:lnTo>
                      <a:pt x="181" y="615"/>
                    </a:lnTo>
                    <a:lnTo>
                      <a:pt x="175" y="615"/>
                    </a:lnTo>
                    <a:lnTo>
                      <a:pt x="175" y="622"/>
                    </a:lnTo>
                    <a:lnTo>
                      <a:pt x="169" y="622"/>
                    </a:lnTo>
                    <a:lnTo>
                      <a:pt x="169" y="628"/>
                    </a:lnTo>
                    <a:lnTo>
                      <a:pt x="169" y="634"/>
                    </a:lnTo>
                    <a:lnTo>
                      <a:pt x="163" y="634"/>
                    </a:lnTo>
                    <a:lnTo>
                      <a:pt x="156" y="634"/>
                    </a:lnTo>
                    <a:lnTo>
                      <a:pt x="156" y="628"/>
                    </a:lnTo>
                    <a:lnTo>
                      <a:pt x="163" y="628"/>
                    </a:lnTo>
                    <a:lnTo>
                      <a:pt x="163" y="622"/>
                    </a:lnTo>
                    <a:lnTo>
                      <a:pt x="169" y="622"/>
                    </a:lnTo>
                    <a:lnTo>
                      <a:pt x="163" y="615"/>
                    </a:lnTo>
                    <a:lnTo>
                      <a:pt x="163" y="609"/>
                    </a:lnTo>
                    <a:lnTo>
                      <a:pt x="163" y="603"/>
                    </a:lnTo>
                    <a:lnTo>
                      <a:pt x="156" y="603"/>
                    </a:lnTo>
                    <a:lnTo>
                      <a:pt x="156" y="597"/>
                    </a:lnTo>
                    <a:lnTo>
                      <a:pt x="163" y="591"/>
                    </a:lnTo>
                    <a:lnTo>
                      <a:pt x="163" y="585"/>
                    </a:lnTo>
                    <a:lnTo>
                      <a:pt x="156" y="585"/>
                    </a:lnTo>
                    <a:lnTo>
                      <a:pt x="150" y="585"/>
                    </a:lnTo>
                    <a:lnTo>
                      <a:pt x="144" y="578"/>
                    </a:lnTo>
                    <a:lnTo>
                      <a:pt x="144" y="572"/>
                    </a:lnTo>
                    <a:lnTo>
                      <a:pt x="144" y="566"/>
                    </a:lnTo>
                    <a:lnTo>
                      <a:pt x="138" y="560"/>
                    </a:lnTo>
                    <a:lnTo>
                      <a:pt x="138" y="554"/>
                    </a:lnTo>
                    <a:lnTo>
                      <a:pt x="132" y="548"/>
                    </a:lnTo>
                    <a:lnTo>
                      <a:pt x="132" y="542"/>
                    </a:lnTo>
                    <a:lnTo>
                      <a:pt x="138" y="542"/>
                    </a:lnTo>
                    <a:lnTo>
                      <a:pt x="138" y="535"/>
                    </a:lnTo>
                    <a:lnTo>
                      <a:pt x="144" y="529"/>
                    </a:lnTo>
                    <a:lnTo>
                      <a:pt x="144" y="523"/>
                    </a:lnTo>
                    <a:lnTo>
                      <a:pt x="150" y="523"/>
                    </a:lnTo>
                    <a:lnTo>
                      <a:pt x="150" y="517"/>
                    </a:lnTo>
                    <a:lnTo>
                      <a:pt x="144" y="498"/>
                    </a:lnTo>
                    <a:lnTo>
                      <a:pt x="144" y="492"/>
                    </a:lnTo>
                    <a:lnTo>
                      <a:pt x="144" y="480"/>
                    </a:lnTo>
                    <a:lnTo>
                      <a:pt x="144" y="468"/>
                    </a:lnTo>
                    <a:lnTo>
                      <a:pt x="144" y="462"/>
                    </a:lnTo>
                    <a:lnTo>
                      <a:pt x="138" y="462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20" y="462"/>
                    </a:lnTo>
                    <a:lnTo>
                      <a:pt x="108" y="462"/>
                    </a:lnTo>
                    <a:lnTo>
                      <a:pt x="108" y="455"/>
                    </a:lnTo>
                    <a:lnTo>
                      <a:pt x="108" y="449"/>
                    </a:lnTo>
                    <a:lnTo>
                      <a:pt x="102" y="443"/>
                    </a:lnTo>
                    <a:lnTo>
                      <a:pt x="102" y="437"/>
                    </a:lnTo>
                    <a:lnTo>
                      <a:pt x="102" y="431"/>
                    </a:lnTo>
                    <a:lnTo>
                      <a:pt x="96" y="431"/>
                    </a:lnTo>
                    <a:lnTo>
                      <a:pt x="90" y="425"/>
                    </a:lnTo>
                    <a:lnTo>
                      <a:pt x="90" y="419"/>
                    </a:lnTo>
                    <a:lnTo>
                      <a:pt x="84" y="419"/>
                    </a:lnTo>
                    <a:lnTo>
                      <a:pt x="84" y="412"/>
                    </a:lnTo>
                    <a:lnTo>
                      <a:pt x="78" y="412"/>
                    </a:lnTo>
                    <a:lnTo>
                      <a:pt x="78" y="406"/>
                    </a:lnTo>
                    <a:lnTo>
                      <a:pt x="78" y="394"/>
                    </a:lnTo>
                    <a:lnTo>
                      <a:pt x="84" y="394"/>
                    </a:lnTo>
                    <a:lnTo>
                      <a:pt x="84" y="388"/>
                    </a:lnTo>
                    <a:lnTo>
                      <a:pt x="84" y="382"/>
                    </a:lnTo>
                    <a:lnTo>
                      <a:pt x="84" y="375"/>
                    </a:lnTo>
                    <a:lnTo>
                      <a:pt x="84" y="369"/>
                    </a:lnTo>
                    <a:lnTo>
                      <a:pt x="90" y="363"/>
                    </a:lnTo>
                    <a:lnTo>
                      <a:pt x="90" y="357"/>
                    </a:lnTo>
                    <a:lnTo>
                      <a:pt x="96" y="351"/>
                    </a:lnTo>
                    <a:lnTo>
                      <a:pt x="90" y="351"/>
                    </a:lnTo>
                    <a:lnTo>
                      <a:pt x="90" y="345"/>
                    </a:lnTo>
                    <a:lnTo>
                      <a:pt x="96" y="345"/>
                    </a:lnTo>
                    <a:lnTo>
                      <a:pt x="96" y="339"/>
                    </a:lnTo>
                    <a:lnTo>
                      <a:pt x="102" y="339"/>
                    </a:lnTo>
                    <a:lnTo>
                      <a:pt x="96" y="332"/>
                    </a:lnTo>
                    <a:lnTo>
                      <a:pt x="90" y="332"/>
                    </a:lnTo>
                    <a:lnTo>
                      <a:pt x="84" y="326"/>
                    </a:lnTo>
                    <a:lnTo>
                      <a:pt x="84" y="320"/>
                    </a:lnTo>
                    <a:lnTo>
                      <a:pt x="84" y="314"/>
                    </a:lnTo>
                    <a:lnTo>
                      <a:pt x="90" y="314"/>
                    </a:lnTo>
                    <a:lnTo>
                      <a:pt x="96" y="314"/>
                    </a:lnTo>
                    <a:lnTo>
                      <a:pt x="102" y="314"/>
                    </a:lnTo>
                    <a:lnTo>
                      <a:pt x="108" y="320"/>
                    </a:lnTo>
                    <a:lnTo>
                      <a:pt x="108" y="326"/>
                    </a:lnTo>
                    <a:lnTo>
                      <a:pt x="108" y="332"/>
                    </a:lnTo>
                    <a:lnTo>
                      <a:pt x="114" y="332"/>
                    </a:lnTo>
                    <a:lnTo>
                      <a:pt x="120" y="326"/>
                    </a:lnTo>
                    <a:lnTo>
                      <a:pt x="114" y="320"/>
                    </a:lnTo>
                    <a:lnTo>
                      <a:pt x="114" y="314"/>
                    </a:lnTo>
                    <a:lnTo>
                      <a:pt x="120" y="314"/>
                    </a:lnTo>
                    <a:lnTo>
                      <a:pt x="126" y="320"/>
                    </a:lnTo>
                    <a:lnTo>
                      <a:pt x="132" y="314"/>
                    </a:lnTo>
                    <a:lnTo>
                      <a:pt x="132" y="308"/>
                    </a:lnTo>
                    <a:lnTo>
                      <a:pt x="126" y="308"/>
                    </a:lnTo>
                    <a:lnTo>
                      <a:pt x="120" y="308"/>
                    </a:lnTo>
                    <a:lnTo>
                      <a:pt x="120" y="302"/>
                    </a:lnTo>
                    <a:lnTo>
                      <a:pt x="114" y="302"/>
                    </a:lnTo>
                    <a:lnTo>
                      <a:pt x="114" y="295"/>
                    </a:lnTo>
                    <a:lnTo>
                      <a:pt x="108" y="295"/>
                    </a:lnTo>
                    <a:lnTo>
                      <a:pt x="108" y="289"/>
                    </a:lnTo>
                    <a:lnTo>
                      <a:pt x="114" y="283"/>
                    </a:lnTo>
                    <a:lnTo>
                      <a:pt x="114" y="277"/>
                    </a:lnTo>
                    <a:lnTo>
                      <a:pt x="108" y="277"/>
                    </a:lnTo>
                    <a:lnTo>
                      <a:pt x="108" y="271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08" y="246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78" y="234"/>
                    </a:lnTo>
                    <a:lnTo>
                      <a:pt x="78" y="228"/>
                    </a:lnTo>
                    <a:lnTo>
                      <a:pt x="78" y="222"/>
                    </a:lnTo>
                    <a:lnTo>
                      <a:pt x="78" y="215"/>
                    </a:lnTo>
                    <a:lnTo>
                      <a:pt x="78" y="209"/>
                    </a:lnTo>
                    <a:lnTo>
                      <a:pt x="78" y="203"/>
                    </a:lnTo>
                    <a:lnTo>
                      <a:pt x="72" y="203"/>
                    </a:lnTo>
                    <a:lnTo>
                      <a:pt x="60" y="203"/>
                    </a:lnTo>
                    <a:lnTo>
                      <a:pt x="60" y="209"/>
                    </a:lnTo>
                    <a:lnTo>
                      <a:pt x="54" y="209"/>
                    </a:lnTo>
                    <a:lnTo>
                      <a:pt x="48" y="209"/>
                    </a:lnTo>
                    <a:lnTo>
                      <a:pt x="48" y="215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24" y="209"/>
                    </a:lnTo>
                    <a:lnTo>
                      <a:pt x="18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12" y="191"/>
                    </a:lnTo>
                    <a:lnTo>
                      <a:pt x="6" y="191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2"/>
                    </a:lnTo>
                    <a:lnTo>
                      <a:pt x="6" y="172"/>
                    </a:lnTo>
                    <a:lnTo>
                      <a:pt x="6" y="166"/>
                    </a:lnTo>
                    <a:lnTo>
                      <a:pt x="6" y="160"/>
                    </a:lnTo>
                    <a:lnTo>
                      <a:pt x="12" y="160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8"/>
                    </a:lnTo>
                    <a:lnTo>
                      <a:pt x="24" y="148"/>
                    </a:lnTo>
                    <a:lnTo>
                      <a:pt x="30" y="142"/>
                    </a:lnTo>
                    <a:lnTo>
                      <a:pt x="36" y="142"/>
                    </a:lnTo>
                    <a:lnTo>
                      <a:pt x="36" y="135"/>
                    </a:lnTo>
                    <a:lnTo>
                      <a:pt x="42" y="135"/>
                    </a:lnTo>
                    <a:lnTo>
                      <a:pt x="48" y="135"/>
                    </a:lnTo>
                    <a:lnTo>
                      <a:pt x="48" y="129"/>
                    </a:lnTo>
                    <a:lnTo>
                      <a:pt x="48" y="123"/>
                    </a:lnTo>
                    <a:lnTo>
                      <a:pt x="54" y="123"/>
                    </a:lnTo>
                    <a:lnTo>
                      <a:pt x="60" y="123"/>
                    </a:lnTo>
                    <a:lnTo>
                      <a:pt x="60" y="117"/>
                    </a:lnTo>
                    <a:lnTo>
                      <a:pt x="60" y="111"/>
                    </a:lnTo>
                    <a:lnTo>
                      <a:pt x="66" y="111"/>
                    </a:lnTo>
                    <a:lnTo>
                      <a:pt x="66" y="105"/>
                    </a:lnTo>
                    <a:lnTo>
                      <a:pt x="60" y="105"/>
                    </a:lnTo>
                    <a:lnTo>
                      <a:pt x="60" y="99"/>
                    </a:lnTo>
                    <a:lnTo>
                      <a:pt x="60" y="92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84" y="68"/>
                    </a:lnTo>
                    <a:lnTo>
                      <a:pt x="84" y="62"/>
                    </a:lnTo>
                    <a:lnTo>
                      <a:pt x="84" y="56"/>
                    </a:lnTo>
                    <a:lnTo>
                      <a:pt x="90" y="56"/>
                    </a:lnTo>
                    <a:lnTo>
                      <a:pt x="96" y="56"/>
                    </a:lnTo>
                    <a:lnTo>
                      <a:pt x="102" y="56"/>
                    </a:lnTo>
                    <a:lnTo>
                      <a:pt x="102" y="49"/>
                    </a:lnTo>
                    <a:lnTo>
                      <a:pt x="108" y="49"/>
                    </a:lnTo>
                    <a:lnTo>
                      <a:pt x="114" y="49"/>
                    </a:lnTo>
                    <a:lnTo>
                      <a:pt x="114" y="43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6" y="37"/>
                    </a:lnTo>
                    <a:lnTo>
                      <a:pt x="132" y="37"/>
                    </a:lnTo>
                    <a:lnTo>
                      <a:pt x="138" y="37"/>
                    </a:lnTo>
                    <a:lnTo>
                      <a:pt x="144" y="37"/>
                    </a:lnTo>
                    <a:lnTo>
                      <a:pt x="144" y="43"/>
                    </a:lnTo>
                    <a:lnTo>
                      <a:pt x="150" y="43"/>
                    </a:lnTo>
                    <a:lnTo>
                      <a:pt x="156" y="43"/>
                    </a:lnTo>
                    <a:lnTo>
                      <a:pt x="163" y="43"/>
                    </a:lnTo>
                    <a:lnTo>
                      <a:pt x="169" y="43"/>
                    </a:lnTo>
                    <a:lnTo>
                      <a:pt x="16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81" y="43"/>
                    </a:lnTo>
                    <a:lnTo>
                      <a:pt x="181" y="37"/>
                    </a:lnTo>
                    <a:lnTo>
                      <a:pt x="187" y="37"/>
                    </a:lnTo>
                    <a:lnTo>
                      <a:pt x="193" y="37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7" y="31"/>
                    </a:lnTo>
                    <a:lnTo>
                      <a:pt x="217" y="25"/>
                    </a:lnTo>
                    <a:lnTo>
                      <a:pt x="223" y="25"/>
                    </a:lnTo>
                    <a:lnTo>
                      <a:pt x="229" y="25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41" y="25"/>
                    </a:lnTo>
                    <a:lnTo>
                      <a:pt x="241" y="31"/>
                    </a:lnTo>
                    <a:lnTo>
                      <a:pt x="247" y="31"/>
                    </a:lnTo>
                    <a:lnTo>
                      <a:pt x="253" y="31"/>
                    </a:lnTo>
                    <a:lnTo>
                      <a:pt x="253" y="37"/>
                    </a:lnTo>
                    <a:lnTo>
                      <a:pt x="259" y="37"/>
                    </a:lnTo>
                    <a:lnTo>
                      <a:pt x="259" y="31"/>
                    </a:lnTo>
                    <a:lnTo>
                      <a:pt x="265" y="31"/>
                    </a:lnTo>
                    <a:lnTo>
                      <a:pt x="271" y="31"/>
                    </a:lnTo>
                    <a:lnTo>
                      <a:pt x="277" y="31"/>
                    </a:lnTo>
                    <a:lnTo>
                      <a:pt x="283" y="31"/>
                    </a:lnTo>
                    <a:lnTo>
                      <a:pt x="289" y="31"/>
                    </a:lnTo>
                    <a:lnTo>
                      <a:pt x="289" y="25"/>
                    </a:lnTo>
                    <a:lnTo>
                      <a:pt x="289" y="19"/>
                    </a:lnTo>
                    <a:lnTo>
                      <a:pt x="289" y="12"/>
                    </a:lnTo>
                    <a:lnTo>
                      <a:pt x="289" y="6"/>
                    </a:lnTo>
                    <a:lnTo>
                      <a:pt x="295" y="6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1" y="6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13" y="12"/>
                    </a:lnTo>
                    <a:lnTo>
                      <a:pt x="313" y="19"/>
                    </a:lnTo>
                    <a:lnTo>
                      <a:pt x="319" y="19"/>
                    </a:lnTo>
                    <a:lnTo>
                      <a:pt x="319" y="25"/>
                    </a:lnTo>
                    <a:lnTo>
                      <a:pt x="319" y="31"/>
                    </a:lnTo>
                    <a:lnTo>
                      <a:pt x="326" y="31"/>
                    </a:lnTo>
                    <a:lnTo>
                      <a:pt x="326" y="37"/>
                    </a:lnTo>
                    <a:lnTo>
                      <a:pt x="326" y="43"/>
                    </a:lnTo>
                    <a:lnTo>
                      <a:pt x="319" y="43"/>
                    </a:lnTo>
                    <a:lnTo>
                      <a:pt x="313" y="43"/>
                    </a:lnTo>
                    <a:lnTo>
                      <a:pt x="313" y="49"/>
                    </a:lnTo>
                    <a:lnTo>
                      <a:pt x="319" y="49"/>
                    </a:lnTo>
                    <a:lnTo>
                      <a:pt x="319" y="56"/>
                    </a:lnTo>
                    <a:lnTo>
                      <a:pt x="313" y="62"/>
                    </a:lnTo>
                    <a:lnTo>
                      <a:pt x="319" y="62"/>
                    </a:lnTo>
                    <a:lnTo>
                      <a:pt x="319" y="68"/>
                    </a:lnTo>
                    <a:lnTo>
                      <a:pt x="326" y="68"/>
                    </a:lnTo>
                    <a:lnTo>
                      <a:pt x="326" y="74"/>
                    </a:lnTo>
                    <a:lnTo>
                      <a:pt x="332" y="74"/>
                    </a:lnTo>
                    <a:lnTo>
                      <a:pt x="338" y="74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50" y="68"/>
                    </a:lnTo>
                    <a:lnTo>
                      <a:pt x="350" y="74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62" y="68"/>
                    </a:lnTo>
                    <a:lnTo>
                      <a:pt x="362" y="74"/>
                    </a:lnTo>
                    <a:lnTo>
                      <a:pt x="362" y="68"/>
                    </a:lnTo>
                    <a:lnTo>
                      <a:pt x="368" y="68"/>
                    </a:lnTo>
                    <a:lnTo>
                      <a:pt x="368" y="74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80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74" y="99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68" y="129"/>
                    </a:lnTo>
                    <a:lnTo>
                      <a:pt x="368" y="135"/>
                    </a:lnTo>
                    <a:lnTo>
                      <a:pt x="368" y="142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74" y="154"/>
                    </a:lnTo>
                    <a:lnTo>
                      <a:pt x="380" y="154"/>
                    </a:lnTo>
                    <a:lnTo>
                      <a:pt x="380" y="160"/>
                    </a:lnTo>
                    <a:lnTo>
                      <a:pt x="380" y="172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5" name="Freeform 357"/>
              <p:cNvSpPr>
                <a:spLocks/>
              </p:cNvSpPr>
              <p:nvPr/>
            </p:nvSpPr>
            <p:spPr bwMode="auto">
              <a:xfrm>
                <a:off x="1609" y="3201"/>
                <a:ext cx="550" cy="456"/>
              </a:xfrm>
              <a:custGeom>
                <a:avLst/>
                <a:gdLst>
                  <a:gd name="T0" fmla="*/ 157 w 550"/>
                  <a:gd name="T1" fmla="*/ 443 h 456"/>
                  <a:gd name="T2" fmla="*/ 109 w 550"/>
                  <a:gd name="T3" fmla="*/ 425 h 456"/>
                  <a:gd name="T4" fmla="*/ 85 w 550"/>
                  <a:gd name="T5" fmla="*/ 413 h 456"/>
                  <a:gd name="T6" fmla="*/ 67 w 550"/>
                  <a:gd name="T7" fmla="*/ 388 h 456"/>
                  <a:gd name="T8" fmla="*/ 55 w 550"/>
                  <a:gd name="T9" fmla="*/ 370 h 456"/>
                  <a:gd name="T10" fmla="*/ 61 w 550"/>
                  <a:gd name="T11" fmla="*/ 345 h 456"/>
                  <a:gd name="T12" fmla="*/ 73 w 550"/>
                  <a:gd name="T13" fmla="*/ 327 h 456"/>
                  <a:gd name="T14" fmla="*/ 67 w 550"/>
                  <a:gd name="T15" fmla="*/ 302 h 456"/>
                  <a:gd name="T16" fmla="*/ 49 w 550"/>
                  <a:gd name="T17" fmla="*/ 302 h 456"/>
                  <a:gd name="T18" fmla="*/ 43 w 550"/>
                  <a:gd name="T19" fmla="*/ 302 h 456"/>
                  <a:gd name="T20" fmla="*/ 25 w 550"/>
                  <a:gd name="T21" fmla="*/ 302 h 456"/>
                  <a:gd name="T22" fmla="*/ 6 w 550"/>
                  <a:gd name="T23" fmla="*/ 290 h 456"/>
                  <a:gd name="T24" fmla="*/ 0 w 550"/>
                  <a:gd name="T25" fmla="*/ 271 h 456"/>
                  <a:gd name="T26" fmla="*/ 25 w 550"/>
                  <a:gd name="T27" fmla="*/ 271 h 456"/>
                  <a:gd name="T28" fmla="*/ 37 w 550"/>
                  <a:gd name="T29" fmla="*/ 265 h 456"/>
                  <a:gd name="T30" fmla="*/ 55 w 550"/>
                  <a:gd name="T31" fmla="*/ 265 h 456"/>
                  <a:gd name="T32" fmla="*/ 85 w 550"/>
                  <a:gd name="T33" fmla="*/ 265 h 456"/>
                  <a:gd name="T34" fmla="*/ 85 w 550"/>
                  <a:gd name="T35" fmla="*/ 247 h 456"/>
                  <a:gd name="T36" fmla="*/ 91 w 550"/>
                  <a:gd name="T37" fmla="*/ 222 h 456"/>
                  <a:gd name="T38" fmla="*/ 127 w 550"/>
                  <a:gd name="T39" fmla="*/ 191 h 456"/>
                  <a:gd name="T40" fmla="*/ 188 w 550"/>
                  <a:gd name="T41" fmla="*/ 142 h 456"/>
                  <a:gd name="T42" fmla="*/ 224 w 550"/>
                  <a:gd name="T43" fmla="*/ 117 h 456"/>
                  <a:gd name="T44" fmla="*/ 266 w 550"/>
                  <a:gd name="T45" fmla="*/ 87 h 456"/>
                  <a:gd name="T46" fmla="*/ 296 w 550"/>
                  <a:gd name="T47" fmla="*/ 62 h 456"/>
                  <a:gd name="T48" fmla="*/ 326 w 550"/>
                  <a:gd name="T49" fmla="*/ 37 h 456"/>
                  <a:gd name="T50" fmla="*/ 369 w 550"/>
                  <a:gd name="T51" fmla="*/ 13 h 456"/>
                  <a:gd name="T52" fmla="*/ 387 w 550"/>
                  <a:gd name="T53" fmla="*/ 0 h 456"/>
                  <a:gd name="T54" fmla="*/ 417 w 550"/>
                  <a:gd name="T55" fmla="*/ 13 h 456"/>
                  <a:gd name="T56" fmla="*/ 441 w 550"/>
                  <a:gd name="T57" fmla="*/ 19 h 456"/>
                  <a:gd name="T58" fmla="*/ 471 w 550"/>
                  <a:gd name="T59" fmla="*/ 37 h 456"/>
                  <a:gd name="T60" fmla="*/ 495 w 550"/>
                  <a:gd name="T61" fmla="*/ 68 h 456"/>
                  <a:gd name="T62" fmla="*/ 520 w 550"/>
                  <a:gd name="T63" fmla="*/ 87 h 456"/>
                  <a:gd name="T64" fmla="*/ 544 w 550"/>
                  <a:gd name="T65" fmla="*/ 117 h 456"/>
                  <a:gd name="T66" fmla="*/ 508 w 550"/>
                  <a:gd name="T67" fmla="*/ 130 h 456"/>
                  <a:gd name="T68" fmla="*/ 477 w 550"/>
                  <a:gd name="T69" fmla="*/ 130 h 456"/>
                  <a:gd name="T70" fmla="*/ 489 w 550"/>
                  <a:gd name="T71" fmla="*/ 148 h 456"/>
                  <a:gd name="T72" fmla="*/ 495 w 550"/>
                  <a:gd name="T73" fmla="*/ 167 h 456"/>
                  <a:gd name="T74" fmla="*/ 502 w 550"/>
                  <a:gd name="T75" fmla="*/ 191 h 456"/>
                  <a:gd name="T76" fmla="*/ 514 w 550"/>
                  <a:gd name="T77" fmla="*/ 185 h 456"/>
                  <a:gd name="T78" fmla="*/ 532 w 550"/>
                  <a:gd name="T79" fmla="*/ 197 h 456"/>
                  <a:gd name="T80" fmla="*/ 526 w 550"/>
                  <a:gd name="T81" fmla="*/ 222 h 456"/>
                  <a:gd name="T82" fmla="*/ 508 w 550"/>
                  <a:gd name="T83" fmla="*/ 234 h 456"/>
                  <a:gd name="T84" fmla="*/ 489 w 550"/>
                  <a:gd name="T85" fmla="*/ 265 h 456"/>
                  <a:gd name="T86" fmla="*/ 459 w 550"/>
                  <a:gd name="T87" fmla="*/ 265 h 456"/>
                  <a:gd name="T88" fmla="*/ 441 w 550"/>
                  <a:gd name="T89" fmla="*/ 277 h 456"/>
                  <a:gd name="T90" fmla="*/ 417 w 550"/>
                  <a:gd name="T91" fmla="*/ 296 h 456"/>
                  <a:gd name="T92" fmla="*/ 429 w 550"/>
                  <a:gd name="T93" fmla="*/ 314 h 456"/>
                  <a:gd name="T94" fmla="*/ 405 w 550"/>
                  <a:gd name="T95" fmla="*/ 327 h 456"/>
                  <a:gd name="T96" fmla="*/ 387 w 550"/>
                  <a:gd name="T97" fmla="*/ 333 h 456"/>
                  <a:gd name="T98" fmla="*/ 363 w 550"/>
                  <a:gd name="T99" fmla="*/ 327 h 456"/>
                  <a:gd name="T100" fmla="*/ 351 w 550"/>
                  <a:gd name="T101" fmla="*/ 345 h 456"/>
                  <a:gd name="T102" fmla="*/ 351 w 550"/>
                  <a:gd name="T103" fmla="*/ 357 h 456"/>
                  <a:gd name="T104" fmla="*/ 332 w 550"/>
                  <a:gd name="T105" fmla="*/ 370 h 456"/>
                  <a:gd name="T106" fmla="*/ 326 w 550"/>
                  <a:gd name="T107" fmla="*/ 394 h 456"/>
                  <a:gd name="T108" fmla="*/ 314 w 550"/>
                  <a:gd name="T109" fmla="*/ 419 h 456"/>
                  <a:gd name="T110" fmla="*/ 284 w 550"/>
                  <a:gd name="T111" fmla="*/ 419 h 456"/>
                  <a:gd name="T112" fmla="*/ 260 w 550"/>
                  <a:gd name="T113" fmla="*/ 419 h 456"/>
                  <a:gd name="T114" fmla="*/ 236 w 550"/>
                  <a:gd name="T115" fmla="*/ 431 h 456"/>
                  <a:gd name="T116" fmla="*/ 206 w 550"/>
                  <a:gd name="T117" fmla="*/ 450 h 4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0"/>
                  <a:gd name="T178" fmla="*/ 0 h 456"/>
                  <a:gd name="T179" fmla="*/ 550 w 550"/>
                  <a:gd name="T180" fmla="*/ 456 h 4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0" h="456">
                    <a:moveTo>
                      <a:pt x="176" y="456"/>
                    </a:moveTo>
                    <a:lnTo>
                      <a:pt x="169" y="450"/>
                    </a:lnTo>
                    <a:lnTo>
                      <a:pt x="163" y="450"/>
                    </a:lnTo>
                    <a:lnTo>
                      <a:pt x="163" y="443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37"/>
                    </a:lnTo>
                    <a:lnTo>
                      <a:pt x="121" y="431"/>
                    </a:lnTo>
                    <a:lnTo>
                      <a:pt x="115" y="431"/>
                    </a:lnTo>
                    <a:lnTo>
                      <a:pt x="109" y="425"/>
                    </a:lnTo>
                    <a:lnTo>
                      <a:pt x="103" y="425"/>
                    </a:lnTo>
                    <a:lnTo>
                      <a:pt x="97" y="425"/>
                    </a:lnTo>
                    <a:lnTo>
                      <a:pt x="97" y="419"/>
                    </a:lnTo>
                    <a:lnTo>
                      <a:pt x="91" y="419"/>
                    </a:lnTo>
                    <a:lnTo>
                      <a:pt x="85" y="413"/>
                    </a:lnTo>
                    <a:lnTo>
                      <a:pt x="79" y="413"/>
                    </a:lnTo>
                    <a:lnTo>
                      <a:pt x="73" y="407"/>
                    </a:lnTo>
                    <a:lnTo>
                      <a:pt x="73" y="400"/>
                    </a:lnTo>
                    <a:lnTo>
                      <a:pt x="67" y="400"/>
                    </a:lnTo>
                    <a:lnTo>
                      <a:pt x="67" y="388"/>
                    </a:lnTo>
                    <a:lnTo>
                      <a:pt x="67" y="382"/>
                    </a:lnTo>
                    <a:lnTo>
                      <a:pt x="61" y="382"/>
                    </a:lnTo>
                    <a:lnTo>
                      <a:pt x="61" y="376"/>
                    </a:lnTo>
                    <a:lnTo>
                      <a:pt x="61" y="370"/>
                    </a:lnTo>
                    <a:lnTo>
                      <a:pt x="55" y="370"/>
                    </a:lnTo>
                    <a:lnTo>
                      <a:pt x="55" y="363"/>
                    </a:lnTo>
                    <a:lnTo>
                      <a:pt x="55" y="357"/>
                    </a:lnTo>
                    <a:lnTo>
                      <a:pt x="61" y="357"/>
                    </a:lnTo>
                    <a:lnTo>
                      <a:pt x="61" y="351"/>
                    </a:lnTo>
                    <a:lnTo>
                      <a:pt x="61" y="345"/>
                    </a:lnTo>
                    <a:lnTo>
                      <a:pt x="61" y="339"/>
                    </a:lnTo>
                    <a:lnTo>
                      <a:pt x="61" y="333"/>
                    </a:lnTo>
                    <a:lnTo>
                      <a:pt x="61" y="327"/>
                    </a:lnTo>
                    <a:lnTo>
                      <a:pt x="67" y="327"/>
                    </a:lnTo>
                    <a:lnTo>
                      <a:pt x="73" y="327"/>
                    </a:lnTo>
                    <a:lnTo>
                      <a:pt x="73" y="320"/>
                    </a:lnTo>
                    <a:lnTo>
                      <a:pt x="73" y="314"/>
                    </a:lnTo>
                    <a:lnTo>
                      <a:pt x="67" y="314"/>
                    </a:lnTo>
                    <a:lnTo>
                      <a:pt x="67" y="308"/>
                    </a:lnTo>
                    <a:lnTo>
                      <a:pt x="67" y="302"/>
                    </a:lnTo>
                    <a:lnTo>
                      <a:pt x="61" y="302"/>
                    </a:lnTo>
                    <a:lnTo>
                      <a:pt x="55" y="302"/>
                    </a:lnTo>
                    <a:lnTo>
                      <a:pt x="55" y="296"/>
                    </a:lnTo>
                    <a:lnTo>
                      <a:pt x="49" y="296"/>
                    </a:lnTo>
                    <a:lnTo>
                      <a:pt x="49" y="302"/>
                    </a:lnTo>
                    <a:lnTo>
                      <a:pt x="49" y="296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37" y="302"/>
                    </a:lnTo>
                    <a:lnTo>
                      <a:pt x="37" y="296"/>
                    </a:lnTo>
                    <a:lnTo>
                      <a:pt x="31" y="296"/>
                    </a:lnTo>
                    <a:lnTo>
                      <a:pt x="25" y="296"/>
                    </a:lnTo>
                    <a:lnTo>
                      <a:pt x="25" y="302"/>
                    </a:lnTo>
                    <a:lnTo>
                      <a:pt x="19" y="302"/>
                    </a:lnTo>
                    <a:lnTo>
                      <a:pt x="13" y="302"/>
                    </a:lnTo>
                    <a:lnTo>
                      <a:pt x="13" y="296"/>
                    </a:lnTo>
                    <a:lnTo>
                      <a:pt x="6" y="296"/>
                    </a:lnTo>
                    <a:lnTo>
                      <a:pt x="6" y="290"/>
                    </a:lnTo>
                    <a:lnTo>
                      <a:pt x="0" y="290"/>
                    </a:lnTo>
                    <a:lnTo>
                      <a:pt x="6" y="284"/>
                    </a:lnTo>
                    <a:lnTo>
                      <a:pt x="6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6" y="271"/>
                    </a:lnTo>
                    <a:lnTo>
                      <a:pt x="13" y="271"/>
                    </a:lnTo>
                    <a:lnTo>
                      <a:pt x="13" y="265"/>
                    </a:lnTo>
                    <a:lnTo>
                      <a:pt x="19" y="265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31" y="265"/>
                    </a:lnTo>
                    <a:lnTo>
                      <a:pt x="31" y="271"/>
                    </a:lnTo>
                    <a:lnTo>
                      <a:pt x="37" y="271"/>
                    </a:lnTo>
                    <a:lnTo>
                      <a:pt x="37" y="265"/>
                    </a:lnTo>
                    <a:lnTo>
                      <a:pt x="43" y="265"/>
                    </a:lnTo>
                    <a:lnTo>
                      <a:pt x="43" y="271"/>
                    </a:lnTo>
                    <a:lnTo>
                      <a:pt x="43" y="265"/>
                    </a:lnTo>
                    <a:lnTo>
                      <a:pt x="49" y="265"/>
                    </a:lnTo>
                    <a:lnTo>
                      <a:pt x="55" y="265"/>
                    </a:lnTo>
                    <a:lnTo>
                      <a:pt x="61" y="265"/>
                    </a:lnTo>
                    <a:lnTo>
                      <a:pt x="67" y="265"/>
                    </a:lnTo>
                    <a:lnTo>
                      <a:pt x="73" y="265"/>
                    </a:lnTo>
                    <a:lnTo>
                      <a:pt x="79" y="265"/>
                    </a:lnTo>
                    <a:lnTo>
                      <a:pt x="85" y="265"/>
                    </a:lnTo>
                    <a:lnTo>
                      <a:pt x="91" y="265"/>
                    </a:lnTo>
                    <a:lnTo>
                      <a:pt x="91" y="259"/>
                    </a:lnTo>
                    <a:lnTo>
                      <a:pt x="91" y="253"/>
                    </a:lnTo>
                    <a:lnTo>
                      <a:pt x="91" y="247"/>
                    </a:lnTo>
                    <a:lnTo>
                      <a:pt x="85" y="247"/>
                    </a:lnTo>
                    <a:lnTo>
                      <a:pt x="79" y="247"/>
                    </a:lnTo>
                    <a:lnTo>
                      <a:pt x="79" y="240"/>
                    </a:lnTo>
                    <a:lnTo>
                      <a:pt x="79" y="234"/>
                    </a:lnTo>
                    <a:lnTo>
                      <a:pt x="79" y="228"/>
                    </a:lnTo>
                    <a:lnTo>
                      <a:pt x="91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03" y="210"/>
                    </a:lnTo>
                    <a:lnTo>
                      <a:pt x="109" y="204"/>
                    </a:lnTo>
                    <a:lnTo>
                      <a:pt x="127" y="191"/>
                    </a:lnTo>
                    <a:lnTo>
                      <a:pt x="145" y="179"/>
                    </a:lnTo>
                    <a:lnTo>
                      <a:pt x="157" y="173"/>
                    </a:lnTo>
                    <a:lnTo>
                      <a:pt x="169" y="167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200" y="136"/>
                    </a:lnTo>
                    <a:lnTo>
                      <a:pt x="212" y="130"/>
                    </a:lnTo>
                    <a:lnTo>
                      <a:pt x="212" y="124"/>
                    </a:lnTo>
                    <a:lnTo>
                      <a:pt x="218" y="124"/>
                    </a:lnTo>
                    <a:lnTo>
                      <a:pt x="224" y="117"/>
                    </a:lnTo>
                    <a:lnTo>
                      <a:pt x="236" y="105"/>
                    </a:lnTo>
                    <a:lnTo>
                      <a:pt x="242" y="105"/>
                    </a:lnTo>
                    <a:lnTo>
                      <a:pt x="248" y="99"/>
                    </a:lnTo>
                    <a:lnTo>
                      <a:pt x="254" y="93"/>
                    </a:lnTo>
                    <a:lnTo>
                      <a:pt x="266" y="87"/>
                    </a:lnTo>
                    <a:lnTo>
                      <a:pt x="272" y="80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0" y="62"/>
                    </a:lnTo>
                    <a:lnTo>
                      <a:pt x="296" y="62"/>
                    </a:lnTo>
                    <a:lnTo>
                      <a:pt x="314" y="50"/>
                    </a:lnTo>
                    <a:lnTo>
                      <a:pt x="314" y="44"/>
                    </a:lnTo>
                    <a:lnTo>
                      <a:pt x="320" y="44"/>
                    </a:lnTo>
                    <a:lnTo>
                      <a:pt x="320" y="37"/>
                    </a:lnTo>
                    <a:lnTo>
                      <a:pt x="326" y="37"/>
                    </a:lnTo>
                    <a:lnTo>
                      <a:pt x="332" y="31"/>
                    </a:lnTo>
                    <a:lnTo>
                      <a:pt x="339" y="31"/>
                    </a:lnTo>
                    <a:lnTo>
                      <a:pt x="345" y="25"/>
                    </a:lnTo>
                    <a:lnTo>
                      <a:pt x="363" y="13"/>
                    </a:lnTo>
                    <a:lnTo>
                      <a:pt x="369" y="13"/>
                    </a:lnTo>
                    <a:lnTo>
                      <a:pt x="375" y="13"/>
                    </a:lnTo>
                    <a:lnTo>
                      <a:pt x="375" y="7"/>
                    </a:lnTo>
                    <a:lnTo>
                      <a:pt x="381" y="7"/>
                    </a:lnTo>
                    <a:lnTo>
                      <a:pt x="387" y="7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7"/>
                    </a:lnTo>
                    <a:lnTo>
                      <a:pt x="405" y="13"/>
                    </a:lnTo>
                    <a:lnTo>
                      <a:pt x="411" y="13"/>
                    </a:lnTo>
                    <a:lnTo>
                      <a:pt x="417" y="13"/>
                    </a:lnTo>
                    <a:lnTo>
                      <a:pt x="423" y="13"/>
                    </a:lnTo>
                    <a:lnTo>
                      <a:pt x="429" y="13"/>
                    </a:lnTo>
                    <a:lnTo>
                      <a:pt x="435" y="13"/>
                    </a:lnTo>
                    <a:lnTo>
                      <a:pt x="441" y="13"/>
                    </a:lnTo>
                    <a:lnTo>
                      <a:pt x="441" y="19"/>
                    </a:lnTo>
                    <a:lnTo>
                      <a:pt x="447" y="19"/>
                    </a:lnTo>
                    <a:lnTo>
                      <a:pt x="453" y="13"/>
                    </a:lnTo>
                    <a:lnTo>
                      <a:pt x="453" y="19"/>
                    </a:lnTo>
                    <a:lnTo>
                      <a:pt x="465" y="31"/>
                    </a:lnTo>
                    <a:lnTo>
                      <a:pt x="471" y="37"/>
                    </a:lnTo>
                    <a:lnTo>
                      <a:pt x="477" y="44"/>
                    </a:lnTo>
                    <a:lnTo>
                      <a:pt x="483" y="50"/>
                    </a:lnTo>
                    <a:lnTo>
                      <a:pt x="483" y="56"/>
                    </a:lnTo>
                    <a:lnTo>
                      <a:pt x="489" y="56"/>
                    </a:lnTo>
                    <a:lnTo>
                      <a:pt x="495" y="68"/>
                    </a:lnTo>
                    <a:lnTo>
                      <a:pt x="502" y="68"/>
                    </a:lnTo>
                    <a:lnTo>
                      <a:pt x="502" y="74"/>
                    </a:lnTo>
                    <a:lnTo>
                      <a:pt x="508" y="74"/>
                    </a:lnTo>
                    <a:lnTo>
                      <a:pt x="508" y="80"/>
                    </a:lnTo>
                    <a:lnTo>
                      <a:pt x="520" y="87"/>
                    </a:lnTo>
                    <a:lnTo>
                      <a:pt x="526" y="93"/>
                    </a:lnTo>
                    <a:lnTo>
                      <a:pt x="532" y="99"/>
                    </a:lnTo>
                    <a:lnTo>
                      <a:pt x="538" y="105"/>
                    </a:lnTo>
                    <a:lnTo>
                      <a:pt x="538" y="111"/>
                    </a:lnTo>
                    <a:lnTo>
                      <a:pt x="544" y="117"/>
                    </a:lnTo>
                    <a:lnTo>
                      <a:pt x="550" y="117"/>
                    </a:lnTo>
                    <a:lnTo>
                      <a:pt x="550" y="124"/>
                    </a:lnTo>
                    <a:lnTo>
                      <a:pt x="550" y="130"/>
                    </a:lnTo>
                    <a:lnTo>
                      <a:pt x="532" y="130"/>
                    </a:lnTo>
                    <a:lnTo>
                      <a:pt x="508" y="130"/>
                    </a:lnTo>
                    <a:lnTo>
                      <a:pt x="502" y="130"/>
                    </a:lnTo>
                    <a:lnTo>
                      <a:pt x="495" y="124"/>
                    </a:lnTo>
                    <a:lnTo>
                      <a:pt x="483" y="124"/>
                    </a:lnTo>
                    <a:lnTo>
                      <a:pt x="477" y="124"/>
                    </a:lnTo>
                    <a:lnTo>
                      <a:pt x="477" y="130"/>
                    </a:lnTo>
                    <a:lnTo>
                      <a:pt x="483" y="130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42"/>
                    </a:lnTo>
                    <a:lnTo>
                      <a:pt x="489" y="148"/>
                    </a:lnTo>
                    <a:lnTo>
                      <a:pt x="495" y="148"/>
                    </a:lnTo>
                    <a:lnTo>
                      <a:pt x="495" y="154"/>
                    </a:lnTo>
                    <a:lnTo>
                      <a:pt x="502" y="160"/>
                    </a:lnTo>
                    <a:lnTo>
                      <a:pt x="502" y="167"/>
                    </a:lnTo>
                    <a:lnTo>
                      <a:pt x="495" y="167"/>
                    </a:lnTo>
                    <a:lnTo>
                      <a:pt x="495" y="179"/>
                    </a:lnTo>
                    <a:lnTo>
                      <a:pt x="502" y="185"/>
                    </a:lnTo>
                    <a:lnTo>
                      <a:pt x="495" y="185"/>
                    </a:lnTo>
                    <a:lnTo>
                      <a:pt x="495" y="191"/>
                    </a:lnTo>
                    <a:lnTo>
                      <a:pt x="502" y="191"/>
                    </a:lnTo>
                    <a:lnTo>
                      <a:pt x="502" y="185"/>
                    </a:lnTo>
                    <a:lnTo>
                      <a:pt x="508" y="185"/>
                    </a:lnTo>
                    <a:lnTo>
                      <a:pt x="508" y="191"/>
                    </a:lnTo>
                    <a:lnTo>
                      <a:pt x="514" y="191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6" y="185"/>
                    </a:lnTo>
                    <a:lnTo>
                      <a:pt x="526" y="191"/>
                    </a:lnTo>
                    <a:lnTo>
                      <a:pt x="532" y="191"/>
                    </a:lnTo>
                    <a:lnTo>
                      <a:pt x="532" y="197"/>
                    </a:lnTo>
                    <a:lnTo>
                      <a:pt x="526" y="197"/>
                    </a:lnTo>
                    <a:lnTo>
                      <a:pt x="526" y="204"/>
                    </a:lnTo>
                    <a:lnTo>
                      <a:pt x="526" y="210"/>
                    </a:lnTo>
                    <a:lnTo>
                      <a:pt x="526" y="216"/>
                    </a:lnTo>
                    <a:lnTo>
                      <a:pt x="526" y="222"/>
                    </a:lnTo>
                    <a:lnTo>
                      <a:pt x="526" y="228"/>
                    </a:lnTo>
                    <a:lnTo>
                      <a:pt x="526" y="234"/>
                    </a:lnTo>
                    <a:lnTo>
                      <a:pt x="520" y="234"/>
                    </a:lnTo>
                    <a:lnTo>
                      <a:pt x="514" y="234"/>
                    </a:lnTo>
                    <a:lnTo>
                      <a:pt x="508" y="234"/>
                    </a:lnTo>
                    <a:lnTo>
                      <a:pt x="508" y="240"/>
                    </a:lnTo>
                    <a:lnTo>
                      <a:pt x="502" y="247"/>
                    </a:lnTo>
                    <a:lnTo>
                      <a:pt x="495" y="253"/>
                    </a:lnTo>
                    <a:lnTo>
                      <a:pt x="495" y="259"/>
                    </a:lnTo>
                    <a:lnTo>
                      <a:pt x="489" y="265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1" y="265"/>
                    </a:lnTo>
                    <a:lnTo>
                      <a:pt x="465" y="265"/>
                    </a:lnTo>
                    <a:lnTo>
                      <a:pt x="459" y="265"/>
                    </a:lnTo>
                    <a:lnTo>
                      <a:pt x="459" y="271"/>
                    </a:lnTo>
                    <a:lnTo>
                      <a:pt x="453" y="271"/>
                    </a:lnTo>
                    <a:lnTo>
                      <a:pt x="447" y="271"/>
                    </a:lnTo>
                    <a:lnTo>
                      <a:pt x="447" y="277"/>
                    </a:lnTo>
                    <a:lnTo>
                      <a:pt x="441" y="277"/>
                    </a:lnTo>
                    <a:lnTo>
                      <a:pt x="435" y="284"/>
                    </a:lnTo>
                    <a:lnTo>
                      <a:pt x="429" y="284"/>
                    </a:lnTo>
                    <a:lnTo>
                      <a:pt x="429" y="290"/>
                    </a:lnTo>
                    <a:lnTo>
                      <a:pt x="423" y="290"/>
                    </a:lnTo>
                    <a:lnTo>
                      <a:pt x="417" y="296"/>
                    </a:lnTo>
                    <a:lnTo>
                      <a:pt x="417" y="302"/>
                    </a:lnTo>
                    <a:lnTo>
                      <a:pt x="423" y="302"/>
                    </a:lnTo>
                    <a:lnTo>
                      <a:pt x="423" y="308"/>
                    </a:lnTo>
                    <a:lnTo>
                      <a:pt x="429" y="308"/>
                    </a:lnTo>
                    <a:lnTo>
                      <a:pt x="429" y="314"/>
                    </a:lnTo>
                    <a:lnTo>
                      <a:pt x="423" y="314"/>
                    </a:lnTo>
                    <a:lnTo>
                      <a:pt x="417" y="314"/>
                    </a:lnTo>
                    <a:lnTo>
                      <a:pt x="411" y="320"/>
                    </a:lnTo>
                    <a:lnTo>
                      <a:pt x="405" y="320"/>
                    </a:lnTo>
                    <a:lnTo>
                      <a:pt x="405" y="327"/>
                    </a:lnTo>
                    <a:lnTo>
                      <a:pt x="405" y="333"/>
                    </a:lnTo>
                    <a:lnTo>
                      <a:pt x="405" y="339"/>
                    </a:lnTo>
                    <a:lnTo>
                      <a:pt x="399" y="339"/>
                    </a:lnTo>
                    <a:lnTo>
                      <a:pt x="393" y="333"/>
                    </a:lnTo>
                    <a:lnTo>
                      <a:pt x="387" y="333"/>
                    </a:lnTo>
                    <a:lnTo>
                      <a:pt x="381" y="333"/>
                    </a:lnTo>
                    <a:lnTo>
                      <a:pt x="375" y="327"/>
                    </a:lnTo>
                    <a:lnTo>
                      <a:pt x="369" y="327"/>
                    </a:lnTo>
                    <a:lnTo>
                      <a:pt x="369" y="320"/>
                    </a:lnTo>
                    <a:lnTo>
                      <a:pt x="363" y="327"/>
                    </a:lnTo>
                    <a:lnTo>
                      <a:pt x="363" y="333"/>
                    </a:lnTo>
                    <a:lnTo>
                      <a:pt x="357" y="333"/>
                    </a:lnTo>
                    <a:lnTo>
                      <a:pt x="357" y="339"/>
                    </a:lnTo>
                    <a:lnTo>
                      <a:pt x="357" y="345"/>
                    </a:lnTo>
                    <a:lnTo>
                      <a:pt x="351" y="345"/>
                    </a:lnTo>
                    <a:lnTo>
                      <a:pt x="345" y="345"/>
                    </a:lnTo>
                    <a:lnTo>
                      <a:pt x="345" y="351"/>
                    </a:lnTo>
                    <a:lnTo>
                      <a:pt x="351" y="357"/>
                    </a:lnTo>
                    <a:lnTo>
                      <a:pt x="357" y="357"/>
                    </a:lnTo>
                    <a:lnTo>
                      <a:pt x="351" y="357"/>
                    </a:lnTo>
                    <a:lnTo>
                      <a:pt x="345" y="357"/>
                    </a:lnTo>
                    <a:lnTo>
                      <a:pt x="339" y="357"/>
                    </a:lnTo>
                    <a:lnTo>
                      <a:pt x="332" y="357"/>
                    </a:lnTo>
                    <a:lnTo>
                      <a:pt x="332" y="363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32" y="376"/>
                    </a:lnTo>
                    <a:lnTo>
                      <a:pt x="332" y="382"/>
                    </a:lnTo>
                    <a:lnTo>
                      <a:pt x="332" y="388"/>
                    </a:lnTo>
                    <a:lnTo>
                      <a:pt x="326" y="394"/>
                    </a:lnTo>
                    <a:lnTo>
                      <a:pt x="320" y="400"/>
                    </a:lnTo>
                    <a:lnTo>
                      <a:pt x="314" y="400"/>
                    </a:lnTo>
                    <a:lnTo>
                      <a:pt x="314" y="407"/>
                    </a:lnTo>
                    <a:lnTo>
                      <a:pt x="314" y="413"/>
                    </a:lnTo>
                    <a:lnTo>
                      <a:pt x="314" y="419"/>
                    </a:lnTo>
                    <a:lnTo>
                      <a:pt x="308" y="425"/>
                    </a:lnTo>
                    <a:lnTo>
                      <a:pt x="302" y="425"/>
                    </a:lnTo>
                    <a:lnTo>
                      <a:pt x="296" y="425"/>
                    </a:lnTo>
                    <a:lnTo>
                      <a:pt x="290" y="425"/>
                    </a:lnTo>
                    <a:lnTo>
                      <a:pt x="284" y="419"/>
                    </a:lnTo>
                    <a:lnTo>
                      <a:pt x="278" y="419"/>
                    </a:lnTo>
                    <a:lnTo>
                      <a:pt x="278" y="413"/>
                    </a:lnTo>
                    <a:lnTo>
                      <a:pt x="272" y="413"/>
                    </a:lnTo>
                    <a:lnTo>
                      <a:pt x="266" y="419"/>
                    </a:lnTo>
                    <a:lnTo>
                      <a:pt x="260" y="419"/>
                    </a:lnTo>
                    <a:lnTo>
                      <a:pt x="254" y="419"/>
                    </a:lnTo>
                    <a:lnTo>
                      <a:pt x="254" y="425"/>
                    </a:lnTo>
                    <a:lnTo>
                      <a:pt x="248" y="425"/>
                    </a:lnTo>
                    <a:lnTo>
                      <a:pt x="242" y="425"/>
                    </a:lnTo>
                    <a:lnTo>
                      <a:pt x="236" y="431"/>
                    </a:lnTo>
                    <a:lnTo>
                      <a:pt x="230" y="431"/>
                    </a:lnTo>
                    <a:lnTo>
                      <a:pt x="218" y="431"/>
                    </a:lnTo>
                    <a:lnTo>
                      <a:pt x="212" y="437"/>
                    </a:lnTo>
                    <a:lnTo>
                      <a:pt x="206" y="443"/>
                    </a:lnTo>
                    <a:lnTo>
                      <a:pt x="206" y="450"/>
                    </a:lnTo>
                    <a:lnTo>
                      <a:pt x="200" y="456"/>
                    </a:lnTo>
                    <a:lnTo>
                      <a:pt x="194" y="456"/>
                    </a:lnTo>
                    <a:lnTo>
                      <a:pt x="182" y="456"/>
                    </a:lnTo>
                    <a:lnTo>
                      <a:pt x="176" y="45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6" name="Freeform 358"/>
              <p:cNvSpPr>
                <a:spLocks/>
              </p:cNvSpPr>
              <p:nvPr/>
            </p:nvSpPr>
            <p:spPr bwMode="auto">
              <a:xfrm>
                <a:off x="1193" y="3614"/>
                <a:ext cx="235" cy="326"/>
              </a:xfrm>
              <a:custGeom>
                <a:avLst/>
                <a:gdLst>
                  <a:gd name="T0" fmla="*/ 187 w 235"/>
                  <a:gd name="T1" fmla="*/ 49 h 326"/>
                  <a:gd name="T2" fmla="*/ 205 w 235"/>
                  <a:gd name="T3" fmla="*/ 61 h 326"/>
                  <a:gd name="T4" fmla="*/ 211 w 235"/>
                  <a:gd name="T5" fmla="*/ 86 h 326"/>
                  <a:gd name="T6" fmla="*/ 211 w 235"/>
                  <a:gd name="T7" fmla="*/ 104 h 326"/>
                  <a:gd name="T8" fmla="*/ 223 w 235"/>
                  <a:gd name="T9" fmla="*/ 117 h 326"/>
                  <a:gd name="T10" fmla="*/ 235 w 235"/>
                  <a:gd name="T11" fmla="*/ 129 h 326"/>
                  <a:gd name="T12" fmla="*/ 217 w 235"/>
                  <a:gd name="T13" fmla="*/ 135 h 326"/>
                  <a:gd name="T14" fmla="*/ 211 w 235"/>
                  <a:gd name="T15" fmla="*/ 141 h 326"/>
                  <a:gd name="T16" fmla="*/ 193 w 235"/>
                  <a:gd name="T17" fmla="*/ 129 h 326"/>
                  <a:gd name="T18" fmla="*/ 193 w 235"/>
                  <a:gd name="T19" fmla="*/ 147 h 326"/>
                  <a:gd name="T20" fmla="*/ 199 w 235"/>
                  <a:gd name="T21" fmla="*/ 160 h 326"/>
                  <a:gd name="T22" fmla="*/ 193 w 235"/>
                  <a:gd name="T23" fmla="*/ 172 h 326"/>
                  <a:gd name="T24" fmla="*/ 187 w 235"/>
                  <a:gd name="T25" fmla="*/ 197 h 326"/>
                  <a:gd name="T26" fmla="*/ 181 w 235"/>
                  <a:gd name="T27" fmla="*/ 221 h 326"/>
                  <a:gd name="T28" fmla="*/ 193 w 235"/>
                  <a:gd name="T29" fmla="*/ 234 h 326"/>
                  <a:gd name="T30" fmla="*/ 181 w 235"/>
                  <a:gd name="T31" fmla="*/ 258 h 326"/>
                  <a:gd name="T32" fmla="*/ 181 w 235"/>
                  <a:gd name="T33" fmla="*/ 277 h 326"/>
                  <a:gd name="T34" fmla="*/ 151 w 235"/>
                  <a:gd name="T35" fmla="*/ 270 h 326"/>
                  <a:gd name="T36" fmla="*/ 139 w 235"/>
                  <a:gd name="T37" fmla="*/ 252 h 326"/>
                  <a:gd name="T38" fmla="*/ 109 w 235"/>
                  <a:gd name="T39" fmla="*/ 246 h 326"/>
                  <a:gd name="T40" fmla="*/ 97 w 235"/>
                  <a:gd name="T41" fmla="*/ 258 h 326"/>
                  <a:gd name="T42" fmla="*/ 78 w 235"/>
                  <a:gd name="T43" fmla="*/ 277 h 326"/>
                  <a:gd name="T44" fmla="*/ 66 w 235"/>
                  <a:gd name="T45" fmla="*/ 295 h 326"/>
                  <a:gd name="T46" fmla="*/ 66 w 235"/>
                  <a:gd name="T47" fmla="*/ 326 h 326"/>
                  <a:gd name="T48" fmla="*/ 54 w 235"/>
                  <a:gd name="T49" fmla="*/ 307 h 326"/>
                  <a:gd name="T50" fmla="*/ 48 w 235"/>
                  <a:gd name="T51" fmla="*/ 289 h 326"/>
                  <a:gd name="T52" fmla="*/ 30 w 235"/>
                  <a:gd name="T53" fmla="*/ 264 h 326"/>
                  <a:gd name="T54" fmla="*/ 6 w 235"/>
                  <a:gd name="T55" fmla="*/ 246 h 326"/>
                  <a:gd name="T56" fmla="*/ 0 w 235"/>
                  <a:gd name="T57" fmla="*/ 215 h 326"/>
                  <a:gd name="T58" fmla="*/ 6 w 235"/>
                  <a:gd name="T59" fmla="*/ 178 h 326"/>
                  <a:gd name="T60" fmla="*/ 18 w 235"/>
                  <a:gd name="T61" fmla="*/ 166 h 326"/>
                  <a:gd name="T62" fmla="*/ 24 w 235"/>
                  <a:gd name="T63" fmla="*/ 147 h 326"/>
                  <a:gd name="T64" fmla="*/ 48 w 235"/>
                  <a:gd name="T65" fmla="*/ 154 h 326"/>
                  <a:gd name="T66" fmla="*/ 60 w 235"/>
                  <a:gd name="T67" fmla="*/ 141 h 326"/>
                  <a:gd name="T68" fmla="*/ 66 w 235"/>
                  <a:gd name="T69" fmla="*/ 129 h 326"/>
                  <a:gd name="T70" fmla="*/ 72 w 235"/>
                  <a:gd name="T71" fmla="*/ 110 h 326"/>
                  <a:gd name="T72" fmla="*/ 72 w 235"/>
                  <a:gd name="T73" fmla="*/ 92 h 326"/>
                  <a:gd name="T74" fmla="*/ 90 w 235"/>
                  <a:gd name="T75" fmla="*/ 67 h 326"/>
                  <a:gd name="T76" fmla="*/ 103 w 235"/>
                  <a:gd name="T77" fmla="*/ 55 h 326"/>
                  <a:gd name="T78" fmla="*/ 97 w 235"/>
                  <a:gd name="T79" fmla="*/ 37 h 326"/>
                  <a:gd name="T80" fmla="*/ 90 w 235"/>
                  <a:gd name="T81" fmla="*/ 18 h 326"/>
                  <a:gd name="T82" fmla="*/ 103 w 235"/>
                  <a:gd name="T83" fmla="*/ 0 h 326"/>
                  <a:gd name="T84" fmla="*/ 115 w 235"/>
                  <a:gd name="T85" fmla="*/ 12 h 326"/>
                  <a:gd name="T86" fmla="*/ 127 w 235"/>
                  <a:gd name="T87" fmla="*/ 24 h 326"/>
                  <a:gd name="T88" fmla="*/ 145 w 235"/>
                  <a:gd name="T89" fmla="*/ 30 h 326"/>
                  <a:gd name="T90" fmla="*/ 151 w 235"/>
                  <a:gd name="T91" fmla="*/ 24 h 326"/>
                  <a:gd name="T92" fmla="*/ 175 w 235"/>
                  <a:gd name="T93" fmla="*/ 18 h 326"/>
                  <a:gd name="T94" fmla="*/ 181 w 235"/>
                  <a:gd name="T95" fmla="*/ 37 h 3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5"/>
                  <a:gd name="T145" fmla="*/ 0 h 326"/>
                  <a:gd name="T146" fmla="*/ 235 w 235"/>
                  <a:gd name="T147" fmla="*/ 326 h 3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5" h="326">
                    <a:moveTo>
                      <a:pt x="181" y="37"/>
                    </a:moveTo>
                    <a:lnTo>
                      <a:pt x="181" y="43"/>
                    </a:lnTo>
                    <a:lnTo>
                      <a:pt x="181" y="49"/>
                    </a:lnTo>
                    <a:lnTo>
                      <a:pt x="187" y="49"/>
                    </a:lnTo>
                    <a:lnTo>
                      <a:pt x="193" y="55"/>
                    </a:lnTo>
                    <a:lnTo>
                      <a:pt x="199" y="55"/>
                    </a:lnTo>
                    <a:lnTo>
                      <a:pt x="205" y="55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67"/>
                    </a:lnTo>
                    <a:lnTo>
                      <a:pt x="211" y="74"/>
                    </a:lnTo>
                    <a:lnTo>
                      <a:pt x="211" y="86"/>
                    </a:lnTo>
                    <a:lnTo>
                      <a:pt x="211" y="92"/>
                    </a:lnTo>
                    <a:lnTo>
                      <a:pt x="217" y="92"/>
                    </a:lnTo>
                    <a:lnTo>
                      <a:pt x="217" y="98"/>
                    </a:lnTo>
                    <a:lnTo>
                      <a:pt x="211" y="104"/>
                    </a:lnTo>
                    <a:lnTo>
                      <a:pt x="211" y="110"/>
                    </a:lnTo>
                    <a:lnTo>
                      <a:pt x="217" y="110"/>
                    </a:lnTo>
                    <a:lnTo>
                      <a:pt x="217" y="117"/>
                    </a:lnTo>
                    <a:lnTo>
                      <a:pt x="223" y="117"/>
                    </a:lnTo>
                    <a:lnTo>
                      <a:pt x="223" y="123"/>
                    </a:lnTo>
                    <a:lnTo>
                      <a:pt x="229" y="123"/>
                    </a:lnTo>
                    <a:lnTo>
                      <a:pt x="235" y="123"/>
                    </a:lnTo>
                    <a:lnTo>
                      <a:pt x="235" y="129"/>
                    </a:lnTo>
                    <a:lnTo>
                      <a:pt x="229" y="135"/>
                    </a:lnTo>
                    <a:lnTo>
                      <a:pt x="223" y="129"/>
                    </a:lnTo>
                    <a:lnTo>
                      <a:pt x="217" y="129"/>
                    </a:lnTo>
                    <a:lnTo>
                      <a:pt x="217" y="135"/>
                    </a:lnTo>
                    <a:lnTo>
                      <a:pt x="223" y="141"/>
                    </a:lnTo>
                    <a:lnTo>
                      <a:pt x="217" y="147"/>
                    </a:lnTo>
                    <a:lnTo>
                      <a:pt x="211" y="147"/>
                    </a:lnTo>
                    <a:lnTo>
                      <a:pt x="211" y="141"/>
                    </a:lnTo>
                    <a:lnTo>
                      <a:pt x="211" y="135"/>
                    </a:lnTo>
                    <a:lnTo>
                      <a:pt x="205" y="129"/>
                    </a:lnTo>
                    <a:lnTo>
                      <a:pt x="199" y="129"/>
                    </a:lnTo>
                    <a:lnTo>
                      <a:pt x="193" y="129"/>
                    </a:lnTo>
                    <a:lnTo>
                      <a:pt x="187" y="129"/>
                    </a:lnTo>
                    <a:lnTo>
                      <a:pt x="187" y="135"/>
                    </a:lnTo>
                    <a:lnTo>
                      <a:pt x="187" y="141"/>
                    </a:lnTo>
                    <a:lnTo>
                      <a:pt x="193" y="147"/>
                    </a:lnTo>
                    <a:lnTo>
                      <a:pt x="199" y="147"/>
                    </a:lnTo>
                    <a:lnTo>
                      <a:pt x="205" y="154"/>
                    </a:lnTo>
                    <a:lnTo>
                      <a:pt x="199" y="154"/>
                    </a:lnTo>
                    <a:lnTo>
                      <a:pt x="199" y="160"/>
                    </a:lnTo>
                    <a:lnTo>
                      <a:pt x="193" y="160"/>
                    </a:lnTo>
                    <a:lnTo>
                      <a:pt x="193" y="166"/>
                    </a:lnTo>
                    <a:lnTo>
                      <a:pt x="199" y="166"/>
                    </a:lnTo>
                    <a:lnTo>
                      <a:pt x="193" y="172"/>
                    </a:lnTo>
                    <a:lnTo>
                      <a:pt x="193" y="178"/>
                    </a:lnTo>
                    <a:lnTo>
                      <a:pt x="187" y="184"/>
                    </a:lnTo>
                    <a:lnTo>
                      <a:pt x="187" y="190"/>
                    </a:lnTo>
                    <a:lnTo>
                      <a:pt x="187" y="197"/>
                    </a:lnTo>
                    <a:lnTo>
                      <a:pt x="187" y="203"/>
                    </a:lnTo>
                    <a:lnTo>
                      <a:pt x="187" y="209"/>
                    </a:lnTo>
                    <a:lnTo>
                      <a:pt x="181" y="209"/>
                    </a:lnTo>
                    <a:lnTo>
                      <a:pt x="181" y="221"/>
                    </a:lnTo>
                    <a:lnTo>
                      <a:pt x="181" y="227"/>
                    </a:lnTo>
                    <a:lnTo>
                      <a:pt x="187" y="227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3" y="240"/>
                    </a:lnTo>
                    <a:lnTo>
                      <a:pt x="187" y="252"/>
                    </a:lnTo>
                    <a:lnTo>
                      <a:pt x="181" y="252"/>
                    </a:lnTo>
                    <a:lnTo>
                      <a:pt x="181" y="258"/>
                    </a:lnTo>
                    <a:lnTo>
                      <a:pt x="187" y="258"/>
                    </a:lnTo>
                    <a:lnTo>
                      <a:pt x="187" y="264"/>
                    </a:lnTo>
                    <a:lnTo>
                      <a:pt x="181" y="270"/>
                    </a:lnTo>
                    <a:lnTo>
                      <a:pt x="181" y="277"/>
                    </a:lnTo>
                    <a:lnTo>
                      <a:pt x="175" y="277"/>
                    </a:lnTo>
                    <a:lnTo>
                      <a:pt x="163" y="270"/>
                    </a:lnTo>
                    <a:lnTo>
                      <a:pt x="157" y="270"/>
                    </a:lnTo>
                    <a:lnTo>
                      <a:pt x="151" y="270"/>
                    </a:lnTo>
                    <a:lnTo>
                      <a:pt x="151" y="264"/>
                    </a:lnTo>
                    <a:lnTo>
                      <a:pt x="145" y="264"/>
                    </a:lnTo>
                    <a:lnTo>
                      <a:pt x="145" y="258"/>
                    </a:lnTo>
                    <a:lnTo>
                      <a:pt x="139" y="252"/>
                    </a:lnTo>
                    <a:lnTo>
                      <a:pt x="133" y="252"/>
                    </a:lnTo>
                    <a:lnTo>
                      <a:pt x="127" y="246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9" y="252"/>
                    </a:lnTo>
                    <a:lnTo>
                      <a:pt x="103" y="252"/>
                    </a:lnTo>
                    <a:lnTo>
                      <a:pt x="97" y="252"/>
                    </a:lnTo>
                    <a:lnTo>
                      <a:pt x="97" y="258"/>
                    </a:lnTo>
                    <a:lnTo>
                      <a:pt x="84" y="264"/>
                    </a:lnTo>
                    <a:lnTo>
                      <a:pt x="84" y="270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8" y="283"/>
                    </a:lnTo>
                    <a:lnTo>
                      <a:pt x="72" y="289"/>
                    </a:lnTo>
                    <a:lnTo>
                      <a:pt x="72" y="295"/>
                    </a:lnTo>
                    <a:lnTo>
                      <a:pt x="66" y="295"/>
                    </a:lnTo>
                    <a:lnTo>
                      <a:pt x="66" y="301"/>
                    </a:lnTo>
                    <a:lnTo>
                      <a:pt x="60" y="307"/>
                    </a:lnTo>
                    <a:lnTo>
                      <a:pt x="60" y="313"/>
                    </a:lnTo>
                    <a:lnTo>
                      <a:pt x="66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54" y="313"/>
                    </a:lnTo>
                    <a:lnTo>
                      <a:pt x="54" y="307"/>
                    </a:lnTo>
                    <a:lnTo>
                      <a:pt x="54" y="301"/>
                    </a:lnTo>
                    <a:lnTo>
                      <a:pt x="54" y="295"/>
                    </a:lnTo>
                    <a:lnTo>
                      <a:pt x="48" y="295"/>
                    </a:lnTo>
                    <a:lnTo>
                      <a:pt x="48" y="289"/>
                    </a:lnTo>
                    <a:lnTo>
                      <a:pt x="42" y="283"/>
                    </a:lnTo>
                    <a:lnTo>
                      <a:pt x="36" y="277"/>
                    </a:lnTo>
                    <a:lnTo>
                      <a:pt x="36" y="270"/>
                    </a:lnTo>
                    <a:lnTo>
                      <a:pt x="30" y="264"/>
                    </a:lnTo>
                    <a:lnTo>
                      <a:pt x="24" y="258"/>
                    </a:lnTo>
                    <a:lnTo>
                      <a:pt x="18" y="252"/>
                    </a:lnTo>
                    <a:lnTo>
                      <a:pt x="12" y="252"/>
                    </a:lnTo>
                    <a:lnTo>
                      <a:pt x="6" y="246"/>
                    </a:lnTo>
                    <a:lnTo>
                      <a:pt x="0" y="240"/>
                    </a:lnTo>
                    <a:lnTo>
                      <a:pt x="0" y="234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6" y="190"/>
                    </a:lnTo>
                    <a:lnTo>
                      <a:pt x="6" y="178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8" y="172"/>
                    </a:lnTo>
                    <a:lnTo>
                      <a:pt x="18" y="166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7"/>
                    </a:lnTo>
                    <a:lnTo>
                      <a:pt x="24" y="147"/>
                    </a:lnTo>
                    <a:lnTo>
                      <a:pt x="30" y="147"/>
                    </a:lnTo>
                    <a:lnTo>
                      <a:pt x="36" y="154"/>
                    </a:lnTo>
                    <a:lnTo>
                      <a:pt x="42" y="154"/>
                    </a:lnTo>
                    <a:lnTo>
                      <a:pt x="48" y="154"/>
                    </a:lnTo>
                    <a:lnTo>
                      <a:pt x="48" y="147"/>
                    </a:lnTo>
                    <a:lnTo>
                      <a:pt x="54" y="147"/>
                    </a:lnTo>
                    <a:lnTo>
                      <a:pt x="54" y="141"/>
                    </a:lnTo>
                    <a:lnTo>
                      <a:pt x="60" y="141"/>
                    </a:lnTo>
                    <a:lnTo>
                      <a:pt x="66" y="141"/>
                    </a:lnTo>
                    <a:lnTo>
                      <a:pt x="60" y="135"/>
                    </a:lnTo>
                    <a:lnTo>
                      <a:pt x="66" y="135"/>
                    </a:lnTo>
                    <a:lnTo>
                      <a:pt x="66" y="129"/>
                    </a:lnTo>
                    <a:lnTo>
                      <a:pt x="66" y="123"/>
                    </a:lnTo>
                    <a:lnTo>
                      <a:pt x="72" y="123"/>
                    </a:lnTo>
                    <a:lnTo>
                      <a:pt x="72" y="117"/>
                    </a:lnTo>
                    <a:lnTo>
                      <a:pt x="72" y="110"/>
                    </a:lnTo>
                    <a:lnTo>
                      <a:pt x="78" y="104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8" y="86"/>
                    </a:lnTo>
                    <a:lnTo>
                      <a:pt x="84" y="80"/>
                    </a:lnTo>
                    <a:lnTo>
                      <a:pt x="90" y="74"/>
                    </a:lnTo>
                    <a:lnTo>
                      <a:pt x="90" y="67"/>
                    </a:lnTo>
                    <a:lnTo>
                      <a:pt x="97" y="67"/>
                    </a:lnTo>
                    <a:lnTo>
                      <a:pt x="97" y="61"/>
                    </a:lnTo>
                    <a:lnTo>
                      <a:pt x="103" y="61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97" y="49"/>
                    </a:lnTo>
                    <a:lnTo>
                      <a:pt x="97" y="43"/>
                    </a:lnTo>
                    <a:lnTo>
                      <a:pt x="97" y="37"/>
                    </a:lnTo>
                    <a:lnTo>
                      <a:pt x="90" y="37"/>
                    </a:lnTo>
                    <a:lnTo>
                      <a:pt x="90" y="30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7" y="12"/>
                    </a:lnTo>
                    <a:lnTo>
                      <a:pt x="103" y="12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09" y="6"/>
                    </a:lnTo>
                    <a:lnTo>
                      <a:pt x="115" y="6"/>
                    </a:lnTo>
                    <a:lnTo>
                      <a:pt x="115" y="12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4"/>
                    </a:lnTo>
                    <a:lnTo>
                      <a:pt x="127" y="24"/>
                    </a:lnTo>
                    <a:lnTo>
                      <a:pt x="133" y="24"/>
                    </a:lnTo>
                    <a:lnTo>
                      <a:pt x="139" y="24"/>
                    </a:lnTo>
                    <a:lnTo>
                      <a:pt x="139" y="30"/>
                    </a:lnTo>
                    <a:lnTo>
                      <a:pt x="145" y="30"/>
                    </a:lnTo>
                    <a:lnTo>
                      <a:pt x="145" y="24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51" y="24"/>
                    </a:lnTo>
                    <a:lnTo>
                      <a:pt x="157" y="24"/>
                    </a:lnTo>
                    <a:lnTo>
                      <a:pt x="163" y="24"/>
                    </a:lnTo>
                    <a:lnTo>
                      <a:pt x="163" y="18"/>
                    </a:lnTo>
                    <a:lnTo>
                      <a:pt x="175" y="18"/>
                    </a:lnTo>
                    <a:lnTo>
                      <a:pt x="181" y="18"/>
                    </a:lnTo>
                    <a:lnTo>
                      <a:pt x="181" y="24"/>
                    </a:lnTo>
                    <a:lnTo>
                      <a:pt x="181" y="30"/>
                    </a:lnTo>
                    <a:lnTo>
                      <a:pt x="181" y="3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7" name="Freeform 359"/>
              <p:cNvSpPr>
                <a:spLocks/>
              </p:cNvSpPr>
              <p:nvPr/>
            </p:nvSpPr>
            <p:spPr bwMode="auto">
              <a:xfrm>
                <a:off x="970" y="3417"/>
                <a:ext cx="452" cy="523"/>
              </a:xfrm>
              <a:custGeom>
                <a:avLst/>
                <a:gdLst>
                  <a:gd name="T0" fmla="*/ 295 w 452"/>
                  <a:gd name="T1" fmla="*/ 307 h 523"/>
                  <a:gd name="T2" fmla="*/ 283 w 452"/>
                  <a:gd name="T3" fmla="*/ 332 h 523"/>
                  <a:gd name="T4" fmla="*/ 271 w 452"/>
                  <a:gd name="T5" fmla="*/ 351 h 523"/>
                  <a:gd name="T6" fmla="*/ 241 w 452"/>
                  <a:gd name="T7" fmla="*/ 351 h 523"/>
                  <a:gd name="T8" fmla="*/ 229 w 452"/>
                  <a:gd name="T9" fmla="*/ 375 h 523"/>
                  <a:gd name="T10" fmla="*/ 223 w 452"/>
                  <a:gd name="T11" fmla="*/ 431 h 523"/>
                  <a:gd name="T12" fmla="*/ 193 w 452"/>
                  <a:gd name="T13" fmla="*/ 443 h 523"/>
                  <a:gd name="T14" fmla="*/ 175 w 452"/>
                  <a:gd name="T15" fmla="*/ 467 h 523"/>
                  <a:gd name="T16" fmla="*/ 157 w 452"/>
                  <a:gd name="T17" fmla="*/ 492 h 523"/>
                  <a:gd name="T18" fmla="*/ 138 w 452"/>
                  <a:gd name="T19" fmla="*/ 523 h 523"/>
                  <a:gd name="T20" fmla="*/ 126 w 452"/>
                  <a:gd name="T21" fmla="*/ 480 h 523"/>
                  <a:gd name="T22" fmla="*/ 114 w 452"/>
                  <a:gd name="T23" fmla="*/ 461 h 523"/>
                  <a:gd name="T24" fmla="*/ 90 w 452"/>
                  <a:gd name="T25" fmla="*/ 486 h 523"/>
                  <a:gd name="T26" fmla="*/ 84 w 452"/>
                  <a:gd name="T27" fmla="*/ 474 h 523"/>
                  <a:gd name="T28" fmla="*/ 54 w 452"/>
                  <a:gd name="T29" fmla="*/ 480 h 523"/>
                  <a:gd name="T30" fmla="*/ 24 w 452"/>
                  <a:gd name="T31" fmla="*/ 498 h 523"/>
                  <a:gd name="T32" fmla="*/ 24 w 452"/>
                  <a:gd name="T33" fmla="*/ 474 h 523"/>
                  <a:gd name="T34" fmla="*/ 24 w 452"/>
                  <a:gd name="T35" fmla="*/ 449 h 523"/>
                  <a:gd name="T36" fmla="*/ 0 w 452"/>
                  <a:gd name="T37" fmla="*/ 437 h 523"/>
                  <a:gd name="T38" fmla="*/ 6 w 452"/>
                  <a:gd name="T39" fmla="*/ 418 h 523"/>
                  <a:gd name="T40" fmla="*/ 6 w 452"/>
                  <a:gd name="T41" fmla="*/ 394 h 523"/>
                  <a:gd name="T42" fmla="*/ 12 w 452"/>
                  <a:gd name="T43" fmla="*/ 369 h 523"/>
                  <a:gd name="T44" fmla="*/ 12 w 452"/>
                  <a:gd name="T45" fmla="*/ 320 h 523"/>
                  <a:gd name="T46" fmla="*/ 24 w 452"/>
                  <a:gd name="T47" fmla="*/ 264 h 523"/>
                  <a:gd name="T48" fmla="*/ 42 w 452"/>
                  <a:gd name="T49" fmla="*/ 227 h 523"/>
                  <a:gd name="T50" fmla="*/ 36 w 452"/>
                  <a:gd name="T51" fmla="*/ 197 h 523"/>
                  <a:gd name="T52" fmla="*/ 36 w 452"/>
                  <a:gd name="T53" fmla="*/ 166 h 523"/>
                  <a:gd name="T54" fmla="*/ 60 w 452"/>
                  <a:gd name="T55" fmla="*/ 117 h 523"/>
                  <a:gd name="T56" fmla="*/ 78 w 452"/>
                  <a:gd name="T57" fmla="*/ 98 h 523"/>
                  <a:gd name="T58" fmla="*/ 78 w 452"/>
                  <a:gd name="T59" fmla="*/ 68 h 523"/>
                  <a:gd name="T60" fmla="*/ 84 w 452"/>
                  <a:gd name="T61" fmla="*/ 37 h 523"/>
                  <a:gd name="T62" fmla="*/ 96 w 452"/>
                  <a:gd name="T63" fmla="*/ 6 h 523"/>
                  <a:gd name="T64" fmla="*/ 132 w 452"/>
                  <a:gd name="T65" fmla="*/ 0 h 523"/>
                  <a:gd name="T66" fmla="*/ 157 w 452"/>
                  <a:gd name="T67" fmla="*/ 12 h 523"/>
                  <a:gd name="T68" fmla="*/ 181 w 452"/>
                  <a:gd name="T69" fmla="*/ 12 h 523"/>
                  <a:gd name="T70" fmla="*/ 199 w 452"/>
                  <a:gd name="T71" fmla="*/ 6 h 523"/>
                  <a:gd name="T72" fmla="*/ 217 w 452"/>
                  <a:gd name="T73" fmla="*/ 0 h 523"/>
                  <a:gd name="T74" fmla="*/ 247 w 452"/>
                  <a:gd name="T75" fmla="*/ 6 h 523"/>
                  <a:gd name="T76" fmla="*/ 271 w 452"/>
                  <a:gd name="T77" fmla="*/ 6 h 523"/>
                  <a:gd name="T78" fmla="*/ 283 w 452"/>
                  <a:gd name="T79" fmla="*/ 6 h 523"/>
                  <a:gd name="T80" fmla="*/ 307 w 452"/>
                  <a:gd name="T81" fmla="*/ 6 h 523"/>
                  <a:gd name="T82" fmla="*/ 338 w 452"/>
                  <a:gd name="T83" fmla="*/ 12 h 523"/>
                  <a:gd name="T84" fmla="*/ 368 w 452"/>
                  <a:gd name="T85" fmla="*/ 18 h 523"/>
                  <a:gd name="T86" fmla="*/ 386 w 452"/>
                  <a:gd name="T87" fmla="*/ 24 h 523"/>
                  <a:gd name="T88" fmla="*/ 404 w 452"/>
                  <a:gd name="T89" fmla="*/ 31 h 523"/>
                  <a:gd name="T90" fmla="*/ 416 w 452"/>
                  <a:gd name="T91" fmla="*/ 43 h 523"/>
                  <a:gd name="T92" fmla="*/ 434 w 452"/>
                  <a:gd name="T93" fmla="*/ 37 h 523"/>
                  <a:gd name="T94" fmla="*/ 446 w 452"/>
                  <a:gd name="T95" fmla="*/ 49 h 523"/>
                  <a:gd name="T96" fmla="*/ 428 w 452"/>
                  <a:gd name="T97" fmla="*/ 68 h 523"/>
                  <a:gd name="T98" fmla="*/ 404 w 452"/>
                  <a:gd name="T99" fmla="*/ 80 h 523"/>
                  <a:gd name="T100" fmla="*/ 386 w 452"/>
                  <a:gd name="T101" fmla="*/ 98 h 523"/>
                  <a:gd name="T102" fmla="*/ 386 w 452"/>
                  <a:gd name="T103" fmla="*/ 123 h 523"/>
                  <a:gd name="T104" fmla="*/ 374 w 452"/>
                  <a:gd name="T105" fmla="*/ 147 h 523"/>
                  <a:gd name="T106" fmla="*/ 344 w 452"/>
                  <a:gd name="T107" fmla="*/ 160 h 523"/>
                  <a:gd name="T108" fmla="*/ 332 w 452"/>
                  <a:gd name="T109" fmla="*/ 184 h 523"/>
                  <a:gd name="T110" fmla="*/ 320 w 452"/>
                  <a:gd name="T111" fmla="*/ 209 h 523"/>
                  <a:gd name="T112" fmla="*/ 320 w 452"/>
                  <a:gd name="T113" fmla="*/ 240 h 523"/>
                  <a:gd name="T114" fmla="*/ 320 w 452"/>
                  <a:gd name="T115" fmla="*/ 264 h 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2"/>
                  <a:gd name="T175" fmla="*/ 0 h 523"/>
                  <a:gd name="T176" fmla="*/ 452 w 452"/>
                  <a:gd name="T177" fmla="*/ 523 h 52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2" h="523">
                    <a:moveTo>
                      <a:pt x="301" y="283"/>
                    </a:moveTo>
                    <a:lnTo>
                      <a:pt x="295" y="289"/>
                    </a:lnTo>
                    <a:lnTo>
                      <a:pt x="295" y="295"/>
                    </a:lnTo>
                    <a:lnTo>
                      <a:pt x="301" y="295"/>
                    </a:lnTo>
                    <a:lnTo>
                      <a:pt x="301" y="301"/>
                    </a:lnTo>
                    <a:lnTo>
                      <a:pt x="295" y="307"/>
                    </a:lnTo>
                    <a:lnTo>
                      <a:pt x="295" y="314"/>
                    </a:lnTo>
                    <a:lnTo>
                      <a:pt x="295" y="320"/>
                    </a:lnTo>
                    <a:lnTo>
                      <a:pt x="289" y="320"/>
                    </a:lnTo>
                    <a:lnTo>
                      <a:pt x="289" y="326"/>
                    </a:lnTo>
                    <a:lnTo>
                      <a:pt x="289" y="332"/>
                    </a:lnTo>
                    <a:lnTo>
                      <a:pt x="283" y="332"/>
                    </a:lnTo>
                    <a:lnTo>
                      <a:pt x="289" y="338"/>
                    </a:lnTo>
                    <a:lnTo>
                      <a:pt x="283" y="338"/>
                    </a:lnTo>
                    <a:lnTo>
                      <a:pt x="277" y="338"/>
                    </a:lnTo>
                    <a:lnTo>
                      <a:pt x="277" y="344"/>
                    </a:lnTo>
                    <a:lnTo>
                      <a:pt x="271" y="344"/>
                    </a:lnTo>
                    <a:lnTo>
                      <a:pt x="271" y="351"/>
                    </a:lnTo>
                    <a:lnTo>
                      <a:pt x="265" y="351"/>
                    </a:lnTo>
                    <a:lnTo>
                      <a:pt x="259" y="351"/>
                    </a:lnTo>
                    <a:lnTo>
                      <a:pt x="253" y="344"/>
                    </a:lnTo>
                    <a:lnTo>
                      <a:pt x="247" y="344"/>
                    </a:lnTo>
                    <a:lnTo>
                      <a:pt x="241" y="344"/>
                    </a:lnTo>
                    <a:lnTo>
                      <a:pt x="241" y="351"/>
                    </a:lnTo>
                    <a:lnTo>
                      <a:pt x="241" y="357"/>
                    </a:lnTo>
                    <a:lnTo>
                      <a:pt x="241" y="363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35" y="375"/>
                    </a:lnTo>
                    <a:lnTo>
                      <a:pt x="229" y="375"/>
                    </a:lnTo>
                    <a:lnTo>
                      <a:pt x="229" y="387"/>
                    </a:lnTo>
                    <a:lnTo>
                      <a:pt x="223" y="400"/>
                    </a:lnTo>
                    <a:lnTo>
                      <a:pt x="223" y="406"/>
                    </a:lnTo>
                    <a:lnTo>
                      <a:pt x="223" y="412"/>
                    </a:lnTo>
                    <a:lnTo>
                      <a:pt x="223" y="418"/>
                    </a:lnTo>
                    <a:lnTo>
                      <a:pt x="223" y="431"/>
                    </a:lnTo>
                    <a:lnTo>
                      <a:pt x="223" y="437"/>
                    </a:lnTo>
                    <a:lnTo>
                      <a:pt x="217" y="437"/>
                    </a:lnTo>
                    <a:lnTo>
                      <a:pt x="211" y="437"/>
                    </a:lnTo>
                    <a:lnTo>
                      <a:pt x="205" y="437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81" y="455"/>
                    </a:lnTo>
                    <a:lnTo>
                      <a:pt x="181" y="461"/>
                    </a:lnTo>
                    <a:lnTo>
                      <a:pt x="175" y="467"/>
                    </a:lnTo>
                    <a:lnTo>
                      <a:pt x="175" y="474"/>
                    </a:lnTo>
                    <a:lnTo>
                      <a:pt x="169" y="474"/>
                    </a:lnTo>
                    <a:lnTo>
                      <a:pt x="163" y="480"/>
                    </a:lnTo>
                    <a:lnTo>
                      <a:pt x="163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57" y="498"/>
                    </a:lnTo>
                    <a:lnTo>
                      <a:pt x="150" y="498"/>
                    </a:lnTo>
                    <a:lnTo>
                      <a:pt x="144" y="504"/>
                    </a:lnTo>
                    <a:lnTo>
                      <a:pt x="138" y="510"/>
                    </a:lnTo>
                    <a:lnTo>
                      <a:pt x="138" y="517"/>
                    </a:lnTo>
                    <a:lnTo>
                      <a:pt x="138" y="523"/>
                    </a:lnTo>
                    <a:lnTo>
                      <a:pt x="132" y="523"/>
                    </a:lnTo>
                    <a:lnTo>
                      <a:pt x="132" y="510"/>
                    </a:lnTo>
                    <a:lnTo>
                      <a:pt x="132" y="504"/>
                    </a:lnTo>
                    <a:lnTo>
                      <a:pt x="132" y="492"/>
                    </a:lnTo>
                    <a:lnTo>
                      <a:pt x="126" y="486"/>
                    </a:lnTo>
                    <a:lnTo>
                      <a:pt x="126" y="480"/>
                    </a:lnTo>
                    <a:lnTo>
                      <a:pt x="120" y="480"/>
                    </a:lnTo>
                    <a:lnTo>
                      <a:pt x="114" y="480"/>
                    </a:lnTo>
                    <a:lnTo>
                      <a:pt x="108" y="480"/>
                    </a:lnTo>
                    <a:lnTo>
                      <a:pt x="108" y="474"/>
                    </a:lnTo>
                    <a:lnTo>
                      <a:pt x="108" y="467"/>
                    </a:lnTo>
                    <a:lnTo>
                      <a:pt x="114" y="461"/>
                    </a:lnTo>
                    <a:lnTo>
                      <a:pt x="108" y="461"/>
                    </a:lnTo>
                    <a:lnTo>
                      <a:pt x="102" y="467"/>
                    </a:lnTo>
                    <a:lnTo>
                      <a:pt x="102" y="474"/>
                    </a:lnTo>
                    <a:lnTo>
                      <a:pt x="96" y="480"/>
                    </a:lnTo>
                    <a:lnTo>
                      <a:pt x="96" y="486"/>
                    </a:lnTo>
                    <a:lnTo>
                      <a:pt x="90" y="486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78" y="492"/>
                    </a:lnTo>
                    <a:lnTo>
                      <a:pt x="78" y="486"/>
                    </a:lnTo>
                    <a:lnTo>
                      <a:pt x="84" y="480"/>
                    </a:lnTo>
                    <a:lnTo>
                      <a:pt x="84" y="474"/>
                    </a:lnTo>
                    <a:lnTo>
                      <a:pt x="78" y="474"/>
                    </a:lnTo>
                    <a:lnTo>
                      <a:pt x="72" y="474"/>
                    </a:lnTo>
                    <a:lnTo>
                      <a:pt x="66" y="474"/>
                    </a:lnTo>
                    <a:lnTo>
                      <a:pt x="60" y="474"/>
                    </a:lnTo>
                    <a:lnTo>
                      <a:pt x="60" y="480"/>
                    </a:lnTo>
                    <a:lnTo>
                      <a:pt x="54" y="480"/>
                    </a:lnTo>
                    <a:lnTo>
                      <a:pt x="48" y="486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98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24" y="474"/>
                    </a:lnTo>
                    <a:lnTo>
                      <a:pt x="24" y="467"/>
                    </a:lnTo>
                    <a:lnTo>
                      <a:pt x="30" y="467"/>
                    </a:lnTo>
                    <a:lnTo>
                      <a:pt x="30" y="461"/>
                    </a:lnTo>
                    <a:lnTo>
                      <a:pt x="30" y="455"/>
                    </a:lnTo>
                    <a:lnTo>
                      <a:pt x="30" y="449"/>
                    </a:lnTo>
                    <a:lnTo>
                      <a:pt x="24" y="449"/>
                    </a:lnTo>
                    <a:lnTo>
                      <a:pt x="18" y="449"/>
                    </a:lnTo>
                    <a:lnTo>
                      <a:pt x="12" y="449"/>
                    </a:lnTo>
                    <a:lnTo>
                      <a:pt x="6" y="449"/>
                    </a:lnTo>
                    <a:lnTo>
                      <a:pt x="0" y="449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6" y="437"/>
                    </a:lnTo>
                    <a:lnTo>
                      <a:pt x="6" y="431"/>
                    </a:lnTo>
                    <a:lnTo>
                      <a:pt x="0" y="431"/>
                    </a:lnTo>
                    <a:lnTo>
                      <a:pt x="6" y="431"/>
                    </a:lnTo>
                    <a:lnTo>
                      <a:pt x="6" y="424"/>
                    </a:lnTo>
                    <a:lnTo>
                      <a:pt x="6" y="418"/>
                    </a:lnTo>
                    <a:lnTo>
                      <a:pt x="6" y="412"/>
                    </a:lnTo>
                    <a:lnTo>
                      <a:pt x="6" y="406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4"/>
                    </a:lnTo>
                    <a:lnTo>
                      <a:pt x="0" y="394"/>
                    </a:lnTo>
                    <a:lnTo>
                      <a:pt x="0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69"/>
                    </a:lnTo>
                    <a:lnTo>
                      <a:pt x="12" y="357"/>
                    </a:lnTo>
                    <a:lnTo>
                      <a:pt x="12" y="344"/>
                    </a:lnTo>
                    <a:lnTo>
                      <a:pt x="6" y="338"/>
                    </a:lnTo>
                    <a:lnTo>
                      <a:pt x="6" y="332"/>
                    </a:lnTo>
                    <a:lnTo>
                      <a:pt x="6" y="326"/>
                    </a:lnTo>
                    <a:lnTo>
                      <a:pt x="12" y="320"/>
                    </a:lnTo>
                    <a:lnTo>
                      <a:pt x="12" y="301"/>
                    </a:lnTo>
                    <a:lnTo>
                      <a:pt x="12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4"/>
                    </a:lnTo>
                    <a:lnTo>
                      <a:pt x="30" y="258"/>
                    </a:lnTo>
                    <a:lnTo>
                      <a:pt x="30" y="252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7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36" y="203"/>
                    </a:lnTo>
                    <a:lnTo>
                      <a:pt x="36" y="197"/>
                    </a:lnTo>
                    <a:lnTo>
                      <a:pt x="36" y="191"/>
                    </a:lnTo>
                    <a:lnTo>
                      <a:pt x="42" y="184"/>
                    </a:lnTo>
                    <a:lnTo>
                      <a:pt x="42" y="178"/>
                    </a:lnTo>
                    <a:lnTo>
                      <a:pt x="42" y="172"/>
                    </a:lnTo>
                    <a:lnTo>
                      <a:pt x="36" y="172"/>
                    </a:lnTo>
                    <a:lnTo>
                      <a:pt x="36" y="166"/>
                    </a:lnTo>
                    <a:lnTo>
                      <a:pt x="36" y="154"/>
                    </a:lnTo>
                    <a:lnTo>
                      <a:pt x="42" y="141"/>
                    </a:lnTo>
                    <a:lnTo>
                      <a:pt x="42" y="135"/>
                    </a:lnTo>
                    <a:lnTo>
                      <a:pt x="42" y="129"/>
                    </a:lnTo>
                    <a:lnTo>
                      <a:pt x="48" y="123"/>
                    </a:lnTo>
                    <a:lnTo>
                      <a:pt x="60" y="117"/>
                    </a:lnTo>
                    <a:lnTo>
                      <a:pt x="66" y="117"/>
                    </a:lnTo>
                    <a:lnTo>
                      <a:pt x="72" y="117"/>
                    </a:lnTo>
                    <a:lnTo>
                      <a:pt x="84" y="111"/>
                    </a:lnTo>
                    <a:lnTo>
                      <a:pt x="90" y="104"/>
                    </a:lnTo>
                    <a:lnTo>
                      <a:pt x="90" y="98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2" y="86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78" y="61"/>
                    </a:lnTo>
                    <a:lnTo>
                      <a:pt x="84" y="55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84" y="43"/>
                    </a:lnTo>
                    <a:lnTo>
                      <a:pt x="84" y="37"/>
                    </a:lnTo>
                    <a:lnTo>
                      <a:pt x="84" y="31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7" y="12"/>
                    </a:lnTo>
                    <a:lnTo>
                      <a:pt x="157" y="6"/>
                    </a:lnTo>
                    <a:lnTo>
                      <a:pt x="163" y="6"/>
                    </a:lnTo>
                    <a:lnTo>
                      <a:pt x="163" y="12"/>
                    </a:lnTo>
                    <a:lnTo>
                      <a:pt x="169" y="12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199" y="0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05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1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1" y="12"/>
                    </a:lnTo>
                    <a:lnTo>
                      <a:pt x="271" y="6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83" y="12"/>
                    </a:lnTo>
                    <a:lnTo>
                      <a:pt x="283" y="6"/>
                    </a:lnTo>
                    <a:lnTo>
                      <a:pt x="283" y="12"/>
                    </a:lnTo>
                    <a:lnTo>
                      <a:pt x="289" y="12"/>
                    </a:lnTo>
                    <a:lnTo>
                      <a:pt x="295" y="12"/>
                    </a:lnTo>
                    <a:lnTo>
                      <a:pt x="301" y="12"/>
                    </a:lnTo>
                    <a:lnTo>
                      <a:pt x="307" y="12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32" y="6"/>
                    </a:lnTo>
                    <a:lnTo>
                      <a:pt x="332" y="12"/>
                    </a:lnTo>
                    <a:lnTo>
                      <a:pt x="338" y="12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50" y="18"/>
                    </a:lnTo>
                    <a:lnTo>
                      <a:pt x="356" y="18"/>
                    </a:lnTo>
                    <a:lnTo>
                      <a:pt x="362" y="18"/>
                    </a:lnTo>
                    <a:lnTo>
                      <a:pt x="368" y="18"/>
                    </a:lnTo>
                    <a:lnTo>
                      <a:pt x="368" y="24"/>
                    </a:lnTo>
                    <a:lnTo>
                      <a:pt x="374" y="24"/>
                    </a:lnTo>
                    <a:lnTo>
                      <a:pt x="380" y="24"/>
                    </a:lnTo>
                    <a:lnTo>
                      <a:pt x="380" y="18"/>
                    </a:lnTo>
                    <a:lnTo>
                      <a:pt x="380" y="24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86" y="24"/>
                    </a:lnTo>
                    <a:lnTo>
                      <a:pt x="392" y="24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04" y="37"/>
                    </a:lnTo>
                    <a:lnTo>
                      <a:pt x="410" y="37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6" y="37"/>
                    </a:lnTo>
                    <a:lnTo>
                      <a:pt x="416" y="43"/>
                    </a:lnTo>
                    <a:lnTo>
                      <a:pt x="422" y="43"/>
                    </a:lnTo>
                    <a:lnTo>
                      <a:pt x="422" y="37"/>
                    </a:lnTo>
                    <a:lnTo>
                      <a:pt x="428" y="37"/>
                    </a:lnTo>
                    <a:lnTo>
                      <a:pt x="434" y="37"/>
                    </a:lnTo>
                    <a:lnTo>
                      <a:pt x="434" y="43"/>
                    </a:lnTo>
                    <a:lnTo>
                      <a:pt x="434" y="37"/>
                    </a:lnTo>
                    <a:lnTo>
                      <a:pt x="440" y="37"/>
                    </a:lnTo>
                    <a:lnTo>
                      <a:pt x="440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52" y="49"/>
                    </a:lnTo>
                    <a:lnTo>
                      <a:pt x="446" y="49"/>
                    </a:lnTo>
                    <a:lnTo>
                      <a:pt x="446" y="55"/>
                    </a:lnTo>
                    <a:lnTo>
                      <a:pt x="440" y="55"/>
                    </a:lnTo>
                    <a:lnTo>
                      <a:pt x="440" y="61"/>
                    </a:lnTo>
                    <a:lnTo>
                      <a:pt x="434" y="61"/>
                    </a:lnTo>
                    <a:lnTo>
                      <a:pt x="428" y="61"/>
                    </a:lnTo>
                    <a:lnTo>
                      <a:pt x="428" y="68"/>
                    </a:lnTo>
                    <a:lnTo>
                      <a:pt x="422" y="68"/>
                    </a:lnTo>
                    <a:lnTo>
                      <a:pt x="416" y="68"/>
                    </a:lnTo>
                    <a:lnTo>
                      <a:pt x="410" y="68"/>
                    </a:lnTo>
                    <a:lnTo>
                      <a:pt x="410" y="74"/>
                    </a:lnTo>
                    <a:lnTo>
                      <a:pt x="410" y="80"/>
                    </a:lnTo>
                    <a:lnTo>
                      <a:pt x="404" y="80"/>
                    </a:lnTo>
                    <a:lnTo>
                      <a:pt x="398" y="80"/>
                    </a:lnTo>
                    <a:lnTo>
                      <a:pt x="398" y="86"/>
                    </a:lnTo>
                    <a:lnTo>
                      <a:pt x="392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8"/>
                    </a:lnTo>
                    <a:lnTo>
                      <a:pt x="386" y="104"/>
                    </a:lnTo>
                    <a:lnTo>
                      <a:pt x="386" y="111"/>
                    </a:lnTo>
                    <a:lnTo>
                      <a:pt x="386" y="117"/>
                    </a:lnTo>
                    <a:lnTo>
                      <a:pt x="392" y="117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29"/>
                    </a:lnTo>
                    <a:lnTo>
                      <a:pt x="386" y="135"/>
                    </a:lnTo>
                    <a:lnTo>
                      <a:pt x="380" y="135"/>
                    </a:lnTo>
                    <a:lnTo>
                      <a:pt x="374" y="135"/>
                    </a:lnTo>
                    <a:lnTo>
                      <a:pt x="374" y="141"/>
                    </a:lnTo>
                    <a:lnTo>
                      <a:pt x="374" y="147"/>
                    </a:lnTo>
                    <a:lnTo>
                      <a:pt x="368" y="147"/>
                    </a:lnTo>
                    <a:lnTo>
                      <a:pt x="362" y="147"/>
                    </a:lnTo>
                    <a:lnTo>
                      <a:pt x="362" y="154"/>
                    </a:lnTo>
                    <a:lnTo>
                      <a:pt x="356" y="154"/>
                    </a:lnTo>
                    <a:lnTo>
                      <a:pt x="350" y="160"/>
                    </a:lnTo>
                    <a:lnTo>
                      <a:pt x="344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38" y="172"/>
                    </a:lnTo>
                    <a:lnTo>
                      <a:pt x="332" y="172"/>
                    </a:lnTo>
                    <a:lnTo>
                      <a:pt x="332" y="178"/>
                    </a:lnTo>
                    <a:lnTo>
                      <a:pt x="332" y="184"/>
                    </a:lnTo>
                    <a:lnTo>
                      <a:pt x="326" y="184"/>
                    </a:lnTo>
                    <a:lnTo>
                      <a:pt x="326" y="191"/>
                    </a:lnTo>
                    <a:lnTo>
                      <a:pt x="326" y="197"/>
                    </a:lnTo>
                    <a:lnTo>
                      <a:pt x="326" y="203"/>
                    </a:lnTo>
                    <a:lnTo>
                      <a:pt x="326" y="209"/>
                    </a:lnTo>
                    <a:lnTo>
                      <a:pt x="320" y="209"/>
                    </a:lnTo>
                    <a:lnTo>
                      <a:pt x="313" y="215"/>
                    </a:lnTo>
                    <a:lnTo>
                      <a:pt x="313" y="221"/>
                    </a:lnTo>
                    <a:lnTo>
                      <a:pt x="313" y="227"/>
                    </a:lnTo>
                    <a:lnTo>
                      <a:pt x="313" y="234"/>
                    </a:lnTo>
                    <a:lnTo>
                      <a:pt x="320" y="234"/>
                    </a:lnTo>
                    <a:lnTo>
                      <a:pt x="320" y="240"/>
                    </a:lnTo>
                    <a:lnTo>
                      <a:pt x="320" y="246"/>
                    </a:lnTo>
                    <a:lnTo>
                      <a:pt x="326" y="246"/>
                    </a:lnTo>
                    <a:lnTo>
                      <a:pt x="326" y="252"/>
                    </a:lnTo>
                    <a:lnTo>
                      <a:pt x="326" y="258"/>
                    </a:lnTo>
                    <a:lnTo>
                      <a:pt x="320" y="258"/>
                    </a:lnTo>
                    <a:lnTo>
                      <a:pt x="320" y="264"/>
                    </a:lnTo>
                    <a:lnTo>
                      <a:pt x="313" y="264"/>
                    </a:lnTo>
                    <a:lnTo>
                      <a:pt x="313" y="271"/>
                    </a:lnTo>
                    <a:lnTo>
                      <a:pt x="307" y="277"/>
                    </a:lnTo>
                    <a:lnTo>
                      <a:pt x="301" y="283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8" name="Freeform 360"/>
              <p:cNvSpPr>
                <a:spLocks/>
              </p:cNvSpPr>
              <p:nvPr/>
            </p:nvSpPr>
            <p:spPr bwMode="auto">
              <a:xfrm>
                <a:off x="601" y="3854"/>
                <a:ext cx="864" cy="523"/>
              </a:xfrm>
              <a:custGeom>
                <a:avLst/>
                <a:gdLst>
                  <a:gd name="T0" fmla="*/ 743 w 864"/>
                  <a:gd name="T1" fmla="*/ 30 h 523"/>
                  <a:gd name="T2" fmla="*/ 773 w 864"/>
                  <a:gd name="T3" fmla="*/ 18 h 523"/>
                  <a:gd name="T4" fmla="*/ 803 w 864"/>
                  <a:gd name="T5" fmla="*/ 24 h 523"/>
                  <a:gd name="T6" fmla="*/ 839 w 864"/>
                  <a:gd name="T7" fmla="*/ 43 h 523"/>
                  <a:gd name="T8" fmla="*/ 833 w 864"/>
                  <a:gd name="T9" fmla="*/ 110 h 523"/>
                  <a:gd name="T10" fmla="*/ 839 w 864"/>
                  <a:gd name="T11" fmla="*/ 153 h 523"/>
                  <a:gd name="T12" fmla="*/ 858 w 864"/>
                  <a:gd name="T13" fmla="*/ 184 h 523"/>
                  <a:gd name="T14" fmla="*/ 851 w 864"/>
                  <a:gd name="T15" fmla="*/ 197 h 523"/>
                  <a:gd name="T16" fmla="*/ 845 w 864"/>
                  <a:gd name="T17" fmla="*/ 221 h 523"/>
                  <a:gd name="T18" fmla="*/ 839 w 864"/>
                  <a:gd name="T19" fmla="*/ 252 h 523"/>
                  <a:gd name="T20" fmla="*/ 833 w 864"/>
                  <a:gd name="T21" fmla="*/ 283 h 523"/>
                  <a:gd name="T22" fmla="*/ 809 w 864"/>
                  <a:gd name="T23" fmla="*/ 307 h 523"/>
                  <a:gd name="T24" fmla="*/ 809 w 864"/>
                  <a:gd name="T25" fmla="*/ 332 h 523"/>
                  <a:gd name="T26" fmla="*/ 815 w 864"/>
                  <a:gd name="T27" fmla="*/ 375 h 523"/>
                  <a:gd name="T28" fmla="*/ 791 w 864"/>
                  <a:gd name="T29" fmla="*/ 412 h 523"/>
                  <a:gd name="T30" fmla="*/ 791 w 864"/>
                  <a:gd name="T31" fmla="*/ 486 h 523"/>
                  <a:gd name="T32" fmla="*/ 761 w 864"/>
                  <a:gd name="T33" fmla="*/ 504 h 523"/>
                  <a:gd name="T34" fmla="*/ 707 w 864"/>
                  <a:gd name="T35" fmla="*/ 510 h 523"/>
                  <a:gd name="T36" fmla="*/ 670 w 864"/>
                  <a:gd name="T37" fmla="*/ 510 h 523"/>
                  <a:gd name="T38" fmla="*/ 658 w 864"/>
                  <a:gd name="T39" fmla="*/ 510 h 523"/>
                  <a:gd name="T40" fmla="*/ 580 w 864"/>
                  <a:gd name="T41" fmla="*/ 523 h 523"/>
                  <a:gd name="T42" fmla="*/ 526 w 864"/>
                  <a:gd name="T43" fmla="*/ 516 h 523"/>
                  <a:gd name="T44" fmla="*/ 471 w 864"/>
                  <a:gd name="T45" fmla="*/ 523 h 523"/>
                  <a:gd name="T46" fmla="*/ 411 w 864"/>
                  <a:gd name="T47" fmla="*/ 516 h 523"/>
                  <a:gd name="T48" fmla="*/ 344 w 864"/>
                  <a:gd name="T49" fmla="*/ 510 h 523"/>
                  <a:gd name="T50" fmla="*/ 266 w 864"/>
                  <a:gd name="T51" fmla="*/ 498 h 523"/>
                  <a:gd name="T52" fmla="*/ 224 w 864"/>
                  <a:gd name="T53" fmla="*/ 492 h 523"/>
                  <a:gd name="T54" fmla="*/ 181 w 864"/>
                  <a:gd name="T55" fmla="*/ 473 h 523"/>
                  <a:gd name="T56" fmla="*/ 145 w 864"/>
                  <a:gd name="T57" fmla="*/ 461 h 523"/>
                  <a:gd name="T58" fmla="*/ 103 w 864"/>
                  <a:gd name="T59" fmla="*/ 436 h 523"/>
                  <a:gd name="T60" fmla="*/ 61 w 864"/>
                  <a:gd name="T61" fmla="*/ 424 h 523"/>
                  <a:gd name="T62" fmla="*/ 30 w 864"/>
                  <a:gd name="T63" fmla="*/ 406 h 523"/>
                  <a:gd name="T64" fmla="*/ 6 w 864"/>
                  <a:gd name="T65" fmla="*/ 393 h 523"/>
                  <a:gd name="T66" fmla="*/ 6 w 864"/>
                  <a:gd name="T67" fmla="*/ 369 h 523"/>
                  <a:gd name="T68" fmla="*/ 37 w 864"/>
                  <a:gd name="T69" fmla="*/ 332 h 523"/>
                  <a:gd name="T70" fmla="*/ 49 w 864"/>
                  <a:gd name="T71" fmla="*/ 295 h 523"/>
                  <a:gd name="T72" fmla="*/ 79 w 864"/>
                  <a:gd name="T73" fmla="*/ 258 h 523"/>
                  <a:gd name="T74" fmla="*/ 79 w 864"/>
                  <a:gd name="T75" fmla="*/ 227 h 523"/>
                  <a:gd name="T76" fmla="*/ 79 w 864"/>
                  <a:gd name="T77" fmla="*/ 197 h 523"/>
                  <a:gd name="T78" fmla="*/ 67 w 864"/>
                  <a:gd name="T79" fmla="*/ 166 h 523"/>
                  <a:gd name="T80" fmla="*/ 103 w 864"/>
                  <a:gd name="T81" fmla="*/ 135 h 523"/>
                  <a:gd name="T82" fmla="*/ 133 w 864"/>
                  <a:gd name="T83" fmla="*/ 123 h 523"/>
                  <a:gd name="T84" fmla="*/ 187 w 864"/>
                  <a:gd name="T85" fmla="*/ 123 h 523"/>
                  <a:gd name="T86" fmla="*/ 224 w 864"/>
                  <a:gd name="T87" fmla="*/ 129 h 523"/>
                  <a:gd name="T88" fmla="*/ 242 w 864"/>
                  <a:gd name="T89" fmla="*/ 141 h 523"/>
                  <a:gd name="T90" fmla="*/ 344 w 864"/>
                  <a:gd name="T91" fmla="*/ 172 h 523"/>
                  <a:gd name="T92" fmla="*/ 356 w 864"/>
                  <a:gd name="T93" fmla="*/ 147 h 523"/>
                  <a:gd name="T94" fmla="*/ 369 w 864"/>
                  <a:gd name="T95" fmla="*/ 129 h 523"/>
                  <a:gd name="T96" fmla="*/ 369 w 864"/>
                  <a:gd name="T97" fmla="*/ 92 h 523"/>
                  <a:gd name="T98" fmla="*/ 375 w 864"/>
                  <a:gd name="T99" fmla="*/ 61 h 523"/>
                  <a:gd name="T100" fmla="*/ 399 w 864"/>
                  <a:gd name="T101" fmla="*/ 61 h 523"/>
                  <a:gd name="T102" fmla="*/ 435 w 864"/>
                  <a:gd name="T103" fmla="*/ 37 h 523"/>
                  <a:gd name="T104" fmla="*/ 459 w 864"/>
                  <a:gd name="T105" fmla="*/ 55 h 523"/>
                  <a:gd name="T106" fmla="*/ 477 w 864"/>
                  <a:gd name="T107" fmla="*/ 30 h 523"/>
                  <a:gd name="T108" fmla="*/ 501 w 864"/>
                  <a:gd name="T109" fmla="*/ 67 h 523"/>
                  <a:gd name="T110" fmla="*/ 526 w 864"/>
                  <a:gd name="T111" fmla="*/ 61 h 523"/>
                  <a:gd name="T112" fmla="*/ 550 w 864"/>
                  <a:gd name="T113" fmla="*/ 24 h 523"/>
                  <a:gd name="T114" fmla="*/ 580 w 864"/>
                  <a:gd name="T115" fmla="*/ 0 h 523"/>
                  <a:gd name="T116" fmla="*/ 628 w 864"/>
                  <a:gd name="T117" fmla="*/ 30 h 523"/>
                  <a:gd name="T118" fmla="*/ 646 w 864"/>
                  <a:gd name="T119" fmla="*/ 73 h 523"/>
                  <a:gd name="T120" fmla="*/ 664 w 864"/>
                  <a:gd name="T121" fmla="*/ 55 h 523"/>
                  <a:gd name="T122" fmla="*/ 689 w 864"/>
                  <a:gd name="T123" fmla="*/ 12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4"/>
                  <a:gd name="T187" fmla="*/ 0 h 523"/>
                  <a:gd name="T188" fmla="*/ 864 w 864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4" h="523">
                    <a:moveTo>
                      <a:pt x="707" y="6"/>
                    </a:moveTo>
                    <a:lnTo>
                      <a:pt x="719" y="6"/>
                    </a:lnTo>
                    <a:lnTo>
                      <a:pt x="725" y="12"/>
                    </a:lnTo>
                    <a:lnTo>
                      <a:pt x="731" y="12"/>
                    </a:lnTo>
                    <a:lnTo>
                      <a:pt x="737" y="18"/>
                    </a:lnTo>
                    <a:lnTo>
                      <a:pt x="737" y="24"/>
                    </a:lnTo>
                    <a:lnTo>
                      <a:pt x="743" y="24"/>
                    </a:lnTo>
                    <a:lnTo>
                      <a:pt x="743" y="30"/>
                    </a:lnTo>
                    <a:lnTo>
                      <a:pt x="749" y="30"/>
                    </a:lnTo>
                    <a:lnTo>
                      <a:pt x="755" y="30"/>
                    </a:lnTo>
                    <a:lnTo>
                      <a:pt x="767" y="37"/>
                    </a:lnTo>
                    <a:lnTo>
                      <a:pt x="773" y="37"/>
                    </a:lnTo>
                    <a:lnTo>
                      <a:pt x="773" y="30"/>
                    </a:lnTo>
                    <a:lnTo>
                      <a:pt x="779" y="24"/>
                    </a:lnTo>
                    <a:lnTo>
                      <a:pt x="779" y="18"/>
                    </a:lnTo>
                    <a:lnTo>
                      <a:pt x="773" y="18"/>
                    </a:lnTo>
                    <a:lnTo>
                      <a:pt x="773" y="12"/>
                    </a:lnTo>
                    <a:lnTo>
                      <a:pt x="779" y="12"/>
                    </a:lnTo>
                    <a:lnTo>
                      <a:pt x="785" y="0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2"/>
                    </a:lnTo>
                    <a:lnTo>
                      <a:pt x="797" y="18"/>
                    </a:lnTo>
                    <a:lnTo>
                      <a:pt x="803" y="24"/>
                    </a:lnTo>
                    <a:lnTo>
                      <a:pt x="803" y="30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33" y="37"/>
                    </a:lnTo>
                    <a:lnTo>
                      <a:pt x="839" y="37"/>
                    </a:lnTo>
                    <a:lnTo>
                      <a:pt x="839" y="43"/>
                    </a:lnTo>
                    <a:lnTo>
                      <a:pt x="839" y="55"/>
                    </a:lnTo>
                    <a:lnTo>
                      <a:pt x="839" y="67"/>
                    </a:lnTo>
                    <a:lnTo>
                      <a:pt x="839" y="73"/>
                    </a:lnTo>
                    <a:lnTo>
                      <a:pt x="845" y="92"/>
                    </a:lnTo>
                    <a:lnTo>
                      <a:pt x="845" y="98"/>
                    </a:lnTo>
                    <a:lnTo>
                      <a:pt x="839" y="98"/>
                    </a:lnTo>
                    <a:lnTo>
                      <a:pt x="839" y="104"/>
                    </a:lnTo>
                    <a:lnTo>
                      <a:pt x="833" y="110"/>
                    </a:lnTo>
                    <a:lnTo>
                      <a:pt x="833" y="117"/>
                    </a:lnTo>
                    <a:lnTo>
                      <a:pt x="827" y="117"/>
                    </a:lnTo>
                    <a:lnTo>
                      <a:pt x="827" y="123"/>
                    </a:lnTo>
                    <a:lnTo>
                      <a:pt x="833" y="129"/>
                    </a:lnTo>
                    <a:lnTo>
                      <a:pt x="833" y="135"/>
                    </a:lnTo>
                    <a:lnTo>
                      <a:pt x="839" y="141"/>
                    </a:lnTo>
                    <a:lnTo>
                      <a:pt x="839" y="147"/>
                    </a:lnTo>
                    <a:lnTo>
                      <a:pt x="839" y="153"/>
                    </a:lnTo>
                    <a:lnTo>
                      <a:pt x="845" y="160"/>
                    </a:lnTo>
                    <a:lnTo>
                      <a:pt x="851" y="160"/>
                    </a:lnTo>
                    <a:lnTo>
                      <a:pt x="858" y="160"/>
                    </a:lnTo>
                    <a:lnTo>
                      <a:pt x="858" y="166"/>
                    </a:lnTo>
                    <a:lnTo>
                      <a:pt x="851" y="172"/>
                    </a:lnTo>
                    <a:lnTo>
                      <a:pt x="851" y="178"/>
                    </a:lnTo>
                    <a:lnTo>
                      <a:pt x="858" y="178"/>
                    </a:lnTo>
                    <a:lnTo>
                      <a:pt x="858" y="184"/>
                    </a:lnTo>
                    <a:lnTo>
                      <a:pt x="858" y="190"/>
                    </a:lnTo>
                    <a:lnTo>
                      <a:pt x="864" y="197"/>
                    </a:lnTo>
                    <a:lnTo>
                      <a:pt x="858" y="197"/>
                    </a:lnTo>
                    <a:lnTo>
                      <a:pt x="858" y="203"/>
                    </a:lnTo>
                    <a:lnTo>
                      <a:pt x="851" y="203"/>
                    </a:lnTo>
                    <a:lnTo>
                      <a:pt x="851" y="209"/>
                    </a:lnTo>
                    <a:lnTo>
                      <a:pt x="851" y="203"/>
                    </a:lnTo>
                    <a:lnTo>
                      <a:pt x="851" y="197"/>
                    </a:lnTo>
                    <a:lnTo>
                      <a:pt x="851" y="190"/>
                    </a:lnTo>
                    <a:lnTo>
                      <a:pt x="845" y="190"/>
                    </a:lnTo>
                    <a:lnTo>
                      <a:pt x="845" y="197"/>
                    </a:lnTo>
                    <a:lnTo>
                      <a:pt x="839" y="203"/>
                    </a:lnTo>
                    <a:lnTo>
                      <a:pt x="839" y="209"/>
                    </a:lnTo>
                    <a:lnTo>
                      <a:pt x="839" y="215"/>
                    </a:lnTo>
                    <a:lnTo>
                      <a:pt x="845" y="215"/>
                    </a:lnTo>
                    <a:lnTo>
                      <a:pt x="845" y="221"/>
                    </a:lnTo>
                    <a:lnTo>
                      <a:pt x="851" y="221"/>
                    </a:lnTo>
                    <a:lnTo>
                      <a:pt x="845" y="221"/>
                    </a:lnTo>
                    <a:lnTo>
                      <a:pt x="845" y="227"/>
                    </a:lnTo>
                    <a:lnTo>
                      <a:pt x="845" y="233"/>
                    </a:lnTo>
                    <a:lnTo>
                      <a:pt x="845" y="240"/>
                    </a:lnTo>
                    <a:lnTo>
                      <a:pt x="839" y="240"/>
                    </a:lnTo>
                    <a:lnTo>
                      <a:pt x="839" y="246"/>
                    </a:lnTo>
                    <a:lnTo>
                      <a:pt x="839" y="252"/>
                    </a:lnTo>
                    <a:lnTo>
                      <a:pt x="839" y="258"/>
                    </a:lnTo>
                    <a:lnTo>
                      <a:pt x="845" y="258"/>
                    </a:lnTo>
                    <a:lnTo>
                      <a:pt x="839" y="258"/>
                    </a:lnTo>
                    <a:lnTo>
                      <a:pt x="839" y="264"/>
                    </a:lnTo>
                    <a:lnTo>
                      <a:pt x="839" y="270"/>
                    </a:lnTo>
                    <a:lnTo>
                      <a:pt x="839" y="277"/>
                    </a:lnTo>
                    <a:lnTo>
                      <a:pt x="833" y="277"/>
                    </a:lnTo>
                    <a:lnTo>
                      <a:pt x="833" y="283"/>
                    </a:lnTo>
                    <a:lnTo>
                      <a:pt x="827" y="283"/>
                    </a:lnTo>
                    <a:lnTo>
                      <a:pt x="827" y="289"/>
                    </a:lnTo>
                    <a:lnTo>
                      <a:pt x="821" y="289"/>
                    </a:lnTo>
                    <a:lnTo>
                      <a:pt x="821" y="295"/>
                    </a:lnTo>
                    <a:lnTo>
                      <a:pt x="815" y="295"/>
                    </a:lnTo>
                    <a:lnTo>
                      <a:pt x="815" y="301"/>
                    </a:lnTo>
                    <a:lnTo>
                      <a:pt x="809" y="301"/>
                    </a:lnTo>
                    <a:lnTo>
                      <a:pt x="809" y="307"/>
                    </a:lnTo>
                    <a:lnTo>
                      <a:pt x="803" y="307"/>
                    </a:lnTo>
                    <a:lnTo>
                      <a:pt x="803" y="313"/>
                    </a:lnTo>
                    <a:lnTo>
                      <a:pt x="803" y="320"/>
                    </a:lnTo>
                    <a:lnTo>
                      <a:pt x="809" y="320"/>
                    </a:lnTo>
                    <a:lnTo>
                      <a:pt x="809" y="326"/>
                    </a:lnTo>
                    <a:lnTo>
                      <a:pt x="803" y="326"/>
                    </a:lnTo>
                    <a:lnTo>
                      <a:pt x="809" y="326"/>
                    </a:lnTo>
                    <a:lnTo>
                      <a:pt x="809" y="332"/>
                    </a:lnTo>
                    <a:lnTo>
                      <a:pt x="809" y="338"/>
                    </a:lnTo>
                    <a:lnTo>
                      <a:pt x="803" y="338"/>
                    </a:lnTo>
                    <a:lnTo>
                      <a:pt x="803" y="344"/>
                    </a:lnTo>
                    <a:lnTo>
                      <a:pt x="797" y="344"/>
                    </a:lnTo>
                    <a:lnTo>
                      <a:pt x="803" y="357"/>
                    </a:lnTo>
                    <a:lnTo>
                      <a:pt x="809" y="363"/>
                    </a:lnTo>
                    <a:lnTo>
                      <a:pt x="809" y="369"/>
                    </a:lnTo>
                    <a:lnTo>
                      <a:pt x="815" y="375"/>
                    </a:lnTo>
                    <a:lnTo>
                      <a:pt x="809" y="381"/>
                    </a:lnTo>
                    <a:lnTo>
                      <a:pt x="809" y="387"/>
                    </a:lnTo>
                    <a:lnTo>
                      <a:pt x="791" y="387"/>
                    </a:lnTo>
                    <a:lnTo>
                      <a:pt x="785" y="387"/>
                    </a:lnTo>
                    <a:lnTo>
                      <a:pt x="785" y="393"/>
                    </a:lnTo>
                    <a:lnTo>
                      <a:pt x="791" y="400"/>
                    </a:lnTo>
                    <a:lnTo>
                      <a:pt x="791" y="406"/>
                    </a:lnTo>
                    <a:lnTo>
                      <a:pt x="791" y="412"/>
                    </a:lnTo>
                    <a:lnTo>
                      <a:pt x="785" y="412"/>
                    </a:lnTo>
                    <a:lnTo>
                      <a:pt x="779" y="412"/>
                    </a:lnTo>
                    <a:lnTo>
                      <a:pt x="779" y="418"/>
                    </a:lnTo>
                    <a:lnTo>
                      <a:pt x="779" y="424"/>
                    </a:lnTo>
                    <a:lnTo>
                      <a:pt x="779" y="430"/>
                    </a:lnTo>
                    <a:lnTo>
                      <a:pt x="779" y="436"/>
                    </a:lnTo>
                    <a:lnTo>
                      <a:pt x="791" y="480"/>
                    </a:lnTo>
                    <a:lnTo>
                      <a:pt x="791" y="486"/>
                    </a:lnTo>
                    <a:lnTo>
                      <a:pt x="791" y="492"/>
                    </a:lnTo>
                    <a:lnTo>
                      <a:pt x="791" y="498"/>
                    </a:lnTo>
                    <a:lnTo>
                      <a:pt x="791" y="504"/>
                    </a:lnTo>
                    <a:lnTo>
                      <a:pt x="785" y="504"/>
                    </a:lnTo>
                    <a:lnTo>
                      <a:pt x="779" y="504"/>
                    </a:lnTo>
                    <a:lnTo>
                      <a:pt x="773" y="504"/>
                    </a:lnTo>
                    <a:lnTo>
                      <a:pt x="767" y="504"/>
                    </a:lnTo>
                    <a:lnTo>
                      <a:pt x="761" y="504"/>
                    </a:lnTo>
                    <a:lnTo>
                      <a:pt x="755" y="504"/>
                    </a:lnTo>
                    <a:lnTo>
                      <a:pt x="749" y="504"/>
                    </a:lnTo>
                    <a:lnTo>
                      <a:pt x="743" y="504"/>
                    </a:lnTo>
                    <a:lnTo>
                      <a:pt x="737" y="504"/>
                    </a:lnTo>
                    <a:lnTo>
                      <a:pt x="731" y="504"/>
                    </a:lnTo>
                    <a:lnTo>
                      <a:pt x="719" y="504"/>
                    </a:lnTo>
                    <a:lnTo>
                      <a:pt x="713" y="504"/>
                    </a:lnTo>
                    <a:lnTo>
                      <a:pt x="707" y="510"/>
                    </a:lnTo>
                    <a:lnTo>
                      <a:pt x="701" y="510"/>
                    </a:lnTo>
                    <a:lnTo>
                      <a:pt x="695" y="510"/>
                    </a:lnTo>
                    <a:lnTo>
                      <a:pt x="689" y="510"/>
                    </a:lnTo>
                    <a:lnTo>
                      <a:pt x="682" y="510"/>
                    </a:lnTo>
                    <a:lnTo>
                      <a:pt x="676" y="510"/>
                    </a:lnTo>
                    <a:lnTo>
                      <a:pt x="676" y="504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76" y="510"/>
                    </a:lnTo>
                    <a:lnTo>
                      <a:pt x="676" y="516"/>
                    </a:lnTo>
                    <a:lnTo>
                      <a:pt x="682" y="516"/>
                    </a:lnTo>
                    <a:lnTo>
                      <a:pt x="676" y="516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64" y="510"/>
                    </a:lnTo>
                    <a:lnTo>
                      <a:pt x="658" y="510"/>
                    </a:lnTo>
                    <a:lnTo>
                      <a:pt x="652" y="510"/>
                    </a:lnTo>
                    <a:lnTo>
                      <a:pt x="640" y="516"/>
                    </a:lnTo>
                    <a:lnTo>
                      <a:pt x="634" y="516"/>
                    </a:lnTo>
                    <a:lnTo>
                      <a:pt x="616" y="516"/>
                    </a:lnTo>
                    <a:lnTo>
                      <a:pt x="604" y="516"/>
                    </a:lnTo>
                    <a:lnTo>
                      <a:pt x="598" y="516"/>
                    </a:lnTo>
                    <a:lnTo>
                      <a:pt x="586" y="516"/>
                    </a:lnTo>
                    <a:lnTo>
                      <a:pt x="580" y="523"/>
                    </a:lnTo>
                    <a:lnTo>
                      <a:pt x="574" y="523"/>
                    </a:lnTo>
                    <a:lnTo>
                      <a:pt x="568" y="523"/>
                    </a:lnTo>
                    <a:lnTo>
                      <a:pt x="562" y="523"/>
                    </a:lnTo>
                    <a:lnTo>
                      <a:pt x="556" y="523"/>
                    </a:lnTo>
                    <a:lnTo>
                      <a:pt x="550" y="516"/>
                    </a:lnTo>
                    <a:lnTo>
                      <a:pt x="544" y="516"/>
                    </a:lnTo>
                    <a:lnTo>
                      <a:pt x="538" y="516"/>
                    </a:lnTo>
                    <a:lnTo>
                      <a:pt x="526" y="516"/>
                    </a:lnTo>
                    <a:lnTo>
                      <a:pt x="519" y="516"/>
                    </a:lnTo>
                    <a:lnTo>
                      <a:pt x="513" y="516"/>
                    </a:lnTo>
                    <a:lnTo>
                      <a:pt x="507" y="516"/>
                    </a:lnTo>
                    <a:lnTo>
                      <a:pt x="495" y="516"/>
                    </a:lnTo>
                    <a:lnTo>
                      <a:pt x="489" y="516"/>
                    </a:lnTo>
                    <a:lnTo>
                      <a:pt x="483" y="523"/>
                    </a:lnTo>
                    <a:lnTo>
                      <a:pt x="477" y="523"/>
                    </a:lnTo>
                    <a:lnTo>
                      <a:pt x="471" y="523"/>
                    </a:lnTo>
                    <a:lnTo>
                      <a:pt x="465" y="523"/>
                    </a:lnTo>
                    <a:lnTo>
                      <a:pt x="459" y="523"/>
                    </a:lnTo>
                    <a:lnTo>
                      <a:pt x="453" y="523"/>
                    </a:lnTo>
                    <a:lnTo>
                      <a:pt x="447" y="516"/>
                    </a:lnTo>
                    <a:lnTo>
                      <a:pt x="441" y="516"/>
                    </a:lnTo>
                    <a:lnTo>
                      <a:pt x="429" y="516"/>
                    </a:lnTo>
                    <a:lnTo>
                      <a:pt x="417" y="516"/>
                    </a:lnTo>
                    <a:lnTo>
                      <a:pt x="411" y="516"/>
                    </a:lnTo>
                    <a:lnTo>
                      <a:pt x="405" y="516"/>
                    </a:lnTo>
                    <a:lnTo>
                      <a:pt x="393" y="516"/>
                    </a:lnTo>
                    <a:lnTo>
                      <a:pt x="387" y="516"/>
                    </a:lnTo>
                    <a:lnTo>
                      <a:pt x="381" y="516"/>
                    </a:lnTo>
                    <a:lnTo>
                      <a:pt x="375" y="516"/>
                    </a:lnTo>
                    <a:lnTo>
                      <a:pt x="363" y="510"/>
                    </a:lnTo>
                    <a:lnTo>
                      <a:pt x="350" y="510"/>
                    </a:lnTo>
                    <a:lnTo>
                      <a:pt x="344" y="510"/>
                    </a:lnTo>
                    <a:lnTo>
                      <a:pt x="332" y="510"/>
                    </a:lnTo>
                    <a:lnTo>
                      <a:pt x="326" y="510"/>
                    </a:lnTo>
                    <a:lnTo>
                      <a:pt x="314" y="510"/>
                    </a:lnTo>
                    <a:lnTo>
                      <a:pt x="308" y="504"/>
                    </a:lnTo>
                    <a:lnTo>
                      <a:pt x="296" y="504"/>
                    </a:lnTo>
                    <a:lnTo>
                      <a:pt x="284" y="504"/>
                    </a:lnTo>
                    <a:lnTo>
                      <a:pt x="278" y="504"/>
                    </a:lnTo>
                    <a:lnTo>
                      <a:pt x="266" y="498"/>
                    </a:lnTo>
                    <a:lnTo>
                      <a:pt x="260" y="498"/>
                    </a:lnTo>
                    <a:lnTo>
                      <a:pt x="254" y="498"/>
                    </a:lnTo>
                    <a:lnTo>
                      <a:pt x="248" y="498"/>
                    </a:lnTo>
                    <a:lnTo>
                      <a:pt x="248" y="492"/>
                    </a:lnTo>
                    <a:lnTo>
                      <a:pt x="242" y="492"/>
                    </a:lnTo>
                    <a:lnTo>
                      <a:pt x="236" y="492"/>
                    </a:lnTo>
                    <a:lnTo>
                      <a:pt x="230" y="492"/>
                    </a:lnTo>
                    <a:lnTo>
                      <a:pt x="224" y="492"/>
                    </a:lnTo>
                    <a:lnTo>
                      <a:pt x="224" y="486"/>
                    </a:lnTo>
                    <a:lnTo>
                      <a:pt x="218" y="486"/>
                    </a:lnTo>
                    <a:lnTo>
                      <a:pt x="212" y="486"/>
                    </a:lnTo>
                    <a:lnTo>
                      <a:pt x="206" y="486"/>
                    </a:lnTo>
                    <a:lnTo>
                      <a:pt x="200" y="480"/>
                    </a:lnTo>
                    <a:lnTo>
                      <a:pt x="193" y="480"/>
                    </a:lnTo>
                    <a:lnTo>
                      <a:pt x="187" y="473"/>
                    </a:lnTo>
                    <a:lnTo>
                      <a:pt x="181" y="473"/>
                    </a:lnTo>
                    <a:lnTo>
                      <a:pt x="175" y="473"/>
                    </a:lnTo>
                    <a:lnTo>
                      <a:pt x="169" y="473"/>
                    </a:lnTo>
                    <a:lnTo>
                      <a:pt x="169" y="467"/>
                    </a:lnTo>
                    <a:lnTo>
                      <a:pt x="163" y="467"/>
                    </a:lnTo>
                    <a:lnTo>
                      <a:pt x="157" y="467"/>
                    </a:lnTo>
                    <a:lnTo>
                      <a:pt x="157" y="461"/>
                    </a:lnTo>
                    <a:lnTo>
                      <a:pt x="151" y="461"/>
                    </a:lnTo>
                    <a:lnTo>
                      <a:pt x="145" y="461"/>
                    </a:lnTo>
                    <a:lnTo>
                      <a:pt x="139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15" y="449"/>
                    </a:lnTo>
                    <a:lnTo>
                      <a:pt x="115" y="443"/>
                    </a:lnTo>
                    <a:lnTo>
                      <a:pt x="109" y="443"/>
                    </a:lnTo>
                    <a:lnTo>
                      <a:pt x="103" y="443"/>
                    </a:lnTo>
                    <a:lnTo>
                      <a:pt x="103" y="436"/>
                    </a:lnTo>
                    <a:lnTo>
                      <a:pt x="97" y="436"/>
                    </a:lnTo>
                    <a:lnTo>
                      <a:pt x="91" y="436"/>
                    </a:lnTo>
                    <a:lnTo>
                      <a:pt x="91" y="430"/>
                    </a:lnTo>
                    <a:lnTo>
                      <a:pt x="85" y="430"/>
                    </a:lnTo>
                    <a:lnTo>
                      <a:pt x="79" y="430"/>
                    </a:lnTo>
                    <a:lnTo>
                      <a:pt x="73" y="424"/>
                    </a:lnTo>
                    <a:lnTo>
                      <a:pt x="67" y="424"/>
                    </a:lnTo>
                    <a:lnTo>
                      <a:pt x="61" y="424"/>
                    </a:lnTo>
                    <a:lnTo>
                      <a:pt x="61" y="418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3" y="418"/>
                    </a:lnTo>
                    <a:lnTo>
                      <a:pt x="43" y="412"/>
                    </a:lnTo>
                    <a:lnTo>
                      <a:pt x="37" y="412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6"/>
                    </a:lnTo>
                    <a:lnTo>
                      <a:pt x="18" y="406"/>
                    </a:lnTo>
                    <a:lnTo>
                      <a:pt x="12" y="406"/>
                    </a:lnTo>
                    <a:lnTo>
                      <a:pt x="12" y="400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3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75"/>
                    </a:lnTo>
                    <a:lnTo>
                      <a:pt x="12" y="369"/>
                    </a:lnTo>
                    <a:lnTo>
                      <a:pt x="6" y="369"/>
                    </a:lnTo>
                    <a:lnTo>
                      <a:pt x="6" y="363"/>
                    </a:lnTo>
                    <a:lnTo>
                      <a:pt x="12" y="363"/>
                    </a:lnTo>
                    <a:lnTo>
                      <a:pt x="18" y="357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0" y="338"/>
                    </a:lnTo>
                    <a:lnTo>
                      <a:pt x="37" y="332"/>
                    </a:lnTo>
                    <a:lnTo>
                      <a:pt x="37" y="326"/>
                    </a:lnTo>
                    <a:lnTo>
                      <a:pt x="43" y="326"/>
                    </a:lnTo>
                    <a:lnTo>
                      <a:pt x="43" y="320"/>
                    </a:lnTo>
                    <a:lnTo>
                      <a:pt x="49" y="320"/>
                    </a:lnTo>
                    <a:lnTo>
                      <a:pt x="49" y="313"/>
                    </a:lnTo>
                    <a:lnTo>
                      <a:pt x="49" y="307"/>
                    </a:lnTo>
                    <a:lnTo>
                      <a:pt x="49" y="301"/>
                    </a:lnTo>
                    <a:lnTo>
                      <a:pt x="49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7" y="283"/>
                    </a:lnTo>
                    <a:lnTo>
                      <a:pt x="73" y="277"/>
                    </a:lnTo>
                    <a:lnTo>
                      <a:pt x="73" y="270"/>
                    </a:lnTo>
                    <a:lnTo>
                      <a:pt x="73" y="264"/>
                    </a:lnTo>
                    <a:lnTo>
                      <a:pt x="79" y="264"/>
                    </a:lnTo>
                    <a:lnTo>
                      <a:pt x="79" y="258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85" y="233"/>
                    </a:lnTo>
                    <a:lnTo>
                      <a:pt x="79" y="233"/>
                    </a:lnTo>
                    <a:lnTo>
                      <a:pt x="79" y="227"/>
                    </a:lnTo>
                    <a:lnTo>
                      <a:pt x="85" y="227"/>
                    </a:lnTo>
                    <a:lnTo>
                      <a:pt x="85" y="221"/>
                    </a:lnTo>
                    <a:lnTo>
                      <a:pt x="85" y="215"/>
                    </a:lnTo>
                    <a:lnTo>
                      <a:pt x="79" y="215"/>
                    </a:lnTo>
                    <a:lnTo>
                      <a:pt x="79" y="209"/>
                    </a:lnTo>
                    <a:lnTo>
                      <a:pt x="79" y="203"/>
                    </a:lnTo>
                    <a:lnTo>
                      <a:pt x="85" y="203"/>
                    </a:lnTo>
                    <a:lnTo>
                      <a:pt x="79" y="197"/>
                    </a:lnTo>
                    <a:lnTo>
                      <a:pt x="79" y="190"/>
                    </a:lnTo>
                    <a:lnTo>
                      <a:pt x="73" y="190"/>
                    </a:lnTo>
                    <a:lnTo>
                      <a:pt x="73" y="184"/>
                    </a:lnTo>
                    <a:lnTo>
                      <a:pt x="79" y="178"/>
                    </a:lnTo>
                    <a:lnTo>
                      <a:pt x="79" y="172"/>
                    </a:lnTo>
                    <a:lnTo>
                      <a:pt x="79" y="166"/>
                    </a:lnTo>
                    <a:lnTo>
                      <a:pt x="73" y="166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73" y="160"/>
                    </a:lnTo>
                    <a:lnTo>
                      <a:pt x="73" y="153"/>
                    </a:lnTo>
                    <a:lnTo>
                      <a:pt x="79" y="147"/>
                    </a:lnTo>
                    <a:lnTo>
                      <a:pt x="85" y="147"/>
                    </a:lnTo>
                    <a:lnTo>
                      <a:pt x="85" y="141"/>
                    </a:lnTo>
                    <a:lnTo>
                      <a:pt x="91" y="141"/>
                    </a:lnTo>
                    <a:lnTo>
                      <a:pt x="103" y="135"/>
                    </a:lnTo>
                    <a:lnTo>
                      <a:pt x="103" y="129"/>
                    </a:lnTo>
                    <a:lnTo>
                      <a:pt x="109" y="129"/>
                    </a:lnTo>
                    <a:lnTo>
                      <a:pt x="109" y="135"/>
                    </a:lnTo>
                    <a:lnTo>
                      <a:pt x="115" y="135"/>
                    </a:lnTo>
                    <a:lnTo>
                      <a:pt x="121" y="135"/>
                    </a:lnTo>
                    <a:lnTo>
                      <a:pt x="127" y="129"/>
                    </a:lnTo>
                    <a:lnTo>
                      <a:pt x="127" y="123"/>
                    </a:lnTo>
                    <a:lnTo>
                      <a:pt x="133" y="123"/>
                    </a:lnTo>
                    <a:lnTo>
                      <a:pt x="139" y="123"/>
                    </a:lnTo>
                    <a:lnTo>
                      <a:pt x="139" y="117"/>
                    </a:lnTo>
                    <a:lnTo>
                      <a:pt x="145" y="117"/>
                    </a:lnTo>
                    <a:lnTo>
                      <a:pt x="151" y="117"/>
                    </a:lnTo>
                    <a:lnTo>
                      <a:pt x="157" y="117"/>
                    </a:lnTo>
                    <a:lnTo>
                      <a:pt x="169" y="117"/>
                    </a:lnTo>
                    <a:lnTo>
                      <a:pt x="175" y="117"/>
                    </a:lnTo>
                    <a:lnTo>
                      <a:pt x="187" y="123"/>
                    </a:lnTo>
                    <a:lnTo>
                      <a:pt x="193" y="129"/>
                    </a:lnTo>
                    <a:lnTo>
                      <a:pt x="193" y="135"/>
                    </a:lnTo>
                    <a:lnTo>
                      <a:pt x="200" y="135"/>
                    </a:lnTo>
                    <a:lnTo>
                      <a:pt x="206" y="141"/>
                    </a:lnTo>
                    <a:lnTo>
                      <a:pt x="206" y="135"/>
                    </a:lnTo>
                    <a:lnTo>
                      <a:pt x="212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9"/>
                    </a:lnTo>
                    <a:lnTo>
                      <a:pt x="230" y="123"/>
                    </a:lnTo>
                    <a:lnTo>
                      <a:pt x="248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2" y="141"/>
                    </a:lnTo>
                    <a:lnTo>
                      <a:pt x="242" y="147"/>
                    </a:lnTo>
                    <a:lnTo>
                      <a:pt x="242" y="153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308" y="166"/>
                    </a:lnTo>
                    <a:lnTo>
                      <a:pt x="302" y="166"/>
                    </a:lnTo>
                    <a:lnTo>
                      <a:pt x="308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50" y="160"/>
                    </a:lnTo>
                    <a:lnTo>
                      <a:pt x="350" y="153"/>
                    </a:lnTo>
                    <a:lnTo>
                      <a:pt x="356" y="153"/>
                    </a:lnTo>
                    <a:lnTo>
                      <a:pt x="356" y="147"/>
                    </a:lnTo>
                    <a:lnTo>
                      <a:pt x="356" y="141"/>
                    </a:lnTo>
                    <a:lnTo>
                      <a:pt x="363" y="141"/>
                    </a:lnTo>
                    <a:lnTo>
                      <a:pt x="356" y="141"/>
                    </a:lnTo>
                    <a:lnTo>
                      <a:pt x="356" y="135"/>
                    </a:lnTo>
                    <a:lnTo>
                      <a:pt x="363" y="135"/>
                    </a:lnTo>
                    <a:lnTo>
                      <a:pt x="363" y="141"/>
                    </a:lnTo>
                    <a:lnTo>
                      <a:pt x="369" y="135"/>
                    </a:lnTo>
                    <a:lnTo>
                      <a:pt x="369" y="129"/>
                    </a:lnTo>
                    <a:lnTo>
                      <a:pt x="369" y="123"/>
                    </a:lnTo>
                    <a:lnTo>
                      <a:pt x="369" y="117"/>
                    </a:lnTo>
                    <a:lnTo>
                      <a:pt x="369" y="110"/>
                    </a:lnTo>
                    <a:lnTo>
                      <a:pt x="369" y="104"/>
                    </a:lnTo>
                    <a:lnTo>
                      <a:pt x="369" y="98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92"/>
                    </a:lnTo>
                    <a:lnTo>
                      <a:pt x="363" y="92"/>
                    </a:lnTo>
                    <a:lnTo>
                      <a:pt x="363" y="86"/>
                    </a:lnTo>
                    <a:lnTo>
                      <a:pt x="363" y="80"/>
                    </a:lnTo>
                    <a:lnTo>
                      <a:pt x="369" y="80"/>
                    </a:lnTo>
                    <a:lnTo>
                      <a:pt x="369" y="73"/>
                    </a:lnTo>
                    <a:lnTo>
                      <a:pt x="375" y="73"/>
                    </a:lnTo>
                    <a:lnTo>
                      <a:pt x="375" y="67"/>
                    </a:lnTo>
                    <a:lnTo>
                      <a:pt x="375" y="61"/>
                    </a:lnTo>
                    <a:lnTo>
                      <a:pt x="381" y="61"/>
                    </a:lnTo>
                    <a:lnTo>
                      <a:pt x="381" y="55"/>
                    </a:lnTo>
                    <a:lnTo>
                      <a:pt x="387" y="55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5"/>
                    </a:lnTo>
                    <a:lnTo>
                      <a:pt x="393" y="61"/>
                    </a:lnTo>
                    <a:lnTo>
                      <a:pt x="399" y="61"/>
                    </a:lnTo>
                    <a:lnTo>
                      <a:pt x="399" y="55"/>
                    </a:lnTo>
                    <a:lnTo>
                      <a:pt x="405" y="55"/>
                    </a:lnTo>
                    <a:lnTo>
                      <a:pt x="411" y="55"/>
                    </a:lnTo>
                    <a:lnTo>
                      <a:pt x="417" y="49"/>
                    </a:lnTo>
                    <a:lnTo>
                      <a:pt x="423" y="43"/>
                    </a:lnTo>
                    <a:lnTo>
                      <a:pt x="429" y="43"/>
                    </a:lnTo>
                    <a:lnTo>
                      <a:pt x="429" y="37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7" y="37"/>
                    </a:lnTo>
                    <a:lnTo>
                      <a:pt x="453" y="37"/>
                    </a:lnTo>
                    <a:lnTo>
                      <a:pt x="453" y="43"/>
                    </a:lnTo>
                    <a:lnTo>
                      <a:pt x="447" y="49"/>
                    </a:lnTo>
                    <a:lnTo>
                      <a:pt x="447" y="55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37"/>
                    </a:lnTo>
                    <a:lnTo>
                      <a:pt x="471" y="30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77" y="30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9" y="43"/>
                    </a:lnTo>
                    <a:lnTo>
                      <a:pt x="495" y="43"/>
                    </a:lnTo>
                    <a:lnTo>
                      <a:pt x="495" y="49"/>
                    </a:lnTo>
                    <a:lnTo>
                      <a:pt x="501" y="55"/>
                    </a:lnTo>
                    <a:lnTo>
                      <a:pt x="501" y="67"/>
                    </a:lnTo>
                    <a:lnTo>
                      <a:pt x="501" y="73"/>
                    </a:lnTo>
                    <a:lnTo>
                      <a:pt x="501" y="86"/>
                    </a:lnTo>
                    <a:lnTo>
                      <a:pt x="507" y="86"/>
                    </a:lnTo>
                    <a:lnTo>
                      <a:pt x="507" y="80"/>
                    </a:lnTo>
                    <a:lnTo>
                      <a:pt x="507" y="73"/>
                    </a:lnTo>
                    <a:lnTo>
                      <a:pt x="513" y="67"/>
                    </a:lnTo>
                    <a:lnTo>
                      <a:pt x="519" y="61"/>
                    </a:lnTo>
                    <a:lnTo>
                      <a:pt x="526" y="61"/>
                    </a:lnTo>
                    <a:lnTo>
                      <a:pt x="526" y="55"/>
                    </a:lnTo>
                    <a:lnTo>
                      <a:pt x="526" y="49"/>
                    </a:lnTo>
                    <a:lnTo>
                      <a:pt x="532" y="49"/>
                    </a:lnTo>
                    <a:lnTo>
                      <a:pt x="532" y="43"/>
                    </a:lnTo>
                    <a:lnTo>
                      <a:pt x="538" y="37"/>
                    </a:lnTo>
                    <a:lnTo>
                      <a:pt x="544" y="37"/>
                    </a:lnTo>
                    <a:lnTo>
                      <a:pt x="544" y="30"/>
                    </a:lnTo>
                    <a:lnTo>
                      <a:pt x="550" y="24"/>
                    </a:lnTo>
                    <a:lnTo>
                      <a:pt x="550" y="18"/>
                    </a:lnTo>
                    <a:lnTo>
                      <a:pt x="556" y="18"/>
                    </a:lnTo>
                    <a:lnTo>
                      <a:pt x="556" y="12"/>
                    </a:lnTo>
                    <a:lnTo>
                      <a:pt x="562" y="12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6" y="0"/>
                    </a:lnTo>
                    <a:lnTo>
                      <a:pt x="592" y="0"/>
                    </a:lnTo>
                    <a:lnTo>
                      <a:pt x="598" y="6"/>
                    </a:lnTo>
                    <a:lnTo>
                      <a:pt x="604" y="12"/>
                    </a:lnTo>
                    <a:lnTo>
                      <a:pt x="610" y="12"/>
                    </a:lnTo>
                    <a:lnTo>
                      <a:pt x="616" y="18"/>
                    </a:lnTo>
                    <a:lnTo>
                      <a:pt x="622" y="24"/>
                    </a:lnTo>
                    <a:lnTo>
                      <a:pt x="628" y="30"/>
                    </a:lnTo>
                    <a:lnTo>
                      <a:pt x="628" y="37"/>
                    </a:lnTo>
                    <a:lnTo>
                      <a:pt x="634" y="43"/>
                    </a:lnTo>
                    <a:lnTo>
                      <a:pt x="640" y="49"/>
                    </a:lnTo>
                    <a:lnTo>
                      <a:pt x="640" y="55"/>
                    </a:lnTo>
                    <a:lnTo>
                      <a:pt x="646" y="55"/>
                    </a:lnTo>
                    <a:lnTo>
                      <a:pt x="646" y="61"/>
                    </a:lnTo>
                    <a:lnTo>
                      <a:pt x="646" y="67"/>
                    </a:lnTo>
                    <a:lnTo>
                      <a:pt x="646" y="73"/>
                    </a:lnTo>
                    <a:lnTo>
                      <a:pt x="652" y="80"/>
                    </a:lnTo>
                    <a:lnTo>
                      <a:pt x="652" y="86"/>
                    </a:lnTo>
                    <a:lnTo>
                      <a:pt x="658" y="86"/>
                    </a:lnTo>
                    <a:lnTo>
                      <a:pt x="652" y="73"/>
                    </a:lnTo>
                    <a:lnTo>
                      <a:pt x="652" y="67"/>
                    </a:lnTo>
                    <a:lnTo>
                      <a:pt x="658" y="61"/>
                    </a:lnTo>
                    <a:lnTo>
                      <a:pt x="658" y="55"/>
                    </a:lnTo>
                    <a:lnTo>
                      <a:pt x="664" y="55"/>
                    </a:lnTo>
                    <a:lnTo>
                      <a:pt x="664" y="49"/>
                    </a:lnTo>
                    <a:lnTo>
                      <a:pt x="670" y="43"/>
                    </a:lnTo>
                    <a:lnTo>
                      <a:pt x="670" y="37"/>
                    </a:lnTo>
                    <a:lnTo>
                      <a:pt x="676" y="37"/>
                    </a:lnTo>
                    <a:lnTo>
                      <a:pt x="676" y="30"/>
                    </a:lnTo>
                    <a:lnTo>
                      <a:pt x="676" y="24"/>
                    </a:lnTo>
                    <a:lnTo>
                      <a:pt x="689" y="18"/>
                    </a:lnTo>
                    <a:lnTo>
                      <a:pt x="689" y="12"/>
                    </a:lnTo>
                    <a:lnTo>
                      <a:pt x="695" y="12"/>
                    </a:lnTo>
                    <a:lnTo>
                      <a:pt x="701" y="12"/>
                    </a:lnTo>
                    <a:lnTo>
                      <a:pt x="701" y="6"/>
                    </a:lnTo>
                    <a:lnTo>
                      <a:pt x="707" y="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9" name="Freeform 361"/>
              <p:cNvSpPr>
                <a:spLocks/>
              </p:cNvSpPr>
              <p:nvPr/>
            </p:nvSpPr>
            <p:spPr bwMode="auto">
              <a:xfrm>
                <a:off x="1380" y="3811"/>
                <a:ext cx="549" cy="670"/>
              </a:xfrm>
              <a:custGeom>
                <a:avLst/>
                <a:gdLst>
                  <a:gd name="T0" fmla="*/ 169 w 549"/>
                  <a:gd name="T1" fmla="*/ 578 h 670"/>
                  <a:gd name="T2" fmla="*/ 133 w 549"/>
                  <a:gd name="T3" fmla="*/ 566 h 670"/>
                  <a:gd name="T4" fmla="*/ 85 w 549"/>
                  <a:gd name="T5" fmla="*/ 559 h 670"/>
                  <a:gd name="T6" fmla="*/ 36 w 549"/>
                  <a:gd name="T7" fmla="*/ 553 h 670"/>
                  <a:gd name="T8" fmla="*/ 12 w 549"/>
                  <a:gd name="T9" fmla="*/ 523 h 670"/>
                  <a:gd name="T10" fmla="*/ 12 w 549"/>
                  <a:gd name="T11" fmla="*/ 449 h 670"/>
                  <a:gd name="T12" fmla="*/ 30 w 549"/>
                  <a:gd name="T13" fmla="*/ 412 h 670"/>
                  <a:gd name="T14" fmla="*/ 30 w 549"/>
                  <a:gd name="T15" fmla="*/ 369 h 670"/>
                  <a:gd name="T16" fmla="*/ 30 w 549"/>
                  <a:gd name="T17" fmla="*/ 344 h 670"/>
                  <a:gd name="T18" fmla="*/ 54 w 549"/>
                  <a:gd name="T19" fmla="*/ 320 h 670"/>
                  <a:gd name="T20" fmla="*/ 60 w 549"/>
                  <a:gd name="T21" fmla="*/ 289 h 670"/>
                  <a:gd name="T22" fmla="*/ 66 w 549"/>
                  <a:gd name="T23" fmla="*/ 258 h 670"/>
                  <a:gd name="T24" fmla="*/ 72 w 549"/>
                  <a:gd name="T25" fmla="*/ 246 h 670"/>
                  <a:gd name="T26" fmla="*/ 97 w 549"/>
                  <a:gd name="T27" fmla="*/ 233 h 670"/>
                  <a:gd name="T28" fmla="*/ 127 w 549"/>
                  <a:gd name="T29" fmla="*/ 215 h 670"/>
                  <a:gd name="T30" fmla="*/ 151 w 549"/>
                  <a:gd name="T31" fmla="*/ 203 h 670"/>
                  <a:gd name="T32" fmla="*/ 151 w 549"/>
                  <a:gd name="T33" fmla="*/ 166 h 670"/>
                  <a:gd name="T34" fmla="*/ 193 w 549"/>
                  <a:gd name="T35" fmla="*/ 135 h 670"/>
                  <a:gd name="T36" fmla="*/ 199 w 549"/>
                  <a:gd name="T37" fmla="*/ 98 h 670"/>
                  <a:gd name="T38" fmla="*/ 223 w 549"/>
                  <a:gd name="T39" fmla="*/ 73 h 670"/>
                  <a:gd name="T40" fmla="*/ 235 w 549"/>
                  <a:gd name="T41" fmla="*/ 30 h 670"/>
                  <a:gd name="T42" fmla="*/ 266 w 549"/>
                  <a:gd name="T43" fmla="*/ 24 h 670"/>
                  <a:gd name="T44" fmla="*/ 314 w 549"/>
                  <a:gd name="T45" fmla="*/ 12 h 670"/>
                  <a:gd name="T46" fmla="*/ 344 w 549"/>
                  <a:gd name="T47" fmla="*/ 6 h 670"/>
                  <a:gd name="T48" fmla="*/ 386 w 549"/>
                  <a:gd name="T49" fmla="*/ 37 h 670"/>
                  <a:gd name="T50" fmla="*/ 417 w 549"/>
                  <a:gd name="T51" fmla="*/ 18 h 670"/>
                  <a:gd name="T52" fmla="*/ 453 w 549"/>
                  <a:gd name="T53" fmla="*/ 12 h 670"/>
                  <a:gd name="T54" fmla="*/ 495 w 549"/>
                  <a:gd name="T55" fmla="*/ 43 h 670"/>
                  <a:gd name="T56" fmla="*/ 549 w 549"/>
                  <a:gd name="T57" fmla="*/ 80 h 670"/>
                  <a:gd name="T58" fmla="*/ 531 w 549"/>
                  <a:gd name="T59" fmla="*/ 116 h 670"/>
                  <a:gd name="T60" fmla="*/ 537 w 549"/>
                  <a:gd name="T61" fmla="*/ 153 h 670"/>
                  <a:gd name="T62" fmla="*/ 495 w 549"/>
                  <a:gd name="T63" fmla="*/ 147 h 670"/>
                  <a:gd name="T64" fmla="*/ 459 w 549"/>
                  <a:gd name="T65" fmla="*/ 160 h 670"/>
                  <a:gd name="T66" fmla="*/ 429 w 549"/>
                  <a:gd name="T67" fmla="*/ 203 h 670"/>
                  <a:gd name="T68" fmla="*/ 411 w 549"/>
                  <a:gd name="T69" fmla="*/ 221 h 670"/>
                  <a:gd name="T70" fmla="*/ 429 w 549"/>
                  <a:gd name="T71" fmla="*/ 227 h 670"/>
                  <a:gd name="T72" fmla="*/ 483 w 549"/>
                  <a:gd name="T73" fmla="*/ 264 h 670"/>
                  <a:gd name="T74" fmla="*/ 537 w 549"/>
                  <a:gd name="T75" fmla="*/ 301 h 670"/>
                  <a:gd name="T76" fmla="*/ 525 w 549"/>
                  <a:gd name="T77" fmla="*/ 326 h 670"/>
                  <a:gd name="T78" fmla="*/ 543 w 549"/>
                  <a:gd name="T79" fmla="*/ 363 h 670"/>
                  <a:gd name="T80" fmla="*/ 531 w 549"/>
                  <a:gd name="T81" fmla="*/ 412 h 670"/>
                  <a:gd name="T82" fmla="*/ 495 w 549"/>
                  <a:gd name="T83" fmla="*/ 424 h 670"/>
                  <a:gd name="T84" fmla="*/ 471 w 549"/>
                  <a:gd name="T85" fmla="*/ 486 h 670"/>
                  <a:gd name="T86" fmla="*/ 441 w 549"/>
                  <a:gd name="T87" fmla="*/ 486 h 670"/>
                  <a:gd name="T88" fmla="*/ 405 w 549"/>
                  <a:gd name="T89" fmla="*/ 467 h 670"/>
                  <a:gd name="T90" fmla="*/ 350 w 549"/>
                  <a:gd name="T91" fmla="*/ 473 h 670"/>
                  <a:gd name="T92" fmla="*/ 338 w 549"/>
                  <a:gd name="T93" fmla="*/ 504 h 670"/>
                  <a:gd name="T94" fmla="*/ 362 w 549"/>
                  <a:gd name="T95" fmla="*/ 535 h 670"/>
                  <a:gd name="T96" fmla="*/ 392 w 549"/>
                  <a:gd name="T97" fmla="*/ 553 h 670"/>
                  <a:gd name="T98" fmla="*/ 411 w 549"/>
                  <a:gd name="T99" fmla="*/ 584 h 670"/>
                  <a:gd name="T100" fmla="*/ 411 w 549"/>
                  <a:gd name="T101" fmla="*/ 609 h 670"/>
                  <a:gd name="T102" fmla="*/ 417 w 549"/>
                  <a:gd name="T103" fmla="*/ 633 h 670"/>
                  <a:gd name="T104" fmla="*/ 386 w 549"/>
                  <a:gd name="T105" fmla="*/ 664 h 670"/>
                  <a:gd name="T106" fmla="*/ 368 w 549"/>
                  <a:gd name="T107" fmla="*/ 664 h 670"/>
                  <a:gd name="T108" fmla="*/ 332 w 549"/>
                  <a:gd name="T109" fmla="*/ 646 h 670"/>
                  <a:gd name="T110" fmla="*/ 296 w 549"/>
                  <a:gd name="T111" fmla="*/ 633 h 670"/>
                  <a:gd name="T112" fmla="*/ 290 w 549"/>
                  <a:gd name="T113" fmla="*/ 627 h 670"/>
                  <a:gd name="T114" fmla="*/ 242 w 549"/>
                  <a:gd name="T115" fmla="*/ 609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9"/>
                  <a:gd name="T175" fmla="*/ 0 h 670"/>
                  <a:gd name="T176" fmla="*/ 549 w 549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9" h="670">
                    <a:moveTo>
                      <a:pt x="205" y="590"/>
                    </a:moveTo>
                    <a:lnTo>
                      <a:pt x="199" y="590"/>
                    </a:lnTo>
                    <a:lnTo>
                      <a:pt x="193" y="590"/>
                    </a:lnTo>
                    <a:lnTo>
                      <a:pt x="187" y="584"/>
                    </a:lnTo>
                    <a:lnTo>
                      <a:pt x="181" y="584"/>
                    </a:lnTo>
                    <a:lnTo>
                      <a:pt x="175" y="584"/>
                    </a:lnTo>
                    <a:lnTo>
                      <a:pt x="175" y="578"/>
                    </a:lnTo>
                    <a:lnTo>
                      <a:pt x="169" y="578"/>
                    </a:lnTo>
                    <a:lnTo>
                      <a:pt x="163" y="578"/>
                    </a:lnTo>
                    <a:lnTo>
                      <a:pt x="157" y="578"/>
                    </a:lnTo>
                    <a:lnTo>
                      <a:pt x="151" y="578"/>
                    </a:lnTo>
                    <a:lnTo>
                      <a:pt x="151" y="572"/>
                    </a:lnTo>
                    <a:lnTo>
                      <a:pt x="145" y="572"/>
                    </a:lnTo>
                    <a:lnTo>
                      <a:pt x="139" y="572"/>
                    </a:lnTo>
                    <a:lnTo>
                      <a:pt x="133" y="572"/>
                    </a:lnTo>
                    <a:lnTo>
                      <a:pt x="133" y="566"/>
                    </a:lnTo>
                    <a:lnTo>
                      <a:pt x="127" y="566"/>
                    </a:lnTo>
                    <a:lnTo>
                      <a:pt x="121" y="566"/>
                    </a:lnTo>
                    <a:lnTo>
                      <a:pt x="115" y="566"/>
                    </a:lnTo>
                    <a:lnTo>
                      <a:pt x="109" y="566"/>
                    </a:lnTo>
                    <a:lnTo>
                      <a:pt x="103" y="559"/>
                    </a:lnTo>
                    <a:lnTo>
                      <a:pt x="97" y="559"/>
                    </a:lnTo>
                    <a:lnTo>
                      <a:pt x="91" y="559"/>
                    </a:lnTo>
                    <a:lnTo>
                      <a:pt x="85" y="559"/>
                    </a:lnTo>
                    <a:lnTo>
                      <a:pt x="79" y="559"/>
                    </a:lnTo>
                    <a:lnTo>
                      <a:pt x="72" y="559"/>
                    </a:lnTo>
                    <a:lnTo>
                      <a:pt x="72" y="553"/>
                    </a:lnTo>
                    <a:lnTo>
                      <a:pt x="66" y="553"/>
                    </a:lnTo>
                    <a:lnTo>
                      <a:pt x="54" y="553"/>
                    </a:lnTo>
                    <a:lnTo>
                      <a:pt x="48" y="553"/>
                    </a:lnTo>
                    <a:lnTo>
                      <a:pt x="42" y="553"/>
                    </a:lnTo>
                    <a:lnTo>
                      <a:pt x="36" y="553"/>
                    </a:lnTo>
                    <a:lnTo>
                      <a:pt x="30" y="547"/>
                    </a:lnTo>
                    <a:lnTo>
                      <a:pt x="24" y="547"/>
                    </a:lnTo>
                    <a:lnTo>
                      <a:pt x="18" y="547"/>
                    </a:lnTo>
                    <a:lnTo>
                      <a:pt x="12" y="547"/>
                    </a:lnTo>
                    <a:lnTo>
                      <a:pt x="12" y="541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2" y="523"/>
                    </a:lnTo>
                    <a:lnTo>
                      <a:pt x="0" y="479"/>
                    </a:lnTo>
                    <a:lnTo>
                      <a:pt x="0" y="473"/>
                    </a:lnTo>
                    <a:lnTo>
                      <a:pt x="0" y="467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6" y="455"/>
                    </a:lnTo>
                    <a:lnTo>
                      <a:pt x="12" y="455"/>
                    </a:lnTo>
                    <a:lnTo>
                      <a:pt x="12" y="449"/>
                    </a:lnTo>
                    <a:lnTo>
                      <a:pt x="12" y="443"/>
                    </a:lnTo>
                    <a:lnTo>
                      <a:pt x="6" y="436"/>
                    </a:lnTo>
                    <a:lnTo>
                      <a:pt x="6" y="430"/>
                    </a:lnTo>
                    <a:lnTo>
                      <a:pt x="12" y="430"/>
                    </a:lnTo>
                    <a:lnTo>
                      <a:pt x="30" y="430"/>
                    </a:lnTo>
                    <a:lnTo>
                      <a:pt x="30" y="424"/>
                    </a:lnTo>
                    <a:lnTo>
                      <a:pt x="36" y="418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0"/>
                    </a:lnTo>
                    <a:lnTo>
                      <a:pt x="18" y="387"/>
                    </a:lnTo>
                    <a:lnTo>
                      <a:pt x="24" y="387"/>
                    </a:lnTo>
                    <a:lnTo>
                      <a:pt x="24" y="381"/>
                    </a:lnTo>
                    <a:lnTo>
                      <a:pt x="30" y="381"/>
                    </a:lnTo>
                    <a:lnTo>
                      <a:pt x="30" y="375"/>
                    </a:lnTo>
                    <a:lnTo>
                      <a:pt x="30" y="369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24" y="363"/>
                    </a:lnTo>
                    <a:lnTo>
                      <a:pt x="24" y="356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6" y="344"/>
                    </a:lnTo>
                    <a:lnTo>
                      <a:pt x="36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54" y="326"/>
                    </a:lnTo>
                    <a:lnTo>
                      <a:pt x="54" y="320"/>
                    </a:lnTo>
                    <a:lnTo>
                      <a:pt x="60" y="320"/>
                    </a:lnTo>
                    <a:lnTo>
                      <a:pt x="60" y="313"/>
                    </a:lnTo>
                    <a:lnTo>
                      <a:pt x="60" y="307"/>
                    </a:lnTo>
                    <a:lnTo>
                      <a:pt x="60" y="301"/>
                    </a:lnTo>
                    <a:lnTo>
                      <a:pt x="66" y="301"/>
                    </a:lnTo>
                    <a:lnTo>
                      <a:pt x="60" y="301"/>
                    </a:lnTo>
                    <a:lnTo>
                      <a:pt x="60" y="295"/>
                    </a:lnTo>
                    <a:lnTo>
                      <a:pt x="60" y="289"/>
                    </a:lnTo>
                    <a:lnTo>
                      <a:pt x="60" y="283"/>
                    </a:lnTo>
                    <a:lnTo>
                      <a:pt x="66" y="283"/>
                    </a:lnTo>
                    <a:lnTo>
                      <a:pt x="66" y="276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72" y="264"/>
                    </a:lnTo>
                    <a:lnTo>
                      <a:pt x="66" y="264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6" y="240"/>
                    </a:lnTo>
                    <a:lnTo>
                      <a:pt x="66" y="233"/>
                    </a:lnTo>
                    <a:lnTo>
                      <a:pt x="72" y="233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72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91" y="240"/>
                    </a:lnTo>
                    <a:lnTo>
                      <a:pt x="91" y="233"/>
                    </a:lnTo>
                    <a:lnTo>
                      <a:pt x="97" y="233"/>
                    </a:lnTo>
                    <a:lnTo>
                      <a:pt x="103" y="233"/>
                    </a:lnTo>
                    <a:lnTo>
                      <a:pt x="109" y="233"/>
                    </a:lnTo>
                    <a:lnTo>
                      <a:pt x="115" y="233"/>
                    </a:lnTo>
                    <a:lnTo>
                      <a:pt x="115" y="227"/>
                    </a:lnTo>
                    <a:lnTo>
                      <a:pt x="121" y="227"/>
                    </a:lnTo>
                    <a:lnTo>
                      <a:pt x="127" y="227"/>
                    </a:lnTo>
                    <a:lnTo>
                      <a:pt x="127" y="221"/>
                    </a:lnTo>
                    <a:lnTo>
                      <a:pt x="127" y="215"/>
                    </a:lnTo>
                    <a:lnTo>
                      <a:pt x="133" y="215"/>
                    </a:lnTo>
                    <a:lnTo>
                      <a:pt x="133" y="209"/>
                    </a:lnTo>
                    <a:lnTo>
                      <a:pt x="133" y="215"/>
                    </a:lnTo>
                    <a:lnTo>
                      <a:pt x="139" y="215"/>
                    </a:lnTo>
                    <a:lnTo>
                      <a:pt x="139" y="209"/>
                    </a:lnTo>
                    <a:lnTo>
                      <a:pt x="145" y="209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45" y="196"/>
                    </a:lnTo>
                    <a:lnTo>
                      <a:pt x="139" y="190"/>
                    </a:lnTo>
                    <a:lnTo>
                      <a:pt x="139" y="184"/>
                    </a:lnTo>
                    <a:lnTo>
                      <a:pt x="145" y="184"/>
                    </a:lnTo>
                    <a:lnTo>
                      <a:pt x="151" y="178"/>
                    </a:lnTo>
                    <a:lnTo>
                      <a:pt x="157" y="172"/>
                    </a:lnTo>
                    <a:lnTo>
                      <a:pt x="157" y="166"/>
                    </a:lnTo>
                    <a:lnTo>
                      <a:pt x="151" y="166"/>
                    </a:lnTo>
                    <a:lnTo>
                      <a:pt x="151" y="160"/>
                    </a:lnTo>
                    <a:lnTo>
                      <a:pt x="157" y="160"/>
                    </a:lnTo>
                    <a:lnTo>
                      <a:pt x="157" y="153"/>
                    </a:lnTo>
                    <a:lnTo>
                      <a:pt x="157" y="147"/>
                    </a:lnTo>
                    <a:lnTo>
                      <a:pt x="163" y="141"/>
                    </a:lnTo>
                    <a:lnTo>
                      <a:pt x="163" y="135"/>
                    </a:lnTo>
                    <a:lnTo>
                      <a:pt x="187" y="135"/>
                    </a:lnTo>
                    <a:lnTo>
                      <a:pt x="193" y="135"/>
                    </a:lnTo>
                    <a:lnTo>
                      <a:pt x="199" y="135"/>
                    </a:lnTo>
                    <a:lnTo>
                      <a:pt x="199" y="129"/>
                    </a:lnTo>
                    <a:lnTo>
                      <a:pt x="199" y="123"/>
                    </a:lnTo>
                    <a:lnTo>
                      <a:pt x="193" y="116"/>
                    </a:lnTo>
                    <a:lnTo>
                      <a:pt x="193" y="110"/>
                    </a:lnTo>
                    <a:lnTo>
                      <a:pt x="193" y="104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05" y="98"/>
                    </a:lnTo>
                    <a:lnTo>
                      <a:pt x="211" y="98"/>
                    </a:lnTo>
                    <a:lnTo>
                      <a:pt x="211" y="92"/>
                    </a:lnTo>
                    <a:lnTo>
                      <a:pt x="211" y="86"/>
                    </a:lnTo>
                    <a:lnTo>
                      <a:pt x="217" y="86"/>
                    </a:lnTo>
                    <a:lnTo>
                      <a:pt x="223" y="86"/>
                    </a:lnTo>
                    <a:lnTo>
                      <a:pt x="223" y="80"/>
                    </a:lnTo>
                    <a:lnTo>
                      <a:pt x="223" y="73"/>
                    </a:lnTo>
                    <a:lnTo>
                      <a:pt x="223" y="67"/>
                    </a:lnTo>
                    <a:lnTo>
                      <a:pt x="223" y="61"/>
                    </a:lnTo>
                    <a:lnTo>
                      <a:pt x="229" y="55"/>
                    </a:lnTo>
                    <a:lnTo>
                      <a:pt x="229" y="49"/>
                    </a:lnTo>
                    <a:lnTo>
                      <a:pt x="229" y="43"/>
                    </a:lnTo>
                    <a:lnTo>
                      <a:pt x="235" y="43"/>
                    </a:lnTo>
                    <a:lnTo>
                      <a:pt x="235" y="37"/>
                    </a:lnTo>
                    <a:lnTo>
                      <a:pt x="235" y="30"/>
                    </a:lnTo>
                    <a:lnTo>
                      <a:pt x="235" y="24"/>
                    </a:lnTo>
                    <a:lnTo>
                      <a:pt x="235" y="18"/>
                    </a:lnTo>
                    <a:lnTo>
                      <a:pt x="242" y="18"/>
                    </a:lnTo>
                    <a:lnTo>
                      <a:pt x="248" y="30"/>
                    </a:lnTo>
                    <a:lnTo>
                      <a:pt x="254" y="30"/>
                    </a:lnTo>
                    <a:lnTo>
                      <a:pt x="260" y="30"/>
                    </a:lnTo>
                    <a:lnTo>
                      <a:pt x="260" y="24"/>
                    </a:lnTo>
                    <a:lnTo>
                      <a:pt x="266" y="24"/>
                    </a:lnTo>
                    <a:lnTo>
                      <a:pt x="272" y="24"/>
                    </a:lnTo>
                    <a:lnTo>
                      <a:pt x="278" y="24"/>
                    </a:lnTo>
                    <a:lnTo>
                      <a:pt x="284" y="24"/>
                    </a:lnTo>
                    <a:lnTo>
                      <a:pt x="290" y="24"/>
                    </a:lnTo>
                    <a:lnTo>
                      <a:pt x="302" y="12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14" y="12"/>
                    </a:lnTo>
                    <a:lnTo>
                      <a:pt x="320" y="12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26" y="0"/>
                    </a:lnTo>
                    <a:lnTo>
                      <a:pt x="332" y="0"/>
                    </a:lnTo>
                    <a:lnTo>
                      <a:pt x="332" y="6"/>
                    </a:lnTo>
                    <a:lnTo>
                      <a:pt x="338" y="6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12"/>
                    </a:lnTo>
                    <a:lnTo>
                      <a:pt x="362" y="24"/>
                    </a:lnTo>
                    <a:lnTo>
                      <a:pt x="368" y="30"/>
                    </a:lnTo>
                    <a:lnTo>
                      <a:pt x="374" y="30"/>
                    </a:lnTo>
                    <a:lnTo>
                      <a:pt x="380" y="37"/>
                    </a:lnTo>
                    <a:lnTo>
                      <a:pt x="386" y="37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92" y="24"/>
                    </a:lnTo>
                    <a:lnTo>
                      <a:pt x="398" y="18"/>
                    </a:lnTo>
                    <a:lnTo>
                      <a:pt x="405" y="18"/>
                    </a:lnTo>
                    <a:lnTo>
                      <a:pt x="405" y="24"/>
                    </a:lnTo>
                    <a:lnTo>
                      <a:pt x="411" y="18"/>
                    </a:lnTo>
                    <a:lnTo>
                      <a:pt x="417" y="18"/>
                    </a:lnTo>
                    <a:lnTo>
                      <a:pt x="423" y="18"/>
                    </a:lnTo>
                    <a:lnTo>
                      <a:pt x="429" y="18"/>
                    </a:lnTo>
                    <a:lnTo>
                      <a:pt x="429" y="12"/>
                    </a:lnTo>
                    <a:lnTo>
                      <a:pt x="435" y="18"/>
                    </a:lnTo>
                    <a:lnTo>
                      <a:pt x="441" y="18"/>
                    </a:lnTo>
                    <a:lnTo>
                      <a:pt x="447" y="18"/>
                    </a:lnTo>
                    <a:lnTo>
                      <a:pt x="453" y="18"/>
                    </a:lnTo>
                    <a:lnTo>
                      <a:pt x="453" y="12"/>
                    </a:lnTo>
                    <a:lnTo>
                      <a:pt x="459" y="12"/>
                    </a:lnTo>
                    <a:lnTo>
                      <a:pt x="471" y="12"/>
                    </a:lnTo>
                    <a:lnTo>
                      <a:pt x="477" y="18"/>
                    </a:lnTo>
                    <a:lnTo>
                      <a:pt x="483" y="18"/>
                    </a:lnTo>
                    <a:lnTo>
                      <a:pt x="489" y="24"/>
                    </a:lnTo>
                    <a:lnTo>
                      <a:pt x="489" y="30"/>
                    </a:lnTo>
                    <a:lnTo>
                      <a:pt x="489" y="37"/>
                    </a:lnTo>
                    <a:lnTo>
                      <a:pt x="495" y="43"/>
                    </a:lnTo>
                    <a:lnTo>
                      <a:pt x="501" y="43"/>
                    </a:lnTo>
                    <a:lnTo>
                      <a:pt x="501" y="49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31" y="67"/>
                    </a:lnTo>
                    <a:lnTo>
                      <a:pt x="537" y="67"/>
                    </a:lnTo>
                    <a:lnTo>
                      <a:pt x="543" y="73"/>
                    </a:lnTo>
                    <a:lnTo>
                      <a:pt x="549" y="80"/>
                    </a:lnTo>
                    <a:lnTo>
                      <a:pt x="543" y="80"/>
                    </a:lnTo>
                    <a:lnTo>
                      <a:pt x="543" y="86"/>
                    </a:lnTo>
                    <a:lnTo>
                      <a:pt x="537" y="86"/>
                    </a:lnTo>
                    <a:lnTo>
                      <a:pt x="537" y="92"/>
                    </a:lnTo>
                    <a:lnTo>
                      <a:pt x="537" y="98"/>
                    </a:lnTo>
                    <a:lnTo>
                      <a:pt x="531" y="104"/>
                    </a:lnTo>
                    <a:lnTo>
                      <a:pt x="531" y="110"/>
                    </a:lnTo>
                    <a:lnTo>
                      <a:pt x="531" y="116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7" y="135"/>
                    </a:lnTo>
                    <a:lnTo>
                      <a:pt x="537" y="141"/>
                    </a:lnTo>
                    <a:lnTo>
                      <a:pt x="537" y="147"/>
                    </a:lnTo>
                    <a:lnTo>
                      <a:pt x="537" y="153"/>
                    </a:lnTo>
                    <a:lnTo>
                      <a:pt x="543" y="153"/>
                    </a:lnTo>
                    <a:lnTo>
                      <a:pt x="537" y="153"/>
                    </a:lnTo>
                    <a:lnTo>
                      <a:pt x="531" y="153"/>
                    </a:lnTo>
                    <a:lnTo>
                      <a:pt x="519" y="153"/>
                    </a:lnTo>
                    <a:lnTo>
                      <a:pt x="519" y="147"/>
                    </a:lnTo>
                    <a:lnTo>
                      <a:pt x="513" y="147"/>
                    </a:lnTo>
                    <a:lnTo>
                      <a:pt x="507" y="147"/>
                    </a:lnTo>
                    <a:lnTo>
                      <a:pt x="495" y="147"/>
                    </a:lnTo>
                    <a:lnTo>
                      <a:pt x="489" y="147"/>
                    </a:lnTo>
                    <a:lnTo>
                      <a:pt x="483" y="147"/>
                    </a:lnTo>
                    <a:lnTo>
                      <a:pt x="477" y="147"/>
                    </a:lnTo>
                    <a:lnTo>
                      <a:pt x="483" y="153"/>
                    </a:lnTo>
                    <a:lnTo>
                      <a:pt x="483" y="160"/>
                    </a:lnTo>
                    <a:lnTo>
                      <a:pt x="477" y="160"/>
                    </a:lnTo>
                    <a:lnTo>
                      <a:pt x="465" y="160"/>
                    </a:lnTo>
                    <a:lnTo>
                      <a:pt x="459" y="160"/>
                    </a:lnTo>
                    <a:lnTo>
                      <a:pt x="453" y="160"/>
                    </a:lnTo>
                    <a:lnTo>
                      <a:pt x="441" y="160"/>
                    </a:lnTo>
                    <a:lnTo>
                      <a:pt x="435" y="160"/>
                    </a:lnTo>
                    <a:lnTo>
                      <a:pt x="435" y="166"/>
                    </a:lnTo>
                    <a:lnTo>
                      <a:pt x="435" y="190"/>
                    </a:lnTo>
                    <a:lnTo>
                      <a:pt x="429" y="190"/>
                    </a:lnTo>
                    <a:lnTo>
                      <a:pt x="429" y="196"/>
                    </a:lnTo>
                    <a:lnTo>
                      <a:pt x="429" y="203"/>
                    </a:lnTo>
                    <a:lnTo>
                      <a:pt x="423" y="203"/>
                    </a:lnTo>
                    <a:lnTo>
                      <a:pt x="423" y="196"/>
                    </a:lnTo>
                    <a:lnTo>
                      <a:pt x="417" y="196"/>
                    </a:lnTo>
                    <a:lnTo>
                      <a:pt x="411" y="196"/>
                    </a:lnTo>
                    <a:lnTo>
                      <a:pt x="411" y="203"/>
                    </a:lnTo>
                    <a:lnTo>
                      <a:pt x="411" y="209"/>
                    </a:lnTo>
                    <a:lnTo>
                      <a:pt x="411" y="215"/>
                    </a:lnTo>
                    <a:lnTo>
                      <a:pt x="411" y="221"/>
                    </a:lnTo>
                    <a:lnTo>
                      <a:pt x="417" y="221"/>
                    </a:lnTo>
                    <a:lnTo>
                      <a:pt x="411" y="227"/>
                    </a:lnTo>
                    <a:lnTo>
                      <a:pt x="411" y="233"/>
                    </a:lnTo>
                    <a:lnTo>
                      <a:pt x="411" y="240"/>
                    </a:lnTo>
                    <a:lnTo>
                      <a:pt x="417" y="240"/>
                    </a:lnTo>
                    <a:lnTo>
                      <a:pt x="417" y="233"/>
                    </a:lnTo>
                    <a:lnTo>
                      <a:pt x="423" y="233"/>
                    </a:lnTo>
                    <a:lnTo>
                      <a:pt x="429" y="227"/>
                    </a:lnTo>
                    <a:lnTo>
                      <a:pt x="429" y="233"/>
                    </a:lnTo>
                    <a:lnTo>
                      <a:pt x="435" y="233"/>
                    </a:lnTo>
                    <a:lnTo>
                      <a:pt x="441" y="240"/>
                    </a:lnTo>
                    <a:lnTo>
                      <a:pt x="453" y="252"/>
                    </a:lnTo>
                    <a:lnTo>
                      <a:pt x="465" y="258"/>
                    </a:lnTo>
                    <a:lnTo>
                      <a:pt x="471" y="258"/>
                    </a:lnTo>
                    <a:lnTo>
                      <a:pt x="477" y="258"/>
                    </a:lnTo>
                    <a:lnTo>
                      <a:pt x="483" y="264"/>
                    </a:lnTo>
                    <a:lnTo>
                      <a:pt x="489" y="264"/>
                    </a:lnTo>
                    <a:lnTo>
                      <a:pt x="501" y="276"/>
                    </a:lnTo>
                    <a:lnTo>
                      <a:pt x="507" y="276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25" y="289"/>
                    </a:lnTo>
                    <a:lnTo>
                      <a:pt x="531" y="295"/>
                    </a:lnTo>
                    <a:lnTo>
                      <a:pt x="537" y="301"/>
                    </a:lnTo>
                    <a:lnTo>
                      <a:pt x="543" y="301"/>
                    </a:lnTo>
                    <a:lnTo>
                      <a:pt x="537" y="307"/>
                    </a:lnTo>
                    <a:lnTo>
                      <a:pt x="531" y="307"/>
                    </a:lnTo>
                    <a:lnTo>
                      <a:pt x="525" y="307"/>
                    </a:lnTo>
                    <a:lnTo>
                      <a:pt x="525" y="313"/>
                    </a:lnTo>
                    <a:lnTo>
                      <a:pt x="531" y="320"/>
                    </a:lnTo>
                    <a:lnTo>
                      <a:pt x="531" y="326"/>
                    </a:lnTo>
                    <a:lnTo>
                      <a:pt x="525" y="326"/>
                    </a:lnTo>
                    <a:lnTo>
                      <a:pt x="519" y="326"/>
                    </a:lnTo>
                    <a:lnTo>
                      <a:pt x="519" y="332"/>
                    </a:lnTo>
                    <a:lnTo>
                      <a:pt x="525" y="332"/>
                    </a:lnTo>
                    <a:lnTo>
                      <a:pt x="525" y="338"/>
                    </a:lnTo>
                    <a:lnTo>
                      <a:pt x="531" y="344"/>
                    </a:lnTo>
                    <a:lnTo>
                      <a:pt x="531" y="350"/>
                    </a:lnTo>
                    <a:lnTo>
                      <a:pt x="537" y="356"/>
                    </a:lnTo>
                    <a:lnTo>
                      <a:pt x="543" y="363"/>
                    </a:lnTo>
                    <a:lnTo>
                      <a:pt x="543" y="369"/>
                    </a:lnTo>
                    <a:lnTo>
                      <a:pt x="543" y="375"/>
                    </a:lnTo>
                    <a:lnTo>
                      <a:pt x="543" y="381"/>
                    </a:lnTo>
                    <a:lnTo>
                      <a:pt x="537" y="387"/>
                    </a:lnTo>
                    <a:lnTo>
                      <a:pt x="537" y="393"/>
                    </a:lnTo>
                    <a:lnTo>
                      <a:pt x="531" y="400"/>
                    </a:lnTo>
                    <a:lnTo>
                      <a:pt x="531" y="406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9" y="406"/>
                    </a:lnTo>
                    <a:lnTo>
                      <a:pt x="513" y="412"/>
                    </a:lnTo>
                    <a:lnTo>
                      <a:pt x="507" y="418"/>
                    </a:lnTo>
                    <a:lnTo>
                      <a:pt x="501" y="418"/>
                    </a:lnTo>
                    <a:lnTo>
                      <a:pt x="495" y="418"/>
                    </a:lnTo>
                    <a:lnTo>
                      <a:pt x="495" y="424"/>
                    </a:lnTo>
                    <a:lnTo>
                      <a:pt x="495" y="430"/>
                    </a:lnTo>
                    <a:lnTo>
                      <a:pt x="495" y="436"/>
                    </a:lnTo>
                    <a:lnTo>
                      <a:pt x="495" y="449"/>
                    </a:lnTo>
                    <a:lnTo>
                      <a:pt x="501" y="461"/>
                    </a:lnTo>
                    <a:lnTo>
                      <a:pt x="489" y="467"/>
                    </a:lnTo>
                    <a:lnTo>
                      <a:pt x="483" y="473"/>
                    </a:lnTo>
                    <a:lnTo>
                      <a:pt x="477" y="479"/>
                    </a:lnTo>
                    <a:lnTo>
                      <a:pt x="471" y="486"/>
                    </a:lnTo>
                    <a:lnTo>
                      <a:pt x="465" y="492"/>
                    </a:lnTo>
                    <a:lnTo>
                      <a:pt x="459" y="498"/>
                    </a:lnTo>
                    <a:lnTo>
                      <a:pt x="453" y="498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79"/>
                    </a:lnTo>
                    <a:lnTo>
                      <a:pt x="441" y="479"/>
                    </a:lnTo>
                    <a:lnTo>
                      <a:pt x="441" y="486"/>
                    </a:lnTo>
                    <a:lnTo>
                      <a:pt x="435" y="479"/>
                    </a:lnTo>
                    <a:lnTo>
                      <a:pt x="429" y="479"/>
                    </a:lnTo>
                    <a:lnTo>
                      <a:pt x="423" y="479"/>
                    </a:lnTo>
                    <a:lnTo>
                      <a:pt x="423" y="473"/>
                    </a:lnTo>
                    <a:lnTo>
                      <a:pt x="417" y="473"/>
                    </a:lnTo>
                    <a:lnTo>
                      <a:pt x="417" y="467"/>
                    </a:lnTo>
                    <a:lnTo>
                      <a:pt x="411" y="467"/>
                    </a:lnTo>
                    <a:lnTo>
                      <a:pt x="405" y="467"/>
                    </a:lnTo>
                    <a:lnTo>
                      <a:pt x="398" y="461"/>
                    </a:lnTo>
                    <a:lnTo>
                      <a:pt x="386" y="467"/>
                    </a:lnTo>
                    <a:lnTo>
                      <a:pt x="380" y="467"/>
                    </a:lnTo>
                    <a:lnTo>
                      <a:pt x="374" y="467"/>
                    </a:lnTo>
                    <a:lnTo>
                      <a:pt x="368" y="467"/>
                    </a:lnTo>
                    <a:lnTo>
                      <a:pt x="362" y="467"/>
                    </a:lnTo>
                    <a:lnTo>
                      <a:pt x="356" y="473"/>
                    </a:lnTo>
                    <a:lnTo>
                      <a:pt x="350" y="473"/>
                    </a:lnTo>
                    <a:lnTo>
                      <a:pt x="350" y="479"/>
                    </a:lnTo>
                    <a:lnTo>
                      <a:pt x="344" y="486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8" y="498"/>
                    </a:lnTo>
                    <a:lnTo>
                      <a:pt x="338" y="504"/>
                    </a:lnTo>
                    <a:lnTo>
                      <a:pt x="344" y="504"/>
                    </a:lnTo>
                    <a:lnTo>
                      <a:pt x="338" y="504"/>
                    </a:lnTo>
                    <a:lnTo>
                      <a:pt x="344" y="510"/>
                    </a:lnTo>
                    <a:lnTo>
                      <a:pt x="344" y="516"/>
                    </a:lnTo>
                    <a:lnTo>
                      <a:pt x="350" y="516"/>
                    </a:lnTo>
                    <a:lnTo>
                      <a:pt x="350" y="523"/>
                    </a:lnTo>
                    <a:lnTo>
                      <a:pt x="350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62" y="535"/>
                    </a:lnTo>
                    <a:lnTo>
                      <a:pt x="368" y="535"/>
                    </a:lnTo>
                    <a:lnTo>
                      <a:pt x="368" y="541"/>
                    </a:lnTo>
                    <a:lnTo>
                      <a:pt x="374" y="541"/>
                    </a:lnTo>
                    <a:lnTo>
                      <a:pt x="380" y="541"/>
                    </a:lnTo>
                    <a:lnTo>
                      <a:pt x="386" y="547"/>
                    </a:lnTo>
                    <a:lnTo>
                      <a:pt x="398" y="547"/>
                    </a:lnTo>
                    <a:lnTo>
                      <a:pt x="398" y="553"/>
                    </a:lnTo>
                    <a:lnTo>
                      <a:pt x="392" y="553"/>
                    </a:lnTo>
                    <a:lnTo>
                      <a:pt x="392" y="559"/>
                    </a:lnTo>
                    <a:lnTo>
                      <a:pt x="398" y="559"/>
                    </a:lnTo>
                    <a:lnTo>
                      <a:pt x="398" y="566"/>
                    </a:lnTo>
                    <a:lnTo>
                      <a:pt x="405" y="566"/>
                    </a:lnTo>
                    <a:lnTo>
                      <a:pt x="411" y="572"/>
                    </a:lnTo>
                    <a:lnTo>
                      <a:pt x="405" y="578"/>
                    </a:lnTo>
                    <a:lnTo>
                      <a:pt x="405" y="584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23" y="590"/>
                    </a:lnTo>
                    <a:lnTo>
                      <a:pt x="423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23" y="609"/>
                    </a:lnTo>
                    <a:lnTo>
                      <a:pt x="417" y="609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15"/>
                    </a:lnTo>
                    <a:lnTo>
                      <a:pt x="405" y="621"/>
                    </a:lnTo>
                    <a:lnTo>
                      <a:pt x="411" y="621"/>
                    </a:lnTo>
                    <a:lnTo>
                      <a:pt x="417" y="621"/>
                    </a:lnTo>
                    <a:lnTo>
                      <a:pt x="423" y="621"/>
                    </a:lnTo>
                    <a:lnTo>
                      <a:pt x="423" y="627"/>
                    </a:lnTo>
                    <a:lnTo>
                      <a:pt x="417" y="633"/>
                    </a:lnTo>
                    <a:lnTo>
                      <a:pt x="411" y="633"/>
                    </a:lnTo>
                    <a:lnTo>
                      <a:pt x="405" y="633"/>
                    </a:lnTo>
                    <a:lnTo>
                      <a:pt x="386" y="633"/>
                    </a:lnTo>
                    <a:lnTo>
                      <a:pt x="386" y="639"/>
                    </a:lnTo>
                    <a:lnTo>
                      <a:pt x="392" y="646"/>
                    </a:lnTo>
                    <a:lnTo>
                      <a:pt x="392" y="652"/>
                    </a:lnTo>
                    <a:lnTo>
                      <a:pt x="392" y="658"/>
                    </a:lnTo>
                    <a:lnTo>
                      <a:pt x="386" y="664"/>
                    </a:lnTo>
                    <a:lnTo>
                      <a:pt x="392" y="664"/>
                    </a:lnTo>
                    <a:lnTo>
                      <a:pt x="392" y="670"/>
                    </a:lnTo>
                    <a:lnTo>
                      <a:pt x="392" y="664"/>
                    </a:lnTo>
                    <a:lnTo>
                      <a:pt x="386" y="664"/>
                    </a:lnTo>
                    <a:lnTo>
                      <a:pt x="386" y="670"/>
                    </a:lnTo>
                    <a:lnTo>
                      <a:pt x="380" y="664"/>
                    </a:lnTo>
                    <a:lnTo>
                      <a:pt x="374" y="664"/>
                    </a:lnTo>
                    <a:lnTo>
                      <a:pt x="368" y="664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56" y="658"/>
                    </a:lnTo>
                    <a:lnTo>
                      <a:pt x="350" y="652"/>
                    </a:lnTo>
                    <a:lnTo>
                      <a:pt x="344" y="652"/>
                    </a:lnTo>
                    <a:lnTo>
                      <a:pt x="344" y="646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26" y="646"/>
                    </a:lnTo>
                    <a:lnTo>
                      <a:pt x="326" y="639"/>
                    </a:lnTo>
                    <a:lnTo>
                      <a:pt x="320" y="639"/>
                    </a:lnTo>
                    <a:lnTo>
                      <a:pt x="314" y="639"/>
                    </a:lnTo>
                    <a:lnTo>
                      <a:pt x="314" y="633"/>
                    </a:lnTo>
                    <a:lnTo>
                      <a:pt x="308" y="633"/>
                    </a:lnTo>
                    <a:lnTo>
                      <a:pt x="302" y="633"/>
                    </a:lnTo>
                    <a:lnTo>
                      <a:pt x="296" y="633"/>
                    </a:lnTo>
                    <a:lnTo>
                      <a:pt x="296" y="627"/>
                    </a:lnTo>
                    <a:lnTo>
                      <a:pt x="290" y="627"/>
                    </a:lnTo>
                    <a:lnTo>
                      <a:pt x="296" y="627"/>
                    </a:lnTo>
                    <a:lnTo>
                      <a:pt x="302" y="627"/>
                    </a:lnTo>
                    <a:lnTo>
                      <a:pt x="296" y="621"/>
                    </a:lnTo>
                    <a:lnTo>
                      <a:pt x="296" y="627"/>
                    </a:lnTo>
                    <a:lnTo>
                      <a:pt x="290" y="621"/>
                    </a:lnTo>
                    <a:lnTo>
                      <a:pt x="290" y="627"/>
                    </a:lnTo>
                    <a:lnTo>
                      <a:pt x="284" y="621"/>
                    </a:lnTo>
                    <a:lnTo>
                      <a:pt x="278" y="621"/>
                    </a:lnTo>
                    <a:lnTo>
                      <a:pt x="272" y="621"/>
                    </a:lnTo>
                    <a:lnTo>
                      <a:pt x="266" y="615"/>
                    </a:lnTo>
                    <a:lnTo>
                      <a:pt x="260" y="615"/>
                    </a:lnTo>
                    <a:lnTo>
                      <a:pt x="254" y="609"/>
                    </a:lnTo>
                    <a:lnTo>
                      <a:pt x="248" y="609"/>
                    </a:lnTo>
                    <a:lnTo>
                      <a:pt x="242" y="609"/>
                    </a:lnTo>
                    <a:lnTo>
                      <a:pt x="242" y="603"/>
                    </a:lnTo>
                    <a:lnTo>
                      <a:pt x="235" y="603"/>
                    </a:lnTo>
                    <a:lnTo>
                      <a:pt x="229" y="603"/>
                    </a:lnTo>
                    <a:lnTo>
                      <a:pt x="223" y="596"/>
                    </a:lnTo>
                    <a:lnTo>
                      <a:pt x="217" y="596"/>
                    </a:lnTo>
                    <a:lnTo>
                      <a:pt x="211" y="596"/>
                    </a:lnTo>
                    <a:lnTo>
                      <a:pt x="205" y="5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0" name="Freeform 362"/>
              <p:cNvSpPr>
                <a:spLocks/>
              </p:cNvSpPr>
              <p:nvPr/>
            </p:nvSpPr>
            <p:spPr bwMode="auto">
              <a:xfrm>
                <a:off x="631" y="3454"/>
                <a:ext cx="387" cy="350"/>
              </a:xfrm>
              <a:custGeom>
                <a:avLst/>
                <a:gdLst>
                  <a:gd name="T0" fmla="*/ 375 w 387"/>
                  <a:gd name="T1" fmla="*/ 209 h 350"/>
                  <a:gd name="T2" fmla="*/ 363 w 387"/>
                  <a:gd name="T3" fmla="*/ 234 h 350"/>
                  <a:gd name="T4" fmla="*/ 351 w 387"/>
                  <a:gd name="T5" fmla="*/ 264 h 350"/>
                  <a:gd name="T6" fmla="*/ 345 w 387"/>
                  <a:gd name="T7" fmla="*/ 301 h 350"/>
                  <a:gd name="T8" fmla="*/ 345 w 387"/>
                  <a:gd name="T9" fmla="*/ 338 h 350"/>
                  <a:gd name="T10" fmla="*/ 339 w 387"/>
                  <a:gd name="T11" fmla="*/ 344 h 350"/>
                  <a:gd name="T12" fmla="*/ 333 w 387"/>
                  <a:gd name="T13" fmla="*/ 326 h 350"/>
                  <a:gd name="T14" fmla="*/ 314 w 387"/>
                  <a:gd name="T15" fmla="*/ 320 h 350"/>
                  <a:gd name="T16" fmla="*/ 284 w 387"/>
                  <a:gd name="T17" fmla="*/ 301 h 350"/>
                  <a:gd name="T18" fmla="*/ 266 w 387"/>
                  <a:gd name="T19" fmla="*/ 301 h 350"/>
                  <a:gd name="T20" fmla="*/ 236 w 387"/>
                  <a:gd name="T21" fmla="*/ 320 h 350"/>
                  <a:gd name="T22" fmla="*/ 218 w 387"/>
                  <a:gd name="T23" fmla="*/ 350 h 350"/>
                  <a:gd name="T24" fmla="*/ 212 w 387"/>
                  <a:gd name="T25" fmla="*/ 338 h 350"/>
                  <a:gd name="T26" fmla="*/ 200 w 387"/>
                  <a:gd name="T27" fmla="*/ 314 h 350"/>
                  <a:gd name="T28" fmla="*/ 188 w 387"/>
                  <a:gd name="T29" fmla="*/ 301 h 350"/>
                  <a:gd name="T30" fmla="*/ 176 w 387"/>
                  <a:gd name="T31" fmla="*/ 277 h 350"/>
                  <a:gd name="T32" fmla="*/ 157 w 387"/>
                  <a:gd name="T33" fmla="*/ 258 h 350"/>
                  <a:gd name="T34" fmla="*/ 163 w 387"/>
                  <a:gd name="T35" fmla="*/ 246 h 350"/>
                  <a:gd name="T36" fmla="*/ 145 w 387"/>
                  <a:gd name="T37" fmla="*/ 252 h 350"/>
                  <a:gd name="T38" fmla="*/ 133 w 387"/>
                  <a:gd name="T39" fmla="*/ 234 h 350"/>
                  <a:gd name="T40" fmla="*/ 121 w 387"/>
                  <a:gd name="T41" fmla="*/ 246 h 350"/>
                  <a:gd name="T42" fmla="*/ 109 w 387"/>
                  <a:gd name="T43" fmla="*/ 246 h 350"/>
                  <a:gd name="T44" fmla="*/ 91 w 387"/>
                  <a:gd name="T45" fmla="*/ 240 h 350"/>
                  <a:gd name="T46" fmla="*/ 73 w 387"/>
                  <a:gd name="T47" fmla="*/ 246 h 350"/>
                  <a:gd name="T48" fmla="*/ 67 w 387"/>
                  <a:gd name="T49" fmla="*/ 252 h 350"/>
                  <a:gd name="T50" fmla="*/ 49 w 387"/>
                  <a:gd name="T51" fmla="*/ 277 h 350"/>
                  <a:gd name="T52" fmla="*/ 25 w 387"/>
                  <a:gd name="T53" fmla="*/ 277 h 350"/>
                  <a:gd name="T54" fmla="*/ 7 w 387"/>
                  <a:gd name="T55" fmla="*/ 289 h 350"/>
                  <a:gd name="T56" fmla="*/ 0 w 387"/>
                  <a:gd name="T57" fmla="*/ 270 h 350"/>
                  <a:gd name="T58" fmla="*/ 13 w 387"/>
                  <a:gd name="T59" fmla="*/ 252 h 350"/>
                  <a:gd name="T60" fmla="*/ 19 w 387"/>
                  <a:gd name="T61" fmla="*/ 215 h 350"/>
                  <a:gd name="T62" fmla="*/ 13 w 387"/>
                  <a:gd name="T63" fmla="*/ 184 h 350"/>
                  <a:gd name="T64" fmla="*/ 25 w 387"/>
                  <a:gd name="T65" fmla="*/ 166 h 350"/>
                  <a:gd name="T66" fmla="*/ 37 w 387"/>
                  <a:gd name="T67" fmla="*/ 147 h 350"/>
                  <a:gd name="T68" fmla="*/ 55 w 387"/>
                  <a:gd name="T69" fmla="*/ 129 h 350"/>
                  <a:gd name="T70" fmla="*/ 85 w 387"/>
                  <a:gd name="T71" fmla="*/ 92 h 350"/>
                  <a:gd name="T72" fmla="*/ 115 w 387"/>
                  <a:gd name="T73" fmla="*/ 55 h 350"/>
                  <a:gd name="T74" fmla="*/ 127 w 387"/>
                  <a:gd name="T75" fmla="*/ 37 h 350"/>
                  <a:gd name="T76" fmla="*/ 176 w 387"/>
                  <a:gd name="T77" fmla="*/ 18 h 350"/>
                  <a:gd name="T78" fmla="*/ 188 w 387"/>
                  <a:gd name="T79" fmla="*/ 37 h 350"/>
                  <a:gd name="T80" fmla="*/ 206 w 387"/>
                  <a:gd name="T81" fmla="*/ 37 h 350"/>
                  <a:gd name="T82" fmla="*/ 224 w 387"/>
                  <a:gd name="T83" fmla="*/ 43 h 350"/>
                  <a:gd name="T84" fmla="*/ 254 w 387"/>
                  <a:gd name="T85" fmla="*/ 37 h 350"/>
                  <a:gd name="T86" fmla="*/ 266 w 387"/>
                  <a:gd name="T87" fmla="*/ 12 h 350"/>
                  <a:gd name="T88" fmla="*/ 302 w 387"/>
                  <a:gd name="T89" fmla="*/ 0 h 350"/>
                  <a:gd name="T90" fmla="*/ 308 w 387"/>
                  <a:gd name="T91" fmla="*/ 24 h 350"/>
                  <a:gd name="T92" fmla="*/ 333 w 387"/>
                  <a:gd name="T93" fmla="*/ 31 h 350"/>
                  <a:gd name="T94" fmla="*/ 357 w 387"/>
                  <a:gd name="T95" fmla="*/ 55 h 350"/>
                  <a:gd name="T96" fmla="*/ 339 w 387"/>
                  <a:gd name="T97" fmla="*/ 74 h 350"/>
                  <a:gd name="T98" fmla="*/ 326 w 387"/>
                  <a:gd name="T99" fmla="*/ 86 h 350"/>
                  <a:gd name="T100" fmla="*/ 339 w 387"/>
                  <a:gd name="T101" fmla="*/ 98 h 350"/>
                  <a:gd name="T102" fmla="*/ 357 w 387"/>
                  <a:gd name="T103" fmla="*/ 104 h 350"/>
                  <a:gd name="T104" fmla="*/ 369 w 387"/>
                  <a:gd name="T105" fmla="*/ 86 h 350"/>
                  <a:gd name="T106" fmla="*/ 381 w 387"/>
                  <a:gd name="T107" fmla="*/ 80 h 350"/>
                  <a:gd name="T108" fmla="*/ 381 w 387"/>
                  <a:gd name="T109" fmla="*/ 98 h 350"/>
                  <a:gd name="T110" fmla="*/ 375 w 387"/>
                  <a:gd name="T111" fmla="*/ 135 h 350"/>
                  <a:gd name="T112" fmla="*/ 375 w 387"/>
                  <a:gd name="T113" fmla="*/ 154 h 350"/>
                  <a:gd name="T114" fmla="*/ 381 w 387"/>
                  <a:gd name="T115" fmla="*/ 172 h 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7"/>
                  <a:gd name="T175" fmla="*/ 0 h 350"/>
                  <a:gd name="T176" fmla="*/ 387 w 387"/>
                  <a:gd name="T177" fmla="*/ 350 h 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7" h="350">
                    <a:moveTo>
                      <a:pt x="381" y="190"/>
                    </a:moveTo>
                    <a:lnTo>
                      <a:pt x="381" y="197"/>
                    </a:lnTo>
                    <a:lnTo>
                      <a:pt x="381" y="203"/>
                    </a:lnTo>
                    <a:lnTo>
                      <a:pt x="375" y="209"/>
                    </a:lnTo>
                    <a:lnTo>
                      <a:pt x="369" y="215"/>
                    </a:lnTo>
                    <a:lnTo>
                      <a:pt x="369" y="221"/>
                    </a:lnTo>
                    <a:lnTo>
                      <a:pt x="363" y="227"/>
                    </a:lnTo>
                    <a:lnTo>
                      <a:pt x="363" y="234"/>
                    </a:lnTo>
                    <a:lnTo>
                      <a:pt x="357" y="240"/>
                    </a:lnTo>
                    <a:lnTo>
                      <a:pt x="357" y="246"/>
                    </a:lnTo>
                    <a:lnTo>
                      <a:pt x="351" y="252"/>
                    </a:lnTo>
                    <a:lnTo>
                      <a:pt x="351" y="264"/>
                    </a:lnTo>
                    <a:lnTo>
                      <a:pt x="351" y="283"/>
                    </a:lnTo>
                    <a:lnTo>
                      <a:pt x="345" y="289"/>
                    </a:lnTo>
                    <a:lnTo>
                      <a:pt x="345" y="295"/>
                    </a:lnTo>
                    <a:lnTo>
                      <a:pt x="345" y="301"/>
                    </a:lnTo>
                    <a:lnTo>
                      <a:pt x="351" y="307"/>
                    </a:lnTo>
                    <a:lnTo>
                      <a:pt x="351" y="320"/>
                    </a:lnTo>
                    <a:lnTo>
                      <a:pt x="351" y="332"/>
                    </a:lnTo>
                    <a:lnTo>
                      <a:pt x="345" y="338"/>
                    </a:lnTo>
                    <a:lnTo>
                      <a:pt x="345" y="344"/>
                    </a:lnTo>
                    <a:lnTo>
                      <a:pt x="345" y="350"/>
                    </a:lnTo>
                    <a:lnTo>
                      <a:pt x="339" y="350"/>
                    </a:lnTo>
                    <a:lnTo>
                      <a:pt x="339" y="344"/>
                    </a:lnTo>
                    <a:lnTo>
                      <a:pt x="339" y="338"/>
                    </a:lnTo>
                    <a:lnTo>
                      <a:pt x="339" y="332"/>
                    </a:lnTo>
                    <a:lnTo>
                      <a:pt x="333" y="332"/>
                    </a:lnTo>
                    <a:lnTo>
                      <a:pt x="333" y="326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14" y="326"/>
                    </a:lnTo>
                    <a:lnTo>
                      <a:pt x="314" y="320"/>
                    </a:lnTo>
                    <a:lnTo>
                      <a:pt x="308" y="320"/>
                    </a:lnTo>
                    <a:lnTo>
                      <a:pt x="302" y="320"/>
                    </a:lnTo>
                    <a:lnTo>
                      <a:pt x="296" y="314"/>
                    </a:lnTo>
                    <a:lnTo>
                      <a:pt x="284" y="301"/>
                    </a:lnTo>
                    <a:lnTo>
                      <a:pt x="278" y="301"/>
                    </a:lnTo>
                    <a:lnTo>
                      <a:pt x="272" y="295"/>
                    </a:lnTo>
                    <a:lnTo>
                      <a:pt x="266" y="295"/>
                    </a:lnTo>
                    <a:lnTo>
                      <a:pt x="266" y="301"/>
                    </a:lnTo>
                    <a:lnTo>
                      <a:pt x="254" y="314"/>
                    </a:lnTo>
                    <a:lnTo>
                      <a:pt x="248" y="320"/>
                    </a:lnTo>
                    <a:lnTo>
                      <a:pt x="242" y="320"/>
                    </a:lnTo>
                    <a:lnTo>
                      <a:pt x="236" y="320"/>
                    </a:lnTo>
                    <a:lnTo>
                      <a:pt x="224" y="332"/>
                    </a:lnTo>
                    <a:lnTo>
                      <a:pt x="218" y="338"/>
                    </a:lnTo>
                    <a:lnTo>
                      <a:pt x="218" y="344"/>
                    </a:lnTo>
                    <a:lnTo>
                      <a:pt x="218" y="350"/>
                    </a:lnTo>
                    <a:lnTo>
                      <a:pt x="212" y="350"/>
                    </a:lnTo>
                    <a:lnTo>
                      <a:pt x="206" y="350"/>
                    </a:lnTo>
                    <a:lnTo>
                      <a:pt x="206" y="344"/>
                    </a:lnTo>
                    <a:lnTo>
                      <a:pt x="212" y="338"/>
                    </a:lnTo>
                    <a:lnTo>
                      <a:pt x="212" y="332"/>
                    </a:lnTo>
                    <a:lnTo>
                      <a:pt x="206" y="326"/>
                    </a:lnTo>
                    <a:lnTo>
                      <a:pt x="200" y="320"/>
                    </a:lnTo>
                    <a:lnTo>
                      <a:pt x="200" y="314"/>
                    </a:lnTo>
                    <a:lnTo>
                      <a:pt x="194" y="314"/>
                    </a:lnTo>
                    <a:lnTo>
                      <a:pt x="194" y="307"/>
                    </a:lnTo>
                    <a:lnTo>
                      <a:pt x="188" y="307"/>
                    </a:lnTo>
                    <a:lnTo>
                      <a:pt x="188" y="301"/>
                    </a:lnTo>
                    <a:lnTo>
                      <a:pt x="188" y="295"/>
                    </a:lnTo>
                    <a:lnTo>
                      <a:pt x="188" y="289"/>
                    </a:lnTo>
                    <a:lnTo>
                      <a:pt x="188" y="283"/>
                    </a:lnTo>
                    <a:lnTo>
                      <a:pt x="176" y="277"/>
                    </a:lnTo>
                    <a:lnTo>
                      <a:pt x="170" y="270"/>
                    </a:lnTo>
                    <a:lnTo>
                      <a:pt x="163" y="264"/>
                    </a:lnTo>
                    <a:lnTo>
                      <a:pt x="157" y="264"/>
                    </a:lnTo>
                    <a:lnTo>
                      <a:pt x="157" y="258"/>
                    </a:lnTo>
                    <a:lnTo>
                      <a:pt x="163" y="258"/>
                    </a:lnTo>
                    <a:lnTo>
                      <a:pt x="170" y="252"/>
                    </a:lnTo>
                    <a:lnTo>
                      <a:pt x="170" y="246"/>
                    </a:lnTo>
                    <a:lnTo>
                      <a:pt x="163" y="246"/>
                    </a:lnTo>
                    <a:lnTo>
                      <a:pt x="163" y="234"/>
                    </a:lnTo>
                    <a:lnTo>
                      <a:pt x="157" y="240"/>
                    </a:lnTo>
                    <a:lnTo>
                      <a:pt x="151" y="246"/>
                    </a:lnTo>
                    <a:lnTo>
                      <a:pt x="145" y="252"/>
                    </a:lnTo>
                    <a:lnTo>
                      <a:pt x="139" y="246"/>
                    </a:lnTo>
                    <a:lnTo>
                      <a:pt x="133" y="246"/>
                    </a:lnTo>
                    <a:lnTo>
                      <a:pt x="133" y="240"/>
                    </a:lnTo>
                    <a:lnTo>
                      <a:pt x="133" y="234"/>
                    </a:lnTo>
                    <a:lnTo>
                      <a:pt x="133" y="240"/>
                    </a:lnTo>
                    <a:lnTo>
                      <a:pt x="127" y="240"/>
                    </a:lnTo>
                    <a:lnTo>
                      <a:pt x="127" y="246"/>
                    </a:lnTo>
                    <a:lnTo>
                      <a:pt x="121" y="246"/>
                    </a:lnTo>
                    <a:lnTo>
                      <a:pt x="121" y="240"/>
                    </a:lnTo>
                    <a:lnTo>
                      <a:pt x="115" y="240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3" y="246"/>
                    </a:lnTo>
                    <a:lnTo>
                      <a:pt x="97" y="246"/>
                    </a:lnTo>
                    <a:lnTo>
                      <a:pt x="97" y="240"/>
                    </a:lnTo>
                    <a:lnTo>
                      <a:pt x="91" y="240"/>
                    </a:lnTo>
                    <a:lnTo>
                      <a:pt x="85" y="240"/>
                    </a:lnTo>
                    <a:lnTo>
                      <a:pt x="79" y="240"/>
                    </a:lnTo>
                    <a:lnTo>
                      <a:pt x="73" y="240"/>
                    </a:lnTo>
                    <a:lnTo>
                      <a:pt x="73" y="246"/>
                    </a:lnTo>
                    <a:lnTo>
                      <a:pt x="67" y="246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7" y="252"/>
                    </a:lnTo>
                    <a:lnTo>
                      <a:pt x="61" y="258"/>
                    </a:lnTo>
                    <a:lnTo>
                      <a:pt x="55" y="264"/>
                    </a:lnTo>
                    <a:lnTo>
                      <a:pt x="49" y="270"/>
                    </a:lnTo>
                    <a:lnTo>
                      <a:pt x="49" y="277"/>
                    </a:lnTo>
                    <a:lnTo>
                      <a:pt x="49" y="283"/>
                    </a:lnTo>
                    <a:lnTo>
                      <a:pt x="43" y="283"/>
                    </a:lnTo>
                    <a:lnTo>
                      <a:pt x="37" y="283"/>
                    </a:lnTo>
                    <a:lnTo>
                      <a:pt x="25" y="277"/>
                    </a:lnTo>
                    <a:lnTo>
                      <a:pt x="19" y="277"/>
                    </a:lnTo>
                    <a:lnTo>
                      <a:pt x="13" y="277"/>
                    </a:lnTo>
                    <a:lnTo>
                      <a:pt x="13" y="283"/>
                    </a:lnTo>
                    <a:lnTo>
                      <a:pt x="7" y="289"/>
                    </a:lnTo>
                    <a:lnTo>
                      <a:pt x="7" y="283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7" y="270"/>
                    </a:lnTo>
                    <a:lnTo>
                      <a:pt x="7" y="264"/>
                    </a:lnTo>
                    <a:lnTo>
                      <a:pt x="13" y="258"/>
                    </a:lnTo>
                    <a:lnTo>
                      <a:pt x="13" y="252"/>
                    </a:lnTo>
                    <a:lnTo>
                      <a:pt x="19" y="246"/>
                    </a:lnTo>
                    <a:lnTo>
                      <a:pt x="19" y="240"/>
                    </a:lnTo>
                    <a:lnTo>
                      <a:pt x="19" y="221"/>
                    </a:lnTo>
                    <a:lnTo>
                      <a:pt x="19" y="215"/>
                    </a:lnTo>
                    <a:lnTo>
                      <a:pt x="13" y="203"/>
                    </a:lnTo>
                    <a:lnTo>
                      <a:pt x="13" y="197"/>
                    </a:lnTo>
                    <a:lnTo>
                      <a:pt x="13" y="190"/>
                    </a:lnTo>
                    <a:lnTo>
                      <a:pt x="13" y="184"/>
                    </a:lnTo>
                    <a:lnTo>
                      <a:pt x="13" y="178"/>
                    </a:lnTo>
                    <a:lnTo>
                      <a:pt x="19" y="172"/>
                    </a:lnTo>
                    <a:lnTo>
                      <a:pt x="19" y="166"/>
                    </a:lnTo>
                    <a:lnTo>
                      <a:pt x="25" y="166"/>
                    </a:lnTo>
                    <a:lnTo>
                      <a:pt x="31" y="160"/>
                    </a:lnTo>
                    <a:lnTo>
                      <a:pt x="31" y="154"/>
                    </a:lnTo>
                    <a:lnTo>
                      <a:pt x="37" y="154"/>
                    </a:lnTo>
                    <a:lnTo>
                      <a:pt x="37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55" y="141"/>
                    </a:lnTo>
                    <a:lnTo>
                      <a:pt x="55" y="129"/>
                    </a:lnTo>
                    <a:lnTo>
                      <a:pt x="55" y="123"/>
                    </a:lnTo>
                    <a:lnTo>
                      <a:pt x="61" y="123"/>
                    </a:lnTo>
                    <a:lnTo>
                      <a:pt x="73" y="104"/>
                    </a:lnTo>
                    <a:lnTo>
                      <a:pt x="85" y="92"/>
                    </a:lnTo>
                    <a:lnTo>
                      <a:pt x="85" y="86"/>
                    </a:lnTo>
                    <a:lnTo>
                      <a:pt x="85" y="80"/>
                    </a:lnTo>
                    <a:lnTo>
                      <a:pt x="91" y="74"/>
                    </a:lnTo>
                    <a:lnTo>
                      <a:pt x="115" y="55"/>
                    </a:lnTo>
                    <a:lnTo>
                      <a:pt x="121" y="49"/>
                    </a:lnTo>
                    <a:lnTo>
                      <a:pt x="127" y="49"/>
                    </a:lnTo>
                    <a:lnTo>
                      <a:pt x="127" y="43"/>
                    </a:lnTo>
                    <a:lnTo>
                      <a:pt x="127" y="37"/>
                    </a:lnTo>
                    <a:lnTo>
                      <a:pt x="139" y="31"/>
                    </a:lnTo>
                    <a:lnTo>
                      <a:pt x="145" y="18"/>
                    </a:lnTo>
                    <a:lnTo>
                      <a:pt x="157" y="24"/>
                    </a:lnTo>
                    <a:lnTo>
                      <a:pt x="176" y="18"/>
                    </a:lnTo>
                    <a:lnTo>
                      <a:pt x="176" y="24"/>
                    </a:lnTo>
                    <a:lnTo>
                      <a:pt x="176" y="31"/>
                    </a:lnTo>
                    <a:lnTo>
                      <a:pt x="182" y="37"/>
                    </a:lnTo>
                    <a:lnTo>
                      <a:pt x="188" y="37"/>
                    </a:lnTo>
                    <a:lnTo>
                      <a:pt x="194" y="37"/>
                    </a:lnTo>
                    <a:lnTo>
                      <a:pt x="200" y="31"/>
                    </a:lnTo>
                    <a:lnTo>
                      <a:pt x="206" y="31"/>
                    </a:lnTo>
                    <a:lnTo>
                      <a:pt x="206" y="37"/>
                    </a:lnTo>
                    <a:lnTo>
                      <a:pt x="212" y="37"/>
                    </a:lnTo>
                    <a:lnTo>
                      <a:pt x="212" y="43"/>
                    </a:lnTo>
                    <a:lnTo>
                      <a:pt x="212" y="49"/>
                    </a:lnTo>
                    <a:lnTo>
                      <a:pt x="224" y="43"/>
                    </a:lnTo>
                    <a:lnTo>
                      <a:pt x="230" y="43"/>
                    </a:lnTo>
                    <a:lnTo>
                      <a:pt x="236" y="43"/>
                    </a:lnTo>
                    <a:lnTo>
                      <a:pt x="242" y="37"/>
                    </a:lnTo>
                    <a:lnTo>
                      <a:pt x="254" y="37"/>
                    </a:lnTo>
                    <a:lnTo>
                      <a:pt x="260" y="37"/>
                    </a:lnTo>
                    <a:lnTo>
                      <a:pt x="260" y="24"/>
                    </a:lnTo>
                    <a:lnTo>
                      <a:pt x="260" y="18"/>
                    </a:lnTo>
                    <a:lnTo>
                      <a:pt x="266" y="12"/>
                    </a:lnTo>
                    <a:lnTo>
                      <a:pt x="284" y="6"/>
                    </a:lnTo>
                    <a:lnTo>
                      <a:pt x="290" y="0"/>
                    </a:lnTo>
                    <a:lnTo>
                      <a:pt x="296" y="0"/>
                    </a:lnTo>
                    <a:lnTo>
                      <a:pt x="302" y="0"/>
                    </a:lnTo>
                    <a:lnTo>
                      <a:pt x="308" y="6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31"/>
                    </a:lnTo>
                    <a:lnTo>
                      <a:pt x="326" y="24"/>
                    </a:lnTo>
                    <a:lnTo>
                      <a:pt x="333" y="31"/>
                    </a:lnTo>
                    <a:lnTo>
                      <a:pt x="339" y="37"/>
                    </a:lnTo>
                    <a:lnTo>
                      <a:pt x="345" y="43"/>
                    </a:lnTo>
                    <a:lnTo>
                      <a:pt x="357" y="49"/>
                    </a:lnTo>
                    <a:lnTo>
                      <a:pt x="357" y="55"/>
                    </a:lnTo>
                    <a:lnTo>
                      <a:pt x="357" y="61"/>
                    </a:lnTo>
                    <a:lnTo>
                      <a:pt x="357" y="67"/>
                    </a:lnTo>
                    <a:lnTo>
                      <a:pt x="345" y="67"/>
                    </a:lnTo>
                    <a:lnTo>
                      <a:pt x="339" y="74"/>
                    </a:lnTo>
                    <a:lnTo>
                      <a:pt x="339" y="80"/>
                    </a:lnTo>
                    <a:lnTo>
                      <a:pt x="333" y="80"/>
                    </a:lnTo>
                    <a:lnTo>
                      <a:pt x="333" y="86"/>
                    </a:lnTo>
                    <a:lnTo>
                      <a:pt x="326" y="86"/>
                    </a:lnTo>
                    <a:lnTo>
                      <a:pt x="326" y="92"/>
                    </a:lnTo>
                    <a:lnTo>
                      <a:pt x="333" y="92"/>
                    </a:lnTo>
                    <a:lnTo>
                      <a:pt x="333" y="98"/>
                    </a:lnTo>
                    <a:lnTo>
                      <a:pt x="339" y="98"/>
                    </a:lnTo>
                    <a:lnTo>
                      <a:pt x="345" y="98"/>
                    </a:lnTo>
                    <a:lnTo>
                      <a:pt x="345" y="104"/>
                    </a:lnTo>
                    <a:lnTo>
                      <a:pt x="351" y="104"/>
                    </a:lnTo>
                    <a:lnTo>
                      <a:pt x="357" y="104"/>
                    </a:lnTo>
                    <a:lnTo>
                      <a:pt x="363" y="104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86"/>
                    </a:lnTo>
                    <a:lnTo>
                      <a:pt x="369" y="80"/>
                    </a:lnTo>
                    <a:lnTo>
                      <a:pt x="375" y="74"/>
                    </a:lnTo>
                    <a:lnTo>
                      <a:pt x="375" y="80"/>
                    </a:lnTo>
                    <a:lnTo>
                      <a:pt x="381" y="80"/>
                    </a:lnTo>
                    <a:lnTo>
                      <a:pt x="381" y="86"/>
                    </a:lnTo>
                    <a:lnTo>
                      <a:pt x="387" y="86"/>
                    </a:lnTo>
                    <a:lnTo>
                      <a:pt x="381" y="92"/>
                    </a:lnTo>
                    <a:lnTo>
                      <a:pt x="381" y="98"/>
                    </a:lnTo>
                    <a:lnTo>
                      <a:pt x="381" y="104"/>
                    </a:lnTo>
                    <a:lnTo>
                      <a:pt x="375" y="117"/>
                    </a:lnTo>
                    <a:lnTo>
                      <a:pt x="375" y="129"/>
                    </a:lnTo>
                    <a:lnTo>
                      <a:pt x="375" y="135"/>
                    </a:lnTo>
                    <a:lnTo>
                      <a:pt x="381" y="135"/>
                    </a:lnTo>
                    <a:lnTo>
                      <a:pt x="381" y="141"/>
                    </a:lnTo>
                    <a:lnTo>
                      <a:pt x="381" y="147"/>
                    </a:lnTo>
                    <a:lnTo>
                      <a:pt x="375" y="154"/>
                    </a:lnTo>
                    <a:lnTo>
                      <a:pt x="375" y="160"/>
                    </a:lnTo>
                    <a:lnTo>
                      <a:pt x="375" y="166"/>
                    </a:lnTo>
                    <a:lnTo>
                      <a:pt x="381" y="166"/>
                    </a:lnTo>
                    <a:lnTo>
                      <a:pt x="381" y="172"/>
                    </a:lnTo>
                    <a:lnTo>
                      <a:pt x="381" y="178"/>
                    </a:lnTo>
                    <a:lnTo>
                      <a:pt x="381" y="184"/>
                    </a:lnTo>
                    <a:lnTo>
                      <a:pt x="381" y="1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1" name="Freeform 363"/>
              <p:cNvSpPr>
                <a:spLocks/>
              </p:cNvSpPr>
              <p:nvPr/>
            </p:nvSpPr>
            <p:spPr bwMode="auto">
              <a:xfrm>
                <a:off x="541" y="3121"/>
                <a:ext cx="380" cy="407"/>
              </a:xfrm>
              <a:custGeom>
                <a:avLst/>
                <a:gdLst>
                  <a:gd name="T0" fmla="*/ 103 w 380"/>
                  <a:gd name="T1" fmla="*/ 345 h 407"/>
                  <a:gd name="T2" fmla="*/ 84 w 380"/>
                  <a:gd name="T3" fmla="*/ 333 h 407"/>
                  <a:gd name="T4" fmla="*/ 78 w 380"/>
                  <a:gd name="T5" fmla="*/ 308 h 407"/>
                  <a:gd name="T6" fmla="*/ 48 w 380"/>
                  <a:gd name="T7" fmla="*/ 296 h 407"/>
                  <a:gd name="T8" fmla="*/ 60 w 380"/>
                  <a:gd name="T9" fmla="*/ 284 h 407"/>
                  <a:gd name="T10" fmla="*/ 54 w 380"/>
                  <a:gd name="T11" fmla="*/ 259 h 407"/>
                  <a:gd name="T12" fmla="*/ 48 w 380"/>
                  <a:gd name="T13" fmla="*/ 240 h 407"/>
                  <a:gd name="T14" fmla="*/ 30 w 380"/>
                  <a:gd name="T15" fmla="*/ 222 h 407"/>
                  <a:gd name="T16" fmla="*/ 12 w 380"/>
                  <a:gd name="T17" fmla="*/ 228 h 407"/>
                  <a:gd name="T18" fmla="*/ 0 w 380"/>
                  <a:gd name="T19" fmla="*/ 204 h 407"/>
                  <a:gd name="T20" fmla="*/ 24 w 380"/>
                  <a:gd name="T21" fmla="*/ 179 h 407"/>
                  <a:gd name="T22" fmla="*/ 48 w 380"/>
                  <a:gd name="T23" fmla="*/ 160 h 407"/>
                  <a:gd name="T24" fmla="*/ 48 w 380"/>
                  <a:gd name="T25" fmla="*/ 136 h 407"/>
                  <a:gd name="T26" fmla="*/ 72 w 380"/>
                  <a:gd name="T27" fmla="*/ 111 h 407"/>
                  <a:gd name="T28" fmla="*/ 97 w 380"/>
                  <a:gd name="T29" fmla="*/ 105 h 407"/>
                  <a:gd name="T30" fmla="*/ 151 w 380"/>
                  <a:gd name="T31" fmla="*/ 105 h 407"/>
                  <a:gd name="T32" fmla="*/ 181 w 380"/>
                  <a:gd name="T33" fmla="*/ 105 h 407"/>
                  <a:gd name="T34" fmla="*/ 193 w 380"/>
                  <a:gd name="T35" fmla="*/ 50 h 407"/>
                  <a:gd name="T36" fmla="*/ 205 w 380"/>
                  <a:gd name="T37" fmla="*/ 31 h 407"/>
                  <a:gd name="T38" fmla="*/ 217 w 380"/>
                  <a:gd name="T39" fmla="*/ 19 h 407"/>
                  <a:gd name="T40" fmla="*/ 235 w 380"/>
                  <a:gd name="T41" fmla="*/ 19 h 407"/>
                  <a:gd name="T42" fmla="*/ 247 w 380"/>
                  <a:gd name="T43" fmla="*/ 7 h 407"/>
                  <a:gd name="T44" fmla="*/ 260 w 380"/>
                  <a:gd name="T45" fmla="*/ 13 h 407"/>
                  <a:gd name="T46" fmla="*/ 253 w 380"/>
                  <a:gd name="T47" fmla="*/ 31 h 407"/>
                  <a:gd name="T48" fmla="*/ 253 w 380"/>
                  <a:gd name="T49" fmla="*/ 44 h 407"/>
                  <a:gd name="T50" fmla="*/ 266 w 380"/>
                  <a:gd name="T51" fmla="*/ 56 h 407"/>
                  <a:gd name="T52" fmla="*/ 272 w 380"/>
                  <a:gd name="T53" fmla="*/ 74 h 407"/>
                  <a:gd name="T54" fmla="*/ 290 w 380"/>
                  <a:gd name="T55" fmla="*/ 87 h 407"/>
                  <a:gd name="T56" fmla="*/ 308 w 380"/>
                  <a:gd name="T57" fmla="*/ 87 h 407"/>
                  <a:gd name="T58" fmla="*/ 320 w 380"/>
                  <a:gd name="T59" fmla="*/ 105 h 407"/>
                  <a:gd name="T60" fmla="*/ 326 w 380"/>
                  <a:gd name="T61" fmla="*/ 111 h 407"/>
                  <a:gd name="T62" fmla="*/ 344 w 380"/>
                  <a:gd name="T63" fmla="*/ 124 h 407"/>
                  <a:gd name="T64" fmla="*/ 356 w 380"/>
                  <a:gd name="T65" fmla="*/ 136 h 407"/>
                  <a:gd name="T66" fmla="*/ 332 w 380"/>
                  <a:gd name="T67" fmla="*/ 142 h 407"/>
                  <a:gd name="T68" fmla="*/ 308 w 380"/>
                  <a:gd name="T69" fmla="*/ 117 h 407"/>
                  <a:gd name="T70" fmla="*/ 302 w 380"/>
                  <a:gd name="T71" fmla="*/ 160 h 407"/>
                  <a:gd name="T72" fmla="*/ 302 w 380"/>
                  <a:gd name="T73" fmla="*/ 216 h 407"/>
                  <a:gd name="T74" fmla="*/ 308 w 380"/>
                  <a:gd name="T75" fmla="*/ 247 h 407"/>
                  <a:gd name="T76" fmla="*/ 326 w 380"/>
                  <a:gd name="T77" fmla="*/ 253 h 407"/>
                  <a:gd name="T78" fmla="*/ 320 w 380"/>
                  <a:gd name="T79" fmla="*/ 271 h 407"/>
                  <a:gd name="T80" fmla="*/ 332 w 380"/>
                  <a:gd name="T81" fmla="*/ 290 h 407"/>
                  <a:gd name="T82" fmla="*/ 356 w 380"/>
                  <a:gd name="T83" fmla="*/ 302 h 407"/>
                  <a:gd name="T84" fmla="*/ 374 w 380"/>
                  <a:gd name="T85" fmla="*/ 339 h 407"/>
                  <a:gd name="T86" fmla="*/ 350 w 380"/>
                  <a:gd name="T87" fmla="*/ 370 h 407"/>
                  <a:gd name="T88" fmla="*/ 320 w 380"/>
                  <a:gd name="T89" fmla="*/ 376 h 407"/>
                  <a:gd name="T90" fmla="*/ 302 w 380"/>
                  <a:gd name="T91" fmla="*/ 370 h 407"/>
                  <a:gd name="T92" fmla="*/ 284 w 380"/>
                  <a:gd name="T93" fmla="*/ 370 h 407"/>
                  <a:gd name="T94" fmla="*/ 266 w 380"/>
                  <a:gd name="T95" fmla="*/ 357 h 407"/>
                  <a:gd name="T96" fmla="*/ 229 w 380"/>
                  <a:gd name="T97" fmla="*/ 364 h 407"/>
                  <a:gd name="T98" fmla="*/ 211 w 380"/>
                  <a:gd name="T99" fmla="*/ 382 h 407"/>
                  <a:gd name="T100" fmla="*/ 169 w 380"/>
                  <a:gd name="T101" fmla="*/ 388 h 407"/>
                  <a:gd name="T102" fmla="*/ 145 w 380"/>
                  <a:gd name="T103" fmla="*/ 370 h 407"/>
                  <a:gd name="T104" fmla="*/ 145 w 380"/>
                  <a:gd name="T105" fmla="*/ 351 h 407"/>
                  <a:gd name="T106" fmla="*/ 133 w 380"/>
                  <a:gd name="T107" fmla="*/ 339 h 4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0"/>
                  <a:gd name="T163" fmla="*/ 0 h 407"/>
                  <a:gd name="T164" fmla="*/ 380 w 380"/>
                  <a:gd name="T165" fmla="*/ 407 h 4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0" h="407">
                    <a:moveTo>
                      <a:pt x="121" y="339"/>
                    </a:moveTo>
                    <a:lnTo>
                      <a:pt x="115" y="339"/>
                    </a:lnTo>
                    <a:lnTo>
                      <a:pt x="109" y="339"/>
                    </a:lnTo>
                    <a:lnTo>
                      <a:pt x="103" y="345"/>
                    </a:lnTo>
                    <a:lnTo>
                      <a:pt x="97" y="345"/>
                    </a:lnTo>
                    <a:lnTo>
                      <a:pt x="90" y="345"/>
                    </a:lnTo>
                    <a:lnTo>
                      <a:pt x="90" y="339"/>
                    </a:lnTo>
                    <a:lnTo>
                      <a:pt x="84" y="333"/>
                    </a:lnTo>
                    <a:lnTo>
                      <a:pt x="84" y="327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78" y="308"/>
                    </a:lnTo>
                    <a:lnTo>
                      <a:pt x="72" y="296"/>
                    </a:lnTo>
                    <a:lnTo>
                      <a:pt x="66" y="290"/>
                    </a:lnTo>
                    <a:lnTo>
                      <a:pt x="60" y="290"/>
                    </a:lnTo>
                    <a:lnTo>
                      <a:pt x="48" y="296"/>
                    </a:lnTo>
                    <a:lnTo>
                      <a:pt x="42" y="296"/>
                    </a:lnTo>
                    <a:lnTo>
                      <a:pt x="48" y="290"/>
                    </a:lnTo>
                    <a:lnTo>
                      <a:pt x="54" y="290"/>
                    </a:lnTo>
                    <a:lnTo>
                      <a:pt x="60" y="284"/>
                    </a:lnTo>
                    <a:lnTo>
                      <a:pt x="66" y="277"/>
                    </a:lnTo>
                    <a:lnTo>
                      <a:pt x="60" y="265"/>
                    </a:lnTo>
                    <a:lnTo>
                      <a:pt x="60" y="259"/>
                    </a:lnTo>
                    <a:lnTo>
                      <a:pt x="54" y="259"/>
                    </a:lnTo>
                    <a:lnTo>
                      <a:pt x="54" y="253"/>
                    </a:lnTo>
                    <a:lnTo>
                      <a:pt x="54" y="247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34"/>
                    </a:lnTo>
                    <a:lnTo>
                      <a:pt x="30" y="228"/>
                    </a:lnTo>
                    <a:lnTo>
                      <a:pt x="30" y="222"/>
                    </a:lnTo>
                    <a:lnTo>
                      <a:pt x="18" y="228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6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0" y="197"/>
                    </a:lnTo>
                    <a:lnTo>
                      <a:pt x="6" y="191"/>
                    </a:lnTo>
                    <a:lnTo>
                      <a:pt x="18" y="185"/>
                    </a:lnTo>
                    <a:lnTo>
                      <a:pt x="24" y="179"/>
                    </a:lnTo>
                    <a:lnTo>
                      <a:pt x="30" y="179"/>
                    </a:lnTo>
                    <a:lnTo>
                      <a:pt x="30" y="173"/>
                    </a:lnTo>
                    <a:lnTo>
                      <a:pt x="36" y="173"/>
                    </a:lnTo>
                    <a:lnTo>
                      <a:pt x="48" y="160"/>
                    </a:lnTo>
                    <a:lnTo>
                      <a:pt x="48" y="154"/>
                    </a:lnTo>
                    <a:lnTo>
                      <a:pt x="48" y="148"/>
                    </a:lnTo>
                    <a:lnTo>
                      <a:pt x="48" y="142"/>
                    </a:lnTo>
                    <a:lnTo>
                      <a:pt x="48" y="136"/>
                    </a:lnTo>
                    <a:lnTo>
                      <a:pt x="48" y="130"/>
                    </a:lnTo>
                    <a:lnTo>
                      <a:pt x="54" y="130"/>
                    </a:lnTo>
                    <a:lnTo>
                      <a:pt x="60" y="124"/>
                    </a:lnTo>
                    <a:lnTo>
                      <a:pt x="72" y="111"/>
                    </a:lnTo>
                    <a:lnTo>
                      <a:pt x="78" y="105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97" y="105"/>
                    </a:lnTo>
                    <a:lnTo>
                      <a:pt x="103" y="105"/>
                    </a:lnTo>
                    <a:lnTo>
                      <a:pt x="121" y="111"/>
                    </a:lnTo>
                    <a:lnTo>
                      <a:pt x="139" y="105"/>
                    </a:lnTo>
                    <a:lnTo>
                      <a:pt x="151" y="105"/>
                    </a:lnTo>
                    <a:lnTo>
                      <a:pt x="157" y="105"/>
                    </a:lnTo>
                    <a:lnTo>
                      <a:pt x="163" y="105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93" y="105"/>
                    </a:lnTo>
                    <a:lnTo>
                      <a:pt x="193" y="93"/>
                    </a:lnTo>
                    <a:lnTo>
                      <a:pt x="193" y="87"/>
                    </a:lnTo>
                    <a:lnTo>
                      <a:pt x="193" y="50"/>
                    </a:lnTo>
                    <a:lnTo>
                      <a:pt x="193" y="44"/>
                    </a:lnTo>
                    <a:lnTo>
                      <a:pt x="199" y="37"/>
                    </a:lnTo>
                    <a:lnTo>
                      <a:pt x="205" y="37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1" y="25"/>
                    </a:lnTo>
                    <a:lnTo>
                      <a:pt x="217" y="25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29" y="13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1" y="13"/>
                    </a:lnTo>
                    <a:lnTo>
                      <a:pt x="247" y="13"/>
                    </a:lnTo>
                    <a:lnTo>
                      <a:pt x="247" y="7"/>
                    </a:lnTo>
                    <a:lnTo>
                      <a:pt x="253" y="0"/>
                    </a:lnTo>
                    <a:lnTo>
                      <a:pt x="253" y="7"/>
                    </a:lnTo>
                    <a:lnTo>
                      <a:pt x="260" y="7"/>
                    </a:lnTo>
                    <a:lnTo>
                      <a:pt x="260" y="13"/>
                    </a:lnTo>
                    <a:lnTo>
                      <a:pt x="253" y="13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53" y="37"/>
                    </a:lnTo>
                    <a:lnTo>
                      <a:pt x="253" y="44"/>
                    </a:lnTo>
                    <a:lnTo>
                      <a:pt x="253" y="50"/>
                    </a:lnTo>
                    <a:lnTo>
                      <a:pt x="260" y="50"/>
                    </a:lnTo>
                    <a:lnTo>
                      <a:pt x="260" y="56"/>
                    </a:lnTo>
                    <a:lnTo>
                      <a:pt x="266" y="56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2" y="68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90" y="87"/>
                    </a:lnTo>
                    <a:lnTo>
                      <a:pt x="296" y="87"/>
                    </a:lnTo>
                    <a:lnTo>
                      <a:pt x="302" y="8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14" y="99"/>
                    </a:lnTo>
                    <a:lnTo>
                      <a:pt x="320" y="105"/>
                    </a:lnTo>
                    <a:lnTo>
                      <a:pt x="320" y="99"/>
                    </a:lnTo>
                    <a:lnTo>
                      <a:pt x="320" y="105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32" y="117"/>
                    </a:lnTo>
                    <a:lnTo>
                      <a:pt x="332" y="124"/>
                    </a:lnTo>
                    <a:lnTo>
                      <a:pt x="338" y="124"/>
                    </a:lnTo>
                    <a:lnTo>
                      <a:pt x="344" y="124"/>
                    </a:lnTo>
                    <a:lnTo>
                      <a:pt x="344" y="130"/>
                    </a:lnTo>
                    <a:lnTo>
                      <a:pt x="350" y="130"/>
                    </a:lnTo>
                    <a:lnTo>
                      <a:pt x="356" y="130"/>
                    </a:lnTo>
                    <a:lnTo>
                      <a:pt x="356" y="136"/>
                    </a:lnTo>
                    <a:lnTo>
                      <a:pt x="350" y="136"/>
                    </a:lnTo>
                    <a:lnTo>
                      <a:pt x="350" y="142"/>
                    </a:lnTo>
                    <a:lnTo>
                      <a:pt x="344" y="142"/>
                    </a:lnTo>
                    <a:lnTo>
                      <a:pt x="332" y="142"/>
                    </a:lnTo>
                    <a:lnTo>
                      <a:pt x="314" y="130"/>
                    </a:lnTo>
                    <a:lnTo>
                      <a:pt x="314" y="124"/>
                    </a:lnTo>
                    <a:lnTo>
                      <a:pt x="314" y="117"/>
                    </a:lnTo>
                    <a:lnTo>
                      <a:pt x="308" y="117"/>
                    </a:lnTo>
                    <a:lnTo>
                      <a:pt x="302" y="117"/>
                    </a:lnTo>
                    <a:lnTo>
                      <a:pt x="302" y="130"/>
                    </a:lnTo>
                    <a:lnTo>
                      <a:pt x="302" y="142"/>
                    </a:lnTo>
                    <a:lnTo>
                      <a:pt x="302" y="160"/>
                    </a:lnTo>
                    <a:lnTo>
                      <a:pt x="302" y="191"/>
                    </a:lnTo>
                    <a:lnTo>
                      <a:pt x="296" y="197"/>
                    </a:lnTo>
                    <a:lnTo>
                      <a:pt x="296" y="204"/>
                    </a:lnTo>
                    <a:lnTo>
                      <a:pt x="302" y="216"/>
                    </a:lnTo>
                    <a:lnTo>
                      <a:pt x="302" y="222"/>
                    </a:lnTo>
                    <a:lnTo>
                      <a:pt x="302" y="234"/>
                    </a:lnTo>
                    <a:lnTo>
                      <a:pt x="302" y="240"/>
                    </a:lnTo>
                    <a:lnTo>
                      <a:pt x="308" y="247"/>
                    </a:lnTo>
                    <a:lnTo>
                      <a:pt x="308" y="253"/>
                    </a:lnTo>
                    <a:lnTo>
                      <a:pt x="314" y="253"/>
                    </a:lnTo>
                    <a:lnTo>
                      <a:pt x="320" y="253"/>
                    </a:lnTo>
                    <a:lnTo>
                      <a:pt x="326" y="253"/>
                    </a:lnTo>
                    <a:lnTo>
                      <a:pt x="332" y="253"/>
                    </a:lnTo>
                    <a:lnTo>
                      <a:pt x="332" y="259"/>
                    </a:lnTo>
                    <a:lnTo>
                      <a:pt x="326" y="265"/>
                    </a:lnTo>
                    <a:lnTo>
                      <a:pt x="320" y="271"/>
                    </a:lnTo>
                    <a:lnTo>
                      <a:pt x="326" y="277"/>
                    </a:lnTo>
                    <a:lnTo>
                      <a:pt x="326" y="284"/>
                    </a:lnTo>
                    <a:lnTo>
                      <a:pt x="326" y="290"/>
                    </a:lnTo>
                    <a:lnTo>
                      <a:pt x="332" y="290"/>
                    </a:lnTo>
                    <a:lnTo>
                      <a:pt x="344" y="290"/>
                    </a:lnTo>
                    <a:lnTo>
                      <a:pt x="350" y="290"/>
                    </a:lnTo>
                    <a:lnTo>
                      <a:pt x="350" y="296"/>
                    </a:lnTo>
                    <a:lnTo>
                      <a:pt x="356" y="302"/>
                    </a:lnTo>
                    <a:lnTo>
                      <a:pt x="368" y="320"/>
                    </a:lnTo>
                    <a:lnTo>
                      <a:pt x="374" y="327"/>
                    </a:lnTo>
                    <a:lnTo>
                      <a:pt x="380" y="333"/>
                    </a:lnTo>
                    <a:lnTo>
                      <a:pt x="374" y="339"/>
                    </a:lnTo>
                    <a:lnTo>
                      <a:pt x="356" y="345"/>
                    </a:lnTo>
                    <a:lnTo>
                      <a:pt x="350" y="351"/>
                    </a:lnTo>
                    <a:lnTo>
                      <a:pt x="350" y="357"/>
                    </a:lnTo>
                    <a:lnTo>
                      <a:pt x="350" y="370"/>
                    </a:lnTo>
                    <a:lnTo>
                      <a:pt x="344" y="370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20" y="376"/>
                    </a:lnTo>
                    <a:lnTo>
                      <a:pt x="314" y="376"/>
                    </a:lnTo>
                    <a:lnTo>
                      <a:pt x="302" y="382"/>
                    </a:lnTo>
                    <a:lnTo>
                      <a:pt x="302" y="376"/>
                    </a:lnTo>
                    <a:lnTo>
                      <a:pt x="302" y="370"/>
                    </a:lnTo>
                    <a:lnTo>
                      <a:pt x="296" y="370"/>
                    </a:lnTo>
                    <a:lnTo>
                      <a:pt x="296" y="364"/>
                    </a:lnTo>
                    <a:lnTo>
                      <a:pt x="290" y="364"/>
                    </a:lnTo>
                    <a:lnTo>
                      <a:pt x="284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66" y="364"/>
                    </a:lnTo>
                    <a:lnTo>
                      <a:pt x="266" y="357"/>
                    </a:lnTo>
                    <a:lnTo>
                      <a:pt x="266" y="351"/>
                    </a:lnTo>
                    <a:lnTo>
                      <a:pt x="247" y="357"/>
                    </a:lnTo>
                    <a:lnTo>
                      <a:pt x="235" y="351"/>
                    </a:lnTo>
                    <a:lnTo>
                      <a:pt x="229" y="364"/>
                    </a:lnTo>
                    <a:lnTo>
                      <a:pt x="217" y="370"/>
                    </a:lnTo>
                    <a:lnTo>
                      <a:pt x="217" y="376"/>
                    </a:lnTo>
                    <a:lnTo>
                      <a:pt x="217" y="382"/>
                    </a:lnTo>
                    <a:lnTo>
                      <a:pt x="211" y="382"/>
                    </a:lnTo>
                    <a:lnTo>
                      <a:pt x="205" y="388"/>
                    </a:lnTo>
                    <a:lnTo>
                      <a:pt x="181" y="407"/>
                    </a:lnTo>
                    <a:lnTo>
                      <a:pt x="175" y="400"/>
                    </a:lnTo>
                    <a:lnTo>
                      <a:pt x="169" y="388"/>
                    </a:lnTo>
                    <a:lnTo>
                      <a:pt x="163" y="382"/>
                    </a:lnTo>
                    <a:lnTo>
                      <a:pt x="157" y="376"/>
                    </a:lnTo>
                    <a:lnTo>
                      <a:pt x="151" y="376"/>
                    </a:lnTo>
                    <a:lnTo>
                      <a:pt x="145" y="370"/>
                    </a:lnTo>
                    <a:lnTo>
                      <a:pt x="139" y="370"/>
                    </a:lnTo>
                    <a:lnTo>
                      <a:pt x="139" y="364"/>
                    </a:lnTo>
                    <a:lnTo>
                      <a:pt x="139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39" y="339"/>
                    </a:lnTo>
                    <a:lnTo>
                      <a:pt x="133" y="339"/>
                    </a:lnTo>
                    <a:lnTo>
                      <a:pt x="127" y="333"/>
                    </a:lnTo>
                    <a:lnTo>
                      <a:pt x="121" y="333"/>
                    </a:lnTo>
                    <a:lnTo>
                      <a:pt x="121" y="33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2" name="Freeform 364"/>
              <p:cNvSpPr>
                <a:spLocks/>
              </p:cNvSpPr>
              <p:nvPr/>
            </p:nvSpPr>
            <p:spPr bwMode="auto">
              <a:xfrm>
                <a:off x="64" y="3146"/>
                <a:ext cx="658" cy="689"/>
              </a:xfrm>
              <a:custGeom>
                <a:avLst/>
                <a:gdLst>
                  <a:gd name="T0" fmla="*/ 580 w 658"/>
                  <a:gd name="T1" fmla="*/ 320 h 689"/>
                  <a:gd name="T2" fmla="*/ 622 w 658"/>
                  <a:gd name="T3" fmla="*/ 314 h 689"/>
                  <a:gd name="T4" fmla="*/ 634 w 658"/>
                  <a:gd name="T5" fmla="*/ 351 h 689"/>
                  <a:gd name="T6" fmla="*/ 640 w 658"/>
                  <a:gd name="T7" fmla="*/ 412 h 689"/>
                  <a:gd name="T8" fmla="*/ 604 w 658"/>
                  <a:gd name="T9" fmla="*/ 462 h 689"/>
                  <a:gd name="T10" fmla="*/ 567 w 658"/>
                  <a:gd name="T11" fmla="*/ 498 h 689"/>
                  <a:gd name="T12" fmla="*/ 531 w 658"/>
                  <a:gd name="T13" fmla="*/ 517 h 689"/>
                  <a:gd name="T14" fmla="*/ 501 w 658"/>
                  <a:gd name="T15" fmla="*/ 542 h 689"/>
                  <a:gd name="T16" fmla="*/ 477 w 658"/>
                  <a:gd name="T17" fmla="*/ 566 h 689"/>
                  <a:gd name="T18" fmla="*/ 465 w 658"/>
                  <a:gd name="T19" fmla="*/ 535 h 689"/>
                  <a:gd name="T20" fmla="*/ 447 w 658"/>
                  <a:gd name="T21" fmla="*/ 572 h 689"/>
                  <a:gd name="T22" fmla="*/ 429 w 658"/>
                  <a:gd name="T23" fmla="*/ 566 h 689"/>
                  <a:gd name="T24" fmla="*/ 423 w 658"/>
                  <a:gd name="T25" fmla="*/ 542 h 689"/>
                  <a:gd name="T26" fmla="*/ 417 w 658"/>
                  <a:gd name="T27" fmla="*/ 523 h 689"/>
                  <a:gd name="T28" fmla="*/ 423 w 658"/>
                  <a:gd name="T29" fmla="*/ 480 h 689"/>
                  <a:gd name="T30" fmla="*/ 392 w 658"/>
                  <a:gd name="T31" fmla="*/ 498 h 689"/>
                  <a:gd name="T32" fmla="*/ 380 w 658"/>
                  <a:gd name="T33" fmla="*/ 535 h 689"/>
                  <a:gd name="T34" fmla="*/ 356 w 658"/>
                  <a:gd name="T35" fmla="*/ 529 h 689"/>
                  <a:gd name="T36" fmla="*/ 344 w 658"/>
                  <a:gd name="T37" fmla="*/ 566 h 689"/>
                  <a:gd name="T38" fmla="*/ 326 w 658"/>
                  <a:gd name="T39" fmla="*/ 597 h 689"/>
                  <a:gd name="T40" fmla="*/ 320 w 658"/>
                  <a:gd name="T41" fmla="*/ 628 h 689"/>
                  <a:gd name="T42" fmla="*/ 308 w 658"/>
                  <a:gd name="T43" fmla="*/ 665 h 689"/>
                  <a:gd name="T44" fmla="*/ 302 w 658"/>
                  <a:gd name="T45" fmla="*/ 683 h 689"/>
                  <a:gd name="T46" fmla="*/ 266 w 658"/>
                  <a:gd name="T47" fmla="*/ 683 h 689"/>
                  <a:gd name="T48" fmla="*/ 229 w 658"/>
                  <a:gd name="T49" fmla="*/ 671 h 689"/>
                  <a:gd name="T50" fmla="*/ 187 w 658"/>
                  <a:gd name="T51" fmla="*/ 658 h 689"/>
                  <a:gd name="T52" fmla="*/ 133 w 658"/>
                  <a:gd name="T53" fmla="*/ 646 h 689"/>
                  <a:gd name="T54" fmla="*/ 97 w 658"/>
                  <a:gd name="T55" fmla="*/ 628 h 689"/>
                  <a:gd name="T56" fmla="*/ 48 w 658"/>
                  <a:gd name="T57" fmla="*/ 597 h 689"/>
                  <a:gd name="T58" fmla="*/ 18 w 658"/>
                  <a:gd name="T59" fmla="*/ 554 h 689"/>
                  <a:gd name="T60" fmla="*/ 42 w 658"/>
                  <a:gd name="T61" fmla="*/ 523 h 689"/>
                  <a:gd name="T62" fmla="*/ 72 w 658"/>
                  <a:gd name="T63" fmla="*/ 505 h 689"/>
                  <a:gd name="T64" fmla="*/ 97 w 658"/>
                  <a:gd name="T65" fmla="*/ 480 h 689"/>
                  <a:gd name="T66" fmla="*/ 139 w 658"/>
                  <a:gd name="T67" fmla="*/ 486 h 689"/>
                  <a:gd name="T68" fmla="*/ 169 w 658"/>
                  <a:gd name="T69" fmla="*/ 474 h 689"/>
                  <a:gd name="T70" fmla="*/ 193 w 658"/>
                  <a:gd name="T71" fmla="*/ 474 h 689"/>
                  <a:gd name="T72" fmla="*/ 235 w 658"/>
                  <a:gd name="T73" fmla="*/ 480 h 689"/>
                  <a:gd name="T74" fmla="*/ 272 w 658"/>
                  <a:gd name="T75" fmla="*/ 480 h 689"/>
                  <a:gd name="T76" fmla="*/ 302 w 658"/>
                  <a:gd name="T77" fmla="*/ 462 h 689"/>
                  <a:gd name="T78" fmla="*/ 320 w 658"/>
                  <a:gd name="T79" fmla="*/ 431 h 689"/>
                  <a:gd name="T80" fmla="*/ 320 w 658"/>
                  <a:gd name="T81" fmla="*/ 400 h 689"/>
                  <a:gd name="T82" fmla="*/ 332 w 658"/>
                  <a:gd name="T83" fmla="*/ 357 h 689"/>
                  <a:gd name="T84" fmla="*/ 344 w 658"/>
                  <a:gd name="T85" fmla="*/ 332 h 689"/>
                  <a:gd name="T86" fmla="*/ 374 w 658"/>
                  <a:gd name="T87" fmla="*/ 314 h 689"/>
                  <a:gd name="T88" fmla="*/ 374 w 658"/>
                  <a:gd name="T89" fmla="*/ 283 h 689"/>
                  <a:gd name="T90" fmla="*/ 411 w 658"/>
                  <a:gd name="T91" fmla="*/ 259 h 689"/>
                  <a:gd name="T92" fmla="*/ 417 w 658"/>
                  <a:gd name="T93" fmla="*/ 215 h 689"/>
                  <a:gd name="T94" fmla="*/ 417 w 658"/>
                  <a:gd name="T95" fmla="*/ 160 h 689"/>
                  <a:gd name="T96" fmla="*/ 392 w 658"/>
                  <a:gd name="T97" fmla="*/ 135 h 689"/>
                  <a:gd name="T98" fmla="*/ 398 w 658"/>
                  <a:gd name="T99" fmla="*/ 105 h 689"/>
                  <a:gd name="T100" fmla="*/ 417 w 658"/>
                  <a:gd name="T101" fmla="*/ 80 h 689"/>
                  <a:gd name="T102" fmla="*/ 495 w 658"/>
                  <a:gd name="T103" fmla="*/ 49 h 689"/>
                  <a:gd name="T104" fmla="*/ 507 w 658"/>
                  <a:gd name="T105" fmla="*/ 0 h 689"/>
                  <a:gd name="T106" fmla="*/ 555 w 658"/>
                  <a:gd name="T107" fmla="*/ 37 h 689"/>
                  <a:gd name="T108" fmla="*/ 525 w 658"/>
                  <a:gd name="T109" fmla="*/ 105 h 689"/>
                  <a:gd name="T110" fmla="*/ 507 w 658"/>
                  <a:gd name="T111" fmla="*/ 154 h 689"/>
                  <a:gd name="T112" fmla="*/ 483 w 658"/>
                  <a:gd name="T113" fmla="*/ 197 h 689"/>
                  <a:gd name="T114" fmla="*/ 519 w 658"/>
                  <a:gd name="T115" fmla="*/ 209 h 689"/>
                  <a:gd name="T116" fmla="*/ 543 w 658"/>
                  <a:gd name="T117" fmla="*/ 252 h 689"/>
                  <a:gd name="T118" fmla="*/ 549 w 658"/>
                  <a:gd name="T119" fmla="*/ 271 h 6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8"/>
                  <a:gd name="T181" fmla="*/ 0 h 689"/>
                  <a:gd name="T182" fmla="*/ 658 w 658"/>
                  <a:gd name="T183" fmla="*/ 689 h 6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8" h="689">
                    <a:moveTo>
                      <a:pt x="555" y="289"/>
                    </a:moveTo>
                    <a:lnTo>
                      <a:pt x="555" y="295"/>
                    </a:lnTo>
                    <a:lnTo>
                      <a:pt x="561" y="302"/>
                    </a:lnTo>
                    <a:lnTo>
                      <a:pt x="561" y="308"/>
                    </a:lnTo>
                    <a:lnTo>
                      <a:pt x="567" y="314"/>
                    </a:lnTo>
                    <a:lnTo>
                      <a:pt x="567" y="320"/>
                    </a:lnTo>
                    <a:lnTo>
                      <a:pt x="574" y="320"/>
                    </a:lnTo>
                    <a:lnTo>
                      <a:pt x="580" y="320"/>
                    </a:lnTo>
                    <a:lnTo>
                      <a:pt x="586" y="314"/>
                    </a:lnTo>
                    <a:lnTo>
                      <a:pt x="592" y="314"/>
                    </a:lnTo>
                    <a:lnTo>
                      <a:pt x="598" y="314"/>
                    </a:lnTo>
                    <a:lnTo>
                      <a:pt x="598" y="308"/>
                    </a:lnTo>
                    <a:lnTo>
                      <a:pt x="604" y="308"/>
                    </a:lnTo>
                    <a:lnTo>
                      <a:pt x="610" y="314"/>
                    </a:lnTo>
                    <a:lnTo>
                      <a:pt x="616" y="314"/>
                    </a:lnTo>
                    <a:lnTo>
                      <a:pt x="622" y="314"/>
                    </a:lnTo>
                    <a:lnTo>
                      <a:pt x="622" y="320"/>
                    </a:lnTo>
                    <a:lnTo>
                      <a:pt x="622" y="326"/>
                    </a:lnTo>
                    <a:lnTo>
                      <a:pt x="616" y="332"/>
                    </a:lnTo>
                    <a:lnTo>
                      <a:pt x="616" y="339"/>
                    </a:lnTo>
                    <a:lnTo>
                      <a:pt x="616" y="345"/>
                    </a:lnTo>
                    <a:lnTo>
                      <a:pt x="622" y="345"/>
                    </a:lnTo>
                    <a:lnTo>
                      <a:pt x="628" y="351"/>
                    </a:lnTo>
                    <a:lnTo>
                      <a:pt x="634" y="351"/>
                    </a:lnTo>
                    <a:lnTo>
                      <a:pt x="640" y="357"/>
                    </a:lnTo>
                    <a:lnTo>
                      <a:pt x="646" y="363"/>
                    </a:lnTo>
                    <a:lnTo>
                      <a:pt x="652" y="375"/>
                    </a:lnTo>
                    <a:lnTo>
                      <a:pt x="658" y="382"/>
                    </a:lnTo>
                    <a:lnTo>
                      <a:pt x="652" y="388"/>
                    </a:lnTo>
                    <a:lnTo>
                      <a:pt x="652" y="394"/>
                    </a:lnTo>
                    <a:lnTo>
                      <a:pt x="652" y="400"/>
                    </a:lnTo>
                    <a:lnTo>
                      <a:pt x="640" y="412"/>
                    </a:lnTo>
                    <a:lnTo>
                      <a:pt x="628" y="431"/>
                    </a:lnTo>
                    <a:lnTo>
                      <a:pt x="622" y="431"/>
                    </a:lnTo>
                    <a:lnTo>
                      <a:pt x="622" y="437"/>
                    </a:lnTo>
                    <a:lnTo>
                      <a:pt x="622" y="449"/>
                    </a:lnTo>
                    <a:lnTo>
                      <a:pt x="616" y="455"/>
                    </a:lnTo>
                    <a:lnTo>
                      <a:pt x="610" y="455"/>
                    </a:lnTo>
                    <a:lnTo>
                      <a:pt x="604" y="455"/>
                    </a:lnTo>
                    <a:lnTo>
                      <a:pt x="604" y="462"/>
                    </a:lnTo>
                    <a:lnTo>
                      <a:pt x="598" y="462"/>
                    </a:lnTo>
                    <a:lnTo>
                      <a:pt x="598" y="468"/>
                    </a:lnTo>
                    <a:lnTo>
                      <a:pt x="592" y="474"/>
                    </a:lnTo>
                    <a:lnTo>
                      <a:pt x="586" y="474"/>
                    </a:lnTo>
                    <a:lnTo>
                      <a:pt x="586" y="480"/>
                    </a:lnTo>
                    <a:lnTo>
                      <a:pt x="580" y="486"/>
                    </a:lnTo>
                    <a:lnTo>
                      <a:pt x="574" y="492"/>
                    </a:lnTo>
                    <a:lnTo>
                      <a:pt x="567" y="498"/>
                    </a:lnTo>
                    <a:lnTo>
                      <a:pt x="561" y="498"/>
                    </a:lnTo>
                    <a:lnTo>
                      <a:pt x="561" y="505"/>
                    </a:lnTo>
                    <a:lnTo>
                      <a:pt x="555" y="505"/>
                    </a:lnTo>
                    <a:lnTo>
                      <a:pt x="555" y="511"/>
                    </a:lnTo>
                    <a:lnTo>
                      <a:pt x="549" y="511"/>
                    </a:lnTo>
                    <a:lnTo>
                      <a:pt x="543" y="511"/>
                    </a:lnTo>
                    <a:lnTo>
                      <a:pt x="537" y="511"/>
                    </a:lnTo>
                    <a:lnTo>
                      <a:pt x="531" y="517"/>
                    </a:lnTo>
                    <a:lnTo>
                      <a:pt x="525" y="523"/>
                    </a:lnTo>
                    <a:lnTo>
                      <a:pt x="525" y="529"/>
                    </a:lnTo>
                    <a:lnTo>
                      <a:pt x="519" y="529"/>
                    </a:lnTo>
                    <a:lnTo>
                      <a:pt x="519" y="535"/>
                    </a:lnTo>
                    <a:lnTo>
                      <a:pt x="513" y="535"/>
                    </a:lnTo>
                    <a:lnTo>
                      <a:pt x="513" y="542"/>
                    </a:lnTo>
                    <a:lnTo>
                      <a:pt x="507" y="542"/>
                    </a:lnTo>
                    <a:lnTo>
                      <a:pt x="501" y="542"/>
                    </a:lnTo>
                    <a:lnTo>
                      <a:pt x="495" y="542"/>
                    </a:lnTo>
                    <a:lnTo>
                      <a:pt x="489" y="542"/>
                    </a:lnTo>
                    <a:lnTo>
                      <a:pt x="489" y="548"/>
                    </a:lnTo>
                    <a:lnTo>
                      <a:pt x="489" y="554"/>
                    </a:lnTo>
                    <a:lnTo>
                      <a:pt x="489" y="560"/>
                    </a:lnTo>
                    <a:lnTo>
                      <a:pt x="483" y="560"/>
                    </a:lnTo>
                    <a:lnTo>
                      <a:pt x="477" y="560"/>
                    </a:lnTo>
                    <a:lnTo>
                      <a:pt x="477" y="566"/>
                    </a:lnTo>
                    <a:lnTo>
                      <a:pt x="477" y="560"/>
                    </a:lnTo>
                    <a:lnTo>
                      <a:pt x="471" y="560"/>
                    </a:lnTo>
                    <a:lnTo>
                      <a:pt x="471" y="554"/>
                    </a:lnTo>
                    <a:lnTo>
                      <a:pt x="471" y="548"/>
                    </a:lnTo>
                    <a:lnTo>
                      <a:pt x="471" y="542"/>
                    </a:lnTo>
                    <a:lnTo>
                      <a:pt x="477" y="542"/>
                    </a:lnTo>
                    <a:lnTo>
                      <a:pt x="477" y="535"/>
                    </a:lnTo>
                    <a:lnTo>
                      <a:pt x="465" y="535"/>
                    </a:lnTo>
                    <a:lnTo>
                      <a:pt x="459" y="542"/>
                    </a:lnTo>
                    <a:lnTo>
                      <a:pt x="459" y="548"/>
                    </a:lnTo>
                    <a:lnTo>
                      <a:pt x="459" y="554"/>
                    </a:lnTo>
                    <a:lnTo>
                      <a:pt x="453" y="554"/>
                    </a:lnTo>
                    <a:lnTo>
                      <a:pt x="453" y="560"/>
                    </a:lnTo>
                    <a:lnTo>
                      <a:pt x="453" y="566"/>
                    </a:lnTo>
                    <a:lnTo>
                      <a:pt x="447" y="566"/>
                    </a:lnTo>
                    <a:lnTo>
                      <a:pt x="447" y="572"/>
                    </a:lnTo>
                    <a:lnTo>
                      <a:pt x="441" y="572"/>
                    </a:lnTo>
                    <a:lnTo>
                      <a:pt x="441" y="578"/>
                    </a:lnTo>
                    <a:lnTo>
                      <a:pt x="435" y="578"/>
                    </a:lnTo>
                    <a:lnTo>
                      <a:pt x="435" y="585"/>
                    </a:lnTo>
                    <a:lnTo>
                      <a:pt x="435" y="578"/>
                    </a:lnTo>
                    <a:lnTo>
                      <a:pt x="435" y="572"/>
                    </a:lnTo>
                    <a:lnTo>
                      <a:pt x="435" y="566"/>
                    </a:lnTo>
                    <a:lnTo>
                      <a:pt x="429" y="566"/>
                    </a:lnTo>
                    <a:lnTo>
                      <a:pt x="429" y="560"/>
                    </a:lnTo>
                    <a:lnTo>
                      <a:pt x="429" y="554"/>
                    </a:lnTo>
                    <a:lnTo>
                      <a:pt x="429" y="548"/>
                    </a:lnTo>
                    <a:lnTo>
                      <a:pt x="429" y="542"/>
                    </a:lnTo>
                    <a:lnTo>
                      <a:pt x="435" y="542"/>
                    </a:lnTo>
                    <a:lnTo>
                      <a:pt x="435" y="535"/>
                    </a:lnTo>
                    <a:lnTo>
                      <a:pt x="429" y="535"/>
                    </a:lnTo>
                    <a:lnTo>
                      <a:pt x="423" y="542"/>
                    </a:lnTo>
                    <a:lnTo>
                      <a:pt x="417" y="548"/>
                    </a:lnTo>
                    <a:lnTo>
                      <a:pt x="417" y="554"/>
                    </a:lnTo>
                    <a:lnTo>
                      <a:pt x="411" y="554"/>
                    </a:lnTo>
                    <a:lnTo>
                      <a:pt x="411" y="548"/>
                    </a:lnTo>
                    <a:lnTo>
                      <a:pt x="411" y="542"/>
                    </a:lnTo>
                    <a:lnTo>
                      <a:pt x="411" y="535"/>
                    </a:lnTo>
                    <a:lnTo>
                      <a:pt x="417" y="529"/>
                    </a:lnTo>
                    <a:lnTo>
                      <a:pt x="417" y="523"/>
                    </a:lnTo>
                    <a:lnTo>
                      <a:pt x="417" y="517"/>
                    </a:lnTo>
                    <a:lnTo>
                      <a:pt x="417" y="511"/>
                    </a:lnTo>
                    <a:lnTo>
                      <a:pt x="423" y="511"/>
                    </a:lnTo>
                    <a:lnTo>
                      <a:pt x="423" y="505"/>
                    </a:lnTo>
                    <a:lnTo>
                      <a:pt x="423" y="498"/>
                    </a:lnTo>
                    <a:lnTo>
                      <a:pt x="423" y="492"/>
                    </a:lnTo>
                    <a:lnTo>
                      <a:pt x="423" y="486"/>
                    </a:lnTo>
                    <a:lnTo>
                      <a:pt x="423" y="480"/>
                    </a:lnTo>
                    <a:lnTo>
                      <a:pt x="417" y="480"/>
                    </a:lnTo>
                    <a:lnTo>
                      <a:pt x="417" y="486"/>
                    </a:lnTo>
                    <a:lnTo>
                      <a:pt x="411" y="486"/>
                    </a:lnTo>
                    <a:lnTo>
                      <a:pt x="405" y="486"/>
                    </a:lnTo>
                    <a:lnTo>
                      <a:pt x="405" y="492"/>
                    </a:lnTo>
                    <a:lnTo>
                      <a:pt x="398" y="492"/>
                    </a:lnTo>
                    <a:lnTo>
                      <a:pt x="398" y="498"/>
                    </a:lnTo>
                    <a:lnTo>
                      <a:pt x="392" y="498"/>
                    </a:lnTo>
                    <a:lnTo>
                      <a:pt x="392" y="505"/>
                    </a:lnTo>
                    <a:lnTo>
                      <a:pt x="386" y="505"/>
                    </a:lnTo>
                    <a:lnTo>
                      <a:pt x="386" y="511"/>
                    </a:lnTo>
                    <a:lnTo>
                      <a:pt x="386" y="517"/>
                    </a:lnTo>
                    <a:lnTo>
                      <a:pt x="386" y="523"/>
                    </a:lnTo>
                    <a:lnTo>
                      <a:pt x="380" y="523"/>
                    </a:lnTo>
                    <a:lnTo>
                      <a:pt x="380" y="529"/>
                    </a:lnTo>
                    <a:lnTo>
                      <a:pt x="380" y="535"/>
                    </a:lnTo>
                    <a:lnTo>
                      <a:pt x="374" y="529"/>
                    </a:lnTo>
                    <a:lnTo>
                      <a:pt x="368" y="529"/>
                    </a:lnTo>
                    <a:lnTo>
                      <a:pt x="368" y="523"/>
                    </a:lnTo>
                    <a:lnTo>
                      <a:pt x="368" y="517"/>
                    </a:lnTo>
                    <a:lnTo>
                      <a:pt x="362" y="517"/>
                    </a:lnTo>
                    <a:lnTo>
                      <a:pt x="362" y="523"/>
                    </a:lnTo>
                    <a:lnTo>
                      <a:pt x="362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56" y="542"/>
                    </a:lnTo>
                    <a:lnTo>
                      <a:pt x="350" y="542"/>
                    </a:lnTo>
                    <a:lnTo>
                      <a:pt x="350" y="548"/>
                    </a:lnTo>
                    <a:lnTo>
                      <a:pt x="350" y="554"/>
                    </a:lnTo>
                    <a:lnTo>
                      <a:pt x="350" y="560"/>
                    </a:lnTo>
                    <a:lnTo>
                      <a:pt x="344" y="560"/>
                    </a:lnTo>
                    <a:lnTo>
                      <a:pt x="344" y="566"/>
                    </a:lnTo>
                    <a:lnTo>
                      <a:pt x="344" y="572"/>
                    </a:lnTo>
                    <a:lnTo>
                      <a:pt x="344" y="578"/>
                    </a:lnTo>
                    <a:lnTo>
                      <a:pt x="344" y="585"/>
                    </a:lnTo>
                    <a:lnTo>
                      <a:pt x="344" y="591"/>
                    </a:lnTo>
                    <a:lnTo>
                      <a:pt x="344" y="597"/>
                    </a:lnTo>
                    <a:lnTo>
                      <a:pt x="344" y="603"/>
                    </a:lnTo>
                    <a:lnTo>
                      <a:pt x="338" y="597"/>
                    </a:lnTo>
                    <a:lnTo>
                      <a:pt x="326" y="597"/>
                    </a:lnTo>
                    <a:lnTo>
                      <a:pt x="320" y="597"/>
                    </a:lnTo>
                    <a:lnTo>
                      <a:pt x="320" y="603"/>
                    </a:lnTo>
                    <a:lnTo>
                      <a:pt x="320" y="609"/>
                    </a:lnTo>
                    <a:lnTo>
                      <a:pt x="314" y="609"/>
                    </a:lnTo>
                    <a:lnTo>
                      <a:pt x="314" y="615"/>
                    </a:lnTo>
                    <a:lnTo>
                      <a:pt x="320" y="615"/>
                    </a:lnTo>
                    <a:lnTo>
                      <a:pt x="320" y="622"/>
                    </a:lnTo>
                    <a:lnTo>
                      <a:pt x="320" y="628"/>
                    </a:lnTo>
                    <a:lnTo>
                      <a:pt x="320" y="634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14" y="646"/>
                    </a:lnTo>
                    <a:lnTo>
                      <a:pt x="314" y="652"/>
                    </a:lnTo>
                    <a:lnTo>
                      <a:pt x="308" y="652"/>
                    </a:lnTo>
                    <a:lnTo>
                      <a:pt x="308" y="658"/>
                    </a:lnTo>
                    <a:lnTo>
                      <a:pt x="308" y="665"/>
                    </a:lnTo>
                    <a:lnTo>
                      <a:pt x="302" y="665"/>
                    </a:lnTo>
                    <a:lnTo>
                      <a:pt x="302" y="671"/>
                    </a:lnTo>
                    <a:lnTo>
                      <a:pt x="308" y="671"/>
                    </a:lnTo>
                    <a:lnTo>
                      <a:pt x="302" y="671"/>
                    </a:lnTo>
                    <a:lnTo>
                      <a:pt x="302" y="677"/>
                    </a:lnTo>
                    <a:lnTo>
                      <a:pt x="308" y="677"/>
                    </a:lnTo>
                    <a:lnTo>
                      <a:pt x="302" y="677"/>
                    </a:lnTo>
                    <a:lnTo>
                      <a:pt x="302" y="683"/>
                    </a:lnTo>
                    <a:lnTo>
                      <a:pt x="302" y="689"/>
                    </a:lnTo>
                    <a:lnTo>
                      <a:pt x="296" y="689"/>
                    </a:lnTo>
                    <a:lnTo>
                      <a:pt x="290" y="689"/>
                    </a:lnTo>
                    <a:lnTo>
                      <a:pt x="284" y="689"/>
                    </a:lnTo>
                    <a:lnTo>
                      <a:pt x="278" y="689"/>
                    </a:lnTo>
                    <a:lnTo>
                      <a:pt x="272" y="689"/>
                    </a:lnTo>
                    <a:lnTo>
                      <a:pt x="272" y="683"/>
                    </a:lnTo>
                    <a:lnTo>
                      <a:pt x="266" y="683"/>
                    </a:lnTo>
                    <a:lnTo>
                      <a:pt x="260" y="683"/>
                    </a:lnTo>
                    <a:lnTo>
                      <a:pt x="254" y="683"/>
                    </a:lnTo>
                    <a:lnTo>
                      <a:pt x="254" y="677"/>
                    </a:lnTo>
                    <a:lnTo>
                      <a:pt x="248" y="677"/>
                    </a:lnTo>
                    <a:lnTo>
                      <a:pt x="242" y="677"/>
                    </a:lnTo>
                    <a:lnTo>
                      <a:pt x="242" y="671"/>
                    </a:lnTo>
                    <a:lnTo>
                      <a:pt x="235" y="671"/>
                    </a:lnTo>
                    <a:lnTo>
                      <a:pt x="229" y="671"/>
                    </a:lnTo>
                    <a:lnTo>
                      <a:pt x="229" y="677"/>
                    </a:lnTo>
                    <a:lnTo>
                      <a:pt x="223" y="677"/>
                    </a:lnTo>
                    <a:lnTo>
                      <a:pt x="217" y="671"/>
                    </a:lnTo>
                    <a:lnTo>
                      <a:pt x="211" y="671"/>
                    </a:lnTo>
                    <a:lnTo>
                      <a:pt x="205" y="665"/>
                    </a:lnTo>
                    <a:lnTo>
                      <a:pt x="199" y="658"/>
                    </a:lnTo>
                    <a:lnTo>
                      <a:pt x="193" y="658"/>
                    </a:lnTo>
                    <a:lnTo>
                      <a:pt x="187" y="658"/>
                    </a:lnTo>
                    <a:lnTo>
                      <a:pt x="181" y="658"/>
                    </a:lnTo>
                    <a:lnTo>
                      <a:pt x="175" y="658"/>
                    </a:lnTo>
                    <a:lnTo>
                      <a:pt x="169" y="658"/>
                    </a:lnTo>
                    <a:lnTo>
                      <a:pt x="157" y="652"/>
                    </a:lnTo>
                    <a:lnTo>
                      <a:pt x="151" y="652"/>
                    </a:lnTo>
                    <a:lnTo>
                      <a:pt x="145" y="652"/>
                    </a:lnTo>
                    <a:lnTo>
                      <a:pt x="133" y="652"/>
                    </a:lnTo>
                    <a:lnTo>
                      <a:pt x="133" y="646"/>
                    </a:lnTo>
                    <a:lnTo>
                      <a:pt x="127" y="646"/>
                    </a:lnTo>
                    <a:lnTo>
                      <a:pt x="121" y="646"/>
                    </a:lnTo>
                    <a:lnTo>
                      <a:pt x="121" y="640"/>
                    </a:lnTo>
                    <a:lnTo>
                      <a:pt x="115" y="640"/>
                    </a:lnTo>
                    <a:lnTo>
                      <a:pt x="109" y="640"/>
                    </a:lnTo>
                    <a:lnTo>
                      <a:pt x="103" y="640"/>
                    </a:lnTo>
                    <a:lnTo>
                      <a:pt x="103" y="634"/>
                    </a:lnTo>
                    <a:lnTo>
                      <a:pt x="97" y="628"/>
                    </a:lnTo>
                    <a:lnTo>
                      <a:pt x="91" y="628"/>
                    </a:lnTo>
                    <a:lnTo>
                      <a:pt x="85" y="628"/>
                    </a:lnTo>
                    <a:lnTo>
                      <a:pt x="79" y="622"/>
                    </a:lnTo>
                    <a:lnTo>
                      <a:pt x="79" y="615"/>
                    </a:lnTo>
                    <a:lnTo>
                      <a:pt x="79" y="603"/>
                    </a:lnTo>
                    <a:lnTo>
                      <a:pt x="54" y="597"/>
                    </a:lnTo>
                    <a:lnTo>
                      <a:pt x="48" y="591"/>
                    </a:lnTo>
                    <a:lnTo>
                      <a:pt x="48" y="597"/>
                    </a:lnTo>
                    <a:lnTo>
                      <a:pt x="12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6"/>
                    </a:lnTo>
                    <a:lnTo>
                      <a:pt x="6" y="566"/>
                    </a:lnTo>
                    <a:lnTo>
                      <a:pt x="6" y="560"/>
                    </a:lnTo>
                    <a:lnTo>
                      <a:pt x="12" y="560"/>
                    </a:lnTo>
                    <a:lnTo>
                      <a:pt x="18" y="554"/>
                    </a:lnTo>
                    <a:lnTo>
                      <a:pt x="24" y="554"/>
                    </a:lnTo>
                    <a:lnTo>
                      <a:pt x="24" y="548"/>
                    </a:lnTo>
                    <a:lnTo>
                      <a:pt x="30" y="542"/>
                    </a:lnTo>
                    <a:lnTo>
                      <a:pt x="30" y="535"/>
                    </a:lnTo>
                    <a:lnTo>
                      <a:pt x="36" y="535"/>
                    </a:lnTo>
                    <a:lnTo>
                      <a:pt x="42" y="535"/>
                    </a:lnTo>
                    <a:lnTo>
                      <a:pt x="42" y="529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48" y="517"/>
                    </a:lnTo>
                    <a:lnTo>
                      <a:pt x="48" y="511"/>
                    </a:lnTo>
                    <a:lnTo>
                      <a:pt x="54" y="511"/>
                    </a:lnTo>
                    <a:lnTo>
                      <a:pt x="60" y="511"/>
                    </a:lnTo>
                    <a:lnTo>
                      <a:pt x="66" y="511"/>
                    </a:lnTo>
                    <a:lnTo>
                      <a:pt x="66" y="505"/>
                    </a:lnTo>
                    <a:lnTo>
                      <a:pt x="72" y="505"/>
                    </a:lnTo>
                    <a:lnTo>
                      <a:pt x="72" y="498"/>
                    </a:lnTo>
                    <a:lnTo>
                      <a:pt x="79" y="498"/>
                    </a:lnTo>
                    <a:lnTo>
                      <a:pt x="79" y="492"/>
                    </a:lnTo>
                    <a:lnTo>
                      <a:pt x="79" y="486"/>
                    </a:lnTo>
                    <a:lnTo>
                      <a:pt x="85" y="486"/>
                    </a:lnTo>
                    <a:lnTo>
                      <a:pt x="91" y="486"/>
                    </a:lnTo>
                    <a:lnTo>
                      <a:pt x="97" y="486"/>
                    </a:lnTo>
                    <a:lnTo>
                      <a:pt x="97" y="480"/>
                    </a:lnTo>
                    <a:lnTo>
                      <a:pt x="103" y="480"/>
                    </a:lnTo>
                    <a:lnTo>
                      <a:pt x="109" y="480"/>
                    </a:lnTo>
                    <a:lnTo>
                      <a:pt x="115" y="480"/>
                    </a:lnTo>
                    <a:lnTo>
                      <a:pt x="121" y="480"/>
                    </a:lnTo>
                    <a:lnTo>
                      <a:pt x="127" y="480"/>
                    </a:lnTo>
                    <a:lnTo>
                      <a:pt x="133" y="480"/>
                    </a:lnTo>
                    <a:lnTo>
                      <a:pt x="133" y="486"/>
                    </a:lnTo>
                    <a:lnTo>
                      <a:pt x="139" y="486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1" y="480"/>
                    </a:lnTo>
                    <a:lnTo>
                      <a:pt x="157" y="480"/>
                    </a:lnTo>
                    <a:lnTo>
                      <a:pt x="163" y="486"/>
                    </a:lnTo>
                    <a:lnTo>
                      <a:pt x="163" y="480"/>
                    </a:lnTo>
                    <a:lnTo>
                      <a:pt x="169" y="480"/>
                    </a:lnTo>
                    <a:lnTo>
                      <a:pt x="169" y="474"/>
                    </a:lnTo>
                    <a:lnTo>
                      <a:pt x="175" y="474"/>
                    </a:lnTo>
                    <a:lnTo>
                      <a:pt x="175" y="468"/>
                    </a:lnTo>
                    <a:lnTo>
                      <a:pt x="175" y="474"/>
                    </a:lnTo>
                    <a:lnTo>
                      <a:pt x="181" y="474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74"/>
                    </a:lnTo>
                    <a:lnTo>
                      <a:pt x="199" y="474"/>
                    </a:lnTo>
                    <a:lnTo>
                      <a:pt x="205" y="474"/>
                    </a:lnTo>
                    <a:lnTo>
                      <a:pt x="211" y="474"/>
                    </a:lnTo>
                    <a:lnTo>
                      <a:pt x="211" y="480"/>
                    </a:lnTo>
                    <a:lnTo>
                      <a:pt x="217" y="480"/>
                    </a:lnTo>
                    <a:lnTo>
                      <a:pt x="223" y="480"/>
                    </a:lnTo>
                    <a:lnTo>
                      <a:pt x="229" y="480"/>
                    </a:lnTo>
                    <a:lnTo>
                      <a:pt x="235" y="480"/>
                    </a:lnTo>
                    <a:lnTo>
                      <a:pt x="242" y="480"/>
                    </a:lnTo>
                    <a:lnTo>
                      <a:pt x="248" y="480"/>
                    </a:lnTo>
                    <a:lnTo>
                      <a:pt x="254" y="480"/>
                    </a:lnTo>
                    <a:lnTo>
                      <a:pt x="254" y="474"/>
                    </a:lnTo>
                    <a:lnTo>
                      <a:pt x="260" y="474"/>
                    </a:lnTo>
                    <a:lnTo>
                      <a:pt x="260" y="480"/>
                    </a:lnTo>
                    <a:lnTo>
                      <a:pt x="266" y="480"/>
                    </a:lnTo>
                    <a:lnTo>
                      <a:pt x="272" y="480"/>
                    </a:lnTo>
                    <a:lnTo>
                      <a:pt x="278" y="480"/>
                    </a:lnTo>
                    <a:lnTo>
                      <a:pt x="278" y="474"/>
                    </a:lnTo>
                    <a:lnTo>
                      <a:pt x="284" y="474"/>
                    </a:lnTo>
                    <a:lnTo>
                      <a:pt x="284" y="468"/>
                    </a:lnTo>
                    <a:lnTo>
                      <a:pt x="290" y="468"/>
                    </a:lnTo>
                    <a:lnTo>
                      <a:pt x="296" y="468"/>
                    </a:lnTo>
                    <a:lnTo>
                      <a:pt x="296" y="462"/>
                    </a:lnTo>
                    <a:lnTo>
                      <a:pt x="302" y="462"/>
                    </a:lnTo>
                    <a:lnTo>
                      <a:pt x="302" y="468"/>
                    </a:lnTo>
                    <a:lnTo>
                      <a:pt x="308" y="462"/>
                    </a:lnTo>
                    <a:lnTo>
                      <a:pt x="314" y="462"/>
                    </a:lnTo>
                    <a:lnTo>
                      <a:pt x="314" y="455"/>
                    </a:lnTo>
                    <a:lnTo>
                      <a:pt x="314" y="449"/>
                    </a:lnTo>
                    <a:lnTo>
                      <a:pt x="314" y="443"/>
                    </a:lnTo>
                    <a:lnTo>
                      <a:pt x="320" y="437"/>
                    </a:lnTo>
                    <a:lnTo>
                      <a:pt x="320" y="431"/>
                    </a:lnTo>
                    <a:lnTo>
                      <a:pt x="320" y="425"/>
                    </a:lnTo>
                    <a:lnTo>
                      <a:pt x="326" y="425"/>
                    </a:lnTo>
                    <a:lnTo>
                      <a:pt x="326" y="418"/>
                    </a:lnTo>
                    <a:lnTo>
                      <a:pt x="320" y="418"/>
                    </a:lnTo>
                    <a:lnTo>
                      <a:pt x="320" y="412"/>
                    </a:lnTo>
                    <a:lnTo>
                      <a:pt x="326" y="406"/>
                    </a:lnTo>
                    <a:lnTo>
                      <a:pt x="320" y="406"/>
                    </a:lnTo>
                    <a:lnTo>
                      <a:pt x="320" y="400"/>
                    </a:lnTo>
                    <a:lnTo>
                      <a:pt x="320" y="394"/>
                    </a:lnTo>
                    <a:lnTo>
                      <a:pt x="320" y="388"/>
                    </a:lnTo>
                    <a:lnTo>
                      <a:pt x="326" y="382"/>
                    </a:lnTo>
                    <a:lnTo>
                      <a:pt x="326" y="375"/>
                    </a:lnTo>
                    <a:lnTo>
                      <a:pt x="326" y="369"/>
                    </a:lnTo>
                    <a:lnTo>
                      <a:pt x="332" y="369"/>
                    </a:lnTo>
                    <a:lnTo>
                      <a:pt x="332" y="363"/>
                    </a:lnTo>
                    <a:lnTo>
                      <a:pt x="332" y="357"/>
                    </a:lnTo>
                    <a:lnTo>
                      <a:pt x="338" y="357"/>
                    </a:lnTo>
                    <a:lnTo>
                      <a:pt x="338" y="351"/>
                    </a:lnTo>
                    <a:lnTo>
                      <a:pt x="338" y="345"/>
                    </a:lnTo>
                    <a:lnTo>
                      <a:pt x="338" y="339"/>
                    </a:lnTo>
                    <a:lnTo>
                      <a:pt x="344" y="339"/>
                    </a:lnTo>
                    <a:lnTo>
                      <a:pt x="338" y="339"/>
                    </a:lnTo>
                    <a:lnTo>
                      <a:pt x="338" y="332"/>
                    </a:lnTo>
                    <a:lnTo>
                      <a:pt x="344" y="332"/>
                    </a:lnTo>
                    <a:lnTo>
                      <a:pt x="344" y="326"/>
                    </a:lnTo>
                    <a:lnTo>
                      <a:pt x="350" y="326"/>
                    </a:lnTo>
                    <a:lnTo>
                      <a:pt x="356" y="326"/>
                    </a:lnTo>
                    <a:lnTo>
                      <a:pt x="356" y="320"/>
                    </a:lnTo>
                    <a:lnTo>
                      <a:pt x="356" y="314"/>
                    </a:lnTo>
                    <a:lnTo>
                      <a:pt x="362" y="314"/>
                    </a:lnTo>
                    <a:lnTo>
                      <a:pt x="368" y="314"/>
                    </a:lnTo>
                    <a:lnTo>
                      <a:pt x="374" y="314"/>
                    </a:lnTo>
                    <a:lnTo>
                      <a:pt x="374" y="308"/>
                    </a:lnTo>
                    <a:lnTo>
                      <a:pt x="380" y="308"/>
                    </a:lnTo>
                    <a:lnTo>
                      <a:pt x="380" y="302"/>
                    </a:lnTo>
                    <a:lnTo>
                      <a:pt x="374" y="295"/>
                    </a:lnTo>
                    <a:lnTo>
                      <a:pt x="368" y="295"/>
                    </a:lnTo>
                    <a:lnTo>
                      <a:pt x="368" y="289"/>
                    </a:lnTo>
                    <a:lnTo>
                      <a:pt x="368" y="283"/>
                    </a:lnTo>
                    <a:lnTo>
                      <a:pt x="374" y="283"/>
                    </a:lnTo>
                    <a:lnTo>
                      <a:pt x="380" y="283"/>
                    </a:lnTo>
                    <a:lnTo>
                      <a:pt x="386" y="283"/>
                    </a:lnTo>
                    <a:lnTo>
                      <a:pt x="392" y="277"/>
                    </a:lnTo>
                    <a:lnTo>
                      <a:pt x="392" y="271"/>
                    </a:lnTo>
                    <a:lnTo>
                      <a:pt x="398" y="271"/>
                    </a:lnTo>
                    <a:lnTo>
                      <a:pt x="405" y="271"/>
                    </a:lnTo>
                    <a:lnTo>
                      <a:pt x="405" y="265"/>
                    </a:lnTo>
                    <a:lnTo>
                      <a:pt x="411" y="259"/>
                    </a:lnTo>
                    <a:lnTo>
                      <a:pt x="411" y="252"/>
                    </a:lnTo>
                    <a:lnTo>
                      <a:pt x="411" y="246"/>
                    </a:lnTo>
                    <a:lnTo>
                      <a:pt x="411" y="240"/>
                    </a:lnTo>
                    <a:lnTo>
                      <a:pt x="411" y="234"/>
                    </a:lnTo>
                    <a:lnTo>
                      <a:pt x="411" y="228"/>
                    </a:lnTo>
                    <a:lnTo>
                      <a:pt x="411" y="222"/>
                    </a:lnTo>
                    <a:lnTo>
                      <a:pt x="417" y="222"/>
                    </a:lnTo>
                    <a:lnTo>
                      <a:pt x="417" y="215"/>
                    </a:lnTo>
                    <a:lnTo>
                      <a:pt x="417" y="209"/>
                    </a:lnTo>
                    <a:lnTo>
                      <a:pt x="423" y="191"/>
                    </a:lnTo>
                    <a:lnTo>
                      <a:pt x="423" y="172"/>
                    </a:lnTo>
                    <a:lnTo>
                      <a:pt x="423" y="166"/>
                    </a:lnTo>
                    <a:lnTo>
                      <a:pt x="429" y="166"/>
                    </a:lnTo>
                    <a:lnTo>
                      <a:pt x="429" y="160"/>
                    </a:lnTo>
                    <a:lnTo>
                      <a:pt x="423" y="160"/>
                    </a:lnTo>
                    <a:lnTo>
                      <a:pt x="417" y="160"/>
                    </a:lnTo>
                    <a:lnTo>
                      <a:pt x="417" y="154"/>
                    </a:lnTo>
                    <a:lnTo>
                      <a:pt x="411" y="154"/>
                    </a:lnTo>
                    <a:lnTo>
                      <a:pt x="411" y="148"/>
                    </a:lnTo>
                    <a:lnTo>
                      <a:pt x="405" y="148"/>
                    </a:lnTo>
                    <a:lnTo>
                      <a:pt x="405" y="142"/>
                    </a:lnTo>
                    <a:lnTo>
                      <a:pt x="398" y="142"/>
                    </a:lnTo>
                    <a:lnTo>
                      <a:pt x="398" y="135"/>
                    </a:lnTo>
                    <a:lnTo>
                      <a:pt x="392" y="135"/>
                    </a:lnTo>
                    <a:lnTo>
                      <a:pt x="398" y="129"/>
                    </a:lnTo>
                    <a:lnTo>
                      <a:pt x="392" y="129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05"/>
                    </a:lnTo>
                    <a:lnTo>
                      <a:pt x="398" y="105"/>
                    </a:lnTo>
                    <a:lnTo>
                      <a:pt x="398" y="99"/>
                    </a:lnTo>
                    <a:lnTo>
                      <a:pt x="398" y="92"/>
                    </a:lnTo>
                    <a:lnTo>
                      <a:pt x="405" y="92"/>
                    </a:lnTo>
                    <a:lnTo>
                      <a:pt x="398" y="92"/>
                    </a:lnTo>
                    <a:lnTo>
                      <a:pt x="405" y="86"/>
                    </a:lnTo>
                    <a:lnTo>
                      <a:pt x="411" y="86"/>
                    </a:lnTo>
                    <a:lnTo>
                      <a:pt x="411" y="80"/>
                    </a:lnTo>
                    <a:lnTo>
                      <a:pt x="417" y="80"/>
                    </a:lnTo>
                    <a:lnTo>
                      <a:pt x="423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495" y="49"/>
                    </a:lnTo>
                    <a:lnTo>
                      <a:pt x="495" y="43"/>
                    </a:lnTo>
                    <a:lnTo>
                      <a:pt x="495" y="37"/>
                    </a:lnTo>
                    <a:lnTo>
                      <a:pt x="501" y="31"/>
                    </a:lnTo>
                    <a:lnTo>
                      <a:pt x="501" y="25"/>
                    </a:lnTo>
                    <a:lnTo>
                      <a:pt x="501" y="19"/>
                    </a:lnTo>
                    <a:lnTo>
                      <a:pt x="501" y="12"/>
                    </a:lnTo>
                    <a:lnTo>
                      <a:pt x="507" y="6"/>
                    </a:lnTo>
                    <a:lnTo>
                      <a:pt x="507" y="0"/>
                    </a:lnTo>
                    <a:lnTo>
                      <a:pt x="513" y="6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31" y="12"/>
                    </a:lnTo>
                    <a:lnTo>
                      <a:pt x="537" y="19"/>
                    </a:lnTo>
                    <a:lnTo>
                      <a:pt x="549" y="19"/>
                    </a:lnTo>
                    <a:lnTo>
                      <a:pt x="549" y="31"/>
                    </a:lnTo>
                    <a:lnTo>
                      <a:pt x="555" y="37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49" y="86"/>
                    </a:lnTo>
                    <a:lnTo>
                      <a:pt x="537" y="99"/>
                    </a:lnTo>
                    <a:lnTo>
                      <a:pt x="531" y="105"/>
                    </a:lnTo>
                    <a:lnTo>
                      <a:pt x="525" y="105"/>
                    </a:lnTo>
                    <a:lnTo>
                      <a:pt x="525" y="111"/>
                    </a:lnTo>
                    <a:lnTo>
                      <a:pt x="525" y="117"/>
                    </a:lnTo>
                    <a:lnTo>
                      <a:pt x="525" y="123"/>
                    </a:lnTo>
                    <a:lnTo>
                      <a:pt x="525" y="129"/>
                    </a:lnTo>
                    <a:lnTo>
                      <a:pt x="525" y="135"/>
                    </a:lnTo>
                    <a:lnTo>
                      <a:pt x="513" y="148"/>
                    </a:lnTo>
                    <a:lnTo>
                      <a:pt x="507" y="148"/>
                    </a:lnTo>
                    <a:lnTo>
                      <a:pt x="507" y="154"/>
                    </a:lnTo>
                    <a:lnTo>
                      <a:pt x="501" y="154"/>
                    </a:lnTo>
                    <a:lnTo>
                      <a:pt x="495" y="160"/>
                    </a:lnTo>
                    <a:lnTo>
                      <a:pt x="483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77" y="185"/>
                    </a:lnTo>
                    <a:lnTo>
                      <a:pt x="477" y="191"/>
                    </a:lnTo>
                    <a:lnTo>
                      <a:pt x="483" y="197"/>
                    </a:lnTo>
                    <a:lnTo>
                      <a:pt x="489" y="203"/>
                    </a:lnTo>
                    <a:lnTo>
                      <a:pt x="489" y="197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7" y="197"/>
                    </a:lnTo>
                    <a:lnTo>
                      <a:pt x="507" y="203"/>
                    </a:lnTo>
                    <a:lnTo>
                      <a:pt x="513" y="209"/>
                    </a:lnTo>
                    <a:lnTo>
                      <a:pt x="519" y="209"/>
                    </a:lnTo>
                    <a:lnTo>
                      <a:pt x="525" y="215"/>
                    </a:lnTo>
                    <a:lnTo>
                      <a:pt x="531" y="215"/>
                    </a:lnTo>
                    <a:lnTo>
                      <a:pt x="531" y="222"/>
                    </a:lnTo>
                    <a:lnTo>
                      <a:pt x="531" y="228"/>
                    </a:lnTo>
                    <a:lnTo>
                      <a:pt x="531" y="234"/>
                    </a:lnTo>
                    <a:lnTo>
                      <a:pt x="537" y="234"/>
                    </a:lnTo>
                    <a:lnTo>
                      <a:pt x="537" y="240"/>
                    </a:lnTo>
                    <a:lnTo>
                      <a:pt x="543" y="252"/>
                    </a:lnTo>
                    <a:lnTo>
                      <a:pt x="537" y="259"/>
                    </a:lnTo>
                    <a:lnTo>
                      <a:pt x="531" y="265"/>
                    </a:lnTo>
                    <a:lnTo>
                      <a:pt x="525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37" y="265"/>
                    </a:lnTo>
                    <a:lnTo>
                      <a:pt x="543" y="265"/>
                    </a:lnTo>
                    <a:lnTo>
                      <a:pt x="549" y="271"/>
                    </a:lnTo>
                    <a:lnTo>
                      <a:pt x="555" y="283"/>
                    </a:lnTo>
                    <a:lnTo>
                      <a:pt x="555" y="28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3" name="Freeform 365"/>
              <p:cNvSpPr>
                <a:spLocks/>
              </p:cNvSpPr>
              <p:nvPr/>
            </p:nvSpPr>
            <p:spPr bwMode="auto">
              <a:xfrm>
                <a:off x="493" y="3632"/>
                <a:ext cx="507" cy="622"/>
              </a:xfrm>
              <a:custGeom>
                <a:avLst/>
                <a:gdLst>
                  <a:gd name="T0" fmla="*/ 181 w 507"/>
                  <a:gd name="T1" fmla="*/ 105 h 622"/>
                  <a:gd name="T2" fmla="*/ 199 w 507"/>
                  <a:gd name="T3" fmla="*/ 74 h 622"/>
                  <a:gd name="T4" fmla="*/ 229 w 507"/>
                  <a:gd name="T5" fmla="*/ 62 h 622"/>
                  <a:gd name="T6" fmla="*/ 259 w 507"/>
                  <a:gd name="T7" fmla="*/ 62 h 622"/>
                  <a:gd name="T8" fmla="*/ 271 w 507"/>
                  <a:gd name="T9" fmla="*/ 68 h 622"/>
                  <a:gd name="T10" fmla="*/ 308 w 507"/>
                  <a:gd name="T11" fmla="*/ 68 h 622"/>
                  <a:gd name="T12" fmla="*/ 314 w 507"/>
                  <a:gd name="T13" fmla="*/ 99 h 622"/>
                  <a:gd name="T14" fmla="*/ 332 w 507"/>
                  <a:gd name="T15" fmla="*/ 136 h 622"/>
                  <a:gd name="T16" fmla="*/ 344 w 507"/>
                  <a:gd name="T17" fmla="*/ 172 h 622"/>
                  <a:gd name="T18" fmla="*/ 380 w 507"/>
                  <a:gd name="T19" fmla="*/ 142 h 622"/>
                  <a:gd name="T20" fmla="*/ 422 w 507"/>
                  <a:gd name="T21" fmla="*/ 123 h 622"/>
                  <a:gd name="T22" fmla="*/ 464 w 507"/>
                  <a:gd name="T23" fmla="*/ 148 h 622"/>
                  <a:gd name="T24" fmla="*/ 477 w 507"/>
                  <a:gd name="T25" fmla="*/ 179 h 622"/>
                  <a:gd name="T26" fmla="*/ 483 w 507"/>
                  <a:gd name="T27" fmla="*/ 203 h 622"/>
                  <a:gd name="T28" fmla="*/ 477 w 507"/>
                  <a:gd name="T29" fmla="*/ 228 h 622"/>
                  <a:gd name="T30" fmla="*/ 507 w 507"/>
                  <a:gd name="T31" fmla="*/ 240 h 622"/>
                  <a:gd name="T32" fmla="*/ 501 w 507"/>
                  <a:gd name="T33" fmla="*/ 265 h 622"/>
                  <a:gd name="T34" fmla="*/ 483 w 507"/>
                  <a:gd name="T35" fmla="*/ 289 h 622"/>
                  <a:gd name="T36" fmla="*/ 477 w 507"/>
                  <a:gd name="T37" fmla="*/ 314 h 622"/>
                  <a:gd name="T38" fmla="*/ 477 w 507"/>
                  <a:gd name="T39" fmla="*/ 345 h 622"/>
                  <a:gd name="T40" fmla="*/ 471 w 507"/>
                  <a:gd name="T41" fmla="*/ 363 h 622"/>
                  <a:gd name="T42" fmla="*/ 464 w 507"/>
                  <a:gd name="T43" fmla="*/ 388 h 622"/>
                  <a:gd name="T44" fmla="*/ 380 w 507"/>
                  <a:gd name="T45" fmla="*/ 382 h 622"/>
                  <a:gd name="T46" fmla="*/ 356 w 507"/>
                  <a:gd name="T47" fmla="*/ 345 h 622"/>
                  <a:gd name="T48" fmla="*/ 320 w 507"/>
                  <a:gd name="T49" fmla="*/ 357 h 622"/>
                  <a:gd name="T50" fmla="*/ 283 w 507"/>
                  <a:gd name="T51" fmla="*/ 339 h 622"/>
                  <a:gd name="T52" fmla="*/ 241 w 507"/>
                  <a:gd name="T53" fmla="*/ 345 h 622"/>
                  <a:gd name="T54" fmla="*/ 211 w 507"/>
                  <a:gd name="T55" fmla="*/ 351 h 622"/>
                  <a:gd name="T56" fmla="*/ 181 w 507"/>
                  <a:gd name="T57" fmla="*/ 382 h 622"/>
                  <a:gd name="T58" fmla="*/ 181 w 507"/>
                  <a:gd name="T59" fmla="*/ 406 h 622"/>
                  <a:gd name="T60" fmla="*/ 187 w 507"/>
                  <a:gd name="T61" fmla="*/ 437 h 622"/>
                  <a:gd name="T62" fmla="*/ 193 w 507"/>
                  <a:gd name="T63" fmla="*/ 462 h 622"/>
                  <a:gd name="T64" fmla="*/ 181 w 507"/>
                  <a:gd name="T65" fmla="*/ 486 h 622"/>
                  <a:gd name="T66" fmla="*/ 157 w 507"/>
                  <a:gd name="T67" fmla="*/ 523 h 622"/>
                  <a:gd name="T68" fmla="*/ 145 w 507"/>
                  <a:gd name="T69" fmla="*/ 554 h 622"/>
                  <a:gd name="T70" fmla="*/ 114 w 507"/>
                  <a:gd name="T71" fmla="*/ 585 h 622"/>
                  <a:gd name="T72" fmla="*/ 120 w 507"/>
                  <a:gd name="T73" fmla="*/ 609 h 622"/>
                  <a:gd name="T74" fmla="*/ 96 w 507"/>
                  <a:gd name="T75" fmla="*/ 609 h 622"/>
                  <a:gd name="T76" fmla="*/ 66 w 507"/>
                  <a:gd name="T77" fmla="*/ 597 h 622"/>
                  <a:gd name="T78" fmla="*/ 24 w 507"/>
                  <a:gd name="T79" fmla="*/ 566 h 622"/>
                  <a:gd name="T80" fmla="*/ 0 w 507"/>
                  <a:gd name="T81" fmla="*/ 542 h 622"/>
                  <a:gd name="T82" fmla="*/ 12 w 507"/>
                  <a:gd name="T83" fmla="*/ 517 h 622"/>
                  <a:gd name="T84" fmla="*/ 36 w 507"/>
                  <a:gd name="T85" fmla="*/ 468 h 622"/>
                  <a:gd name="T86" fmla="*/ 48 w 507"/>
                  <a:gd name="T87" fmla="*/ 388 h 622"/>
                  <a:gd name="T88" fmla="*/ 60 w 507"/>
                  <a:gd name="T89" fmla="*/ 363 h 622"/>
                  <a:gd name="T90" fmla="*/ 54 w 507"/>
                  <a:gd name="T91" fmla="*/ 339 h 622"/>
                  <a:gd name="T92" fmla="*/ 60 w 507"/>
                  <a:gd name="T93" fmla="*/ 326 h 622"/>
                  <a:gd name="T94" fmla="*/ 66 w 507"/>
                  <a:gd name="T95" fmla="*/ 289 h 622"/>
                  <a:gd name="T96" fmla="*/ 72 w 507"/>
                  <a:gd name="T97" fmla="*/ 265 h 622"/>
                  <a:gd name="T98" fmla="*/ 72 w 507"/>
                  <a:gd name="T99" fmla="*/ 234 h 622"/>
                  <a:gd name="T100" fmla="*/ 66 w 507"/>
                  <a:gd name="T101" fmla="*/ 197 h 622"/>
                  <a:gd name="T102" fmla="*/ 66 w 507"/>
                  <a:gd name="T103" fmla="*/ 166 h 622"/>
                  <a:gd name="T104" fmla="*/ 72 w 507"/>
                  <a:gd name="T105" fmla="*/ 129 h 622"/>
                  <a:gd name="T106" fmla="*/ 90 w 507"/>
                  <a:gd name="T107" fmla="*/ 99 h 622"/>
                  <a:gd name="T108" fmla="*/ 102 w 507"/>
                  <a:gd name="T109" fmla="*/ 68 h 622"/>
                  <a:gd name="T110" fmla="*/ 102 w 507"/>
                  <a:gd name="T111" fmla="*/ 43 h 622"/>
                  <a:gd name="T112" fmla="*/ 120 w 507"/>
                  <a:gd name="T113" fmla="*/ 31 h 622"/>
                  <a:gd name="T114" fmla="*/ 151 w 507"/>
                  <a:gd name="T115" fmla="*/ 0 h 622"/>
                  <a:gd name="T116" fmla="*/ 157 w 507"/>
                  <a:gd name="T117" fmla="*/ 62 h 622"/>
                  <a:gd name="T118" fmla="*/ 138 w 507"/>
                  <a:gd name="T119" fmla="*/ 99 h 6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7"/>
                  <a:gd name="T181" fmla="*/ 0 h 622"/>
                  <a:gd name="T182" fmla="*/ 507 w 507"/>
                  <a:gd name="T183" fmla="*/ 622 h 6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7" h="622">
                    <a:moveTo>
                      <a:pt x="145" y="111"/>
                    </a:moveTo>
                    <a:lnTo>
                      <a:pt x="151" y="105"/>
                    </a:lnTo>
                    <a:lnTo>
                      <a:pt x="151" y="99"/>
                    </a:lnTo>
                    <a:lnTo>
                      <a:pt x="157" y="99"/>
                    </a:lnTo>
                    <a:lnTo>
                      <a:pt x="163" y="99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87" y="105"/>
                    </a:lnTo>
                    <a:lnTo>
                      <a:pt x="187" y="99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205" y="74"/>
                    </a:lnTo>
                    <a:lnTo>
                      <a:pt x="199" y="74"/>
                    </a:lnTo>
                    <a:lnTo>
                      <a:pt x="199" y="68"/>
                    </a:lnTo>
                    <a:lnTo>
                      <a:pt x="205" y="68"/>
                    </a:lnTo>
                    <a:lnTo>
                      <a:pt x="211" y="68"/>
                    </a:lnTo>
                    <a:lnTo>
                      <a:pt x="211" y="62"/>
                    </a:lnTo>
                    <a:lnTo>
                      <a:pt x="217" y="62"/>
                    </a:lnTo>
                    <a:lnTo>
                      <a:pt x="223" y="62"/>
                    </a:lnTo>
                    <a:lnTo>
                      <a:pt x="229" y="62"/>
                    </a:lnTo>
                    <a:lnTo>
                      <a:pt x="235" y="62"/>
                    </a:lnTo>
                    <a:lnTo>
                      <a:pt x="235" y="68"/>
                    </a:lnTo>
                    <a:lnTo>
                      <a:pt x="241" y="68"/>
                    </a:lnTo>
                    <a:lnTo>
                      <a:pt x="247" y="68"/>
                    </a:lnTo>
                    <a:lnTo>
                      <a:pt x="253" y="68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68"/>
                    </a:lnTo>
                    <a:lnTo>
                      <a:pt x="265" y="68"/>
                    </a:lnTo>
                    <a:lnTo>
                      <a:pt x="265" y="62"/>
                    </a:lnTo>
                    <a:lnTo>
                      <a:pt x="271" y="62"/>
                    </a:lnTo>
                    <a:lnTo>
                      <a:pt x="271" y="56"/>
                    </a:lnTo>
                    <a:lnTo>
                      <a:pt x="271" y="62"/>
                    </a:lnTo>
                    <a:lnTo>
                      <a:pt x="271" y="68"/>
                    </a:lnTo>
                    <a:lnTo>
                      <a:pt x="277" y="68"/>
                    </a:lnTo>
                    <a:lnTo>
                      <a:pt x="283" y="74"/>
                    </a:lnTo>
                    <a:lnTo>
                      <a:pt x="289" y="68"/>
                    </a:lnTo>
                    <a:lnTo>
                      <a:pt x="295" y="62"/>
                    </a:lnTo>
                    <a:lnTo>
                      <a:pt x="301" y="56"/>
                    </a:lnTo>
                    <a:lnTo>
                      <a:pt x="301" y="68"/>
                    </a:lnTo>
                    <a:lnTo>
                      <a:pt x="308" y="68"/>
                    </a:lnTo>
                    <a:lnTo>
                      <a:pt x="308" y="74"/>
                    </a:lnTo>
                    <a:lnTo>
                      <a:pt x="301" y="80"/>
                    </a:lnTo>
                    <a:lnTo>
                      <a:pt x="295" y="80"/>
                    </a:lnTo>
                    <a:lnTo>
                      <a:pt x="295" y="86"/>
                    </a:lnTo>
                    <a:lnTo>
                      <a:pt x="301" y="86"/>
                    </a:lnTo>
                    <a:lnTo>
                      <a:pt x="308" y="92"/>
                    </a:lnTo>
                    <a:lnTo>
                      <a:pt x="314" y="99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26" y="117"/>
                    </a:lnTo>
                    <a:lnTo>
                      <a:pt x="326" y="123"/>
                    </a:lnTo>
                    <a:lnTo>
                      <a:pt x="326" y="129"/>
                    </a:lnTo>
                    <a:lnTo>
                      <a:pt x="332" y="129"/>
                    </a:lnTo>
                    <a:lnTo>
                      <a:pt x="332" y="136"/>
                    </a:lnTo>
                    <a:lnTo>
                      <a:pt x="338" y="136"/>
                    </a:lnTo>
                    <a:lnTo>
                      <a:pt x="338" y="142"/>
                    </a:lnTo>
                    <a:lnTo>
                      <a:pt x="344" y="148"/>
                    </a:lnTo>
                    <a:lnTo>
                      <a:pt x="350" y="154"/>
                    </a:lnTo>
                    <a:lnTo>
                      <a:pt x="350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62" y="154"/>
                    </a:lnTo>
                    <a:lnTo>
                      <a:pt x="374" y="142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36"/>
                    </a:lnTo>
                    <a:lnTo>
                      <a:pt x="404" y="123"/>
                    </a:lnTo>
                    <a:lnTo>
                      <a:pt x="404" y="117"/>
                    </a:lnTo>
                    <a:lnTo>
                      <a:pt x="410" y="117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34" y="136"/>
                    </a:lnTo>
                    <a:lnTo>
                      <a:pt x="440" y="142"/>
                    </a:lnTo>
                    <a:lnTo>
                      <a:pt x="446" y="142"/>
                    </a:lnTo>
                    <a:lnTo>
                      <a:pt x="452" y="142"/>
                    </a:lnTo>
                    <a:lnTo>
                      <a:pt x="452" y="148"/>
                    </a:lnTo>
                    <a:lnTo>
                      <a:pt x="458" y="148"/>
                    </a:lnTo>
                    <a:lnTo>
                      <a:pt x="464" y="148"/>
                    </a:lnTo>
                    <a:lnTo>
                      <a:pt x="471" y="148"/>
                    </a:lnTo>
                    <a:lnTo>
                      <a:pt x="471" y="154"/>
                    </a:lnTo>
                    <a:lnTo>
                      <a:pt x="477" y="154"/>
                    </a:lnTo>
                    <a:lnTo>
                      <a:pt x="477" y="160"/>
                    </a:lnTo>
                    <a:lnTo>
                      <a:pt x="477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83" y="179"/>
                    </a:lnTo>
                    <a:lnTo>
                      <a:pt x="483" y="185"/>
                    </a:lnTo>
                    <a:lnTo>
                      <a:pt x="477" y="185"/>
                    </a:lnTo>
                    <a:lnTo>
                      <a:pt x="483" y="185"/>
                    </a:lnTo>
                    <a:lnTo>
                      <a:pt x="483" y="191"/>
                    </a:lnTo>
                    <a:lnTo>
                      <a:pt x="483" y="197"/>
                    </a:lnTo>
                    <a:lnTo>
                      <a:pt x="483" y="203"/>
                    </a:lnTo>
                    <a:lnTo>
                      <a:pt x="483" y="209"/>
                    </a:lnTo>
                    <a:lnTo>
                      <a:pt x="483" y="216"/>
                    </a:lnTo>
                    <a:lnTo>
                      <a:pt x="477" y="216"/>
                    </a:lnTo>
                    <a:lnTo>
                      <a:pt x="483" y="216"/>
                    </a:lnTo>
                    <a:lnTo>
                      <a:pt x="483" y="222"/>
                    </a:lnTo>
                    <a:lnTo>
                      <a:pt x="477" y="222"/>
                    </a:lnTo>
                    <a:lnTo>
                      <a:pt x="477" y="228"/>
                    </a:lnTo>
                    <a:lnTo>
                      <a:pt x="477" y="234"/>
                    </a:lnTo>
                    <a:lnTo>
                      <a:pt x="483" y="234"/>
                    </a:lnTo>
                    <a:lnTo>
                      <a:pt x="489" y="234"/>
                    </a:lnTo>
                    <a:lnTo>
                      <a:pt x="495" y="234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7" y="240"/>
                    </a:lnTo>
                    <a:lnTo>
                      <a:pt x="507" y="246"/>
                    </a:lnTo>
                    <a:lnTo>
                      <a:pt x="507" y="252"/>
                    </a:lnTo>
                    <a:lnTo>
                      <a:pt x="501" y="252"/>
                    </a:lnTo>
                    <a:lnTo>
                      <a:pt x="501" y="259"/>
                    </a:lnTo>
                    <a:lnTo>
                      <a:pt x="507" y="259"/>
                    </a:lnTo>
                    <a:lnTo>
                      <a:pt x="507" y="265"/>
                    </a:lnTo>
                    <a:lnTo>
                      <a:pt x="501" y="265"/>
                    </a:lnTo>
                    <a:lnTo>
                      <a:pt x="501" y="271"/>
                    </a:lnTo>
                    <a:lnTo>
                      <a:pt x="495" y="271"/>
                    </a:lnTo>
                    <a:lnTo>
                      <a:pt x="495" y="277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83" y="289"/>
                    </a:lnTo>
                    <a:lnTo>
                      <a:pt x="483" y="295"/>
                    </a:lnTo>
                    <a:lnTo>
                      <a:pt x="477" y="295"/>
                    </a:lnTo>
                    <a:lnTo>
                      <a:pt x="477" y="302"/>
                    </a:lnTo>
                    <a:lnTo>
                      <a:pt x="471" y="302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1" y="314"/>
                    </a:lnTo>
                    <a:lnTo>
                      <a:pt x="471" y="320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77" y="332"/>
                    </a:lnTo>
                    <a:lnTo>
                      <a:pt x="477" y="339"/>
                    </a:lnTo>
                    <a:lnTo>
                      <a:pt x="477" y="345"/>
                    </a:lnTo>
                    <a:lnTo>
                      <a:pt x="477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57"/>
                    </a:lnTo>
                    <a:lnTo>
                      <a:pt x="464" y="357"/>
                    </a:lnTo>
                    <a:lnTo>
                      <a:pt x="464" y="363"/>
                    </a:lnTo>
                    <a:lnTo>
                      <a:pt x="471" y="363"/>
                    </a:lnTo>
                    <a:lnTo>
                      <a:pt x="464" y="363"/>
                    </a:lnTo>
                    <a:lnTo>
                      <a:pt x="464" y="369"/>
                    </a:lnTo>
                    <a:lnTo>
                      <a:pt x="464" y="375"/>
                    </a:lnTo>
                    <a:lnTo>
                      <a:pt x="458" y="375"/>
                    </a:lnTo>
                    <a:lnTo>
                      <a:pt x="458" y="382"/>
                    </a:lnTo>
                    <a:lnTo>
                      <a:pt x="464" y="382"/>
                    </a:lnTo>
                    <a:lnTo>
                      <a:pt x="464" y="388"/>
                    </a:lnTo>
                    <a:lnTo>
                      <a:pt x="464" y="394"/>
                    </a:lnTo>
                    <a:lnTo>
                      <a:pt x="458" y="394"/>
                    </a:lnTo>
                    <a:lnTo>
                      <a:pt x="452" y="394"/>
                    </a:lnTo>
                    <a:lnTo>
                      <a:pt x="416" y="388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380" y="382"/>
                    </a:lnTo>
                    <a:lnTo>
                      <a:pt x="374" y="382"/>
                    </a:lnTo>
                    <a:lnTo>
                      <a:pt x="350" y="375"/>
                    </a:lnTo>
                    <a:lnTo>
                      <a:pt x="350" y="369"/>
                    </a:lnTo>
                    <a:lnTo>
                      <a:pt x="350" y="363"/>
                    </a:lnTo>
                    <a:lnTo>
                      <a:pt x="350" y="357"/>
                    </a:lnTo>
                    <a:lnTo>
                      <a:pt x="350" y="351"/>
                    </a:lnTo>
                    <a:lnTo>
                      <a:pt x="356" y="345"/>
                    </a:lnTo>
                    <a:lnTo>
                      <a:pt x="338" y="345"/>
                    </a:lnTo>
                    <a:lnTo>
                      <a:pt x="338" y="351"/>
                    </a:lnTo>
                    <a:lnTo>
                      <a:pt x="344" y="351"/>
                    </a:lnTo>
                    <a:lnTo>
                      <a:pt x="338" y="351"/>
                    </a:lnTo>
                    <a:lnTo>
                      <a:pt x="332" y="351"/>
                    </a:lnTo>
                    <a:lnTo>
                      <a:pt x="326" y="351"/>
                    </a:lnTo>
                    <a:lnTo>
                      <a:pt x="320" y="357"/>
                    </a:lnTo>
                    <a:lnTo>
                      <a:pt x="314" y="357"/>
                    </a:lnTo>
                    <a:lnTo>
                      <a:pt x="314" y="363"/>
                    </a:lnTo>
                    <a:lnTo>
                      <a:pt x="308" y="357"/>
                    </a:lnTo>
                    <a:lnTo>
                      <a:pt x="301" y="357"/>
                    </a:lnTo>
                    <a:lnTo>
                      <a:pt x="301" y="351"/>
                    </a:lnTo>
                    <a:lnTo>
                      <a:pt x="295" y="345"/>
                    </a:lnTo>
                    <a:lnTo>
                      <a:pt x="283" y="339"/>
                    </a:lnTo>
                    <a:lnTo>
                      <a:pt x="277" y="339"/>
                    </a:lnTo>
                    <a:lnTo>
                      <a:pt x="265" y="339"/>
                    </a:lnTo>
                    <a:lnTo>
                      <a:pt x="259" y="339"/>
                    </a:lnTo>
                    <a:lnTo>
                      <a:pt x="253" y="339"/>
                    </a:lnTo>
                    <a:lnTo>
                      <a:pt x="247" y="339"/>
                    </a:lnTo>
                    <a:lnTo>
                      <a:pt x="247" y="345"/>
                    </a:lnTo>
                    <a:lnTo>
                      <a:pt x="241" y="345"/>
                    </a:lnTo>
                    <a:lnTo>
                      <a:pt x="235" y="345"/>
                    </a:lnTo>
                    <a:lnTo>
                      <a:pt x="235" y="351"/>
                    </a:lnTo>
                    <a:lnTo>
                      <a:pt x="229" y="357"/>
                    </a:lnTo>
                    <a:lnTo>
                      <a:pt x="223" y="357"/>
                    </a:lnTo>
                    <a:lnTo>
                      <a:pt x="217" y="357"/>
                    </a:lnTo>
                    <a:lnTo>
                      <a:pt x="217" y="351"/>
                    </a:lnTo>
                    <a:lnTo>
                      <a:pt x="211" y="351"/>
                    </a:lnTo>
                    <a:lnTo>
                      <a:pt x="211" y="357"/>
                    </a:lnTo>
                    <a:lnTo>
                      <a:pt x="199" y="363"/>
                    </a:lnTo>
                    <a:lnTo>
                      <a:pt x="193" y="363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1" y="375"/>
                    </a:lnTo>
                    <a:lnTo>
                      <a:pt x="181" y="382"/>
                    </a:lnTo>
                    <a:lnTo>
                      <a:pt x="175" y="382"/>
                    </a:lnTo>
                    <a:lnTo>
                      <a:pt x="175" y="388"/>
                    </a:lnTo>
                    <a:lnTo>
                      <a:pt x="181" y="388"/>
                    </a:lnTo>
                    <a:lnTo>
                      <a:pt x="187" y="388"/>
                    </a:lnTo>
                    <a:lnTo>
                      <a:pt x="187" y="394"/>
                    </a:lnTo>
                    <a:lnTo>
                      <a:pt x="187" y="400"/>
                    </a:lnTo>
                    <a:lnTo>
                      <a:pt x="181" y="406"/>
                    </a:lnTo>
                    <a:lnTo>
                      <a:pt x="181" y="412"/>
                    </a:lnTo>
                    <a:lnTo>
                      <a:pt x="187" y="412"/>
                    </a:lnTo>
                    <a:lnTo>
                      <a:pt x="187" y="419"/>
                    </a:lnTo>
                    <a:lnTo>
                      <a:pt x="193" y="425"/>
                    </a:lnTo>
                    <a:lnTo>
                      <a:pt x="187" y="425"/>
                    </a:lnTo>
                    <a:lnTo>
                      <a:pt x="187" y="431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93" y="455"/>
                    </a:lnTo>
                    <a:lnTo>
                      <a:pt x="193" y="462"/>
                    </a:lnTo>
                    <a:lnTo>
                      <a:pt x="193" y="468"/>
                    </a:lnTo>
                    <a:lnTo>
                      <a:pt x="187" y="468"/>
                    </a:lnTo>
                    <a:lnTo>
                      <a:pt x="193" y="474"/>
                    </a:lnTo>
                    <a:lnTo>
                      <a:pt x="193" y="480"/>
                    </a:lnTo>
                    <a:lnTo>
                      <a:pt x="187" y="480"/>
                    </a:lnTo>
                    <a:lnTo>
                      <a:pt x="187" y="486"/>
                    </a:lnTo>
                    <a:lnTo>
                      <a:pt x="181" y="486"/>
                    </a:lnTo>
                    <a:lnTo>
                      <a:pt x="181" y="492"/>
                    </a:lnTo>
                    <a:lnTo>
                      <a:pt x="181" y="499"/>
                    </a:lnTo>
                    <a:lnTo>
                      <a:pt x="175" y="505"/>
                    </a:lnTo>
                    <a:lnTo>
                      <a:pt x="163" y="511"/>
                    </a:lnTo>
                    <a:lnTo>
                      <a:pt x="163" y="517"/>
                    </a:lnTo>
                    <a:lnTo>
                      <a:pt x="157" y="517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57" y="535"/>
                    </a:lnTo>
                    <a:lnTo>
                      <a:pt x="157" y="542"/>
                    </a:lnTo>
                    <a:lnTo>
                      <a:pt x="151" y="542"/>
                    </a:lnTo>
                    <a:lnTo>
                      <a:pt x="151" y="548"/>
                    </a:lnTo>
                    <a:lnTo>
                      <a:pt x="145" y="548"/>
                    </a:lnTo>
                    <a:lnTo>
                      <a:pt x="145" y="554"/>
                    </a:lnTo>
                    <a:lnTo>
                      <a:pt x="138" y="560"/>
                    </a:lnTo>
                    <a:lnTo>
                      <a:pt x="138" y="566"/>
                    </a:lnTo>
                    <a:lnTo>
                      <a:pt x="138" y="572"/>
                    </a:lnTo>
                    <a:lnTo>
                      <a:pt x="132" y="572"/>
                    </a:lnTo>
                    <a:lnTo>
                      <a:pt x="126" y="579"/>
                    </a:lnTo>
                    <a:lnTo>
                      <a:pt x="120" y="585"/>
                    </a:lnTo>
                    <a:lnTo>
                      <a:pt x="114" y="585"/>
                    </a:lnTo>
                    <a:lnTo>
                      <a:pt x="114" y="591"/>
                    </a:lnTo>
                    <a:lnTo>
                      <a:pt x="120" y="591"/>
                    </a:lnTo>
                    <a:lnTo>
                      <a:pt x="120" y="597"/>
                    </a:lnTo>
                    <a:lnTo>
                      <a:pt x="114" y="597"/>
                    </a:lnTo>
                    <a:lnTo>
                      <a:pt x="114" y="603"/>
                    </a:lnTo>
                    <a:lnTo>
                      <a:pt x="114" y="609"/>
                    </a:lnTo>
                    <a:lnTo>
                      <a:pt x="120" y="609"/>
                    </a:lnTo>
                    <a:lnTo>
                      <a:pt x="120" y="615"/>
                    </a:lnTo>
                    <a:lnTo>
                      <a:pt x="114" y="615"/>
                    </a:lnTo>
                    <a:lnTo>
                      <a:pt x="114" y="622"/>
                    </a:lnTo>
                    <a:lnTo>
                      <a:pt x="108" y="622"/>
                    </a:lnTo>
                    <a:lnTo>
                      <a:pt x="102" y="615"/>
                    </a:lnTo>
                    <a:lnTo>
                      <a:pt x="96" y="615"/>
                    </a:lnTo>
                    <a:lnTo>
                      <a:pt x="96" y="609"/>
                    </a:lnTo>
                    <a:lnTo>
                      <a:pt x="90" y="609"/>
                    </a:lnTo>
                    <a:lnTo>
                      <a:pt x="84" y="609"/>
                    </a:lnTo>
                    <a:lnTo>
                      <a:pt x="84" y="603"/>
                    </a:lnTo>
                    <a:lnTo>
                      <a:pt x="78" y="603"/>
                    </a:lnTo>
                    <a:lnTo>
                      <a:pt x="72" y="603"/>
                    </a:lnTo>
                    <a:lnTo>
                      <a:pt x="72" y="597"/>
                    </a:lnTo>
                    <a:lnTo>
                      <a:pt x="66" y="597"/>
                    </a:lnTo>
                    <a:lnTo>
                      <a:pt x="60" y="591"/>
                    </a:lnTo>
                    <a:lnTo>
                      <a:pt x="54" y="585"/>
                    </a:lnTo>
                    <a:lnTo>
                      <a:pt x="48" y="585"/>
                    </a:lnTo>
                    <a:lnTo>
                      <a:pt x="42" y="579"/>
                    </a:lnTo>
                    <a:lnTo>
                      <a:pt x="36" y="572"/>
                    </a:lnTo>
                    <a:lnTo>
                      <a:pt x="30" y="572"/>
                    </a:lnTo>
                    <a:lnTo>
                      <a:pt x="24" y="566"/>
                    </a:lnTo>
                    <a:lnTo>
                      <a:pt x="18" y="560"/>
                    </a:lnTo>
                    <a:lnTo>
                      <a:pt x="12" y="560"/>
                    </a:lnTo>
                    <a:lnTo>
                      <a:pt x="12" y="554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0" y="542"/>
                    </a:lnTo>
                    <a:lnTo>
                      <a:pt x="0" y="535"/>
                    </a:lnTo>
                    <a:lnTo>
                      <a:pt x="0" y="529"/>
                    </a:lnTo>
                    <a:lnTo>
                      <a:pt x="6" y="529"/>
                    </a:lnTo>
                    <a:lnTo>
                      <a:pt x="6" y="523"/>
                    </a:lnTo>
                    <a:lnTo>
                      <a:pt x="12" y="517"/>
                    </a:lnTo>
                    <a:lnTo>
                      <a:pt x="12" y="511"/>
                    </a:lnTo>
                    <a:lnTo>
                      <a:pt x="18" y="505"/>
                    </a:lnTo>
                    <a:lnTo>
                      <a:pt x="18" y="499"/>
                    </a:lnTo>
                    <a:lnTo>
                      <a:pt x="18" y="492"/>
                    </a:lnTo>
                    <a:lnTo>
                      <a:pt x="18" y="486"/>
                    </a:lnTo>
                    <a:lnTo>
                      <a:pt x="30" y="480"/>
                    </a:lnTo>
                    <a:lnTo>
                      <a:pt x="36" y="468"/>
                    </a:lnTo>
                    <a:lnTo>
                      <a:pt x="36" y="455"/>
                    </a:lnTo>
                    <a:lnTo>
                      <a:pt x="36" y="443"/>
                    </a:lnTo>
                    <a:lnTo>
                      <a:pt x="36" y="431"/>
                    </a:lnTo>
                    <a:lnTo>
                      <a:pt x="36" y="419"/>
                    </a:lnTo>
                    <a:lnTo>
                      <a:pt x="36" y="406"/>
                    </a:lnTo>
                    <a:lnTo>
                      <a:pt x="36" y="400"/>
                    </a:lnTo>
                    <a:lnTo>
                      <a:pt x="48" y="388"/>
                    </a:lnTo>
                    <a:lnTo>
                      <a:pt x="48" y="382"/>
                    </a:lnTo>
                    <a:lnTo>
                      <a:pt x="48" y="375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60" y="363"/>
                    </a:lnTo>
                    <a:lnTo>
                      <a:pt x="60" y="357"/>
                    </a:lnTo>
                    <a:lnTo>
                      <a:pt x="60" y="351"/>
                    </a:lnTo>
                    <a:lnTo>
                      <a:pt x="60" y="345"/>
                    </a:lnTo>
                    <a:lnTo>
                      <a:pt x="66" y="345"/>
                    </a:lnTo>
                    <a:lnTo>
                      <a:pt x="60" y="345"/>
                    </a:lnTo>
                    <a:lnTo>
                      <a:pt x="54" y="345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60" y="332"/>
                    </a:lnTo>
                    <a:lnTo>
                      <a:pt x="54" y="332"/>
                    </a:lnTo>
                    <a:lnTo>
                      <a:pt x="54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60" y="314"/>
                    </a:lnTo>
                    <a:lnTo>
                      <a:pt x="60" y="308"/>
                    </a:lnTo>
                    <a:lnTo>
                      <a:pt x="60" y="302"/>
                    </a:lnTo>
                    <a:lnTo>
                      <a:pt x="60" y="295"/>
                    </a:lnTo>
                    <a:lnTo>
                      <a:pt x="66" y="295"/>
                    </a:lnTo>
                    <a:lnTo>
                      <a:pt x="66" y="289"/>
                    </a:lnTo>
                    <a:lnTo>
                      <a:pt x="66" y="283"/>
                    </a:lnTo>
                    <a:lnTo>
                      <a:pt x="66" y="277"/>
                    </a:lnTo>
                    <a:lnTo>
                      <a:pt x="66" y="271"/>
                    </a:lnTo>
                    <a:lnTo>
                      <a:pt x="72" y="271"/>
                    </a:lnTo>
                    <a:lnTo>
                      <a:pt x="66" y="271"/>
                    </a:lnTo>
                    <a:lnTo>
                      <a:pt x="66" y="265"/>
                    </a:lnTo>
                    <a:lnTo>
                      <a:pt x="72" y="265"/>
                    </a:lnTo>
                    <a:lnTo>
                      <a:pt x="66" y="265"/>
                    </a:lnTo>
                    <a:lnTo>
                      <a:pt x="66" y="259"/>
                    </a:lnTo>
                    <a:lnTo>
                      <a:pt x="66" y="252"/>
                    </a:lnTo>
                    <a:lnTo>
                      <a:pt x="72" y="252"/>
                    </a:lnTo>
                    <a:lnTo>
                      <a:pt x="72" y="246"/>
                    </a:lnTo>
                    <a:lnTo>
                      <a:pt x="72" y="240"/>
                    </a:lnTo>
                    <a:lnTo>
                      <a:pt x="72" y="234"/>
                    </a:lnTo>
                    <a:lnTo>
                      <a:pt x="72" y="228"/>
                    </a:lnTo>
                    <a:lnTo>
                      <a:pt x="72" y="222"/>
                    </a:lnTo>
                    <a:lnTo>
                      <a:pt x="72" y="216"/>
                    </a:lnTo>
                    <a:lnTo>
                      <a:pt x="72" y="209"/>
                    </a:lnTo>
                    <a:lnTo>
                      <a:pt x="72" y="203"/>
                    </a:lnTo>
                    <a:lnTo>
                      <a:pt x="66" y="203"/>
                    </a:lnTo>
                    <a:lnTo>
                      <a:pt x="66" y="197"/>
                    </a:lnTo>
                    <a:lnTo>
                      <a:pt x="72" y="197"/>
                    </a:lnTo>
                    <a:lnTo>
                      <a:pt x="72" y="191"/>
                    </a:lnTo>
                    <a:lnTo>
                      <a:pt x="72" y="185"/>
                    </a:lnTo>
                    <a:lnTo>
                      <a:pt x="66" y="185"/>
                    </a:lnTo>
                    <a:lnTo>
                      <a:pt x="66" y="179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0"/>
                    </a:lnTo>
                    <a:lnTo>
                      <a:pt x="66" y="154"/>
                    </a:lnTo>
                    <a:lnTo>
                      <a:pt x="66" y="148"/>
                    </a:lnTo>
                    <a:lnTo>
                      <a:pt x="72" y="148"/>
                    </a:lnTo>
                    <a:lnTo>
                      <a:pt x="72" y="142"/>
                    </a:lnTo>
                    <a:lnTo>
                      <a:pt x="72" y="136"/>
                    </a:lnTo>
                    <a:lnTo>
                      <a:pt x="72" y="129"/>
                    </a:lnTo>
                    <a:lnTo>
                      <a:pt x="78" y="129"/>
                    </a:lnTo>
                    <a:lnTo>
                      <a:pt x="78" y="123"/>
                    </a:lnTo>
                    <a:lnTo>
                      <a:pt x="78" y="117"/>
                    </a:lnTo>
                    <a:lnTo>
                      <a:pt x="84" y="117"/>
                    </a:lnTo>
                    <a:lnTo>
                      <a:pt x="90" y="111"/>
                    </a:lnTo>
                    <a:lnTo>
                      <a:pt x="90" y="105"/>
                    </a:lnTo>
                    <a:lnTo>
                      <a:pt x="90" y="99"/>
                    </a:lnTo>
                    <a:lnTo>
                      <a:pt x="96" y="99"/>
                    </a:lnTo>
                    <a:lnTo>
                      <a:pt x="96" y="92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2" y="74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90" y="62"/>
                    </a:lnTo>
                    <a:lnTo>
                      <a:pt x="96" y="56"/>
                    </a:lnTo>
                    <a:lnTo>
                      <a:pt x="96" y="49"/>
                    </a:lnTo>
                    <a:lnTo>
                      <a:pt x="102" y="49"/>
                    </a:lnTo>
                    <a:lnTo>
                      <a:pt x="102" y="43"/>
                    </a:lnTo>
                    <a:lnTo>
                      <a:pt x="102" y="37"/>
                    </a:lnTo>
                    <a:lnTo>
                      <a:pt x="108" y="37"/>
                    </a:lnTo>
                    <a:lnTo>
                      <a:pt x="108" y="31"/>
                    </a:lnTo>
                    <a:lnTo>
                      <a:pt x="114" y="31"/>
                    </a:lnTo>
                    <a:lnTo>
                      <a:pt x="114" y="37"/>
                    </a:lnTo>
                    <a:lnTo>
                      <a:pt x="114" y="31"/>
                    </a:lnTo>
                    <a:lnTo>
                      <a:pt x="120" y="31"/>
                    </a:lnTo>
                    <a:lnTo>
                      <a:pt x="126" y="25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5" y="6"/>
                    </a:lnTo>
                    <a:lnTo>
                      <a:pt x="151" y="0"/>
                    </a:lnTo>
                    <a:lnTo>
                      <a:pt x="151" y="6"/>
                    </a:lnTo>
                    <a:lnTo>
                      <a:pt x="151" y="12"/>
                    </a:lnTo>
                    <a:lnTo>
                      <a:pt x="151" y="19"/>
                    </a:lnTo>
                    <a:lnTo>
                      <a:pt x="151" y="25"/>
                    </a:lnTo>
                    <a:lnTo>
                      <a:pt x="157" y="37"/>
                    </a:lnTo>
                    <a:lnTo>
                      <a:pt x="157" y="43"/>
                    </a:lnTo>
                    <a:lnTo>
                      <a:pt x="157" y="62"/>
                    </a:lnTo>
                    <a:lnTo>
                      <a:pt x="157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6"/>
                    </a:lnTo>
                    <a:lnTo>
                      <a:pt x="145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8" y="105"/>
                    </a:lnTo>
                    <a:lnTo>
                      <a:pt x="145" y="105"/>
                    </a:lnTo>
                    <a:lnTo>
                      <a:pt x="145" y="11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4" name="Freeform 366"/>
              <p:cNvSpPr>
                <a:spLocks/>
              </p:cNvSpPr>
              <p:nvPr/>
            </p:nvSpPr>
            <p:spPr bwMode="auto">
              <a:xfrm>
                <a:off x="40" y="3626"/>
                <a:ext cx="579" cy="554"/>
              </a:xfrm>
              <a:custGeom>
                <a:avLst/>
                <a:gdLst>
                  <a:gd name="T0" fmla="*/ 549 w 579"/>
                  <a:gd name="T1" fmla="*/ 92 h 554"/>
                  <a:gd name="T2" fmla="*/ 531 w 579"/>
                  <a:gd name="T3" fmla="*/ 123 h 554"/>
                  <a:gd name="T4" fmla="*/ 519 w 579"/>
                  <a:gd name="T5" fmla="*/ 154 h 554"/>
                  <a:gd name="T6" fmla="*/ 525 w 579"/>
                  <a:gd name="T7" fmla="*/ 191 h 554"/>
                  <a:gd name="T8" fmla="*/ 525 w 579"/>
                  <a:gd name="T9" fmla="*/ 222 h 554"/>
                  <a:gd name="T10" fmla="*/ 519 w 579"/>
                  <a:gd name="T11" fmla="*/ 258 h 554"/>
                  <a:gd name="T12" fmla="*/ 519 w 579"/>
                  <a:gd name="T13" fmla="*/ 277 h 554"/>
                  <a:gd name="T14" fmla="*/ 513 w 579"/>
                  <a:gd name="T15" fmla="*/ 314 h 554"/>
                  <a:gd name="T16" fmla="*/ 513 w 579"/>
                  <a:gd name="T17" fmla="*/ 345 h 554"/>
                  <a:gd name="T18" fmla="*/ 513 w 579"/>
                  <a:gd name="T19" fmla="*/ 351 h 554"/>
                  <a:gd name="T20" fmla="*/ 507 w 579"/>
                  <a:gd name="T21" fmla="*/ 375 h 554"/>
                  <a:gd name="T22" fmla="*/ 489 w 579"/>
                  <a:gd name="T23" fmla="*/ 437 h 554"/>
                  <a:gd name="T24" fmla="*/ 471 w 579"/>
                  <a:gd name="T25" fmla="*/ 505 h 554"/>
                  <a:gd name="T26" fmla="*/ 453 w 579"/>
                  <a:gd name="T27" fmla="*/ 541 h 554"/>
                  <a:gd name="T28" fmla="*/ 441 w 579"/>
                  <a:gd name="T29" fmla="*/ 548 h 554"/>
                  <a:gd name="T30" fmla="*/ 410 w 579"/>
                  <a:gd name="T31" fmla="*/ 529 h 554"/>
                  <a:gd name="T32" fmla="*/ 380 w 579"/>
                  <a:gd name="T33" fmla="*/ 511 h 554"/>
                  <a:gd name="T34" fmla="*/ 344 w 579"/>
                  <a:gd name="T35" fmla="*/ 492 h 554"/>
                  <a:gd name="T36" fmla="*/ 320 w 579"/>
                  <a:gd name="T37" fmla="*/ 474 h 554"/>
                  <a:gd name="T38" fmla="*/ 302 w 579"/>
                  <a:gd name="T39" fmla="*/ 449 h 554"/>
                  <a:gd name="T40" fmla="*/ 272 w 579"/>
                  <a:gd name="T41" fmla="*/ 431 h 554"/>
                  <a:gd name="T42" fmla="*/ 247 w 579"/>
                  <a:gd name="T43" fmla="*/ 412 h 554"/>
                  <a:gd name="T44" fmla="*/ 217 w 579"/>
                  <a:gd name="T45" fmla="*/ 394 h 554"/>
                  <a:gd name="T46" fmla="*/ 193 w 579"/>
                  <a:gd name="T47" fmla="*/ 369 h 554"/>
                  <a:gd name="T48" fmla="*/ 169 w 579"/>
                  <a:gd name="T49" fmla="*/ 351 h 554"/>
                  <a:gd name="T50" fmla="*/ 145 w 579"/>
                  <a:gd name="T51" fmla="*/ 326 h 554"/>
                  <a:gd name="T52" fmla="*/ 115 w 579"/>
                  <a:gd name="T53" fmla="*/ 308 h 554"/>
                  <a:gd name="T54" fmla="*/ 90 w 579"/>
                  <a:gd name="T55" fmla="*/ 283 h 554"/>
                  <a:gd name="T56" fmla="*/ 60 w 579"/>
                  <a:gd name="T57" fmla="*/ 258 h 554"/>
                  <a:gd name="T58" fmla="*/ 30 w 579"/>
                  <a:gd name="T59" fmla="*/ 234 h 554"/>
                  <a:gd name="T60" fmla="*/ 0 w 579"/>
                  <a:gd name="T61" fmla="*/ 215 h 554"/>
                  <a:gd name="T62" fmla="*/ 18 w 579"/>
                  <a:gd name="T63" fmla="*/ 215 h 554"/>
                  <a:gd name="T64" fmla="*/ 42 w 579"/>
                  <a:gd name="T65" fmla="*/ 197 h 554"/>
                  <a:gd name="T66" fmla="*/ 60 w 579"/>
                  <a:gd name="T67" fmla="*/ 172 h 554"/>
                  <a:gd name="T68" fmla="*/ 96 w 579"/>
                  <a:gd name="T69" fmla="*/ 142 h 554"/>
                  <a:gd name="T70" fmla="*/ 133 w 579"/>
                  <a:gd name="T71" fmla="*/ 160 h 554"/>
                  <a:gd name="T72" fmla="*/ 169 w 579"/>
                  <a:gd name="T73" fmla="*/ 172 h 554"/>
                  <a:gd name="T74" fmla="*/ 217 w 579"/>
                  <a:gd name="T75" fmla="*/ 178 h 554"/>
                  <a:gd name="T76" fmla="*/ 253 w 579"/>
                  <a:gd name="T77" fmla="*/ 191 h 554"/>
                  <a:gd name="T78" fmla="*/ 284 w 579"/>
                  <a:gd name="T79" fmla="*/ 203 h 554"/>
                  <a:gd name="T80" fmla="*/ 320 w 579"/>
                  <a:gd name="T81" fmla="*/ 209 h 554"/>
                  <a:gd name="T82" fmla="*/ 332 w 579"/>
                  <a:gd name="T83" fmla="*/ 191 h 554"/>
                  <a:gd name="T84" fmla="*/ 338 w 579"/>
                  <a:gd name="T85" fmla="*/ 166 h 554"/>
                  <a:gd name="T86" fmla="*/ 338 w 579"/>
                  <a:gd name="T87" fmla="*/ 135 h 554"/>
                  <a:gd name="T88" fmla="*/ 368 w 579"/>
                  <a:gd name="T89" fmla="*/ 123 h 554"/>
                  <a:gd name="T90" fmla="*/ 368 w 579"/>
                  <a:gd name="T91" fmla="*/ 80 h 554"/>
                  <a:gd name="T92" fmla="*/ 380 w 579"/>
                  <a:gd name="T93" fmla="*/ 49 h 554"/>
                  <a:gd name="T94" fmla="*/ 398 w 579"/>
                  <a:gd name="T95" fmla="*/ 49 h 554"/>
                  <a:gd name="T96" fmla="*/ 410 w 579"/>
                  <a:gd name="T97" fmla="*/ 25 h 554"/>
                  <a:gd name="T98" fmla="*/ 435 w 579"/>
                  <a:gd name="T99" fmla="*/ 6 h 554"/>
                  <a:gd name="T100" fmla="*/ 447 w 579"/>
                  <a:gd name="T101" fmla="*/ 25 h 554"/>
                  <a:gd name="T102" fmla="*/ 435 w 579"/>
                  <a:gd name="T103" fmla="*/ 62 h 554"/>
                  <a:gd name="T104" fmla="*/ 459 w 579"/>
                  <a:gd name="T105" fmla="*/ 55 h 554"/>
                  <a:gd name="T106" fmla="*/ 459 w 579"/>
                  <a:gd name="T107" fmla="*/ 86 h 554"/>
                  <a:gd name="T108" fmla="*/ 471 w 579"/>
                  <a:gd name="T109" fmla="*/ 92 h 554"/>
                  <a:gd name="T110" fmla="*/ 483 w 579"/>
                  <a:gd name="T111" fmla="*/ 62 h 554"/>
                  <a:gd name="T112" fmla="*/ 495 w 579"/>
                  <a:gd name="T113" fmla="*/ 80 h 554"/>
                  <a:gd name="T114" fmla="*/ 513 w 579"/>
                  <a:gd name="T115" fmla="*/ 68 h 554"/>
                  <a:gd name="T116" fmla="*/ 543 w 579"/>
                  <a:gd name="T117" fmla="*/ 55 h 554"/>
                  <a:gd name="T118" fmla="*/ 573 w 579"/>
                  <a:gd name="T119" fmla="*/ 31 h 554"/>
                  <a:gd name="T120" fmla="*/ 561 w 579"/>
                  <a:gd name="T121" fmla="*/ 43 h 554"/>
                  <a:gd name="T122" fmla="*/ 543 w 579"/>
                  <a:gd name="T123" fmla="*/ 74 h 5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9"/>
                  <a:gd name="T187" fmla="*/ 0 h 554"/>
                  <a:gd name="T188" fmla="*/ 579 w 579"/>
                  <a:gd name="T189" fmla="*/ 554 h 5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9" h="554">
                    <a:moveTo>
                      <a:pt x="543" y="74"/>
                    </a:moveTo>
                    <a:lnTo>
                      <a:pt x="549" y="74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55" y="86"/>
                    </a:lnTo>
                    <a:lnTo>
                      <a:pt x="555" y="92"/>
                    </a:lnTo>
                    <a:lnTo>
                      <a:pt x="549" y="92"/>
                    </a:lnTo>
                    <a:lnTo>
                      <a:pt x="549" y="98"/>
                    </a:lnTo>
                    <a:lnTo>
                      <a:pt x="549" y="105"/>
                    </a:lnTo>
                    <a:lnTo>
                      <a:pt x="543" y="105"/>
                    </a:lnTo>
                    <a:lnTo>
                      <a:pt x="543" y="111"/>
                    </a:lnTo>
                    <a:lnTo>
                      <a:pt x="543" y="117"/>
                    </a:lnTo>
                    <a:lnTo>
                      <a:pt x="537" y="123"/>
                    </a:lnTo>
                    <a:lnTo>
                      <a:pt x="531" y="123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25" y="135"/>
                    </a:lnTo>
                    <a:lnTo>
                      <a:pt x="525" y="142"/>
                    </a:lnTo>
                    <a:lnTo>
                      <a:pt x="525" y="148"/>
                    </a:lnTo>
                    <a:lnTo>
                      <a:pt x="525" y="154"/>
                    </a:lnTo>
                    <a:lnTo>
                      <a:pt x="519" y="154"/>
                    </a:lnTo>
                    <a:lnTo>
                      <a:pt x="519" y="160"/>
                    </a:lnTo>
                    <a:lnTo>
                      <a:pt x="519" y="166"/>
                    </a:lnTo>
                    <a:lnTo>
                      <a:pt x="519" y="172"/>
                    </a:lnTo>
                    <a:lnTo>
                      <a:pt x="519" y="178"/>
                    </a:lnTo>
                    <a:lnTo>
                      <a:pt x="519" y="185"/>
                    </a:lnTo>
                    <a:lnTo>
                      <a:pt x="519" y="191"/>
                    </a:lnTo>
                    <a:lnTo>
                      <a:pt x="525" y="191"/>
                    </a:lnTo>
                    <a:lnTo>
                      <a:pt x="525" y="197"/>
                    </a:lnTo>
                    <a:lnTo>
                      <a:pt x="525" y="203"/>
                    </a:lnTo>
                    <a:lnTo>
                      <a:pt x="519" y="203"/>
                    </a:lnTo>
                    <a:lnTo>
                      <a:pt x="519" y="209"/>
                    </a:lnTo>
                    <a:lnTo>
                      <a:pt x="525" y="209"/>
                    </a:lnTo>
                    <a:lnTo>
                      <a:pt x="525" y="215"/>
                    </a:lnTo>
                    <a:lnTo>
                      <a:pt x="525" y="222"/>
                    </a:lnTo>
                    <a:lnTo>
                      <a:pt x="525" y="228"/>
                    </a:lnTo>
                    <a:lnTo>
                      <a:pt x="525" y="234"/>
                    </a:lnTo>
                    <a:lnTo>
                      <a:pt x="525" y="240"/>
                    </a:lnTo>
                    <a:lnTo>
                      <a:pt x="525" y="246"/>
                    </a:lnTo>
                    <a:lnTo>
                      <a:pt x="525" y="252"/>
                    </a:lnTo>
                    <a:lnTo>
                      <a:pt x="525" y="258"/>
                    </a:lnTo>
                    <a:lnTo>
                      <a:pt x="519" y="258"/>
                    </a:lnTo>
                    <a:lnTo>
                      <a:pt x="519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19" y="271"/>
                    </a:lnTo>
                    <a:lnTo>
                      <a:pt x="519" y="277"/>
                    </a:lnTo>
                    <a:lnTo>
                      <a:pt x="525" y="277"/>
                    </a:lnTo>
                    <a:lnTo>
                      <a:pt x="519" y="277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19" y="295"/>
                    </a:lnTo>
                    <a:lnTo>
                      <a:pt x="519" y="301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07" y="332"/>
                    </a:lnTo>
                    <a:lnTo>
                      <a:pt x="507" y="338"/>
                    </a:lnTo>
                    <a:lnTo>
                      <a:pt x="513" y="338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07" y="351"/>
                    </a:lnTo>
                    <a:lnTo>
                      <a:pt x="513" y="351"/>
                    </a:lnTo>
                    <a:lnTo>
                      <a:pt x="519" y="351"/>
                    </a:lnTo>
                    <a:lnTo>
                      <a:pt x="513" y="351"/>
                    </a:lnTo>
                    <a:lnTo>
                      <a:pt x="513" y="357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1" y="381"/>
                    </a:lnTo>
                    <a:lnTo>
                      <a:pt x="501" y="388"/>
                    </a:lnTo>
                    <a:lnTo>
                      <a:pt x="501" y="394"/>
                    </a:lnTo>
                    <a:lnTo>
                      <a:pt x="489" y="406"/>
                    </a:lnTo>
                    <a:lnTo>
                      <a:pt x="489" y="412"/>
                    </a:lnTo>
                    <a:lnTo>
                      <a:pt x="489" y="425"/>
                    </a:lnTo>
                    <a:lnTo>
                      <a:pt x="489" y="437"/>
                    </a:lnTo>
                    <a:lnTo>
                      <a:pt x="489" y="449"/>
                    </a:lnTo>
                    <a:lnTo>
                      <a:pt x="489" y="461"/>
                    </a:lnTo>
                    <a:lnTo>
                      <a:pt x="489" y="474"/>
                    </a:lnTo>
                    <a:lnTo>
                      <a:pt x="483" y="486"/>
                    </a:lnTo>
                    <a:lnTo>
                      <a:pt x="471" y="492"/>
                    </a:lnTo>
                    <a:lnTo>
                      <a:pt x="471" y="498"/>
                    </a:lnTo>
                    <a:lnTo>
                      <a:pt x="471" y="505"/>
                    </a:lnTo>
                    <a:lnTo>
                      <a:pt x="471" y="511"/>
                    </a:lnTo>
                    <a:lnTo>
                      <a:pt x="465" y="517"/>
                    </a:lnTo>
                    <a:lnTo>
                      <a:pt x="465" y="523"/>
                    </a:lnTo>
                    <a:lnTo>
                      <a:pt x="459" y="529"/>
                    </a:lnTo>
                    <a:lnTo>
                      <a:pt x="459" y="535"/>
                    </a:lnTo>
                    <a:lnTo>
                      <a:pt x="453" y="535"/>
                    </a:lnTo>
                    <a:lnTo>
                      <a:pt x="453" y="541"/>
                    </a:lnTo>
                    <a:lnTo>
                      <a:pt x="453" y="548"/>
                    </a:lnTo>
                    <a:lnTo>
                      <a:pt x="459" y="548"/>
                    </a:lnTo>
                    <a:lnTo>
                      <a:pt x="453" y="548"/>
                    </a:lnTo>
                    <a:lnTo>
                      <a:pt x="453" y="554"/>
                    </a:lnTo>
                    <a:lnTo>
                      <a:pt x="447" y="554"/>
                    </a:lnTo>
                    <a:lnTo>
                      <a:pt x="447" y="548"/>
                    </a:lnTo>
                    <a:lnTo>
                      <a:pt x="441" y="548"/>
                    </a:lnTo>
                    <a:lnTo>
                      <a:pt x="435" y="548"/>
                    </a:lnTo>
                    <a:lnTo>
                      <a:pt x="435" y="541"/>
                    </a:lnTo>
                    <a:lnTo>
                      <a:pt x="429" y="541"/>
                    </a:lnTo>
                    <a:lnTo>
                      <a:pt x="422" y="541"/>
                    </a:lnTo>
                    <a:lnTo>
                      <a:pt x="422" y="535"/>
                    </a:lnTo>
                    <a:lnTo>
                      <a:pt x="416" y="535"/>
                    </a:lnTo>
                    <a:lnTo>
                      <a:pt x="410" y="529"/>
                    </a:lnTo>
                    <a:lnTo>
                      <a:pt x="404" y="529"/>
                    </a:lnTo>
                    <a:lnTo>
                      <a:pt x="404" y="523"/>
                    </a:lnTo>
                    <a:lnTo>
                      <a:pt x="398" y="523"/>
                    </a:lnTo>
                    <a:lnTo>
                      <a:pt x="392" y="517"/>
                    </a:lnTo>
                    <a:lnTo>
                      <a:pt x="386" y="517"/>
                    </a:lnTo>
                    <a:lnTo>
                      <a:pt x="386" y="511"/>
                    </a:lnTo>
                    <a:lnTo>
                      <a:pt x="380" y="511"/>
                    </a:lnTo>
                    <a:lnTo>
                      <a:pt x="374" y="511"/>
                    </a:lnTo>
                    <a:lnTo>
                      <a:pt x="374" y="505"/>
                    </a:lnTo>
                    <a:lnTo>
                      <a:pt x="368" y="505"/>
                    </a:lnTo>
                    <a:lnTo>
                      <a:pt x="362" y="505"/>
                    </a:lnTo>
                    <a:lnTo>
                      <a:pt x="356" y="498"/>
                    </a:lnTo>
                    <a:lnTo>
                      <a:pt x="350" y="498"/>
                    </a:lnTo>
                    <a:lnTo>
                      <a:pt x="344" y="492"/>
                    </a:lnTo>
                    <a:lnTo>
                      <a:pt x="338" y="492"/>
                    </a:lnTo>
                    <a:lnTo>
                      <a:pt x="338" y="486"/>
                    </a:lnTo>
                    <a:lnTo>
                      <a:pt x="332" y="486"/>
                    </a:lnTo>
                    <a:lnTo>
                      <a:pt x="332" y="480"/>
                    </a:lnTo>
                    <a:lnTo>
                      <a:pt x="326" y="480"/>
                    </a:lnTo>
                    <a:lnTo>
                      <a:pt x="326" y="474"/>
                    </a:lnTo>
                    <a:lnTo>
                      <a:pt x="320" y="474"/>
                    </a:lnTo>
                    <a:lnTo>
                      <a:pt x="320" y="468"/>
                    </a:lnTo>
                    <a:lnTo>
                      <a:pt x="314" y="468"/>
                    </a:lnTo>
                    <a:lnTo>
                      <a:pt x="314" y="461"/>
                    </a:lnTo>
                    <a:lnTo>
                      <a:pt x="308" y="461"/>
                    </a:lnTo>
                    <a:lnTo>
                      <a:pt x="308" y="455"/>
                    </a:lnTo>
                    <a:lnTo>
                      <a:pt x="302" y="455"/>
                    </a:lnTo>
                    <a:lnTo>
                      <a:pt x="302" y="449"/>
                    </a:lnTo>
                    <a:lnTo>
                      <a:pt x="296" y="449"/>
                    </a:lnTo>
                    <a:lnTo>
                      <a:pt x="290" y="449"/>
                    </a:lnTo>
                    <a:lnTo>
                      <a:pt x="290" y="443"/>
                    </a:lnTo>
                    <a:lnTo>
                      <a:pt x="284" y="443"/>
                    </a:lnTo>
                    <a:lnTo>
                      <a:pt x="284" y="437"/>
                    </a:lnTo>
                    <a:lnTo>
                      <a:pt x="278" y="437"/>
                    </a:lnTo>
                    <a:lnTo>
                      <a:pt x="272" y="431"/>
                    </a:lnTo>
                    <a:lnTo>
                      <a:pt x="266" y="431"/>
                    </a:lnTo>
                    <a:lnTo>
                      <a:pt x="266" y="425"/>
                    </a:lnTo>
                    <a:lnTo>
                      <a:pt x="259" y="425"/>
                    </a:lnTo>
                    <a:lnTo>
                      <a:pt x="259" y="418"/>
                    </a:lnTo>
                    <a:lnTo>
                      <a:pt x="253" y="418"/>
                    </a:lnTo>
                    <a:lnTo>
                      <a:pt x="247" y="418"/>
                    </a:lnTo>
                    <a:lnTo>
                      <a:pt x="247" y="412"/>
                    </a:lnTo>
                    <a:lnTo>
                      <a:pt x="241" y="412"/>
                    </a:lnTo>
                    <a:lnTo>
                      <a:pt x="241" y="406"/>
                    </a:lnTo>
                    <a:lnTo>
                      <a:pt x="235" y="406"/>
                    </a:lnTo>
                    <a:lnTo>
                      <a:pt x="229" y="400"/>
                    </a:lnTo>
                    <a:lnTo>
                      <a:pt x="223" y="400"/>
                    </a:lnTo>
                    <a:lnTo>
                      <a:pt x="223" y="394"/>
                    </a:lnTo>
                    <a:lnTo>
                      <a:pt x="217" y="394"/>
                    </a:lnTo>
                    <a:lnTo>
                      <a:pt x="217" y="388"/>
                    </a:lnTo>
                    <a:lnTo>
                      <a:pt x="211" y="388"/>
                    </a:lnTo>
                    <a:lnTo>
                      <a:pt x="211" y="381"/>
                    </a:lnTo>
                    <a:lnTo>
                      <a:pt x="205" y="381"/>
                    </a:lnTo>
                    <a:lnTo>
                      <a:pt x="199" y="375"/>
                    </a:lnTo>
                    <a:lnTo>
                      <a:pt x="193" y="375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81" y="363"/>
                    </a:ln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51"/>
                    </a:lnTo>
                    <a:lnTo>
                      <a:pt x="169" y="351"/>
                    </a:lnTo>
                    <a:lnTo>
                      <a:pt x="169" y="345"/>
                    </a:lnTo>
                    <a:lnTo>
                      <a:pt x="163" y="345"/>
                    </a:lnTo>
                    <a:lnTo>
                      <a:pt x="157" y="338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9" y="320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14"/>
                    </a:lnTo>
                    <a:lnTo>
                      <a:pt x="121" y="308"/>
                    </a:lnTo>
                    <a:lnTo>
                      <a:pt x="115" y="308"/>
                    </a:lnTo>
                    <a:lnTo>
                      <a:pt x="115" y="301"/>
                    </a:lnTo>
                    <a:lnTo>
                      <a:pt x="109" y="301"/>
                    </a:lnTo>
                    <a:lnTo>
                      <a:pt x="103" y="295"/>
                    </a:lnTo>
                    <a:lnTo>
                      <a:pt x="96" y="295"/>
                    </a:lnTo>
                    <a:lnTo>
                      <a:pt x="96" y="289"/>
                    </a:lnTo>
                    <a:lnTo>
                      <a:pt x="90" y="289"/>
                    </a:lnTo>
                    <a:lnTo>
                      <a:pt x="90" y="283"/>
                    </a:lnTo>
                    <a:lnTo>
                      <a:pt x="84" y="283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2" y="271"/>
                    </a:lnTo>
                    <a:lnTo>
                      <a:pt x="66" y="265"/>
                    </a:lnTo>
                    <a:lnTo>
                      <a:pt x="60" y="265"/>
                    </a:lnTo>
                    <a:lnTo>
                      <a:pt x="60" y="258"/>
                    </a:lnTo>
                    <a:lnTo>
                      <a:pt x="54" y="258"/>
                    </a:lnTo>
                    <a:lnTo>
                      <a:pt x="48" y="252"/>
                    </a:lnTo>
                    <a:lnTo>
                      <a:pt x="42" y="246"/>
                    </a:lnTo>
                    <a:lnTo>
                      <a:pt x="36" y="246"/>
                    </a:lnTo>
                    <a:lnTo>
                      <a:pt x="36" y="240"/>
                    </a:lnTo>
                    <a:lnTo>
                      <a:pt x="30" y="240"/>
                    </a:lnTo>
                    <a:lnTo>
                      <a:pt x="30" y="234"/>
                    </a:lnTo>
                    <a:lnTo>
                      <a:pt x="24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6" y="222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6" y="215"/>
                    </a:lnTo>
                    <a:lnTo>
                      <a:pt x="12" y="215"/>
                    </a:lnTo>
                    <a:lnTo>
                      <a:pt x="12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18" y="209"/>
                    </a:lnTo>
                    <a:lnTo>
                      <a:pt x="24" y="209"/>
                    </a:lnTo>
                    <a:lnTo>
                      <a:pt x="24" y="203"/>
                    </a:lnTo>
                    <a:lnTo>
                      <a:pt x="24" y="197"/>
                    </a:lnTo>
                    <a:lnTo>
                      <a:pt x="30" y="197"/>
                    </a:lnTo>
                    <a:lnTo>
                      <a:pt x="36" y="197"/>
                    </a:lnTo>
                    <a:lnTo>
                      <a:pt x="42" y="197"/>
                    </a:lnTo>
                    <a:lnTo>
                      <a:pt x="48" y="203"/>
                    </a:lnTo>
                    <a:lnTo>
                      <a:pt x="48" y="197"/>
                    </a:lnTo>
                    <a:lnTo>
                      <a:pt x="54" y="191"/>
                    </a:lnTo>
                    <a:lnTo>
                      <a:pt x="54" y="185"/>
                    </a:lnTo>
                    <a:lnTo>
                      <a:pt x="54" y="178"/>
                    </a:lnTo>
                    <a:lnTo>
                      <a:pt x="54" y="172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6"/>
                    </a:lnTo>
                    <a:lnTo>
                      <a:pt x="78" y="160"/>
                    </a:lnTo>
                    <a:lnTo>
                      <a:pt x="84" y="154"/>
                    </a:lnTo>
                    <a:lnTo>
                      <a:pt x="90" y="154"/>
                    </a:lnTo>
                    <a:lnTo>
                      <a:pt x="96" y="148"/>
                    </a:lnTo>
                    <a:lnTo>
                      <a:pt x="96" y="142"/>
                    </a:lnTo>
                    <a:lnTo>
                      <a:pt x="103" y="142"/>
                    </a:lnTo>
                    <a:lnTo>
                      <a:pt x="109" y="148"/>
                    </a:lnTo>
                    <a:lnTo>
                      <a:pt x="115" y="148"/>
                    </a:lnTo>
                    <a:lnTo>
                      <a:pt x="121" y="148"/>
                    </a:lnTo>
                    <a:lnTo>
                      <a:pt x="127" y="154"/>
                    </a:lnTo>
                    <a:lnTo>
                      <a:pt x="127" y="160"/>
                    </a:lnTo>
                    <a:lnTo>
                      <a:pt x="133" y="160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45" y="166"/>
                    </a:lnTo>
                    <a:lnTo>
                      <a:pt x="151" y="166"/>
                    </a:lnTo>
                    <a:lnTo>
                      <a:pt x="157" y="166"/>
                    </a:lnTo>
                    <a:lnTo>
                      <a:pt x="157" y="172"/>
                    </a:lnTo>
                    <a:lnTo>
                      <a:pt x="169" y="172"/>
                    </a:lnTo>
                    <a:lnTo>
                      <a:pt x="175" y="172"/>
                    </a:lnTo>
                    <a:lnTo>
                      <a:pt x="181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11" y="178"/>
                    </a:lnTo>
                    <a:lnTo>
                      <a:pt x="217" y="178"/>
                    </a:lnTo>
                    <a:lnTo>
                      <a:pt x="223" y="178"/>
                    </a:lnTo>
                    <a:lnTo>
                      <a:pt x="229" y="185"/>
                    </a:lnTo>
                    <a:lnTo>
                      <a:pt x="235" y="191"/>
                    </a:lnTo>
                    <a:lnTo>
                      <a:pt x="241" y="191"/>
                    </a:lnTo>
                    <a:lnTo>
                      <a:pt x="247" y="197"/>
                    </a:lnTo>
                    <a:lnTo>
                      <a:pt x="253" y="197"/>
                    </a:lnTo>
                    <a:lnTo>
                      <a:pt x="253" y="191"/>
                    </a:lnTo>
                    <a:lnTo>
                      <a:pt x="259" y="191"/>
                    </a:lnTo>
                    <a:lnTo>
                      <a:pt x="266" y="191"/>
                    </a:lnTo>
                    <a:lnTo>
                      <a:pt x="266" y="197"/>
                    </a:lnTo>
                    <a:lnTo>
                      <a:pt x="272" y="197"/>
                    </a:lnTo>
                    <a:lnTo>
                      <a:pt x="278" y="197"/>
                    </a:lnTo>
                    <a:lnTo>
                      <a:pt x="278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203"/>
                    </a:lnTo>
                    <a:lnTo>
                      <a:pt x="296" y="209"/>
                    </a:lnTo>
                    <a:lnTo>
                      <a:pt x="302" y="209"/>
                    </a:lnTo>
                    <a:lnTo>
                      <a:pt x="308" y="209"/>
                    </a:lnTo>
                    <a:lnTo>
                      <a:pt x="314" y="209"/>
                    </a:lnTo>
                    <a:lnTo>
                      <a:pt x="320" y="209"/>
                    </a:lnTo>
                    <a:lnTo>
                      <a:pt x="326" y="209"/>
                    </a:lnTo>
                    <a:lnTo>
                      <a:pt x="326" y="203"/>
                    </a:lnTo>
                    <a:lnTo>
                      <a:pt x="326" y="197"/>
                    </a:lnTo>
                    <a:lnTo>
                      <a:pt x="332" y="197"/>
                    </a:lnTo>
                    <a:lnTo>
                      <a:pt x="326" y="197"/>
                    </a:lnTo>
                    <a:lnTo>
                      <a:pt x="326" y="191"/>
                    </a:lnTo>
                    <a:lnTo>
                      <a:pt x="332" y="191"/>
                    </a:lnTo>
                    <a:lnTo>
                      <a:pt x="326" y="191"/>
                    </a:lnTo>
                    <a:lnTo>
                      <a:pt x="326" y="185"/>
                    </a:lnTo>
                    <a:lnTo>
                      <a:pt x="332" y="185"/>
                    </a:lnTo>
                    <a:lnTo>
                      <a:pt x="332" y="178"/>
                    </a:lnTo>
                    <a:lnTo>
                      <a:pt x="332" y="172"/>
                    </a:lnTo>
                    <a:lnTo>
                      <a:pt x="338" y="172"/>
                    </a:lnTo>
                    <a:lnTo>
                      <a:pt x="338" y="166"/>
                    </a:lnTo>
                    <a:lnTo>
                      <a:pt x="338" y="160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4" y="135"/>
                    </a:lnTo>
                    <a:lnTo>
                      <a:pt x="338" y="135"/>
                    </a:lnTo>
                    <a:lnTo>
                      <a:pt x="338" y="129"/>
                    </a:lnTo>
                    <a:lnTo>
                      <a:pt x="344" y="129"/>
                    </a:lnTo>
                    <a:lnTo>
                      <a:pt x="344" y="123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62" y="117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68" y="111"/>
                    </a:lnTo>
                    <a:lnTo>
                      <a:pt x="368" y="105"/>
                    </a:lnTo>
                    <a:lnTo>
                      <a:pt x="368" y="98"/>
                    </a:lnTo>
                    <a:lnTo>
                      <a:pt x="368" y="92"/>
                    </a:lnTo>
                    <a:lnTo>
                      <a:pt x="368" y="86"/>
                    </a:lnTo>
                    <a:lnTo>
                      <a:pt x="368" y="80"/>
                    </a:lnTo>
                    <a:lnTo>
                      <a:pt x="374" y="80"/>
                    </a:lnTo>
                    <a:lnTo>
                      <a:pt x="374" y="74"/>
                    </a:lnTo>
                    <a:lnTo>
                      <a:pt x="374" y="68"/>
                    </a:lnTo>
                    <a:lnTo>
                      <a:pt x="374" y="62"/>
                    </a:lnTo>
                    <a:lnTo>
                      <a:pt x="380" y="62"/>
                    </a:lnTo>
                    <a:lnTo>
                      <a:pt x="380" y="55"/>
                    </a:lnTo>
                    <a:lnTo>
                      <a:pt x="380" y="49"/>
                    </a:lnTo>
                    <a:lnTo>
                      <a:pt x="386" y="49"/>
                    </a:lnTo>
                    <a:lnTo>
                      <a:pt x="386" y="43"/>
                    </a:lnTo>
                    <a:lnTo>
                      <a:pt x="386" y="37"/>
                    </a:lnTo>
                    <a:lnTo>
                      <a:pt x="392" y="37"/>
                    </a:lnTo>
                    <a:lnTo>
                      <a:pt x="392" y="43"/>
                    </a:lnTo>
                    <a:lnTo>
                      <a:pt x="392" y="49"/>
                    </a:lnTo>
                    <a:lnTo>
                      <a:pt x="398" y="49"/>
                    </a:lnTo>
                    <a:lnTo>
                      <a:pt x="404" y="55"/>
                    </a:lnTo>
                    <a:lnTo>
                      <a:pt x="404" y="49"/>
                    </a:lnTo>
                    <a:lnTo>
                      <a:pt x="404" y="43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0" y="31"/>
                    </a:lnTo>
                    <a:lnTo>
                      <a:pt x="410" y="25"/>
                    </a:lnTo>
                    <a:lnTo>
                      <a:pt x="416" y="25"/>
                    </a:lnTo>
                    <a:lnTo>
                      <a:pt x="416" y="18"/>
                    </a:lnTo>
                    <a:lnTo>
                      <a:pt x="422" y="18"/>
                    </a:lnTo>
                    <a:lnTo>
                      <a:pt x="422" y="12"/>
                    </a:lnTo>
                    <a:lnTo>
                      <a:pt x="429" y="12"/>
                    </a:lnTo>
                    <a:lnTo>
                      <a:pt x="429" y="6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47" y="6"/>
                    </a:lnTo>
                    <a:lnTo>
                      <a:pt x="447" y="12"/>
                    </a:lnTo>
                    <a:lnTo>
                      <a:pt x="447" y="18"/>
                    </a:lnTo>
                    <a:lnTo>
                      <a:pt x="447" y="25"/>
                    </a:lnTo>
                    <a:lnTo>
                      <a:pt x="447" y="31"/>
                    </a:lnTo>
                    <a:lnTo>
                      <a:pt x="441" y="31"/>
                    </a:lnTo>
                    <a:lnTo>
                      <a:pt x="441" y="37"/>
                    </a:lnTo>
                    <a:lnTo>
                      <a:pt x="441" y="43"/>
                    </a:lnTo>
                    <a:lnTo>
                      <a:pt x="441" y="49"/>
                    </a:lnTo>
                    <a:lnTo>
                      <a:pt x="435" y="55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8"/>
                    </a:lnTo>
                    <a:lnTo>
                      <a:pt x="447" y="62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62"/>
                    </a:lnTo>
                    <a:lnTo>
                      <a:pt x="453" y="62"/>
                    </a:lnTo>
                    <a:lnTo>
                      <a:pt x="453" y="68"/>
                    </a:lnTo>
                    <a:lnTo>
                      <a:pt x="453" y="74"/>
                    </a:lnTo>
                    <a:lnTo>
                      <a:pt x="453" y="80"/>
                    </a:lnTo>
                    <a:lnTo>
                      <a:pt x="453" y="86"/>
                    </a:lnTo>
                    <a:lnTo>
                      <a:pt x="459" y="86"/>
                    </a:lnTo>
                    <a:lnTo>
                      <a:pt x="459" y="92"/>
                    </a:lnTo>
                    <a:lnTo>
                      <a:pt x="459" y="98"/>
                    </a:lnTo>
                    <a:lnTo>
                      <a:pt x="459" y="105"/>
                    </a:lnTo>
                    <a:lnTo>
                      <a:pt x="459" y="98"/>
                    </a:lnTo>
                    <a:lnTo>
                      <a:pt x="465" y="98"/>
                    </a:lnTo>
                    <a:lnTo>
                      <a:pt x="465" y="92"/>
                    </a:lnTo>
                    <a:lnTo>
                      <a:pt x="471" y="92"/>
                    </a:lnTo>
                    <a:lnTo>
                      <a:pt x="471" y="86"/>
                    </a:lnTo>
                    <a:lnTo>
                      <a:pt x="477" y="86"/>
                    </a:lnTo>
                    <a:lnTo>
                      <a:pt x="477" y="80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3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95" y="74"/>
                    </a:lnTo>
                    <a:lnTo>
                      <a:pt x="495" y="80"/>
                    </a:lnTo>
                    <a:lnTo>
                      <a:pt x="501" y="80"/>
                    </a:lnTo>
                    <a:lnTo>
                      <a:pt x="501" y="86"/>
                    </a:lnTo>
                    <a:lnTo>
                      <a:pt x="501" y="80"/>
                    </a:lnTo>
                    <a:lnTo>
                      <a:pt x="507" y="80"/>
                    </a:lnTo>
                    <a:lnTo>
                      <a:pt x="513" y="80"/>
                    </a:lnTo>
                    <a:lnTo>
                      <a:pt x="513" y="74"/>
                    </a:lnTo>
                    <a:lnTo>
                      <a:pt x="513" y="68"/>
                    </a:lnTo>
                    <a:lnTo>
                      <a:pt x="513" y="62"/>
                    </a:lnTo>
                    <a:lnTo>
                      <a:pt x="519" y="62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5"/>
                    </a:lnTo>
                    <a:lnTo>
                      <a:pt x="543" y="55"/>
                    </a:lnTo>
                    <a:lnTo>
                      <a:pt x="543" y="49"/>
                    </a:lnTo>
                    <a:lnTo>
                      <a:pt x="549" y="49"/>
                    </a:lnTo>
                    <a:lnTo>
                      <a:pt x="549" y="43"/>
                    </a:lnTo>
                    <a:lnTo>
                      <a:pt x="555" y="37"/>
                    </a:lnTo>
                    <a:lnTo>
                      <a:pt x="561" y="31"/>
                    </a:lnTo>
                    <a:lnTo>
                      <a:pt x="567" y="31"/>
                    </a:lnTo>
                    <a:lnTo>
                      <a:pt x="573" y="31"/>
                    </a:lnTo>
                    <a:lnTo>
                      <a:pt x="579" y="31"/>
                    </a:lnTo>
                    <a:lnTo>
                      <a:pt x="573" y="37"/>
                    </a:lnTo>
                    <a:lnTo>
                      <a:pt x="567" y="37"/>
                    </a:lnTo>
                    <a:lnTo>
                      <a:pt x="567" y="43"/>
                    </a:lnTo>
                    <a:lnTo>
                      <a:pt x="567" y="37"/>
                    </a:lnTo>
                    <a:lnTo>
                      <a:pt x="561" y="37"/>
                    </a:lnTo>
                    <a:lnTo>
                      <a:pt x="561" y="43"/>
                    </a:lnTo>
                    <a:lnTo>
                      <a:pt x="555" y="43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49" y="55"/>
                    </a:lnTo>
                    <a:lnTo>
                      <a:pt x="549" y="62"/>
                    </a:lnTo>
                    <a:lnTo>
                      <a:pt x="543" y="68"/>
                    </a:lnTo>
                    <a:lnTo>
                      <a:pt x="543" y="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5" name="Freeform 367"/>
              <p:cNvSpPr>
                <a:spLocks/>
              </p:cNvSpPr>
              <p:nvPr/>
            </p:nvSpPr>
            <p:spPr bwMode="auto">
              <a:xfrm>
                <a:off x="-27" y="2968"/>
                <a:ext cx="598" cy="873"/>
              </a:xfrm>
              <a:custGeom>
                <a:avLst/>
                <a:gdLst>
                  <a:gd name="T0" fmla="*/ 411 w 598"/>
                  <a:gd name="T1" fmla="*/ 572 h 873"/>
                  <a:gd name="T2" fmla="*/ 411 w 598"/>
                  <a:gd name="T3" fmla="*/ 603 h 873"/>
                  <a:gd name="T4" fmla="*/ 393 w 598"/>
                  <a:gd name="T5" fmla="*/ 646 h 873"/>
                  <a:gd name="T6" fmla="*/ 369 w 598"/>
                  <a:gd name="T7" fmla="*/ 658 h 873"/>
                  <a:gd name="T8" fmla="*/ 333 w 598"/>
                  <a:gd name="T9" fmla="*/ 658 h 873"/>
                  <a:gd name="T10" fmla="*/ 290 w 598"/>
                  <a:gd name="T11" fmla="*/ 652 h 873"/>
                  <a:gd name="T12" fmla="*/ 266 w 598"/>
                  <a:gd name="T13" fmla="*/ 652 h 873"/>
                  <a:gd name="T14" fmla="*/ 236 w 598"/>
                  <a:gd name="T15" fmla="*/ 664 h 873"/>
                  <a:gd name="T16" fmla="*/ 194 w 598"/>
                  <a:gd name="T17" fmla="*/ 658 h 873"/>
                  <a:gd name="T18" fmla="*/ 163 w 598"/>
                  <a:gd name="T19" fmla="*/ 676 h 873"/>
                  <a:gd name="T20" fmla="*/ 139 w 598"/>
                  <a:gd name="T21" fmla="*/ 701 h 873"/>
                  <a:gd name="T22" fmla="*/ 115 w 598"/>
                  <a:gd name="T23" fmla="*/ 732 h 873"/>
                  <a:gd name="T24" fmla="*/ 103 w 598"/>
                  <a:gd name="T25" fmla="*/ 756 h 873"/>
                  <a:gd name="T26" fmla="*/ 163 w 598"/>
                  <a:gd name="T27" fmla="*/ 806 h 873"/>
                  <a:gd name="T28" fmla="*/ 121 w 598"/>
                  <a:gd name="T29" fmla="*/ 836 h 873"/>
                  <a:gd name="T30" fmla="*/ 91 w 598"/>
                  <a:gd name="T31" fmla="*/ 855 h 873"/>
                  <a:gd name="T32" fmla="*/ 73 w 598"/>
                  <a:gd name="T33" fmla="*/ 873 h 873"/>
                  <a:gd name="T34" fmla="*/ 43 w 598"/>
                  <a:gd name="T35" fmla="*/ 861 h 873"/>
                  <a:gd name="T36" fmla="*/ 19 w 598"/>
                  <a:gd name="T37" fmla="*/ 836 h 873"/>
                  <a:gd name="T38" fmla="*/ 19 w 598"/>
                  <a:gd name="T39" fmla="*/ 830 h 873"/>
                  <a:gd name="T40" fmla="*/ 43 w 598"/>
                  <a:gd name="T41" fmla="*/ 800 h 873"/>
                  <a:gd name="T42" fmla="*/ 55 w 598"/>
                  <a:gd name="T43" fmla="*/ 763 h 873"/>
                  <a:gd name="T44" fmla="*/ 67 w 598"/>
                  <a:gd name="T45" fmla="*/ 738 h 873"/>
                  <a:gd name="T46" fmla="*/ 85 w 598"/>
                  <a:gd name="T47" fmla="*/ 701 h 873"/>
                  <a:gd name="T48" fmla="*/ 79 w 598"/>
                  <a:gd name="T49" fmla="*/ 658 h 873"/>
                  <a:gd name="T50" fmla="*/ 61 w 598"/>
                  <a:gd name="T51" fmla="*/ 621 h 873"/>
                  <a:gd name="T52" fmla="*/ 61 w 598"/>
                  <a:gd name="T53" fmla="*/ 596 h 873"/>
                  <a:gd name="T54" fmla="*/ 55 w 598"/>
                  <a:gd name="T55" fmla="*/ 560 h 873"/>
                  <a:gd name="T56" fmla="*/ 61 w 598"/>
                  <a:gd name="T57" fmla="*/ 529 h 873"/>
                  <a:gd name="T58" fmla="*/ 85 w 598"/>
                  <a:gd name="T59" fmla="*/ 504 h 873"/>
                  <a:gd name="T60" fmla="*/ 85 w 598"/>
                  <a:gd name="T61" fmla="*/ 467 h 873"/>
                  <a:gd name="T62" fmla="*/ 85 w 598"/>
                  <a:gd name="T63" fmla="*/ 424 h 873"/>
                  <a:gd name="T64" fmla="*/ 91 w 598"/>
                  <a:gd name="T65" fmla="*/ 393 h 873"/>
                  <a:gd name="T66" fmla="*/ 121 w 598"/>
                  <a:gd name="T67" fmla="*/ 387 h 873"/>
                  <a:gd name="T68" fmla="*/ 145 w 598"/>
                  <a:gd name="T69" fmla="*/ 363 h 873"/>
                  <a:gd name="T70" fmla="*/ 163 w 598"/>
                  <a:gd name="T71" fmla="*/ 332 h 873"/>
                  <a:gd name="T72" fmla="*/ 121 w 598"/>
                  <a:gd name="T73" fmla="*/ 277 h 873"/>
                  <a:gd name="T74" fmla="*/ 79 w 598"/>
                  <a:gd name="T75" fmla="*/ 227 h 873"/>
                  <a:gd name="T76" fmla="*/ 43 w 598"/>
                  <a:gd name="T77" fmla="*/ 178 h 873"/>
                  <a:gd name="T78" fmla="*/ 31 w 598"/>
                  <a:gd name="T79" fmla="*/ 141 h 873"/>
                  <a:gd name="T80" fmla="*/ 79 w 598"/>
                  <a:gd name="T81" fmla="*/ 61 h 873"/>
                  <a:gd name="T82" fmla="*/ 103 w 598"/>
                  <a:gd name="T83" fmla="*/ 12 h 873"/>
                  <a:gd name="T84" fmla="*/ 145 w 598"/>
                  <a:gd name="T85" fmla="*/ 67 h 873"/>
                  <a:gd name="T86" fmla="*/ 188 w 598"/>
                  <a:gd name="T87" fmla="*/ 141 h 873"/>
                  <a:gd name="T88" fmla="*/ 254 w 598"/>
                  <a:gd name="T89" fmla="*/ 92 h 873"/>
                  <a:gd name="T90" fmla="*/ 302 w 598"/>
                  <a:gd name="T91" fmla="*/ 67 h 873"/>
                  <a:gd name="T92" fmla="*/ 345 w 598"/>
                  <a:gd name="T93" fmla="*/ 74 h 873"/>
                  <a:gd name="T94" fmla="*/ 399 w 598"/>
                  <a:gd name="T95" fmla="*/ 80 h 873"/>
                  <a:gd name="T96" fmla="*/ 441 w 598"/>
                  <a:gd name="T97" fmla="*/ 67 h 873"/>
                  <a:gd name="T98" fmla="*/ 489 w 598"/>
                  <a:gd name="T99" fmla="*/ 98 h 873"/>
                  <a:gd name="T100" fmla="*/ 532 w 598"/>
                  <a:gd name="T101" fmla="*/ 147 h 873"/>
                  <a:gd name="T102" fmla="*/ 592 w 598"/>
                  <a:gd name="T103" fmla="*/ 172 h 873"/>
                  <a:gd name="T104" fmla="*/ 586 w 598"/>
                  <a:gd name="T105" fmla="*/ 215 h 873"/>
                  <a:gd name="T106" fmla="*/ 538 w 598"/>
                  <a:gd name="T107" fmla="*/ 252 h 873"/>
                  <a:gd name="T108" fmla="*/ 489 w 598"/>
                  <a:gd name="T109" fmla="*/ 270 h 873"/>
                  <a:gd name="T110" fmla="*/ 483 w 598"/>
                  <a:gd name="T111" fmla="*/ 307 h 873"/>
                  <a:gd name="T112" fmla="*/ 502 w 598"/>
                  <a:gd name="T113" fmla="*/ 332 h 873"/>
                  <a:gd name="T114" fmla="*/ 514 w 598"/>
                  <a:gd name="T115" fmla="*/ 369 h 873"/>
                  <a:gd name="T116" fmla="*/ 502 w 598"/>
                  <a:gd name="T117" fmla="*/ 424 h 873"/>
                  <a:gd name="T118" fmla="*/ 477 w 598"/>
                  <a:gd name="T119" fmla="*/ 461 h 873"/>
                  <a:gd name="T120" fmla="*/ 471 w 598"/>
                  <a:gd name="T121" fmla="*/ 486 h 873"/>
                  <a:gd name="T122" fmla="*/ 441 w 598"/>
                  <a:gd name="T123" fmla="*/ 504 h 873"/>
                  <a:gd name="T124" fmla="*/ 429 w 598"/>
                  <a:gd name="T125" fmla="*/ 529 h 8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873"/>
                  <a:gd name="T191" fmla="*/ 598 w 598"/>
                  <a:gd name="T192" fmla="*/ 873 h 8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873">
                    <a:moveTo>
                      <a:pt x="423" y="535"/>
                    </a:moveTo>
                    <a:lnTo>
                      <a:pt x="423" y="541"/>
                    </a:lnTo>
                    <a:lnTo>
                      <a:pt x="423" y="547"/>
                    </a:lnTo>
                    <a:lnTo>
                      <a:pt x="417" y="547"/>
                    </a:lnTo>
                    <a:lnTo>
                      <a:pt x="417" y="553"/>
                    </a:lnTo>
                    <a:lnTo>
                      <a:pt x="417" y="560"/>
                    </a:lnTo>
                    <a:lnTo>
                      <a:pt x="411" y="566"/>
                    </a:lnTo>
                    <a:lnTo>
                      <a:pt x="411" y="572"/>
                    </a:lnTo>
                    <a:lnTo>
                      <a:pt x="411" y="578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11" y="590"/>
                    </a:lnTo>
                    <a:lnTo>
                      <a:pt x="411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11" y="603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21"/>
                    </a:lnTo>
                    <a:lnTo>
                      <a:pt x="405" y="627"/>
                    </a:lnTo>
                    <a:lnTo>
                      <a:pt x="405" y="633"/>
                    </a:lnTo>
                    <a:lnTo>
                      <a:pt x="405" y="640"/>
                    </a:lnTo>
                    <a:lnTo>
                      <a:pt x="399" y="640"/>
                    </a:lnTo>
                    <a:lnTo>
                      <a:pt x="393" y="646"/>
                    </a:lnTo>
                    <a:lnTo>
                      <a:pt x="393" y="640"/>
                    </a:lnTo>
                    <a:lnTo>
                      <a:pt x="387" y="640"/>
                    </a:lnTo>
                    <a:lnTo>
                      <a:pt x="387" y="646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75" y="652"/>
                    </a:lnTo>
                    <a:lnTo>
                      <a:pt x="369" y="652"/>
                    </a:lnTo>
                    <a:lnTo>
                      <a:pt x="369" y="658"/>
                    </a:lnTo>
                    <a:lnTo>
                      <a:pt x="363" y="658"/>
                    </a:lnTo>
                    <a:lnTo>
                      <a:pt x="357" y="658"/>
                    </a:lnTo>
                    <a:lnTo>
                      <a:pt x="351" y="658"/>
                    </a:lnTo>
                    <a:lnTo>
                      <a:pt x="351" y="652"/>
                    </a:lnTo>
                    <a:lnTo>
                      <a:pt x="345" y="652"/>
                    </a:lnTo>
                    <a:lnTo>
                      <a:pt x="345" y="658"/>
                    </a:lnTo>
                    <a:lnTo>
                      <a:pt x="339" y="658"/>
                    </a:lnTo>
                    <a:lnTo>
                      <a:pt x="333" y="658"/>
                    </a:lnTo>
                    <a:lnTo>
                      <a:pt x="326" y="658"/>
                    </a:lnTo>
                    <a:lnTo>
                      <a:pt x="320" y="658"/>
                    </a:lnTo>
                    <a:lnTo>
                      <a:pt x="314" y="658"/>
                    </a:lnTo>
                    <a:lnTo>
                      <a:pt x="308" y="658"/>
                    </a:lnTo>
                    <a:lnTo>
                      <a:pt x="302" y="658"/>
                    </a:lnTo>
                    <a:lnTo>
                      <a:pt x="302" y="652"/>
                    </a:lnTo>
                    <a:lnTo>
                      <a:pt x="296" y="652"/>
                    </a:lnTo>
                    <a:lnTo>
                      <a:pt x="290" y="652"/>
                    </a:lnTo>
                    <a:lnTo>
                      <a:pt x="284" y="652"/>
                    </a:lnTo>
                    <a:lnTo>
                      <a:pt x="284" y="646"/>
                    </a:lnTo>
                    <a:lnTo>
                      <a:pt x="278" y="646"/>
                    </a:lnTo>
                    <a:lnTo>
                      <a:pt x="272" y="646"/>
                    </a:lnTo>
                    <a:lnTo>
                      <a:pt x="272" y="652"/>
                    </a:lnTo>
                    <a:lnTo>
                      <a:pt x="266" y="652"/>
                    </a:lnTo>
                    <a:lnTo>
                      <a:pt x="266" y="646"/>
                    </a:lnTo>
                    <a:lnTo>
                      <a:pt x="266" y="652"/>
                    </a:lnTo>
                    <a:lnTo>
                      <a:pt x="260" y="652"/>
                    </a:lnTo>
                    <a:lnTo>
                      <a:pt x="260" y="658"/>
                    </a:lnTo>
                    <a:lnTo>
                      <a:pt x="254" y="658"/>
                    </a:lnTo>
                    <a:lnTo>
                      <a:pt x="254" y="664"/>
                    </a:lnTo>
                    <a:lnTo>
                      <a:pt x="248" y="658"/>
                    </a:lnTo>
                    <a:lnTo>
                      <a:pt x="242" y="658"/>
                    </a:lnTo>
                    <a:lnTo>
                      <a:pt x="242" y="664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4" y="664"/>
                    </a:lnTo>
                    <a:lnTo>
                      <a:pt x="224" y="658"/>
                    </a:lnTo>
                    <a:lnTo>
                      <a:pt x="218" y="658"/>
                    </a:lnTo>
                    <a:lnTo>
                      <a:pt x="212" y="658"/>
                    </a:lnTo>
                    <a:lnTo>
                      <a:pt x="206" y="658"/>
                    </a:lnTo>
                    <a:lnTo>
                      <a:pt x="200" y="658"/>
                    </a:lnTo>
                    <a:lnTo>
                      <a:pt x="194" y="658"/>
                    </a:lnTo>
                    <a:lnTo>
                      <a:pt x="188" y="658"/>
                    </a:lnTo>
                    <a:lnTo>
                      <a:pt x="188" y="664"/>
                    </a:lnTo>
                    <a:lnTo>
                      <a:pt x="182" y="664"/>
                    </a:lnTo>
                    <a:lnTo>
                      <a:pt x="176" y="664"/>
                    </a:lnTo>
                    <a:lnTo>
                      <a:pt x="170" y="664"/>
                    </a:lnTo>
                    <a:lnTo>
                      <a:pt x="170" y="670"/>
                    </a:lnTo>
                    <a:lnTo>
                      <a:pt x="170" y="676"/>
                    </a:lnTo>
                    <a:lnTo>
                      <a:pt x="163" y="676"/>
                    </a:lnTo>
                    <a:lnTo>
                      <a:pt x="163" y="683"/>
                    </a:lnTo>
                    <a:lnTo>
                      <a:pt x="157" y="683"/>
                    </a:lnTo>
                    <a:lnTo>
                      <a:pt x="157" y="689"/>
                    </a:lnTo>
                    <a:lnTo>
                      <a:pt x="151" y="689"/>
                    </a:lnTo>
                    <a:lnTo>
                      <a:pt x="145" y="689"/>
                    </a:lnTo>
                    <a:lnTo>
                      <a:pt x="139" y="689"/>
                    </a:lnTo>
                    <a:lnTo>
                      <a:pt x="139" y="695"/>
                    </a:lnTo>
                    <a:lnTo>
                      <a:pt x="139" y="701"/>
                    </a:lnTo>
                    <a:lnTo>
                      <a:pt x="133" y="701"/>
                    </a:lnTo>
                    <a:lnTo>
                      <a:pt x="133" y="707"/>
                    </a:lnTo>
                    <a:lnTo>
                      <a:pt x="133" y="713"/>
                    </a:lnTo>
                    <a:lnTo>
                      <a:pt x="127" y="713"/>
                    </a:lnTo>
                    <a:lnTo>
                      <a:pt x="121" y="713"/>
                    </a:lnTo>
                    <a:lnTo>
                      <a:pt x="121" y="720"/>
                    </a:lnTo>
                    <a:lnTo>
                      <a:pt x="115" y="726"/>
                    </a:lnTo>
                    <a:lnTo>
                      <a:pt x="115" y="732"/>
                    </a:lnTo>
                    <a:lnTo>
                      <a:pt x="109" y="732"/>
                    </a:lnTo>
                    <a:lnTo>
                      <a:pt x="103" y="738"/>
                    </a:lnTo>
                    <a:lnTo>
                      <a:pt x="97" y="738"/>
                    </a:lnTo>
                    <a:lnTo>
                      <a:pt x="97" y="744"/>
                    </a:lnTo>
                    <a:lnTo>
                      <a:pt x="91" y="744"/>
                    </a:lnTo>
                    <a:lnTo>
                      <a:pt x="91" y="750"/>
                    </a:lnTo>
                    <a:lnTo>
                      <a:pt x="97" y="756"/>
                    </a:lnTo>
                    <a:lnTo>
                      <a:pt x="103" y="756"/>
                    </a:lnTo>
                    <a:lnTo>
                      <a:pt x="139" y="775"/>
                    </a:lnTo>
                    <a:lnTo>
                      <a:pt x="139" y="769"/>
                    </a:lnTo>
                    <a:lnTo>
                      <a:pt x="145" y="775"/>
                    </a:lnTo>
                    <a:lnTo>
                      <a:pt x="170" y="781"/>
                    </a:lnTo>
                    <a:lnTo>
                      <a:pt x="170" y="793"/>
                    </a:lnTo>
                    <a:lnTo>
                      <a:pt x="170" y="800"/>
                    </a:lnTo>
                    <a:lnTo>
                      <a:pt x="163" y="800"/>
                    </a:lnTo>
                    <a:lnTo>
                      <a:pt x="163" y="806"/>
                    </a:lnTo>
                    <a:lnTo>
                      <a:pt x="157" y="812"/>
                    </a:lnTo>
                    <a:lnTo>
                      <a:pt x="151" y="812"/>
                    </a:lnTo>
                    <a:lnTo>
                      <a:pt x="145" y="818"/>
                    </a:lnTo>
                    <a:lnTo>
                      <a:pt x="145" y="824"/>
                    </a:lnTo>
                    <a:lnTo>
                      <a:pt x="139" y="824"/>
                    </a:lnTo>
                    <a:lnTo>
                      <a:pt x="127" y="830"/>
                    </a:lnTo>
                    <a:lnTo>
                      <a:pt x="121" y="830"/>
                    </a:lnTo>
                    <a:lnTo>
                      <a:pt x="121" y="836"/>
                    </a:lnTo>
                    <a:lnTo>
                      <a:pt x="121" y="843"/>
                    </a:lnTo>
                    <a:lnTo>
                      <a:pt x="121" y="849"/>
                    </a:lnTo>
                    <a:lnTo>
                      <a:pt x="115" y="855"/>
                    </a:lnTo>
                    <a:lnTo>
                      <a:pt x="115" y="861"/>
                    </a:lnTo>
                    <a:lnTo>
                      <a:pt x="109" y="855"/>
                    </a:lnTo>
                    <a:lnTo>
                      <a:pt x="103" y="855"/>
                    </a:lnTo>
                    <a:lnTo>
                      <a:pt x="97" y="855"/>
                    </a:lnTo>
                    <a:lnTo>
                      <a:pt x="91" y="855"/>
                    </a:lnTo>
                    <a:lnTo>
                      <a:pt x="91" y="861"/>
                    </a:lnTo>
                    <a:lnTo>
                      <a:pt x="91" y="867"/>
                    </a:lnTo>
                    <a:lnTo>
                      <a:pt x="85" y="867"/>
                    </a:lnTo>
                    <a:lnTo>
                      <a:pt x="85" y="873"/>
                    </a:lnTo>
                    <a:lnTo>
                      <a:pt x="79" y="873"/>
                    </a:lnTo>
                    <a:lnTo>
                      <a:pt x="79" y="867"/>
                    </a:lnTo>
                    <a:lnTo>
                      <a:pt x="79" y="873"/>
                    </a:lnTo>
                    <a:lnTo>
                      <a:pt x="73" y="873"/>
                    </a:lnTo>
                    <a:lnTo>
                      <a:pt x="73" y="867"/>
                    </a:lnTo>
                    <a:lnTo>
                      <a:pt x="73" y="873"/>
                    </a:lnTo>
                    <a:lnTo>
                      <a:pt x="67" y="873"/>
                    </a:lnTo>
                    <a:lnTo>
                      <a:pt x="61" y="867"/>
                    </a:lnTo>
                    <a:lnTo>
                      <a:pt x="55" y="867"/>
                    </a:lnTo>
                    <a:lnTo>
                      <a:pt x="55" y="861"/>
                    </a:lnTo>
                    <a:lnTo>
                      <a:pt x="49" y="861"/>
                    </a:lnTo>
                    <a:lnTo>
                      <a:pt x="43" y="861"/>
                    </a:lnTo>
                    <a:lnTo>
                      <a:pt x="43" y="855"/>
                    </a:lnTo>
                    <a:lnTo>
                      <a:pt x="37" y="855"/>
                    </a:lnTo>
                    <a:lnTo>
                      <a:pt x="37" y="849"/>
                    </a:lnTo>
                    <a:lnTo>
                      <a:pt x="31" y="849"/>
                    </a:lnTo>
                    <a:lnTo>
                      <a:pt x="31" y="843"/>
                    </a:lnTo>
                    <a:lnTo>
                      <a:pt x="25" y="843"/>
                    </a:lnTo>
                    <a:lnTo>
                      <a:pt x="25" y="836"/>
                    </a:lnTo>
                    <a:lnTo>
                      <a:pt x="19" y="836"/>
                    </a:lnTo>
                    <a:lnTo>
                      <a:pt x="13" y="830"/>
                    </a:lnTo>
                    <a:lnTo>
                      <a:pt x="7" y="824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7" y="824"/>
                    </a:lnTo>
                    <a:lnTo>
                      <a:pt x="13" y="824"/>
                    </a:lnTo>
                    <a:lnTo>
                      <a:pt x="13" y="830"/>
                    </a:lnTo>
                    <a:lnTo>
                      <a:pt x="19" y="830"/>
                    </a:lnTo>
                    <a:lnTo>
                      <a:pt x="19" y="824"/>
                    </a:lnTo>
                    <a:lnTo>
                      <a:pt x="25" y="824"/>
                    </a:lnTo>
                    <a:lnTo>
                      <a:pt x="25" y="812"/>
                    </a:lnTo>
                    <a:lnTo>
                      <a:pt x="25" y="806"/>
                    </a:lnTo>
                    <a:lnTo>
                      <a:pt x="31" y="806"/>
                    </a:lnTo>
                    <a:lnTo>
                      <a:pt x="37" y="806"/>
                    </a:lnTo>
                    <a:lnTo>
                      <a:pt x="37" y="800"/>
                    </a:lnTo>
                    <a:lnTo>
                      <a:pt x="43" y="800"/>
                    </a:lnTo>
                    <a:lnTo>
                      <a:pt x="43" y="793"/>
                    </a:lnTo>
                    <a:lnTo>
                      <a:pt x="49" y="793"/>
                    </a:lnTo>
                    <a:lnTo>
                      <a:pt x="49" y="787"/>
                    </a:lnTo>
                    <a:lnTo>
                      <a:pt x="55" y="787"/>
                    </a:lnTo>
                    <a:lnTo>
                      <a:pt x="55" y="781"/>
                    </a:lnTo>
                    <a:lnTo>
                      <a:pt x="55" y="775"/>
                    </a:lnTo>
                    <a:lnTo>
                      <a:pt x="55" y="769"/>
                    </a:lnTo>
                    <a:lnTo>
                      <a:pt x="55" y="763"/>
                    </a:lnTo>
                    <a:lnTo>
                      <a:pt x="61" y="763"/>
                    </a:lnTo>
                    <a:lnTo>
                      <a:pt x="61" y="756"/>
                    </a:lnTo>
                    <a:lnTo>
                      <a:pt x="55" y="756"/>
                    </a:lnTo>
                    <a:lnTo>
                      <a:pt x="55" y="750"/>
                    </a:lnTo>
                    <a:lnTo>
                      <a:pt x="55" y="744"/>
                    </a:lnTo>
                    <a:lnTo>
                      <a:pt x="61" y="744"/>
                    </a:lnTo>
                    <a:lnTo>
                      <a:pt x="61" y="738"/>
                    </a:lnTo>
                    <a:lnTo>
                      <a:pt x="67" y="738"/>
                    </a:lnTo>
                    <a:lnTo>
                      <a:pt x="67" y="732"/>
                    </a:lnTo>
                    <a:lnTo>
                      <a:pt x="73" y="726"/>
                    </a:lnTo>
                    <a:lnTo>
                      <a:pt x="73" y="720"/>
                    </a:lnTo>
                    <a:lnTo>
                      <a:pt x="79" y="720"/>
                    </a:lnTo>
                    <a:lnTo>
                      <a:pt x="85" y="720"/>
                    </a:lnTo>
                    <a:lnTo>
                      <a:pt x="85" y="713"/>
                    </a:lnTo>
                    <a:lnTo>
                      <a:pt x="85" y="707"/>
                    </a:lnTo>
                    <a:lnTo>
                      <a:pt x="85" y="701"/>
                    </a:lnTo>
                    <a:lnTo>
                      <a:pt x="85" y="695"/>
                    </a:lnTo>
                    <a:lnTo>
                      <a:pt x="85" y="689"/>
                    </a:lnTo>
                    <a:lnTo>
                      <a:pt x="85" y="683"/>
                    </a:lnTo>
                    <a:lnTo>
                      <a:pt x="85" y="676"/>
                    </a:lnTo>
                    <a:lnTo>
                      <a:pt x="85" y="670"/>
                    </a:lnTo>
                    <a:lnTo>
                      <a:pt x="85" y="664"/>
                    </a:lnTo>
                    <a:lnTo>
                      <a:pt x="85" y="658"/>
                    </a:lnTo>
                    <a:lnTo>
                      <a:pt x="79" y="658"/>
                    </a:lnTo>
                    <a:lnTo>
                      <a:pt x="79" y="652"/>
                    </a:lnTo>
                    <a:lnTo>
                      <a:pt x="79" y="646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3"/>
                    </a:lnTo>
                    <a:lnTo>
                      <a:pt x="61" y="633"/>
                    </a:lnTo>
                    <a:lnTo>
                      <a:pt x="61" y="627"/>
                    </a:lnTo>
                    <a:lnTo>
                      <a:pt x="61" y="621"/>
                    </a:lnTo>
                    <a:lnTo>
                      <a:pt x="67" y="621"/>
                    </a:lnTo>
                    <a:lnTo>
                      <a:pt x="73" y="621"/>
                    </a:lnTo>
                    <a:lnTo>
                      <a:pt x="73" y="615"/>
                    </a:lnTo>
                    <a:lnTo>
                      <a:pt x="73" y="609"/>
                    </a:lnTo>
                    <a:lnTo>
                      <a:pt x="73" y="603"/>
                    </a:lnTo>
                    <a:lnTo>
                      <a:pt x="67" y="603"/>
                    </a:lnTo>
                    <a:lnTo>
                      <a:pt x="61" y="603"/>
                    </a:lnTo>
                    <a:lnTo>
                      <a:pt x="61" y="596"/>
                    </a:lnTo>
                    <a:lnTo>
                      <a:pt x="67" y="596"/>
                    </a:lnTo>
                    <a:lnTo>
                      <a:pt x="67" y="590"/>
                    </a:lnTo>
                    <a:lnTo>
                      <a:pt x="61" y="590"/>
                    </a:lnTo>
                    <a:lnTo>
                      <a:pt x="61" y="584"/>
                    </a:lnTo>
                    <a:lnTo>
                      <a:pt x="55" y="578"/>
                    </a:lnTo>
                    <a:lnTo>
                      <a:pt x="55" y="572"/>
                    </a:lnTo>
                    <a:lnTo>
                      <a:pt x="55" y="566"/>
                    </a:lnTo>
                    <a:lnTo>
                      <a:pt x="55" y="560"/>
                    </a:lnTo>
                    <a:lnTo>
                      <a:pt x="55" y="553"/>
                    </a:lnTo>
                    <a:lnTo>
                      <a:pt x="49" y="553"/>
                    </a:lnTo>
                    <a:lnTo>
                      <a:pt x="55" y="553"/>
                    </a:lnTo>
                    <a:lnTo>
                      <a:pt x="55" y="547"/>
                    </a:lnTo>
                    <a:lnTo>
                      <a:pt x="55" y="541"/>
                    </a:lnTo>
                    <a:lnTo>
                      <a:pt x="55" y="535"/>
                    </a:lnTo>
                    <a:lnTo>
                      <a:pt x="61" y="535"/>
                    </a:lnTo>
                    <a:lnTo>
                      <a:pt x="61" y="529"/>
                    </a:lnTo>
                    <a:lnTo>
                      <a:pt x="61" y="523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17"/>
                    </a:lnTo>
                    <a:lnTo>
                      <a:pt x="85" y="517"/>
                    </a:lnTo>
                    <a:lnTo>
                      <a:pt x="85" y="510"/>
                    </a:lnTo>
                    <a:lnTo>
                      <a:pt x="85" y="504"/>
                    </a:lnTo>
                    <a:lnTo>
                      <a:pt x="91" y="504"/>
                    </a:lnTo>
                    <a:lnTo>
                      <a:pt x="91" y="498"/>
                    </a:lnTo>
                    <a:lnTo>
                      <a:pt x="91" y="492"/>
                    </a:lnTo>
                    <a:lnTo>
                      <a:pt x="91" y="486"/>
                    </a:lnTo>
                    <a:lnTo>
                      <a:pt x="91" y="480"/>
                    </a:lnTo>
                    <a:lnTo>
                      <a:pt x="85" y="480"/>
                    </a:lnTo>
                    <a:lnTo>
                      <a:pt x="85" y="473"/>
                    </a:lnTo>
                    <a:lnTo>
                      <a:pt x="85" y="467"/>
                    </a:lnTo>
                    <a:lnTo>
                      <a:pt x="85" y="461"/>
                    </a:lnTo>
                    <a:lnTo>
                      <a:pt x="85" y="455"/>
                    </a:lnTo>
                    <a:lnTo>
                      <a:pt x="85" y="449"/>
                    </a:lnTo>
                    <a:lnTo>
                      <a:pt x="79" y="443"/>
                    </a:lnTo>
                    <a:lnTo>
                      <a:pt x="79" y="437"/>
                    </a:lnTo>
                    <a:lnTo>
                      <a:pt x="85" y="437"/>
                    </a:lnTo>
                    <a:lnTo>
                      <a:pt x="85" y="430"/>
                    </a:lnTo>
                    <a:lnTo>
                      <a:pt x="85" y="424"/>
                    </a:lnTo>
                    <a:lnTo>
                      <a:pt x="85" y="418"/>
                    </a:lnTo>
                    <a:lnTo>
                      <a:pt x="85" y="412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85" y="406"/>
                    </a:lnTo>
                    <a:lnTo>
                      <a:pt x="85" y="400"/>
                    </a:lnTo>
                    <a:lnTo>
                      <a:pt x="91" y="400"/>
                    </a:lnTo>
                    <a:lnTo>
                      <a:pt x="91" y="393"/>
                    </a:lnTo>
                    <a:lnTo>
                      <a:pt x="91" y="387"/>
                    </a:lnTo>
                    <a:lnTo>
                      <a:pt x="97" y="387"/>
                    </a:lnTo>
                    <a:lnTo>
                      <a:pt x="97" y="381"/>
                    </a:lnTo>
                    <a:lnTo>
                      <a:pt x="103" y="381"/>
                    </a:lnTo>
                    <a:lnTo>
                      <a:pt x="109" y="381"/>
                    </a:lnTo>
                    <a:lnTo>
                      <a:pt x="115" y="381"/>
                    </a:lnTo>
                    <a:lnTo>
                      <a:pt x="115" y="387"/>
                    </a:lnTo>
                    <a:lnTo>
                      <a:pt x="121" y="387"/>
                    </a:lnTo>
                    <a:lnTo>
                      <a:pt x="127" y="387"/>
                    </a:lnTo>
                    <a:lnTo>
                      <a:pt x="127" y="381"/>
                    </a:lnTo>
                    <a:lnTo>
                      <a:pt x="133" y="381"/>
                    </a:lnTo>
                    <a:lnTo>
                      <a:pt x="133" y="375"/>
                    </a:lnTo>
                    <a:lnTo>
                      <a:pt x="139" y="375"/>
                    </a:lnTo>
                    <a:lnTo>
                      <a:pt x="139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45" y="357"/>
                    </a:lnTo>
                    <a:lnTo>
                      <a:pt x="145" y="350"/>
                    </a:lnTo>
                    <a:lnTo>
                      <a:pt x="151" y="350"/>
                    </a:lnTo>
                    <a:lnTo>
                      <a:pt x="151" y="344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57" y="332"/>
                    </a:lnTo>
                    <a:lnTo>
                      <a:pt x="163" y="332"/>
                    </a:lnTo>
                    <a:lnTo>
                      <a:pt x="157" y="326"/>
                    </a:lnTo>
                    <a:lnTo>
                      <a:pt x="151" y="320"/>
                    </a:lnTo>
                    <a:lnTo>
                      <a:pt x="151" y="313"/>
                    </a:lnTo>
                    <a:lnTo>
                      <a:pt x="145" y="307"/>
                    </a:lnTo>
                    <a:lnTo>
                      <a:pt x="133" y="289"/>
                    </a:lnTo>
                    <a:lnTo>
                      <a:pt x="127" y="289"/>
                    </a:lnTo>
                    <a:lnTo>
                      <a:pt x="127" y="283"/>
                    </a:lnTo>
                    <a:lnTo>
                      <a:pt x="121" y="277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03" y="258"/>
                    </a:lnTo>
                    <a:lnTo>
                      <a:pt x="103" y="252"/>
                    </a:lnTo>
                    <a:lnTo>
                      <a:pt x="91" y="240"/>
                    </a:lnTo>
                    <a:lnTo>
                      <a:pt x="85" y="233"/>
                    </a:lnTo>
                    <a:lnTo>
                      <a:pt x="85" y="227"/>
                    </a:lnTo>
                    <a:lnTo>
                      <a:pt x="79" y="227"/>
                    </a:lnTo>
                    <a:lnTo>
                      <a:pt x="79" y="221"/>
                    </a:lnTo>
                    <a:lnTo>
                      <a:pt x="67" y="209"/>
                    </a:lnTo>
                    <a:lnTo>
                      <a:pt x="67" y="203"/>
                    </a:lnTo>
                    <a:lnTo>
                      <a:pt x="61" y="203"/>
                    </a:lnTo>
                    <a:lnTo>
                      <a:pt x="61" y="197"/>
                    </a:lnTo>
                    <a:lnTo>
                      <a:pt x="55" y="190"/>
                    </a:lnTo>
                    <a:lnTo>
                      <a:pt x="49" y="184"/>
                    </a:lnTo>
                    <a:lnTo>
                      <a:pt x="43" y="178"/>
                    </a:lnTo>
                    <a:lnTo>
                      <a:pt x="43" y="172"/>
                    </a:lnTo>
                    <a:lnTo>
                      <a:pt x="37" y="172"/>
                    </a:lnTo>
                    <a:lnTo>
                      <a:pt x="37" y="166"/>
                    </a:lnTo>
                    <a:lnTo>
                      <a:pt x="31" y="160"/>
                    </a:lnTo>
                    <a:lnTo>
                      <a:pt x="31" y="153"/>
                    </a:lnTo>
                    <a:lnTo>
                      <a:pt x="25" y="153"/>
                    </a:lnTo>
                    <a:lnTo>
                      <a:pt x="31" y="147"/>
                    </a:lnTo>
                    <a:lnTo>
                      <a:pt x="31" y="141"/>
                    </a:lnTo>
                    <a:lnTo>
                      <a:pt x="37" y="129"/>
                    </a:lnTo>
                    <a:lnTo>
                      <a:pt x="49" y="110"/>
                    </a:lnTo>
                    <a:lnTo>
                      <a:pt x="55" y="98"/>
                    </a:lnTo>
                    <a:lnTo>
                      <a:pt x="61" y="86"/>
                    </a:lnTo>
                    <a:lnTo>
                      <a:pt x="67" y="80"/>
                    </a:lnTo>
                    <a:lnTo>
                      <a:pt x="67" y="74"/>
                    </a:lnTo>
                    <a:lnTo>
                      <a:pt x="73" y="67"/>
                    </a:lnTo>
                    <a:lnTo>
                      <a:pt x="79" y="61"/>
                    </a:lnTo>
                    <a:lnTo>
                      <a:pt x="79" y="55"/>
                    </a:lnTo>
                    <a:lnTo>
                      <a:pt x="79" y="49"/>
                    </a:lnTo>
                    <a:lnTo>
                      <a:pt x="85" y="43"/>
                    </a:lnTo>
                    <a:lnTo>
                      <a:pt x="85" y="37"/>
                    </a:lnTo>
                    <a:lnTo>
                      <a:pt x="91" y="30"/>
                    </a:lnTo>
                    <a:lnTo>
                      <a:pt x="97" y="24"/>
                    </a:lnTo>
                    <a:lnTo>
                      <a:pt x="97" y="18"/>
                    </a:lnTo>
                    <a:lnTo>
                      <a:pt x="103" y="12"/>
                    </a:lnTo>
                    <a:lnTo>
                      <a:pt x="109" y="0"/>
                    </a:lnTo>
                    <a:lnTo>
                      <a:pt x="115" y="12"/>
                    </a:lnTo>
                    <a:lnTo>
                      <a:pt x="121" y="18"/>
                    </a:lnTo>
                    <a:lnTo>
                      <a:pt x="127" y="18"/>
                    </a:lnTo>
                    <a:lnTo>
                      <a:pt x="139" y="24"/>
                    </a:lnTo>
                    <a:lnTo>
                      <a:pt x="145" y="30"/>
                    </a:lnTo>
                    <a:lnTo>
                      <a:pt x="145" y="55"/>
                    </a:lnTo>
                    <a:lnTo>
                      <a:pt x="145" y="67"/>
                    </a:lnTo>
                    <a:lnTo>
                      <a:pt x="145" y="74"/>
                    </a:lnTo>
                    <a:lnTo>
                      <a:pt x="145" y="98"/>
                    </a:lnTo>
                    <a:lnTo>
                      <a:pt x="145" y="110"/>
                    </a:lnTo>
                    <a:lnTo>
                      <a:pt x="145" y="129"/>
                    </a:lnTo>
                    <a:lnTo>
                      <a:pt x="145" y="135"/>
                    </a:lnTo>
                    <a:lnTo>
                      <a:pt x="170" y="141"/>
                    </a:lnTo>
                    <a:lnTo>
                      <a:pt x="176" y="141"/>
                    </a:lnTo>
                    <a:lnTo>
                      <a:pt x="188" y="141"/>
                    </a:lnTo>
                    <a:lnTo>
                      <a:pt x="206" y="147"/>
                    </a:lnTo>
                    <a:lnTo>
                      <a:pt x="224" y="129"/>
                    </a:lnTo>
                    <a:lnTo>
                      <a:pt x="230" y="123"/>
                    </a:lnTo>
                    <a:lnTo>
                      <a:pt x="230" y="117"/>
                    </a:lnTo>
                    <a:lnTo>
                      <a:pt x="236" y="117"/>
                    </a:lnTo>
                    <a:lnTo>
                      <a:pt x="236" y="110"/>
                    </a:lnTo>
                    <a:lnTo>
                      <a:pt x="248" y="104"/>
                    </a:lnTo>
                    <a:lnTo>
                      <a:pt x="254" y="92"/>
                    </a:lnTo>
                    <a:lnTo>
                      <a:pt x="260" y="92"/>
                    </a:lnTo>
                    <a:lnTo>
                      <a:pt x="266" y="92"/>
                    </a:lnTo>
                    <a:lnTo>
                      <a:pt x="272" y="92"/>
                    </a:lnTo>
                    <a:lnTo>
                      <a:pt x="278" y="86"/>
                    </a:lnTo>
                    <a:lnTo>
                      <a:pt x="290" y="74"/>
                    </a:lnTo>
                    <a:lnTo>
                      <a:pt x="296" y="74"/>
                    </a:lnTo>
                    <a:lnTo>
                      <a:pt x="296" y="67"/>
                    </a:lnTo>
                    <a:lnTo>
                      <a:pt x="302" y="67"/>
                    </a:lnTo>
                    <a:lnTo>
                      <a:pt x="308" y="61"/>
                    </a:lnTo>
                    <a:lnTo>
                      <a:pt x="314" y="61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61"/>
                    </a:lnTo>
                    <a:lnTo>
                      <a:pt x="333" y="61"/>
                    </a:lnTo>
                    <a:lnTo>
                      <a:pt x="339" y="67"/>
                    </a:lnTo>
                    <a:lnTo>
                      <a:pt x="345" y="74"/>
                    </a:lnTo>
                    <a:lnTo>
                      <a:pt x="351" y="74"/>
                    </a:lnTo>
                    <a:lnTo>
                      <a:pt x="357" y="74"/>
                    </a:lnTo>
                    <a:lnTo>
                      <a:pt x="357" y="80"/>
                    </a:lnTo>
                    <a:lnTo>
                      <a:pt x="369" y="80"/>
                    </a:lnTo>
                    <a:lnTo>
                      <a:pt x="369" y="86"/>
                    </a:lnTo>
                    <a:lnTo>
                      <a:pt x="375" y="86"/>
                    </a:lnTo>
                    <a:lnTo>
                      <a:pt x="393" y="86"/>
                    </a:lnTo>
                    <a:lnTo>
                      <a:pt x="399" y="80"/>
                    </a:lnTo>
                    <a:lnTo>
                      <a:pt x="405" y="80"/>
                    </a:lnTo>
                    <a:lnTo>
                      <a:pt x="411" y="74"/>
                    </a:lnTo>
                    <a:lnTo>
                      <a:pt x="417" y="74"/>
                    </a:lnTo>
                    <a:lnTo>
                      <a:pt x="423" y="67"/>
                    </a:lnTo>
                    <a:lnTo>
                      <a:pt x="429" y="67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7"/>
                    </a:lnTo>
                    <a:lnTo>
                      <a:pt x="447" y="67"/>
                    </a:lnTo>
                    <a:lnTo>
                      <a:pt x="453" y="67"/>
                    </a:lnTo>
                    <a:lnTo>
                      <a:pt x="453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80"/>
                    </a:lnTo>
                    <a:lnTo>
                      <a:pt x="477" y="86"/>
                    </a:lnTo>
                    <a:lnTo>
                      <a:pt x="489" y="98"/>
                    </a:lnTo>
                    <a:lnTo>
                      <a:pt x="496" y="104"/>
                    </a:lnTo>
                    <a:lnTo>
                      <a:pt x="508" y="110"/>
                    </a:lnTo>
                    <a:lnTo>
                      <a:pt x="514" y="117"/>
                    </a:lnTo>
                    <a:lnTo>
                      <a:pt x="514" y="123"/>
                    </a:lnTo>
                    <a:lnTo>
                      <a:pt x="520" y="129"/>
                    </a:lnTo>
                    <a:lnTo>
                      <a:pt x="520" y="135"/>
                    </a:lnTo>
                    <a:lnTo>
                      <a:pt x="526" y="141"/>
                    </a:lnTo>
                    <a:lnTo>
                      <a:pt x="532" y="147"/>
                    </a:lnTo>
                    <a:lnTo>
                      <a:pt x="538" y="160"/>
                    </a:lnTo>
                    <a:lnTo>
                      <a:pt x="544" y="160"/>
                    </a:lnTo>
                    <a:lnTo>
                      <a:pt x="544" y="166"/>
                    </a:lnTo>
                    <a:lnTo>
                      <a:pt x="544" y="172"/>
                    </a:lnTo>
                    <a:lnTo>
                      <a:pt x="550" y="172"/>
                    </a:lnTo>
                    <a:lnTo>
                      <a:pt x="580" y="172"/>
                    </a:lnTo>
                    <a:lnTo>
                      <a:pt x="586" y="172"/>
                    </a:lnTo>
                    <a:lnTo>
                      <a:pt x="592" y="172"/>
                    </a:lnTo>
                    <a:lnTo>
                      <a:pt x="592" y="178"/>
                    </a:lnTo>
                    <a:lnTo>
                      <a:pt x="598" y="178"/>
                    </a:lnTo>
                    <a:lnTo>
                      <a:pt x="598" y="184"/>
                    </a:lnTo>
                    <a:lnTo>
                      <a:pt x="592" y="190"/>
                    </a:lnTo>
                    <a:lnTo>
                      <a:pt x="592" y="197"/>
                    </a:lnTo>
                    <a:lnTo>
                      <a:pt x="592" y="203"/>
                    </a:lnTo>
                    <a:lnTo>
                      <a:pt x="592" y="209"/>
                    </a:lnTo>
                    <a:lnTo>
                      <a:pt x="586" y="215"/>
                    </a:lnTo>
                    <a:lnTo>
                      <a:pt x="586" y="221"/>
                    </a:lnTo>
                    <a:lnTo>
                      <a:pt x="586" y="227"/>
                    </a:lnTo>
                    <a:lnTo>
                      <a:pt x="580" y="233"/>
                    </a:lnTo>
                    <a:lnTo>
                      <a:pt x="574" y="240"/>
                    </a:lnTo>
                    <a:lnTo>
                      <a:pt x="556" y="246"/>
                    </a:lnTo>
                    <a:lnTo>
                      <a:pt x="550" y="252"/>
                    </a:lnTo>
                    <a:lnTo>
                      <a:pt x="544" y="252"/>
                    </a:lnTo>
                    <a:lnTo>
                      <a:pt x="538" y="252"/>
                    </a:lnTo>
                    <a:lnTo>
                      <a:pt x="514" y="252"/>
                    </a:lnTo>
                    <a:lnTo>
                      <a:pt x="508" y="258"/>
                    </a:lnTo>
                    <a:lnTo>
                      <a:pt x="502" y="258"/>
                    </a:lnTo>
                    <a:lnTo>
                      <a:pt x="502" y="264"/>
                    </a:lnTo>
                    <a:lnTo>
                      <a:pt x="496" y="264"/>
                    </a:lnTo>
                    <a:lnTo>
                      <a:pt x="489" y="270"/>
                    </a:lnTo>
                    <a:lnTo>
                      <a:pt x="496" y="270"/>
                    </a:lnTo>
                    <a:lnTo>
                      <a:pt x="489" y="270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77" y="289"/>
                    </a:lnTo>
                    <a:lnTo>
                      <a:pt x="477" y="295"/>
                    </a:lnTo>
                    <a:lnTo>
                      <a:pt x="477" y="301"/>
                    </a:lnTo>
                    <a:lnTo>
                      <a:pt x="483" y="301"/>
                    </a:lnTo>
                    <a:lnTo>
                      <a:pt x="483" y="307"/>
                    </a:lnTo>
                    <a:lnTo>
                      <a:pt x="489" y="307"/>
                    </a:lnTo>
                    <a:lnTo>
                      <a:pt x="483" y="313"/>
                    </a:lnTo>
                    <a:lnTo>
                      <a:pt x="489" y="313"/>
                    </a:lnTo>
                    <a:lnTo>
                      <a:pt x="489" y="320"/>
                    </a:lnTo>
                    <a:lnTo>
                      <a:pt x="496" y="320"/>
                    </a:lnTo>
                    <a:lnTo>
                      <a:pt x="496" y="326"/>
                    </a:lnTo>
                    <a:lnTo>
                      <a:pt x="502" y="326"/>
                    </a:lnTo>
                    <a:lnTo>
                      <a:pt x="502" y="332"/>
                    </a:lnTo>
                    <a:lnTo>
                      <a:pt x="508" y="332"/>
                    </a:lnTo>
                    <a:lnTo>
                      <a:pt x="508" y="338"/>
                    </a:lnTo>
                    <a:lnTo>
                      <a:pt x="514" y="338"/>
                    </a:lnTo>
                    <a:lnTo>
                      <a:pt x="520" y="338"/>
                    </a:lnTo>
                    <a:lnTo>
                      <a:pt x="520" y="344"/>
                    </a:lnTo>
                    <a:lnTo>
                      <a:pt x="514" y="344"/>
                    </a:lnTo>
                    <a:lnTo>
                      <a:pt x="514" y="350"/>
                    </a:lnTo>
                    <a:lnTo>
                      <a:pt x="514" y="369"/>
                    </a:lnTo>
                    <a:lnTo>
                      <a:pt x="508" y="387"/>
                    </a:lnTo>
                    <a:lnTo>
                      <a:pt x="508" y="393"/>
                    </a:lnTo>
                    <a:lnTo>
                      <a:pt x="508" y="400"/>
                    </a:lnTo>
                    <a:lnTo>
                      <a:pt x="502" y="400"/>
                    </a:lnTo>
                    <a:lnTo>
                      <a:pt x="502" y="406"/>
                    </a:lnTo>
                    <a:lnTo>
                      <a:pt x="502" y="412"/>
                    </a:lnTo>
                    <a:lnTo>
                      <a:pt x="502" y="418"/>
                    </a:lnTo>
                    <a:lnTo>
                      <a:pt x="502" y="424"/>
                    </a:lnTo>
                    <a:lnTo>
                      <a:pt x="502" y="430"/>
                    </a:lnTo>
                    <a:lnTo>
                      <a:pt x="502" y="437"/>
                    </a:lnTo>
                    <a:lnTo>
                      <a:pt x="496" y="443"/>
                    </a:lnTo>
                    <a:lnTo>
                      <a:pt x="496" y="449"/>
                    </a:lnTo>
                    <a:lnTo>
                      <a:pt x="489" y="449"/>
                    </a:lnTo>
                    <a:lnTo>
                      <a:pt x="483" y="449"/>
                    </a:lnTo>
                    <a:lnTo>
                      <a:pt x="483" y="455"/>
                    </a:lnTo>
                    <a:lnTo>
                      <a:pt x="477" y="461"/>
                    </a:lnTo>
                    <a:lnTo>
                      <a:pt x="471" y="461"/>
                    </a:lnTo>
                    <a:lnTo>
                      <a:pt x="465" y="461"/>
                    </a:lnTo>
                    <a:lnTo>
                      <a:pt x="459" y="461"/>
                    </a:lnTo>
                    <a:lnTo>
                      <a:pt x="459" y="467"/>
                    </a:lnTo>
                    <a:lnTo>
                      <a:pt x="459" y="473"/>
                    </a:lnTo>
                    <a:lnTo>
                      <a:pt x="465" y="473"/>
                    </a:lnTo>
                    <a:lnTo>
                      <a:pt x="471" y="480"/>
                    </a:lnTo>
                    <a:lnTo>
                      <a:pt x="471" y="486"/>
                    </a:lnTo>
                    <a:lnTo>
                      <a:pt x="465" y="486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3" y="492"/>
                    </a:lnTo>
                    <a:lnTo>
                      <a:pt x="447" y="492"/>
                    </a:lnTo>
                    <a:lnTo>
                      <a:pt x="447" y="498"/>
                    </a:lnTo>
                    <a:lnTo>
                      <a:pt x="447" y="504"/>
                    </a:lnTo>
                    <a:lnTo>
                      <a:pt x="441" y="504"/>
                    </a:lnTo>
                    <a:lnTo>
                      <a:pt x="435" y="504"/>
                    </a:lnTo>
                    <a:lnTo>
                      <a:pt x="435" y="510"/>
                    </a:lnTo>
                    <a:lnTo>
                      <a:pt x="429" y="510"/>
                    </a:lnTo>
                    <a:lnTo>
                      <a:pt x="429" y="517"/>
                    </a:lnTo>
                    <a:lnTo>
                      <a:pt x="435" y="517"/>
                    </a:lnTo>
                    <a:lnTo>
                      <a:pt x="429" y="517"/>
                    </a:lnTo>
                    <a:lnTo>
                      <a:pt x="429" y="523"/>
                    </a:lnTo>
                    <a:lnTo>
                      <a:pt x="429" y="529"/>
                    </a:lnTo>
                    <a:lnTo>
                      <a:pt x="429" y="535"/>
                    </a:lnTo>
                    <a:lnTo>
                      <a:pt x="423" y="535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6" name="Freeform 368"/>
              <p:cNvSpPr>
                <a:spLocks/>
              </p:cNvSpPr>
              <p:nvPr/>
            </p:nvSpPr>
            <p:spPr bwMode="auto">
              <a:xfrm>
                <a:off x="82" y="2352"/>
                <a:ext cx="948" cy="880"/>
              </a:xfrm>
              <a:custGeom>
                <a:avLst/>
                <a:gdLst>
                  <a:gd name="T0" fmla="*/ 24 w 948"/>
                  <a:gd name="T1" fmla="*/ 573 h 880"/>
                  <a:gd name="T2" fmla="*/ 48 w 948"/>
                  <a:gd name="T3" fmla="*/ 536 h 880"/>
                  <a:gd name="T4" fmla="*/ 67 w 948"/>
                  <a:gd name="T5" fmla="*/ 493 h 880"/>
                  <a:gd name="T6" fmla="*/ 97 w 948"/>
                  <a:gd name="T7" fmla="*/ 443 h 880"/>
                  <a:gd name="T8" fmla="*/ 121 w 948"/>
                  <a:gd name="T9" fmla="*/ 400 h 880"/>
                  <a:gd name="T10" fmla="*/ 139 w 948"/>
                  <a:gd name="T11" fmla="*/ 363 h 880"/>
                  <a:gd name="T12" fmla="*/ 163 w 948"/>
                  <a:gd name="T13" fmla="*/ 314 h 880"/>
                  <a:gd name="T14" fmla="*/ 187 w 948"/>
                  <a:gd name="T15" fmla="*/ 283 h 880"/>
                  <a:gd name="T16" fmla="*/ 211 w 948"/>
                  <a:gd name="T17" fmla="*/ 234 h 880"/>
                  <a:gd name="T18" fmla="*/ 230 w 948"/>
                  <a:gd name="T19" fmla="*/ 197 h 880"/>
                  <a:gd name="T20" fmla="*/ 254 w 948"/>
                  <a:gd name="T21" fmla="*/ 167 h 880"/>
                  <a:gd name="T22" fmla="*/ 272 w 948"/>
                  <a:gd name="T23" fmla="*/ 130 h 880"/>
                  <a:gd name="T24" fmla="*/ 296 w 948"/>
                  <a:gd name="T25" fmla="*/ 87 h 880"/>
                  <a:gd name="T26" fmla="*/ 314 w 948"/>
                  <a:gd name="T27" fmla="*/ 43 h 880"/>
                  <a:gd name="T28" fmla="*/ 350 w 948"/>
                  <a:gd name="T29" fmla="*/ 7 h 880"/>
                  <a:gd name="T30" fmla="*/ 483 w 948"/>
                  <a:gd name="T31" fmla="*/ 7 h 880"/>
                  <a:gd name="T32" fmla="*/ 604 w 948"/>
                  <a:gd name="T33" fmla="*/ 0 h 880"/>
                  <a:gd name="T34" fmla="*/ 803 w 948"/>
                  <a:gd name="T35" fmla="*/ 0 h 880"/>
                  <a:gd name="T36" fmla="*/ 894 w 948"/>
                  <a:gd name="T37" fmla="*/ 13 h 880"/>
                  <a:gd name="T38" fmla="*/ 875 w 948"/>
                  <a:gd name="T39" fmla="*/ 50 h 880"/>
                  <a:gd name="T40" fmla="*/ 900 w 948"/>
                  <a:gd name="T41" fmla="*/ 87 h 880"/>
                  <a:gd name="T42" fmla="*/ 936 w 948"/>
                  <a:gd name="T43" fmla="*/ 99 h 880"/>
                  <a:gd name="T44" fmla="*/ 936 w 948"/>
                  <a:gd name="T45" fmla="*/ 142 h 880"/>
                  <a:gd name="T46" fmla="*/ 918 w 948"/>
                  <a:gd name="T47" fmla="*/ 222 h 880"/>
                  <a:gd name="T48" fmla="*/ 894 w 948"/>
                  <a:gd name="T49" fmla="*/ 247 h 880"/>
                  <a:gd name="T50" fmla="*/ 857 w 948"/>
                  <a:gd name="T51" fmla="*/ 240 h 880"/>
                  <a:gd name="T52" fmla="*/ 857 w 948"/>
                  <a:gd name="T53" fmla="*/ 271 h 880"/>
                  <a:gd name="T54" fmla="*/ 851 w 948"/>
                  <a:gd name="T55" fmla="*/ 339 h 880"/>
                  <a:gd name="T56" fmla="*/ 827 w 948"/>
                  <a:gd name="T57" fmla="*/ 363 h 880"/>
                  <a:gd name="T58" fmla="*/ 803 w 948"/>
                  <a:gd name="T59" fmla="*/ 388 h 880"/>
                  <a:gd name="T60" fmla="*/ 791 w 948"/>
                  <a:gd name="T61" fmla="*/ 400 h 880"/>
                  <a:gd name="T62" fmla="*/ 779 w 948"/>
                  <a:gd name="T63" fmla="*/ 419 h 880"/>
                  <a:gd name="T64" fmla="*/ 749 w 948"/>
                  <a:gd name="T65" fmla="*/ 425 h 880"/>
                  <a:gd name="T66" fmla="*/ 737 w 948"/>
                  <a:gd name="T67" fmla="*/ 450 h 880"/>
                  <a:gd name="T68" fmla="*/ 706 w 948"/>
                  <a:gd name="T69" fmla="*/ 505 h 880"/>
                  <a:gd name="T70" fmla="*/ 767 w 948"/>
                  <a:gd name="T71" fmla="*/ 640 h 880"/>
                  <a:gd name="T72" fmla="*/ 851 w 948"/>
                  <a:gd name="T73" fmla="*/ 659 h 880"/>
                  <a:gd name="T74" fmla="*/ 833 w 948"/>
                  <a:gd name="T75" fmla="*/ 720 h 880"/>
                  <a:gd name="T76" fmla="*/ 809 w 948"/>
                  <a:gd name="T77" fmla="*/ 739 h 880"/>
                  <a:gd name="T78" fmla="*/ 767 w 948"/>
                  <a:gd name="T79" fmla="*/ 751 h 880"/>
                  <a:gd name="T80" fmla="*/ 737 w 948"/>
                  <a:gd name="T81" fmla="*/ 745 h 880"/>
                  <a:gd name="T82" fmla="*/ 706 w 948"/>
                  <a:gd name="T83" fmla="*/ 757 h 880"/>
                  <a:gd name="T84" fmla="*/ 694 w 948"/>
                  <a:gd name="T85" fmla="*/ 788 h 880"/>
                  <a:gd name="T86" fmla="*/ 664 w 948"/>
                  <a:gd name="T87" fmla="*/ 800 h 880"/>
                  <a:gd name="T88" fmla="*/ 640 w 948"/>
                  <a:gd name="T89" fmla="*/ 874 h 880"/>
                  <a:gd name="T90" fmla="*/ 556 w 948"/>
                  <a:gd name="T91" fmla="*/ 874 h 880"/>
                  <a:gd name="T92" fmla="*/ 531 w 948"/>
                  <a:gd name="T93" fmla="*/ 825 h 880"/>
                  <a:gd name="T94" fmla="*/ 483 w 948"/>
                  <a:gd name="T95" fmla="*/ 794 h 880"/>
                  <a:gd name="T96" fmla="*/ 429 w 948"/>
                  <a:gd name="T97" fmla="*/ 776 h 880"/>
                  <a:gd name="T98" fmla="*/ 387 w 948"/>
                  <a:gd name="T99" fmla="*/ 720 h 880"/>
                  <a:gd name="T100" fmla="*/ 338 w 948"/>
                  <a:gd name="T101" fmla="*/ 683 h 880"/>
                  <a:gd name="T102" fmla="*/ 296 w 948"/>
                  <a:gd name="T103" fmla="*/ 696 h 880"/>
                  <a:gd name="T104" fmla="*/ 242 w 948"/>
                  <a:gd name="T105" fmla="*/ 690 h 880"/>
                  <a:gd name="T106" fmla="*/ 199 w 948"/>
                  <a:gd name="T107" fmla="*/ 677 h 880"/>
                  <a:gd name="T108" fmla="*/ 151 w 948"/>
                  <a:gd name="T109" fmla="*/ 708 h 880"/>
                  <a:gd name="T110" fmla="*/ 97 w 948"/>
                  <a:gd name="T111" fmla="*/ 763 h 880"/>
                  <a:gd name="T112" fmla="*/ 36 w 948"/>
                  <a:gd name="T113" fmla="*/ 690 h 880"/>
                  <a:gd name="T114" fmla="*/ 0 w 948"/>
                  <a:gd name="T115" fmla="*/ 616 h 8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8"/>
                  <a:gd name="T175" fmla="*/ 0 h 880"/>
                  <a:gd name="T176" fmla="*/ 948 w 948"/>
                  <a:gd name="T177" fmla="*/ 880 h 8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8" h="880">
                    <a:moveTo>
                      <a:pt x="0" y="616"/>
                    </a:moveTo>
                    <a:lnTo>
                      <a:pt x="0" y="610"/>
                    </a:lnTo>
                    <a:lnTo>
                      <a:pt x="6" y="597"/>
                    </a:lnTo>
                    <a:lnTo>
                      <a:pt x="12" y="591"/>
                    </a:lnTo>
                    <a:lnTo>
                      <a:pt x="18" y="585"/>
                    </a:lnTo>
                    <a:lnTo>
                      <a:pt x="18" y="579"/>
                    </a:lnTo>
                    <a:lnTo>
                      <a:pt x="24" y="579"/>
                    </a:lnTo>
                    <a:lnTo>
                      <a:pt x="24" y="573"/>
                    </a:lnTo>
                    <a:lnTo>
                      <a:pt x="30" y="566"/>
                    </a:lnTo>
                    <a:lnTo>
                      <a:pt x="30" y="560"/>
                    </a:lnTo>
                    <a:lnTo>
                      <a:pt x="36" y="554"/>
                    </a:lnTo>
                    <a:lnTo>
                      <a:pt x="36" y="548"/>
                    </a:lnTo>
                    <a:lnTo>
                      <a:pt x="42" y="548"/>
                    </a:lnTo>
                    <a:lnTo>
                      <a:pt x="42" y="542"/>
                    </a:lnTo>
                    <a:lnTo>
                      <a:pt x="42" y="536"/>
                    </a:lnTo>
                    <a:lnTo>
                      <a:pt x="48" y="536"/>
                    </a:lnTo>
                    <a:lnTo>
                      <a:pt x="48" y="530"/>
                    </a:lnTo>
                    <a:lnTo>
                      <a:pt x="54" y="523"/>
                    </a:lnTo>
                    <a:lnTo>
                      <a:pt x="54" y="517"/>
                    </a:lnTo>
                    <a:lnTo>
                      <a:pt x="61" y="511"/>
                    </a:lnTo>
                    <a:lnTo>
                      <a:pt x="61" y="505"/>
                    </a:lnTo>
                    <a:lnTo>
                      <a:pt x="67" y="505"/>
                    </a:lnTo>
                    <a:lnTo>
                      <a:pt x="67" y="499"/>
                    </a:lnTo>
                    <a:lnTo>
                      <a:pt x="67" y="493"/>
                    </a:lnTo>
                    <a:lnTo>
                      <a:pt x="73" y="493"/>
                    </a:lnTo>
                    <a:lnTo>
                      <a:pt x="73" y="486"/>
                    </a:lnTo>
                    <a:lnTo>
                      <a:pt x="73" y="480"/>
                    </a:lnTo>
                    <a:lnTo>
                      <a:pt x="79" y="468"/>
                    </a:lnTo>
                    <a:lnTo>
                      <a:pt x="85" y="468"/>
                    </a:lnTo>
                    <a:lnTo>
                      <a:pt x="85" y="462"/>
                    </a:lnTo>
                    <a:lnTo>
                      <a:pt x="91" y="450"/>
                    </a:lnTo>
                    <a:lnTo>
                      <a:pt x="97" y="443"/>
                    </a:lnTo>
                    <a:lnTo>
                      <a:pt x="97" y="437"/>
                    </a:lnTo>
                    <a:lnTo>
                      <a:pt x="103" y="431"/>
                    </a:lnTo>
                    <a:lnTo>
                      <a:pt x="103" y="425"/>
                    </a:lnTo>
                    <a:lnTo>
                      <a:pt x="109" y="425"/>
                    </a:lnTo>
                    <a:lnTo>
                      <a:pt x="109" y="419"/>
                    </a:lnTo>
                    <a:lnTo>
                      <a:pt x="115" y="413"/>
                    </a:lnTo>
                    <a:lnTo>
                      <a:pt x="115" y="406"/>
                    </a:lnTo>
                    <a:lnTo>
                      <a:pt x="121" y="400"/>
                    </a:lnTo>
                    <a:lnTo>
                      <a:pt x="127" y="394"/>
                    </a:lnTo>
                    <a:lnTo>
                      <a:pt x="127" y="388"/>
                    </a:lnTo>
                    <a:lnTo>
                      <a:pt x="127" y="382"/>
                    </a:lnTo>
                    <a:lnTo>
                      <a:pt x="133" y="382"/>
                    </a:lnTo>
                    <a:lnTo>
                      <a:pt x="133" y="376"/>
                    </a:lnTo>
                    <a:lnTo>
                      <a:pt x="133" y="370"/>
                    </a:lnTo>
                    <a:lnTo>
                      <a:pt x="139" y="370"/>
                    </a:lnTo>
                    <a:lnTo>
                      <a:pt x="139" y="363"/>
                    </a:lnTo>
                    <a:lnTo>
                      <a:pt x="145" y="357"/>
                    </a:lnTo>
                    <a:lnTo>
                      <a:pt x="151" y="345"/>
                    </a:lnTo>
                    <a:lnTo>
                      <a:pt x="151" y="339"/>
                    </a:lnTo>
                    <a:lnTo>
                      <a:pt x="157" y="333"/>
                    </a:lnTo>
                    <a:lnTo>
                      <a:pt x="157" y="327"/>
                    </a:lnTo>
                    <a:lnTo>
                      <a:pt x="163" y="327"/>
                    </a:lnTo>
                    <a:lnTo>
                      <a:pt x="163" y="320"/>
                    </a:lnTo>
                    <a:lnTo>
                      <a:pt x="163" y="314"/>
                    </a:lnTo>
                    <a:lnTo>
                      <a:pt x="169" y="314"/>
                    </a:lnTo>
                    <a:lnTo>
                      <a:pt x="169" y="308"/>
                    </a:lnTo>
                    <a:lnTo>
                      <a:pt x="175" y="302"/>
                    </a:lnTo>
                    <a:lnTo>
                      <a:pt x="175" y="296"/>
                    </a:lnTo>
                    <a:lnTo>
                      <a:pt x="181" y="296"/>
                    </a:lnTo>
                    <a:lnTo>
                      <a:pt x="181" y="290"/>
                    </a:lnTo>
                    <a:lnTo>
                      <a:pt x="181" y="283"/>
                    </a:lnTo>
                    <a:lnTo>
                      <a:pt x="187" y="283"/>
                    </a:lnTo>
                    <a:lnTo>
                      <a:pt x="187" y="277"/>
                    </a:lnTo>
                    <a:lnTo>
                      <a:pt x="193" y="271"/>
                    </a:lnTo>
                    <a:lnTo>
                      <a:pt x="193" y="265"/>
                    </a:lnTo>
                    <a:lnTo>
                      <a:pt x="199" y="259"/>
                    </a:lnTo>
                    <a:lnTo>
                      <a:pt x="205" y="247"/>
                    </a:lnTo>
                    <a:lnTo>
                      <a:pt x="205" y="240"/>
                    </a:lnTo>
                    <a:lnTo>
                      <a:pt x="211" y="240"/>
                    </a:lnTo>
                    <a:lnTo>
                      <a:pt x="211" y="234"/>
                    </a:lnTo>
                    <a:lnTo>
                      <a:pt x="211" y="228"/>
                    </a:lnTo>
                    <a:lnTo>
                      <a:pt x="217" y="228"/>
                    </a:lnTo>
                    <a:lnTo>
                      <a:pt x="217" y="222"/>
                    </a:lnTo>
                    <a:lnTo>
                      <a:pt x="224" y="222"/>
                    </a:lnTo>
                    <a:lnTo>
                      <a:pt x="224" y="210"/>
                    </a:lnTo>
                    <a:lnTo>
                      <a:pt x="230" y="210"/>
                    </a:lnTo>
                    <a:lnTo>
                      <a:pt x="230" y="203"/>
                    </a:lnTo>
                    <a:lnTo>
                      <a:pt x="230" y="197"/>
                    </a:lnTo>
                    <a:lnTo>
                      <a:pt x="236" y="197"/>
                    </a:lnTo>
                    <a:lnTo>
                      <a:pt x="236" y="191"/>
                    </a:lnTo>
                    <a:lnTo>
                      <a:pt x="236" y="185"/>
                    </a:lnTo>
                    <a:lnTo>
                      <a:pt x="242" y="185"/>
                    </a:lnTo>
                    <a:lnTo>
                      <a:pt x="242" y="179"/>
                    </a:lnTo>
                    <a:lnTo>
                      <a:pt x="248" y="173"/>
                    </a:lnTo>
                    <a:lnTo>
                      <a:pt x="248" y="167"/>
                    </a:lnTo>
                    <a:lnTo>
                      <a:pt x="254" y="167"/>
                    </a:lnTo>
                    <a:lnTo>
                      <a:pt x="254" y="160"/>
                    </a:lnTo>
                    <a:lnTo>
                      <a:pt x="254" y="154"/>
                    </a:lnTo>
                    <a:lnTo>
                      <a:pt x="260" y="148"/>
                    </a:lnTo>
                    <a:lnTo>
                      <a:pt x="260" y="142"/>
                    </a:lnTo>
                    <a:lnTo>
                      <a:pt x="266" y="142"/>
                    </a:lnTo>
                    <a:lnTo>
                      <a:pt x="266" y="136"/>
                    </a:lnTo>
                    <a:lnTo>
                      <a:pt x="266" y="130"/>
                    </a:lnTo>
                    <a:lnTo>
                      <a:pt x="272" y="130"/>
                    </a:lnTo>
                    <a:lnTo>
                      <a:pt x="272" y="123"/>
                    </a:lnTo>
                    <a:lnTo>
                      <a:pt x="278" y="117"/>
                    </a:lnTo>
                    <a:lnTo>
                      <a:pt x="278" y="111"/>
                    </a:lnTo>
                    <a:lnTo>
                      <a:pt x="284" y="105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290" y="93"/>
                    </a:lnTo>
                    <a:lnTo>
                      <a:pt x="296" y="87"/>
                    </a:lnTo>
                    <a:lnTo>
                      <a:pt x="296" y="80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8" y="68"/>
                    </a:lnTo>
                    <a:lnTo>
                      <a:pt x="308" y="56"/>
                    </a:lnTo>
                    <a:lnTo>
                      <a:pt x="314" y="56"/>
                    </a:lnTo>
                    <a:lnTo>
                      <a:pt x="314" y="50"/>
                    </a:lnTo>
                    <a:lnTo>
                      <a:pt x="314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26" y="25"/>
                    </a:lnTo>
                    <a:lnTo>
                      <a:pt x="332" y="19"/>
                    </a:lnTo>
                    <a:lnTo>
                      <a:pt x="332" y="13"/>
                    </a:lnTo>
                    <a:lnTo>
                      <a:pt x="338" y="13"/>
                    </a:lnTo>
                    <a:lnTo>
                      <a:pt x="338" y="7"/>
                    </a:lnTo>
                    <a:lnTo>
                      <a:pt x="350" y="7"/>
                    </a:lnTo>
                    <a:lnTo>
                      <a:pt x="380" y="7"/>
                    </a:lnTo>
                    <a:lnTo>
                      <a:pt x="393" y="7"/>
                    </a:lnTo>
                    <a:lnTo>
                      <a:pt x="429" y="7"/>
                    </a:lnTo>
                    <a:lnTo>
                      <a:pt x="435" y="7"/>
                    </a:lnTo>
                    <a:lnTo>
                      <a:pt x="441" y="7"/>
                    </a:lnTo>
                    <a:lnTo>
                      <a:pt x="459" y="7"/>
                    </a:lnTo>
                    <a:lnTo>
                      <a:pt x="465" y="7"/>
                    </a:lnTo>
                    <a:lnTo>
                      <a:pt x="483" y="7"/>
                    </a:lnTo>
                    <a:lnTo>
                      <a:pt x="513" y="7"/>
                    </a:lnTo>
                    <a:lnTo>
                      <a:pt x="543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4" y="0"/>
                    </a:lnTo>
                    <a:lnTo>
                      <a:pt x="586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94" y="0"/>
                    </a:lnTo>
                    <a:lnTo>
                      <a:pt x="712" y="0"/>
                    </a:lnTo>
                    <a:lnTo>
                      <a:pt x="719" y="0"/>
                    </a:lnTo>
                    <a:lnTo>
                      <a:pt x="725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803" y="0"/>
                    </a:lnTo>
                    <a:lnTo>
                      <a:pt x="821" y="0"/>
                    </a:lnTo>
                    <a:lnTo>
                      <a:pt x="851" y="0"/>
                    </a:lnTo>
                    <a:lnTo>
                      <a:pt x="863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888" y="7"/>
                    </a:lnTo>
                    <a:lnTo>
                      <a:pt x="888" y="13"/>
                    </a:lnTo>
                    <a:lnTo>
                      <a:pt x="894" y="13"/>
                    </a:lnTo>
                    <a:lnTo>
                      <a:pt x="894" y="19"/>
                    </a:lnTo>
                    <a:lnTo>
                      <a:pt x="888" y="25"/>
                    </a:lnTo>
                    <a:lnTo>
                      <a:pt x="882" y="31"/>
                    </a:lnTo>
                    <a:lnTo>
                      <a:pt x="882" y="37"/>
                    </a:lnTo>
                    <a:lnTo>
                      <a:pt x="875" y="37"/>
                    </a:lnTo>
                    <a:lnTo>
                      <a:pt x="869" y="43"/>
                    </a:lnTo>
                    <a:lnTo>
                      <a:pt x="875" y="43"/>
                    </a:lnTo>
                    <a:lnTo>
                      <a:pt x="875" y="50"/>
                    </a:lnTo>
                    <a:lnTo>
                      <a:pt x="875" y="56"/>
                    </a:lnTo>
                    <a:lnTo>
                      <a:pt x="875" y="62"/>
                    </a:lnTo>
                    <a:lnTo>
                      <a:pt x="875" y="68"/>
                    </a:lnTo>
                    <a:lnTo>
                      <a:pt x="882" y="74"/>
                    </a:lnTo>
                    <a:lnTo>
                      <a:pt x="888" y="74"/>
                    </a:lnTo>
                    <a:lnTo>
                      <a:pt x="894" y="74"/>
                    </a:lnTo>
                    <a:lnTo>
                      <a:pt x="894" y="80"/>
                    </a:lnTo>
                    <a:lnTo>
                      <a:pt x="900" y="87"/>
                    </a:lnTo>
                    <a:lnTo>
                      <a:pt x="906" y="87"/>
                    </a:lnTo>
                    <a:lnTo>
                      <a:pt x="906" y="93"/>
                    </a:lnTo>
                    <a:lnTo>
                      <a:pt x="900" y="93"/>
                    </a:lnTo>
                    <a:lnTo>
                      <a:pt x="906" y="99"/>
                    </a:lnTo>
                    <a:lnTo>
                      <a:pt x="912" y="99"/>
                    </a:lnTo>
                    <a:lnTo>
                      <a:pt x="924" y="99"/>
                    </a:lnTo>
                    <a:lnTo>
                      <a:pt x="930" y="99"/>
                    </a:lnTo>
                    <a:lnTo>
                      <a:pt x="936" y="99"/>
                    </a:lnTo>
                    <a:lnTo>
                      <a:pt x="930" y="111"/>
                    </a:lnTo>
                    <a:lnTo>
                      <a:pt x="930" y="117"/>
                    </a:lnTo>
                    <a:lnTo>
                      <a:pt x="948" y="123"/>
                    </a:lnTo>
                    <a:lnTo>
                      <a:pt x="948" y="130"/>
                    </a:lnTo>
                    <a:lnTo>
                      <a:pt x="948" y="136"/>
                    </a:lnTo>
                    <a:lnTo>
                      <a:pt x="942" y="142"/>
                    </a:lnTo>
                    <a:lnTo>
                      <a:pt x="942" y="148"/>
                    </a:lnTo>
                    <a:lnTo>
                      <a:pt x="936" y="142"/>
                    </a:lnTo>
                    <a:lnTo>
                      <a:pt x="936" y="148"/>
                    </a:lnTo>
                    <a:lnTo>
                      <a:pt x="930" y="160"/>
                    </a:lnTo>
                    <a:lnTo>
                      <a:pt x="930" y="179"/>
                    </a:lnTo>
                    <a:lnTo>
                      <a:pt x="924" y="185"/>
                    </a:lnTo>
                    <a:lnTo>
                      <a:pt x="924" y="197"/>
                    </a:lnTo>
                    <a:lnTo>
                      <a:pt x="924" y="203"/>
                    </a:lnTo>
                    <a:lnTo>
                      <a:pt x="918" y="216"/>
                    </a:lnTo>
                    <a:lnTo>
                      <a:pt x="918" y="222"/>
                    </a:lnTo>
                    <a:lnTo>
                      <a:pt x="918" y="228"/>
                    </a:lnTo>
                    <a:lnTo>
                      <a:pt x="912" y="234"/>
                    </a:lnTo>
                    <a:lnTo>
                      <a:pt x="912" y="240"/>
                    </a:lnTo>
                    <a:lnTo>
                      <a:pt x="912" y="247"/>
                    </a:lnTo>
                    <a:lnTo>
                      <a:pt x="912" y="253"/>
                    </a:lnTo>
                    <a:lnTo>
                      <a:pt x="906" y="253"/>
                    </a:lnTo>
                    <a:lnTo>
                      <a:pt x="900" y="247"/>
                    </a:lnTo>
                    <a:lnTo>
                      <a:pt x="894" y="247"/>
                    </a:lnTo>
                    <a:lnTo>
                      <a:pt x="888" y="240"/>
                    </a:lnTo>
                    <a:lnTo>
                      <a:pt x="875" y="234"/>
                    </a:lnTo>
                    <a:lnTo>
                      <a:pt x="869" y="234"/>
                    </a:lnTo>
                    <a:lnTo>
                      <a:pt x="869" y="228"/>
                    </a:lnTo>
                    <a:lnTo>
                      <a:pt x="863" y="228"/>
                    </a:lnTo>
                    <a:lnTo>
                      <a:pt x="857" y="228"/>
                    </a:lnTo>
                    <a:lnTo>
                      <a:pt x="857" y="234"/>
                    </a:lnTo>
                    <a:lnTo>
                      <a:pt x="857" y="240"/>
                    </a:lnTo>
                    <a:lnTo>
                      <a:pt x="851" y="247"/>
                    </a:lnTo>
                    <a:lnTo>
                      <a:pt x="845" y="253"/>
                    </a:lnTo>
                    <a:lnTo>
                      <a:pt x="839" y="253"/>
                    </a:lnTo>
                    <a:lnTo>
                      <a:pt x="839" y="259"/>
                    </a:lnTo>
                    <a:lnTo>
                      <a:pt x="845" y="259"/>
                    </a:lnTo>
                    <a:lnTo>
                      <a:pt x="851" y="265"/>
                    </a:lnTo>
                    <a:lnTo>
                      <a:pt x="857" y="265"/>
                    </a:lnTo>
                    <a:lnTo>
                      <a:pt x="857" y="271"/>
                    </a:lnTo>
                    <a:lnTo>
                      <a:pt x="863" y="271"/>
                    </a:lnTo>
                    <a:lnTo>
                      <a:pt x="863" y="277"/>
                    </a:lnTo>
                    <a:lnTo>
                      <a:pt x="863" y="290"/>
                    </a:lnTo>
                    <a:lnTo>
                      <a:pt x="857" y="290"/>
                    </a:lnTo>
                    <a:lnTo>
                      <a:pt x="851" y="296"/>
                    </a:lnTo>
                    <a:lnTo>
                      <a:pt x="851" y="302"/>
                    </a:lnTo>
                    <a:lnTo>
                      <a:pt x="851" y="333"/>
                    </a:lnTo>
                    <a:lnTo>
                      <a:pt x="851" y="339"/>
                    </a:lnTo>
                    <a:lnTo>
                      <a:pt x="845" y="339"/>
                    </a:lnTo>
                    <a:lnTo>
                      <a:pt x="839" y="339"/>
                    </a:lnTo>
                    <a:lnTo>
                      <a:pt x="839" y="345"/>
                    </a:lnTo>
                    <a:lnTo>
                      <a:pt x="845" y="345"/>
                    </a:lnTo>
                    <a:lnTo>
                      <a:pt x="845" y="351"/>
                    </a:lnTo>
                    <a:lnTo>
                      <a:pt x="833" y="357"/>
                    </a:lnTo>
                    <a:lnTo>
                      <a:pt x="827" y="357"/>
                    </a:lnTo>
                    <a:lnTo>
                      <a:pt x="827" y="363"/>
                    </a:lnTo>
                    <a:lnTo>
                      <a:pt x="821" y="363"/>
                    </a:lnTo>
                    <a:lnTo>
                      <a:pt x="821" y="370"/>
                    </a:lnTo>
                    <a:lnTo>
                      <a:pt x="815" y="370"/>
                    </a:lnTo>
                    <a:lnTo>
                      <a:pt x="815" y="376"/>
                    </a:lnTo>
                    <a:lnTo>
                      <a:pt x="815" y="382"/>
                    </a:lnTo>
                    <a:lnTo>
                      <a:pt x="809" y="382"/>
                    </a:lnTo>
                    <a:lnTo>
                      <a:pt x="803" y="382"/>
                    </a:lnTo>
                    <a:lnTo>
                      <a:pt x="803" y="388"/>
                    </a:lnTo>
                    <a:lnTo>
                      <a:pt x="797" y="388"/>
                    </a:lnTo>
                    <a:lnTo>
                      <a:pt x="797" y="394"/>
                    </a:lnTo>
                    <a:lnTo>
                      <a:pt x="797" y="400"/>
                    </a:lnTo>
                    <a:lnTo>
                      <a:pt x="803" y="400"/>
                    </a:lnTo>
                    <a:lnTo>
                      <a:pt x="797" y="400"/>
                    </a:lnTo>
                    <a:lnTo>
                      <a:pt x="797" y="406"/>
                    </a:lnTo>
                    <a:lnTo>
                      <a:pt x="797" y="400"/>
                    </a:lnTo>
                    <a:lnTo>
                      <a:pt x="791" y="400"/>
                    </a:lnTo>
                    <a:lnTo>
                      <a:pt x="785" y="394"/>
                    </a:lnTo>
                    <a:lnTo>
                      <a:pt x="785" y="400"/>
                    </a:lnTo>
                    <a:lnTo>
                      <a:pt x="785" y="406"/>
                    </a:lnTo>
                    <a:lnTo>
                      <a:pt x="785" y="413"/>
                    </a:lnTo>
                    <a:lnTo>
                      <a:pt x="779" y="413"/>
                    </a:lnTo>
                    <a:lnTo>
                      <a:pt x="785" y="413"/>
                    </a:lnTo>
                    <a:lnTo>
                      <a:pt x="785" y="419"/>
                    </a:lnTo>
                    <a:lnTo>
                      <a:pt x="779" y="419"/>
                    </a:lnTo>
                    <a:lnTo>
                      <a:pt x="779" y="425"/>
                    </a:lnTo>
                    <a:lnTo>
                      <a:pt x="773" y="425"/>
                    </a:lnTo>
                    <a:lnTo>
                      <a:pt x="767" y="425"/>
                    </a:lnTo>
                    <a:lnTo>
                      <a:pt x="761" y="425"/>
                    </a:lnTo>
                    <a:lnTo>
                      <a:pt x="761" y="431"/>
                    </a:lnTo>
                    <a:lnTo>
                      <a:pt x="761" y="425"/>
                    </a:lnTo>
                    <a:lnTo>
                      <a:pt x="755" y="425"/>
                    </a:lnTo>
                    <a:lnTo>
                      <a:pt x="749" y="425"/>
                    </a:lnTo>
                    <a:lnTo>
                      <a:pt x="749" y="431"/>
                    </a:lnTo>
                    <a:lnTo>
                      <a:pt x="743" y="431"/>
                    </a:lnTo>
                    <a:lnTo>
                      <a:pt x="743" y="437"/>
                    </a:lnTo>
                    <a:lnTo>
                      <a:pt x="743" y="443"/>
                    </a:lnTo>
                    <a:lnTo>
                      <a:pt x="737" y="443"/>
                    </a:lnTo>
                    <a:lnTo>
                      <a:pt x="731" y="443"/>
                    </a:lnTo>
                    <a:lnTo>
                      <a:pt x="731" y="450"/>
                    </a:lnTo>
                    <a:lnTo>
                      <a:pt x="737" y="450"/>
                    </a:lnTo>
                    <a:lnTo>
                      <a:pt x="743" y="450"/>
                    </a:lnTo>
                    <a:lnTo>
                      <a:pt x="743" y="456"/>
                    </a:lnTo>
                    <a:lnTo>
                      <a:pt x="749" y="456"/>
                    </a:lnTo>
                    <a:lnTo>
                      <a:pt x="749" y="462"/>
                    </a:lnTo>
                    <a:lnTo>
                      <a:pt x="743" y="462"/>
                    </a:lnTo>
                    <a:lnTo>
                      <a:pt x="719" y="480"/>
                    </a:lnTo>
                    <a:lnTo>
                      <a:pt x="706" y="486"/>
                    </a:lnTo>
                    <a:lnTo>
                      <a:pt x="706" y="505"/>
                    </a:lnTo>
                    <a:lnTo>
                      <a:pt x="706" y="573"/>
                    </a:lnTo>
                    <a:lnTo>
                      <a:pt x="712" y="579"/>
                    </a:lnTo>
                    <a:lnTo>
                      <a:pt x="712" y="585"/>
                    </a:lnTo>
                    <a:lnTo>
                      <a:pt x="719" y="597"/>
                    </a:lnTo>
                    <a:lnTo>
                      <a:pt x="725" y="603"/>
                    </a:lnTo>
                    <a:lnTo>
                      <a:pt x="737" y="616"/>
                    </a:lnTo>
                    <a:lnTo>
                      <a:pt x="749" y="622"/>
                    </a:lnTo>
                    <a:lnTo>
                      <a:pt x="767" y="640"/>
                    </a:lnTo>
                    <a:lnTo>
                      <a:pt x="779" y="653"/>
                    </a:lnTo>
                    <a:lnTo>
                      <a:pt x="791" y="653"/>
                    </a:lnTo>
                    <a:lnTo>
                      <a:pt x="797" y="653"/>
                    </a:lnTo>
                    <a:lnTo>
                      <a:pt x="815" y="646"/>
                    </a:lnTo>
                    <a:lnTo>
                      <a:pt x="839" y="646"/>
                    </a:lnTo>
                    <a:lnTo>
                      <a:pt x="845" y="646"/>
                    </a:lnTo>
                    <a:lnTo>
                      <a:pt x="845" y="653"/>
                    </a:lnTo>
                    <a:lnTo>
                      <a:pt x="851" y="659"/>
                    </a:lnTo>
                    <a:lnTo>
                      <a:pt x="851" y="665"/>
                    </a:lnTo>
                    <a:lnTo>
                      <a:pt x="851" y="671"/>
                    </a:lnTo>
                    <a:lnTo>
                      <a:pt x="845" y="677"/>
                    </a:lnTo>
                    <a:lnTo>
                      <a:pt x="839" y="683"/>
                    </a:lnTo>
                    <a:lnTo>
                      <a:pt x="839" y="696"/>
                    </a:lnTo>
                    <a:lnTo>
                      <a:pt x="833" y="702"/>
                    </a:lnTo>
                    <a:lnTo>
                      <a:pt x="833" y="708"/>
                    </a:lnTo>
                    <a:lnTo>
                      <a:pt x="833" y="720"/>
                    </a:lnTo>
                    <a:lnTo>
                      <a:pt x="827" y="726"/>
                    </a:lnTo>
                    <a:lnTo>
                      <a:pt x="827" y="733"/>
                    </a:lnTo>
                    <a:lnTo>
                      <a:pt x="827" y="739"/>
                    </a:lnTo>
                    <a:lnTo>
                      <a:pt x="821" y="739"/>
                    </a:lnTo>
                    <a:lnTo>
                      <a:pt x="815" y="739"/>
                    </a:lnTo>
                    <a:lnTo>
                      <a:pt x="815" y="745"/>
                    </a:lnTo>
                    <a:lnTo>
                      <a:pt x="809" y="745"/>
                    </a:lnTo>
                    <a:lnTo>
                      <a:pt x="809" y="739"/>
                    </a:lnTo>
                    <a:lnTo>
                      <a:pt x="803" y="739"/>
                    </a:lnTo>
                    <a:lnTo>
                      <a:pt x="797" y="739"/>
                    </a:lnTo>
                    <a:lnTo>
                      <a:pt x="791" y="739"/>
                    </a:lnTo>
                    <a:lnTo>
                      <a:pt x="785" y="739"/>
                    </a:lnTo>
                    <a:lnTo>
                      <a:pt x="785" y="745"/>
                    </a:lnTo>
                    <a:lnTo>
                      <a:pt x="779" y="745"/>
                    </a:lnTo>
                    <a:lnTo>
                      <a:pt x="773" y="751"/>
                    </a:lnTo>
                    <a:lnTo>
                      <a:pt x="767" y="751"/>
                    </a:lnTo>
                    <a:lnTo>
                      <a:pt x="767" y="757"/>
                    </a:lnTo>
                    <a:lnTo>
                      <a:pt x="761" y="751"/>
                    </a:lnTo>
                    <a:lnTo>
                      <a:pt x="755" y="757"/>
                    </a:lnTo>
                    <a:lnTo>
                      <a:pt x="749" y="757"/>
                    </a:lnTo>
                    <a:lnTo>
                      <a:pt x="749" y="751"/>
                    </a:lnTo>
                    <a:lnTo>
                      <a:pt x="743" y="751"/>
                    </a:lnTo>
                    <a:lnTo>
                      <a:pt x="743" y="745"/>
                    </a:lnTo>
                    <a:lnTo>
                      <a:pt x="737" y="745"/>
                    </a:lnTo>
                    <a:lnTo>
                      <a:pt x="731" y="745"/>
                    </a:lnTo>
                    <a:lnTo>
                      <a:pt x="731" y="751"/>
                    </a:lnTo>
                    <a:lnTo>
                      <a:pt x="731" y="757"/>
                    </a:lnTo>
                    <a:lnTo>
                      <a:pt x="725" y="757"/>
                    </a:lnTo>
                    <a:lnTo>
                      <a:pt x="719" y="751"/>
                    </a:lnTo>
                    <a:lnTo>
                      <a:pt x="712" y="751"/>
                    </a:lnTo>
                    <a:lnTo>
                      <a:pt x="712" y="757"/>
                    </a:lnTo>
                    <a:lnTo>
                      <a:pt x="706" y="757"/>
                    </a:lnTo>
                    <a:lnTo>
                      <a:pt x="706" y="763"/>
                    </a:lnTo>
                    <a:lnTo>
                      <a:pt x="706" y="769"/>
                    </a:lnTo>
                    <a:lnTo>
                      <a:pt x="712" y="769"/>
                    </a:lnTo>
                    <a:lnTo>
                      <a:pt x="706" y="776"/>
                    </a:lnTo>
                    <a:lnTo>
                      <a:pt x="706" y="782"/>
                    </a:lnTo>
                    <a:lnTo>
                      <a:pt x="700" y="782"/>
                    </a:lnTo>
                    <a:lnTo>
                      <a:pt x="700" y="788"/>
                    </a:lnTo>
                    <a:lnTo>
                      <a:pt x="694" y="788"/>
                    </a:lnTo>
                    <a:lnTo>
                      <a:pt x="688" y="782"/>
                    </a:lnTo>
                    <a:lnTo>
                      <a:pt x="688" y="788"/>
                    </a:lnTo>
                    <a:lnTo>
                      <a:pt x="682" y="788"/>
                    </a:lnTo>
                    <a:lnTo>
                      <a:pt x="676" y="788"/>
                    </a:lnTo>
                    <a:lnTo>
                      <a:pt x="676" y="794"/>
                    </a:lnTo>
                    <a:lnTo>
                      <a:pt x="670" y="794"/>
                    </a:lnTo>
                    <a:lnTo>
                      <a:pt x="670" y="800"/>
                    </a:lnTo>
                    <a:lnTo>
                      <a:pt x="664" y="800"/>
                    </a:lnTo>
                    <a:lnTo>
                      <a:pt x="664" y="806"/>
                    </a:lnTo>
                    <a:lnTo>
                      <a:pt x="658" y="806"/>
                    </a:lnTo>
                    <a:lnTo>
                      <a:pt x="652" y="813"/>
                    </a:lnTo>
                    <a:lnTo>
                      <a:pt x="652" y="819"/>
                    </a:lnTo>
                    <a:lnTo>
                      <a:pt x="652" y="856"/>
                    </a:lnTo>
                    <a:lnTo>
                      <a:pt x="652" y="862"/>
                    </a:lnTo>
                    <a:lnTo>
                      <a:pt x="652" y="874"/>
                    </a:lnTo>
                    <a:lnTo>
                      <a:pt x="640" y="874"/>
                    </a:lnTo>
                    <a:lnTo>
                      <a:pt x="634" y="874"/>
                    </a:lnTo>
                    <a:lnTo>
                      <a:pt x="622" y="874"/>
                    </a:lnTo>
                    <a:lnTo>
                      <a:pt x="616" y="874"/>
                    </a:lnTo>
                    <a:lnTo>
                      <a:pt x="610" y="874"/>
                    </a:lnTo>
                    <a:lnTo>
                      <a:pt x="598" y="874"/>
                    </a:lnTo>
                    <a:lnTo>
                      <a:pt x="580" y="880"/>
                    </a:lnTo>
                    <a:lnTo>
                      <a:pt x="562" y="874"/>
                    </a:lnTo>
                    <a:lnTo>
                      <a:pt x="556" y="874"/>
                    </a:lnTo>
                    <a:lnTo>
                      <a:pt x="549" y="874"/>
                    </a:lnTo>
                    <a:lnTo>
                      <a:pt x="543" y="874"/>
                    </a:lnTo>
                    <a:lnTo>
                      <a:pt x="537" y="874"/>
                    </a:lnTo>
                    <a:lnTo>
                      <a:pt x="537" y="868"/>
                    </a:lnTo>
                    <a:lnTo>
                      <a:pt x="537" y="849"/>
                    </a:lnTo>
                    <a:lnTo>
                      <a:pt x="537" y="843"/>
                    </a:lnTo>
                    <a:lnTo>
                      <a:pt x="537" y="831"/>
                    </a:lnTo>
                    <a:lnTo>
                      <a:pt x="531" y="825"/>
                    </a:lnTo>
                    <a:lnTo>
                      <a:pt x="531" y="813"/>
                    </a:lnTo>
                    <a:lnTo>
                      <a:pt x="519" y="813"/>
                    </a:lnTo>
                    <a:lnTo>
                      <a:pt x="513" y="806"/>
                    </a:lnTo>
                    <a:lnTo>
                      <a:pt x="507" y="800"/>
                    </a:lnTo>
                    <a:lnTo>
                      <a:pt x="501" y="800"/>
                    </a:lnTo>
                    <a:lnTo>
                      <a:pt x="495" y="800"/>
                    </a:lnTo>
                    <a:lnTo>
                      <a:pt x="489" y="794"/>
                    </a:lnTo>
                    <a:lnTo>
                      <a:pt x="483" y="794"/>
                    </a:lnTo>
                    <a:lnTo>
                      <a:pt x="483" y="788"/>
                    </a:lnTo>
                    <a:lnTo>
                      <a:pt x="477" y="788"/>
                    </a:lnTo>
                    <a:lnTo>
                      <a:pt x="471" y="788"/>
                    </a:lnTo>
                    <a:lnTo>
                      <a:pt x="441" y="788"/>
                    </a:lnTo>
                    <a:lnTo>
                      <a:pt x="435" y="788"/>
                    </a:lnTo>
                    <a:lnTo>
                      <a:pt x="435" y="782"/>
                    </a:lnTo>
                    <a:lnTo>
                      <a:pt x="435" y="776"/>
                    </a:lnTo>
                    <a:lnTo>
                      <a:pt x="429" y="776"/>
                    </a:lnTo>
                    <a:lnTo>
                      <a:pt x="423" y="763"/>
                    </a:lnTo>
                    <a:lnTo>
                      <a:pt x="417" y="757"/>
                    </a:lnTo>
                    <a:lnTo>
                      <a:pt x="411" y="751"/>
                    </a:lnTo>
                    <a:lnTo>
                      <a:pt x="411" y="745"/>
                    </a:lnTo>
                    <a:lnTo>
                      <a:pt x="405" y="739"/>
                    </a:lnTo>
                    <a:lnTo>
                      <a:pt x="405" y="733"/>
                    </a:lnTo>
                    <a:lnTo>
                      <a:pt x="399" y="726"/>
                    </a:lnTo>
                    <a:lnTo>
                      <a:pt x="387" y="720"/>
                    </a:lnTo>
                    <a:lnTo>
                      <a:pt x="380" y="714"/>
                    </a:lnTo>
                    <a:lnTo>
                      <a:pt x="368" y="702"/>
                    </a:lnTo>
                    <a:lnTo>
                      <a:pt x="368" y="696"/>
                    </a:lnTo>
                    <a:lnTo>
                      <a:pt x="362" y="690"/>
                    </a:lnTo>
                    <a:lnTo>
                      <a:pt x="356" y="690"/>
                    </a:lnTo>
                    <a:lnTo>
                      <a:pt x="344" y="690"/>
                    </a:lnTo>
                    <a:lnTo>
                      <a:pt x="344" y="683"/>
                    </a:lnTo>
                    <a:lnTo>
                      <a:pt x="338" y="683"/>
                    </a:lnTo>
                    <a:lnTo>
                      <a:pt x="332" y="683"/>
                    </a:lnTo>
                    <a:lnTo>
                      <a:pt x="332" y="690"/>
                    </a:lnTo>
                    <a:lnTo>
                      <a:pt x="326" y="690"/>
                    </a:lnTo>
                    <a:lnTo>
                      <a:pt x="320" y="683"/>
                    </a:lnTo>
                    <a:lnTo>
                      <a:pt x="314" y="683"/>
                    </a:lnTo>
                    <a:lnTo>
                      <a:pt x="308" y="690"/>
                    </a:lnTo>
                    <a:lnTo>
                      <a:pt x="302" y="690"/>
                    </a:lnTo>
                    <a:lnTo>
                      <a:pt x="296" y="696"/>
                    </a:lnTo>
                    <a:lnTo>
                      <a:pt x="290" y="696"/>
                    </a:lnTo>
                    <a:lnTo>
                      <a:pt x="284" y="702"/>
                    </a:lnTo>
                    <a:lnTo>
                      <a:pt x="266" y="702"/>
                    </a:lnTo>
                    <a:lnTo>
                      <a:pt x="260" y="702"/>
                    </a:lnTo>
                    <a:lnTo>
                      <a:pt x="260" y="696"/>
                    </a:lnTo>
                    <a:lnTo>
                      <a:pt x="248" y="696"/>
                    </a:lnTo>
                    <a:lnTo>
                      <a:pt x="248" y="690"/>
                    </a:lnTo>
                    <a:lnTo>
                      <a:pt x="242" y="690"/>
                    </a:lnTo>
                    <a:lnTo>
                      <a:pt x="236" y="690"/>
                    </a:lnTo>
                    <a:lnTo>
                      <a:pt x="230" y="683"/>
                    </a:lnTo>
                    <a:lnTo>
                      <a:pt x="224" y="677"/>
                    </a:lnTo>
                    <a:lnTo>
                      <a:pt x="217" y="677"/>
                    </a:lnTo>
                    <a:lnTo>
                      <a:pt x="211" y="671"/>
                    </a:lnTo>
                    <a:lnTo>
                      <a:pt x="205" y="671"/>
                    </a:lnTo>
                    <a:lnTo>
                      <a:pt x="205" y="677"/>
                    </a:lnTo>
                    <a:lnTo>
                      <a:pt x="199" y="677"/>
                    </a:lnTo>
                    <a:lnTo>
                      <a:pt x="193" y="683"/>
                    </a:lnTo>
                    <a:lnTo>
                      <a:pt x="187" y="683"/>
                    </a:lnTo>
                    <a:lnTo>
                      <a:pt x="187" y="690"/>
                    </a:lnTo>
                    <a:lnTo>
                      <a:pt x="181" y="690"/>
                    </a:lnTo>
                    <a:lnTo>
                      <a:pt x="169" y="702"/>
                    </a:lnTo>
                    <a:lnTo>
                      <a:pt x="163" y="708"/>
                    </a:lnTo>
                    <a:lnTo>
                      <a:pt x="157" y="708"/>
                    </a:lnTo>
                    <a:lnTo>
                      <a:pt x="151" y="708"/>
                    </a:lnTo>
                    <a:lnTo>
                      <a:pt x="145" y="708"/>
                    </a:lnTo>
                    <a:lnTo>
                      <a:pt x="139" y="720"/>
                    </a:lnTo>
                    <a:lnTo>
                      <a:pt x="127" y="726"/>
                    </a:lnTo>
                    <a:lnTo>
                      <a:pt x="127" y="733"/>
                    </a:lnTo>
                    <a:lnTo>
                      <a:pt x="121" y="733"/>
                    </a:lnTo>
                    <a:lnTo>
                      <a:pt x="121" y="739"/>
                    </a:lnTo>
                    <a:lnTo>
                      <a:pt x="115" y="745"/>
                    </a:lnTo>
                    <a:lnTo>
                      <a:pt x="97" y="763"/>
                    </a:lnTo>
                    <a:lnTo>
                      <a:pt x="79" y="757"/>
                    </a:lnTo>
                    <a:lnTo>
                      <a:pt x="67" y="757"/>
                    </a:lnTo>
                    <a:lnTo>
                      <a:pt x="61" y="757"/>
                    </a:lnTo>
                    <a:lnTo>
                      <a:pt x="36" y="751"/>
                    </a:lnTo>
                    <a:lnTo>
                      <a:pt x="36" y="745"/>
                    </a:lnTo>
                    <a:lnTo>
                      <a:pt x="36" y="726"/>
                    </a:lnTo>
                    <a:lnTo>
                      <a:pt x="36" y="714"/>
                    </a:lnTo>
                    <a:lnTo>
                      <a:pt x="36" y="690"/>
                    </a:lnTo>
                    <a:lnTo>
                      <a:pt x="36" y="683"/>
                    </a:lnTo>
                    <a:lnTo>
                      <a:pt x="36" y="671"/>
                    </a:lnTo>
                    <a:lnTo>
                      <a:pt x="36" y="646"/>
                    </a:lnTo>
                    <a:lnTo>
                      <a:pt x="30" y="640"/>
                    </a:lnTo>
                    <a:lnTo>
                      <a:pt x="18" y="634"/>
                    </a:lnTo>
                    <a:lnTo>
                      <a:pt x="12" y="634"/>
                    </a:lnTo>
                    <a:lnTo>
                      <a:pt x="6" y="628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7" name="Freeform 369"/>
              <p:cNvSpPr>
                <a:spLocks/>
              </p:cNvSpPr>
              <p:nvPr/>
            </p:nvSpPr>
            <p:spPr bwMode="auto">
              <a:xfrm>
                <a:off x="788" y="2346"/>
                <a:ext cx="797" cy="1212"/>
              </a:xfrm>
              <a:custGeom>
                <a:avLst/>
                <a:gdLst>
                  <a:gd name="T0" fmla="*/ 61 w 797"/>
                  <a:gd name="T1" fmla="*/ 1022 h 1212"/>
                  <a:gd name="T2" fmla="*/ 85 w 797"/>
                  <a:gd name="T3" fmla="*/ 917 h 1212"/>
                  <a:gd name="T4" fmla="*/ 73 w 797"/>
                  <a:gd name="T5" fmla="*/ 880 h 1212"/>
                  <a:gd name="T6" fmla="*/ 19 w 797"/>
                  <a:gd name="T7" fmla="*/ 831 h 1212"/>
                  <a:gd name="T8" fmla="*/ 0 w 797"/>
                  <a:gd name="T9" fmla="*/ 775 h 1212"/>
                  <a:gd name="T10" fmla="*/ 55 w 797"/>
                  <a:gd name="T11" fmla="*/ 757 h 1212"/>
                  <a:gd name="T12" fmla="*/ 121 w 797"/>
                  <a:gd name="T13" fmla="*/ 739 h 1212"/>
                  <a:gd name="T14" fmla="*/ 85 w 797"/>
                  <a:gd name="T15" fmla="*/ 659 h 1212"/>
                  <a:gd name="T16" fmla="*/ 37 w 797"/>
                  <a:gd name="T17" fmla="*/ 462 h 1212"/>
                  <a:gd name="T18" fmla="*/ 67 w 797"/>
                  <a:gd name="T19" fmla="*/ 431 h 1212"/>
                  <a:gd name="T20" fmla="*/ 91 w 797"/>
                  <a:gd name="T21" fmla="*/ 400 h 1212"/>
                  <a:gd name="T22" fmla="*/ 133 w 797"/>
                  <a:gd name="T23" fmla="*/ 345 h 1212"/>
                  <a:gd name="T24" fmla="*/ 139 w 797"/>
                  <a:gd name="T25" fmla="*/ 259 h 1212"/>
                  <a:gd name="T26" fmla="*/ 206 w 797"/>
                  <a:gd name="T27" fmla="*/ 240 h 1212"/>
                  <a:gd name="T28" fmla="*/ 224 w 797"/>
                  <a:gd name="T29" fmla="*/ 123 h 1212"/>
                  <a:gd name="T30" fmla="*/ 169 w 797"/>
                  <a:gd name="T31" fmla="*/ 68 h 1212"/>
                  <a:gd name="T32" fmla="*/ 242 w 797"/>
                  <a:gd name="T33" fmla="*/ 6 h 1212"/>
                  <a:gd name="T34" fmla="*/ 526 w 797"/>
                  <a:gd name="T35" fmla="*/ 0 h 1212"/>
                  <a:gd name="T36" fmla="*/ 779 w 797"/>
                  <a:gd name="T37" fmla="*/ 0 h 1212"/>
                  <a:gd name="T38" fmla="*/ 791 w 797"/>
                  <a:gd name="T39" fmla="*/ 31 h 1212"/>
                  <a:gd name="T40" fmla="*/ 749 w 797"/>
                  <a:gd name="T41" fmla="*/ 62 h 1212"/>
                  <a:gd name="T42" fmla="*/ 725 w 797"/>
                  <a:gd name="T43" fmla="*/ 80 h 1212"/>
                  <a:gd name="T44" fmla="*/ 689 w 797"/>
                  <a:gd name="T45" fmla="*/ 74 h 1212"/>
                  <a:gd name="T46" fmla="*/ 652 w 797"/>
                  <a:gd name="T47" fmla="*/ 62 h 1212"/>
                  <a:gd name="T48" fmla="*/ 622 w 797"/>
                  <a:gd name="T49" fmla="*/ 43 h 1212"/>
                  <a:gd name="T50" fmla="*/ 574 w 797"/>
                  <a:gd name="T51" fmla="*/ 43 h 1212"/>
                  <a:gd name="T52" fmla="*/ 544 w 797"/>
                  <a:gd name="T53" fmla="*/ 99 h 1212"/>
                  <a:gd name="T54" fmla="*/ 502 w 797"/>
                  <a:gd name="T55" fmla="*/ 105 h 1212"/>
                  <a:gd name="T56" fmla="*/ 502 w 797"/>
                  <a:gd name="T57" fmla="*/ 160 h 1212"/>
                  <a:gd name="T58" fmla="*/ 526 w 797"/>
                  <a:gd name="T59" fmla="*/ 203 h 1212"/>
                  <a:gd name="T60" fmla="*/ 477 w 797"/>
                  <a:gd name="T61" fmla="*/ 253 h 1212"/>
                  <a:gd name="T62" fmla="*/ 447 w 797"/>
                  <a:gd name="T63" fmla="*/ 308 h 1212"/>
                  <a:gd name="T64" fmla="*/ 465 w 797"/>
                  <a:gd name="T65" fmla="*/ 339 h 1212"/>
                  <a:gd name="T66" fmla="*/ 489 w 797"/>
                  <a:gd name="T67" fmla="*/ 376 h 1212"/>
                  <a:gd name="T68" fmla="*/ 562 w 797"/>
                  <a:gd name="T69" fmla="*/ 400 h 1212"/>
                  <a:gd name="T70" fmla="*/ 610 w 797"/>
                  <a:gd name="T71" fmla="*/ 437 h 1212"/>
                  <a:gd name="T72" fmla="*/ 628 w 797"/>
                  <a:gd name="T73" fmla="*/ 492 h 1212"/>
                  <a:gd name="T74" fmla="*/ 622 w 797"/>
                  <a:gd name="T75" fmla="*/ 548 h 1212"/>
                  <a:gd name="T76" fmla="*/ 586 w 797"/>
                  <a:gd name="T77" fmla="*/ 597 h 1212"/>
                  <a:gd name="T78" fmla="*/ 544 w 797"/>
                  <a:gd name="T79" fmla="*/ 628 h 1212"/>
                  <a:gd name="T80" fmla="*/ 586 w 797"/>
                  <a:gd name="T81" fmla="*/ 671 h 1212"/>
                  <a:gd name="T82" fmla="*/ 652 w 797"/>
                  <a:gd name="T83" fmla="*/ 683 h 1212"/>
                  <a:gd name="T84" fmla="*/ 719 w 797"/>
                  <a:gd name="T85" fmla="*/ 689 h 1212"/>
                  <a:gd name="T86" fmla="*/ 743 w 797"/>
                  <a:gd name="T87" fmla="*/ 739 h 1212"/>
                  <a:gd name="T88" fmla="*/ 713 w 797"/>
                  <a:gd name="T89" fmla="*/ 794 h 1212"/>
                  <a:gd name="T90" fmla="*/ 616 w 797"/>
                  <a:gd name="T91" fmla="*/ 775 h 1212"/>
                  <a:gd name="T92" fmla="*/ 562 w 797"/>
                  <a:gd name="T93" fmla="*/ 708 h 1212"/>
                  <a:gd name="T94" fmla="*/ 520 w 797"/>
                  <a:gd name="T95" fmla="*/ 769 h 1212"/>
                  <a:gd name="T96" fmla="*/ 453 w 797"/>
                  <a:gd name="T97" fmla="*/ 800 h 1212"/>
                  <a:gd name="T98" fmla="*/ 502 w 797"/>
                  <a:gd name="T99" fmla="*/ 923 h 1212"/>
                  <a:gd name="T100" fmla="*/ 598 w 797"/>
                  <a:gd name="T101" fmla="*/ 1015 h 1212"/>
                  <a:gd name="T102" fmla="*/ 622 w 797"/>
                  <a:gd name="T103" fmla="*/ 1077 h 1212"/>
                  <a:gd name="T104" fmla="*/ 604 w 797"/>
                  <a:gd name="T105" fmla="*/ 1108 h 1212"/>
                  <a:gd name="T106" fmla="*/ 562 w 797"/>
                  <a:gd name="T107" fmla="*/ 1089 h 1212"/>
                  <a:gd name="T108" fmla="*/ 489 w 797"/>
                  <a:gd name="T109" fmla="*/ 1077 h 1212"/>
                  <a:gd name="T110" fmla="*/ 441 w 797"/>
                  <a:gd name="T111" fmla="*/ 1077 h 1212"/>
                  <a:gd name="T112" fmla="*/ 369 w 797"/>
                  <a:gd name="T113" fmla="*/ 1077 h 1212"/>
                  <a:gd name="T114" fmla="*/ 314 w 797"/>
                  <a:gd name="T115" fmla="*/ 1071 h 1212"/>
                  <a:gd name="T116" fmla="*/ 266 w 797"/>
                  <a:gd name="T117" fmla="*/ 1126 h 1212"/>
                  <a:gd name="T118" fmla="*/ 224 w 797"/>
                  <a:gd name="T119" fmla="*/ 1194 h 1212"/>
                  <a:gd name="T120" fmla="*/ 169 w 797"/>
                  <a:gd name="T121" fmla="*/ 1200 h 1212"/>
                  <a:gd name="T122" fmla="*/ 157 w 797"/>
                  <a:gd name="T123" fmla="*/ 1132 h 12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7"/>
                  <a:gd name="T187" fmla="*/ 0 h 1212"/>
                  <a:gd name="T188" fmla="*/ 797 w 797"/>
                  <a:gd name="T189" fmla="*/ 1212 h 12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7" h="1212">
                    <a:moveTo>
                      <a:pt x="103" y="1071"/>
                    </a:moveTo>
                    <a:lnTo>
                      <a:pt x="103" y="1065"/>
                    </a:lnTo>
                    <a:lnTo>
                      <a:pt x="97" y="1065"/>
                    </a:lnTo>
                    <a:lnTo>
                      <a:pt x="85" y="1065"/>
                    </a:lnTo>
                    <a:lnTo>
                      <a:pt x="79" y="1065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3" y="1046"/>
                    </a:lnTo>
                    <a:lnTo>
                      <a:pt x="79" y="1040"/>
                    </a:lnTo>
                    <a:lnTo>
                      <a:pt x="85" y="1034"/>
                    </a:lnTo>
                    <a:lnTo>
                      <a:pt x="85" y="1028"/>
                    </a:lnTo>
                    <a:lnTo>
                      <a:pt x="79" y="1028"/>
                    </a:lnTo>
                    <a:lnTo>
                      <a:pt x="73" y="1028"/>
                    </a:lnTo>
                    <a:lnTo>
                      <a:pt x="67" y="1028"/>
                    </a:lnTo>
                    <a:lnTo>
                      <a:pt x="61" y="1028"/>
                    </a:lnTo>
                    <a:lnTo>
                      <a:pt x="61" y="1022"/>
                    </a:lnTo>
                    <a:lnTo>
                      <a:pt x="55" y="1015"/>
                    </a:lnTo>
                    <a:lnTo>
                      <a:pt x="55" y="1009"/>
                    </a:lnTo>
                    <a:lnTo>
                      <a:pt x="55" y="997"/>
                    </a:lnTo>
                    <a:lnTo>
                      <a:pt x="55" y="991"/>
                    </a:lnTo>
                    <a:lnTo>
                      <a:pt x="49" y="979"/>
                    </a:lnTo>
                    <a:lnTo>
                      <a:pt x="49" y="972"/>
                    </a:lnTo>
                    <a:lnTo>
                      <a:pt x="55" y="966"/>
                    </a:lnTo>
                    <a:lnTo>
                      <a:pt x="55" y="935"/>
                    </a:lnTo>
                    <a:lnTo>
                      <a:pt x="55" y="917"/>
                    </a:lnTo>
                    <a:lnTo>
                      <a:pt x="55" y="905"/>
                    </a:lnTo>
                    <a:lnTo>
                      <a:pt x="55" y="892"/>
                    </a:lnTo>
                    <a:lnTo>
                      <a:pt x="61" y="892"/>
                    </a:lnTo>
                    <a:lnTo>
                      <a:pt x="67" y="892"/>
                    </a:lnTo>
                    <a:lnTo>
                      <a:pt x="67" y="899"/>
                    </a:lnTo>
                    <a:lnTo>
                      <a:pt x="67" y="905"/>
                    </a:lnTo>
                    <a:lnTo>
                      <a:pt x="85" y="917"/>
                    </a:lnTo>
                    <a:lnTo>
                      <a:pt x="97" y="917"/>
                    </a:lnTo>
                    <a:lnTo>
                      <a:pt x="103" y="917"/>
                    </a:lnTo>
                    <a:lnTo>
                      <a:pt x="103" y="911"/>
                    </a:lnTo>
                    <a:lnTo>
                      <a:pt x="109" y="911"/>
                    </a:lnTo>
                    <a:lnTo>
                      <a:pt x="109" y="905"/>
                    </a:lnTo>
                    <a:lnTo>
                      <a:pt x="103" y="905"/>
                    </a:lnTo>
                    <a:lnTo>
                      <a:pt x="97" y="905"/>
                    </a:lnTo>
                    <a:lnTo>
                      <a:pt x="97" y="899"/>
                    </a:lnTo>
                    <a:lnTo>
                      <a:pt x="91" y="899"/>
                    </a:lnTo>
                    <a:lnTo>
                      <a:pt x="85" y="899"/>
                    </a:lnTo>
                    <a:lnTo>
                      <a:pt x="85" y="892"/>
                    </a:lnTo>
                    <a:lnTo>
                      <a:pt x="79" y="886"/>
                    </a:lnTo>
                    <a:lnTo>
                      <a:pt x="79" y="880"/>
                    </a:lnTo>
                    <a:lnTo>
                      <a:pt x="73" y="880"/>
                    </a:lnTo>
                    <a:lnTo>
                      <a:pt x="73" y="874"/>
                    </a:lnTo>
                    <a:lnTo>
                      <a:pt x="73" y="880"/>
                    </a:lnTo>
                    <a:lnTo>
                      <a:pt x="67" y="874"/>
                    </a:lnTo>
                    <a:lnTo>
                      <a:pt x="67" y="868"/>
                    </a:lnTo>
                    <a:lnTo>
                      <a:pt x="61" y="868"/>
                    </a:lnTo>
                    <a:lnTo>
                      <a:pt x="61" y="862"/>
                    </a:lnTo>
                    <a:lnTo>
                      <a:pt x="55" y="862"/>
                    </a:lnTo>
                    <a:lnTo>
                      <a:pt x="55" y="855"/>
                    </a:lnTo>
                    <a:lnTo>
                      <a:pt x="49" y="862"/>
                    </a:lnTo>
                    <a:lnTo>
                      <a:pt x="43" y="862"/>
                    </a:lnTo>
                    <a:lnTo>
                      <a:pt x="37" y="855"/>
                    </a:lnTo>
                    <a:lnTo>
                      <a:pt x="31" y="855"/>
                    </a:lnTo>
                    <a:lnTo>
                      <a:pt x="31" y="849"/>
                    </a:lnTo>
                    <a:lnTo>
                      <a:pt x="25" y="849"/>
                    </a:lnTo>
                    <a:lnTo>
                      <a:pt x="25" y="843"/>
                    </a:lnTo>
                    <a:lnTo>
                      <a:pt x="25" y="837"/>
                    </a:lnTo>
                    <a:lnTo>
                      <a:pt x="19" y="837"/>
                    </a:lnTo>
                    <a:lnTo>
                      <a:pt x="19" y="831"/>
                    </a:lnTo>
                    <a:lnTo>
                      <a:pt x="13" y="831"/>
                    </a:lnTo>
                    <a:lnTo>
                      <a:pt x="13" y="825"/>
                    </a:lnTo>
                    <a:lnTo>
                      <a:pt x="6" y="825"/>
                    </a:lnTo>
                    <a:lnTo>
                      <a:pt x="6" y="819"/>
                    </a:lnTo>
                    <a:lnTo>
                      <a:pt x="6" y="812"/>
                    </a:lnTo>
                    <a:lnTo>
                      <a:pt x="0" y="812"/>
                    </a:lnTo>
                    <a:lnTo>
                      <a:pt x="0" y="806"/>
                    </a:lnTo>
                    <a:lnTo>
                      <a:pt x="6" y="806"/>
                    </a:lnTo>
                    <a:lnTo>
                      <a:pt x="6" y="800"/>
                    </a:lnTo>
                    <a:lnTo>
                      <a:pt x="6" y="794"/>
                    </a:lnTo>
                    <a:lnTo>
                      <a:pt x="6" y="788"/>
                    </a:lnTo>
                    <a:lnTo>
                      <a:pt x="13" y="788"/>
                    </a:lnTo>
                    <a:lnTo>
                      <a:pt x="13" y="782"/>
                    </a:lnTo>
                    <a:lnTo>
                      <a:pt x="6" y="782"/>
                    </a:lnTo>
                    <a:lnTo>
                      <a:pt x="6" y="775"/>
                    </a:lnTo>
                    <a:lnTo>
                      <a:pt x="0" y="775"/>
                    </a:lnTo>
                    <a:lnTo>
                      <a:pt x="0" y="769"/>
                    </a:lnTo>
                    <a:lnTo>
                      <a:pt x="0" y="763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3" y="757"/>
                    </a:lnTo>
                    <a:lnTo>
                      <a:pt x="19" y="763"/>
                    </a:lnTo>
                    <a:lnTo>
                      <a:pt x="25" y="763"/>
                    </a:lnTo>
                    <a:lnTo>
                      <a:pt x="25" y="757"/>
                    </a:lnTo>
                    <a:lnTo>
                      <a:pt x="25" y="751"/>
                    </a:lnTo>
                    <a:lnTo>
                      <a:pt x="31" y="751"/>
                    </a:lnTo>
                    <a:lnTo>
                      <a:pt x="37" y="751"/>
                    </a:lnTo>
                    <a:lnTo>
                      <a:pt x="37" y="757"/>
                    </a:lnTo>
                    <a:lnTo>
                      <a:pt x="43" y="757"/>
                    </a:lnTo>
                    <a:lnTo>
                      <a:pt x="43" y="763"/>
                    </a:lnTo>
                    <a:lnTo>
                      <a:pt x="49" y="763"/>
                    </a:lnTo>
                    <a:lnTo>
                      <a:pt x="55" y="757"/>
                    </a:lnTo>
                    <a:lnTo>
                      <a:pt x="61" y="763"/>
                    </a:lnTo>
                    <a:lnTo>
                      <a:pt x="61" y="757"/>
                    </a:lnTo>
                    <a:lnTo>
                      <a:pt x="67" y="757"/>
                    </a:lnTo>
                    <a:lnTo>
                      <a:pt x="73" y="751"/>
                    </a:lnTo>
                    <a:lnTo>
                      <a:pt x="79" y="751"/>
                    </a:lnTo>
                    <a:lnTo>
                      <a:pt x="79" y="745"/>
                    </a:lnTo>
                    <a:lnTo>
                      <a:pt x="85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3" y="751"/>
                    </a:lnTo>
                    <a:lnTo>
                      <a:pt x="109" y="751"/>
                    </a:lnTo>
                    <a:lnTo>
                      <a:pt x="109" y="745"/>
                    </a:lnTo>
                    <a:lnTo>
                      <a:pt x="115" y="745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2"/>
                    </a:lnTo>
                    <a:lnTo>
                      <a:pt x="127" y="726"/>
                    </a:lnTo>
                    <a:lnTo>
                      <a:pt x="127" y="714"/>
                    </a:lnTo>
                    <a:lnTo>
                      <a:pt x="127" y="708"/>
                    </a:lnTo>
                    <a:lnTo>
                      <a:pt x="133" y="702"/>
                    </a:lnTo>
                    <a:lnTo>
                      <a:pt x="133" y="689"/>
                    </a:lnTo>
                    <a:lnTo>
                      <a:pt x="139" y="683"/>
                    </a:lnTo>
                    <a:lnTo>
                      <a:pt x="145" y="677"/>
                    </a:lnTo>
                    <a:lnTo>
                      <a:pt x="145" y="671"/>
                    </a:lnTo>
                    <a:lnTo>
                      <a:pt x="145" y="665"/>
                    </a:lnTo>
                    <a:lnTo>
                      <a:pt x="139" y="659"/>
                    </a:lnTo>
                    <a:lnTo>
                      <a:pt x="139" y="652"/>
                    </a:lnTo>
                    <a:lnTo>
                      <a:pt x="133" y="652"/>
                    </a:lnTo>
                    <a:lnTo>
                      <a:pt x="109" y="652"/>
                    </a:lnTo>
                    <a:lnTo>
                      <a:pt x="91" y="659"/>
                    </a:lnTo>
                    <a:lnTo>
                      <a:pt x="85" y="659"/>
                    </a:lnTo>
                    <a:lnTo>
                      <a:pt x="73" y="659"/>
                    </a:lnTo>
                    <a:lnTo>
                      <a:pt x="61" y="646"/>
                    </a:lnTo>
                    <a:lnTo>
                      <a:pt x="43" y="628"/>
                    </a:lnTo>
                    <a:lnTo>
                      <a:pt x="31" y="622"/>
                    </a:lnTo>
                    <a:lnTo>
                      <a:pt x="19" y="609"/>
                    </a:lnTo>
                    <a:lnTo>
                      <a:pt x="13" y="603"/>
                    </a:lnTo>
                    <a:lnTo>
                      <a:pt x="6" y="591"/>
                    </a:lnTo>
                    <a:lnTo>
                      <a:pt x="6" y="585"/>
                    </a:lnTo>
                    <a:lnTo>
                      <a:pt x="0" y="579"/>
                    </a:lnTo>
                    <a:lnTo>
                      <a:pt x="0" y="511"/>
                    </a:lnTo>
                    <a:lnTo>
                      <a:pt x="0" y="492"/>
                    </a:lnTo>
                    <a:lnTo>
                      <a:pt x="13" y="486"/>
                    </a:lnTo>
                    <a:lnTo>
                      <a:pt x="37" y="468"/>
                    </a:lnTo>
                    <a:lnTo>
                      <a:pt x="43" y="468"/>
                    </a:lnTo>
                    <a:lnTo>
                      <a:pt x="43" y="462"/>
                    </a:lnTo>
                    <a:lnTo>
                      <a:pt x="37" y="462"/>
                    </a:lnTo>
                    <a:lnTo>
                      <a:pt x="37" y="456"/>
                    </a:lnTo>
                    <a:lnTo>
                      <a:pt x="31" y="456"/>
                    </a:lnTo>
                    <a:lnTo>
                      <a:pt x="25" y="456"/>
                    </a:lnTo>
                    <a:lnTo>
                      <a:pt x="25" y="449"/>
                    </a:lnTo>
                    <a:lnTo>
                      <a:pt x="31" y="449"/>
                    </a:lnTo>
                    <a:lnTo>
                      <a:pt x="37" y="449"/>
                    </a:lnTo>
                    <a:lnTo>
                      <a:pt x="37" y="443"/>
                    </a:lnTo>
                    <a:lnTo>
                      <a:pt x="37" y="437"/>
                    </a:lnTo>
                    <a:lnTo>
                      <a:pt x="43" y="437"/>
                    </a:lnTo>
                    <a:lnTo>
                      <a:pt x="43" y="431"/>
                    </a:lnTo>
                    <a:lnTo>
                      <a:pt x="49" y="431"/>
                    </a:lnTo>
                    <a:lnTo>
                      <a:pt x="55" y="431"/>
                    </a:lnTo>
                    <a:lnTo>
                      <a:pt x="55" y="437"/>
                    </a:lnTo>
                    <a:lnTo>
                      <a:pt x="55" y="431"/>
                    </a:lnTo>
                    <a:lnTo>
                      <a:pt x="61" y="431"/>
                    </a:lnTo>
                    <a:lnTo>
                      <a:pt x="67" y="431"/>
                    </a:lnTo>
                    <a:lnTo>
                      <a:pt x="73" y="431"/>
                    </a:lnTo>
                    <a:lnTo>
                      <a:pt x="73" y="425"/>
                    </a:lnTo>
                    <a:lnTo>
                      <a:pt x="79" y="425"/>
                    </a:lnTo>
                    <a:lnTo>
                      <a:pt x="79" y="419"/>
                    </a:lnTo>
                    <a:lnTo>
                      <a:pt x="73" y="419"/>
                    </a:lnTo>
                    <a:lnTo>
                      <a:pt x="79" y="419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79" y="400"/>
                    </a:lnTo>
                    <a:lnTo>
                      <a:pt x="85" y="406"/>
                    </a:lnTo>
                    <a:lnTo>
                      <a:pt x="91" y="406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7" y="406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7" y="394"/>
                    </a:lnTo>
                    <a:lnTo>
                      <a:pt x="97" y="388"/>
                    </a:lnTo>
                    <a:lnTo>
                      <a:pt x="103" y="388"/>
                    </a:lnTo>
                    <a:lnTo>
                      <a:pt x="109" y="388"/>
                    </a:lnTo>
                    <a:lnTo>
                      <a:pt x="109" y="382"/>
                    </a:lnTo>
                    <a:lnTo>
                      <a:pt x="109" y="376"/>
                    </a:lnTo>
                    <a:lnTo>
                      <a:pt x="115" y="376"/>
                    </a:lnTo>
                    <a:lnTo>
                      <a:pt x="115" y="369"/>
                    </a:lnTo>
                    <a:lnTo>
                      <a:pt x="121" y="369"/>
                    </a:lnTo>
                    <a:lnTo>
                      <a:pt x="121" y="363"/>
                    </a:lnTo>
                    <a:lnTo>
                      <a:pt x="127" y="363"/>
                    </a:lnTo>
                    <a:lnTo>
                      <a:pt x="139" y="357"/>
                    </a:lnTo>
                    <a:lnTo>
                      <a:pt x="139" y="351"/>
                    </a:lnTo>
                    <a:lnTo>
                      <a:pt x="133" y="351"/>
                    </a:lnTo>
                    <a:lnTo>
                      <a:pt x="133" y="345"/>
                    </a:lnTo>
                    <a:lnTo>
                      <a:pt x="139" y="345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45" y="308"/>
                    </a:lnTo>
                    <a:lnTo>
                      <a:pt x="145" y="302"/>
                    </a:lnTo>
                    <a:lnTo>
                      <a:pt x="151" y="296"/>
                    </a:lnTo>
                    <a:lnTo>
                      <a:pt x="157" y="296"/>
                    </a:lnTo>
                    <a:lnTo>
                      <a:pt x="157" y="283"/>
                    </a:lnTo>
                    <a:lnTo>
                      <a:pt x="157" y="277"/>
                    </a:lnTo>
                    <a:lnTo>
                      <a:pt x="151" y="277"/>
                    </a:lnTo>
                    <a:lnTo>
                      <a:pt x="151" y="271"/>
                    </a:lnTo>
                    <a:lnTo>
                      <a:pt x="145" y="271"/>
                    </a:lnTo>
                    <a:lnTo>
                      <a:pt x="139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45" y="253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7" y="234"/>
                    </a:lnTo>
                    <a:lnTo>
                      <a:pt x="163" y="234"/>
                    </a:lnTo>
                    <a:lnTo>
                      <a:pt x="163" y="240"/>
                    </a:lnTo>
                    <a:lnTo>
                      <a:pt x="169" y="240"/>
                    </a:lnTo>
                    <a:lnTo>
                      <a:pt x="182" y="246"/>
                    </a:lnTo>
                    <a:lnTo>
                      <a:pt x="188" y="253"/>
                    </a:lnTo>
                    <a:lnTo>
                      <a:pt x="194" y="253"/>
                    </a:lnTo>
                    <a:lnTo>
                      <a:pt x="200" y="259"/>
                    </a:lnTo>
                    <a:lnTo>
                      <a:pt x="206" y="259"/>
                    </a:lnTo>
                    <a:lnTo>
                      <a:pt x="206" y="253"/>
                    </a:lnTo>
                    <a:lnTo>
                      <a:pt x="206" y="246"/>
                    </a:lnTo>
                    <a:lnTo>
                      <a:pt x="206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12" y="222"/>
                    </a:lnTo>
                    <a:lnTo>
                      <a:pt x="218" y="209"/>
                    </a:lnTo>
                    <a:lnTo>
                      <a:pt x="218" y="203"/>
                    </a:lnTo>
                    <a:lnTo>
                      <a:pt x="218" y="191"/>
                    </a:lnTo>
                    <a:lnTo>
                      <a:pt x="224" y="185"/>
                    </a:lnTo>
                    <a:lnTo>
                      <a:pt x="224" y="166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6" y="154"/>
                    </a:lnTo>
                    <a:lnTo>
                      <a:pt x="236" y="148"/>
                    </a:lnTo>
                    <a:lnTo>
                      <a:pt x="242" y="142"/>
                    </a:lnTo>
                    <a:lnTo>
                      <a:pt x="242" y="136"/>
                    </a:lnTo>
                    <a:lnTo>
                      <a:pt x="242" y="129"/>
                    </a:lnTo>
                    <a:lnTo>
                      <a:pt x="224" y="123"/>
                    </a:lnTo>
                    <a:lnTo>
                      <a:pt x="224" y="117"/>
                    </a:lnTo>
                    <a:lnTo>
                      <a:pt x="230" y="105"/>
                    </a:lnTo>
                    <a:lnTo>
                      <a:pt x="224" y="105"/>
                    </a:lnTo>
                    <a:lnTo>
                      <a:pt x="218" y="105"/>
                    </a:lnTo>
                    <a:lnTo>
                      <a:pt x="206" y="105"/>
                    </a:lnTo>
                    <a:lnTo>
                      <a:pt x="200" y="105"/>
                    </a:lnTo>
                    <a:lnTo>
                      <a:pt x="194" y="99"/>
                    </a:lnTo>
                    <a:lnTo>
                      <a:pt x="200" y="99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88" y="86"/>
                    </a:lnTo>
                    <a:lnTo>
                      <a:pt x="188" y="80"/>
                    </a:lnTo>
                    <a:lnTo>
                      <a:pt x="182" y="80"/>
                    </a:lnTo>
                    <a:lnTo>
                      <a:pt x="176" y="80"/>
                    </a:lnTo>
                    <a:lnTo>
                      <a:pt x="169" y="74"/>
                    </a:lnTo>
                    <a:lnTo>
                      <a:pt x="169" y="68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9" y="49"/>
                    </a:lnTo>
                    <a:lnTo>
                      <a:pt x="163" y="49"/>
                    </a:lnTo>
                    <a:lnTo>
                      <a:pt x="169" y="43"/>
                    </a:lnTo>
                    <a:lnTo>
                      <a:pt x="176" y="43"/>
                    </a:lnTo>
                    <a:lnTo>
                      <a:pt x="176" y="37"/>
                    </a:lnTo>
                    <a:lnTo>
                      <a:pt x="182" y="31"/>
                    </a:lnTo>
                    <a:lnTo>
                      <a:pt x="188" y="25"/>
                    </a:lnTo>
                    <a:lnTo>
                      <a:pt x="188" y="19"/>
                    </a:lnTo>
                    <a:lnTo>
                      <a:pt x="182" y="19"/>
                    </a:lnTo>
                    <a:lnTo>
                      <a:pt x="182" y="13"/>
                    </a:lnTo>
                    <a:lnTo>
                      <a:pt x="188" y="6"/>
                    </a:lnTo>
                    <a:lnTo>
                      <a:pt x="194" y="6"/>
                    </a:lnTo>
                    <a:lnTo>
                      <a:pt x="224" y="6"/>
                    </a:lnTo>
                    <a:lnTo>
                      <a:pt x="242" y="6"/>
                    </a:lnTo>
                    <a:lnTo>
                      <a:pt x="254" y="6"/>
                    </a:lnTo>
                    <a:lnTo>
                      <a:pt x="284" y="6"/>
                    </a:lnTo>
                    <a:lnTo>
                      <a:pt x="308" y="6"/>
                    </a:lnTo>
                    <a:lnTo>
                      <a:pt x="320" y="6"/>
                    </a:lnTo>
                    <a:lnTo>
                      <a:pt x="339" y="6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69" y="6"/>
                    </a:lnTo>
                    <a:lnTo>
                      <a:pt x="375" y="6"/>
                    </a:lnTo>
                    <a:lnTo>
                      <a:pt x="381" y="6"/>
                    </a:lnTo>
                    <a:lnTo>
                      <a:pt x="429" y="0"/>
                    </a:lnTo>
                    <a:lnTo>
                      <a:pt x="477" y="0"/>
                    </a:lnTo>
                    <a:lnTo>
                      <a:pt x="483" y="0"/>
                    </a:lnTo>
                    <a:lnTo>
                      <a:pt x="489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8" y="0"/>
                    </a:lnTo>
                    <a:lnTo>
                      <a:pt x="550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8" y="0"/>
                    </a:lnTo>
                    <a:lnTo>
                      <a:pt x="616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719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767" y="0"/>
                    </a:lnTo>
                    <a:lnTo>
                      <a:pt x="779" y="0"/>
                    </a:lnTo>
                    <a:lnTo>
                      <a:pt x="779" y="6"/>
                    </a:lnTo>
                    <a:lnTo>
                      <a:pt x="785" y="6"/>
                    </a:lnTo>
                    <a:lnTo>
                      <a:pt x="785" y="13"/>
                    </a:lnTo>
                    <a:lnTo>
                      <a:pt x="785" y="6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3"/>
                    </a:lnTo>
                    <a:lnTo>
                      <a:pt x="791" y="13"/>
                    </a:lnTo>
                    <a:lnTo>
                      <a:pt x="791" y="19"/>
                    </a:lnTo>
                    <a:lnTo>
                      <a:pt x="785" y="25"/>
                    </a:lnTo>
                    <a:lnTo>
                      <a:pt x="779" y="25"/>
                    </a:lnTo>
                    <a:lnTo>
                      <a:pt x="773" y="25"/>
                    </a:lnTo>
                    <a:lnTo>
                      <a:pt x="773" y="31"/>
                    </a:lnTo>
                    <a:lnTo>
                      <a:pt x="779" y="31"/>
                    </a:lnTo>
                    <a:lnTo>
                      <a:pt x="785" y="31"/>
                    </a:lnTo>
                    <a:lnTo>
                      <a:pt x="791" y="31"/>
                    </a:lnTo>
                    <a:lnTo>
                      <a:pt x="791" y="37"/>
                    </a:lnTo>
                    <a:lnTo>
                      <a:pt x="791" y="43"/>
                    </a:lnTo>
                    <a:lnTo>
                      <a:pt x="791" y="49"/>
                    </a:lnTo>
                    <a:lnTo>
                      <a:pt x="791" y="43"/>
                    </a:lnTo>
                    <a:lnTo>
                      <a:pt x="785" y="43"/>
                    </a:lnTo>
                    <a:lnTo>
                      <a:pt x="779" y="43"/>
                    </a:lnTo>
                    <a:lnTo>
                      <a:pt x="779" y="49"/>
                    </a:lnTo>
                    <a:lnTo>
                      <a:pt x="773" y="49"/>
                    </a:lnTo>
                    <a:lnTo>
                      <a:pt x="773" y="56"/>
                    </a:lnTo>
                    <a:lnTo>
                      <a:pt x="767" y="56"/>
                    </a:lnTo>
                    <a:lnTo>
                      <a:pt x="761" y="56"/>
                    </a:lnTo>
                    <a:lnTo>
                      <a:pt x="761" y="62"/>
                    </a:lnTo>
                    <a:lnTo>
                      <a:pt x="755" y="62"/>
                    </a:lnTo>
                    <a:lnTo>
                      <a:pt x="755" y="68"/>
                    </a:lnTo>
                    <a:lnTo>
                      <a:pt x="749" y="68"/>
                    </a:lnTo>
                    <a:lnTo>
                      <a:pt x="749" y="62"/>
                    </a:lnTo>
                    <a:lnTo>
                      <a:pt x="749" y="56"/>
                    </a:lnTo>
                    <a:lnTo>
                      <a:pt x="743" y="56"/>
                    </a:lnTo>
                    <a:lnTo>
                      <a:pt x="743" y="49"/>
                    </a:lnTo>
                    <a:lnTo>
                      <a:pt x="743" y="56"/>
                    </a:lnTo>
                    <a:lnTo>
                      <a:pt x="737" y="56"/>
                    </a:lnTo>
                    <a:lnTo>
                      <a:pt x="737" y="62"/>
                    </a:lnTo>
                    <a:lnTo>
                      <a:pt x="731" y="68"/>
                    </a:lnTo>
                    <a:lnTo>
                      <a:pt x="731" y="74"/>
                    </a:lnTo>
                    <a:lnTo>
                      <a:pt x="731" y="80"/>
                    </a:lnTo>
                    <a:lnTo>
                      <a:pt x="725" y="80"/>
                    </a:lnTo>
                    <a:lnTo>
                      <a:pt x="725" y="86"/>
                    </a:lnTo>
                    <a:lnTo>
                      <a:pt x="719" y="86"/>
                    </a:lnTo>
                    <a:lnTo>
                      <a:pt x="713" y="86"/>
                    </a:lnTo>
                    <a:lnTo>
                      <a:pt x="719" y="86"/>
                    </a:lnTo>
                    <a:lnTo>
                      <a:pt x="719" y="80"/>
                    </a:lnTo>
                    <a:lnTo>
                      <a:pt x="725" y="80"/>
                    </a:lnTo>
                    <a:lnTo>
                      <a:pt x="725" y="74"/>
                    </a:lnTo>
                    <a:lnTo>
                      <a:pt x="725" y="68"/>
                    </a:lnTo>
                    <a:lnTo>
                      <a:pt x="725" y="74"/>
                    </a:lnTo>
                    <a:lnTo>
                      <a:pt x="719" y="74"/>
                    </a:lnTo>
                    <a:lnTo>
                      <a:pt x="719" y="80"/>
                    </a:lnTo>
                    <a:lnTo>
                      <a:pt x="713" y="74"/>
                    </a:lnTo>
                    <a:lnTo>
                      <a:pt x="713" y="80"/>
                    </a:lnTo>
                    <a:lnTo>
                      <a:pt x="707" y="80"/>
                    </a:lnTo>
                    <a:lnTo>
                      <a:pt x="707" y="74"/>
                    </a:lnTo>
                    <a:lnTo>
                      <a:pt x="707" y="68"/>
                    </a:lnTo>
                    <a:lnTo>
                      <a:pt x="701" y="68"/>
                    </a:lnTo>
                    <a:lnTo>
                      <a:pt x="701" y="74"/>
                    </a:lnTo>
                    <a:lnTo>
                      <a:pt x="701" y="68"/>
                    </a:lnTo>
                    <a:lnTo>
                      <a:pt x="695" y="68"/>
                    </a:lnTo>
                    <a:lnTo>
                      <a:pt x="695" y="74"/>
                    </a:lnTo>
                    <a:lnTo>
                      <a:pt x="689" y="74"/>
                    </a:lnTo>
                    <a:lnTo>
                      <a:pt x="689" y="68"/>
                    </a:lnTo>
                    <a:lnTo>
                      <a:pt x="683" y="68"/>
                    </a:lnTo>
                    <a:lnTo>
                      <a:pt x="683" y="62"/>
                    </a:lnTo>
                    <a:lnTo>
                      <a:pt x="683" y="68"/>
                    </a:lnTo>
                    <a:lnTo>
                      <a:pt x="683" y="74"/>
                    </a:lnTo>
                    <a:lnTo>
                      <a:pt x="677" y="74"/>
                    </a:lnTo>
                    <a:lnTo>
                      <a:pt x="677" y="80"/>
                    </a:lnTo>
                    <a:lnTo>
                      <a:pt x="671" y="80"/>
                    </a:lnTo>
                    <a:lnTo>
                      <a:pt x="671" y="74"/>
                    </a:lnTo>
                    <a:lnTo>
                      <a:pt x="671" y="68"/>
                    </a:lnTo>
                    <a:lnTo>
                      <a:pt x="664" y="68"/>
                    </a:lnTo>
                    <a:lnTo>
                      <a:pt x="664" y="74"/>
                    </a:lnTo>
                    <a:lnTo>
                      <a:pt x="658" y="74"/>
                    </a:lnTo>
                    <a:lnTo>
                      <a:pt x="658" y="68"/>
                    </a:lnTo>
                    <a:lnTo>
                      <a:pt x="658" y="62"/>
                    </a:lnTo>
                    <a:lnTo>
                      <a:pt x="652" y="62"/>
                    </a:lnTo>
                    <a:lnTo>
                      <a:pt x="652" y="56"/>
                    </a:lnTo>
                    <a:lnTo>
                      <a:pt x="646" y="56"/>
                    </a:lnTo>
                    <a:lnTo>
                      <a:pt x="640" y="56"/>
                    </a:lnTo>
                    <a:lnTo>
                      <a:pt x="634" y="62"/>
                    </a:lnTo>
                    <a:lnTo>
                      <a:pt x="628" y="62"/>
                    </a:lnTo>
                    <a:lnTo>
                      <a:pt x="628" y="56"/>
                    </a:lnTo>
                    <a:lnTo>
                      <a:pt x="634" y="56"/>
                    </a:lnTo>
                    <a:lnTo>
                      <a:pt x="640" y="56"/>
                    </a:lnTo>
                    <a:lnTo>
                      <a:pt x="640" y="49"/>
                    </a:lnTo>
                    <a:lnTo>
                      <a:pt x="640" y="43"/>
                    </a:lnTo>
                    <a:lnTo>
                      <a:pt x="640" y="37"/>
                    </a:lnTo>
                    <a:lnTo>
                      <a:pt x="634" y="37"/>
                    </a:lnTo>
                    <a:lnTo>
                      <a:pt x="628" y="43"/>
                    </a:lnTo>
                    <a:lnTo>
                      <a:pt x="628" y="49"/>
                    </a:lnTo>
                    <a:lnTo>
                      <a:pt x="622" y="49"/>
                    </a:lnTo>
                    <a:lnTo>
                      <a:pt x="622" y="43"/>
                    </a:lnTo>
                    <a:lnTo>
                      <a:pt x="616" y="43"/>
                    </a:lnTo>
                    <a:lnTo>
                      <a:pt x="616" y="37"/>
                    </a:lnTo>
                    <a:lnTo>
                      <a:pt x="610" y="37"/>
                    </a:lnTo>
                    <a:lnTo>
                      <a:pt x="610" y="31"/>
                    </a:lnTo>
                    <a:lnTo>
                      <a:pt x="604" y="31"/>
                    </a:lnTo>
                    <a:lnTo>
                      <a:pt x="604" y="37"/>
                    </a:lnTo>
                    <a:lnTo>
                      <a:pt x="598" y="37"/>
                    </a:lnTo>
                    <a:lnTo>
                      <a:pt x="592" y="37"/>
                    </a:lnTo>
                    <a:lnTo>
                      <a:pt x="592" y="31"/>
                    </a:lnTo>
                    <a:lnTo>
                      <a:pt x="586" y="31"/>
                    </a:lnTo>
                    <a:lnTo>
                      <a:pt x="586" y="37"/>
                    </a:lnTo>
                    <a:lnTo>
                      <a:pt x="580" y="37"/>
                    </a:lnTo>
                    <a:lnTo>
                      <a:pt x="580" y="31"/>
                    </a:lnTo>
                    <a:lnTo>
                      <a:pt x="574" y="31"/>
                    </a:lnTo>
                    <a:lnTo>
                      <a:pt x="574" y="37"/>
                    </a:lnTo>
                    <a:lnTo>
                      <a:pt x="574" y="43"/>
                    </a:lnTo>
                    <a:lnTo>
                      <a:pt x="568" y="43"/>
                    </a:lnTo>
                    <a:lnTo>
                      <a:pt x="568" y="49"/>
                    </a:lnTo>
                    <a:lnTo>
                      <a:pt x="562" y="49"/>
                    </a:lnTo>
                    <a:lnTo>
                      <a:pt x="556" y="56"/>
                    </a:lnTo>
                    <a:lnTo>
                      <a:pt x="550" y="56"/>
                    </a:lnTo>
                    <a:lnTo>
                      <a:pt x="550" y="62"/>
                    </a:lnTo>
                    <a:lnTo>
                      <a:pt x="556" y="68"/>
                    </a:lnTo>
                    <a:lnTo>
                      <a:pt x="556" y="74"/>
                    </a:lnTo>
                    <a:lnTo>
                      <a:pt x="550" y="74"/>
                    </a:lnTo>
                    <a:lnTo>
                      <a:pt x="544" y="74"/>
                    </a:lnTo>
                    <a:lnTo>
                      <a:pt x="544" y="80"/>
                    </a:lnTo>
                    <a:lnTo>
                      <a:pt x="544" y="86"/>
                    </a:lnTo>
                    <a:lnTo>
                      <a:pt x="544" y="93"/>
                    </a:lnTo>
                    <a:lnTo>
                      <a:pt x="550" y="93"/>
                    </a:lnTo>
                    <a:lnTo>
                      <a:pt x="550" y="99"/>
                    </a:lnTo>
                    <a:lnTo>
                      <a:pt x="544" y="99"/>
                    </a:lnTo>
                    <a:lnTo>
                      <a:pt x="538" y="99"/>
                    </a:lnTo>
                    <a:lnTo>
                      <a:pt x="538" y="93"/>
                    </a:lnTo>
                    <a:lnTo>
                      <a:pt x="532" y="93"/>
                    </a:lnTo>
                    <a:lnTo>
                      <a:pt x="526" y="93"/>
                    </a:lnTo>
                    <a:lnTo>
                      <a:pt x="526" y="86"/>
                    </a:lnTo>
                    <a:lnTo>
                      <a:pt x="520" y="86"/>
                    </a:lnTo>
                    <a:lnTo>
                      <a:pt x="514" y="86"/>
                    </a:lnTo>
                    <a:lnTo>
                      <a:pt x="514" y="93"/>
                    </a:lnTo>
                    <a:lnTo>
                      <a:pt x="520" y="93"/>
                    </a:lnTo>
                    <a:lnTo>
                      <a:pt x="520" y="99"/>
                    </a:lnTo>
                    <a:lnTo>
                      <a:pt x="514" y="99"/>
                    </a:lnTo>
                    <a:lnTo>
                      <a:pt x="514" y="105"/>
                    </a:lnTo>
                    <a:lnTo>
                      <a:pt x="508" y="105"/>
                    </a:lnTo>
                    <a:lnTo>
                      <a:pt x="508" y="99"/>
                    </a:lnTo>
                    <a:lnTo>
                      <a:pt x="508" y="105"/>
                    </a:lnTo>
                    <a:lnTo>
                      <a:pt x="502" y="105"/>
                    </a:lnTo>
                    <a:lnTo>
                      <a:pt x="495" y="105"/>
                    </a:lnTo>
                    <a:lnTo>
                      <a:pt x="495" y="111"/>
                    </a:lnTo>
                    <a:lnTo>
                      <a:pt x="502" y="117"/>
                    </a:lnTo>
                    <a:lnTo>
                      <a:pt x="508" y="117"/>
                    </a:lnTo>
                    <a:lnTo>
                      <a:pt x="508" y="123"/>
                    </a:lnTo>
                    <a:lnTo>
                      <a:pt x="514" y="123"/>
                    </a:lnTo>
                    <a:lnTo>
                      <a:pt x="520" y="123"/>
                    </a:lnTo>
                    <a:lnTo>
                      <a:pt x="520" y="129"/>
                    </a:lnTo>
                    <a:lnTo>
                      <a:pt x="520" y="136"/>
                    </a:lnTo>
                    <a:lnTo>
                      <a:pt x="514" y="136"/>
                    </a:lnTo>
                    <a:lnTo>
                      <a:pt x="514" y="142"/>
                    </a:lnTo>
                    <a:lnTo>
                      <a:pt x="508" y="142"/>
                    </a:lnTo>
                    <a:lnTo>
                      <a:pt x="508" y="148"/>
                    </a:lnTo>
                    <a:lnTo>
                      <a:pt x="502" y="148"/>
                    </a:lnTo>
                    <a:lnTo>
                      <a:pt x="502" y="154"/>
                    </a:lnTo>
                    <a:lnTo>
                      <a:pt x="502" y="160"/>
                    </a:lnTo>
                    <a:lnTo>
                      <a:pt x="502" y="166"/>
                    </a:lnTo>
                    <a:lnTo>
                      <a:pt x="495" y="173"/>
                    </a:lnTo>
                    <a:lnTo>
                      <a:pt x="495" y="179"/>
                    </a:lnTo>
                    <a:lnTo>
                      <a:pt x="502" y="179"/>
                    </a:lnTo>
                    <a:lnTo>
                      <a:pt x="502" y="185"/>
                    </a:lnTo>
                    <a:lnTo>
                      <a:pt x="502" y="179"/>
                    </a:lnTo>
                    <a:lnTo>
                      <a:pt x="508" y="179"/>
                    </a:lnTo>
                    <a:lnTo>
                      <a:pt x="514" y="179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0" y="191"/>
                    </a:lnTo>
                    <a:lnTo>
                      <a:pt x="514" y="191"/>
                    </a:lnTo>
                    <a:lnTo>
                      <a:pt x="514" y="197"/>
                    </a:lnTo>
                    <a:lnTo>
                      <a:pt x="520" y="197"/>
                    </a:lnTo>
                    <a:lnTo>
                      <a:pt x="526" y="197"/>
                    </a:lnTo>
                    <a:lnTo>
                      <a:pt x="526" y="203"/>
                    </a:lnTo>
                    <a:lnTo>
                      <a:pt x="520" y="203"/>
                    </a:lnTo>
                    <a:lnTo>
                      <a:pt x="520" y="209"/>
                    </a:lnTo>
                    <a:lnTo>
                      <a:pt x="520" y="216"/>
                    </a:lnTo>
                    <a:lnTo>
                      <a:pt x="514" y="216"/>
                    </a:lnTo>
                    <a:lnTo>
                      <a:pt x="514" y="222"/>
                    </a:lnTo>
                    <a:lnTo>
                      <a:pt x="508" y="222"/>
                    </a:lnTo>
                    <a:lnTo>
                      <a:pt x="508" y="228"/>
                    </a:lnTo>
                    <a:lnTo>
                      <a:pt x="502" y="228"/>
                    </a:lnTo>
                    <a:lnTo>
                      <a:pt x="495" y="228"/>
                    </a:lnTo>
                    <a:lnTo>
                      <a:pt x="489" y="228"/>
                    </a:lnTo>
                    <a:lnTo>
                      <a:pt x="489" y="234"/>
                    </a:lnTo>
                    <a:lnTo>
                      <a:pt x="489" y="240"/>
                    </a:lnTo>
                    <a:lnTo>
                      <a:pt x="483" y="240"/>
                    </a:lnTo>
                    <a:lnTo>
                      <a:pt x="483" y="246"/>
                    </a:lnTo>
                    <a:lnTo>
                      <a:pt x="483" y="253"/>
                    </a:lnTo>
                    <a:lnTo>
                      <a:pt x="477" y="253"/>
                    </a:lnTo>
                    <a:lnTo>
                      <a:pt x="477" y="259"/>
                    </a:lnTo>
                    <a:lnTo>
                      <a:pt x="483" y="259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7" y="271"/>
                    </a:lnTo>
                    <a:lnTo>
                      <a:pt x="471" y="271"/>
                    </a:lnTo>
                    <a:lnTo>
                      <a:pt x="471" y="277"/>
                    </a:lnTo>
                    <a:lnTo>
                      <a:pt x="465" y="277"/>
                    </a:lnTo>
                    <a:lnTo>
                      <a:pt x="465" y="283"/>
                    </a:lnTo>
                    <a:lnTo>
                      <a:pt x="459" y="283"/>
                    </a:lnTo>
                    <a:lnTo>
                      <a:pt x="459" y="289"/>
                    </a:lnTo>
                    <a:lnTo>
                      <a:pt x="453" y="289"/>
                    </a:lnTo>
                    <a:lnTo>
                      <a:pt x="453" y="296"/>
                    </a:lnTo>
                    <a:lnTo>
                      <a:pt x="453" y="302"/>
                    </a:lnTo>
                    <a:lnTo>
                      <a:pt x="447" y="302"/>
                    </a:lnTo>
                    <a:lnTo>
                      <a:pt x="447" y="308"/>
                    </a:lnTo>
                    <a:lnTo>
                      <a:pt x="447" y="314"/>
                    </a:lnTo>
                    <a:lnTo>
                      <a:pt x="453" y="314"/>
                    </a:lnTo>
                    <a:lnTo>
                      <a:pt x="459" y="314"/>
                    </a:lnTo>
                    <a:lnTo>
                      <a:pt x="465" y="314"/>
                    </a:lnTo>
                    <a:lnTo>
                      <a:pt x="465" y="308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83" y="326"/>
                    </a:lnTo>
                    <a:lnTo>
                      <a:pt x="483" y="333"/>
                    </a:lnTo>
                    <a:lnTo>
                      <a:pt x="477" y="333"/>
                    </a:lnTo>
                    <a:lnTo>
                      <a:pt x="471" y="333"/>
                    </a:lnTo>
                    <a:lnTo>
                      <a:pt x="465" y="333"/>
                    </a:lnTo>
                    <a:lnTo>
                      <a:pt x="465" y="339"/>
                    </a:lnTo>
                    <a:lnTo>
                      <a:pt x="471" y="339"/>
                    </a:lnTo>
                    <a:lnTo>
                      <a:pt x="471" y="333"/>
                    </a:lnTo>
                    <a:lnTo>
                      <a:pt x="477" y="333"/>
                    </a:lnTo>
                    <a:lnTo>
                      <a:pt x="477" y="339"/>
                    </a:lnTo>
                    <a:lnTo>
                      <a:pt x="483" y="339"/>
                    </a:lnTo>
                    <a:lnTo>
                      <a:pt x="483" y="345"/>
                    </a:lnTo>
                    <a:lnTo>
                      <a:pt x="489" y="345"/>
                    </a:lnTo>
                    <a:lnTo>
                      <a:pt x="489" y="351"/>
                    </a:lnTo>
                    <a:lnTo>
                      <a:pt x="483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69"/>
                    </a:lnTo>
                    <a:lnTo>
                      <a:pt x="471" y="376"/>
                    </a:lnTo>
                    <a:lnTo>
                      <a:pt x="477" y="376"/>
                    </a:lnTo>
                    <a:lnTo>
                      <a:pt x="483" y="376"/>
                    </a:lnTo>
                    <a:lnTo>
                      <a:pt x="489" y="376"/>
                    </a:lnTo>
                    <a:lnTo>
                      <a:pt x="495" y="376"/>
                    </a:lnTo>
                    <a:lnTo>
                      <a:pt x="495" y="382"/>
                    </a:lnTo>
                    <a:lnTo>
                      <a:pt x="502" y="382"/>
                    </a:lnTo>
                    <a:lnTo>
                      <a:pt x="508" y="382"/>
                    </a:lnTo>
                    <a:lnTo>
                      <a:pt x="514" y="382"/>
                    </a:lnTo>
                    <a:lnTo>
                      <a:pt x="514" y="388"/>
                    </a:lnTo>
                    <a:lnTo>
                      <a:pt x="520" y="388"/>
                    </a:lnTo>
                    <a:lnTo>
                      <a:pt x="526" y="388"/>
                    </a:lnTo>
                    <a:lnTo>
                      <a:pt x="532" y="388"/>
                    </a:lnTo>
                    <a:lnTo>
                      <a:pt x="532" y="394"/>
                    </a:lnTo>
                    <a:lnTo>
                      <a:pt x="538" y="394"/>
                    </a:lnTo>
                    <a:lnTo>
                      <a:pt x="544" y="394"/>
                    </a:lnTo>
                    <a:lnTo>
                      <a:pt x="550" y="394"/>
                    </a:lnTo>
                    <a:lnTo>
                      <a:pt x="556" y="394"/>
                    </a:lnTo>
                    <a:lnTo>
                      <a:pt x="556" y="400"/>
                    </a:lnTo>
                    <a:lnTo>
                      <a:pt x="562" y="400"/>
                    </a:lnTo>
                    <a:lnTo>
                      <a:pt x="568" y="400"/>
                    </a:lnTo>
                    <a:lnTo>
                      <a:pt x="574" y="400"/>
                    </a:lnTo>
                    <a:lnTo>
                      <a:pt x="580" y="400"/>
                    </a:lnTo>
                    <a:lnTo>
                      <a:pt x="586" y="400"/>
                    </a:lnTo>
                    <a:lnTo>
                      <a:pt x="592" y="400"/>
                    </a:lnTo>
                    <a:lnTo>
                      <a:pt x="592" y="406"/>
                    </a:lnTo>
                    <a:lnTo>
                      <a:pt x="586" y="406"/>
                    </a:lnTo>
                    <a:lnTo>
                      <a:pt x="592" y="406"/>
                    </a:lnTo>
                    <a:lnTo>
                      <a:pt x="592" y="412"/>
                    </a:lnTo>
                    <a:lnTo>
                      <a:pt x="598" y="412"/>
                    </a:lnTo>
                    <a:lnTo>
                      <a:pt x="604" y="412"/>
                    </a:lnTo>
                    <a:lnTo>
                      <a:pt x="604" y="419"/>
                    </a:lnTo>
                    <a:lnTo>
                      <a:pt x="604" y="425"/>
                    </a:lnTo>
                    <a:lnTo>
                      <a:pt x="604" y="431"/>
                    </a:lnTo>
                    <a:lnTo>
                      <a:pt x="610" y="431"/>
                    </a:lnTo>
                    <a:lnTo>
                      <a:pt x="610" y="437"/>
                    </a:lnTo>
                    <a:lnTo>
                      <a:pt x="616" y="437"/>
                    </a:lnTo>
                    <a:lnTo>
                      <a:pt x="616" y="443"/>
                    </a:lnTo>
                    <a:lnTo>
                      <a:pt x="616" y="449"/>
                    </a:lnTo>
                    <a:lnTo>
                      <a:pt x="616" y="456"/>
                    </a:lnTo>
                    <a:lnTo>
                      <a:pt x="610" y="456"/>
                    </a:lnTo>
                    <a:lnTo>
                      <a:pt x="604" y="456"/>
                    </a:lnTo>
                    <a:lnTo>
                      <a:pt x="604" y="462"/>
                    </a:lnTo>
                    <a:lnTo>
                      <a:pt x="610" y="462"/>
                    </a:lnTo>
                    <a:lnTo>
                      <a:pt x="610" y="468"/>
                    </a:lnTo>
                    <a:lnTo>
                      <a:pt x="616" y="468"/>
                    </a:lnTo>
                    <a:lnTo>
                      <a:pt x="622" y="468"/>
                    </a:lnTo>
                    <a:lnTo>
                      <a:pt x="622" y="474"/>
                    </a:lnTo>
                    <a:lnTo>
                      <a:pt x="628" y="474"/>
                    </a:lnTo>
                    <a:lnTo>
                      <a:pt x="628" y="480"/>
                    </a:lnTo>
                    <a:lnTo>
                      <a:pt x="628" y="486"/>
                    </a:lnTo>
                    <a:lnTo>
                      <a:pt x="628" y="492"/>
                    </a:lnTo>
                    <a:lnTo>
                      <a:pt x="634" y="492"/>
                    </a:lnTo>
                    <a:lnTo>
                      <a:pt x="628" y="492"/>
                    </a:lnTo>
                    <a:lnTo>
                      <a:pt x="628" y="499"/>
                    </a:lnTo>
                    <a:lnTo>
                      <a:pt x="634" y="499"/>
                    </a:lnTo>
                    <a:lnTo>
                      <a:pt x="634" y="505"/>
                    </a:lnTo>
                    <a:lnTo>
                      <a:pt x="634" y="511"/>
                    </a:lnTo>
                    <a:lnTo>
                      <a:pt x="634" y="517"/>
                    </a:lnTo>
                    <a:lnTo>
                      <a:pt x="640" y="517"/>
                    </a:lnTo>
                    <a:lnTo>
                      <a:pt x="640" y="523"/>
                    </a:lnTo>
                    <a:lnTo>
                      <a:pt x="640" y="529"/>
                    </a:lnTo>
                    <a:lnTo>
                      <a:pt x="640" y="536"/>
                    </a:lnTo>
                    <a:lnTo>
                      <a:pt x="634" y="536"/>
                    </a:lnTo>
                    <a:lnTo>
                      <a:pt x="634" y="542"/>
                    </a:lnTo>
                    <a:lnTo>
                      <a:pt x="628" y="542"/>
                    </a:lnTo>
                    <a:lnTo>
                      <a:pt x="622" y="542"/>
                    </a:lnTo>
                    <a:lnTo>
                      <a:pt x="622" y="548"/>
                    </a:lnTo>
                    <a:lnTo>
                      <a:pt x="616" y="548"/>
                    </a:lnTo>
                    <a:lnTo>
                      <a:pt x="616" y="554"/>
                    </a:lnTo>
                    <a:lnTo>
                      <a:pt x="610" y="554"/>
                    </a:lnTo>
                    <a:lnTo>
                      <a:pt x="604" y="554"/>
                    </a:lnTo>
                    <a:lnTo>
                      <a:pt x="604" y="560"/>
                    </a:lnTo>
                    <a:lnTo>
                      <a:pt x="604" y="566"/>
                    </a:lnTo>
                    <a:lnTo>
                      <a:pt x="598" y="566"/>
                    </a:lnTo>
                    <a:lnTo>
                      <a:pt x="598" y="572"/>
                    </a:lnTo>
                    <a:lnTo>
                      <a:pt x="598" y="579"/>
                    </a:lnTo>
                    <a:lnTo>
                      <a:pt x="598" y="585"/>
                    </a:lnTo>
                    <a:lnTo>
                      <a:pt x="598" y="591"/>
                    </a:lnTo>
                    <a:lnTo>
                      <a:pt x="592" y="591"/>
                    </a:lnTo>
                    <a:lnTo>
                      <a:pt x="592" y="597"/>
                    </a:lnTo>
                    <a:lnTo>
                      <a:pt x="586" y="597"/>
                    </a:lnTo>
                    <a:lnTo>
                      <a:pt x="586" y="603"/>
                    </a:lnTo>
                    <a:lnTo>
                      <a:pt x="586" y="597"/>
                    </a:lnTo>
                    <a:lnTo>
                      <a:pt x="580" y="597"/>
                    </a:lnTo>
                    <a:lnTo>
                      <a:pt x="574" y="597"/>
                    </a:lnTo>
                    <a:lnTo>
                      <a:pt x="568" y="597"/>
                    </a:lnTo>
                    <a:lnTo>
                      <a:pt x="562" y="597"/>
                    </a:lnTo>
                    <a:lnTo>
                      <a:pt x="556" y="597"/>
                    </a:lnTo>
                    <a:lnTo>
                      <a:pt x="556" y="591"/>
                    </a:lnTo>
                    <a:lnTo>
                      <a:pt x="550" y="591"/>
                    </a:lnTo>
                    <a:lnTo>
                      <a:pt x="550" y="597"/>
                    </a:lnTo>
                    <a:lnTo>
                      <a:pt x="550" y="603"/>
                    </a:lnTo>
                    <a:lnTo>
                      <a:pt x="544" y="603"/>
                    </a:lnTo>
                    <a:lnTo>
                      <a:pt x="544" y="609"/>
                    </a:lnTo>
                    <a:lnTo>
                      <a:pt x="538" y="609"/>
                    </a:lnTo>
                    <a:lnTo>
                      <a:pt x="538" y="616"/>
                    </a:lnTo>
                    <a:lnTo>
                      <a:pt x="538" y="622"/>
                    </a:lnTo>
                    <a:lnTo>
                      <a:pt x="544" y="622"/>
                    </a:lnTo>
                    <a:lnTo>
                      <a:pt x="544" y="628"/>
                    </a:lnTo>
                    <a:lnTo>
                      <a:pt x="538" y="628"/>
                    </a:lnTo>
                    <a:lnTo>
                      <a:pt x="538" y="634"/>
                    </a:lnTo>
                    <a:lnTo>
                      <a:pt x="544" y="634"/>
                    </a:lnTo>
                    <a:lnTo>
                      <a:pt x="544" y="640"/>
                    </a:lnTo>
                    <a:lnTo>
                      <a:pt x="544" y="646"/>
                    </a:lnTo>
                    <a:lnTo>
                      <a:pt x="550" y="646"/>
                    </a:lnTo>
                    <a:lnTo>
                      <a:pt x="550" y="652"/>
                    </a:lnTo>
                    <a:lnTo>
                      <a:pt x="556" y="652"/>
                    </a:lnTo>
                    <a:lnTo>
                      <a:pt x="556" y="659"/>
                    </a:lnTo>
                    <a:lnTo>
                      <a:pt x="556" y="665"/>
                    </a:lnTo>
                    <a:lnTo>
                      <a:pt x="562" y="665"/>
                    </a:lnTo>
                    <a:lnTo>
                      <a:pt x="568" y="665"/>
                    </a:lnTo>
                    <a:lnTo>
                      <a:pt x="568" y="671"/>
                    </a:lnTo>
                    <a:lnTo>
                      <a:pt x="574" y="671"/>
                    </a:lnTo>
                    <a:lnTo>
                      <a:pt x="580" y="671"/>
                    </a:lnTo>
                    <a:lnTo>
                      <a:pt x="586" y="671"/>
                    </a:lnTo>
                    <a:lnTo>
                      <a:pt x="592" y="671"/>
                    </a:lnTo>
                    <a:lnTo>
                      <a:pt x="592" y="677"/>
                    </a:lnTo>
                    <a:lnTo>
                      <a:pt x="598" y="677"/>
                    </a:lnTo>
                    <a:lnTo>
                      <a:pt x="604" y="677"/>
                    </a:lnTo>
                    <a:lnTo>
                      <a:pt x="610" y="677"/>
                    </a:lnTo>
                    <a:lnTo>
                      <a:pt x="610" y="683"/>
                    </a:lnTo>
                    <a:lnTo>
                      <a:pt x="616" y="683"/>
                    </a:lnTo>
                    <a:lnTo>
                      <a:pt x="622" y="683"/>
                    </a:lnTo>
                    <a:lnTo>
                      <a:pt x="628" y="683"/>
                    </a:lnTo>
                    <a:lnTo>
                      <a:pt x="634" y="683"/>
                    </a:lnTo>
                    <a:lnTo>
                      <a:pt x="634" y="689"/>
                    </a:lnTo>
                    <a:lnTo>
                      <a:pt x="640" y="689"/>
                    </a:lnTo>
                    <a:lnTo>
                      <a:pt x="640" y="683"/>
                    </a:lnTo>
                    <a:lnTo>
                      <a:pt x="646" y="689"/>
                    </a:lnTo>
                    <a:lnTo>
                      <a:pt x="646" y="683"/>
                    </a:lnTo>
                    <a:lnTo>
                      <a:pt x="652" y="683"/>
                    </a:lnTo>
                    <a:lnTo>
                      <a:pt x="658" y="683"/>
                    </a:lnTo>
                    <a:lnTo>
                      <a:pt x="664" y="683"/>
                    </a:lnTo>
                    <a:lnTo>
                      <a:pt x="664" y="689"/>
                    </a:lnTo>
                    <a:lnTo>
                      <a:pt x="671" y="689"/>
                    </a:lnTo>
                    <a:lnTo>
                      <a:pt x="671" y="683"/>
                    </a:lnTo>
                    <a:lnTo>
                      <a:pt x="677" y="683"/>
                    </a:lnTo>
                    <a:lnTo>
                      <a:pt x="677" y="689"/>
                    </a:lnTo>
                    <a:lnTo>
                      <a:pt x="683" y="689"/>
                    </a:lnTo>
                    <a:lnTo>
                      <a:pt x="689" y="689"/>
                    </a:lnTo>
                    <a:lnTo>
                      <a:pt x="695" y="689"/>
                    </a:lnTo>
                    <a:lnTo>
                      <a:pt x="695" y="683"/>
                    </a:lnTo>
                    <a:lnTo>
                      <a:pt x="701" y="683"/>
                    </a:lnTo>
                    <a:lnTo>
                      <a:pt x="701" y="689"/>
                    </a:lnTo>
                    <a:lnTo>
                      <a:pt x="707" y="689"/>
                    </a:lnTo>
                    <a:lnTo>
                      <a:pt x="713" y="689"/>
                    </a:lnTo>
                    <a:lnTo>
                      <a:pt x="719" y="689"/>
                    </a:lnTo>
                    <a:lnTo>
                      <a:pt x="725" y="689"/>
                    </a:lnTo>
                    <a:lnTo>
                      <a:pt x="725" y="696"/>
                    </a:lnTo>
                    <a:lnTo>
                      <a:pt x="731" y="696"/>
                    </a:lnTo>
                    <a:lnTo>
                      <a:pt x="731" y="689"/>
                    </a:lnTo>
                    <a:lnTo>
                      <a:pt x="731" y="696"/>
                    </a:lnTo>
                    <a:lnTo>
                      <a:pt x="737" y="696"/>
                    </a:lnTo>
                    <a:lnTo>
                      <a:pt x="737" y="702"/>
                    </a:lnTo>
                    <a:lnTo>
                      <a:pt x="743" y="702"/>
                    </a:lnTo>
                    <a:lnTo>
                      <a:pt x="749" y="702"/>
                    </a:lnTo>
                    <a:lnTo>
                      <a:pt x="749" y="708"/>
                    </a:lnTo>
                    <a:lnTo>
                      <a:pt x="749" y="714"/>
                    </a:lnTo>
                    <a:lnTo>
                      <a:pt x="749" y="720"/>
                    </a:lnTo>
                    <a:lnTo>
                      <a:pt x="749" y="726"/>
                    </a:lnTo>
                    <a:lnTo>
                      <a:pt x="749" y="732"/>
                    </a:lnTo>
                    <a:lnTo>
                      <a:pt x="743" y="732"/>
                    </a:lnTo>
                    <a:lnTo>
                      <a:pt x="743" y="739"/>
                    </a:lnTo>
                    <a:lnTo>
                      <a:pt x="743" y="745"/>
                    </a:lnTo>
                    <a:lnTo>
                      <a:pt x="743" y="751"/>
                    </a:lnTo>
                    <a:lnTo>
                      <a:pt x="737" y="751"/>
                    </a:lnTo>
                    <a:lnTo>
                      <a:pt x="737" y="745"/>
                    </a:lnTo>
                    <a:lnTo>
                      <a:pt x="737" y="751"/>
                    </a:lnTo>
                    <a:lnTo>
                      <a:pt x="737" y="757"/>
                    </a:lnTo>
                    <a:lnTo>
                      <a:pt x="731" y="757"/>
                    </a:lnTo>
                    <a:lnTo>
                      <a:pt x="731" y="763"/>
                    </a:lnTo>
                    <a:lnTo>
                      <a:pt x="725" y="763"/>
                    </a:lnTo>
                    <a:lnTo>
                      <a:pt x="725" y="769"/>
                    </a:lnTo>
                    <a:lnTo>
                      <a:pt x="725" y="775"/>
                    </a:lnTo>
                    <a:lnTo>
                      <a:pt x="719" y="775"/>
                    </a:lnTo>
                    <a:lnTo>
                      <a:pt x="719" y="782"/>
                    </a:lnTo>
                    <a:lnTo>
                      <a:pt x="713" y="782"/>
                    </a:lnTo>
                    <a:lnTo>
                      <a:pt x="713" y="788"/>
                    </a:lnTo>
                    <a:lnTo>
                      <a:pt x="713" y="794"/>
                    </a:lnTo>
                    <a:lnTo>
                      <a:pt x="707" y="794"/>
                    </a:lnTo>
                    <a:lnTo>
                      <a:pt x="707" y="800"/>
                    </a:lnTo>
                    <a:lnTo>
                      <a:pt x="707" y="806"/>
                    </a:lnTo>
                    <a:lnTo>
                      <a:pt x="701" y="806"/>
                    </a:lnTo>
                    <a:lnTo>
                      <a:pt x="695" y="812"/>
                    </a:lnTo>
                    <a:lnTo>
                      <a:pt x="695" y="806"/>
                    </a:lnTo>
                    <a:lnTo>
                      <a:pt x="695" y="800"/>
                    </a:lnTo>
                    <a:lnTo>
                      <a:pt x="689" y="794"/>
                    </a:lnTo>
                    <a:lnTo>
                      <a:pt x="689" y="788"/>
                    </a:lnTo>
                    <a:lnTo>
                      <a:pt x="689" y="782"/>
                    </a:lnTo>
                    <a:lnTo>
                      <a:pt x="683" y="775"/>
                    </a:lnTo>
                    <a:lnTo>
                      <a:pt x="652" y="775"/>
                    </a:lnTo>
                    <a:lnTo>
                      <a:pt x="646" y="775"/>
                    </a:lnTo>
                    <a:lnTo>
                      <a:pt x="634" y="775"/>
                    </a:lnTo>
                    <a:lnTo>
                      <a:pt x="622" y="775"/>
                    </a:lnTo>
                    <a:lnTo>
                      <a:pt x="616" y="775"/>
                    </a:lnTo>
                    <a:lnTo>
                      <a:pt x="616" y="751"/>
                    </a:lnTo>
                    <a:lnTo>
                      <a:pt x="616" y="745"/>
                    </a:lnTo>
                    <a:lnTo>
                      <a:pt x="616" y="732"/>
                    </a:lnTo>
                    <a:lnTo>
                      <a:pt x="616" y="726"/>
                    </a:lnTo>
                    <a:lnTo>
                      <a:pt x="616" y="714"/>
                    </a:lnTo>
                    <a:lnTo>
                      <a:pt x="610" y="714"/>
                    </a:lnTo>
                    <a:lnTo>
                      <a:pt x="610" y="708"/>
                    </a:lnTo>
                    <a:lnTo>
                      <a:pt x="604" y="708"/>
                    </a:lnTo>
                    <a:lnTo>
                      <a:pt x="592" y="696"/>
                    </a:lnTo>
                    <a:lnTo>
                      <a:pt x="580" y="677"/>
                    </a:lnTo>
                    <a:lnTo>
                      <a:pt x="574" y="677"/>
                    </a:lnTo>
                    <a:lnTo>
                      <a:pt x="574" y="683"/>
                    </a:lnTo>
                    <a:lnTo>
                      <a:pt x="568" y="689"/>
                    </a:lnTo>
                    <a:lnTo>
                      <a:pt x="568" y="696"/>
                    </a:lnTo>
                    <a:lnTo>
                      <a:pt x="562" y="702"/>
                    </a:lnTo>
                    <a:lnTo>
                      <a:pt x="562" y="708"/>
                    </a:lnTo>
                    <a:lnTo>
                      <a:pt x="556" y="714"/>
                    </a:lnTo>
                    <a:lnTo>
                      <a:pt x="550" y="726"/>
                    </a:lnTo>
                    <a:lnTo>
                      <a:pt x="544" y="732"/>
                    </a:lnTo>
                    <a:lnTo>
                      <a:pt x="544" y="739"/>
                    </a:lnTo>
                    <a:lnTo>
                      <a:pt x="538" y="739"/>
                    </a:lnTo>
                    <a:lnTo>
                      <a:pt x="526" y="732"/>
                    </a:lnTo>
                    <a:lnTo>
                      <a:pt x="520" y="726"/>
                    </a:lnTo>
                    <a:lnTo>
                      <a:pt x="514" y="726"/>
                    </a:lnTo>
                    <a:lnTo>
                      <a:pt x="514" y="732"/>
                    </a:lnTo>
                    <a:lnTo>
                      <a:pt x="514" y="739"/>
                    </a:lnTo>
                    <a:lnTo>
                      <a:pt x="508" y="745"/>
                    </a:lnTo>
                    <a:lnTo>
                      <a:pt x="514" y="751"/>
                    </a:lnTo>
                    <a:lnTo>
                      <a:pt x="526" y="757"/>
                    </a:lnTo>
                    <a:lnTo>
                      <a:pt x="526" y="763"/>
                    </a:lnTo>
                    <a:lnTo>
                      <a:pt x="526" y="769"/>
                    </a:lnTo>
                    <a:lnTo>
                      <a:pt x="520" y="769"/>
                    </a:lnTo>
                    <a:lnTo>
                      <a:pt x="520" y="775"/>
                    </a:lnTo>
                    <a:lnTo>
                      <a:pt x="514" y="782"/>
                    </a:lnTo>
                    <a:lnTo>
                      <a:pt x="514" y="788"/>
                    </a:lnTo>
                    <a:lnTo>
                      <a:pt x="508" y="800"/>
                    </a:lnTo>
                    <a:lnTo>
                      <a:pt x="502" y="800"/>
                    </a:lnTo>
                    <a:lnTo>
                      <a:pt x="495" y="800"/>
                    </a:lnTo>
                    <a:lnTo>
                      <a:pt x="489" y="800"/>
                    </a:lnTo>
                    <a:lnTo>
                      <a:pt x="483" y="800"/>
                    </a:lnTo>
                    <a:lnTo>
                      <a:pt x="483" y="794"/>
                    </a:lnTo>
                    <a:lnTo>
                      <a:pt x="477" y="788"/>
                    </a:lnTo>
                    <a:lnTo>
                      <a:pt x="471" y="782"/>
                    </a:lnTo>
                    <a:lnTo>
                      <a:pt x="465" y="788"/>
                    </a:lnTo>
                    <a:lnTo>
                      <a:pt x="459" y="788"/>
                    </a:lnTo>
                    <a:lnTo>
                      <a:pt x="453" y="788"/>
                    </a:lnTo>
                    <a:lnTo>
                      <a:pt x="453" y="794"/>
                    </a:lnTo>
                    <a:lnTo>
                      <a:pt x="453" y="800"/>
                    </a:lnTo>
                    <a:lnTo>
                      <a:pt x="459" y="806"/>
                    </a:lnTo>
                    <a:lnTo>
                      <a:pt x="459" y="812"/>
                    </a:lnTo>
                    <a:lnTo>
                      <a:pt x="459" y="819"/>
                    </a:lnTo>
                    <a:lnTo>
                      <a:pt x="459" y="825"/>
                    </a:lnTo>
                    <a:lnTo>
                      <a:pt x="459" y="849"/>
                    </a:lnTo>
                    <a:lnTo>
                      <a:pt x="459" y="862"/>
                    </a:lnTo>
                    <a:lnTo>
                      <a:pt x="465" y="868"/>
                    </a:lnTo>
                    <a:lnTo>
                      <a:pt x="471" y="874"/>
                    </a:lnTo>
                    <a:lnTo>
                      <a:pt x="471" y="880"/>
                    </a:lnTo>
                    <a:lnTo>
                      <a:pt x="477" y="886"/>
                    </a:lnTo>
                    <a:lnTo>
                      <a:pt x="483" y="892"/>
                    </a:lnTo>
                    <a:lnTo>
                      <a:pt x="483" y="899"/>
                    </a:lnTo>
                    <a:lnTo>
                      <a:pt x="489" y="905"/>
                    </a:lnTo>
                    <a:lnTo>
                      <a:pt x="489" y="911"/>
                    </a:lnTo>
                    <a:lnTo>
                      <a:pt x="495" y="917"/>
                    </a:lnTo>
                    <a:lnTo>
                      <a:pt x="502" y="923"/>
                    </a:lnTo>
                    <a:lnTo>
                      <a:pt x="508" y="935"/>
                    </a:lnTo>
                    <a:lnTo>
                      <a:pt x="520" y="948"/>
                    </a:lnTo>
                    <a:lnTo>
                      <a:pt x="526" y="948"/>
                    </a:lnTo>
                    <a:lnTo>
                      <a:pt x="532" y="954"/>
                    </a:lnTo>
                    <a:lnTo>
                      <a:pt x="532" y="960"/>
                    </a:lnTo>
                    <a:lnTo>
                      <a:pt x="538" y="960"/>
                    </a:lnTo>
                    <a:lnTo>
                      <a:pt x="550" y="966"/>
                    </a:lnTo>
                    <a:lnTo>
                      <a:pt x="556" y="972"/>
                    </a:lnTo>
                    <a:lnTo>
                      <a:pt x="562" y="979"/>
                    </a:lnTo>
                    <a:lnTo>
                      <a:pt x="574" y="985"/>
                    </a:lnTo>
                    <a:lnTo>
                      <a:pt x="580" y="991"/>
                    </a:lnTo>
                    <a:lnTo>
                      <a:pt x="586" y="997"/>
                    </a:lnTo>
                    <a:lnTo>
                      <a:pt x="592" y="1003"/>
                    </a:lnTo>
                    <a:lnTo>
                      <a:pt x="598" y="1003"/>
                    </a:lnTo>
                    <a:lnTo>
                      <a:pt x="598" y="1009"/>
                    </a:lnTo>
                    <a:lnTo>
                      <a:pt x="598" y="1015"/>
                    </a:lnTo>
                    <a:lnTo>
                      <a:pt x="598" y="1022"/>
                    </a:lnTo>
                    <a:lnTo>
                      <a:pt x="598" y="1028"/>
                    </a:lnTo>
                    <a:lnTo>
                      <a:pt x="598" y="1034"/>
                    </a:lnTo>
                    <a:lnTo>
                      <a:pt x="592" y="1034"/>
                    </a:lnTo>
                    <a:lnTo>
                      <a:pt x="592" y="1040"/>
                    </a:lnTo>
                    <a:lnTo>
                      <a:pt x="598" y="1040"/>
                    </a:lnTo>
                    <a:lnTo>
                      <a:pt x="598" y="1046"/>
                    </a:lnTo>
                    <a:lnTo>
                      <a:pt x="604" y="1046"/>
                    </a:lnTo>
                    <a:lnTo>
                      <a:pt x="604" y="1052"/>
                    </a:lnTo>
                    <a:lnTo>
                      <a:pt x="610" y="1052"/>
                    </a:lnTo>
                    <a:lnTo>
                      <a:pt x="610" y="1059"/>
                    </a:lnTo>
                    <a:lnTo>
                      <a:pt x="610" y="1065"/>
                    </a:lnTo>
                    <a:lnTo>
                      <a:pt x="616" y="1065"/>
                    </a:lnTo>
                    <a:lnTo>
                      <a:pt x="616" y="1071"/>
                    </a:lnTo>
                    <a:lnTo>
                      <a:pt x="616" y="1077"/>
                    </a:lnTo>
                    <a:lnTo>
                      <a:pt x="622" y="1077"/>
                    </a:lnTo>
                    <a:lnTo>
                      <a:pt x="622" y="1083"/>
                    </a:lnTo>
                    <a:lnTo>
                      <a:pt x="628" y="1083"/>
                    </a:lnTo>
                    <a:lnTo>
                      <a:pt x="634" y="1083"/>
                    </a:lnTo>
                    <a:lnTo>
                      <a:pt x="634" y="1089"/>
                    </a:lnTo>
                    <a:lnTo>
                      <a:pt x="634" y="1095"/>
                    </a:lnTo>
                    <a:lnTo>
                      <a:pt x="634" y="1102"/>
                    </a:lnTo>
                    <a:lnTo>
                      <a:pt x="628" y="1102"/>
                    </a:lnTo>
                    <a:lnTo>
                      <a:pt x="628" y="1108"/>
                    </a:lnTo>
                    <a:lnTo>
                      <a:pt x="628" y="1114"/>
                    </a:lnTo>
                    <a:lnTo>
                      <a:pt x="622" y="1114"/>
                    </a:lnTo>
                    <a:lnTo>
                      <a:pt x="622" y="1108"/>
                    </a:lnTo>
                    <a:lnTo>
                      <a:pt x="616" y="1108"/>
                    </a:lnTo>
                    <a:lnTo>
                      <a:pt x="616" y="1114"/>
                    </a:lnTo>
                    <a:lnTo>
                      <a:pt x="616" y="1108"/>
                    </a:lnTo>
                    <a:lnTo>
                      <a:pt x="610" y="1108"/>
                    </a:lnTo>
                    <a:lnTo>
                      <a:pt x="604" y="1108"/>
                    </a:lnTo>
                    <a:lnTo>
                      <a:pt x="604" y="1114"/>
                    </a:lnTo>
                    <a:lnTo>
                      <a:pt x="598" y="1114"/>
                    </a:lnTo>
                    <a:lnTo>
                      <a:pt x="598" y="1108"/>
                    </a:lnTo>
                    <a:lnTo>
                      <a:pt x="592" y="1108"/>
                    </a:lnTo>
                    <a:lnTo>
                      <a:pt x="592" y="1114"/>
                    </a:lnTo>
                    <a:lnTo>
                      <a:pt x="592" y="1108"/>
                    </a:lnTo>
                    <a:lnTo>
                      <a:pt x="586" y="1108"/>
                    </a:lnTo>
                    <a:lnTo>
                      <a:pt x="586" y="1102"/>
                    </a:lnTo>
                    <a:lnTo>
                      <a:pt x="580" y="1102"/>
                    </a:lnTo>
                    <a:lnTo>
                      <a:pt x="574" y="1102"/>
                    </a:lnTo>
                    <a:lnTo>
                      <a:pt x="574" y="1095"/>
                    </a:lnTo>
                    <a:lnTo>
                      <a:pt x="568" y="1095"/>
                    </a:lnTo>
                    <a:lnTo>
                      <a:pt x="568" y="1089"/>
                    </a:lnTo>
                    <a:lnTo>
                      <a:pt x="568" y="1095"/>
                    </a:lnTo>
                    <a:lnTo>
                      <a:pt x="562" y="1095"/>
                    </a:lnTo>
                    <a:lnTo>
                      <a:pt x="562" y="1089"/>
                    </a:lnTo>
                    <a:lnTo>
                      <a:pt x="562" y="1095"/>
                    </a:lnTo>
                    <a:lnTo>
                      <a:pt x="556" y="1095"/>
                    </a:lnTo>
                    <a:lnTo>
                      <a:pt x="550" y="1095"/>
                    </a:lnTo>
                    <a:lnTo>
                      <a:pt x="550" y="1089"/>
                    </a:lnTo>
                    <a:lnTo>
                      <a:pt x="544" y="1089"/>
                    </a:lnTo>
                    <a:lnTo>
                      <a:pt x="538" y="1089"/>
                    </a:lnTo>
                    <a:lnTo>
                      <a:pt x="532" y="1089"/>
                    </a:lnTo>
                    <a:lnTo>
                      <a:pt x="526" y="1089"/>
                    </a:lnTo>
                    <a:lnTo>
                      <a:pt x="520" y="1089"/>
                    </a:lnTo>
                    <a:lnTo>
                      <a:pt x="520" y="1083"/>
                    </a:lnTo>
                    <a:lnTo>
                      <a:pt x="514" y="1083"/>
                    </a:lnTo>
                    <a:lnTo>
                      <a:pt x="514" y="1077"/>
                    </a:lnTo>
                    <a:lnTo>
                      <a:pt x="508" y="1077"/>
                    </a:lnTo>
                    <a:lnTo>
                      <a:pt x="502" y="1077"/>
                    </a:lnTo>
                    <a:lnTo>
                      <a:pt x="495" y="1077"/>
                    </a:lnTo>
                    <a:lnTo>
                      <a:pt x="489" y="1077"/>
                    </a:lnTo>
                    <a:lnTo>
                      <a:pt x="489" y="1083"/>
                    </a:lnTo>
                    <a:lnTo>
                      <a:pt x="483" y="1083"/>
                    </a:lnTo>
                    <a:lnTo>
                      <a:pt x="477" y="1083"/>
                    </a:lnTo>
                    <a:lnTo>
                      <a:pt x="471" y="1083"/>
                    </a:lnTo>
                    <a:lnTo>
                      <a:pt x="465" y="1083"/>
                    </a:lnTo>
                    <a:lnTo>
                      <a:pt x="465" y="1077"/>
                    </a:lnTo>
                    <a:lnTo>
                      <a:pt x="465" y="1083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3" y="1077"/>
                    </a:lnTo>
                    <a:lnTo>
                      <a:pt x="453" y="1083"/>
                    </a:lnTo>
                    <a:lnTo>
                      <a:pt x="453" y="1077"/>
                    </a:lnTo>
                    <a:lnTo>
                      <a:pt x="447" y="1077"/>
                    </a:lnTo>
                    <a:lnTo>
                      <a:pt x="441" y="1077"/>
                    </a:lnTo>
                    <a:lnTo>
                      <a:pt x="435" y="1077"/>
                    </a:lnTo>
                    <a:lnTo>
                      <a:pt x="429" y="1077"/>
                    </a:lnTo>
                    <a:lnTo>
                      <a:pt x="423" y="1077"/>
                    </a:lnTo>
                    <a:lnTo>
                      <a:pt x="423" y="1071"/>
                    </a:lnTo>
                    <a:lnTo>
                      <a:pt x="417" y="1071"/>
                    </a:lnTo>
                    <a:lnTo>
                      <a:pt x="411" y="1071"/>
                    </a:lnTo>
                    <a:lnTo>
                      <a:pt x="405" y="1071"/>
                    </a:lnTo>
                    <a:lnTo>
                      <a:pt x="399" y="1071"/>
                    </a:lnTo>
                    <a:lnTo>
                      <a:pt x="393" y="1071"/>
                    </a:lnTo>
                    <a:lnTo>
                      <a:pt x="387" y="1071"/>
                    </a:lnTo>
                    <a:lnTo>
                      <a:pt x="387" y="1077"/>
                    </a:lnTo>
                    <a:lnTo>
                      <a:pt x="381" y="1077"/>
                    </a:lnTo>
                    <a:lnTo>
                      <a:pt x="381" y="1071"/>
                    </a:lnTo>
                    <a:lnTo>
                      <a:pt x="381" y="1077"/>
                    </a:lnTo>
                    <a:lnTo>
                      <a:pt x="375" y="1077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3" y="1083"/>
                    </a:lnTo>
                    <a:lnTo>
                      <a:pt x="357" y="1083"/>
                    </a:lnTo>
                    <a:lnTo>
                      <a:pt x="351" y="1083"/>
                    </a:lnTo>
                    <a:lnTo>
                      <a:pt x="345" y="1083"/>
                    </a:lnTo>
                    <a:lnTo>
                      <a:pt x="345" y="1077"/>
                    </a:lnTo>
                    <a:lnTo>
                      <a:pt x="339" y="1077"/>
                    </a:lnTo>
                    <a:lnTo>
                      <a:pt x="339" y="1083"/>
                    </a:lnTo>
                    <a:lnTo>
                      <a:pt x="332" y="1083"/>
                    </a:lnTo>
                    <a:lnTo>
                      <a:pt x="326" y="1083"/>
                    </a:lnTo>
                    <a:lnTo>
                      <a:pt x="326" y="1077"/>
                    </a:lnTo>
                    <a:lnTo>
                      <a:pt x="320" y="1077"/>
                    </a:lnTo>
                    <a:lnTo>
                      <a:pt x="320" y="1071"/>
                    </a:lnTo>
                    <a:lnTo>
                      <a:pt x="314" y="1071"/>
                    </a:lnTo>
                    <a:lnTo>
                      <a:pt x="308" y="1071"/>
                    </a:lnTo>
                    <a:lnTo>
                      <a:pt x="302" y="1071"/>
                    </a:lnTo>
                    <a:lnTo>
                      <a:pt x="296" y="1071"/>
                    </a:lnTo>
                    <a:lnTo>
                      <a:pt x="290" y="1071"/>
                    </a:lnTo>
                    <a:lnTo>
                      <a:pt x="284" y="1071"/>
                    </a:lnTo>
                    <a:lnTo>
                      <a:pt x="278" y="1077"/>
                    </a:lnTo>
                    <a:lnTo>
                      <a:pt x="278" y="1083"/>
                    </a:lnTo>
                    <a:lnTo>
                      <a:pt x="272" y="1083"/>
                    </a:lnTo>
                    <a:lnTo>
                      <a:pt x="272" y="1089"/>
                    </a:lnTo>
                    <a:lnTo>
                      <a:pt x="266" y="1095"/>
                    </a:lnTo>
                    <a:lnTo>
                      <a:pt x="266" y="1102"/>
                    </a:lnTo>
                    <a:lnTo>
                      <a:pt x="266" y="1108"/>
                    </a:lnTo>
                    <a:lnTo>
                      <a:pt x="266" y="1114"/>
                    </a:lnTo>
                    <a:lnTo>
                      <a:pt x="266" y="1120"/>
                    </a:lnTo>
                    <a:lnTo>
                      <a:pt x="272" y="1120"/>
                    </a:lnTo>
                    <a:lnTo>
                      <a:pt x="266" y="1126"/>
                    </a:lnTo>
                    <a:lnTo>
                      <a:pt x="260" y="1132"/>
                    </a:lnTo>
                    <a:lnTo>
                      <a:pt x="260" y="1139"/>
                    </a:lnTo>
                    <a:lnTo>
                      <a:pt x="254" y="1139"/>
                    </a:lnTo>
                    <a:lnTo>
                      <a:pt x="254" y="1145"/>
                    </a:lnTo>
                    <a:lnTo>
                      <a:pt x="254" y="1157"/>
                    </a:lnTo>
                    <a:lnTo>
                      <a:pt x="254" y="1163"/>
                    </a:lnTo>
                    <a:lnTo>
                      <a:pt x="254" y="1169"/>
                    </a:lnTo>
                    <a:lnTo>
                      <a:pt x="260" y="1169"/>
                    </a:lnTo>
                    <a:lnTo>
                      <a:pt x="272" y="1169"/>
                    </a:lnTo>
                    <a:lnTo>
                      <a:pt x="272" y="1175"/>
                    </a:lnTo>
                    <a:lnTo>
                      <a:pt x="266" y="1182"/>
                    </a:lnTo>
                    <a:lnTo>
                      <a:pt x="254" y="1188"/>
                    </a:lnTo>
                    <a:lnTo>
                      <a:pt x="248" y="1188"/>
                    </a:lnTo>
                    <a:lnTo>
                      <a:pt x="242" y="1188"/>
                    </a:lnTo>
                    <a:lnTo>
                      <a:pt x="230" y="1194"/>
                    </a:lnTo>
                    <a:lnTo>
                      <a:pt x="224" y="1194"/>
                    </a:lnTo>
                    <a:lnTo>
                      <a:pt x="224" y="1188"/>
                    </a:lnTo>
                    <a:lnTo>
                      <a:pt x="218" y="1188"/>
                    </a:lnTo>
                    <a:lnTo>
                      <a:pt x="218" y="1182"/>
                    </a:lnTo>
                    <a:lnTo>
                      <a:pt x="212" y="1188"/>
                    </a:lnTo>
                    <a:lnTo>
                      <a:pt x="212" y="1194"/>
                    </a:lnTo>
                    <a:lnTo>
                      <a:pt x="206" y="1200"/>
                    </a:lnTo>
                    <a:lnTo>
                      <a:pt x="206" y="1206"/>
                    </a:lnTo>
                    <a:lnTo>
                      <a:pt x="206" y="1212"/>
                    </a:lnTo>
                    <a:lnTo>
                      <a:pt x="200" y="1212"/>
                    </a:lnTo>
                    <a:lnTo>
                      <a:pt x="194" y="1212"/>
                    </a:lnTo>
                    <a:lnTo>
                      <a:pt x="188" y="1212"/>
                    </a:lnTo>
                    <a:lnTo>
                      <a:pt x="188" y="1206"/>
                    </a:lnTo>
                    <a:lnTo>
                      <a:pt x="182" y="1206"/>
                    </a:lnTo>
                    <a:lnTo>
                      <a:pt x="176" y="1206"/>
                    </a:lnTo>
                    <a:lnTo>
                      <a:pt x="176" y="1200"/>
                    </a:lnTo>
                    <a:lnTo>
                      <a:pt x="169" y="1200"/>
                    </a:lnTo>
                    <a:lnTo>
                      <a:pt x="169" y="1194"/>
                    </a:lnTo>
                    <a:lnTo>
                      <a:pt x="176" y="1194"/>
                    </a:lnTo>
                    <a:lnTo>
                      <a:pt x="176" y="1188"/>
                    </a:lnTo>
                    <a:lnTo>
                      <a:pt x="182" y="1188"/>
                    </a:lnTo>
                    <a:lnTo>
                      <a:pt x="182" y="1182"/>
                    </a:lnTo>
                    <a:lnTo>
                      <a:pt x="188" y="1175"/>
                    </a:lnTo>
                    <a:lnTo>
                      <a:pt x="200" y="1175"/>
                    </a:lnTo>
                    <a:lnTo>
                      <a:pt x="200" y="1169"/>
                    </a:lnTo>
                    <a:lnTo>
                      <a:pt x="200" y="1163"/>
                    </a:lnTo>
                    <a:lnTo>
                      <a:pt x="200" y="1157"/>
                    </a:lnTo>
                    <a:lnTo>
                      <a:pt x="188" y="1151"/>
                    </a:lnTo>
                    <a:lnTo>
                      <a:pt x="182" y="1145"/>
                    </a:lnTo>
                    <a:lnTo>
                      <a:pt x="176" y="1139"/>
                    </a:lnTo>
                    <a:lnTo>
                      <a:pt x="169" y="1132"/>
                    </a:lnTo>
                    <a:lnTo>
                      <a:pt x="163" y="1139"/>
                    </a:lnTo>
                    <a:lnTo>
                      <a:pt x="157" y="1132"/>
                    </a:lnTo>
                    <a:lnTo>
                      <a:pt x="151" y="1132"/>
                    </a:lnTo>
                    <a:lnTo>
                      <a:pt x="151" y="1126"/>
                    </a:lnTo>
                    <a:lnTo>
                      <a:pt x="151" y="1120"/>
                    </a:lnTo>
                    <a:lnTo>
                      <a:pt x="151" y="1114"/>
                    </a:lnTo>
                    <a:lnTo>
                      <a:pt x="145" y="1108"/>
                    </a:lnTo>
                    <a:lnTo>
                      <a:pt x="139" y="1108"/>
                    </a:lnTo>
                    <a:lnTo>
                      <a:pt x="133" y="1108"/>
                    </a:lnTo>
                    <a:lnTo>
                      <a:pt x="127" y="1102"/>
                    </a:lnTo>
                    <a:lnTo>
                      <a:pt x="121" y="1095"/>
                    </a:lnTo>
                    <a:lnTo>
                      <a:pt x="109" y="1077"/>
                    </a:lnTo>
                    <a:lnTo>
                      <a:pt x="103" y="107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8" name="Freeform 370"/>
              <p:cNvSpPr>
                <a:spLocks/>
              </p:cNvSpPr>
              <p:nvPr/>
            </p:nvSpPr>
            <p:spPr bwMode="auto">
              <a:xfrm>
                <a:off x="1241" y="3023"/>
                <a:ext cx="863" cy="449"/>
              </a:xfrm>
              <a:custGeom>
                <a:avLst/>
                <a:gdLst>
                  <a:gd name="T0" fmla="*/ 465 w 863"/>
                  <a:gd name="T1" fmla="*/ 394 h 449"/>
                  <a:gd name="T2" fmla="*/ 459 w 863"/>
                  <a:gd name="T3" fmla="*/ 425 h 449"/>
                  <a:gd name="T4" fmla="*/ 435 w 863"/>
                  <a:gd name="T5" fmla="*/ 443 h 449"/>
                  <a:gd name="T6" fmla="*/ 405 w 863"/>
                  <a:gd name="T7" fmla="*/ 443 h 449"/>
                  <a:gd name="T8" fmla="*/ 381 w 863"/>
                  <a:gd name="T9" fmla="*/ 443 h 449"/>
                  <a:gd name="T10" fmla="*/ 368 w 863"/>
                  <a:gd name="T11" fmla="*/ 412 h 449"/>
                  <a:gd name="T12" fmla="*/ 344 w 863"/>
                  <a:gd name="T13" fmla="*/ 418 h 449"/>
                  <a:gd name="T14" fmla="*/ 320 w 863"/>
                  <a:gd name="T15" fmla="*/ 437 h 449"/>
                  <a:gd name="T16" fmla="*/ 296 w 863"/>
                  <a:gd name="T17" fmla="*/ 431 h 449"/>
                  <a:gd name="T18" fmla="*/ 278 w 863"/>
                  <a:gd name="T19" fmla="*/ 431 h 449"/>
                  <a:gd name="T20" fmla="*/ 248 w 863"/>
                  <a:gd name="T21" fmla="*/ 443 h 449"/>
                  <a:gd name="T22" fmla="*/ 224 w 863"/>
                  <a:gd name="T23" fmla="*/ 449 h 449"/>
                  <a:gd name="T24" fmla="*/ 187 w 863"/>
                  <a:gd name="T25" fmla="*/ 443 h 449"/>
                  <a:gd name="T26" fmla="*/ 181 w 863"/>
                  <a:gd name="T27" fmla="*/ 418 h 449"/>
                  <a:gd name="T28" fmla="*/ 163 w 863"/>
                  <a:gd name="T29" fmla="*/ 394 h 449"/>
                  <a:gd name="T30" fmla="*/ 145 w 863"/>
                  <a:gd name="T31" fmla="*/ 369 h 449"/>
                  <a:gd name="T32" fmla="*/ 145 w 863"/>
                  <a:gd name="T33" fmla="*/ 338 h 449"/>
                  <a:gd name="T34" fmla="*/ 109 w 863"/>
                  <a:gd name="T35" fmla="*/ 302 h 449"/>
                  <a:gd name="T36" fmla="*/ 67 w 863"/>
                  <a:gd name="T37" fmla="*/ 271 h 449"/>
                  <a:gd name="T38" fmla="*/ 30 w 863"/>
                  <a:gd name="T39" fmla="*/ 215 h 449"/>
                  <a:gd name="T40" fmla="*/ 6 w 863"/>
                  <a:gd name="T41" fmla="*/ 148 h 449"/>
                  <a:gd name="T42" fmla="*/ 6 w 863"/>
                  <a:gd name="T43" fmla="*/ 111 h 449"/>
                  <a:gd name="T44" fmla="*/ 42 w 863"/>
                  <a:gd name="T45" fmla="*/ 123 h 449"/>
                  <a:gd name="T46" fmla="*/ 73 w 863"/>
                  <a:gd name="T47" fmla="*/ 92 h 449"/>
                  <a:gd name="T48" fmla="*/ 61 w 863"/>
                  <a:gd name="T49" fmla="*/ 49 h 449"/>
                  <a:gd name="T50" fmla="*/ 103 w 863"/>
                  <a:gd name="T51" fmla="*/ 37 h 449"/>
                  <a:gd name="T52" fmla="*/ 127 w 863"/>
                  <a:gd name="T53" fmla="*/ 0 h 449"/>
                  <a:gd name="T54" fmla="*/ 163 w 863"/>
                  <a:gd name="T55" fmla="*/ 55 h 449"/>
                  <a:gd name="T56" fmla="*/ 199 w 863"/>
                  <a:gd name="T57" fmla="*/ 98 h 449"/>
                  <a:gd name="T58" fmla="*/ 242 w 863"/>
                  <a:gd name="T59" fmla="*/ 135 h 449"/>
                  <a:gd name="T60" fmla="*/ 260 w 863"/>
                  <a:gd name="T61" fmla="*/ 105 h 449"/>
                  <a:gd name="T62" fmla="*/ 278 w 863"/>
                  <a:gd name="T63" fmla="*/ 80 h 449"/>
                  <a:gd name="T64" fmla="*/ 296 w 863"/>
                  <a:gd name="T65" fmla="*/ 62 h 449"/>
                  <a:gd name="T66" fmla="*/ 326 w 863"/>
                  <a:gd name="T67" fmla="*/ 62 h 449"/>
                  <a:gd name="T68" fmla="*/ 362 w 863"/>
                  <a:gd name="T69" fmla="*/ 62 h 449"/>
                  <a:gd name="T70" fmla="*/ 405 w 863"/>
                  <a:gd name="T71" fmla="*/ 86 h 449"/>
                  <a:gd name="T72" fmla="*/ 429 w 863"/>
                  <a:gd name="T73" fmla="*/ 111 h 449"/>
                  <a:gd name="T74" fmla="*/ 453 w 863"/>
                  <a:gd name="T75" fmla="*/ 80 h 449"/>
                  <a:gd name="T76" fmla="*/ 495 w 863"/>
                  <a:gd name="T77" fmla="*/ 80 h 449"/>
                  <a:gd name="T78" fmla="*/ 568 w 863"/>
                  <a:gd name="T79" fmla="*/ 80 h 449"/>
                  <a:gd name="T80" fmla="*/ 652 w 863"/>
                  <a:gd name="T81" fmla="*/ 80 h 449"/>
                  <a:gd name="T82" fmla="*/ 707 w 863"/>
                  <a:gd name="T83" fmla="*/ 68 h 449"/>
                  <a:gd name="T84" fmla="*/ 761 w 863"/>
                  <a:gd name="T85" fmla="*/ 68 h 449"/>
                  <a:gd name="T86" fmla="*/ 815 w 863"/>
                  <a:gd name="T87" fmla="*/ 37 h 449"/>
                  <a:gd name="T88" fmla="*/ 827 w 863"/>
                  <a:gd name="T89" fmla="*/ 62 h 449"/>
                  <a:gd name="T90" fmla="*/ 851 w 863"/>
                  <a:gd name="T91" fmla="*/ 98 h 449"/>
                  <a:gd name="T92" fmla="*/ 851 w 863"/>
                  <a:gd name="T93" fmla="*/ 135 h 449"/>
                  <a:gd name="T94" fmla="*/ 857 w 863"/>
                  <a:gd name="T95" fmla="*/ 166 h 449"/>
                  <a:gd name="T96" fmla="*/ 839 w 863"/>
                  <a:gd name="T97" fmla="*/ 185 h 449"/>
                  <a:gd name="T98" fmla="*/ 815 w 863"/>
                  <a:gd name="T99" fmla="*/ 197 h 449"/>
                  <a:gd name="T100" fmla="*/ 779 w 863"/>
                  <a:gd name="T101" fmla="*/ 191 h 449"/>
                  <a:gd name="T102" fmla="*/ 743 w 863"/>
                  <a:gd name="T103" fmla="*/ 185 h 449"/>
                  <a:gd name="T104" fmla="*/ 694 w 863"/>
                  <a:gd name="T105" fmla="*/ 215 h 449"/>
                  <a:gd name="T106" fmla="*/ 658 w 863"/>
                  <a:gd name="T107" fmla="*/ 246 h 449"/>
                  <a:gd name="T108" fmla="*/ 604 w 863"/>
                  <a:gd name="T109" fmla="*/ 283 h 449"/>
                  <a:gd name="T110" fmla="*/ 556 w 863"/>
                  <a:gd name="T111" fmla="*/ 326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3"/>
                  <a:gd name="T169" fmla="*/ 0 h 449"/>
                  <a:gd name="T170" fmla="*/ 863 w 863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3" h="449">
                    <a:moveTo>
                      <a:pt x="525" y="351"/>
                    </a:moveTo>
                    <a:lnTo>
                      <a:pt x="513" y="357"/>
                    </a:lnTo>
                    <a:lnTo>
                      <a:pt x="495" y="369"/>
                    </a:lnTo>
                    <a:lnTo>
                      <a:pt x="477" y="382"/>
                    </a:lnTo>
                    <a:lnTo>
                      <a:pt x="471" y="388"/>
                    </a:lnTo>
                    <a:lnTo>
                      <a:pt x="471" y="394"/>
                    </a:lnTo>
                    <a:lnTo>
                      <a:pt x="465" y="394"/>
                    </a:lnTo>
                    <a:lnTo>
                      <a:pt x="459" y="400"/>
                    </a:lnTo>
                    <a:lnTo>
                      <a:pt x="447" y="406"/>
                    </a:lnTo>
                    <a:lnTo>
                      <a:pt x="447" y="412"/>
                    </a:lnTo>
                    <a:lnTo>
                      <a:pt x="447" y="418"/>
                    </a:lnTo>
                    <a:lnTo>
                      <a:pt x="447" y="425"/>
                    </a:lnTo>
                    <a:lnTo>
                      <a:pt x="453" y="425"/>
                    </a:lnTo>
                    <a:lnTo>
                      <a:pt x="459" y="425"/>
                    </a:lnTo>
                    <a:lnTo>
                      <a:pt x="459" y="431"/>
                    </a:lnTo>
                    <a:lnTo>
                      <a:pt x="459" y="437"/>
                    </a:lnTo>
                    <a:lnTo>
                      <a:pt x="459" y="443"/>
                    </a:lnTo>
                    <a:lnTo>
                      <a:pt x="453" y="443"/>
                    </a:lnTo>
                    <a:lnTo>
                      <a:pt x="447" y="443"/>
                    </a:lnTo>
                    <a:lnTo>
                      <a:pt x="441" y="443"/>
                    </a:lnTo>
                    <a:lnTo>
                      <a:pt x="435" y="443"/>
                    </a:lnTo>
                    <a:lnTo>
                      <a:pt x="429" y="443"/>
                    </a:lnTo>
                    <a:lnTo>
                      <a:pt x="423" y="443"/>
                    </a:lnTo>
                    <a:lnTo>
                      <a:pt x="417" y="443"/>
                    </a:lnTo>
                    <a:lnTo>
                      <a:pt x="411" y="443"/>
                    </a:lnTo>
                    <a:lnTo>
                      <a:pt x="411" y="449"/>
                    </a:lnTo>
                    <a:lnTo>
                      <a:pt x="411" y="443"/>
                    </a:lnTo>
                    <a:lnTo>
                      <a:pt x="405" y="443"/>
                    </a:lnTo>
                    <a:lnTo>
                      <a:pt x="405" y="449"/>
                    </a:lnTo>
                    <a:lnTo>
                      <a:pt x="399" y="449"/>
                    </a:lnTo>
                    <a:lnTo>
                      <a:pt x="399" y="443"/>
                    </a:lnTo>
                    <a:lnTo>
                      <a:pt x="393" y="443"/>
                    </a:lnTo>
                    <a:lnTo>
                      <a:pt x="393" y="449"/>
                    </a:lnTo>
                    <a:lnTo>
                      <a:pt x="387" y="443"/>
                    </a:lnTo>
                    <a:lnTo>
                      <a:pt x="381" y="443"/>
                    </a:lnTo>
                    <a:lnTo>
                      <a:pt x="381" y="437"/>
                    </a:lnTo>
                    <a:lnTo>
                      <a:pt x="374" y="437"/>
                    </a:lnTo>
                    <a:lnTo>
                      <a:pt x="374" y="431"/>
                    </a:lnTo>
                    <a:lnTo>
                      <a:pt x="374" y="425"/>
                    </a:lnTo>
                    <a:lnTo>
                      <a:pt x="368" y="425"/>
                    </a:lnTo>
                    <a:lnTo>
                      <a:pt x="368" y="418"/>
                    </a:lnTo>
                    <a:lnTo>
                      <a:pt x="368" y="412"/>
                    </a:lnTo>
                    <a:lnTo>
                      <a:pt x="362" y="412"/>
                    </a:lnTo>
                    <a:lnTo>
                      <a:pt x="356" y="412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44" y="418"/>
                    </a:lnTo>
                    <a:lnTo>
                      <a:pt x="344" y="425"/>
                    </a:lnTo>
                    <a:lnTo>
                      <a:pt x="344" y="431"/>
                    </a:lnTo>
                    <a:lnTo>
                      <a:pt x="344" y="437"/>
                    </a:lnTo>
                    <a:lnTo>
                      <a:pt x="338" y="437"/>
                    </a:lnTo>
                    <a:lnTo>
                      <a:pt x="332" y="437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14" y="437"/>
                    </a:lnTo>
                    <a:lnTo>
                      <a:pt x="314" y="443"/>
                    </a:lnTo>
                    <a:lnTo>
                      <a:pt x="308" y="443"/>
                    </a:lnTo>
                    <a:lnTo>
                      <a:pt x="308" y="437"/>
                    </a:lnTo>
                    <a:lnTo>
                      <a:pt x="302" y="437"/>
                    </a:lnTo>
                    <a:lnTo>
                      <a:pt x="296" y="437"/>
                    </a:lnTo>
                    <a:lnTo>
                      <a:pt x="296" y="431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84" y="425"/>
                    </a:lnTo>
                    <a:lnTo>
                      <a:pt x="284" y="431"/>
                    </a:lnTo>
                    <a:lnTo>
                      <a:pt x="278" y="431"/>
                    </a:lnTo>
                    <a:lnTo>
                      <a:pt x="272" y="431"/>
                    </a:lnTo>
                    <a:lnTo>
                      <a:pt x="272" y="437"/>
                    </a:lnTo>
                    <a:lnTo>
                      <a:pt x="266" y="437"/>
                    </a:lnTo>
                    <a:lnTo>
                      <a:pt x="260" y="437"/>
                    </a:lnTo>
                    <a:lnTo>
                      <a:pt x="254" y="437"/>
                    </a:lnTo>
                    <a:lnTo>
                      <a:pt x="248" y="437"/>
                    </a:lnTo>
                    <a:lnTo>
                      <a:pt x="248" y="443"/>
                    </a:lnTo>
                    <a:lnTo>
                      <a:pt x="242" y="443"/>
                    </a:lnTo>
                    <a:lnTo>
                      <a:pt x="236" y="443"/>
                    </a:lnTo>
                    <a:lnTo>
                      <a:pt x="236" y="449"/>
                    </a:lnTo>
                    <a:lnTo>
                      <a:pt x="230" y="449"/>
                    </a:lnTo>
                    <a:lnTo>
                      <a:pt x="230" y="443"/>
                    </a:lnTo>
                    <a:lnTo>
                      <a:pt x="224" y="443"/>
                    </a:lnTo>
                    <a:lnTo>
                      <a:pt x="224" y="449"/>
                    </a:lnTo>
                    <a:lnTo>
                      <a:pt x="218" y="449"/>
                    </a:lnTo>
                    <a:lnTo>
                      <a:pt x="211" y="449"/>
                    </a:lnTo>
                    <a:lnTo>
                      <a:pt x="205" y="449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1" y="443"/>
                    </a:lnTo>
                    <a:lnTo>
                      <a:pt x="175" y="443"/>
                    </a:lnTo>
                    <a:lnTo>
                      <a:pt x="175" y="437"/>
                    </a:lnTo>
                    <a:lnTo>
                      <a:pt x="175" y="431"/>
                    </a:lnTo>
                    <a:lnTo>
                      <a:pt x="175" y="425"/>
                    </a:lnTo>
                    <a:lnTo>
                      <a:pt x="181" y="425"/>
                    </a:lnTo>
                    <a:lnTo>
                      <a:pt x="181" y="418"/>
                    </a:lnTo>
                    <a:lnTo>
                      <a:pt x="181" y="412"/>
                    </a:lnTo>
                    <a:lnTo>
                      <a:pt x="181" y="406"/>
                    </a:lnTo>
                    <a:lnTo>
                      <a:pt x="175" y="406"/>
                    </a:lnTo>
                    <a:lnTo>
                      <a:pt x="169" y="406"/>
                    </a:lnTo>
                    <a:lnTo>
                      <a:pt x="169" y="400"/>
                    </a:lnTo>
                    <a:lnTo>
                      <a:pt x="163" y="400"/>
                    </a:lnTo>
                    <a:lnTo>
                      <a:pt x="163" y="394"/>
                    </a:lnTo>
                    <a:lnTo>
                      <a:pt x="163" y="388"/>
                    </a:lnTo>
                    <a:lnTo>
                      <a:pt x="157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1" y="375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39" y="363"/>
                    </a:lnTo>
                    <a:lnTo>
                      <a:pt x="139" y="357"/>
                    </a:lnTo>
                    <a:lnTo>
                      <a:pt x="145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8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08"/>
                    </a:lnTo>
                    <a:lnTo>
                      <a:pt x="109" y="302"/>
                    </a:lnTo>
                    <a:lnTo>
                      <a:pt x="103" y="295"/>
                    </a:lnTo>
                    <a:lnTo>
                      <a:pt x="97" y="289"/>
                    </a:lnTo>
                    <a:lnTo>
                      <a:pt x="85" y="283"/>
                    </a:lnTo>
                    <a:lnTo>
                      <a:pt x="79" y="283"/>
                    </a:lnTo>
                    <a:lnTo>
                      <a:pt x="79" y="277"/>
                    </a:lnTo>
                    <a:lnTo>
                      <a:pt x="73" y="271"/>
                    </a:lnTo>
                    <a:lnTo>
                      <a:pt x="67" y="271"/>
                    </a:lnTo>
                    <a:lnTo>
                      <a:pt x="55" y="258"/>
                    </a:lnTo>
                    <a:lnTo>
                      <a:pt x="49" y="246"/>
                    </a:lnTo>
                    <a:lnTo>
                      <a:pt x="42" y="240"/>
                    </a:lnTo>
                    <a:lnTo>
                      <a:pt x="36" y="234"/>
                    </a:lnTo>
                    <a:lnTo>
                      <a:pt x="36" y="228"/>
                    </a:lnTo>
                    <a:lnTo>
                      <a:pt x="30" y="222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1"/>
                    </a:lnTo>
                    <a:lnTo>
                      <a:pt x="6" y="185"/>
                    </a:lnTo>
                    <a:lnTo>
                      <a:pt x="6" y="172"/>
                    </a:lnTo>
                    <a:lnTo>
                      <a:pt x="6" y="148"/>
                    </a:lnTo>
                    <a:lnTo>
                      <a:pt x="6" y="142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0" y="123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6" y="111"/>
                    </a:lnTo>
                    <a:lnTo>
                      <a:pt x="12" y="111"/>
                    </a:lnTo>
                    <a:lnTo>
                      <a:pt x="18" y="105"/>
                    </a:lnTo>
                    <a:lnTo>
                      <a:pt x="24" y="111"/>
                    </a:lnTo>
                    <a:lnTo>
                      <a:pt x="30" y="117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42" y="123"/>
                    </a:lnTo>
                    <a:lnTo>
                      <a:pt x="49" y="123"/>
                    </a:lnTo>
                    <a:lnTo>
                      <a:pt x="55" y="123"/>
                    </a:lnTo>
                    <a:lnTo>
                      <a:pt x="61" y="111"/>
                    </a:lnTo>
                    <a:lnTo>
                      <a:pt x="61" y="105"/>
                    </a:lnTo>
                    <a:lnTo>
                      <a:pt x="67" y="98"/>
                    </a:lnTo>
                    <a:lnTo>
                      <a:pt x="67" y="92"/>
                    </a:lnTo>
                    <a:lnTo>
                      <a:pt x="73" y="92"/>
                    </a:lnTo>
                    <a:lnTo>
                      <a:pt x="73" y="86"/>
                    </a:lnTo>
                    <a:lnTo>
                      <a:pt x="73" y="80"/>
                    </a:lnTo>
                    <a:lnTo>
                      <a:pt x="61" y="74"/>
                    </a:lnTo>
                    <a:lnTo>
                      <a:pt x="55" y="68"/>
                    </a:lnTo>
                    <a:lnTo>
                      <a:pt x="61" y="62"/>
                    </a:lnTo>
                    <a:lnTo>
                      <a:pt x="61" y="55"/>
                    </a:lnTo>
                    <a:lnTo>
                      <a:pt x="61" y="49"/>
                    </a:lnTo>
                    <a:lnTo>
                      <a:pt x="67" y="49"/>
                    </a:lnTo>
                    <a:lnTo>
                      <a:pt x="73" y="55"/>
                    </a:lnTo>
                    <a:lnTo>
                      <a:pt x="85" y="62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7" y="49"/>
                    </a:lnTo>
                    <a:lnTo>
                      <a:pt x="103" y="37"/>
                    </a:lnTo>
                    <a:lnTo>
                      <a:pt x="109" y="31"/>
                    </a:lnTo>
                    <a:lnTo>
                      <a:pt x="109" y="25"/>
                    </a:lnTo>
                    <a:lnTo>
                      <a:pt x="115" y="19"/>
                    </a:lnTo>
                    <a:lnTo>
                      <a:pt x="115" y="12"/>
                    </a:lnTo>
                    <a:lnTo>
                      <a:pt x="121" y="6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57" y="31"/>
                    </a:lnTo>
                    <a:lnTo>
                      <a:pt x="157" y="37"/>
                    </a:lnTo>
                    <a:lnTo>
                      <a:pt x="163" y="37"/>
                    </a:lnTo>
                    <a:lnTo>
                      <a:pt x="163" y="49"/>
                    </a:lnTo>
                    <a:lnTo>
                      <a:pt x="163" y="55"/>
                    </a:lnTo>
                    <a:lnTo>
                      <a:pt x="163" y="68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9" y="98"/>
                    </a:lnTo>
                    <a:lnTo>
                      <a:pt x="181" y="98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30" y="98"/>
                    </a:lnTo>
                    <a:lnTo>
                      <a:pt x="236" y="105"/>
                    </a:lnTo>
                    <a:lnTo>
                      <a:pt x="236" y="111"/>
                    </a:lnTo>
                    <a:lnTo>
                      <a:pt x="236" y="117"/>
                    </a:lnTo>
                    <a:lnTo>
                      <a:pt x="242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8" y="129"/>
                    </a:lnTo>
                    <a:lnTo>
                      <a:pt x="254" y="129"/>
                    </a:lnTo>
                    <a:lnTo>
                      <a:pt x="254" y="123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0" y="111"/>
                    </a:lnTo>
                    <a:lnTo>
                      <a:pt x="260" y="105"/>
                    </a:lnTo>
                    <a:lnTo>
                      <a:pt x="266" y="105"/>
                    </a:lnTo>
                    <a:lnTo>
                      <a:pt x="266" y="98"/>
                    </a:lnTo>
                    <a:lnTo>
                      <a:pt x="272" y="98"/>
                    </a:lnTo>
                    <a:lnTo>
                      <a:pt x="272" y="92"/>
                    </a:lnTo>
                    <a:lnTo>
                      <a:pt x="272" y="86"/>
                    </a:lnTo>
                    <a:lnTo>
                      <a:pt x="278" y="86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84" y="74"/>
                    </a:lnTo>
                    <a:lnTo>
                      <a:pt x="284" y="68"/>
                    </a:lnTo>
                    <a:lnTo>
                      <a:pt x="284" y="74"/>
                    </a:lnTo>
                    <a:lnTo>
                      <a:pt x="290" y="74"/>
                    </a:lnTo>
                    <a:lnTo>
                      <a:pt x="290" y="68"/>
                    </a:lnTo>
                    <a:lnTo>
                      <a:pt x="296" y="62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08" y="62"/>
                    </a:lnTo>
                    <a:lnTo>
                      <a:pt x="314" y="62"/>
                    </a:lnTo>
                    <a:lnTo>
                      <a:pt x="320" y="62"/>
                    </a:lnTo>
                    <a:lnTo>
                      <a:pt x="326" y="62"/>
                    </a:lnTo>
                    <a:lnTo>
                      <a:pt x="332" y="55"/>
                    </a:lnTo>
                    <a:lnTo>
                      <a:pt x="338" y="55"/>
                    </a:lnTo>
                    <a:lnTo>
                      <a:pt x="344" y="55"/>
                    </a:lnTo>
                    <a:lnTo>
                      <a:pt x="344" y="62"/>
                    </a:lnTo>
                    <a:lnTo>
                      <a:pt x="350" y="62"/>
                    </a:lnTo>
                    <a:lnTo>
                      <a:pt x="356" y="62"/>
                    </a:lnTo>
                    <a:lnTo>
                      <a:pt x="362" y="62"/>
                    </a:lnTo>
                    <a:lnTo>
                      <a:pt x="368" y="68"/>
                    </a:lnTo>
                    <a:lnTo>
                      <a:pt x="374" y="74"/>
                    </a:lnTo>
                    <a:lnTo>
                      <a:pt x="381" y="74"/>
                    </a:lnTo>
                    <a:lnTo>
                      <a:pt x="387" y="80"/>
                    </a:lnTo>
                    <a:lnTo>
                      <a:pt x="393" y="80"/>
                    </a:lnTo>
                    <a:lnTo>
                      <a:pt x="399" y="86"/>
                    </a:lnTo>
                    <a:lnTo>
                      <a:pt x="405" y="86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1" y="98"/>
                    </a:lnTo>
                    <a:lnTo>
                      <a:pt x="417" y="98"/>
                    </a:lnTo>
                    <a:lnTo>
                      <a:pt x="417" y="105"/>
                    </a:lnTo>
                    <a:lnTo>
                      <a:pt x="423" y="105"/>
                    </a:lnTo>
                    <a:lnTo>
                      <a:pt x="429" y="111"/>
                    </a:lnTo>
                    <a:lnTo>
                      <a:pt x="435" y="111"/>
                    </a:lnTo>
                    <a:lnTo>
                      <a:pt x="435" y="98"/>
                    </a:lnTo>
                    <a:lnTo>
                      <a:pt x="441" y="92"/>
                    </a:lnTo>
                    <a:lnTo>
                      <a:pt x="447" y="92"/>
                    </a:lnTo>
                    <a:lnTo>
                      <a:pt x="453" y="92"/>
                    </a:lnTo>
                    <a:lnTo>
                      <a:pt x="453" y="86"/>
                    </a:lnTo>
                    <a:lnTo>
                      <a:pt x="453" y="80"/>
                    </a:lnTo>
                    <a:lnTo>
                      <a:pt x="459" y="80"/>
                    </a:lnTo>
                    <a:lnTo>
                      <a:pt x="465" y="80"/>
                    </a:lnTo>
                    <a:lnTo>
                      <a:pt x="471" y="80"/>
                    </a:lnTo>
                    <a:lnTo>
                      <a:pt x="477" y="80"/>
                    </a:lnTo>
                    <a:lnTo>
                      <a:pt x="483" y="80"/>
                    </a:lnTo>
                    <a:lnTo>
                      <a:pt x="489" y="80"/>
                    </a:lnTo>
                    <a:lnTo>
                      <a:pt x="495" y="80"/>
                    </a:lnTo>
                    <a:lnTo>
                      <a:pt x="501" y="74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31" y="74"/>
                    </a:lnTo>
                    <a:lnTo>
                      <a:pt x="550" y="80"/>
                    </a:lnTo>
                    <a:lnTo>
                      <a:pt x="562" y="80"/>
                    </a:lnTo>
                    <a:lnTo>
                      <a:pt x="568" y="80"/>
                    </a:lnTo>
                    <a:lnTo>
                      <a:pt x="586" y="80"/>
                    </a:lnTo>
                    <a:lnTo>
                      <a:pt x="610" y="74"/>
                    </a:lnTo>
                    <a:lnTo>
                      <a:pt x="622" y="74"/>
                    </a:lnTo>
                    <a:lnTo>
                      <a:pt x="628" y="74"/>
                    </a:lnTo>
                    <a:lnTo>
                      <a:pt x="640" y="74"/>
                    </a:lnTo>
                    <a:lnTo>
                      <a:pt x="646" y="80"/>
                    </a:lnTo>
                    <a:lnTo>
                      <a:pt x="652" y="80"/>
                    </a:lnTo>
                    <a:lnTo>
                      <a:pt x="658" y="80"/>
                    </a:lnTo>
                    <a:lnTo>
                      <a:pt x="670" y="80"/>
                    </a:lnTo>
                    <a:lnTo>
                      <a:pt x="676" y="80"/>
                    </a:lnTo>
                    <a:lnTo>
                      <a:pt x="682" y="74"/>
                    </a:lnTo>
                    <a:lnTo>
                      <a:pt x="688" y="74"/>
                    </a:lnTo>
                    <a:lnTo>
                      <a:pt x="700" y="74"/>
                    </a:lnTo>
                    <a:lnTo>
                      <a:pt x="707" y="68"/>
                    </a:lnTo>
                    <a:lnTo>
                      <a:pt x="713" y="68"/>
                    </a:lnTo>
                    <a:lnTo>
                      <a:pt x="725" y="68"/>
                    </a:lnTo>
                    <a:lnTo>
                      <a:pt x="737" y="68"/>
                    </a:lnTo>
                    <a:lnTo>
                      <a:pt x="743" y="68"/>
                    </a:lnTo>
                    <a:lnTo>
                      <a:pt x="749" y="68"/>
                    </a:lnTo>
                    <a:lnTo>
                      <a:pt x="755" y="68"/>
                    </a:lnTo>
                    <a:lnTo>
                      <a:pt x="761" y="68"/>
                    </a:lnTo>
                    <a:lnTo>
                      <a:pt x="767" y="68"/>
                    </a:lnTo>
                    <a:lnTo>
                      <a:pt x="773" y="68"/>
                    </a:lnTo>
                    <a:lnTo>
                      <a:pt x="779" y="62"/>
                    </a:lnTo>
                    <a:lnTo>
                      <a:pt x="785" y="62"/>
                    </a:lnTo>
                    <a:lnTo>
                      <a:pt x="797" y="43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21" y="43"/>
                    </a:lnTo>
                    <a:lnTo>
                      <a:pt x="827" y="43"/>
                    </a:lnTo>
                    <a:lnTo>
                      <a:pt x="821" y="49"/>
                    </a:lnTo>
                    <a:lnTo>
                      <a:pt x="821" y="62"/>
                    </a:lnTo>
                    <a:lnTo>
                      <a:pt x="827" y="62"/>
                    </a:lnTo>
                    <a:lnTo>
                      <a:pt x="839" y="62"/>
                    </a:lnTo>
                    <a:lnTo>
                      <a:pt x="845" y="62"/>
                    </a:lnTo>
                    <a:lnTo>
                      <a:pt x="851" y="62"/>
                    </a:lnTo>
                    <a:lnTo>
                      <a:pt x="851" y="74"/>
                    </a:lnTo>
                    <a:lnTo>
                      <a:pt x="851" y="80"/>
                    </a:lnTo>
                    <a:lnTo>
                      <a:pt x="851" y="92"/>
                    </a:lnTo>
                    <a:lnTo>
                      <a:pt x="851" y="98"/>
                    </a:lnTo>
                    <a:lnTo>
                      <a:pt x="845" y="111"/>
                    </a:lnTo>
                    <a:lnTo>
                      <a:pt x="845" y="117"/>
                    </a:lnTo>
                    <a:lnTo>
                      <a:pt x="851" y="117"/>
                    </a:lnTo>
                    <a:lnTo>
                      <a:pt x="851" y="123"/>
                    </a:lnTo>
                    <a:lnTo>
                      <a:pt x="845" y="129"/>
                    </a:lnTo>
                    <a:lnTo>
                      <a:pt x="851" y="129"/>
                    </a:lnTo>
                    <a:lnTo>
                      <a:pt x="851" y="135"/>
                    </a:lnTo>
                    <a:lnTo>
                      <a:pt x="845" y="135"/>
                    </a:lnTo>
                    <a:lnTo>
                      <a:pt x="845" y="142"/>
                    </a:lnTo>
                    <a:lnTo>
                      <a:pt x="851" y="142"/>
                    </a:lnTo>
                    <a:lnTo>
                      <a:pt x="851" y="154"/>
                    </a:lnTo>
                    <a:lnTo>
                      <a:pt x="851" y="160"/>
                    </a:lnTo>
                    <a:lnTo>
                      <a:pt x="851" y="166"/>
                    </a:lnTo>
                    <a:lnTo>
                      <a:pt x="857" y="166"/>
                    </a:lnTo>
                    <a:lnTo>
                      <a:pt x="863" y="172"/>
                    </a:lnTo>
                    <a:lnTo>
                      <a:pt x="857" y="172"/>
                    </a:lnTo>
                    <a:lnTo>
                      <a:pt x="851" y="172"/>
                    </a:lnTo>
                    <a:lnTo>
                      <a:pt x="845" y="172"/>
                    </a:lnTo>
                    <a:lnTo>
                      <a:pt x="845" y="178"/>
                    </a:lnTo>
                    <a:lnTo>
                      <a:pt x="845" y="185"/>
                    </a:lnTo>
                    <a:lnTo>
                      <a:pt x="839" y="185"/>
                    </a:lnTo>
                    <a:lnTo>
                      <a:pt x="833" y="185"/>
                    </a:lnTo>
                    <a:lnTo>
                      <a:pt x="827" y="185"/>
                    </a:lnTo>
                    <a:lnTo>
                      <a:pt x="827" y="178"/>
                    </a:lnTo>
                    <a:lnTo>
                      <a:pt x="821" y="178"/>
                    </a:lnTo>
                    <a:lnTo>
                      <a:pt x="821" y="185"/>
                    </a:lnTo>
                    <a:lnTo>
                      <a:pt x="821" y="191"/>
                    </a:lnTo>
                    <a:lnTo>
                      <a:pt x="815" y="197"/>
                    </a:lnTo>
                    <a:lnTo>
                      <a:pt x="809" y="197"/>
                    </a:lnTo>
                    <a:lnTo>
                      <a:pt x="809" y="191"/>
                    </a:lnTo>
                    <a:lnTo>
                      <a:pt x="803" y="191"/>
                    </a:lnTo>
                    <a:lnTo>
                      <a:pt x="797" y="191"/>
                    </a:lnTo>
                    <a:lnTo>
                      <a:pt x="791" y="191"/>
                    </a:lnTo>
                    <a:lnTo>
                      <a:pt x="785" y="191"/>
                    </a:lnTo>
                    <a:lnTo>
                      <a:pt x="779" y="191"/>
                    </a:lnTo>
                    <a:lnTo>
                      <a:pt x="773" y="191"/>
                    </a:lnTo>
                    <a:lnTo>
                      <a:pt x="767" y="185"/>
                    </a:lnTo>
                    <a:lnTo>
                      <a:pt x="761" y="178"/>
                    </a:lnTo>
                    <a:lnTo>
                      <a:pt x="755" y="178"/>
                    </a:lnTo>
                    <a:lnTo>
                      <a:pt x="755" y="185"/>
                    </a:lnTo>
                    <a:lnTo>
                      <a:pt x="749" y="185"/>
                    </a:lnTo>
                    <a:lnTo>
                      <a:pt x="743" y="185"/>
                    </a:lnTo>
                    <a:lnTo>
                      <a:pt x="743" y="191"/>
                    </a:lnTo>
                    <a:lnTo>
                      <a:pt x="737" y="191"/>
                    </a:lnTo>
                    <a:lnTo>
                      <a:pt x="731" y="191"/>
                    </a:lnTo>
                    <a:lnTo>
                      <a:pt x="713" y="203"/>
                    </a:lnTo>
                    <a:lnTo>
                      <a:pt x="707" y="209"/>
                    </a:lnTo>
                    <a:lnTo>
                      <a:pt x="700" y="209"/>
                    </a:lnTo>
                    <a:lnTo>
                      <a:pt x="694" y="215"/>
                    </a:lnTo>
                    <a:lnTo>
                      <a:pt x="688" y="215"/>
                    </a:lnTo>
                    <a:lnTo>
                      <a:pt x="688" y="222"/>
                    </a:lnTo>
                    <a:lnTo>
                      <a:pt x="682" y="222"/>
                    </a:lnTo>
                    <a:lnTo>
                      <a:pt x="682" y="228"/>
                    </a:lnTo>
                    <a:lnTo>
                      <a:pt x="664" y="240"/>
                    </a:lnTo>
                    <a:lnTo>
                      <a:pt x="658" y="240"/>
                    </a:lnTo>
                    <a:lnTo>
                      <a:pt x="658" y="246"/>
                    </a:lnTo>
                    <a:lnTo>
                      <a:pt x="652" y="246"/>
                    </a:lnTo>
                    <a:lnTo>
                      <a:pt x="640" y="258"/>
                    </a:lnTo>
                    <a:lnTo>
                      <a:pt x="634" y="265"/>
                    </a:lnTo>
                    <a:lnTo>
                      <a:pt x="622" y="271"/>
                    </a:lnTo>
                    <a:lnTo>
                      <a:pt x="616" y="277"/>
                    </a:lnTo>
                    <a:lnTo>
                      <a:pt x="610" y="283"/>
                    </a:lnTo>
                    <a:lnTo>
                      <a:pt x="604" y="283"/>
                    </a:lnTo>
                    <a:lnTo>
                      <a:pt x="592" y="295"/>
                    </a:lnTo>
                    <a:lnTo>
                      <a:pt x="586" y="302"/>
                    </a:lnTo>
                    <a:lnTo>
                      <a:pt x="580" y="302"/>
                    </a:lnTo>
                    <a:lnTo>
                      <a:pt x="580" y="308"/>
                    </a:lnTo>
                    <a:lnTo>
                      <a:pt x="568" y="314"/>
                    </a:lnTo>
                    <a:lnTo>
                      <a:pt x="556" y="320"/>
                    </a:lnTo>
                    <a:lnTo>
                      <a:pt x="556" y="326"/>
                    </a:lnTo>
                    <a:lnTo>
                      <a:pt x="537" y="345"/>
                    </a:lnTo>
                    <a:lnTo>
                      <a:pt x="525" y="351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9" name="Freeform 372"/>
              <p:cNvSpPr>
                <a:spLocks/>
              </p:cNvSpPr>
              <p:nvPr/>
            </p:nvSpPr>
            <p:spPr bwMode="auto">
              <a:xfrm>
                <a:off x="668" y="691"/>
                <a:ext cx="2028" cy="1858"/>
              </a:xfrm>
              <a:custGeom>
                <a:avLst/>
                <a:gdLst>
                  <a:gd name="T0" fmla="*/ 2010 w 2028"/>
                  <a:gd name="T1" fmla="*/ 1095 h 1858"/>
                  <a:gd name="T2" fmla="*/ 2004 w 2028"/>
                  <a:gd name="T3" fmla="*/ 1268 h 1858"/>
                  <a:gd name="T4" fmla="*/ 1992 w 2028"/>
                  <a:gd name="T5" fmla="*/ 1495 h 1858"/>
                  <a:gd name="T6" fmla="*/ 1980 w 2028"/>
                  <a:gd name="T7" fmla="*/ 1784 h 1858"/>
                  <a:gd name="T8" fmla="*/ 1925 w 2028"/>
                  <a:gd name="T9" fmla="*/ 1784 h 1858"/>
                  <a:gd name="T10" fmla="*/ 1853 w 2028"/>
                  <a:gd name="T11" fmla="*/ 1784 h 1858"/>
                  <a:gd name="T12" fmla="*/ 1829 w 2028"/>
                  <a:gd name="T13" fmla="*/ 1834 h 1858"/>
                  <a:gd name="T14" fmla="*/ 1762 w 2028"/>
                  <a:gd name="T15" fmla="*/ 1840 h 1858"/>
                  <a:gd name="T16" fmla="*/ 1732 w 2028"/>
                  <a:gd name="T17" fmla="*/ 1674 h 1858"/>
                  <a:gd name="T18" fmla="*/ 1696 w 2028"/>
                  <a:gd name="T19" fmla="*/ 1680 h 1858"/>
                  <a:gd name="T20" fmla="*/ 1660 w 2028"/>
                  <a:gd name="T21" fmla="*/ 1704 h 1858"/>
                  <a:gd name="T22" fmla="*/ 1624 w 2028"/>
                  <a:gd name="T23" fmla="*/ 1698 h 1858"/>
                  <a:gd name="T24" fmla="*/ 1581 w 2028"/>
                  <a:gd name="T25" fmla="*/ 1741 h 1858"/>
                  <a:gd name="T26" fmla="*/ 1527 w 2028"/>
                  <a:gd name="T27" fmla="*/ 1754 h 1858"/>
                  <a:gd name="T28" fmla="*/ 1479 w 2028"/>
                  <a:gd name="T29" fmla="*/ 1791 h 1858"/>
                  <a:gd name="T30" fmla="*/ 1430 w 2028"/>
                  <a:gd name="T31" fmla="*/ 1797 h 1858"/>
                  <a:gd name="T32" fmla="*/ 1382 w 2028"/>
                  <a:gd name="T33" fmla="*/ 1766 h 1858"/>
                  <a:gd name="T34" fmla="*/ 1358 w 2028"/>
                  <a:gd name="T35" fmla="*/ 1741 h 1858"/>
                  <a:gd name="T36" fmla="*/ 1328 w 2028"/>
                  <a:gd name="T37" fmla="*/ 1723 h 1858"/>
                  <a:gd name="T38" fmla="*/ 1304 w 2028"/>
                  <a:gd name="T39" fmla="*/ 1729 h 1858"/>
                  <a:gd name="T40" fmla="*/ 1261 w 2028"/>
                  <a:gd name="T41" fmla="*/ 1704 h 1858"/>
                  <a:gd name="T42" fmla="*/ 1086 w 2028"/>
                  <a:gd name="T43" fmla="*/ 1680 h 1858"/>
                  <a:gd name="T44" fmla="*/ 893 w 2028"/>
                  <a:gd name="T45" fmla="*/ 1655 h 1858"/>
                  <a:gd name="T46" fmla="*/ 881 w 2028"/>
                  <a:gd name="T47" fmla="*/ 1631 h 1858"/>
                  <a:gd name="T48" fmla="*/ 887 w 2028"/>
                  <a:gd name="T49" fmla="*/ 1581 h 1858"/>
                  <a:gd name="T50" fmla="*/ 881 w 2028"/>
                  <a:gd name="T51" fmla="*/ 1538 h 1858"/>
                  <a:gd name="T52" fmla="*/ 881 w 2028"/>
                  <a:gd name="T53" fmla="*/ 1495 h 1858"/>
                  <a:gd name="T54" fmla="*/ 905 w 2028"/>
                  <a:gd name="T55" fmla="*/ 1465 h 1858"/>
                  <a:gd name="T56" fmla="*/ 929 w 2028"/>
                  <a:gd name="T57" fmla="*/ 1409 h 1858"/>
                  <a:gd name="T58" fmla="*/ 929 w 2028"/>
                  <a:gd name="T59" fmla="*/ 1378 h 1858"/>
                  <a:gd name="T60" fmla="*/ 929 w 2028"/>
                  <a:gd name="T61" fmla="*/ 1348 h 1858"/>
                  <a:gd name="T62" fmla="*/ 893 w 2028"/>
                  <a:gd name="T63" fmla="*/ 1329 h 1858"/>
                  <a:gd name="T64" fmla="*/ 851 w 2028"/>
                  <a:gd name="T65" fmla="*/ 1298 h 1858"/>
                  <a:gd name="T66" fmla="*/ 797 w 2028"/>
                  <a:gd name="T67" fmla="*/ 1280 h 1858"/>
                  <a:gd name="T68" fmla="*/ 748 w 2028"/>
                  <a:gd name="T69" fmla="*/ 1268 h 1858"/>
                  <a:gd name="T70" fmla="*/ 748 w 2028"/>
                  <a:gd name="T71" fmla="*/ 1255 h 1858"/>
                  <a:gd name="T72" fmla="*/ 706 w 2028"/>
                  <a:gd name="T73" fmla="*/ 1212 h 1858"/>
                  <a:gd name="T74" fmla="*/ 712 w 2028"/>
                  <a:gd name="T75" fmla="*/ 1182 h 1858"/>
                  <a:gd name="T76" fmla="*/ 694 w 2028"/>
                  <a:gd name="T77" fmla="*/ 1138 h 1858"/>
                  <a:gd name="T78" fmla="*/ 652 w 2028"/>
                  <a:gd name="T79" fmla="*/ 1052 h 1858"/>
                  <a:gd name="T80" fmla="*/ 567 w 2028"/>
                  <a:gd name="T81" fmla="*/ 997 h 1858"/>
                  <a:gd name="T82" fmla="*/ 507 w 2028"/>
                  <a:gd name="T83" fmla="*/ 954 h 1858"/>
                  <a:gd name="T84" fmla="*/ 434 w 2028"/>
                  <a:gd name="T85" fmla="*/ 917 h 1858"/>
                  <a:gd name="T86" fmla="*/ 416 w 2028"/>
                  <a:gd name="T87" fmla="*/ 886 h 1858"/>
                  <a:gd name="T88" fmla="*/ 392 w 2028"/>
                  <a:gd name="T89" fmla="*/ 899 h 1858"/>
                  <a:gd name="T90" fmla="*/ 326 w 2028"/>
                  <a:gd name="T91" fmla="*/ 855 h 1858"/>
                  <a:gd name="T92" fmla="*/ 289 w 2028"/>
                  <a:gd name="T93" fmla="*/ 794 h 1858"/>
                  <a:gd name="T94" fmla="*/ 211 w 2028"/>
                  <a:gd name="T95" fmla="*/ 751 h 1858"/>
                  <a:gd name="T96" fmla="*/ 151 w 2028"/>
                  <a:gd name="T97" fmla="*/ 683 h 1858"/>
                  <a:gd name="T98" fmla="*/ 120 w 2028"/>
                  <a:gd name="T99" fmla="*/ 628 h 1858"/>
                  <a:gd name="T100" fmla="*/ 78 w 2028"/>
                  <a:gd name="T101" fmla="*/ 622 h 1858"/>
                  <a:gd name="T102" fmla="*/ 12 w 2028"/>
                  <a:gd name="T103" fmla="*/ 591 h 1858"/>
                  <a:gd name="T104" fmla="*/ 302 w 2028"/>
                  <a:gd name="T105" fmla="*/ 560 h 1858"/>
                  <a:gd name="T106" fmla="*/ 452 w 2028"/>
                  <a:gd name="T107" fmla="*/ 31 h 1858"/>
                  <a:gd name="T108" fmla="*/ 754 w 2028"/>
                  <a:gd name="T109" fmla="*/ 25 h 1858"/>
                  <a:gd name="T110" fmla="*/ 978 w 2028"/>
                  <a:gd name="T111" fmla="*/ 19 h 1858"/>
                  <a:gd name="T112" fmla="*/ 1165 w 2028"/>
                  <a:gd name="T113" fmla="*/ 19 h 1858"/>
                  <a:gd name="T114" fmla="*/ 1436 w 2028"/>
                  <a:gd name="T115" fmla="*/ 13 h 1858"/>
                  <a:gd name="T116" fmla="*/ 1630 w 2028"/>
                  <a:gd name="T117" fmla="*/ 6 h 1858"/>
                  <a:gd name="T118" fmla="*/ 1889 w 2028"/>
                  <a:gd name="T119" fmla="*/ 6 h 1858"/>
                  <a:gd name="T120" fmla="*/ 2010 w 2028"/>
                  <a:gd name="T121" fmla="*/ 37 h 1858"/>
                  <a:gd name="T122" fmla="*/ 2022 w 2028"/>
                  <a:gd name="T123" fmla="*/ 499 h 1858"/>
                  <a:gd name="T124" fmla="*/ 2028 w 2028"/>
                  <a:gd name="T125" fmla="*/ 757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28"/>
                  <a:gd name="T190" fmla="*/ 0 h 1858"/>
                  <a:gd name="T191" fmla="*/ 2028 w 2028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28" h="1858">
                    <a:moveTo>
                      <a:pt x="2016" y="942"/>
                    </a:moveTo>
                    <a:lnTo>
                      <a:pt x="2016" y="948"/>
                    </a:lnTo>
                    <a:lnTo>
                      <a:pt x="2016" y="960"/>
                    </a:lnTo>
                    <a:lnTo>
                      <a:pt x="2016" y="972"/>
                    </a:lnTo>
                    <a:lnTo>
                      <a:pt x="2016" y="978"/>
                    </a:lnTo>
                    <a:lnTo>
                      <a:pt x="2016" y="985"/>
                    </a:lnTo>
                    <a:lnTo>
                      <a:pt x="2016" y="1015"/>
                    </a:lnTo>
                    <a:lnTo>
                      <a:pt x="2016" y="1040"/>
                    </a:lnTo>
                    <a:lnTo>
                      <a:pt x="2016" y="1046"/>
                    </a:lnTo>
                    <a:lnTo>
                      <a:pt x="2010" y="1058"/>
                    </a:lnTo>
                    <a:lnTo>
                      <a:pt x="2010" y="1065"/>
                    </a:lnTo>
                    <a:lnTo>
                      <a:pt x="2010" y="1071"/>
                    </a:lnTo>
                    <a:lnTo>
                      <a:pt x="2010" y="1077"/>
                    </a:lnTo>
                    <a:lnTo>
                      <a:pt x="2010" y="1083"/>
                    </a:lnTo>
                    <a:lnTo>
                      <a:pt x="2010" y="1089"/>
                    </a:lnTo>
                    <a:lnTo>
                      <a:pt x="2010" y="1095"/>
                    </a:lnTo>
                    <a:lnTo>
                      <a:pt x="2010" y="1108"/>
                    </a:lnTo>
                    <a:lnTo>
                      <a:pt x="2010" y="1120"/>
                    </a:lnTo>
                    <a:lnTo>
                      <a:pt x="2010" y="1126"/>
                    </a:lnTo>
                    <a:lnTo>
                      <a:pt x="2010" y="1138"/>
                    </a:lnTo>
                    <a:lnTo>
                      <a:pt x="2010" y="1151"/>
                    </a:lnTo>
                    <a:lnTo>
                      <a:pt x="2010" y="1163"/>
                    </a:lnTo>
                    <a:lnTo>
                      <a:pt x="2010" y="1169"/>
                    </a:lnTo>
                    <a:lnTo>
                      <a:pt x="2010" y="1175"/>
                    </a:lnTo>
                    <a:lnTo>
                      <a:pt x="2004" y="1194"/>
                    </a:lnTo>
                    <a:lnTo>
                      <a:pt x="2004" y="1200"/>
                    </a:lnTo>
                    <a:lnTo>
                      <a:pt x="2004" y="1218"/>
                    </a:lnTo>
                    <a:lnTo>
                      <a:pt x="2004" y="1231"/>
                    </a:lnTo>
                    <a:lnTo>
                      <a:pt x="2004" y="1237"/>
                    </a:lnTo>
                    <a:lnTo>
                      <a:pt x="2004" y="1249"/>
                    </a:lnTo>
                    <a:lnTo>
                      <a:pt x="2004" y="1262"/>
                    </a:lnTo>
                    <a:lnTo>
                      <a:pt x="2004" y="1268"/>
                    </a:lnTo>
                    <a:lnTo>
                      <a:pt x="2004" y="1274"/>
                    </a:lnTo>
                    <a:lnTo>
                      <a:pt x="2004" y="1298"/>
                    </a:lnTo>
                    <a:lnTo>
                      <a:pt x="2004" y="1305"/>
                    </a:lnTo>
                    <a:lnTo>
                      <a:pt x="2004" y="1317"/>
                    </a:lnTo>
                    <a:lnTo>
                      <a:pt x="1998" y="1348"/>
                    </a:lnTo>
                    <a:lnTo>
                      <a:pt x="1998" y="1354"/>
                    </a:lnTo>
                    <a:lnTo>
                      <a:pt x="1998" y="1366"/>
                    </a:lnTo>
                    <a:lnTo>
                      <a:pt x="1998" y="1378"/>
                    </a:lnTo>
                    <a:lnTo>
                      <a:pt x="1998" y="1391"/>
                    </a:lnTo>
                    <a:lnTo>
                      <a:pt x="1998" y="1403"/>
                    </a:lnTo>
                    <a:lnTo>
                      <a:pt x="1998" y="1428"/>
                    </a:lnTo>
                    <a:lnTo>
                      <a:pt x="1998" y="1458"/>
                    </a:lnTo>
                    <a:lnTo>
                      <a:pt x="1998" y="1465"/>
                    </a:lnTo>
                    <a:lnTo>
                      <a:pt x="1992" y="1477"/>
                    </a:lnTo>
                    <a:lnTo>
                      <a:pt x="1992" y="1483"/>
                    </a:lnTo>
                    <a:lnTo>
                      <a:pt x="1992" y="1495"/>
                    </a:lnTo>
                    <a:lnTo>
                      <a:pt x="1992" y="1520"/>
                    </a:lnTo>
                    <a:lnTo>
                      <a:pt x="1992" y="1526"/>
                    </a:lnTo>
                    <a:lnTo>
                      <a:pt x="1992" y="1545"/>
                    </a:lnTo>
                    <a:lnTo>
                      <a:pt x="1992" y="1557"/>
                    </a:lnTo>
                    <a:lnTo>
                      <a:pt x="1992" y="1581"/>
                    </a:lnTo>
                    <a:lnTo>
                      <a:pt x="1992" y="1588"/>
                    </a:lnTo>
                    <a:lnTo>
                      <a:pt x="1992" y="1594"/>
                    </a:lnTo>
                    <a:lnTo>
                      <a:pt x="1992" y="1600"/>
                    </a:lnTo>
                    <a:lnTo>
                      <a:pt x="1986" y="1600"/>
                    </a:lnTo>
                    <a:lnTo>
                      <a:pt x="1986" y="1649"/>
                    </a:lnTo>
                    <a:lnTo>
                      <a:pt x="1986" y="1704"/>
                    </a:lnTo>
                    <a:lnTo>
                      <a:pt x="1986" y="1717"/>
                    </a:lnTo>
                    <a:lnTo>
                      <a:pt x="1986" y="1729"/>
                    </a:lnTo>
                    <a:lnTo>
                      <a:pt x="1986" y="1735"/>
                    </a:lnTo>
                    <a:lnTo>
                      <a:pt x="1986" y="1748"/>
                    </a:lnTo>
                    <a:lnTo>
                      <a:pt x="1980" y="1784"/>
                    </a:lnTo>
                    <a:lnTo>
                      <a:pt x="1980" y="1803"/>
                    </a:lnTo>
                    <a:lnTo>
                      <a:pt x="1974" y="1803"/>
                    </a:lnTo>
                    <a:lnTo>
                      <a:pt x="1980" y="1803"/>
                    </a:lnTo>
                    <a:lnTo>
                      <a:pt x="1980" y="1797"/>
                    </a:lnTo>
                    <a:lnTo>
                      <a:pt x="1974" y="1797"/>
                    </a:lnTo>
                    <a:lnTo>
                      <a:pt x="1974" y="1791"/>
                    </a:lnTo>
                    <a:lnTo>
                      <a:pt x="1968" y="1791"/>
                    </a:lnTo>
                    <a:lnTo>
                      <a:pt x="1962" y="1784"/>
                    </a:lnTo>
                    <a:lnTo>
                      <a:pt x="1956" y="1784"/>
                    </a:lnTo>
                    <a:lnTo>
                      <a:pt x="1950" y="1784"/>
                    </a:lnTo>
                    <a:lnTo>
                      <a:pt x="1944" y="1784"/>
                    </a:lnTo>
                    <a:lnTo>
                      <a:pt x="1938" y="1784"/>
                    </a:lnTo>
                    <a:lnTo>
                      <a:pt x="1931" y="1784"/>
                    </a:lnTo>
                    <a:lnTo>
                      <a:pt x="1931" y="1791"/>
                    </a:lnTo>
                    <a:lnTo>
                      <a:pt x="1925" y="1791"/>
                    </a:lnTo>
                    <a:lnTo>
                      <a:pt x="1925" y="1784"/>
                    </a:lnTo>
                    <a:lnTo>
                      <a:pt x="1925" y="1791"/>
                    </a:lnTo>
                    <a:lnTo>
                      <a:pt x="1919" y="1791"/>
                    </a:lnTo>
                    <a:lnTo>
                      <a:pt x="1919" y="1784"/>
                    </a:lnTo>
                    <a:lnTo>
                      <a:pt x="1913" y="1784"/>
                    </a:lnTo>
                    <a:lnTo>
                      <a:pt x="1907" y="1784"/>
                    </a:lnTo>
                    <a:lnTo>
                      <a:pt x="1901" y="1784"/>
                    </a:lnTo>
                    <a:lnTo>
                      <a:pt x="1895" y="1784"/>
                    </a:lnTo>
                    <a:lnTo>
                      <a:pt x="1895" y="1791"/>
                    </a:lnTo>
                    <a:lnTo>
                      <a:pt x="1889" y="1791"/>
                    </a:lnTo>
                    <a:lnTo>
                      <a:pt x="1883" y="1791"/>
                    </a:lnTo>
                    <a:lnTo>
                      <a:pt x="1883" y="1784"/>
                    </a:lnTo>
                    <a:lnTo>
                      <a:pt x="1877" y="1784"/>
                    </a:lnTo>
                    <a:lnTo>
                      <a:pt x="1871" y="1784"/>
                    </a:lnTo>
                    <a:lnTo>
                      <a:pt x="1865" y="1784"/>
                    </a:lnTo>
                    <a:lnTo>
                      <a:pt x="1859" y="1784"/>
                    </a:lnTo>
                    <a:lnTo>
                      <a:pt x="1853" y="1784"/>
                    </a:lnTo>
                    <a:lnTo>
                      <a:pt x="1853" y="1791"/>
                    </a:lnTo>
                    <a:lnTo>
                      <a:pt x="1847" y="1797"/>
                    </a:lnTo>
                    <a:lnTo>
                      <a:pt x="1847" y="1803"/>
                    </a:lnTo>
                    <a:lnTo>
                      <a:pt x="1847" y="1809"/>
                    </a:lnTo>
                    <a:lnTo>
                      <a:pt x="1841" y="1809"/>
                    </a:lnTo>
                    <a:lnTo>
                      <a:pt x="1847" y="1815"/>
                    </a:lnTo>
                    <a:lnTo>
                      <a:pt x="1841" y="1815"/>
                    </a:lnTo>
                    <a:lnTo>
                      <a:pt x="1841" y="1821"/>
                    </a:lnTo>
                    <a:lnTo>
                      <a:pt x="1835" y="1821"/>
                    </a:lnTo>
                    <a:lnTo>
                      <a:pt x="1835" y="1828"/>
                    </a:lnTo>
                    <a:lnTo>
                      <a:pt x="1841" y="1828"/>
                    </a:lnTo>
                    <a:lnTo>
                      <a:pt x="1835" y="1828"/>
                    </a:lnTo>
                    <a:lnTo>
                      <a:pt x="1835" y="1834"/>
                    </a:lnTo>
                    <a:lnTo>
                      <a:pt x="1835" y="1840"/>
                    </a:lnTo>
                    <a:lnTo>
                      <a:pt x="1829" y="1840"/>
                    </a:lnTo>
                    <a:lnTo>
                      <a:pt x="1829" y="1834"/>
                    </a:lnTo>
                    <a:lnTo>
                      <a:pt x="1823" y="1834"/>
                    </a:lnTo>
                    <a:lnTo>
                      <a:pt x="1823" y="1840"/>
                    </a:lnTo>
                    <a:lnTo>
                      <a:pt x="1817" y="1840"/>
                    </a:lnTo>
                    <a:lnTo>
                      <a:pt x="1817" y="1846"/>
                    </a:lnTo>
                    <a:lnTo>
                      <a:pt x="1811" y="1840"/>
                    </a:lnTo>
                    <a:lnTo>
                      <a:pt x="1805" y="1840"/>
                    </a:lnTo>
                    <a:lnTo>
                      <a:pt x="1799" y="1846"/>
                    </a:lnTo>
                    <a:lnTo>
                      <a:pt x="1793" y="1846"/>
                    </a:lnTo>
                    <a:lnTo>
                      <a:pt x="1793" y="1852"/>
                    </a:lnTo>
                    <a:lnTo>
                      <a:pt x="1787" y="1852"/>
                    </a:lnTo>
                    <a:lnTo>
                      <a:pt x="1781" y="1852"/>
                    </a:lnTo>
                    <a:lnTo>
                      <a:pt x="1775" y="1852"/>
                    </a:lnTo>
                    <a:lnTo>
                      <a:pt x="1775" y="1846"/>
                    </a:lnTo>
                    <a:lnTo>
                      <a:pt x="1768" y="1846"/>
                    </a:lnTo>
                    <a:lnTo>
                      <a:pt x="1768" y="1840"/>
                    </a:lnTo>
                    <a:lnTo>
                      <a:pt x="1762" y="1840"/>
                    </a:lnTo>
                    <a:lnTo>
                      <a:pt x="1756" y="1840"/>
                    </a:lnTo>
                    <a:lnTo>
                      <a:pt x="1756" y="1846"/>
                    </a:lnTo>
                    <a:lnTo>
                      <a:pt x="1750" y="1846"/>
                    </a:lnTo>
                    <a:lnTo>
                      <a:pt x="1744" y="1846"/>
                    </a:lnTo>
                    <a:lnTo>
                      <a:pt x="1744" y="1852"/>
                    </a:lnTo>
                    <a:lnTo>
                      <a:pt x="1738" y="1858"/>
                    </a:lnTo>
                    <a:lnTo>
                      <a:pt x="1738" y="1834"/>
                    </a:lnTo>
                    <a:lnTo>
                      <a:pt x="1738" y="1791"/>
                    </a:lnTo>
                    <a:lnTo>
                      <a:pt x="1738" y="1784"/>
                    </a:lnTo>
                    <a:lnTo>
                      <a:pt x="1738" y="1778"/>
                    </a:lnTo>
                    <a:lnTo>
                      <a:pt x="1738" y="1772"/>
                    </a:lnTo>
                    <a:lnTo>
                      <a:pt x="1738" y="1766"/>
                    </a:lnTo>
                    <a:lnTo>
                      <a:pt x="1732" y="1711"/>
                    </a:lnTo>
                    <a:lnTo>
                      <a:pt x="1732" y="1704"/>
                    </a:lnTo>
                    <a:lnTo>
                      <a:pt x="1732" y="1680"/>
                    </a:lnTo>
                    <a:lnTo>
                      <a:pt x="1732" y="1674"/>
                    </a:lnTo>
                    <a:lnTo>
                      <a:pt x="1732" y="1668"/>
                    </a:lnTo>
                    <a:lnTo>
                      <a:pt x="1732" y="1674"/>
                    </a:lnTo>
                    <a:lnTo>
                      <a:pt x="1726" y="1674"/>
                    </a:lnTo>
                    <a:lnTo>
                      <a:pt x="1726" y="1680"/>
                    </a:lnTo>
                    <a:lnTo>
                      <a:pt x="1726" y="1674"/>
                    </a:lnTo>
                    <a:lnTo>
                      <a:pt x="1726" y="1668"/>
                    </a:lnTo>
                    <a:lnTo>
                      <a:pt x="1720" y="1668"/>
                    </a:lnTo>
                    <a:lnTo>
                      <a:pt x="1714" y="1668"/>
                    </a:lnTo>
                    <a:lnTo>
                      <a:pt x="1714" y="1661"/>
                    </a:lnTo>
                    <a:lnTo>
                      <a:pt x="1708" y="1661"/>
                    </a:lnTo>
                    <a:lnTo>
                      <a:pt x="1708" y="1668"/>
                    </a:lnTo>
                    <a:lnTo>
                      <a:pt x="1702" y="1668"/>
                    </a:lnTo>
                    <a:lnTo>
                      <a:pt x="1696" y="1674"/>
                    </a:lnTo>
                    <a:lnTo>
                      <a:pt x="1690" y="1674"/>
                    </a:lnTo>
                    <a:lnTo>
                      <a:pt x="1690" y="1680"/>
                    </a:lnTo>
                    <a:lnTo>
                      <a:pt x="1696" y="1680"/>
                    </a:lnTo>
                    <a:lnTo>
                      <a:pt x="1690" y="1680"/>
                    </a:lnTo>
                    <a:lnTo>
                      <a:pt x="1690" y="1686"/>
                    </a:lnTo>
                    <a:lnTo>
                      <a:pt x="1696" y="1686"/>
                    </a:lnTo>
                    <a:lnTo>
                      <a:pt x="1690" y="1686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78" y="1680"/>
                    </a:lnTo>
                    <a:lnTo>
                      <a:pt x="1678" y="1686"/>
                    </a:lnTo>
                    <a:lnTo>
                      <a:pt x="1672" y="1686"/>
                    </a:lnTo>
                    <a:lnTo>
                      <a:pt x="1672" y="1692"/>
                    </a:lnTo>
                    <a:lnTo>
                      <a:pt x="1666" y="1692"/>
                    </a:lnTo>
                    <a:lnTo>
                      <a:pt x="1666" y="1698"/>
                    </a:lnTo>
                    <a:lnTo>
                      <a:pt x="1660" y="1698"/>
                    </a:lnTo>
                    <a:lnTo>
                      <a:pt x="1660" y="1704"/>
                    </a:lnTo>
                    <a:lnTo>
                      <a:pt x="1660" y="1698"/>
                    </a:lnTo>
                    <a:lnTo>
                      <a:pt x="1654" y="1698"/>
                    </a:lnTo>
                    <a:lnTo>
                      <a:pt x="1654" y="1692"/>
                    </a:lnTo>
                    <a:lnTo>
                      <a:pt x="1648" y="1692"/>
                    </a:lnTo>
                    <a:lnTo>
                      <a:pt x="1654" y="1698"/>
                    </a:lnTo>
                    <a:lnTo>
                      <a:pt x="1654" y="1704"/>
                    </a:lnTo>
                    <a:lnTo>
                      <a:pt x="1654" y="1698"/>
                    </a:lnTo>
                    <a:lnTo>
                      <a:pt x="1648" y="1698"/>
                    </a:lnTo>
                    <a:lnTo>
                      <a:pt x="1648" y="1704"/>
                    </a:lnTo>
                    <a:lnTo>
                      <a:pt x="1642" y="1704"/>
                    </a:lnTo>
                    <a:lnTo>
                      <a:pt x="1642" y="1698"/>
                    </a:lnTo>
                    <a:lnTo>
                      <a:pt x="1636" y="1698"/>
                    </a:lnTo>
                    <a:lnTo>
                      <a:pt x="1636" y="1704"/>
                    </a:lnTo>
                    <a:lnTo>
                      <a:pt x="1630" y="1704"/>
                    </a:lnTo>
                    <a:lnTo>
                      <a:pt x="1630" y="1698"/>
                    </a:lnTo>
                    <a:lnTo>
                      <a:pt x="1624" y="1698"/>
                    </a:lnTo>
                    <a:lnTo>
                      <a:pt x="1618" y="1698"/>
                    </a:lnTo>
                    <a:lnTo>
                      <a:pt x="1612" y="1698"/>
                    </a:lnTo>
                    <a:lnTo>
                      <a:pt x="1612" y="1704"/>
                    </a:lnTo>
                    <a:lnTo>
                      <a:pt x="1612" y="1711"/>
                    </a:lnTo>
                    <a:lnTo>
                      <a:pt x="1612" y="1717"/>
                    </a:lnTo>
                    <a:lnTo>
                      <a:pt x="1612" y="1723"/>
                    </a:lnTo>
                    <a:lnTo>
                      <a:pt x="1605" y="1723"/>
                    </a:lnTo>
                    <a:lnTo>
                      <a:pt x="1605" y="1729"/>
                    </a:lnTo>
                    <a:lnTo>
                      <a:pt x="1605" y="1735"/>
                    </a:lnTo>
                    <a:lnTo>
                      <a:pt x="1599" y="1735"/>
                    </a:lnTo>
                    <a:lnTo>
                      <a:pt x="1593" y="1735"/>
                    </a:lnTo>
                    <a:lnTo>
                      <a:pt x="1593" y="1729"/>
                    </a:lnTo>
                    <a:lnTo>
                      <a:pt x="1587" y="1729"/>
                    </a:lnTo>
                    <a:lnTo>
                      <a:pt x="1587" y="1735"/>
                    </a:lnTo>
                    <a:lnTo>
                      <a:pt x="1581" y="1735"/>
                    </a:lnTo>
                    <a:lnTo>
                      <a:pt x="1581" y="1741"/>
                    </a:lnTo>
                    <a:lnTo>
                      <a:pt x="1575" y="1741"/>
                    </a:lnTo>
                    <a:lnTo>
                      <a:pt x="1575" y="1735"/>
                    </a:lnTo>
                    <a:lnTo>
                      <a:pt x="1569" y="1729"/>
                    </a:lnTo>
                    <a:lnTo>
                      <a:pt x="1569" y="1735"/>
                    </a:lnTo>
                    <a:lnTo>
                      <a:pt x="1563" y="1735"/>
                    </a:lnTo>
                    <a:lnTo>
                      <a:pt x="1557" y="1735"/>
                    </a:lnTo>
                    <a:lnTo>
                      <a:pt x="1557" y="1741"/>
                    </a:lnTo>
                    <a:lnTo>
                      <a:pt x="1557" y="1748"/>
                    </a:lnTo>
                    <a:lnTo>
                      <a:pt x="1557" y="1754"/>
                    </a:lnTo>
                    <a:lnTo>
                      <a:pt x="1551" y="1754"/>
                    </a:lnTo>
                    <a:lnTo>
                      <a:pt x="1551" y="1748"/>
                    </a:lnTo>
                    <a:lnTo>
                      <a:pt x="1545" y="1748"/>
                    </a:lnTo>
                    <a:lnTo>
                      <a:pt x="1539" y="1748"/>
                    </a:lnTo>
                    <a:lnTo>
                      <a:pt x="1533" y="1748"/>
                    </a:lnTo>
                    <a:lnTo>
                      <a:pt x="1527" y="1748"/>
                    </a:lnTo>
                    <a:lnTo>
                      <a:pt x="1527" y="1754"/>
                    </a:lnTo>
                    <a:lnTo>
                      <a:pt x="1521" y="1754"/>
                    </a:lnTo>
                    <a:lnTo>
                      <a:pt x="1521" y="1760"/>
                    </a:lnTo>
                    <a:lnTo>
                      <a:pt x="1515" y="1760"/>
                    </a:lnTo>
                    <a:lnTo>
                      <a:pt x="1521" y="1766"/>
                    </a:lnTo>
                    <a:lnTo>
                      <a:pt x="1515" y="1766"/>
                    </a:lnTo>
                    <a:lnTo>
                      <a:pt x="1515" y="1772"/>
                    </a:lnTo>
                    <a:lnTo>
                      <a:pt x="1515" y="1778"/>
                    </a:lnTo>
                    <a:lnTo>
                      <a:pt x="1509" y="1778"/>
                    </a:lnTo>
                    <a:lnTo>
                      <a:pt x="1509" y="1784"/>
                    </a:lnTo>
                    <a:lnTo>
                      <a:pt x="1503" y="1791"/>
                    </a:lnTo>
                    <a:lnTo>
                      <a:pt x="1497" y="1791"/>
                    </a:lnTo>
                    <a:lnTo>
                      <a:pt x="1497" y="1784"/>
                    </a:lnTo>
                    <a:lnTo>
                      <a:pt x="1491" y="1784"/>
                    </a:lnTo>
                    <a:lnTo>
                      <a:pt x="1491" y="1791"/>
                    </a:lnTo>
                    <a:lnTo>
                      <a:pt x="1485" y="1791"/>
                    </a:lnTo>
                    <a:lnTo>
                      <a:pt x="1479" y="1791"/>
                    </a:lnTo>
                    <a:lnTo>
                      <a:pt x="1479" y="1797"/>
                    </a:lnTo>
                    <a:lnTo>
                      <a:pt x="1473" y="1797"/>
                    </a:lnTo>
                    <a:lnTo>
                      <a:pt x="1473" y="1803"/>
                    </a:lnTo>
                    <a:lnTo>
                      <a:pt x="1467" y="1803"/>
                    </a:lnTo>
                    <a:lnTo>
                      <a:pt x="1461" y="1803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49" y="1797"/>
                    </a:lnTo>
                    <a:lnTo>
                      <a:pt x="1449" y="1803"/>
                    </a:lnTo>
                    <a:lnTo>
                      <a:pt x="1443" y="1803"/>
                    </a:lnTo>
                    <a:lnTo>
                      <a:pt x="1436" y="1803"/>
                    </a:lnTo>
                    <a:lnTo>
                      <a:pt x="1436" y="1797"/>
                    </a:lnTo>
                    <a:lnTo>
                      <a:pt x="1430" y="1803"/>
                    </a:lnTo>
                    <a:lnTo>
                      <a:pt x="1430" y="1797"/>
                    </a:lnTo>
                    <a:lnTo>
                      <a:pt x="1430" y="1803"/>
                    </a:lnTo>
                    <a:lnTo>
                      <a:pt x="1424" y="1803"/>
                    </a:lnTo>
                    <a:lnTo>
                      <a:pt x="1418" y="1803"/>
                    </a:lnTo>
                    <a:lnTo>
                      <a:pt x="1412" y="1803"/>
                    </a:lnTo>
                    <a:lnTo>
                      <a:pt x="1412" y="1797"/>
                    </a:lnTo>
                    <a:lnTo>
                      <a:pt x="1406" y="1797"/>
                    </a:lnTo>
                    <a:lnTo>
                      <a:pt x="1406" y="1791"/>
                    </a:lnTo>
                    <a:lnTo>
                      <a:pt x="1412" y="1791"/>
                    </a:lnTo>
                    <a:lnTo>
                      <a:pt x="1412" y="1784"/>
                    </a:lnTo>
                    <a:lnTo>
                      <a:pt x="1406" y="1778"/>
                    </a:lnTo>
                    <a:lnTo>
                      <a:pt x="1400" y="1778"/>
                    </a:lnTo>
                    <a:lnTo>
                      <a:pt x="1400" y="1772"/>
                    </a:lnTo>
                    <a:lnTo>
                      <a:pt x="1394" y="1772"/>
                    </a:lnTo>
                    <a:lnTo>
                      <a:pt x="1394" y="1766"/>
                    </a:lnTo>
                    <a:lnTo>
                      <a:pt x="1388" y="1766"/>
                    </a:lnTo>
                    <a:lnTo>
                      <a:pt x="1382" y="1766"/>
                    </a:lnTo>
                    <a:lnTo>
                      <a:pt x="1388" y="1766"/>
                    </a:lnTo>
                    <a:lnTo>
                      <a:pt x="1388" y="1760"/>
                    </a:lnTo>
                    <a:lnTo>
                      <a:pt x="1394" y="1760"/>
                    </a:lnTo>
                    <a:lnTo>
                      <a:pt x="1388" y="1760"/>
                    </a:lnTo>
                    <a:lnTo>
                      <a:pt x="1388" y="1754"/>
                    </a:lnTo>
                    <a:lnTo>
                      <a:pt x="1388" y="1748"/>
                    </a:lnTo>
                    <a:lnTo>
                      <a:pt x="1382" y="1748"/>
                    </a:lnTo>
                    <a:lnTo>
                      <a:pt x="1382" y="1754"/>
                    </a:lnTo>
                    <a:lnTo>
                      <a:pt x="1382" y="1760"/>
                    </a:lnTo>
                    <a:lnTo>
                      <a:pt x="1376" y="1760"/>
                    </a:lnTo>
                    <a:lnTo>
                      <a:pt x="1376" y="1754"/>
                    </a:lnTo>
                    <a:lnTo>
                      <a:pt x="1370" y="1754"/>
                    </a:lnTo>
                    <a:lnTo>
                      <a:pt x="1370" y="1748"/>
                    </a:lnTo>
                    <a:lnTo>
                      <a:pt x="1364" y="1748"/>
                    </a:lnTo>
                    <a:lnTo>
                      <a:pt x="1358" y="1748"/>
                    </a:lnTo>
                    <a:lnTo>
                      <a:pt x="1358" y="1741"/>
                    </a:lnTo>
                    <a:lnTo>
                      <a:pt x="1352" y="1741"/>
                    </a:lnTo>
                    <a:lnTo>
                      <a:pt x="1352" y="1748"/>
                    </a:lnTo>
                    <a:lnTo>
                      <a:pt x="1346" y="1748"/>
                    </a:lnTo>
                    <a:lnTo>
                      <a:pt x="1346" y="1741"/>
                    </a:lnTo>
                    <a:lnTo>
                      <a:pt x="1340" y="1741"/>
                    </a:lnTo>
                    <a:lnTo>
                      <a:pt x="1340" y="1748"/>
                    </a:lnTo>
                    <a:lnTo>
                      <a:pt x="1340" y="1741"/>
                    </a:lnTo>
                    <a:lnTo>
                      <a:pt x="1340" y="1735"/>
                    </a:lnTo>
                    <a:lnTo>
                      <a:pt x="1334" y="1735"/>
                    </a:lnTo>
                    <a:lnTo>
                      <a:pt x="1328" y="1735"/>
                    </a:lnTo>
                    <a:lnTo>
                      <a:pt x="1322" y="1735"/>
                    </a:lnTo>
                    <a:lnTo>
                      <a:pt x="1328" y="1735"/>
                    </a:lnTo>
                    <a:lnTo>
                      <a:pt x="1328" y="1729"/>
                    </a:lnTo>
                    <a:lnTo>
                      <a:pt x="1334" y="1729"/>
                    </a:lnTo>
                    <a:lnTo>
                      <a:pt x="1334" y="1723"/>
                    </a:lnTo>
                    <a:lnTo>
                      <a:pt x="1328" y="1723"/>
                    </a:lnTo>
                    <a:lnTo>
                      <a:pt x="1328" y="1729"/>
                    </a:lnTo>
                    <a:lnTo>
                      <a:pt x="1322" y="1729"/>
                    </a:lnTo>
                    <a:lnTo>
                      <a:pt x="1322" y="1723"/>
                    </a:lnTo>
                    <a:lnTo>
                      <a:pt x="1328" y="1717"/>
                    </a:lnTo>
                    <a:lnTo>
                      <a:pt x="1322" y="1717"/>
                    </a:lnTo>
                    <a:lnTo>
                      <a:pt x="1322" y="1711"/>
                    </a:lnTo>
                    <a:lnTo>
                      <a:pt x="1316" y="1711"/>
                    </a:lnTo>
                    <a:lnTo>
                      <a:pt x="1310" y="1711"/>
                    </a:lnTo>
                    <a:lnTo>
                      <a:pt x="1310" y="1704"/>
                    </a:lnTo>
                    <a:lnTo>
                      <a:pt x="1304" y="1704"/>
                    </a:lnTo>
                    <a:lnTo>
                      <a:pt x="1304" y="1711"/>
                    </a:lnTo>
                    <a:lnTo>
                      <a:pt x="1310" y="1711"/>
                    </a:lnTo>
                    <a:lnTo>
                      <a:pt x="1310" y="1717"/>
                    </a:lnTo>
                    <a:lnTo>
                      <a:pt x="1310" y="1723"/>
                    </a:lnTo>
                    <a:lnTo>
                      <a:pt x="1310" y="1729"/>
                    </a:lnTo>
                    <a:lnTo>
                      <a:pt x="1304" y="1729"/>
                    </a:lnTo>
                    <a:lnTo>
                      <a:pt x="1304" y="1723"/>
                    </a:lnTo>
                    <a:lnTo>
                      <a:pt x="1304" y="1717"/>
                    </a:lnTo>
                    <a:lnTo>
                      <a:pt x="1298" y="1717"/>
                    </a:lnTo>
                    <a:lnTo>
                      <a:pt x="1292" y="1717"/>
                    </a:lnTo>
                    <a:lnTo>
                      <a:pt x="1292" y="1723"/>
                    </a:lnTo>
                    <a:lnTo>
                      <a:pt x="1286" y="1717"/>
                    </a:lnTo>
                    <a:lnTo>
                      <a:pt x="1286" y="1723"/>
                    </a:lnTo>
                    <a:lnTo>
                      <a:pt x="1280" y="1729"/>
                    </a:lnTo>
                    <a:lnTo>
                      <a:pt x="1273" y="1723"/>
                    </a:lnTo>
                    <a:lnTo>
                      <a:pt x="1280" y="1723"/>
                    </a:lnTo>
                    <a:lnTo>
                      <a:pt x="1280" y="1717"/>
                    </a:lnTo>
                    <a:lnTo>
                      <a:pt x="1280" y="1711"/>
                    </a:lnTo>
                    <a:lnTo>
                      <a:pt x="1273" y="1711"/>
                    </a:lnTo>
                    <a:lnTo>
                      <a:pt x="1267" y="1711"/>
                    </a:lnTo>
                    <a:lnTo>
                      <a:pt x="1261" y="1711"/>
                    </a:lnTo>
                    <a:lnTo>
                      <a:pt x="1261" y="1704"/>
                    </a:lnTo>
                    <a:lnTo>
                      <a:pt x="1255" y="1704"/>
                    </a:lnTo>
                    <a:lnTo>
                      <a:pt x="1255" y="1711"/>
                    </a:lnTo>
                    <a:lnTo>
                      <a:pt x="1255" y="1717"/>
                    </a:lnTo>
                    <a:lnTo>
                      <a:pt x="1255" y="1723"/>
                    </a:lnTo>
                    <a:lnTo>
                      <a:pt x="1255" y="1729"/>
                    </a:lnTo>
                    <a:lnTo>
                      <a:pt x="1249" y="1729"/>
                    </a:lnTo>
                    <a:lnTo>
                      <a:pt x="1243" y="1729"/>
                    </a:lnTo>
                    <a:lnTo>
                      <a:pt x="1237" y="1723"/>
                    </a:lnTo>
                    <a:lnTo>
                      <a:pt x="1225" y="1717"/>
                    </a:lnTo>
                    <a:lnTo>
                      <a:pt x="1219" y="1717"/>
                    </a:lnTo>
                    <a:lnTo>
                      <a:pt x="1213" y="1717"/>
                    </a:lnTo>
                    <a:lnTo>
                      <a:pt x="1183" y="1704"/>
                    </a:lnTo>
                    <a:lnTo>
                      <a:pt x="1177" y="1704"/>
                    </a:lnTo>
                    <a:lnTo>
                      <a:pt x="1141" y="1692"/>
                    </a:lnTo>
                    <a:lnTo>
                      <a:pt x="1098" y="1680"/>
                    </a:lnTo>
                    <a:lnTo>
                      <a:pt x="1086" y="1680"/>
                    </a:lnTo>
                    <a:lnTo>
                      <a:pt x="1056" y="1674"/>
                    </a:lnTo>
                    <a:lnTo>
                      <a:pt x="1050" y="1674"/>
                    </a:lnTo>
                    <a:lnTo>
                      <a:pt x="1044" y="1674"/>
                    </a:lnTo>
                    <a:lnTo>
                      <a:pt x="1038" y="1674"/>
                    </a:lnTo>
                    <a:lnTo>
                      <a:pt x="1032" y="1674"/>
                    </a:lnTo>
                    <a:lnTo>
                      <a:pt x="1026" y="1668"/>
                    </a:lnTo>
                    <a:lnTo>
                      <a:pt x="1014" y="1668"/>
                    </a:lnTo>
                    <a:lnTo>
                      <a:pt x="996" y="1668"/>
                    </a:lnTo>
                    <a:lnTo>
                      <a:pt x="966" y="1661"/>
                    </a:lnTo>
                    <a:lnTo>
                      <a:pt x="947" y="1661"/>
                    </a:lnTo>
                    <a:lnTo>
                      <a:pt x="941" y="1661"/>
                    </a:lnTo>
                    <a:lnTo>
                      <a:pt x="923" y="1661"/>
                    </a:lnTo>
                    <a:lnTo>
                      <a:pt x="917" y="1655"/>
                    </a:lnTo>
                    <a:lnTo>
                      <a:pt x="911" y="1655"/>
                    </a:lnTo>
                    <a:lnTo>
                      <a:pt x="899" y="1655"/>
                    </a:lnTo>
                    <a:lnTo>
                      <a:pt x="893" y="1655"/>
                    </a:lnTo>
                    <a:lnTo>
                      <a:pt x="893" y="1649"/>
                    </a:lnTo>
                    <a:lnTo>
                      <a:pt x="893" y="1643"/>
                    </a:lnTo>
                    <a:lnTo>
                      <a:pt x="899" y="1643"/>
                    </a:lnTo>
                    <a:lnTo>
                      <a:pt x="899" y="1637"/>
                    </a:lnTo>
                    <a:lnTo>
                      <a:pt x="905" y="1637"/>
                    </a:lnTo>
                    <a:lnTo>
                      <a:pt x="905" y="1631"/>
                    </a:lnTo>
                    <a:lnTo>
                      <a:pt x="911" y="1631"/>
                    </a:lnTo>
                    <a:lnTo>
                      <a:pt x="911" y="1625"/>
                    </a:lnTo>
                    <a:lnTo>
                      <a:pt x="905" y="1625"/>
                    </a:lnTo>
                    <a:lnTo>
                      <a:pt x="899" y="1625"/>
                    </a:lnTo>
                    <a:lnTo>
                      <a:pt x="899" y="1631"/>
                    </a:lnTo>
                    <a:lnTo>
                      <a:pt x="893" y="1631"/>
                    </a:lnTo>
                    <a:lnTo>
                      <a:pt x="893" y="1637"/>
                    </a:lnTo>
                    <a:lnTo>
                      <a:pt x="887" y="1637"/>
                    </a:lnTo>
                    <a:lnTo>
                      <a:pt x="881" y="1637"/>
                    </a:lnTo>
                    <a:lnTo>
                      <a:pt x="881" y="1631"/>
                    </a:lnTo>
                    <a:lnTo>
                      <a:pt x="881" y="1625"/>
                    </a:lnTo>
                    <a:lnTo>
                      <a:pt x="881" y="1618"/>
                    </a:lnTo>
                    <a:lnTo>
                      <a:pt x="881" y="1612"/>
                    </a:lnTo>
                    <a:lnTo>
                      <a:pt x="887" y="1606"/>
                    </a:lnTo>
                    <a:lnTo>
                      <a:pt x="893" y="1606"/>
                    </a:lnTo>
                    <a:lnTo>
                      <a:pt x="893" y="1612"/>
                    </a:lnTo>
                    <a:lnTo>
                      <a:pt x="899" y="1612"/>
                    </a:lnTo>
                    <a:lnTo>
                      <a:pt x="905" y="1612"/>
                    </a:lnTo>
                    <a:lnTo>
                      <a:pt x="905" y="1606"/>
                    </a:lnTo>
                    <a:lnTo>
                      <a:pt x="905" y="1600"/>
                    </a:lnTo>
                    <a:lnTo>
                      <a:pt x="905" y="1594"/>
                    </a:lnTo>
                    <a:lnTo>
                      <a:pt x="899" y="1594"/>
                    </a:lnTo>
                    <a:lnTo>
                      <a:pt x="899" y="1588"/>
                    </a:lnTo>
                    <a:lnTo>
                      <a:pt x="893" y="1588"/>
                    </a:lnTo>
                    <a:lnTo>
                      <a:pt x="887" y="1588"/>
                    </a:lnTo>
                    <a:lnTo>
                      <a:pt x="887" y="1581"/>
                    </a:lnTo>
                    <a:lnTo>
                      <a:pt x="893" y="1581"/>
                    </a:lnTo>
                    <a:lnTo>
                      <a:pt x="899" y="1581"/>
                    </a:lnTo>
                    <a:lnTo>
                      <a:pt x="899" y="1575"/>
                    </a:lnTo>
                    <a:lnTo>
                      <a:pt x="905" y="1575"/>
                    </a:lnTo>
                    <a:lnTo>
                      <a:pt x="911" y="1575"/>
                    </a:lnTo>
                    <a:lnTo>
                      <a:pt x="911" y="1569"/>
                    </a:lnTo>
                    <a:lnTo>
                      <a:pt x="911" y="1563"/>
                    </a:lnTo>
                    <a:lnTo>
                      <a:pt x="905" y="1563"/>
                    </a:lnTo>
                    <a:lnTo>
                      <a:pt x="905" y="1557"/>
                    </a:lnTo>
                    <a:lnTo>
                      <a:pt x="899" y="1557"/>
                    </a:lnTo>
                    <a:lnTo>
                      <a:pt x="893" y="1557"/>
                    </a:lnTo>
                    <a:lnTo>
                      <a:pt x="893" y="1551"/>
                    </a:lnTo>
                    <a:lnTo>
                      <a:pt x="887" y="1551"/>
                    </a:lnTo>
                    <a:lnTo>
                      <a:pt x="887" y="1545"/>
                    </a:lnTo>
                    <a:lnTo>
                      <a:pt x="887" y="1538"/>
                    </a:lnTo>
                    <a:lnTo>
                      <a:pt x="881" y="1538"/>
                    </a:lnTo>
                    <a:lnTo>
                      <a:pt x="881" y="1532"/>
                    </a:lnTo>
                    <a:lnTo>
                      <a:pt x="881" y="1526"/>
                    </a:lnTo>
                    <a:lnTo>
                      <a:pt x="881" y="1520"/>
                    </a:lnTo>
                    <a:lnTo>
                      <a:pt x="887" y="1520"/>
                    </a:lnTo>
                    <a:lnTo>
                      <a:pt x="887" y="1514"/>
                    </a:lnTo>
                    <a:lnTo>
                      <a:pt x="893" y="1514"/>
                    </a:lnTo>
                    <a:lnTo>
                      <a:pt x="893" y="1508"/>
                    </a:lnTo>
                    <a:lnTo>
                      <a:pt x="899" y="1508"/>
                    </a:lnTo>
                    <a:lnTo>
                      <a:pt x="905" y="1508"/>
                    </a:lnTo>
                    <a:lnTo>
                      <a:pt x="905" y="1501"/>
                    </a:lnTo>
                    <a:lnTo>
                      <a:pt x="899" y="1501"/>
                    </a:lnTo>
                    <a:lnTo>
                      <a:pt x="899" y="1495"/>
                    </a:lnTo>
                    <a:lnTo>
                      <a:pt x="893" y="1495"/>
                    </a:lnTo>
                    <a:lnTo>
                      <a:pt x="887" y="1501"/>
                    </a:lnTo>
                    <a:lnTo>
                      <a:pt x="887" y="1495"/>
                    </a:lnTo>
                    <a:lnTo>
                      <a:pt x="881" y="1495"/>
                    </a:lnTo>
                    <a:lnTo>
                      <a:pt x="887" y="1489"/>
                    </a:lnTo>
                    <a:lnTo>
                      <a:pt x="887" y="1483"/>
                    </a:lnTo>
                    <a:lnTo>
                      <a:pt x="893" y="1483"/>
                    </a:lnTo>
                    <a:lnTo>
                      <a:pt x="893" y="1477"/>
                    </a:lnTo>
                    <a:lnTo>
                      <a:pt x="893" y="1483"/>
                    </a:lnTo>
                    <a:lnTo>
                      <a:pt x="899" y="1483"/>
                    </a:lnTo>
                    <a:lnTo>
                      <a:pt x="905" y="1483"/>
                    </a:lnTo>
                    <a:lnTo>
                      <a:pt x="905" y="1489"/>
                    </a:lnTo>
                    <a:lnTo>
                      <a:pt x="905" y="1483"/>
                    </a:lnTo>
                    <a:lnTo>
                      <a:pt x="911" y="1483"/>
                    </a:lnTo>
                    <a:lnTo>
                      <a:pt x="911" y="1477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05" y="1465"/>
                    </a:lnTo>
                    <a:lnTo>
                      <a:pt x="899" y="1465"/>
                    </a:lnTo>
                    <a:lnTo>
                      <a:pt x="893" y="1465"/>
                    </a:lnTo>
                    <a:lnTo>
                      <a:pt x="893" y="1458"/>
                    </a:lnTo>
                    <a:lnTo>
                      <a:pt x="899" y="1458"/>
                    </a:lnTo>
                    <a:lnTo>
                      <a:pt x="899" y="1452"/>
                    </a:lnTo>
                    <a:lnTo>
                      <a:pt x="899" y="1446"/>
                    </a:lnTo>
                    <a:lnTo>
                      <a:pt x="899" y="1440"/>
                    </a:lnTo>
                    <a:lnTo>
                      <a:pt x="905" y="1440"/>
                    </a:lnTo>
                    <a:lnTo>
                      <a:pt x="911" y="1440"/>
                    </a:lnTo>
                    <a:lnTo>
                      <a:pt x="917" y="1440"/>
                    </a:lnTo>
                    <a:lnTo>
                      <a:pt x="923" y="1434"/>
                    </a:lnTo>
                    <a:lnTo>
                      <a:pt x="923" y="1428"/>
                    </a:lnTo>
                    <a:lnTo>
                      <a:pt x="923" y="1421"/>
                    </a:lnTo>
                    <a:lnTo>
                      <a:pt x="923" y="1415"/>
                    </a:lnTo>
                    <a:lnTo>
                      <a:pt x="929" y="1415"/>
                    </a:lnTo>
                    <a:lnTo>
                      <a:pt x="929" y="1409"/>
                    </a:lnTo>
                    <a:lnTo>
                      <a:pt x="935" y="1409"/>
                    </a:lnTo>
                    <a:lnTo>
                      <a:pt x="941" y="1409"/>
                    </a:lnTo>
                    <a:lnTo>
                      <a:pt x="947" y="1409"/>
                    </a:lnTo>
                    <a:lnTo>
                      <a:pt x="947" y="1403"/>
                    </a:lnTo>
                    <a:lnTo>
                      <a:pt x="941" y="1403"/>
                    </a:lnTo>
                    <a:lnTo>
                      <a:pt x="935" y="1397"/>
                    </a:lnTo>
                    <a:lnTo>
                      <a:pt x="929" y="1397"/>
                    </a:lnTo>
                    <a:lnTo>
                      <a:pt x="929" y="1391"/>
                    </a:lnTo>
                    <a:lnTo>
                      <a:pt x="929" y="1385"/>
                    </a:lnTo>
                    <a:lnTo>
                      <a:pt x="923" y="1391"/>
                    </a:lnTo>
                    <a:lnTo>
                      <a:pt x="923" y="1397"/>
                    </a:lnTo>
                    <a:lnTo>
                      <a:pt x="917" y="1397"/>
                    </a:lnTo>
                    <a:lnTo>
                      <a:pt x="917" y="1391"/>
                    </a:lnTo>
                    <a:lnTo>
                      <a:pt x="917" y="1385"/>
                    </a:lnTo>
                    <a:lnTo>
                      <a:pt x="923" y="1385"/>
                    </a:lnTo>
                    <a:lnTo>
                      <a:pt x="929" y="1378"/>
                    </a:lnTo>
                    <a:lnTo>
                      <a:pt x="929" y="1372"/>
                    </a:lnTo>
                    <a:lnTo>
                      <a:pt x="935" y="1372"/>
                    </a:lnTo>
                    <a:lnTo>
                      <a:pt x="941" y="1372"/>
                    </a:lnTo>
                    <a:lnTo>
                      <a:pt x="941" y="1378"/>
                    </a:lnTo>
                    <a:lnTo>
                      <a:pt x="947" y="1378"/>
                    </a:lnTo>
                    <a:lnTo>
                      <a:pt x="947" y="1385"/>
                    </a:lnTo>
                    <a:lnTo>
                      <a:pt x="954" y="1385"/>
                    </a:lnTo>
                    <a:lnTo>
                      <a:pt x="960" y="1378"/>
                    </a:lnTo>
                    <a:lnTo>
                      <a:pt x="954" y="1378"/>
                    </a:lnTo>
                    <a:lnTo>
                      <a:pt x="954" y="1372"/>
                    </a:lnTo>
                    <a:lnTo>
                      <a:pt x="947" y="1372"/>
                    </a:lnTo>
                    <a:lnTo>
                      <a:pt x="941" y="1372"/>
                    </a:lnTo>
                    <a:lnTo>
                      <a:pt x="941" y="1366"/>
                    </a:lnTo>
                    <a:lnTo>
                      <a:pt x="935" y="1366"/>
                    </a:lnTo>
                    <a:lnTo>
                      <a:pt x="929" y="1354"/>
                    </a:lnTo>
                    <a:lnTo>
                      <a:pt x="929" y="1348"/>
                    </a:lnTo>
                    <a:lnTo>
                      <a:pt x="935" y="1348"/>
                    </a:lnTo>
                    <a:lnTo>
                      <a:pt x="941" y="1348"/>
                    </a:lnTo>
                    <a:lnTo>
                      <a:pt x="941" y="1341"/>
                    </a:lnTo>
                    <a:lnTo>
                      <a:pt x="941" y="1335"/>
                    </a:lnTo>
                    <a:lnTo>
                      <a:pt x="935" y="1335"/>
                    </a:lnTo>
                    <a:lnTo>
                      <a:pt x="929" y="1335"/>
                    </a:lnTo>
                    <a:lnTo>
                      <a:pt x="929" y="1341"/>
                    </a:lnTo>
                    <a:lnTo>
                      <a:pt x="923" y="1348"/>
                    </a:lnTo>
                    <a:lnTo>
                      <a:pt x="923" y="1341"/>
                    </a:lnTo>
                    <a:lnTo>
                      <a:pt x="917" y="1341"/>
                    </a:lnTo>
                    <a:lnTo>
                      <a:pt x="917" y="1335"/>
                    </a:lnTo>
                    <a:lnTo>
                      <a:pt x="917" y="1329"/>
                    </a:lnTo>
                    <a:lnTo>
                      <a:pt x="911" y="1329"/>
                    </a:lnTo>
                    <a:lnTo>
                      <a:pt x="905" y="1329"/>
                    </a:lnTo>
                    <a:lnTo>
                      <a:pt x="899" y="1329"/>
                    </a:lnTo>
                    <a:lnTo>
                      <a:pt x="893" y="1329"/>
                    </a:lnTo>
                    <a:lnTo>
                      <a:pt x="887" y="1329"/>
                    </a:lnTo>
                    <a:lnTo>
                      <a:pt x="881" y="1329"/>
                    </a:lnTo>
                    <a:lnTo>
                      <a:pt x="875" y="1329"/>
                    </a:lnTo>
                    <a:lnTo>
                      <a:pt x="869" y="1329"/>
                    </a:lnTo>
                    <a:lnTo>
                      <a:pt x="863" y="1329"/>
                    </a:lnTo>
                    <a:lnTo>
                      <a:pt x="857" y="1329"/>
                    </a:lnTo>
                    <a:lnTo>
                      <a:pt x="851" y="1329"/>
                    </a:lnTo>
                    <a:lnTo>
                      <a:pt x="851" y="1323"/>
                    </a:lnTo>
                    <a:lnTo>
                      <a:pt x="857" y="1323"/>
                    </a:lnTo>
                    <a:lnTo>
                      <a:pt x="857" y="1317"/>
                    </a:lnTo>
                    <a:lnTo>
                      <a:pt x="857" y="1311"/>
                    </a:lnTo>
                    <a:lnTo>
                      <a:pt x="857" y="1305"/>
                    </a:lnTo>
                    <a:lnTo>
                      <a:pt x="863" y="1305"/>
                    </a:lnTo>
                    <a:lnTo>
                      <a:pt x="863" y="1298"/>
                    </a:lnTo>
                    <a:lnTo>
                      <a:pt x="857" y="1292"/>
                    </a:lnTo>
                    <a:lnTo>
                      <a:pt x="851" y="1298"/>
                    </a:lnTo>
                    <a:lnTo>
                      <a:pt x="845" y="1298"/>
                    </a:lnTo>
                    <a:lnTo>
                      <a:pt x="845" y="1292"/>
                    </a:lnTo>
                    <a:lnTo>
                      <a:pt x="839" y="1292"/>
                    </a:lnTo>
                    <a:lnTo>
                      <a:pt x="839" y="1286"/>
                    </a:lnTo>
                    <a:lnTo>
                      <a:pt x="833" y="1286"/>
                    </a:lnTo>
                    <a:lnTo>
                      <a:pt x="827" y="1286"/>
                    </a:lnTo>
                    <a:lnTo>
                      <a:pt x="821" y="1286"/>
                    </a:lnTo>
                    <a:lnTo>
                      <a:pt x="821" y="1292"/>
                    </a:lnTo>
                    <a:lnTo>
                      <a:pt x="821" y="1298"/>
                    </a:lnTo>
                    <a:lnTo>
                      <a:pt x="815" y="1298"/>
                    </a:lnTo>
                    <a:lnTo>
                      <a:pt x="815" y="1292"/>
                    </a:lnTo>
                    <a:lnTo>
                      <a:pt x="809" y="1292"/>
                    </a:lnTo>
                    <a:lnTo>
                      <a:pt x="803" y="1292"/>
                    </a:lnTo>
                    <a:lnTo>
                      <a:pt x="803" y="1286"/>
                    </a:lnTo>
                    <a:lnTo>
                      <a:pt x="797" y="1286"/>
                    </a:lnTo>
                    <a:lnTo>
                      <a:pt x="797" y="1280"/>
                    </a:lnTo>
                    <a:lnTo>
                      <a:pt x="803" y="1280"/>
                    </a:lnTo>
                    <a:lnTo>
                      <a:pt x="803" y="1274"/>
                    </a:lnTo>
                    <a:lnTo>
                      <a:pt x="797" y="1274"/>
                    </a:lnTo>
                    <a:lnTo>
                      <a:pt x="791" y="1280"/>
                    </a:lnTo>
                    <a:lnTo>
                      <a:pt x="784" y="1280"/>
                    </a:lnTo>
                    <a:lnTo>
                      <a:pt x="778" y="1280"/>
                    </a:lnTo>
                    <a:lnTo>
                      <a:pt x="772" y="1280"/>
                    </a:lnTo>
                    <a:lnTo>
                      <a:pt x="772" y="1286"/>
                    </a:lnTo>
                    <a:lnTo>
                      <a:pt x="766" y="1286"/>
                    </a:lnTo>
                    <a:lnTo>
                      <a:pt x="760" y="1286"/>
                    </a:lnTo>
                    <a:lnTo>
                      <a:pt x="754" y="1280"/>
                    </a:lnTo>
                    <a:lnTo>
                      <a:pt x="754" y="1274"/>
                    </a:lnTo>
                    <a:lnTo>
                      <a:pt x="760" y="1274"/>
                    </a:lnTo>
                    <a:lnTo>
                      <a:pt x="760" y="1268"/>
                    </a:lnTo>
                    <a:lnTo>
                      <a:pt x="754" y="1268"/>
                    </a:lnTo>
                    <a:lnTo>
                      <a:pt x="748" y="1268"/>
                    </a:lnTo>
                    <a:lnTo>
                      <a:pt x="742" y="1268"/>
                    </a:lnTo>
                    <a:lnTo>
                      <a:pt x="742" y="1274"/>
                    </a:lnTo>
                    <a:lnTo>
                      <a:pt x="736" y="1274"/>
                    </a:lnTo>
                    <a:lnTo>
                      <a:pt x="736" y="1280"/>
                    </a:lnTo>
                    <a:lnTo>
                      <a:pt x="730" y="1280"/>
                    </a:lnTo>
                    <a:lnTo>
                      <a:pt x="724" y="1280"/>
                    </a:lnTo>
                    <a:lnTo>
                      <a:pt x="724" y="1274"/>
                    </a:lnTo>
                    <a:lnTo>
                      <a:pt x="718" y="1274"/>
                    </a:lnTo>
                    <a:lnTo>
                      <a:pt x="718" y="1268"/>
                    </a:lnTo>
                    <a:lnTo>
                      <a:pt x="724" y="1268"/>
                    </a:lnTo>
                    <a:lnTo>
                      <a:pt x="730" y="1268"/>
                    </a:lnTo>
                    <a:lnTo>
                      <a:pt x="736" y="1268"/>
                    </a:lnTo>
                    <a:lnTo>
                      <a:pt x="742" y="1268"/>
                    </a:lnTo>
                    <a:lnTo>
                      <a:pt x="742" y="1262"/>
                    </a:lnTo>
                    <a:lnTo>
                      <a:pt x="748" y="1262"/>
                    </a:lnTo>
                    <a:lnTo>
                      <a:pt x="748" y="1255"/>
                    </a:lnTo>
                    <a:lnTo>
                      <a:pt x="748" y="1249"/>
                    </a:lnTo>
                    <a:lnTo>
                      <a:pt x="742" y="1249"/>
                    </a:lnTo>
                    <a:lnTo>
                      <a:pt x="742" y="1243"/>
                    </a:lnTo>
                    <a:lnTo>
                      <a:pt x="742" y="1237"/>
                    </a:lnTo>
                    <a:lnTo>
                      <a:pt x="736" y="1237"/>
                    </a:lnTo>
                    <a:lnTo>
                      <a:pt x="730" y="1237"/>
                    </a:lnTo>
                    <a:lnTo>
                      <a:pt x="730" y="1243"/>
                    </a:lnTo>
                    <a:lnTo>
                      <a:pt x="724" y="1243"/>
                    </a:lnTo>
                    <a:lnTo>
                      <a:pt x="718" y="1243"/>
                    </a:lnTo>
                    <a:lnTo>
                      <a:pt x="712" y="1243"/>
                    </a:lnTo>
                    <a:lnTo>
                      <a:pt x="712" y="1237"/>
                    </a:lnTo>
                    <a:lnTo>
                      <a:pt x="712" y="1231"/>
                    </a:lnTo>
                    <a:lnTo>
                      <a:pt x="712" y="1225"/>
                    </a:lnTo>
                    <a:lnTo>
                      <a:pt x="712" y="1218"/>
                    </a:lnTo>
                    <a:lnTo>
                      <a:pt x="706" y="1218"/>
                    </a:lnTo>
                    <a:lnTo>
                      <a:pt x="706" y="1212"/>
                    </a:lnTo>
                    <a:lnTo>
                      <a:pt x="712" y="1212"/>
                    </a:lnTo>
                    <a:lnTo>
                      <a:pt x="706" y="1212"/>
                    </a:lnTo>
                    <a:lnTo>
                      <a:pt x="706" y="1206"/>
                    </a:lnTo>
                    <a:lnTo>
                      <a:pt x="706" y="1200"/>
                    </a:lnTo>
                    <a:lnTo>
                      <a:pt x="712" y="1200"/>
                    </a:lnTo>
                    <a:lnTo>
                      <a:pt x="712" y="1194"/>
                    </a:lnTo>
                    <a:lnTo>
                      <a:pt x="718" y="1194"/>
                    </a:lnTo>
                    <a:lnTo>
                      <a:pt x="718" y="1188"/>
                    </a:lnTo>
                    <a:lnTo>
                      <a:pt x="724" y="1188"/>
                    </a:lnTo>
                    <a:lnTo>
                      <a:pt x="724" y="1182"/>
                    </a:lnTo>
                    <a:lnTo>
                      <a:pt x="724" y="1175"/>
                    </a:lnTo>
                    <a:lnTo>
                      <a:pt x="718" y="1175"/>
                    </a:lnTo>
                    <a:lnTo>
                      <a:pt x="718" y="1169"/>
                    </a:lnTo>
                    <a:lnTo>
                      <a:pt x="712" y="1169"/>
                    </a:lnTo>
                    <a:lnTo>
                      <a:pt x="712" y="1175"/>
                    </a:lnTo>
                    <a:lnTo>
                      <a:pt x="712" y="1182"/>
                    </a:lnTo>
                    <a:lnTo>
                      <a:pt x="712" y="1188"/>
                    </a:lnTo>
                    <a:lnTo>
                      <a:pt x="706" y="1188"/>
                    </a:lnTo>
                    <a:lnTo>
                      <a:pt x="700" y="1188"/>
                    </a:lnTo>
                    <a:lnTo>
                      <a:pt x="694" y="1188"/>
                    </a:lnTo>
                    <a:lnTo>
                      <a:pt x="694" y="1182"/>
                    </a:lnTo>
                    <a:lnTo>
                      <a:pt x="688" y="1182"/>
                    </a:lnTo>
                    <a:lnTo>
                      <a:pt x="688" y="1175"/>
                    </a:lnTo>
                    <a:lnTo>
                      <a:pt x="694" y="1175"/>
                    </a:lnTo>
                    <a:lnTo>
                      <a:pt x="700" y="1175"/>
                    </a:lnTo>
                    <a:lnTo>
                      <a:pt x="700" y="1169"/>
                    </a:lnTo>
                    <a:lnTo>
                      <a:pt x="700" y="1163"/>
                    </a:lnTo>
                    <a:lnTo>
                      <a:pt x="700" y="1157"/>
                    </a:lnTo>
                    <a:lnTo>
                      <a:pt x="700" y="1151"/>
                    </a:lnTo>
                    <a:lnTo>
                      <a:pt x="700" y="1145"/>
                    </a:lnTo>
                    <a:lnTo>
                      <a:pt x="694" y="1145"/>
                    </a:lnTo>
                    <a:lnTo>
                      <a:pt x="694" y="1138"/>
                    </a:lnTo>
                    <a:lnTo>
                      <a:pt x="694" y="1132"/>
                    </a:lnTo>
                    <a:lnTo>
                      <a:pt x="700" y="1132"/>
                    </a:lnTo>
                    <a:lnTo>
                      <a:pt x="700" y="1126"/>
                    </a:lnTo>
                    <a:lnTo>
                      <a:pt x="694" y="1120"/>
                    </a:lnTo>
                    <a:lnTo>
                      <a:pt x="688" y="1114"/>
                    </a:lnTo>
                    <a:lnTo>
                      <a:pt x="682" y="1108"/>
                    </a:lnTo>
                    <a:lnTo>
                      <a:pt x="682" y="1095"/>
                    </a:lnTo>
                    <a:lnTo>
                      <a:pt x="676" y="1089"/>
                    </a:lnTo>
                    <a:lnTo>
                      <a:pt x="676" y="1083"/>
                    </a:lnTo>
                    <a:lnTo>
                      <a:pt x="676" y="1077"/>
                    </a:lnTo>
                    <a:lnTo>
                      <a:pt x="670" y="1077"/>
                    </a:lnTo>
                    <a:lnTo>
                      <a:pt x="658" y="1071"/>
                    </a:lnTo>
                    <a:lnTo>
                      <a:pt x="658" y="1065"/>
                    </a:lnTo>
                    <a:lnTo>
                      <a:pt x="652" y="1065"/>
                    </a:lnTo>
                    <a:lnTo>
                      <a:pt x="652" y="1058"/>
                    </a:lnTo>
                    <a:lnTo>
                      <a:pt x="652" y="1052"/>
                    </a:lnTo>
                    <a:lnTo>
                      <a:pt x="652" y="1046"/>
                    </a:lnTo>
                    <a:lnTo>
                      <a:pt x="646" y="1046"/>
                    </a:lnTo>
                    <a:lnTo>
                      <a:pt x="640" y="1040"/>
                    </a:lnTo>
                    <a:lnTo>
                      <a:pt x="628" y="1034"/>
                    </a:lnTo>
                    <a:lnTo>
                      <a:pt x="615" y="1028"/>
                    </a:lnTo>
                    <a:lnTo>
                      <a:pt x="615" y="1022"/>
                    </a:lnTo>
                    <a:lnTo>
                      <a:pt x="609" y="1022"/>
                    </a:lnTo>
                    <a:lnTo>
                      <a:pt x="609" y="1015"/>
                    </a:lnTo>
                    <a:lnTo>
                      <a:pt x="603" y="1015"/>
                    </a:lnTo>
                    <a:lnTo>
                      <a:pt x="603" y="1009"/>
                    </a:lnTo>
                    <a:lnTo>
                      <a:pt x="597" y="1009"/>
                    </a:lnTo>
                    <a:lnTo>
                      <a:pt x="591" y="1009"/>
                    </a:lnTo>
                    <a:lnTo>
                      <a:pt x="585" y="1003"/>
                    </a:lnTo>
                    <a:lnTo>
                      <a:pt x="579" y="1003"/>
                    </a:lnTo>
                    <a:lnTo>
                      <a:pt x="573" y="1003"/>
                    </a:lnTo>
                    <a:lnTo>
                      <a:pt x="567" y="997"/>
                    </a:lnTo>
                    <a:lnTo>
                      <a:pt x="567" y="991"/>
                    </a:lnTo>
                    <a:lnTo>
                      <a:pt x="573" y="991"/>
                    </a:lnTo>
                    <a:lnTo>
                      <a:pt x="573" y="985"/>
                    </a:lnTo>
                    <a:lnTo>
                      <a:pt x="573" y="978"/>
                    </a:lnTo>
                    <a:lnTo>
                      <a:pt x="567" y="978"/>
                    </a:lnTo>
                    <a:lnTo>
                      <a:pt x="561" y="978"/>
                    </a:lnTo>
                    <a:lnTo>
                      <a:pt x="549" y="978"/>
                    </a:lnTo>
                    <a:lnTo>
                      <a:pt x="537" y="985"/>
                    </a:lnTo>
                    <a:lnTo>
                      <a:pt x="531" y="985"/>
                    </a:lnTo>
                    <a:lnTo>
                      <a:pt x="525" y="985"/>
                    </a:lnTo>
                    <a:lnTo>
                      <a:pt x="525" y="978"/>
                    </a:lnTo>
                    <a:lnTo>
                      <a:pt x="519" y="978"/>
                    </a:lnTo>
                    <a:lnTo>
                      <a:pt x="519" y="972"/>
                    </a:lnTo>
                    <a:lnTo>
                      <a:pt x="519" y="966"/>
                    </a:lnTo>
                    <a:lnTo>
                      <a:pt x="507" y="960"/>
                    </a:lnTo>
                    <a:lnTo>
                      <a:pt x="507" y="954"/>
                    </a:lnTo>
                    <a:lnTo>
                      <a:pt x="501" y="954"/>
                    </a:lnTo>
                    <a:lnTo>
                      <a:pt x="495" y="954"/>
                    </a:lnTo>
                    <a:lnTo>
                      <a:pt x="483" y="954"/>
                    </a:lnTo>
                    <a:lnTo>
                      <a:pt x="471" y="960"/>
                    </a:lnTo>
                    <a:lnTo>
                      <a:pt x="465" y="960"/>
                    </a:lnTo>
                    <a:lnTo>
                      <a:pt x="465" y="954"/>
                    </a:lnTo>
                    <a:lnTo>
                      <a:pt x="459" y="954"/>
                    </a:lnTo>
                    <a:lnTo>
                      <a:pt x="459" y="948"/>
                    </a:lnTo>
                    <a:lnTo>
                      <a:pt x="459" y="942"/>
                    </a:lnTo>
                    <a:lnTo>
                      <a:pt x="452" y="942"/>
                    </a:lnTo>
                    <a:lnTo>
                      <a:pt x="452" y="935"/>
                    </a:lnTo>
                    <a:lnTo>
                      <a:pt x="452" y="929"/>
                    </a:lnTo>
                    <a:lnTo>
                      <a:pt x="452" y="923"/>
                    </a:lnTo>
                    <a:lnTo>
                      <a:pt x="440" y="923"/>
                    </a:lnTo>
                    <a:lnTo>
                      <a:pt x="440" y="917"/>
                    </a:lnTo>
                    <a:lnTo>
                      <a:pt x="434" y="917"/>
                    </a:lnTo>
                    <a:lnTo>
                      <a:pt x="428" y="917"/>
                    </a:lnTo>
                    <a:lnTo>
                      <a:pt x="428" y="923"/>
                    </a:lnTo>
                    <a:lnTo>
                      <a:pt x="422" y="923"/>
                    </a:lnTo>
                    <a:lnTo>
                      <a:pt x="416" y="923"/>
                    </a:lnTo>
                    <a:lnTo>
                      <a:pt x="416" y="917"/>
                    </a:lnTo>
                    <a:lnTo>
                      <a:pt x="416" y="911"/>
                    </a:lnTo>
                    <a:lnTo>
                      <a:pt x="422" y="911"/>
                    </a:lnTo>
                    <a:lnTo>
                      <a:pt x="428" y="911"/>
                    </a:lnTo>
                    <a:lnTo>
                      <a:pt x="428" y="905"/>
                    </a:lnTo>
                    <a:lnTo>
                      <a:pt x="434" y="905"/>
                    </a:lnTo>
                    <a:lnTo>
                      <a:pt x="434" y="899"/>
                    </a:lnTo>
                    <a:lnTo>
                      <a:pt x="434" y="892"/>
                    </a:lnTo>
                    <a:lnTo>
                      <a:pt x="428" y="892"/>
                    </a:lnTo>
                    <a:lnTo>
                      <a:pt x="428" y="886"/>
                    </a:lnTo>
                    <a:lnTo>
                      <a:pt x="422" y="886"/>
                    </a:lnTo>
                    <a:lnTo>
                      <a:pt x="416" y="886"/>
                    </a:lnTo>
                    <a:lnTo>
                      <a:pt x="410" y="886"/>
                    </a:lnTo>
                    <a:lnTo>
                      <a:pt x="410" y="892"/>
                    </a:lnTo>
                    <a:lnTo>
                      <a:pt x="404" y="892"/>
                    </a:lnTo>
                    <a:lnTo>
                      <a:pt x="404" y="899"/>
                    </a:lnTo>
                    <a:lnTo>
                      <a:pt x="410" y="899"/>
                    </a:lnTo>
                    <a:lnTo>
                      <a:pt x="410" y="905"/>
                    </a:lnTo>
                    <a:lnTo>
                      <a:pt x="410" y="911"/>
                    </a:lnTo>
                    <a:lnTo>
                      <a:pt x="410" y="917"/>
                    </a:lnTo>
                    <a:lnTo>
                      <a:pt x="410" y="923"/>
                    </a:lnTo>
                    <a:lnTo>
                      <a:pt x="404" y="923"/>
                    </a:lnTo>
                    <a:lnTo>
                      <a:pt x="404" y="917"/>
                    </a:lnTo>
                    <a:lnTo>
                      <a:pt x="404" y="911"/>
                    </a:lnTo>
                    <a:lnTo>
                      <a:pt x="398" y="911"/>
                    </a:lnTo>
                    <a:lnTo>
                      <a:pt x="398" y="905"/>
                    </a:lnTo>
                    <a:lnTo>
                      <a:pt x="392" y="905"/>
                    </a:lnTo>
                    <a:lnTo>
                      <a:pt x="392" y="899"/>
                    </a:lnTo>
                    <a:lnTo>
                      <a:pt x="386" y="899"/>
                    </a:lnTo>
                    <a:lnTo>
                      <a:pt x="380" y="899"/>
                    </a:lnTo>
                    <a:lnTo>
                      <a:pt x="374" y="899"/>
                    </a:lnTo>
                    <a:lnTo>
                      <a:pt x="356" y="892"/>
                    </a:lnTo>
                    <a:lnTo>
                      <a:pt x="350" y="892"/>
                    </a:lnTo>
                    <a:lnTo>
                      <a:pt x="344" y="886"/>
                    </a:lnTo>
                    <a:lnTo>
                      <a:pt x="338" y="886"/>
                    </a:lnTo>
                    <a:lnTo>
                      <a:pt x="332" y="886"/>
                    </a:lnTo>
                    <a:lnTo>
                      <a:pt x="332" y="880"/>
                    </a:lnTo>
                    <a:lnTo>
                      <a:pt x="332" y="874"/>
                    </a:lnTo>
                    <a:lnTo>
                      <a:pt x="332" y="868"/>
                    </a:lnTo>
                    <a:lnTo>
                      <a:pt x="338" y="868"/>
                    </a:lnTo>
                    <a:lnTo>
                      <a:pt x="338" y="862"/>
                    </a:lnTo>
                    <a:lnTo>
                      <a:pt x="332" y="862"/>
                    </a:lnTo>
                    <a:lnTo>
                      <a:pt x="332" y="855"/>
                    </a:lnTo>
                    <a:lnTo>
                      <a:pt x="326" y="855"/>
                    </a:lnTo>
                    <a:lnTo>
                      <a:pt x="326" y="849"/>
                    </a:lnTo>
                    <a:lnTo>
                      <a:pt x="320" y="849"/>
                    </a:lnTo>
                    <a:lnTo>
                      <a:pt x="320" y="843"/>
                    </a:lnTo>
                    <a:lnTo>
                      <a:pt x="314" y="843"/>
                    </a:lnTo>
                    <a:lnTo>
                      <a:pt x="314" y="837"/>
                    </a:lnTo>
                    <a:lnTo>
                      <a:pt x="308" y="837"/>
                    </a:lnTo>
                    <a:lnTo>
                      <a:pt x="308" y="831"/>
                    </a:lnTo>
                    <a:lnTo>
                      <a:pt x="308" y="825"/>
                    </a:lnTo>
                    <a:lnTo>
                      <a:pt x="302" y="825"/>
                    </a:lnTo>
                    <a:lnTo>
                      <a:pt x="296" y="819"/>
                    </a:lnTo>
                    <a:lnTo>
                      <a:pt x="289" y="819"/>
                    </a:lnTo>
                    <a:lnTo>
                      <a:pt x="283" y="812"/>
                    </a:lnTo>
                    <a:lnTo>
                      <a:pt x="283" y="806"/>
                    </a:lnTo>
                    <a:lnTo>
                      <a:pt x="283" y="800"/>
                    </a:lnTo>
                    <a:lnTo>
                      <a:pt x="289" y="800"/>
                    </a:lnTo>
                    <a:lnTo>
                      <a:pt x="289" y="794"/>
                    </a:lnTo>
                    <a:lnTo>
                      <a:pt x="283" y="794"/>
                    </a:lnTo>
                    <a:lnTo>
                      <a:pt x="283" y="788"/>
                    </a:lnTo>
                    <a:lnTo>
                      <a:pt x="277" y="788"/>
                    </a:lnTo>
                    <a:lnTo>
                      <a:pt x="271" y="788"/>
                    </a:lnTo>
                    <a:lnTo>
                      <a:pt x="265" y="788"/>
                    </a:lnTo>
                    <a:lnTo>
                      <a:pt x="259" y="794"/>
                    </a:lnTo>
                    <a:lnTo>
                      <a:pt x="253" y="788"/>
                    </a:lnTo>
                    <a:lnTo>
                      <a:pt x="247" y="788"/>
                    </a:lnTo>
                    <a:lnTo>
                      <a:pt x="241" y="782"/>
                    </a:lnTo>
                    <a:lnTo>
                      <a:pt x="235" y="782"/>
                    </a:lnTo>
                    <a:lnTo>
                      <a:pt x="235" y="775"/>
                    </a:lnTo>
                    <a:lnTo>
                      <a:pt x="229" y="763"/>
                    </a:lnTo>
                    <a:lnTo>
                      <a:pt x="223" y="763"/>
                    </a:lnTo>
                    <a:lnTo>
                      <a:pt x="223" y="757"/>
                    </a:lnTo>
                    <a:lnTo>
                      <a:pt x="217" y="757"/>
                    </a:lnTo>
                    <a:lnTo>
                      <a:pt x="211" y="751"/>
                    </a:lnTo>
                    <a:lnTo>
                      <a:pt x="211" y="745"/>
                    </a:lnTo>
                    <a:lnTo>
                      <a:pt x="205" y="745"/>
                    </a:lnTo>
                    <a:lnTo>
                      <a:pt x="205" y="739"/>
                    </a:lnTo>
                    <a:lnTo>
                      <a:pt x="199" y="732"/>
                    </a:lnTo>
                    <a:lnTo>
                      <a:pt x="199" y="726"/>
                    </a:lnTo>
                    <a:lnTo>
                      <a:pt x="199" y="720"/>
                    </a:lnTo>
                    <a:lnTo>
                      <a:pt x="199" y="714"/>
                    </a:lnTo>
                    <a:lnTo>
                      <a:pt x="193" y="708"/>
                    </a:lnTo>
                    <a:lnTo>
                      <a:pt x="187" y="702"/>
                    </a:lnTo>
                    <a:lnTo>
                      <a:pt x="181" y="702"/>
                    </a:lnTo>
                    <a:lnTo>
                      <a:pt x="175" y="702"/>
                    </a:lnTo>
                    <a:lnTo>
                      <a:pt x="169" y="702"/>
                    </a:lnTo>
                    <a:lnTo>
                      <a:pt x="163" y="702"/>
                    </a:lnTo>
                    <a:lnTo>
                      <a:pt x="157" y="695"/>
                    </a:lnTo>
                    <a:lnTo>
                      <a:pt x="157" y="689"/>
                    </a:lnTo>
                    <a:lnTo>
                      <a:pt x="151" y="683"/>
                    </a:lnTo>
                    <a:lnTo>
                      <a:pt x="151" y="677"/>
                    </a:lnTo>
                    <a:lnTo>
                      <a:pt x="151" y="671"/>
                    </a:lnTo>
                    <a:lnTo>
                      <a:pt x="151" y="665"/>
                    </a:lnTo>
                    <a:lnTo>
                      <a:pt x="151" y="659"/>
                    </a:lnTo>
                    <a:lnTo>
                      <a:pt x="157" y="659"/>
                    </a:lnTo>
                    <a:lnTo>
                      <a:pt x="157" y="652"/>
                    </a:lnTo>
                    <a:lnTo>
                      <a:pt x="157" y="646"/>
                    </a:lnTo>
                    <a:lnTo>
                      <a:pt x="157" y="640"/>
                    </a:lnTo>
                    <a:lnTo>
                      <a:pt x="157" y="634"/>
                    </a:lnTo>
                    <a:lnTo>
                      <a:pt x="151" y="634"/>
                    </a:lnTo>
                    <a:lnTo>
                      <a:pt x="151" y="628"/>
                    </a:lnTo>
                    <a:lnTo>
                      <a:pt x="145" y="628"/>
                    </a:lnTo>
                    <a:lnTo>
                      <a:pt x="139" y="628"/>
                    </a:lnTo>
                    <a:lnTo>
                      <a:pt x="133" y="628"/>
                    </a:lnTo>
                    <a:lnTo>
                      <a:pt x="126" y="628"/>
                    </a:lnTo>
                    <a:lnTo>
                      <a:pt x="120" y="628"/>
                    </a:lnTo>
                    <a:lnTo>
                      <a:pt x="114" y="628"/>
                    </a:lnTo>
                    <a:lnTo>
                      <a:pt x="108" y="628"/>
                    </a:lnTo>
                    <a:lnTo>
                      <a:pt x="102" y="628"/>
                    </a:lnTo>
                    <a:lnTo>
                      <a:pt x="96" y="628"/>
                    </a:lnTo>
                    <a:lnTo>
                      <a:pt x="96" y="634"/>
                    </a:lnTo>
                    <a:lnTo>
                      <a:pt x="96" y="640"/>
                    </a:lnTo>
                    <a:lnTo>
                      <a:pt x="96" y="646"/>
                    </a:lnTo>
                    <a:lnTo>
                      <a:pt x="90" y="646"/>
                    </a:lnTo>
                    <a:lnTo>
                      <a:pt x="84" y="646"/>
                    </a:lnTo>
                    <a:lnTo>
                      <a:pt x="78" y="646"/>
                    </a:lnTo>
                    <a:lnTo>
                      <a:pt x="84" y="646"/>
                    </a:lnTo>
                    <a:lnTo>
                      <a:pt x="84" y="640"/>
                    </a:lnTo>
                    <a:lnTo>
                      <a:pt x="84" y="634"/>
                    </a:lnTo>
                    <a:lnTo>
                      <a:pt x="84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8" y="615"/>
                    </a:lnTo>
                    <a:lnTo>
                      <a:pt x="72" y="615"/>
                    </a:lnTo>
                    <a:lnTo>
                      <a:pt x="66" y="615"/>
                    </a:lnTo>
                    <a:lnTo>
                      <a:pt x="66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54" y="603"/>
                    </a:lnTo>
                    <a:lnTo>
                      <a:pt x="48" y="603"/>
                    </a:lnTo>
                    <a:lnTo>
                      <a:pt x="42" y="603"/>
                    </a:lnTo>
                    <a:lnTo>
                      <a:pt x="36" y="603"/>
                    </a:lnTo>
                    <a:lnTo>
                      <a:pt x="30" y="603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8" y="597"/>
                    </a:lnTo>
                    <a:lnTo>
                      <a:pt x="12" y="597"/>
                    </a:lnTo>
                    <a:lnTo>
                      <a:pt x="12" y="591"/>
                    </a:lnTo>
                    <a:lnTo>
                      <a:pt x="6" y="585"/>
                    </a:lnTo>
                    <a:lnTo>
                      <a:pt x="6" y="579"/>
                    </a:lnTo>
                    <a:lnTo>
                      <a:pt x="6" y="572"/>
                    </a:lnTo>
                    <a:lnTo>
                      <a:pt x="0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48" y="560"/>
                    </a:lnTo>
                    <a:lnTo>
                      <a:pt x="60" y="560"/>
                    </a:lnTo>
                    <a:lnTo>
                      <a:pt x="96" y="560"/>
                    </a:lnTo>
                    <a:lnTo>
                      <a:pt x="114" y="560"/>
                    </a:lnTo>
                    <a:lnTo>
                      <a:pt x="120" y="560"/>
                    </a:lnTo>
                    <a:lnTo>
                      <a:pt x="126" y="560"/>
                    </a:lnTo>
                    <a:lnTo>
                      <a:pt x="133" y="560"/>
                    </a:lnTo>
                    <a:lnTo>
                      <a:pt x="163" y="560"/>
                    </a:lnTo>
                    <a:lnTo>
                      <a:pt x="175" y="560"/>
                    </a:lnTo>
                    <a:lnTo>
                      <a:pt x="302" y="560"/>
                    </a:lnTo>
                    <a:lnTo>
                      <a:pt x="326" y="560"/>
                    </a:lnTo>
                    <a:lnTo>
                      <a:pt x="368" y="554"/>
                    </a:lnTo>
                    <a:lnTo>
                      <a:pt x="398" y="554"/>
                    </a:lnTo>
                    <a:lnTo>
                      <a:pt x="404" y="554"/>
                    </a:lnTo>
                    <a:lnTo>
                      <a:pt x="398" y="542"/>
                    </a:lnTo>
                    <a:lnTo>
                      <a:pt x="398" y="535"/>
                    </a:lnTo>
                    <a:lnTo>
                      <a:pt x="398" y="529"/>
                    </a:lnTo>
                    <a:lnTo>
                      <a:pt x="398" y="400"/>
                    </a:lnTo>
                    <a:lnTo>
                      <a:pt x="398" y="277"/>
                    </a:lnTo>
                    <a:lnTo>
                      <a:pt x="398" y="148"/>
                    </a:lnTo>
                    <a:lnTo>
                      <a:pt x="392" y="43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34" y="31"/>
                    </a:lnTo>
                    <a:lnTo>
                      <a:pt x="452" y="31"/>
                    </a:lnTo>
                    <a:lnTo>
                      <a:pt x="471" y="25"/>
                    </a:lnTo>
                    <a:lnTo>
                      <a:pt x="477" y="25"/>
                    </a:lnTo>
                    <a:lnTo>
                      <a:pt x="489" y="25"/>
                    </a:lnTo>
                    <a:lnTo>
                      <a:pt x="495" y="25"/>
                    </a:lnTo>
                    <a:lnTo>
                      <a:pt x="543" y="25"/>
                    </a:lnTo>
                    <a:lnTo>
                      <a:pt x="609" y="25"/>
                    </a:lnTo>
                    <a:lnTo>
                      <a:pt x="628" y="25"/>
                    </a:lnTo>
                    <a:lnTo>
                      <a:pt x="634" y="25"/>
                    </a:lnTo>
                    <a:lnTo>
                      <a:pt x="646" y="25"/>
                    </a:lnTo>
                    <a:lnTo>
                      <a:pt x="670" y="25"/>
                    </a:lnTo>
                    <a:lnTo>
                      <a:pt x="694" y="25"/>
                    </a:lnTo>
                    <a:lnTo>
                      <a:pt x="718" y="25"/>
                    </a:lnTo>
                    <a:lnTo>
                      <a:pt x="730" y="25"/>
                    </a:lnTo>
                    <a:lnTo>
                      <a:pt x="736" y="25"/>
                    </a:lnTo>
                    <a:lnTo>
                      <a:pt x="748" y="25"/>
                    </a:lnTo>
                    <a:lnTo>
                      <a:pt x="754" y="25"/>
                    </a:lnTo>
                    <a:lnTo>
                      <a:pt x="772" y="25"/>
                    </a:lnTo>
                    <a:lnTo>
                      <a:pt x="784" y="25"/>
                    </a:lnTo>
                    <a:lnTo>
                      <a:pt x="797" y="25"/>
                    </a:lnTo>
                    <a:lnTo>
                      <a:pt x="803" y="25"/>
                    </a:lnTo>
                    <a:lnTo>
                      <a:pt x="809" y="25"/>
                    </a:lnTo>
                    <a:lnTo>
                      <a:pt x="815" y="25"/>
                    </a:lnTo>
                    <a:lnTo>
                      <a:pt x="821" y="25"/>
                    </a:lnTo>
                    <a:lnTo>
                      <a:pt x="845" y="19"/>
                    </a:lnTo>
                    <a:lnTo>
                      <a:pt x="857" y="19"/>
                    </a:lnTo>
                    <a:lnTo>
                      <a:pt x="863" y="19"/>
                    </a:lnTo>
                    <a:lnTo>
                      <a:pt x="869" y="19"/>
                    </a:lnTo>
                    <a:lnTo>
                      <a:pt x="905" y="19"/>
                    </a:lnTo>
                    <a:lnTo>
                      <a:pt x="935" y="19"/>
                    </a:lnTo>
                    <a:lnTo>
                      <a:pt x="947" y="19"/>
                    </a:lnTo>
                    <a:lnTo>
                      <a:pt x="960" y="19"/>
                    </a:lnTo>
                    <a:lnTo>
                      <a:pt x="978" y="19"/>
                    </a:lnTo>
                    <a:lnTo>
                      <a:pt x="984" y="19"/>
                    </a:lnTo>
                    <a:lnTo>
                      <a:pt x="990" y="19"/>
                    </a:lnTo>
                    <a:lnTo>
                      <a:pt x="1002" y="19"/>
                    </a:lnTo>
                    <a:lnTo>
                      <a:pt x="1014" y="19"/>
                    </a:lnTo>
                    <a:lnTo>
                      <a:pt x="1020" y="19"/>
                    </a:lnTo>
                    <a:lnTo>
                      <a:pt x="1026" y="19"/>
                    </a:lnTo>
                    <a:lnTo>
                      <a:pt x="1050" y="19"/>
                    </a:lnTo>
                    <a:lnTo>
                      <a:pt x="1062" y="19"/>
                    </a:lnTo>
                    <a:lnTo>
                      <a:pt x="1068" y="19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10" y="19"/>
                    </a:lnTo>
                    <a:lnTo>
                      <a:pt x="1117" y="19"/>
                    </a:lnTo>
                    <a:lnTo>
                      <a:pt x="1123" y="19"/>
                    </a:lnTo>
                    <a:lnTo>
                      <a:pt x="1129" y="19"/>
                    </a:lnTo>
                    <a:lnTo>
                      <a:pt x="1165" y="19"/>
                    </a:lnTo>
                    <a:lnTo>
                      <a:pt x="1177" y="19"/>
                    </a:lnTo>
                    <a:lnTo>
                      <a:pt x="1189" y="19"/>
                    </a:lnTo>
                    <a:lnTo>
                      <a:pt x="1195" y="19"/>
                    </a:lnTo>
                    <a:lnTo>
                      <a:pt x="1201" y="19"/>
                    </a:lnTo>
                    <a:lnTo>
                      <a:pt x="1267" y="13"/>
                    </a:lnTo>
                    <a:lnTo>
                      <a:pt x="1273" y="13"/>
                    </a:lnTo>
                    <a:lnTo>
                      <a:pt x="1280" y="13"/>
                    </a:lnTo>
                    <a:lnTo>
                      <a:pt x="1340" y="13"/>
                    </a:lnTo>
                    <a:lnTo>
                      <a:pt x="1370" y="13"/>
                    </a:lnTo>
                    <a:lnTo>
                      <a:pt x="1376" y="13"/>
                    </a:lnTo>
                    <a:lnTo>
                      <a:pt x="1382" y="13"/>
                    </a:lnTo>
                    <a:lnTo>
                      <a:pt x="1388" y="13"/>
                    </a:lnTo>
                    <a:lnTo>
                      <a:pt x="1400" y="13"/>
                    </a:lnTo>
                    <a:lnTo>
                      <a:pt x="1406" y="13"/>
                    </a:lnTo>
                    <a:lnTo>
                      <a:pt x="1412" y="13"/>
                    </a:lnTo>
                    <a:lnTo>
                      <a:pt x="1436" y="13"/>
                    </a:lnTo>
                    <a:lnTo>
                      <a:pt x="1443" y="13"/>
                    </a:lnTo>
                    <a:lnTo>
                      <a:pt x="1449" y="13"/>
                    </a:lnTo>
                    <a:lnTo>
                      <a:pt x="1455" y="13"/>
                    </a:lnTo>
                    <a:lnTo>
                      <a:pt x="1461" y="13"/>
                    </a:lnTo>
                    <a:lnTo>
                      <a:pt x="1467" y="13"/>
                    </a:lnTo>
                    <a:lnTo>
                      <a:pt x="1479" y="13"/>
                    </a:lnTo>
                    <a:lnTo>
                      <a:pt x="1485" y="13"/>
                    </a:lnTo>
                    <a:lnTo>
                      <a:pt x="1527" y="13"/>
                    </a:lnTo>
                    <a:lnTo>
                      <a:pt x="1563" y="13"/>
                    </a:lnTo>
                    <a:lnTo>
                      <a:pt x="1569" y="13"/>
                    </a:lnTo>
                    <a:lnTo>
                      <a:pt x="1575" y="13"/>
                    </a:lnTo>
                    <a:lnTo>
                      <a:pt x="1593" y="13"/>
                    </a:lnTo>
                    <a:lnTo>
                      <a:pt x="1599" y="6"/>
                    </a:lnTo>
                    <a:lnTo>
                      <a:pt x="1605" y="13"/>
                    </a:lnTo>
                    <a:lnTo>
                      <a:pt x="1624" y="6"/>
                    </a:lnTo>
                    <a:lnTo>
                      <a:pt x="1630" y="6"/>
                    </a:lnTo>
                    <a:lnTo>
                      <a:pt x="1684" y="6"/>
                    </a:lnTo>
                    <a:lnTo>
                      <a:pt x="1690" y="6"/>
                    </a:lnTo>
                    <a:lnTo>
                      <a:pt x="1714" y="6"/>
                    </a:lnTo>
                    <a:lnTo>
                      <a:pt x="1720" y="6"/>
                    </a:lnTo>
                    <a:lnTo>
                      <a:pt x="1726" y="6"/>
                    </a:lnTo>
                    <a:lnTo>
                      <a:pt x="1732" y="6"/>
                    </a:lnTo>
                    <a:lnTo>
                      <a:pt x="1744" y="6"/>
                    </a:lnTo>
                    <a:lnTo>
                      <a:pt x="1750" y="6"/>
                    </a:lnTo>
                    <a:lnTo>
                      <a:pt x="1756" y="6"/>
                    </a:lnTo>
                    <a:lnTo>
                      <a:pt x="1762" y="6"/>
                    </a:lnTo>
                    <a:lnTo>
                      <a:pt x="1775" y="6"/>
                    </a:lnTo>
                    <a:lnTo>
                      <a:pt x="1811" y="6"/>
                    </a:lnTo>
                    <a:lnTo>
                      <a:pt x="1823" y="6"/>
                    </a:lnTo>
                    <a:lnTo>
                      <a:pt x="1847" y="6"/>
                    </a:lnTo>
                    <a:lnTo>
                      <a:pt x="1883" y="6"/>
                    </a:lnTo>
                    <a:lnTo>
                      <a:pt x="1889" y="6"/>
                    </a:lnTo>
                    <a:lnTo>
                      <a:pt x="1907" y="6"/>
                    </a:lnTo>
                    <a:lnTo>
                      <a:pt x="1913" y="6"/>
                    </a:lnTo>
                    <a:lnTo>
                      <a:pt x="1919" y="6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62" y="6"/>
                    </a:lnTo>
                    <a:lnTo>
                      <a:pt x="1968" y="6"/>
                    </a:lnTo>
                    <a:lnTo>
                      <a:pt x="1974" y="6"/>
                    </a:lnTo>
                    <a:lnTo>
                      <a:pt x="1986" y="6"/>
                    </a:lnTo>
                    <a:lnTo>
                      <a:pt x="1992" y="6"/>
                    </a:lnTo>
                    <a:lnTo>
                      <a:pt x="1998" y="6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25"/>
                    </a:lnTo>
                    <a:lnTo>
                      <a:pt x="2010" y="37"/>
                    </a:lnTo>
                    <a:lnTo>
                      <a:pt x="2010" y="49"/>
                    </a:lnTo>
                    <a:lnTo>
                      <a:pt x="2010" y="68"/>
                    </a:lnTo>
                    <a:lnTo>
                      <a:pt x="2010" y="111"/>
                    </a:lnTo>
                    <a:lnTo>
                      <a:pt x="2010" y="123"/>
                    </a:lnTo>
                    <a:lnTo>
                      <a:pt x="2010" y="136"/>
                    </a:lnTo>
                    <a:lnTo>
                      <a:pt x="2010" y="148"/>
                    </a:lnTo>
                    <a:lnTo>
                      <a:pt x="2010" y="191"/>
                    </a:lnTo>
                    <a:lnTo>
                      <a:pt x="2016" y="203"/>
                    </a:lnTo>
                    <a:lnTo>
                      <a:pt x="2016" y="240"/>
                    </a:lnTo>
                    <a:lnTo>
                      <a:pt x="2016" y="277"/>
                    </a:lnTo>
                    <a:lnTo>
                      <a:pt x="2016" y="369"/>
                    </a:lnTo>
                    <a:lnTo>
                      <a:pt x="2016" y="376"/>
                    </a:lnTo>
                    <a:lnTo>
                      <a:pt x="2016" y="394"/>
                    </a:lnTo>
                    <a:lnTo>
                      <a:pt x="2016" y="431"/>
                    </a:lnTo>
                    <a:lnTo>
                      <a:pt x="2022" y="462"/>
                    </a:lnTo>
                    <a:lnTo>
                      <a:pt x="2022" y="499"/>
                    </a:lnTo>
                    <a:lnTo>
                      <a:pt x="2022" y="505"/>
                    </a:lnTo>
                    <a:lnTo>
                      <a:pt x="2022" y="535"/>
                    </a:lnTo>
                    <a:lnTo>
                      <a:pt x="2022" y="548"/>
                    </a:lnTo>
                    <a:lnTo>
                      <a:pt x="2022" y="554"/>
                    </a:lnTo>
                    <a:lnTo>
                      <a:pt x="2022" y="560"/>
                    </a:lnTo>
                    <a:lnTo>
                      <a:pt x="2022" y="585"/>
                    </a:lnTo>
                    <a:lnTo>
                      <a:pt x="2022" y="591"/>
                    </a:lnTo>
                    <a:lnTo>
                      <a:pt x="2022" y="634"/>
                    </a:lnTo>
                    <a:lnTo>
                      <a:pt x="2028" y="634"/>
                    </a:lnTo>
                    <a:lnTo>
                      <a:pt x="2028" y="652"/>
                    </a:lnTo>
                    <a:lnTo>
                      <a:pt x="2028" y="659"/>
                    </a:lnTo>
                    <a:lnTo>
                      <a:pt x="2028" y="677"/>
                    </a:lnTo>
                    <a:lnTo>
                      <a:pt x="2028" y="720"/>
                    </a:lnTo>
                    <a:lnTo>
                      <a:pt x="2028" y="732"/>
                    </a:lnTo>
                    <a:lnTo>
                      <a:pt x="2028" y="745"/>
                    </a:lnTo>
                    <a:lnTo>
                      <a:pt x="2028" y="757"/>
                    </a:lnTo>
                    <a:lnTo>
                      <a:pt x="2028" y="769"/>
                    </a:lnTo>
                    <a:lnTo>
                      <a:pt x="2022" y="775"/>
                    </a:lnTo>
                    <a:lnTo>
                      <a:pt x="2022" y="782"/>
                    </a:lnTo>
                    <a:lnTo>
                      <a:pt x="2022" y="788"/>
                    </a:lnTo>
                    <a:lnTo>
                      <a:pt x="2022" y="794"/>
                    </a:lnTo>
                    <a:lnTo>
                      <a:pt x="2022" y="806"/>
                    </a:lnTo>
                    <a:lnTo>
                      <a:pt x="2022" y="825"/>
                    </a:lnTo>
                    <a:lnTo>
                      <a:pt x="2022" y="831"/>
                    </a:lnTo>
                    <a:lnTo>
                      <a:pt x="2022" y="855"/>
                    </a:lnTo>
                    <a:lnTo>
                      <a:pt x="2022" y="899"/>
                    </a:lnTo>
                    <a:lnTo>
                      <a:pt x="2016" y="929"/>
                    </a:lnTo>
                    <a:lnTo>
                      <a:pt x="2016" y="942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0" name="Freeform 373"/>
              <p:cNvSpPr>
                <a:spLocks/>
              </p:cNvSpPr>
              <p:nvPr/>
            </p:nvSpPr>
            <p:spPr bwMode="auto">
              <a:xfrm>
                <a:off x="2304" y="2420"/>
                <a:ext cx="1243" cy="849"/>
              </a:xfrm>
              <a:custGeom>
                <a:avLst/>
                <a:gdLst>
                  <a:gd name="T0" fmla="*/ 917 w 1243"/>
                  <a:gd name="T1" fmla="*/ 43 h 849"/>
                  <a:gd name="T2" fmla="*/ 887 w 1243"/>
                  <a:gd name="T3" fmla="*/ 0 h 849"/>
                  <a:gd name="T4" fmla="*/ 941 w 1243"/>
                  <a:gd name="T5" fmla="*/ 19 h 849"/>
                  <a:gd name="T6" fmla="*/ 1008 w 1243"/>
                  <a:gd name="T7" fmla="*/ 74 h 849"/>
                  <a:gd name="T8" fmla="*/ 1062 w 1243"/>
                  <a:gd name="T9" fmla="*/ 111 h 849"/>
                  <a:gd name="T10" fmla="*/ 1123 w 1243"/>
                  <a:gd name="T11" fmla="*/ 142 h 849"/>
                  <a:gd name="T12" fmla="*/ 1183 w 1243"/>
                  <a:gd name="T13" fmla="*/ 179 h 849"/>
                  <a:gd name="T14" fmla="*/ 1243 w 1243"/>
                  <a:gd name="T15" fmla="*/ 215 h 849"/>
                  <a:gd name="T16" fmla="*/ 1219 w 1243"/>
                  <a:gd name="T17" fmla="*/ 252 h 849"/>
                  <a:gd name="T18" fmla="*/ 1195 w 1243"/>
                  <a:gd name="T19" fmla="*/ 259 h 849"/>
                  <a:gd name="T20" fmla="*/ 1165 w 1243"/>
                  <a:gd name="T21" fmla="*/ 265 h 849"/>
                  <a:gd name="T22" fmla="*/ 1141 w 1243"/>
                  <a:gd name="T23" fmla="*/ 314 h 849"/>
                  <a:gd name="T24" fmla="*/ 990 w 1243"/>
                  <a:gd name="T25" fmla="*/ 443 h 849"/>
                  <a:gd name="T26" fmla="*/ 941 w 1243"/>
                  <a:gd name="T27" fmla="*/ 498 h 849"/>
                  <a:gd name="T28" fmla="*/ 893 w 1243"/>
                  <a:gd name="T29" fmla="*/ 529 h 849"/>
                  <a:gd name="T30" fmla="*/ 857 w 1243"/>
                  <a:gd name="T31" fmla="*/ 572 h 849"/>
                  <a:gd name="T32" fmla="*/ 784 w 1243"/>
                  <a:gd name="T33" fmla="*/ 622 h 849"/>
                  <a:gd name="T34" fmla="*/ 736 w 1243"/>
                  <a:gd name="T35" fmla="*/ 658 h 849"/>
                  <a:gd name="T36" fmla="*/ 670 w 1243"/>
                  <a:gd name="T37" fmla="*/ 701 h 849"/>
                  <a:gd name="T38" fmla="*/ 603 w 1243"/>
                  <a:gd name="T39" fmla="*/ 769 h 849"/>
                  <a:gd name="T40" fmla="*/ 531 w 1243"/>
                  <a:gd name="T41" fmla="*/ 806 h 849"/>
                  <a:gd name="T42" fmla="*/ 465 w 1243"/>
                  <a:gd name="T43" fmla="*/ 831 h 849"/>
                  <a:gd name="T44" fmla="*/ 410 w 1243"/>
                  <a:gd name="T45" fmla="*/ 843 h 849"/>
                  <a:gd name="T46" fmla="*/ 398 w 1243"/>
                  <a:gd name="T47" fmla="*/ 794 h 849"/>
                  <a:gd name="T48" fmla="*/ 380 w 1243"/>
                  <a:gd name="T49" fmla="*/ 757 h 849"/>
                  <a:gd name="T50" fmla="*/ 374 w 1243"/>
                  <a:gd name="T51" fmla="*/ 738 h 849"/>
                  <a:gd name="T52" fmla="*/ 392 w 1243"/>
                  <a:gd name="T53" fmla="*/ 658 h 849"/>
                  <a:gd name="T54" fmla="*/ 356 w 1243"/>
                  <a:gd name="T55" fmla="*/ 646 h 849"/>
                  <a:gd name="T56" fmla="*/ 314 w 1243"/>
                  <a:gd name="T57" fmla="*/ 640 h 849"/>
                  <a:gd name="T58" fmla="*/ 265 w 1243"/>
                  <a:gd name="T59" fmla="*/ 658 h 849"/>
                  <a:gd name="T60" fmla="*/ 205 w 1243"/>
                  <a:gd name="T61" fmla="*/ 695 h 849"/>
                  <a:gd name="T62" fmla="*/ 139 w 1243"/>
                  <a:gd name="T63" fmla="*/ 738 h 849"/>
                  <a:gd name="T64" fmla="*/ 60 w 1243"/>
                  <a:gd name="T65" fmla="*/ 751 h 849"/>
                  <a:gd name="T66" fmla="*/ 6 w 1243"/>
                  <a:gd name="T67" fmla="*/ 763 h 849"/>
                  <a:gd name="T68" fmla="*/ 48 w 1243"/>
                  <a:gd name="T69" fmla="*/ 671 h 849"/>
                  <a:gd name="T70" fmla="*/ 78 w 1243"/>
                  <a:gd name="T71" fmla="*/ 628 h 849"/>
                  <a:gd name="T72" fmla="*/ 96 w 1243"/>
                  <a:gd name="T73" fmla="*/ 585 h 849"/>
                  <a:gd name="T74" fmla="*/ 90 w 1243"/>
                  <a:gd name="T75" fmla="*/ 523 h 849"/>
                  <a:gd name="T76" fmla="*/ 66 w 1243"/>
                  <a:gd name="T77" fmla="*/ 492 h 849"/>
                  <a:gd name="T78" fmla="*/ 48 w 1243"/>
                  <a:gd name="T79" fmla="*/ 449 h 849"/>
                  <a:gd name="T80" fmla="*/ 54 w 1243"/>
                  <a:gd name="T81" fmla="*/ 382 h 849"/>
                  <a:gd name="T82" fmla="*/ 90 w 1243"/>
                  <a:gd name="T83" fmla="*/ 295 h 849"/>
                  <a:gd name="T84" fmla="*/ 126 w 1243"/>
                  <a:gd name="T85" fmla="*/ 222 h 849"/>
                  <a:gd name="T86" fmla="*/ 157 w 1243"/>
                  <a:gd name="T87" fmla="*/ 160 h 849"/>
                  <a:gd name="T88" fmla="*/ 181 w 1243"/>
                  <a:gd name="T89" fmla="*/ 123 h 849"/>
                  <a:gd name="T90" fmla="*/ 199 w 1243"/>
                  <a:gd name="T91" fmla="*/ 92 h 849"/>
                  <a:gd name="T92" fmla="*/ 235 w 1243"/>
                  <a:gd name="T93" fmla="*/ 55 h 849"/>
                  <a:gd name="T94" fmla="*/ 289 w 1243"/>
                  <a:gd name="T95" fmla="*/ 62 h 849"/>
                  <a:gd name="T96" fmla="*/ 338 w 1243"/>
                  <a:gd name="T97" fmla="*/ 68 h 849"/>
                  <a:gd name="T98" fmla="*/ 368 w 1243"/>
                  <a:gd name="T99" fmla="*/ 68 h 849"/>
                  <a:gd name="T100" fmla="*/ 404 w 1243"/>
                  <a:gd name="T101" fmla="*/ 68 h 849"/>
                  <a:gd name="T102" fmla="*/ 446 w 1243"/>
                  <a:gd name="T103" fmla="*/ 68 h 849"/>
                  <a:gd name="T104" fmla="*/ 477 w 1243"/>
                  <a:gd name="T105" fmla="*/ 74 h 849"/>
                  <a:gd name="T106" fmla="*/ 507 w 1243"/>
                  <a:gd name="T107" fmla="*/ 62 h 849"/>
                  <a:gd name="T108" fmla="*/ 543 w 1243"/>
                  <a:gd name="T109" fmla="*/ 68 h 849"/>
                  <a:gd name="T110" fmla="*/ 609 w 1243"/>
                  <a:gd name="T111" fmla="*/ 74 h 849"/>
                  <a:gd name="T112" fmla="*/ 652 w 1243"/>
                  <a:gd name="T113" fmla="*/ 99 h 849"/>
                  <a:gd name="T114" fmla="*/ 694 w 1243"/>
                  <a:gd name="T115" fmla="*/ 92 h 849"/>
                  <a:gd name="T116" fmla="*/ 754 w 1243"/>
                  <a:gd name="T117" fmla="*/ 117 h 849"/>
                  <a:gd name="T118" fmla="*/ 803 w 1243"/>
                  <a:gd name="T119" fmla="*/ 154 h 849"/>
                  <a:gd name="T120" fmla="*/ 851 w 1243"/>
                  <a:gd name="T121" fmla="*/ 185 h 849"/>
                  <a:gd name="T122" fmla="*/ 929 w 1243"/>
                  <a:gd name="T123" fmla="*/ 197 h 849"/>
                  <a:gd name="T124" fmla="*/ 941 w 1243"/>
                  <a:gd name="T125" fmla="*/ 160 h 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3"/>
                  <a:gd name="T190" fmla="*/ 0 h 849"/>
                  <a:gd name="T191" fmla="*/ 1243 w 1243"/>
                  <a:gd name="T192" fmla="*/ 849 h 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3" h="849">
                    <a:moveTo>
                      <a:pt x="947" y="80"/>
                    </a:moveTo>
                    <a:lnTo>
                      <a:pt x="947" y="74"/>
                    </a:lnTo>
                    <a:lnTo>
                      <a:pt x="947" y="68"/>
                    </a:lnTo>
                    <a:lnTo>
                      <a:pt x="947" y="62"/>
                    </a:lnTo>
                    <a:lnTo>
                      <a:pt x="941" y="62"/>
                    </a:lnTo>
                    <a:lnTo>
                      <a:pt x="935" y="62"/>
                    </a:lnTo>
                    <a:lnTo>
                      <a:pt x="935" y="55"/>
                    </a:lnTo>
                    <a:lnTo>
                      <a:pt x="935" y="49"/>
                    </a:lnTo>
                    <a:lnTo>
                      <a:pt x="929" y="49"/>
                    </a:lnTo>
                    <a:lnTo>
                      <a:pt x="929" y="43"/>
                    </a:lnTo>
                    <a:lnTo>
                      <a:pt x="923" y="43"/>
                    </a:lnTo>
                    <a:lnTo>
                      <a:pt x="917" y="43"/>
                    </a:lnTo>
                    <a:lnTo>
                      <a:pt x="911" y="43"/>
                    </a:lnTo>
                    <a:lnTo>
                      <a:pt x="911" y="37"/>
                    </a:lnTo>
                    <a:lnTo>
                      <a:pt x="905" y="37"/>
                    </a:lnTo>
                    <a:lnTo>
                      <a:pt x="905" y="31"/>
                    </a:lnTo>
                    <a:lnTo>
                      <a:pt x="899" y="31"/>
                    </a:lnTo>
                    <a:lnTo>
                      <a:pt x="893" y="31"/>
                    </a:lnTo>
                    <a:lnTo>
                      <a:pt x="887" y="25"/>
                    </a:lnTo>
                    <a:lnTo>
                      <a:pt x="881" y="19"/>
                    </a:lnTo>
                    <a:lnTo>
                      <a:pt x="881" y="12"/>
                    </a:lnTo>
                    <a:lnTo>
                      <a:pt x="881" y="6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3" y="0"/>
                    </a:lnTo>
                    <a:lnTo>
                      <a:pt x="899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1" y="6"/>
                    </a:lnTo>
                    <a:lnTo>
                      <a:pt x="917" y="6"/>
                    </a:lnTo>
                    <a:lnTo>
                      <a:pt x="923" y="6"/>
                    </a:lnTo>
                    <a:lnTo>
                      <a:pt x="923" y="12"/>
                    </a:lnTo>
                    <a:lnTo>
                      <a:pt x="929" y="12"/>
                    </a:lnTo>
                    <a:lnTo>
                      <a:pt x="935" y="12"/>
                    </a:lnTo>
                    <a:lnTo>
                      <a:pt x="935" y="19"/>
                    </a:lnTo>
                    <a:lnTo>
                      <a:pt x="941" y="19"/>
                    </a:lnTo>
                    <a:lnTo>
                      <a:pt x="947" y="19"/>
                    </a:lnTo>
                    <a:lnTo>
                      <a:pt x="947" y="25"/>
                    </a:lnTo>
                    <a:lnTo>
                      <a:pt x="953" y="25"/>
                    </a:lnTo>
                    <a:lnTo>
                      <a:pt x="960" y="37"/>
                    </a:lnTo>
                    <a:lnTo>
                      <a:pt x="966" y="37"/>
                    </a:lnTo>
                    <a:lnTo>
                      <a:pt x="972" y="49"/>
                    </a:lnTo>
                    <a:lnTo>
                      <a:pt x="978" y="49"/>
                    </a:lnTo>
                    <a:lnTo>
                      <a:pt x="984" y="55"/>
                    </a:lnTo>
                    <a:lnTo>
                      <a:pt x="990" y="62"/>
                    </a:lnTo>
                    <a:lnTo>
                      <a:pt x="996" y="68"/>
                    </a:lnTo>
                    <a:lnTo>
                      <a:pt x="1002" y="68"/>
                    </a:lnTo>
                    <a:lnTo>
                      <a:pt x="1008" y="74"/>
                    </a:lnTo>
                    <a:lnTo>
                      <a:pt x="1008" y="80"/>
                    </a:lnTo>
                    <a:lnTo>
                      <a:pt x="1014" y="80"/>
                    </a:lnTo>
                    <a:lnTo>
                      <a:pt x="1020" y="80"/>
                    </a:lnTo>
                    <a:lnTo>
                      <a:pt x="1020" y="86"/>
                    </a:lnTo>
                    <a:lnTo>
                      <a:pt x="1026" y="92"/>
                    </a:lnTo>
                    <a:lnTo>
                      <a:pt x="1032" y="92"/>
                    </a:lnTo>
                    <a:lnTo>
                      <a:pt x="1038" y="92"/>
                    </a:lnTo>
                    <a:lnTo>
                      <a:pt x="1044" y="99"/>
                    </a:lnTo>
                    <a:lnTo>
                      <a:pt x="1050" y="105"/>
                    </a:lnTo>
                    <a:lnTo>
                      <a:pt x="1056" y="105"/>
                    </a:lnTo>
                    <a:lnTo>
                      <a:pt x="1056" y="111"/>
                    </a:lnTo>
                    <a:lnTo>
                      <a:pt x="1062" y="111"/>
                    </a:lnTo>
                    <a:lnTo>
                      <a:pt x="1068" y="111"/>
                    </a:lnTo>
                    <a:lnTo>
                      <a:pt x="1074" y="117"/>
                    </a:lnTo>
                    <a:lnTo>
                      <a:pt x="1080" y="117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8" y="129"/>
                    </a:lnTo>
                    <a:lnTo>
                      <a:pt x="1104" y="129"/>
                    </a:lnTo>
                    <a:lnTo>
                      <a:pt x="1110" y="135"/>
                    </a:lnTo>
                    <a:lnTo>
                      <a:pt x="1116" y="135"/>
                    </a:lnTo>
                    <a:lnTo>
                      <a:pt x="1116" y="142"/>
                    </a:lnTo>
                    <a:lnTo>
                      <a:pt x="1123" y="142"/>
                    </a:lnTo>
                    <a:lnTo>
                      <a:pt x="1129" y="148"/>
                    </a:lnTo>
                    <a:lnTo>
                      <a:pt x="1135" y="148"/>
                    </a:lnTo>
                    <a:lnTo>
                      <a:pt x="1141" y="154"/>
                    </a:lnTo>
                    <a:lnTo>
                      <a:pt x="1147" y="154"/>
                    </a:lnTo>
                    <a:lnTo>
                      <a:pt x="1147" y="160"/>
                    </a:lnTo>
                    <a:lnTo>
                      <a:pt x="1153" y="160"/>
                    </a:lnTo>
                    <a:lnTo>
                      <a:pt x="1159" y="160"/>
                    </a:lnTo>
                    <a:lnTo>
                      <a:pt x="1159" y="166"/>
                    </a:lnTo>
                    <a:lnTo>
                      <a:pt x="1165" y="166"/>
                    </a:lnTo>
                    <a:lnTo>
                      <a:pt x="1177" y="172"/>
                    </a:lnTo>
                    <a:lnTo>
                      <a:pt x="1177" y="179"/>
                    </a:lnTo>
                    <a:lnTo>
                      <a:pt x="1183" y="179"/>
                    </a:lnTo>
                    <a:lnTo>
                      <a:pt x="1183" y="185"/>
                    </a:lnTo>
                    <a:lnTo>
                      <a:pt x="1189" y="191"/>
                    </a:lnTo>
                    <a:lnTo>
                      <a:pt x="1201" y="203"/>
                    </a:lnTo>
                    <a:lnTo>
                      <a:pt x="1207" y="203"/>
                    </a:lnTo>
                    <a:lnTo>
                      <a:pt x="1207" y="209"/>
                    </a:lnTo>
                    <a:lnTo>
                      <a:pt x="1213" y="209"/>
                    </a:lnTo>
                    <a:lnTo>
                      <a:pt x="1219" y="209"/>
                    </a:lnTo>
                    <a:lnTo>
                      <a:pt x="1219" y="215"/>
                    </a:lnTo>
                    <a:lnTo>
                      <a:pt x="1225" y="215"/>
                    </a:lnTo>
                    <a:lnTo>
                      <a:pt x="1231" y="215"/>
                    </a:lnTo>
                    <a:lnTo>
                      <a:pt x="1237" y="215"/>
                    </a:lnTo>
                    <a:lnTo>
                      <a:pt x="1243" y="215"/>
                    </a:lnTo>
                    <a:lnTo>
                      <a:pt x="1243" y="222"/>
                    </a:lnTo>
                    <a:lnTo>
                      <a:pt x="1237" y="222"/>
                    </a:lnTo>
                    <a:lnTo>
                      <a:pt x="1231" y="222"/>
                    </a:lnTo>
                    <a:lnTo>
                      <a:pt x="1225" y="222"/>
                    </a:lnTo>
                    <a:lnTo>
                      <a:pt x="1219" y="222"/>
                    </a:lnTo>
                    <a:lnTo>
                      <a:pt x="1219" y="228"/>
                    </a:lnTo>
                    <a:lnTo>
                      <a:pt x="1219" y="234"/>
                    </a:lnTo>
                    <a:lnTo>
                      <a:pt x="1225" y="234"/>
                    </a:lnTo>
                    <a:lnTo>
                      <a:pt x="1225" y="240"/>
                    </a:lnTo>
                    <a:lnTo>
                      <a:pt x="1225" y="246"/>
                    </a:lnTo>
                    <a:lnTo>
                      <a:pt x="1219" y="246"/>
                    </a:lnTo>
                    <a:lnTo>
                      <a:pt x="1219" y="252"/>
                    </a:lnTo>
                    <a:lnTo>
                      <a:pt x="1213" y="252"/>
                    </a:lnTo>
                    <a:lnTo>
                      <a:pt x="1207" y="246"/>
                    </a:lnTo>
                    <a:lnTo>
                      <a:pt x="1207" y="252"/>
                    </a:lnTo>
                    <a:lnTo>
                      <a:pt x="1213" y="252"/>
                    </a:lnTo>
                    <a:lnTo>
                      <a:pt x="1213" y="259"/>
                    </a:lnTo>
                    <a:lnTo>
                      <a:pt x="1207" y="259"/>
                    </a:lnTo>
                    <a:lnTo>
                      <a:pt x="1201" y="259"/>
                    </a:lnTo>
                    <a:lnTo>
                      <a:pt x="1201" y="252"/>
                    </a:lnTo>
                    <a:lnTo>
                      <a:pt x="1207" y="252"/>
                    </a:lnTo>
                    <a:lnTo>
                      <a:pt x="1201" y="252"/>
                    </a:lnTo>
                    <a:lnTo>
                      <a:pt x="1195" y="252"/>
                    </a:lnTo>
                    <a:lnTo>
                      <a:pt x="1195" y="259"/>
                    </a:lnTo>
                    <a:lnTo>
                      <a:pt x="1195" y="252"/>
                    </a:lnTo>
                    <a:lnTo>
                      <a:pt x="1189" y="252"/>
                    </a:lnTo>
                    <a:lnTo>
                      <a:pt x="1189" y="246"/>
                    </a:lnTo>
                    <a:lnTo>
                      <a:pt x="1189" y="252"/>
                    </a:lnTo>
                    <a:lnTo>
                      <a:pt x="1183" y="252"/>
                    </a:lnTo>
                    <a:lnTo>
                      <a:pt x="1189" y="252"/>
                    </a:lnTo>
                    <a:lnTo>
                      <a:pt x="1189" y="259"/>
                    </a:lnTo>
                    <a:lnTo>
                      <a:pt x="1189" y="265"/>
                    </a:lnTo>
                    <a:lnTo>
                      <a:pt x="1183" y="265"/>
                    </a:lnTo>
                    <a:lnTo>
                      <a:pt x="1177" y="265"/>
                    </a:lnTo>
                    <a:lnTo>
                      <a:pt x="1171" y="271"/>
                    </a:lnTo>
                    <a:lnTo>
                      <a:pt x="1165" y="265"/>
                    </a:lnTo>
                    <a:lnTo>
                      <a:pt x="1165" y="259"/>
                    </a:lnTo>
                    <a:lnTo>
                      <a:pt x="1159" y="259"/>
                    </a:lnTo>
                    <a:lnTo>
                      <a:pt x="1159" y="265"/>
                    </a:lnTo>
                    <a:lnTo>
                      <a:pt x="1159" y="271"/>
                    </a:lnTo>
                    <a:lnTo>
                      <a:pt x="1153" y="271"/>
                    </a:lnTo>
                    <a:lnTo>
                      <a:pt x="1153" y="277"/>
                    </a:lnTo>
                    <a:lnTo>
                      <a:pt x="1153" y="283"/>
                    </a:lnTo>
                    <a:lnTo>
                      <a:pt x="1153" y="289"/>
                    </a:lnTo>
                    <a:lnTo>
                      <a:pt x="1153" y="295"/>
                    </a:lnTo>
                    <a:lnTo>
                      <a:pt x="1147" y="302"/>
                    </a:lnTo>
                    <a:lnTo>
                      <a:pt x="1147" y="308"/>
                    </a:lnTo>
                    <a:lnTo>
                      <a:pt x="1141" y="314"/>
                    </a:lnTo>
                    <a:lnTo>
                      <a:pt x="1135" y="320"/>
                    </a:lnTo>
                    <a:lnTo>
                      <a:pt x="1129" y="326"/>
                    </a:lnTo>
                    <a:lnTo>
                      <a:pt x="1086" y="363"/>
                    </a:lnTo>
                    <a:lnTo>
                      <a:pt x="1050" y="400"/>
                    </a:lnTo>
                    <a:lnTo>
                      <a:pt x="1032" y="412"/>
                    </a:lnTo>
                    <a:lnTo>
                      <a:pt x="1026" y="418"/>
                    </a:lnTo>
                    <a:lnTo>
                      <a:pt x="1020" y="425"/>
                    </a:lnTo>
                    <a:lnTo>
                      <a:pt x="1014" y="431"/>
                    </a:lnTo>
                    <a:lnTo>
                      <a:pt x="1008" y="431"/>
                    </a:lnTo>
                    <a:lnTo>
                      <a:pt x="1002" y="437"/>
                    </a:lnTo>
                    <a:lnTo>
                      <a:pt x="996" y="437"/>
                    </a:lnTo>
                    <a:lnTo>
                      <a:pt x="990" y="443"/>
                    </a:lnTo>
                    <a:lnTo>
                      <a:pt x="984" y="449"/>
                    </a:lnTo>
                    <a:lnTo>
                      <a:pt x="984" y="455"/>
                    </a:lnTo>
                    <a:lnTo>
                      <a:pt x="978" y="455"/>
                    </a:lnTo>
                    <a:lnTo>
                      <a:pt x="978" y="462"/>
                    </a:lnTo>
                    <a:lnTo>
                      <a:pt x="972" y="468"/>
                    </a:lnTo>
                    <a:lnTo>
                      <a:pt x="966" y="474"/>
                    </a:lnTo>
                    <a:lnTo>
                      <a:pt x="960" y="480"/>
                    </a:lnTo>
                    <a:lnTo>
                      <a:pt x="953" y="486"/>
                    </a:lnTo>
                    <a:lnTo>
                      <a:pt x="947" y="486"/>
                    </a:lnTo>
                    <a:lnTo>
                      <a:pt x="947" y="492"/>
                    </a:lnTo>
                    <a:lnTo>
                      <a:pt x="941" y="492"/>
                    </a:lnTo>
                    <a:lnTo>
                      <a:pt x="941" y="498"/>
                    </a:lnTo>
                    <a:lnTo>
                      <a:pt x="935" y="505"/>
                    </a:lnTo>
                    <a:lnTo>
                      <a:pt x="929" y="505"/>
                    </a:lnTo>
                    <a:lnTo>
                      <a:pt x="929" y="511"/>
                    </a:lnTo>
                    <a:lnTo>
                      <a:pt x="923" y="511"/>
                    </a:lnTo>
                    <a:lnTo>
                      <a:pt x="917" y="511"/>
                    </a:lnTo>
                    <a:lnTo>
                      <a:pt x="911" y="511"/>
                    </a:lnTo>
                    <a:lnTo>
                      <a:pt x="911" y="517"/>
                    </a:lnTo>
                    <a:lnTo>
                      <a:pt x="905" y="517"/>
                    </a:lnTo>
                    <a:lnTo>
                      <a:pt x="905" y="523"/>
                    </a:lnTo>
                    <a:lnTo>
                      <a:pt x="899" y="523"/>
                    </a:lnTo>
                    <a:lnTo>
                      <a:pt x="899" y="529"/>
                    </a:lnTo>
                    <a:lnTo>
                      <a:pt x="893" y="529"/>
                    </a:lnTo>
                    <a:lnTo>
                      <a:pt x="893" y="535"/>
                    </a:lnTo>
                    <a:lnTo>
                      <a:pt x="887" y="542"/>
                    </a:lnTo>
                    <a:lnTo>
                      <a:pt x="881" y="542"/>
                    </a:lnTo>
                    <a:lnTo>
                      <a:pt x="881" y="548"/>
                    </a:lnTo>
                    <a:lnTo>
                      <a:pt x="875" y="548"/>
                    </a:lnTo>
                    <a:lnTo>
                      <a:pt x="875" y="554"/>
                    </a:lnTo>
                    <a:lnTo>
                      <a:pt x="869" y="554"/>
                    </a:lnTo>
                    <a:lnTo>
                      <a:pt x="869" y="560"/>
                    </a:lnTo>
                    <a:lnTo>
                      <a:pt x="863" y="560"/>
                    </a:lnTo>
                    <a:lnTo>
                      <a:pt x="863" y="566"/>
                    </a:lnTo>
                    <a:lnTo>
                      <a:pt x="857" y="566"/>
                    </a:lnTo>
                    <a:lnTo>
                      <a:pt x="857" y="572"/>
                    </a:lnTo>
                    <a:lnTo>
                      <a:pt x="851" y="578"/>
                    </a:lnTo>
                    <a:lnTo>
                      <a:pt x="845" y="585"/>
                    </a:lnTo>
                    <a:lnTo>
                      <a:pt x="839" y="585"/>
                    </a:lnTo>
                    <a:lnTo>
                      <a:pt x="821" y="597"/>
                    </a:lnTo>
                    <a:lnTo>
                      <a:pt x="815" y="603"/>
                    </a:lnTo>
                    <a:lnTo>
                      <a:pt x="809" y="609"/>
                    </a:lnTo>
                    <a:lnTo>
                      <a:pt x="803" y="609"/>
                    </a:lnTo>
                    <a:lnTo>
                      <a:pt x="803" y="615"/>
                    </a:lnTo>
                    <a:lnTo>
                      <a:pt x="797" y="615"/>
                    </a:lnTo>
                    <a:lnTo>
                      <a:pt x="790" y="615"/>
                    </a:lnTo>
                    <a:lnTo>
                      <a:pt x="790" y="622"/>
                    </a:lnTo>
                    <a:lnTo>
                      <a:pt x="784" y="622"/>
                    </a:lnTo>
                    <a:lnTo>
                      <a:pt x="784" y="628"/>
                    </a:lnTo>
                    <a:lnTo>
                      <a:pt x="778" y="628"/>
                    </a:lnTo>
                    <a:lnTo>
                      <a:pt x="772" y="628"/>
                    </a:lnTo>
                    <a:lnTo>
                      <a:pt x="766" y="634"/>
                    </a:lnTo>
                    <a:lnTo>
                      <a:pt x="760" y="640"/>
                    </a:lnTo>
                    <a:lnTo>
                      <a:pt x="754" y="640"/>
                    </a:lnTo>
                    <a:lnTo>
                      <a:pt x="754" y="646"/>
                    </a:lnTo>
                    <a:lnTo>
                      <a:pt x="748" y="646"/>
                    </a:lnTo>
                    <a:lnTo>
                      <a:pt x="742" y="646"/>
                    </a:lnTo>
                    <a:lnTo>
                      <a:pt x="742" y="652"/>
                    </a:lnTo>
                    <a:lnTo>
                      <a:pt x="736" y="652"/>
                    </a:lnTo>
                    <a:lnTo>
                      <a:pt x="736" y="658"/>
                    </a:lnTo>
                    <a:lnTo>
                      <a:pt x="730" y="658"/>
                    </a:lnTo>
                    <a:lnTo>
                      <a:pt x="724" y="665"/>
                    </a:lnTo>
                    <a:lnTo>
                      <a:pt x="718" y="665"/>
                    </a:lnTo>
                    <a:lnTo>
                      <a:pt x="712" y="671"/>
                    </a:lnTo>
                    <a:lnTo>
                      <a:pt x="706" y="677"/>
                    </a:lnTo>
                    <a:lnTo>
                      <a:pt x="700" y="677"/>
                    </a:lnTo>
                    <a:lnTo>
                      <a:pt x="694" y="683"/>
                    </a:lnTo>
                    <a:lnTo>
                      <a:pt x="688" y="683"/>
                    </a:lnTo>
                    <a:lnTo>
                      <a:pt x="688" y="689"/>
                    </a:lnTo>
                    <a:lnTo>
                      <a:pt x="676" y="695"/>
                    </a:lnTo>
                    <a:lnTo>
                      <a:pt x="676" y="701"/>
                    </a:lnTo>
                    <a:lnTo>
                      <a:pt x="670" y="701"/>
                    </a:lnTo>
                    <a:lnTo>
                      <a:pt x="670" y="708"/>
                    </a:lnTo>
                    <a:lnTo>
                      <a:pt x="664" y="708"/>
                    </a:lnTo>
                    <a:lnTo>
                      <a:pt x="658" y="714"/>
                    </a:lnTo>
                    <a:lnTo>
                      <a:pt x="652" y="720"/>
                    </a:lnTo>
                    <a:lnTo>
                      <a:pt x="646" y="726"/>
                    </a:lnTo>
                    <a:lnTo>
                      <a:pt x="634" y="738"/>
                    </a:lnTo>
                    <a:lnTo>
                      <a:pt x="628" y="738"/>
                    </a:lnTo>
                    <a:lnTo>
                      <a:pt x="621" y="745"/>
                    </a:lnTo>
                    <a:lnTo>
                      <a:pt x="615" y="751"/>
                    </a:lnTo>
                    <a:lnTo>
                      <a:pt x="615" y="757"/>
                    </a:lnTo>
                    <a:lnTo>
                      <a:pt x="603" y="763"/>
                    </a:lnTo>
                    <a:lnTo>
                      <a:pt x="603" y="769"/>
                    </a:lnTo>
                    <a:lnTo>
                      <a:pt x="597" y="769"/>
                    </a:lnTo>
                    <a:lnTo>
                      <a:pt x="585" y="781"/>
                    </a:lnTo>
                    <a:lnTo>
                      <a:pt x="579" y="781"/>
                    </a:lnTo>
                    <a:lnTo>
                      <a:pt x="579" y="788"/>
                    </a:lnTo>
                    <a:lnTo>
                      <a:pt x="573" y="788"/>
                    </a:lnTo>
                    <a:lnTo>
                      <a:pt x="567" y="788"/>
                    </a:lnTo>
                    <a:lnTo>
                      <a:pt x="561" y="794"/>
                    </a:lnTo>
                    <a:lnTo>
                      <a:pt x="555" y="794"/>
                    </a:lnTo>
                    <a:lnTo>
                      <a:pt x="549" y="794"/>
                    </a:lnTo>
                    <a:lnTo>
                      <a:pt x="543" y="800"/>
                    </a:lnTo>
                    <a:lnTo>
                      <a:pt x="537" y="800"/>
                    </a:lnTo>
                    <a:lnTo>
                      <a:pt x="531" y="806"/>
                    </a:lnTo>
                    <a:lnTo>
                      <a:pt x="525" y="806"/>
                    </a:lnTo>
                    <a:lnTo>
                      <a:pt x="519" y="812"/>
                    </a:lnTo>
                    <a:lnTo>
                      <a:pt x="513" y="812"/>
                    </a:lnTo>
                    <a:lnTo>
                      <a:pt x="507" y="812"/>
                    </a:lnTo>
                    <a:lnTo>
                      <a:pt x="501" y="818"/>
                    </a:lnTo>
                    <a:lnTo>
                      <a:pt x="495" y="818"/>
                    </a:lnTo>
                    <a:lnTo>
                      <a:pt x="489" y="825"/>
                    </a:lnTo>
                    <a:lnTo>
                      <a:pt x="483" y="825"/>
                    </a:lnTo>
                    <a:lnTo>
                      <a:pt x="477" y="825"/>
                    </a:lnTo>
                    <a:lnTo>
                      <a:pt x="477" y="831"/>
                    </a:lnTo>
                    <a:lnTo>
                      <a:pt x="471" y="831"/>
                    </a:lnTo>
                    <a:lnTo>
                      <a:pt x="465" y="831"/>
                    </a:lnTo>
                    <a:lnTo>
                      <a:pt x="458" y="837"/>
                    </a:lnTo>
                    <a:lnTo>
                      <a:pt x="452" y="837"/>
                    </a:lnTo>
                    <a:lnTo>
                      <a:pt x="446" y="837"/>
                    </a:lnTo>
                    <a:lnTo>
                      <a:pt x="440" y="843"/>
                    </a:lnTo>
                    <a:lnTo>
                      <a:pt x="434" y="843"/>
                    </a:lnTo>
                    <a:lnTo>
                      <a:pt x="428" y="843"/>
                    </a:lnTo>
                    <a:lnTo>
                      <a:pt x="422" y="849"/>
                    </a:lnTo>
                    <a:lnTo>
                      <a:pt x="416" y="849"/>
                    </a:lnTo>
                    <a:lnTo>
                      <a:pt x="416" y="843"/>
                    </a:lnTo>
                    <a:lnTo>
                      <a:pt x="416" y="837"/>
                    </a:lnTo>
                    <a:lnTo>
                      <a:pt x="416" y="843"/>
                    </a:lnTo>
                    <a:lnTo>
                      <a:pt x="410" y="843"/>
                    </a:lnTo>
                    <a:lnTo>
                      <a:pt x="410" y="837"/>
                    </a:lnTo>
                    <a:lnTo>
                      <a:pt x="404" y="837"/>
                    </a:lnTo>
                    <a:lnTo>
                      <a:pt x="404" y="831"/>
                    </a:lnTo>
                    <a:lnTo>
                      <a:pt x="404" y="825"/>
                    </a:lnTo>
                    <a:lnTo>
                      <a:pt x="398" y="825"/>
                    </a:lnTo>
                    <a:lnTo>
                      <a:pt x="398" y="818"/>
                    </a:lnTo>
                    <a:lnTo>
                      <a:pt x="392" y="818"/>
                    </a:lnTo>
                    <a:lnTo>
                      <a:pt x="392" y="812"/>
                    </a:lnTo>
                    <a:lnTo>
                      <a:pt x="398" y="812"/>
                    </a:lnTo>
                    <a:lnTo>
                      <a:pt x="398" y="806"/>
                    </a:lnTo>
                    <a:lnTo>
                      <a:pt x="398" y="800"/>
                    </a:lnTo>
                    <a:lnTo>
                      <a:pt x="398" y="794"/>
                    </a:lnTo>
                    <a:lnTo>
                      <a:pt x="398" y="788"/>
                    </a:lnTo>
                    <a:lnTo>
                      <a:pt x="398" y="781"/>
                    </a:lnTo>
                    <a:lnTo>
                      <a:pt x="392" y="781"/>
                    </a:lnTo>
                    <a:lnTo>
                      <a:pt x="392" y="775"/>
                    </a:lnTo>
                    <a:lnTo>
                      <a:pt x="386" y="775"/>
                    </a:lnTo>
                    <a:lnTo>
                      <a:pt x="386" y="769"/>
                    </a:lnTo>
                    <a:lnTo>
                      <a:pt x="392" y="769"/>
                    </a:lnTo>
                    <a:lnTo>
                      <a:pt x="386" y="769"/>
                    </a:lnTo>
                    <a:lnTo>
                      <a:pt x="386" y="763"/>
                    </a:lnTo>
                    <a:lnTo>
                      <a:pt x="380" y="763"/>
                    </a:lnTo>
                    <a:lnTo>
                      <a:pt x="386" y="757"/>
                    </a:lnTo>
                    <a:lnTo>
                      <a:pt x="380" y="757"/>
                    </a:lnTo>
                    <a:lnTo>
                      <a:pt x="386" y="757"/>
                    </a:lnTo>
                    <a:lnTo>
                      <a:pt x="386" y="751"/>
                    </a:lnTo>
                    <a:lnTo>
                      <a:pt x="380" y="751"/>
                    </a:lnTo>
                    <a:lnTo>
                      <a:pt x="380" y="745"/>
                    </a:lnTo>
                    <a:lnTo>
                      <a:pt x="374" y="745"/>
                    </a:lnTo>
                    <a:lnTo>
                      <a:pt x="374" y="751"/>
                    </a:lnTo>
                    <a:lnTo>
                      <a:pt x="368" y="751"/>
                    </a:lnTo>
                    <a:lnTo>
                      <a:pt x="368" y="745"/>
                    </a:lnTo>
                    <a:lnTo>
                      <a:pt x="362" y="745"/>
                    </a:lnTo>
                    <a:lnTo>
                      <a:pt x="368" y="745"/>
                    </a:lnTo>
                    <a:lnTo>
                      <a:pt x="368" y="738"/>
                    </a:lnTo>
                    <a:lnTo>
                      <a:pt x="374" y="738"/>
                    </a:lnTo>
                    <a:lnTo>
                      <a:pt x="374" y="732"/>
                    </a:lnTo>
                    <a:lnTo>
                      <a:pt x="380" y="732"/>
                    </a:lnTo>
                    <a:lnTo>
                      <a:pt x="386" y="732"/>
                    </a:lnTo>
                    <a:lnTo>
                      <a:pt x="386" y="726"/>
                    </a:lnTo>
                    <a:lnTo>
                      <a:pt x="392" y="726"/>
                    </a:lnTo>
                    <a:lnTo>
                      <a:pt x="398" y="726"/>
                    </a:lnTo>
                    <a:lnTo>
                      <a:pt x="398" y="720"/>
                    </a:lnTo>
                    <a:lnTo>
                      <a:pt x="404" y="720"/>
                    </a:lnTo>
                    <a:lnTo>
                      <a:pt x="398" y="671"/>
                    </a:lnTo>
                    <a:lnTo>
                      <a:pt x="398" y="665"/>
                    </a:lnTo>
                    <a:lnTo>
                      <a:pt x="392" y="665"/>
                    </a:lnTo>
                    <a:lnTo>
                      <a:pt x="392" y="658"/>
                    </a:lnTo>
                    <a:lnTo>
                      <a:pt x="392" y="652"/>
                    </a:lnTo>
                    <a:lnTo>
                      <a:pt x="386" y="652"/>
                    </a:lnTo>
                    <a:lnTo>
                      <a:pt x="386" y="646"/>
                    </a:lnTo>
                    <a:lnTo>
                      <a:pt x="386" y="652"/>
                    </a:lnTo>
                    <a:lnTo>
                      <a:pt x="380" y="652"/>
                    </a:lnTo>
                    <a:lnTo>
                      <a:pt x="374" y="652"/>
                    </a:lnTo>
                    <a:lnTo>
                      <a:pt x="374" y="658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62" y="652"/>
                    </a:lnTo>
                    <a:lnTo>
                      <a:pt x="356" y="652"/>
                    </a:lnTo>
                    <a:lnTo>
                      <a:pt x="356" y="646"/>
                    </a:lnTo>
                    <a:lnTo>
                      <a:pt x="356" y="640"/>
                    </a:lnTo>
                    <a:lnTo>
                      <a:pt x="350" y="640"/>
                    </a:lnTo>
                    <a:lnTo>
                      <a:pt x="344" y="640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32" y="652"/>
                    </a:lnTo>
                    <a:lnTo>
                      <a:pt x="332" y="646"/>
                    </a:lnTo>
                    <a:lnTo>
                      <a:pt x="332" y="640"/>
                    </a:lnTo>
                    <a:lnTo>
                      <a:pt x="326" y="634"/>
                    </a:lnTo>
                    <a:lnTo>
                      <a:pt x="326" y="640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08" y="640"/>
                    </a:lnTo>
                    <a:lnTo>
                      <a:pt x="295" y="640"/>
                    </a:lnTo>
                    <a:lnTo>
                      <a:pt x="289" y="640"/>
                    </a:lnTo>
                    <a:lnTo>
                      <a:pt x="289" y="646"/>
                    </a:lnTo>
                    <a:lnTo>
                      <a:pt x="283" y="646"/>
                    </a:lnTo>
                    <a:lnTo>
                      <a:pt x="283" y="652"/>
                    </a:lnTo>
                    <a:lnTo>
                      <a:pt x="283" y="658"/>
                    </a:lnTo>
                    <a:lnTo>
                      <a:pt x="277" y="658"/>
                    </a:lnTo>
                    <a:lnTo>
                      <a:pt x="271" y="658"/>
                    </a:lnTo>
                    <a:lnTo>
                      <a:pt x="271" y="665"/>
                    </a:lnTo>
                    <a:lnTo>
                      <a:pt x="265" y="665"/>
                    </a:lnTo>
                    <a:lnTo>
                      <a:pt x="265" y="658"/>
                    </a:lnTo>
                    <a:lnTo>
                      <a:pt x="259" y="658"/>
                    </a:lnTo>
                    <a:lnTo>
                      <a:pt x="253" y="658"/>
                    </a:lnTo>
                    <a:lnTo>
                      <a:pt x="247" y="658"/>
                    </a:lnTo>
                    <a:lnTo>
                      <a:pt x="241" y="658"/>
                    </a:lnTo>
                    <a:lnTo>
                      <a:pt x="235" y="658"/>
                    </a:lnTo>
                    <a:lnTo>
                      <a:pt x="229" y="658"/>
                    </a:lnTo>
                    <a:lnTo>
                      <a:pt x="223" y="665"/>
                    </a:lnTo>
                    <a:lnTo>
                      <a:pt x="217" y="665"/>
                    </a:lnTo>
                    <a:lnTo>
                      <a:pt x="211" y="677"/>
                    </a:lnTo>
                    <a:lnTo>
                      <a:pt x="205" y="683"/>
                    </a:lnTo>
                    <a:lnTo>
                      <a:pt x="205" y="689"/>
                    </a:lnTo>
                    <a:lnTo>
                      <a:pt x="205" y="695"/>
                    </a:lnTo>
                    <a:lnTo>
                      <a:pt x="199" y="695"/>
                    </a:lnTo>
                    <a:lnTo>
                      <a:pt x="193" y="701"/>
                    </a:lnTo>
                    <a:lnTo>
                      <a:pt x="193" y="708"/>
                    </a:lnTo>
                    <a:lnTo>
                      <a:pt x="187" y="714"/>
                    </a:lnTo>
                    <a:lnTo>
                      <a:pt x="181" y="714"/>
                    </a:lnTo>
                    <a:lnTo>
                      <a:pt x="175" y="720"/>
                    </a:lnTo>
                    <a:lnTo>
                      <a:pt x="169" y="726"/>
                    </a:lnTo>
                    <a:lnTo>
                      <a:pt x="163" y="726"/>
                    </a:lnTo>
                    <a:lnTo>
                      <a:pt x="157" y="726"/>
                    </a:lnTo>
                    <a:lnTo>
                      <a:pt x="151" y="732"/>
                    </a:lnTo>
                    <a:lnTo>
                      <a:pt x="145" y="732"/>
                    </a:lnTo>
                    <a:lnTo>
                      <a:pt x="139" y="738"/>
                    </a:lnTo>
                    <a:lnTo>
                      <a:pt x="126" y="738"/>
                    </a:lnTo>
                    <a:lnTo>
                      <a:pt x="120" y="738"/>
                    </a:lnTo>
                    <a:lnTo>
                      <a:pt x="114" y="745"/>
                    </a:lnTo>
                    <a:lnTo>
                      <a:pt x="108" y="745"/>
                    </a:lnTo>
                    <a:lnTo>
                      <a:pt x="108" y="751"/>
                    </a:lnTo>
                    <a:lnTo>
                      <a:pt x="102" y="751"/>
                    </a:lnTo>
                    <a:lnTo>
                      <a:pt x="96" y="751"/>
                    </a:lnTo>
                    <a:lnTo>
                      <a:pt x="84" y="757"/>
                    </a:lnTo>
                    <a:lnTo>
                      <a:pt x="78" y="757"/>
                    </a:lnTo>
                    <a:lnTo>
                      <a:pt x="72" y="757"/>
                    </a:lnTo>
                    <a:lnTo>
                      <a:pt x="66" y="757"/>
                    </a:lnTo>
                    <a:lnTo>
                      <a:pt x="60" y="751"/>
                    </a:lnTo>
                    <a:lnTo>
                      <a:pt x="54" y="751"/>
                    </a:lnTo>
                    <a:lnTo>
                      <a:pt x="48" y="751"/>
                    </a:lnTo>
                    <a:lnTo>
                      <a:pt x="48" y="757"/>
                    </a:lnTo>
                    <a:lnTo>
                      <a:pt x="42" y="757"/>
                    </a:lnTo>
                    <a:lnTo>
                      <a:pt x="36" y="757"/>
                    </a:lnTo>
                    <a:lnTo>
                      <a:pt x="30" y="763"/>
                    </a:lnTo>
                    <a:lnTo>
                      <a:pt x="24" y="763"/>
                    </a:lnTo>
                    <a:lnTo>
                      <a:pt x="18" y="769"/>
                    </a:lnTo>
                    <a:lnTo>
                      <a:pt x="12" y="769"/>
                    </a:lnTo>
                    <a:lnTo>
                      <a:pt x="6" y="769"/>
                    </a:lnTo>
                    <a:lnTo>
                      <a:pt x="0" y="769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2" y="751"/>
                    </a:lnTo>
                    <a:lnTo>
                      <a:pt x="12" y="745"/>
                    </a:lnTo>
                    <a:lnTo>
                      <a:pt x="18" y="732"/>
                    </a:lnTo>
                    <a:lnTo>
                      <a:pt x="30" y="714"/>
                    </a:lnTo>
                    <a:lnTo>
                      <a:pt x="36" y="708"/>
                    </a:lnTo>
                    <a:lnTo>
                      <a:pt x="36" y="701"/>
                    </a:lnTo>
                    <a:lnTo>
                      <a:pt x="42" y="701"/>
                    </a:lnTo>
                    <a:lnTo>
                      <a:pt x="42" y="695"/>
                    </a:lnTo>
                    <a:lnTo>
                      <a:pt x="42" y="689"/>
                    </a:lnTo>
                    <a:lnTo>
                      <a:pt x="48" y="683"/>
                    </a:lnTo>
                    <a:lnTo>
                      <a:pt x="48" y="671"/>
                    </a:lnTo>
                    <a:lnTo>
                      <a:pt x="48" y="665"/>
                    </a:lnTo>
                    <a:lnTo>
                      <a:pt x="48" y="652"/>
                    </a:lnTo>
                    <a:lnTo>
                      <a:pt x="48" y="646"/>
                    </a:lnTo>
                    <a:lnTo>
                      <a:pt x="54" y="640"/>
                    </a:lnTo>
                    <a:lnTo>
                      <a:pt x="54" y="634"/>
                    </a:lnTo>
                    <a:lnTo>
                      <a:pt x="48" y="634"/>
                    </a:lnTo>
                    <a:lnTo>
                      <a:pt x="48" y="628"/>
                    </a:lnTo>
                    <a:lnTo>
                      <a:pt x="54" y="628"/>
                    </a:lnTo>
                    <a:lnTo>
                      <a:pt x="60" y="628"/>
                    </a:lnTo>
                    <a:lnTo>
                      <a:pt x="66" y="628"/>
                    </a:lnTo>
                    <a:lnTo>
                      <a:pt x="72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2" y="615"/>
                    </a:lnTo>
                    <a:lnTo>
                      <a:pt x="72" y="609"/>
                    </a:lnTo>
                    <a:lnTo>
                      <a:pt x="66" y="603"/>
                    </a:lnTo>
                    <a:lnTo>
                      <a:pt x="66" y="597"/>
                    </a:lnTo>
                    <a:lnTo>
                      <a:pt x="72" y="597"/>
                    </a:lnTo>
                    <a:lnTo>
                      <a:pt x="72" y="591"/>
                    </a:lnTo>
                    <a:lnTo>
                      <a:pt x="78" y="591"/>
                    </a:lnTo>
                    <a:lnTo>
                      <a:pt x="84" y="591"/>
                    </a:lnTo>
                    <a:lnTo>
                      <a:pt x="84" y="585"/>
                    </a:lnTo>
                    <a:lnTo>
                      <a:pt x="90" y="585"/>
                    </a:lnTo>
                    <a:lnTo>
                      <a:pt x="96" y="585"/>
                    </a:lnTo>
                    <a:lnTo>
                      <a:pt x="96" y="578"/>
                    </a:lnTo>
                    <a:lnTo>
                      <a:pt x="96" y="572"/>
                    </a:lnTo>
                    <a:lnTo>
                      <a:pt x="90" y="572"/>
                    </a:lnTo>
                    <a:lnTo>
                      <a:pt x="90" y="566"/>
                    </a:lnTo>
                    <a:lnTo>
                      <a:pt x="84" y="566"/>
                    </a:lnTo>
                    <a:lnTo>
                      <a:pt x="90" y="560"/>
                    </a:lnTo>
                    <a:lnTo>
                      <a:pt x="90" y="554"/>
                    </a:lnTo>
                    <a:lnTo>
                      <a:pt x="90" y="548"/>
                    </a:lnTo>
                    <a:lnTo>
                      <a:pt x="90" y="542"/>
                    </a:lnTo>
                    <a:lnTo>
                      <a:pt x="96" y="535"/>
                    </a:lnTo>
                    <a:lnTo>
                      <a:pt x="96" y="529"/>
                    </a:lnTo>
                    <a:lnTo>
                      <a:pt x="90" y="523"/>
                    </a:lnTo>
                    <a:lnTo>
                      <a:pt x="84" y="529"/>
                    </a:lnTo>
                    <a:lnTo>
                      <a:pt x="78" y="523"/>
                    </a:lnTo>
                    <a:lnTo>
                      <a:pt x="78" y="517"/>
                    </a:lnTo>
                    <a:lnTo>
                      <a:pt x="84" y="511"/>
                    </a:lnTo>
                    <a:lnTo>
                      <a:pt x="90" y="505"/>
                    </a:lnTo>
                    <a:lnTo>
                      <a:pt x="90" y="498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84" y="486"/>
                    </a:lnTo>
                    <a:lnTo>
                      <a:pt x="78" y="486"/>
                    </a:lnTo>
                    <a:lnTo>
                      <a:pt x="72" y="492"/>
                    </a:lnTo>
                    <a:lnTo>
                      <a:pt x="66" y="492"/>
                    </a:lnTo>
                    <a:lnTo>
                      <a:pt x="60" y="492"/>
                    </a:lnTo>
                    <a:lnTo>
                      <a:pt x="60" y="486"/>
                    </a:lnTo>
                    <a:lnTo>
                      <a:pt x="54" y="486"/>
                    </a:lnTo>
                    <a:lnTo>
                      <a:pt x="48" y="480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6" y="462"/>
                    </a:lnTo>
                    <a:lnTo>
                      <a:pt x="42" y="455"/>
                    </a:lnTo>
                    <a:lnTo>
                      <a:pt x="48" y="455"/>
                    </a:lnTo>
                    <a:lnTo>
                      <a:pt x="48" y="449"/>
                    </a:lnTo>
                    <a:lnTo>
                      <a:pt x="42" y="443"/>
                    </a:lnTo>
                    <a:lnTo>
                      <a:pt x="36" y="443"/>
                    </a:lnTo>
                    <a:lnTo>
                      <a:pt x="36" y="437"/>
                    </a:lnTo>
                    <a:lnTo>
                      <a:pt x="30" y="431"/>
                    </a:lnTo>
                    <a:lnTo>
                      <a:pt x="36" y="431"/>
                    </a:lnTo>
                    <a:lnTo>
                      <a:pt x="42" y="418"/>
                    </a:lnTo>
                    <a:lnTo>
                      <a:pt x="42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8" y="394"/>
                    </a:lnTo>
                    <a:lnTo>
                      <a:pt x="48" y="388"/>
                    </a:lnTo>
                    <a:lnTo>
                      <a:pt x="54" y="382"/>
                    </a:lnTo>
                    <a:lnTo>
                      <a:pt x="54" y="375"/>
                    </a:lnTo>
                    <a:lnTo>
                      <a:pt x="60" y="369"/>
                    </a:lnTo>
                    <a:lnTo>
                      <a:pt x="60" y="363"/>
                    </a:lnTo>
                    <a:lnTo>
                      <a:pt x="66" y="351"/>
                    </a:lnTo>
                    <a:lnTo>
                      <a:pt x="66" y="345"/>
                    </a:lnTo>
                    <a:lnTo>
                      <a:pt x="72" y="338"/>
                    </a:lnTo>
                    <a:lnTo>
                      <a:pt x="72" y="326"/>
                    </a:lnTo>
                    <a:lnTo>
                      <a:pt x="78" y="326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84" y="308"/>
                    </a:lnTo>
                    <a:lnTo>
                      <a:pt x="90" y="295"/>
                    </a:lnTo>
                    <a:lnTo>
                      <a:pt x="90" y="289"/>
                    </a:lnTo>
                    <a:lnTo>
                      <a:pt x="96" y="283"/>
                    </a:lnTo>
                    <a:lnTo>
                      <a:pt x="96" y="277"/>
                    </a:lnTo>
                    <a:lnTo>
                      <a:pt x="102" y="271"/>
                    </a:lnTo>
                    <a:lnTo>
                      <a:pt x="102" y="265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4" y="240"/>
                    </a:lnTo>
                    <a:lnTo>
                      <a:pt x="120" y="234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26" y="215"/>
                    </a:lnTo>
                    <a:lnTo>
                      <a:pt x="132" y="209"/>
                    </a:lnTo>
                    <a:lnTo>
                      <a:pt x="132" y="203"/>
                    </a:lnTo>
                    <a:lnTo>
                      <a:pt x="132" y="197"/>
                    </a:lnTo>
                    <a:lnTo>
                      <a:pt x="139" y="197"/>
                    </a:lnTo>
                    <a:lnTo>
                      <a:pt x="139" y="191"/>
                    </a:lnTo>
                    <a:lnTo>
                      <a:pt x="145" y="185"/>
                    </a:lnTo>
                    <a:lnTo>
                      <a:pt x="145" y="179"/>
                    </a:lnTo>
                    <a:lnTo>
                      <a:pt x="145" y="172"/>
                    </a:lnTo>
                    <a:lnTo>
                      <a:pt x="151" y="172"/>
                    </a:lnTo>
                    <a:lnTo>
                      <a:pt x="151" y="166"/>
                    </a:lnTo>
                    <a:lnTo>
                      <a:pt x="157" y="160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3" y="148"/>
                    </a:lnTo>
                    <a:lnTo>
                      <a:pt x="169" y="148"/>
                    </a:lnTo>
                    <a:lnTo>
                      <a:pt x="169" y="142"/>
                    </a:lnTo>
                    <a:lnTo>
                      <a:pt x="175" y="142"/>
                    </a:lnTo>
                    <a:lnTo>
                      <a:pt x="175" y="135"/>
                    </a:lnTo>
                    <a:lnTo>
                      <a:pt x="175" y="129"/>
                    </a:lnTo>
                    <a:lnTo>
                      <a:pt x="175" y="123"/>
                    </a:lnTo>
                    <a:lnTo>
                      <a:pt x="181" y="123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7"/>
                    </a:lnTo>
                    <a:lnTo>
                      <a:pt x="181" y="111"/>
                    </a:lnTo>
                    <a:lnTo>
                      <a:pt x="187" y="111"/>
                    </a:lnTo>
                    <a:lnTo>
                      <a:pt x="187" y="105"/>
                    </a:lnTo>
                    <a:lnTo>
                      <a:pt x="193" y="105"/>
                    </a:lnTo>
                    <a:lnTo>
                      <a:pt x="193" y="111"/>
                    </a:lnTo>
                    <a:lnTo>
                      <a:pt x="199" y="111"/>
                    </a:lnTo>
                    <a:lnTo>
                      <a:pt x="199" y="105"/>
                    </a:lnTo>
                    <a:lnTo>
                      <a:pt x="199" y="99"/>
                    </a:lnTo>
                    <a:lnTo>
                      <a:pt x="205" y="99"/>
                    </a:lnTo>
                    <a:lnTo>
                      <a:pt x="199" y="99"/>
                    </a:lnTo>
                    <a:lnTo>
                      <a:pt x="199" y="92"/>
                    </a:lnTo>
                    <a:lnTo>
                      <a:pt x="205" y="92"/>
                    </a:lnTo>
                    <a:lnTo>
                      <a:pt x="205" y="86"/>
                    </a:lnTo>
                    <a:lnTo>
                      <a:pt x="211" y="86"/>
                    </a:lnTo>
                    <a:lnTo>
                      <a:pt x="205" y="80"/>
                    </a:lnTo>
                    <a:lnTo>
                      <a:pt x="211" y="80"/>
                    </a:lnTo>
                    <a:lnTo>
                      <a:pt x="211" y="74"/>
                    </a:lnTo>
                    <a:lnTo>
                      <a:pt x="211" y="68"/>
                    </a:lnTo>
                    <a:lnTo>
                      <a:pt x="217" y="62"/>
                    </a:lnTo>
                    <a:lnTo>
                      <a:pt x="217" y="55"/>
                    </a:lnTo>
                    <a:lnTo>
                      <a:pt x="223" y="55"/>
                    </a:lnTo>
                    <a:lnTo>
                      <a:pt x="229" y="55"/>
                    </a:lnTo>
                    <a:lnTo>
                      <a:pt x="235" y="55"/>
                    </a:lnTo>
                    <a:lnTo>
                      <a:pt x="241" y="55"/>
                    </a:lnTo>
                    <a:lnTo>
                      <a:pt x="247" y="55"/>
                    </a:lnTo>
                    <a:lnTo>
                      <a:pt x="247" y="62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55"/>
                    </a:lnTo>
                    <a:lnTo>
                      <a:pt x="265" y="55"/>
                    </a:lnTo>
                    <a:lnTo>
                      <a:pt x="271" y="55"/>
                    </a:lnTo>
                    <a:lnTo>
                      <a:pt x="277" y="55"/>
                    </a:lnTo>
                    <a:lnTo>
                      <a:pt x="283" y="55"/>
                    </a:lnTo>
                    <a:lnTo>
                      <a:pt x="283" y="62"/>
                    </a:lnTo>
                    <a:lnTo>
                      <a:pt x="289" y="62"/>
                    </a:lnTo>
                    <a:lnTo>
                      <a:pt x="289" y="55"/>
                    </a:lnTo>
                    <a:lnTo>
                      <a:pt x="289" y="62"/>
                    </a:lnTo>
                    <a:lnTo>
                      <a:pt x="295" y="62"/>
                    </a:lnTo>
                    <a:lnTo>
                      <a:pt x="295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55"/>
                    </a:lnTo>
                    <a:lnTo>
                      <a:pt x="332" y="62"/>
                    </a:lnTo>
                    <a:lnTo>
                      <a:pt x="338" y="62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44" y="74"/>
                    </a:lnTo>
                    <a:lnTo>
                      <a:pt x="338" y="74"/>
                    </a:lnTo>
                    <a:lnTo>
                      <a:pt x="344" y="74"/>
                    </a:lnTo>
                    <a:lnTo>
                      <a:pt x="344" y="80"/>
                    </a:lnTo>
                    <a:lnTo>
                      <a:pt x="350" y="86"/>
                    </a:lnTo>
                    <a:lnTo>
                      <a:pt x="356" y="86"/>
                    </a:lnTo>
                    <a:lnTo>
                      <a:pt x="356" y="80"/>
                    </a:lnTo>
                    <a:lnTo>
                      <a:pt x="356" y="74"/>
                    </a:lnTo>
                    <a:lnTo>
                      <a:pt x="362" y="74"/>
                    </a:lnTo>
                    <a:lnTo>
                      <a:pt x="368" y="74"/>
                    </a:lnTo>
                    <a:lnTo>
                      <a:pt x="368" y="68"/>
                    </a:lnTo>
                    <a:lnTo>
                      <a:pt x="374" y="68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68"/>
                    </a:lnTo>
                    <a:lnTo>
                      <a:pt x="380" y="62"/>
                    </a:lnTo>
                    <a:lnTo>
                      <a:pt x="386" y="62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2" y="62"/>
                    </a:lnTo>
                    <a:lnTo>
                      <a:pt x="398" y="62"/>
                    </a:lnTo>
                    <a:lnTo>
                      <a:pt x="398" y="68"/>
                    </a:lnTo>
                    <a:lnTo>
                      <a:pt x="404" y="68"/>
                    </a:lnTo>
                    <a:lnTo>
                      <a:pt x="404" y="74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68"/>
                    </a:lnTo>
                    <a:lnTo>
                      <a:pt x="422" y="62"/>
                    </a:lnTo>
                    <a:lnTo>
                      <a:pt x="428" y="62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40" y="68"/>
                    </a:lnTo>
                    <a:lnTo>
                      <a:pt x="440" y="74"/>
                    </a:lnTo>
                    <a:lnTo>
                      <a:pt x="446" y="74"/>
                    </a:lnTo>
                    <a:lnTo>
                      <a:pt x="446" y="68"/>
                    </a:lnTo>
                    <a:lnTo>
                      <a:pt x="440" y="68"/>
                    </a:lnTo>
                    <a:lnTo>
                      <a:pt x="440" y="62"/>
                    </a:lnTo>
                    <a:lnTo>
                      <a:pt x="446" y="62"/>
                    </a:lnTo>
                    <a:lnTo>
                      <a:pt x="452" y="62"/>
                    </a:lnTo>
                    <a:lnTo>
                      <a:pt x="452" y="55"/>
                    </a:lnTo>
                    <a:lnTo>
                      <a:pt x="458" y="55"/>
                    </a:lnTo>
                    <a:lnTo>
                      <a:pt x="458" y="62"/>
                    </a:lnTo>
                    <a:lnTo>
                      <a:pt x="465" y="62"/>
                    </a:lnTo>
                    <a:lnTo>
                      <a:pt x="471" y="62"/>
                    </a:lnTo>
                    <a:lnTo>
                      <a:pt x="471" y="68"/>
                    </a:lnTo>
                    <a:lnTo>
                      <a:pt x="477" y="68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77" y="62"/>
                    </a:lnTo>
                    <a:lnTo>
                      <a:pt x="483" y="62"/>
                    </a:lnTo>
                    <a:lnTo>
                      <a:pt x="489" y="68"/>
                    </a:lnTo>
                    <a:lnTo>
                      <a:pt x="489" y="62"/>
                    </a:lnTo>
                    <a:lnTo>
                      <a:pt x="495" y="62"/>
                    </a:lnTo>
                    <a:lnTo>
                      <a:pt x="495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62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19" y="55"/>
                    </a:lnTo>
                    <a:lnTo>
                      <a:pt x="525" y="55"/>
                    </a:lnTo>
                    <a:lnTo>
                      <a:pt x="531" y="62"/>
                    </a:lnTo>
                    <a:lnTo>
                      <a:pt x="531" y="68"/>
                    </a:lnTo>
                    <a:lnTo>
                      <a:pt x="525" y="68"/>
                    </a:lnTo>
                    <a:lnTo>
                      <a:pt x="525" y="74"/>
                    </a:lnTo>
                    <a:lnTo>
                      <a:pt x="531" y="74"/>
                    </a:lnTo>
                    <a:lnTo>
                      <a:pt x="537" y="74"/>
                    </a:lnTo>
                    <a:lnTo>
                      <a:pt x="537" y="68"/>
                    </a:lnTo>
                    <a:lnTo>
                      <a:pt x="543" y="68"/>
                    </a:lnTo>
                    <a:lnTo>
                      <a:pt x="549" y="68"/>
                    </a:lnTo>
                    <a:lnTo>
                      <a:pt x="549" y="62"/>
                    </a:lnTo>
                    <a:lnTo>
                      <a:pt x="555" y="62"/>
                    </a:lnTo>
                    <a:lnTo>
                      <a:pt x="555" y="68"/>
                    </a:lnTo>
                    <a:lnTo>
                      <a:pt x="561" y="74"/>
                    </a:lnTo>
                    <a:lnTo>
                      <a:pt x="567" y="74"/>
                    </a:lnTo>
                    <a:lnTo>
                      <a:pt x="573" y="74"/>
                    </a:lnTo>
                    <a:lnTo>
                      <a:pt x="585" y="80"/>
                    </a:lnTo>
                    <a:lnTo>
                      <a:pt x="591" y="80"/>
                    </a:lnTo>
                    <a:lnTo>
                      <a:pt x="597" y="74"/>
                    </a:lnTo>
                    <a:lnTo>
                      <a:pt x="603" y="74"/>
                    </a:lnTo>
                    <a:lnTo>
                      <a:pt x="609" y="74"/>
                    </a:lnTo>
                    <a:lnTo>
                      <a:pt x="615" y="74"/>
                    </a:lnTo>
                    <a:lnTo>
                      <a:pt x="621" y="74"/>
                    </a:lnTo>
                    <a:lnTo>
                      <a:pt x="621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46" y="92"/>
                    </a:lnTo>
                    <a:lnTo>
                      <a:pt x="646" y="99"/>
                    </a:lnTo>
                    <a:lnTo>
                      <a:pt x="652" y="99"/>
                    </a:lnTo>
                    <a:lnTo>
                      <a:pt x="652" y="105"/>
                    </a:lnTo>
                    <a:lnTo>
                      <a:pt x="658" y="105"/>
                    </a:lnTo>
                    <a:lnTo>
                      <a:pt x="658" y="99"/>
                    </a:lnTo>
                    <a:lnTo>
                      <a:pt x="664" y="99"/>
                    </a:lnTo>
                    <a:lnTo>
                      <a:pt x="664" y="105"/>
                    </a:lnTo>
                    <a:lnTo>
                      <a:pt x="670" y="105"/>
                    </a:lnTo>
                    <a:lnTo>
                      <a:pt x="670" y="99"/>
                    </a:lnTo>
                    <a:lnTo>
                      <a:pt x="676" y="99"/>
                    </a:lnTo>
                    <a:lnTo>
                      <a:pt x="682" y="99"/>
                    </a:lnTo>
                    <a:lnTo>
                      <a:pt x="688" y="99"/>
                    </a:lnTo>
                    <a:lnTo>
                      <a:pt x="694" y="99"/>
                    </a:lnTo>
                    <a:lnTo>
                      <a:pt x="694" y="92"/>
                    </a:lnTo>
                    <a:lnTo>
                      <a:pt x="700" y="92"/>
                    </a:lnTo>
                    <a:lnTo>
                      <a:pt x="706" y="92"/>
                    </a:lnTo>
                    <a:lnTo>
                      <a:pt x="706" y="99"/>
                    </a:lnTo>
                    <a:lnTo>
                      <a:pt x="712" y="99"/>
                    </a:lnTo>
                    <a:lnTo>
                      <a:pt x="718" y="99"/>
                    </a:lnTo>
                    <a:lnTo>
                      <a:pt x="724" y="99"/>
                    </a:lnTo>
                    <a:lnTo>
                      <a:pt x="730" y="105"/>
                    </a:lnTo>
                    <a:lnTo>
                      <a:pt x="736" y="105"/>
                    </a:lnTo>
                    <a:lnTo>
                      <a:pt x="736" y="111"/>
                    </a:lnTo>
                    <a:lnTo>
                      <a:pt x="742" y="111"/>
                    </a:lnTo>
                    <a:lnTo>
                      <a:pt x="748" y="117"/>
                    </a:lnTo>
                    <a:lnTo>
                      <a:pt x="754" y="117"/>
                    </a:lnTo>
                    <a:lnTo>
                      <a:pt x="760" y="123"/>
                    </a:lnTo>
                    <a:lnTo>
                      <a:pt x="766" y="123"/>
                    </a:lnTo>
                    <a:lnTo>
                      <a:pt x="766" y="129"/>
                    </a:lnTo>
                    <a:lnTo>
                      <a:pt x="772" y="129"/>
                    </a:lnTo>
                    <a:lnTo>
                      <a:pt x="772" y="135"/>
                    </a:lnTo>
                    <a:lnTo>
                      <a:pt x="778" y="135"/>
                    </a:lnTo>
                    <a:lnTo>
                      <a:pt x="784" y="142"/>
                    </a:lnTo>
                    <a:lnTo>
                      <a:pt x="790" y="142"/>
                    </a:lnTo>
                    <a:lnTo>
                      <a:pt x="790" y="148"/>
                    </a:lnTo>
                    <a:lnTo>
                      <a:pt x="797" y="148"/>
                    </a:lnTo>
                    <a:lnTo>
                      <a:pt x="797" y="154"/>
                    </a:lnTo>
                    <a:lnTo>
                      <a:pt x="803" y="154"/>
                    </a:lnTo>
                    <a:lnTo>
                      <a:pt x="809" y="160"/>
                    </a:lnTo>
                    <a:lnTo>
                      <a:pt x="815" y="160"/>
                    </a:lnTo>
                    <a:lnTo>
                      <a:pt x="815" y="166"/>
                    </a:lnTo>
                    <a:lnTo>
                      <a:pt x="821" y="166"/>
                    </a:lnTo>
                    <a:lnTo>
                      <a:pt x="827" y="166"/>
                    </a:lnTo>
                    <a:lnTo>
                      <a:pt x="827" y="172"/>
                    </a:lnTo>
                    <a:lnTo>
                      <a:pt x="833" y="172"/>
                    </a:lnTo>
                    <a:lnTo>
                      <a:pt x="833" y="179"/>
                    </a:lnTo>
                    <a:lnTo>
                      <a:pt x="839" y="179"/>
                    </a:lnTo>
                    <a:lnTo>
                      <a:pt x="845" y="179"/>
                    </a:lnTo>
                    <a:lnTo>
                      <a:pt x="845" y="185"/>
                    </a:lnTo>
                    <a:lnTo>
                      <a:pt x="851" y="185"/>
                    </a:lnTo>
                    <a:lnTo>
                      <a:pt x="857" y="191"/>
                    </a:lnTo>
                    <a:lnTo>
                      <a:pt x="863" y="191"/>
                    </a:lnTo>
                    <a:lnTo>
                      <a:pt x="863" y="197"/>
                    </a:lnTo>
                    <a:lnTo>
                      <a:pt x="869" y="197"/>
                    </a:lnTo>
                    <a:lnTo>
                      <a:pt x="875" y="197"/>
                    </a:lnTo>
                    <a:lnTo>
                      <a:pt x="881" y="197"/>
                    </a:lnTo>
                    <a:lnTo>
                      <a:pt x="911" y="209"/>
                    </a:lnTo>
                    <a:lnTo>
                      <a:pt x="917" y="209"/>
                    </a:lnTo>
                    <a:lnTo>
                      <a:pt x="917" y="203"/>
                    </a:lnTo>
                    <a:lnTo>
                      <a:pt x="923" y="203"/>
                    </a:lnTo>
                    <a:lnTo>
                      <a:pt x="923" y="197"/>
                    </a:lnTo>
                    <a:lnTo>
                      <a:pt x="929" y="197"/>
                    </a:lnTo>
                    <a:lnTo>
                      <a:pt x="929" y="191"/>
                    </a:lnTo>
                    <a:lnTo>
                      <a:pt x="923" y="191"/>
                    </a:lnTo>
                    <a:lnTo>
                      <a:pt x="923" y="197"/>
                    </a:lnTo>
                    <a:lnTo>
                      <a:pt x="917" y="197"/>
                    </a:lnTo>
                    <a:lnTo>
                      <a:pt x="917" y="191"/>
                    </a:lnTo>
                    <a:lnTo>
                      <a:pt x="923" y="185"/>
                    </a:lnTo>
                    <a:lnTo>
                      <a:pt x="923" y="179"/>
                    </a:lnTo>
                    <a:lnTo>
                      <a:pt x="929" y="172"/>
                    </a:lnTo>
                    <a:lnTo>
                      <a:pt x="935" y="172"/>
                    </a:lnTo>
                    <a:lnTo>
                      <a:pt x="935" y="166"/>
                    </a:lnTo>
                    <a:lnTo>
                      <a:pt x="935" y="160"/>
                    </a:lnTo>
                    <a:lnTo>
                      <a:pt x="941" y="160"/>
                    </a:lnTo>
                    <a:lnTo>
                      <a:pt x="941" y="154"/>
                    </a:lnTo>
                    <a:lnTo>
                      <a:pt x="941" y="148"/>
                    </a:lnTo>
                    <a:lnTo>
                      <a:pt x="941" y="142"/>
                    </a:lnTo>
                    <a:lnTo>
                      <a:pt x="941" y="135"/>
                    </a:lnTo>
                    <a:lnTo>
                      <a:pt x="935" y="135"/>
                    </a:lnTo>
                    <a:lnTo>
                      <a:pt x="935" y="129"/>
                    </a:lnTo>
                    <a:lnTo>
                      <a:pt x="935" y="123"/>
                    </a:lnTo>
                    <a:lnTo>
                      <a:pt x="935" y="117"/>
                    </a:lnTo>
                    <a:lnTo>
                      <a:pt x="935" y="105"/>
                    </a:lnTo>
                    <a:lnTo>
                      <a:pt x="947" y="8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1" name="Freeform 374"/>
              <p:cNvSpPr>
                <a:spLocks/>
              </p:cNvSpPr>
              <p:nvPr/>
            </p:nvSpPr>
            <p:spPr bwMode="auto">
              <a:xfrm>
                <a:off x="2062" y="3054"/>
                <a:ext cx="664" cy="529"/>
              </a:xfrm>
              <a:custGeom>
                <a:avLst/>
                <a:gdLst>
                  <a:gd name="T0" fmla="*/ 658 w 664"/>
                  <a:gd name="T1" fmla="*/ 295 h 529"/>
                  <a:gd name="T2" fmla="*/ 658 w 664"/>
                  <a:gd name="T3" fmla="*/ 332 h 529"/>
                  <a:gd name="T4" fmla="*/ 634 w 664"/>
                  <a:gd name="T5" fmla="*/ 344 h 529"/>
                  <a:gd name="T6" fmla="*/ 604 w 664"/>
                  <a:gd name="T7" fmla="*/ 332 h 529"/>
                  <a:gd name="T8" fmla="*/ 586 w 664"/>
                  <a:gd name="T9" fmla="*/ 363 h 529"/>
                  <a:gd name="T10" fmla="*/ 537 w 664"/>
                  <a:gd name="T11" fmla="*/ 369 h 529"/>
                  <a:gd name="T12" fmla="*/ 495 w 664"/>
                  <a:gd name="T13" fmla="*/ 369 h 529"/>
                  <a:gd name="T14" fmla="*/ 453 w 664"/>
                  <a:gd name="T15" fmla="*/ 381 h 529"/>
                  <a:gd name="T16" fmla="*/ 405 w 664"/>
                  <a:gd name="T17" fmla="*/ 375 h 529"/>
                  <a:gd name="T18" fmla="*/ 368 w 664"/>
                  <a:gd name="T19" fmla="*/ 394 h 529"/>
                  <a:gd name="T20" fmla="*/ 338 w 664"/>
                  <a:gd name="T21" fmla="*/ 418 h 529"/>
                  <a:gd name="T22" fmla="*/ 278 w 664"/>
                  <a:gd name="T23" fmla="*/ 418 h 529"/>
                  <a:gd name="T24" fmla="*/ 236 w 664"/>
                  <a:gd name="T25" fmla="*/ 406 h 529"/>
                  <a:gd name="T26" fmla="*/ 175 w 664"/>
                  <a:gd name="T27" fmla="*/ 431 h 529"/>
                  <a:gd name="T28" fmla="*/ 169 w 664"/>
                  <a:gd name="T29" fmla="*/ 467 h 529"/>
                  <a:gd name="T30" fmla="*/ 169 w 664"/>
                  <a:gd name="T31" fmla="*/ 510 h 529"/>
                  <a:gd name="T32" fmla="*/ 139 w 664"/>
                  <a:gd name="T33" fmla="*/ 529 h 529"/>
                  <a:gd name="T34" fmla="*/ 109 w 664"/>
                  <a:gd name="T35" fmla="*/ 504 h 529"/>
                  <a:gd name="T36" fmla="*/ 79 w 664"/>
                  <a:gd name="T37" fmla="*/ 480 h 529"/>
                  <a:gd name="T38" fmla="*/ 73 w 664"/>
                  <a:gd name="T39" fmla="*/ 443 h 529"/>
                  <a:gd name="T40" fmla="*/ 49 w 664"/>
                  <a:gd name="T41" fmla="*/ 418 h 529"/>
                  <a:gd name="T42" fmla="*/ 55 w 664"/>
                  <a:gd name="T43" fmla="*/ 387 h 529"/>
                  <a:gd name="T44" fmla="*/ 73 w 664"/>
                  <a:gd name="T45" fmla="*/ 363 h 529"/>
                  <a:gd name="T46" fmla="*/ 73 w 664"/>
                  <a:gd name="T47" fmla="*/ 332 h 529"/>
                  <a:gd name="T48" fmla="*/ 49 w 664"/>
                  <a:gd name="T49" fmla="*/ 338 h 529"/>
                  <a:gd name="T50" fmla="*/ 49 w 664"/>
                  <a:gd name="T51" fmla="*/ 307 h 529"/>
                  <a:gd name="T52" fmla="*/ 30 w 664"/>
                  <a:gd name="T53" fmla="*/ 277 h 529"/>
                  <a:gd name="T54" fmla="*/ 79 w 664"/>
                  <a:gd name="T55" fmla="*/ 277 h 529"/>
                  <a:gd name="T56" fmla="*/ 79 w 664"/>
                  <a:gd name="T57" fmla="*/ 246 h 529"/>
                  <a:gd name="T58" fmla="*/ 42 w 664"/>
                  <a:gd name="T59" fmla="*/ 215 h 529"/>
                  <a:gd name="T60" fmla="*/ 0 w 664"/>
                  <a:gd name="T61" fmla="*/ 166 h 529"/>
                  <a:gd name="T62" fmla="*/ 18 w 664"/>
                  <a:gd name="T63" fmla="*/ 154 h 529"/>
                  <a:gd name="T64" fmla="*/ 49 w 664"/>
                  <a:gd name="T65" fmla="*/ 141 h 529"/>
                  <a:gd name="T66" fmla="*/ 79 w 664"/>
                  <a:gd name="T67" fmla="*/ 135 h 529"/>
                  <a:gd name="T68" fmla="*/ 109 w 664"/>
                  <a:gd name="T69" fmla="*/ 147 h 529"/>
                  <a:gd name="T70" fmla="*/ 145 w 664"/>
                  <a:gd name="T71" fmla="*/ 147 h 529"/>
                  <a:gd name="T72" fmla="*/ 187 w 664"/>
                  <a:gd name="T73" fmla="*/ 166 h 529"/>
                  <a:gd name="T74" fmla="*/ 199 w 664"/>
                  <a:gd name="T75" fmla="*/ 160 h 529"/>
                  <a:gd name="T76" fmla="*/ 218 w 664"/>
                  <a:gd name="T77" fmla="*/ 129 h 529"/>
                  <a:gd name="T78" fmla="*/ 266 w 664"/>
                  <a:gd name="T79" fmla="*/ 129 h 529"/>
                  <a:gd name="T80" fmla="*/ 302 w 664"/>
                  <a:gd name="T81" fmla="*/ 117 h 529"/>
                  <a:gd name="T82" fmla="*/ 350 w 664"/>
                  <a:gd name="T83" fmla="*/ 117 h 529"/>
                  <a:gd name="T84" fmla="*/ 393 w 664"/>
                  <a:gd name="T85" fmla="*/ 98 h 529"/>
                  <a:gd name="T86" fmla="*/ 435 w 664"/>
                  <a:gd name="T87" fmla="*/ 74 h 529"/>
                  <a:gd name="T88" fmla="*/ 459 w 664"/>
                  <a:gd name="T89" fmla="*/ 31 h 529"/>
                  <a:gd name="T90" fmla="*/ 501 w 664"/>
                  <a:gd name="T91" fmla="*/ 24 h 529"/>
                  <a:gd name="T92" fmla="*/ 525 w 664"/>
                  <a:gd name="T93" fmla="*/ 18 h 529"/>
                  <a:gd name="T94" fmla="*/ 562 w 664"/>
                  <a:gd name="T95" fmla="*/ 6 h 529"/>
                  <a:gd name="T96" fmla="*/ 580 w 664"/>
                  <a:gd name="T97" fmla="*/ 12 h 529"/>
                  <a:gd name="T98" fmla="*/ 604 w 664"/>
                  <a:gd name="T99" fmla="*/ 24 h 529"/>
                  <a:gd name="T100" fmla="*/ 628 w 664"/>
                  <a:gd name="T101" fmla="*/ 18 h 529"/>
                  <a:gd name="T102" fmla="*/ 640 w 664"/>
                  <a:gd name="T103" fmla="*/ 86 h 529"/>
                  <a:gd name="T104" fmla="*/ 616 w 664"/>
                  <a:gd name="T105" fmla="*/ 104 h 529"/>
                  <a:gd name="T106" fmla="*/ 616 w 664"/>
                  <a:gd name="T107" fmla="*/ 111 h 529"/>
                  <a:gd name="T108" fmla="*/ 622 w 664"/>
                  <a:gd name="T109" fmla="*/ 129 h 529"/>
                  <a:gd name="T110" fmla="*/ 634 w 664"/>
                  <a:gd name="T111" fmla="*/ 147 h 529"/>
                  <a:gd name="T112" fmla="*/ 634 w 664"/>
                  <a:gd name="T113" fmla="*/ 178 h 529"/>
                  <a:gd name="T114" fmla="*/ 652 w 664"/>
                  <a:gd name="T115" fmla="*/ 203 h 529"/>
                  <a:gd name="T116" fmla="*/ 664 w 664"/>
                  <a:gd name="T117" fmla="*/ 221 h 529"/>
                  <a:gd name="T118" fmla="*/ 646 w 664"/>
                  <a:gd name="T119" fmla="*/ 246 h 529"/>
                  <a:gd name="T120" fmla="*/ 640 w 664"/>
                  <a:gd name="T121" fmla="*/ 277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529"/>
                  <a:gd name="T185" fmla="*/ 664 w 664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529">
                    <a:moveTo>
                      <a:pt x="640" y="277"/>
                    </a:moveTo>
                    <a:lnTo>
                      <a:pt x="640" y="283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52" y="289"/>
                    </a:lnTo>
                    <a:lnTo>
                      <a:pt x="652" y="295"/>
                    </a:lnTo>
                    <a:lnTo>
                      <a:pt x="658" y="295"/>
                    </a:lnTo>
                    <a:lnTo>
                      <a:pt x="664" y="295"/>
                    </a:lnTo>
                    <a:lnTo>
                      <a:pt x="664" y="301"/>
                    </a:lnTo>
                    <a:lnTo>
                      <a:pt x="658" y="307"/>
                    </a:lnTo>
                    <a:lnTo>
                      <a:pt x="658" y="314"/>
                    </a:lnTo>
                    <a:lnTo>
                      <a:pt x="658" y="320"/>
                    </a:lnTo>
                    <a:lnTo>
                      <a:pt x="658" y="326"/>
                    </a:lnTo>
                    <a:lnTo>
                      <a:pt x="658" y="332"/>
                    </a:lnTo>
                    <a:lnTo>
                      <a:pt x="652" y="332"/>
                    </a:lnTo>
                    <a:lnTo>
                      <a:pt x="646" y="338"/>
                    </a:lnTo>
                    <a:lnTo>
                      <a:pt x="652" y="344"/>
                    </a:lnTo>
                    <a:lnTo>
                      <a:pt x="646" y="351"/>
                    </a:lnTo>
                    <a:lnTo>
                      <a:pt x="640" y="351"/>
                    </a:lnTo>
                    <a:lnTo>
                      <a:pt x="640" y="344"/>
                    </a:lnTo>
                    <a:lnTo>
                      <a:pt x="634" y="344"/>
                    </a:lnTo>
                    <a:lnTo>
                      <a:pt x="634" y="338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616" y="332"/>
                    </a:lnTo>
                    <a:lnTo>
                      <a:pt x="610" y="326"/>
                    </a:lnTo>
                    <a:lnTo>
                      <a:pt x="604" y="326"/>
                    </a:lnTo>
                    <a:lnTo>
                      <a:pt x="604" y="332"/>
                    </a:lnTo>
                    <a:lnTo>
                      <a:pt x="598" y="332"/>
                    </a:lnTo>
                    <a:lnTo>
                      <a:pt x="598" y="338"/>
                    </a:lnTo>
                    <a:lnTo>
                      <a:pt x="592" y="344"/>
                    </a:lnTo>
                    <a:lnTo>
                      <a:pt x="592" y="351"/>
                    </a:lnTo>
                    <a:lnTo>
                      <a:pt x="586" y="351"/>
                    </a:lnTo>
                    <a:lnTo>
                      <a:pt x="586" y="357"/>
                    </a:lnTo>
                    <a:lnTo>
                      <a:pt x="586" y="363"/>
                    </a:lnTo>
                    <a:lnTo>
                      <a:pt x="580" y="369"/>
                    </a:lnTo>
                    <a:lnTo>
                      <a:pt x="574" y="375"/>
                    </a:lnTo>
                    <a:lnTo>
                      <a:pt x="562" y="381"/>
                    </a:lnTo>
                    <a:lnTo>
                      <a:pt x="556" y="381"/>
                    </a:lnTo>
                    <a:lnTo>
                      <a:pt x="550" y="381"/>
                    </a:lnTo>
                    <a:lnTo>
                      <a:pt x="544" y="375"/>
                    </a:lnTo>
                    <a:lnTo>
                      <a:pt x="537" y="369"/>
                    </a:lnTo>
                    <a:lnTo>
                      <a:pt x="525" y="369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1" y="369"/>
                    </a:lnTo>
                    <a:lnTo>
                      <a:pt x="495" y="369"/>
                    </a:lnTo>
                    <a:lnTo>
                      <a:pt x="489" y="375"/>
                    </a:lnTo>
                    <a:lnTo>
                      <a:pt x="483" y="375"/>
                    </a:lnTo>
                    <a:lnTo>
                      <a:pt x="477" y="381"/>
                    </a:lnTo>
                    <a:lnTo>
                      <a:pt x="471" y="381"/>
                    </a:lnTo>
                    <a:lnTo>
                      <a:pt x="465" y="381"/>
                    </a:lnTo>
                    <a:lnTo>
                      <a:pt x="459" y="381"/>
                    </a:lnTo>
                    <a:lnTo>
                      <a:pt x="453" y="381"/>
                    </a:lnTo>
                    <a:lnTo>
                      <a:pt x="447" y="375"/>
                    </a:lnTo>
                    <a:lnTo>
                      <a:pt x="441" y="375"/>
                    </a:lnTo>
                    <a:lnTo>
                      <a:pt x="435" y="375"/>
                    </a:lnTo>
                    <a:lnTo>
                      <a:pt x="429" y="375"/>
                    </a:lnTo>
                    <a:lnTo>
                      <a:pt x="423" y="375"/>
                    </a:lnTo>
                    <a:lnTo>
                      <a:pt x="417" y="375"/>
                    </a:lnTo>
                    <a:lnTo>
                      <a:pt x="405" y="375"/>
                    </a:lnTo>
                    <a:lnTo>
                      <a:pt x="399" y="381"/>
                    </a:lnTo>
                    <a:lnTo>
                      <a:pt x="387" y="381"/>
                    </a:lnTo>
                    <a:lnTo>
                      <a:pt x="381" y="381"/>
                    </a:lnTo>
                    <a:lnTo>
                      <a:pt x="374" y="381"/>
                    </a:lnTo>
                    <a:lnTo>
                      <a:pt x="374" y="387"/>
                    </a:lnTo>
                    <a:lnTo>
                      <a:pt x="368" y="387"/>
                    </a:lnTo>
                    <a:lnTo>
                      <a:pt x="368" y="394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56" y="412"/>
                    </a:lnTo>
                    <a:lnTo>
                      <a:pt x="350" y="418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38" y="418"/>
                    </a:lnTo>
                    <a:lnTo>
                      <a:pt x="320" y="418"/>
                    </a:lnTo>
                    <a:lnTo>
                      <a:pt x="314" y="418"/>
                    </a:lnTo>
                    <a:lnTo>
                      <a:pt x="302" y="418"/>
                    </a:lnTo>
                    <a:lnTo>
                      <a:pt x="296" y="418"/>
                    </a:lnTo>
                    <a:lnTo>
                      <a:pt x="284" y="418"/>
                    </a:lnTo>
                    <a:lnTo>
                      <a:pt x="278" y="424"/>
                    </a:lnTo>
                    <a:lnTo>
                      <a:pt x="278" y="418"/>
                    </a:lnTo>
                    <a:lnTo>
                      <a:pt x="272" y="418"/>
                    </a:lnTo>
                    <a:lnTo>
                      <a:pt x="266" y="418"/>
                    </a:lnTo>
                    <a:lnTo>
                      <a:pt x="260" y="418"/>
                    </a:lnTo>
                    <a:lnTo>
                      <a:pt x="254" y="412"/>
                    </a:lnTo>
                    <a:lnTo>
                      <a:pt x="248" y="412"/>
                    </a:lnTo>
                    <a:lnTo>
                      <a:pt x="242" y="412"/>
                    </a:lnTo>
                    <a:lnTo>
                      <a:pt x="236" y="406"/>
                    </a:lnTo>
                    <a:lnTo>
                      <a:pt x="224" y="406"/>
                    </a:lnTo>
                    <a:lnTo>
                      <a:pt x="211" y="400"/>
                    </a:lnTo>
                    <a:lnTo>
                      <a:pt x="205" y="406"/>
                    </a:lnTo>
                    <a:lnTo>
                      <a:pt x="193" y="418"/>
                    </a:lnTo>
                    <a:lnTo>
                      <a:pt x="187" y="424"/>
                    </a:lnTo>
                    <a:lnTo>
                      <a:pt x="181" y="424"/>
                    </a:lnTo>
                    <a:lnTo>
                      <a:pt x="175" y="431"/>
                    </a:lnTo>
                    <a:lnTo>
                      <a:pt x="175" y="437"/>
                    </a:lnTo>
                    <a:lnTo>
                      <a:pt x="175" y="443"/>
                    </a:lnTo>
                    <a:lnTo>
                      <a:pt x="169" y="443"/>
                    </a:lnTo>
                    <a:lnTo>
                      <a:pt x="169" y="449"/>
                    </a:lnTo>
                    <a:lnTo>
                      <a:pt x="169" y="455"/>
                    </a:lnTo>
                    <a:lnTo>
                      <a:pt x="169" y="461"/>
                    </a:lnTo>
                    <a:lnTo>
                      <a:pt x="169" y="467"/>
                    </a:lnTo>
                    <a:lnTo>
                      <a:pt x="175" y="474"/>
                    </a:lnTo>
                    <a:lnTo>
                      <a:pt x="175" y="480"/>
                    </a:lnTo>
                    <a:lnTo>
                      <a:pt x="175" y="486"/>
                    </a:lnTo>
                    <a:lnTo>
                      <a:pt x="175" y="492"/>
                    </a:lnTo>
                    <a:lnTo>
                      <a:pt x="175" y="498"/>
                    </a:lnTo>
                    <a:lnTo>
                      <a:pt x="175" y="504"/>
                    </a:lnTo>
                    <a:lnTo>
                      <a:pt x="169" y="510"/>
                    </a:lnTo>
                    <a:lnTo>
                      <a:pt x="169" y="517"/>
                    </a:lnTo>
                    <a:lnTo>
                      <a:pt x="163" y="517"/>
                    </a:lnTo>
                    <a:lnTo>
                      <a:pt x="163" y="523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45" y="529"/>
                    </a:lnTo>
                    <a:lnTo>
                      <a:pt x="139" y="529"/>
                    </a:lnTo>
                    <a:lnTo>
                      <a:pt x="133" y="529"/>
                    </a:lnTo>
                    <a:lnTo>
                      <a:pt x="127" y="529"/>
                    </a:lnTo>
                    <a:lnTo>
                      <a:pt x="127" y="523"/>
                    </a:lnTo>
                    <a:lnTo>
                      <a:pt x="121" y="523"/>
                    </a:lnTo>
                    <a:lnTo>
                      <a:pt x="115" y="517"/>
                    </a:lnTo>
                    <a:lnTo>
                      <a:pt x="115" y="510"/>
                    </a:lnTo>
                    <a:lnTo>
                      <a:pt x="109" y="504"/>
                    </a:lnTo>
                    <a:lnTo>
                      <a:pt x="103" y="504"/>
                    </a:lnTo>
                    <a:lnTo>
                      <a:pt x="103" y="498"/>
                    </a:lnTo>
                    <a:lnTo>
                      <a:pt x="97" y="498"/>
                    </a:lnTo>
                    <a:lnTo>
                      <a:pt x="91" y="492"/>
                    </a:lnTo>
                    <a:lnTo>
                      <a:pt x="85" y="486"/>
                    </a:lnTo>
                    <a:lnTo>
                      <a:pt x="79" y="486"/>
                    </a:lnTo>
                    <a:lnTo>
                      <a:pt x="79" y="480"/>
                    </a:lnTo>
                    <a:lnTo>
                      <a:pt x="79" y="474"/>
                    </a:lnTo>
                    <a:lnTo>
                      <a:pt x="73" y="467"/>
                    </a:lnTo>
                    <a:lnTo>
                      <a:pt x="67" y="461"/>
                    </a:lnTo>
                    <a:lnTo>
                      <a:pt x="73" y="455"/>
                    </a:lnTo>
                    <a:lnTo>
                      <a:pt x="67" y="455"/>
                    </a:lnTo>
                    <a:lnTo>
                      <a:pt x="73" y="449"/>
                    </a:lnTo>
                    <a:lnTo>
                      <a:pt x="73" y="443"/>
                    </a:lnTo>
                    <a:lnTo>
                      <a:pt x="67" y="443"/>
                    </a:lnTo>
                    <a:lnTo>
                      <a:pt x="73" y="437"/>
                    </a:lnTo>
                    <a:lnTo>
                      <a:pt x="67" y="431"/>
                    </a:lnTo>
                    <a:lnTo>
                      <a:pt x="61" y="424"/>
                    </a:lnTo>
                    <a:lnTo>
                      <a:pt x="55" y="424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2" y="418"/>
                    </a:lnTo>
                    <a:lnTo>
                      <a:pt x="36" y="418"/>
                    </a:lnTo>
                    <a:lnTo>
                      <a:pt x="36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9" y="394"/>
                    </a:lnTo>
                    <a:lnTo>
                      <a:pt x="55" y="387"/>
                    </a:lnTo>
                    <a:lnTo>
                      <a:pt x="55" y="381"/>
                    </a:lnTo>
                    <a:lnTo>
                      <a:pt x="61" y="381"/>
                    </a:lnTo>
                    <a:lnTo>
                      <a:pt x="67" y="381"/>
                    </a:lnTo>
                    <a:lnTo>
                      <a:pt x="73" y="381"/>
                    </a:lnTo>
                    <a:lnTo>
                      <a:pt x="73" y="375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57"/>
                    </a:lnTo>
                    <a:lnTo>
                      <a:pt x="73" y="351"/>
                    </a:lnTo>
                    <a:lnTo>
                      <a:pt x="73" y="344"/>
                    </a:lnTo>
                    <a:lnTo>
                      <a:pt x="79" y="344"/>
                    </a:lnTo>
                    <a:lnTo>
                      <a:pt x="79" y="338"/>
                    </a:lnTo>
                    <a:lnTo>
                      <a:pt x="73" y="338"/>
                    </a:lnTo>
                    <a:lnTo>
                      <a:pt x="73" y="332"/>
                    </a:lnTo>
                    <a:lnTo>
                      <a:pt x="67" y="332"/>
                    </a:lnTo>
                    <a:lnTo>
                      <a:pt x="61" y="332"/>
                    </a:lnTo>
                    <a:lnTo>
                      <a:pt x="61" y="338"/>
                    </a:lnTo>
                    <a:lnTo>
                      <a:pt x="55" y="338"/>
                    </a:lnTo>
                    <a:lnTo>
                      <a:pt x="55" y="332"/>
                    </a:lnTo>
                    <a:lnTo>
                      <a:pt x="49" y="332"/>
                    </a:lnTo>
                    <a:lnTo>
                      <a:pt x="49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9" y="332"/>
                    </a:lnTo>
                    <a:lnTo>
                      <a:pt x="42" y="326"/>
                    </a:lnTo>
                    <a:lnTo>
                      <a:pt x="42" y="314"/>
                    </a:lnTo>
                    <a:lnTo>
                      <a:pt x="49" y="314"/>
                    </a:lnTo>
                    <a:lnTo>
                      <a:pt x="49" y="307"/>
                    </a:lnTo>
                    <a:lnTo>
                      <a:pt x="42" y="301"/>
                    </a:lnTo>
                    <a:lnTo>
                      <a:pt x="42" y="295"/>
                    </a:lnTo>
                    <a:lnTo>
                      <a:pt x="36" y="295"/>
                    </a:lnTo>
                    <a:lnTo>
                      <a:pt x="36" y="289"/>
                    </a:lnTo>
                    <a:lnTo>
                      <a:pt x="36" y="283"/>
                    </a:lnTo>
                    <a:lnTo>
                      <a:pt x="30" y="283"/>
                    </a:lnTo>
                    <a:lnTo>
                      <a:pt x="30" y="277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30" y="271"/>
                    </a:lnTo>
                    <a:lnTo>
                      <a:pt x="42" y="271"/>
                    </a:lnTo>
                    <a:lnTo>
                      <a:pt x="49" y="277"/>
                    </a:lnTo>
                    <a:lnTo>
                      <a:pt x="55" y="277"/>
                    </a:lnTo>
                    <a:lnTo>
                      <a:pt x="79" y="277"/>
                    </a:lnTo>
                    <a:lnTo>
                      <a:pt x="97" y="277"/>
                    </a:lnTo>
                    <a:lnTo>
                      <a:pt x="97" y="271"/>
                    </a:lnTo>
                    <a:lnTo>
                      <a:pt x="97" y="264"/>
                    </a:lnTo>
                    <a:lnTo>
                      <a:pt x="91" y="264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7" y="234"/>
                    </a:lnTo>
                    <a:lnTo>
                      <a:pt x="55" y="227"/>
                    </a:lnTo>
                    <a:lnTo>
                      <a:pt x="55" y="221"/>
                    </a:lnTo>
                    <a:lnTo>
                      <a:pt x="49" y="221"/>
                    </a:lnTo>
                    <a:lnTo>
                      <a:pt x="49" y="215"/>
                    </a:lnTo>
                    <a:lnTo>
                      <a:pt x="42" y="215"/>
                    </a:lnTo>
                    <a:lnTo>
                      <a:pt x="36" y="203"/>
                    </a:lnTo>
                    <a:lnTo>
                      <a:pt x="30" y="203"/>
                    </a:lnTo>
                    <a:lnTo>
                      <a:pt x="30" y="197"/>
                    </a:lnTo>
                    <a:lnTo>
                      <a:pt x="24" y="191"/>
                    </a:lnTo>
                    <a:lnTo>
                      <a:pt x="18" y="184"/>
                    </a:lnTo>
                    <a:lnTo>
                      <a:pt x="12" y="178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6" y="147"/>
                    </a:lnTo>
                    <a:lnTo>
                      <a:pt x="6" y="154"/>
                    </a:lnTo>
                    <a:lnTo>
                      <a:pt x="12" y="154"/>
                    </a:lnTo>
                    <a:lnTo>
                      <a:pt x="18" y="154"/>
                    </a:lnTo>
                    <a:lnTo>
                      <a:pt x="24" y="154"/>
                    </a:lnTo>
                    <a:lnTo>
                      <a:pt x="24" y="147"/>
                    </a:lnTo>
                    <a:lnTo>
                      <a:pt x="24" y="141"/>
                    </a:lnTo>
                    <a:lnTo>
                      <a:pt x="30" y="141"/>
                    </a:lnTo>
                    <a:lnTo>
                      <a:pt x="36" y="141"/>
                    </a:lnTo>
                    <a:lnTo>
                      <a:pt x="42" y="141"/>
                    </a:lnTo>
                    <a:lnTo>
                      <a:pt x="49" y="141"/>
                    </a:lnTo>
                    <a:lnTo>
                      <a:pt x="55" y="141"/>
                    </a:lnTo>
                    <a:lnTo>
                      <a:pt x="55" y="135"/>
                    </a:lnTo>
                    <a:lnTo>
                      <a:pt x="61" y="135"/>
                    </a:lnTo>
                    <a:lnTo>
                      <a:pt x="61" y="129"/>
                    </a:lnTo>
                    <a:lnTo>
                      <a:pt x="67" y="129"/>
                    </a:lnTo>
                    <a:lnTo>
                      <a:pt x="73" y="129"/>
                    </a:lnTo>
                    <a:lnTo>
                      <a:pt x="79" y="135"/>
                    </a:lnTo>
                    <a:lnTo>
                      <a:pt x="85" y="129"/>
                    </a:lnTo>
                    <a:lnTo>
                      <a:pt x="91" y="129"/>
                    </a:lnTo>
                    <a:lnTo>
                      <a:pt x="97" y="129"/>
                    </a:lnTo>
                    <a:lnTo>
                      <a:pt x="103" y="129"/>
                    </a:lnTo>
                    <a:lnTo>
                      <a:pt x="103" y="135"/>
                    </a:lnTo>
                    <a:lnTo>
                      <a:pt x="109" y="141"/>
                    </a:lnTo>
                    <a:lnTo>
                      <a:pt x="109" y="147"/>
                    </a:lnTo>
                    <a:lnTo>
                      <a:pt x="109" y="154"/>
                    </a:lnTo>
                    <a:lnTo>
                      <a:pt x="115" y="154"/>
                    </a:lnTo>
                    <a:lnTo>
                      <a:pt x="121" y="154"/>
                    </a:lnTo>
                    <a:lnTo>
                      <a:pt x="127" y="154"/>
                    </a:lnTo>
                    <a:lnTo>
                      <a:pt x="133" y="154"/>
                    </a:lnTo>
                    <a:lnTo>
                      <a:pt x="139" y="154"/>
                    </a:lnTo>
                    <a:lnTo>
                      <a:pt x="145" y="147"/>
                    </a:lnTo>
                    <a:lnTo>
                      <a:pt x="151" y="147"/>
                    </a:lnTo>
                    <a:lnTo>
                      <a:pt x="157" y="147"/>
                    </a:lnTo>
                    <a:lnTo>
                      <a:pt x="163" y="154"/>
                    </a:lnTo>
                    <a:lnTo>
                      <a:pt x="169" y="160"/>
                    </a:lnTo>
                    <a:lnTo>
                      <a:pt x="181" y="160"/>
                    </a:lnTo>
                    <a:lnTo>
                      <a:pt x="181" y="166"/>
                    </a:lnTo>
                    <a:lnTo>
                      <a:pt x="187" y="166"/>
                    </a:lnTo>
                    <a:lnTo>
                      <a:pt x="187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05" y="172"/>
                    </a:lnTo>
                    <a:lnTo>
                      <a:pt x="199" y="166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199" y="154"/>
                    </a:lnTo>
                    <a:lnTo>
                      <a:pt x="199" y="147"/>
                    </a:lnTo>
                    <a:lnTo>
                      <a:pt x="205" y="141"/>
                    </a:lnTo>
                    <a:lnTo>
                      <a:pt x="211" y="135"/>
                    </a:lnTo>
                    <a:lnTo>
                      <a:pt x="218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35"/>
                    </a:lnTo>
                    <a:lnTo>
                      <a:pt x="242" y="135"/>
                    </a:lnTo>
                    <a:lnTo>
                      <a:pt x="248" y="135"/>
                    </a:lnTo>
                    <a:lnTo>
                      <a:pt x="254" y="135"/>
                    </a:lnTo>
                    <a:lnTo>
                      <a:pt x="260" y="135"/>
                    </a:lnTo>
                    <a:lnTo>
                      <a:pt x="266" y="129"/>
                    </a:lnTo>
                    <a:lnTo>
                      <a:pt x="272" y="129"/>
                    </a:lnTo>
                    <a:lnTo>
                      <a:pt x="278" y="123"/>
                    </a:lnTo>
                    <a:lnTo>
                      <a:pt x="284" y="123"/>
                    </a:lnTo>
                    <a:lnTo>
                      <a:pt x="290" y="123"/>
                    </a:lnTo>
                    <a:lnTo>
                      <a:pt x="290" y="117"/>
                    </a:lnTo>
                    <a:lnTo>
                      <a:pt x="296" y="117"/>
                    </a:lnTo>
                    <a:lnTo>
                      <a:pt x="302" y="117"/>
                    </a:lnTo>
                    <a:lnTo>
                      <a:pt x="308" y="123"/>
                    </a:lnTo>
                    <a:lnTo>
                      <a:pt x="314" y="123"/>
                    </a:lnTo>
                    <a:lnTo>
                      <a:pt x="320" y="123"/>
                    </a:lnTo>
                    <a:lnTo>
                      <a:pt x="326" y="123"/>
                    </a:lnTo>
                    <a:lnTo>
                      <a:pt x="338" y="117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50" y="111"/>
                    </a:lnTo>
                    <a:lnTo>
                      <a:pt x="356" y="111"/>
                    </a:lnTo>
                    <a:lnTo>
                      <a:pt x="362" y="104"/>
                    </a:lnTo>
                    <a:lnTo>
                      <a:pt x="368" y="104"/>
                    </a:lnTo>
                    <a:lnTo>
                      <a:pt x="381" y="104"/>
                    </a:lnTo>
                    <a:lnTo>
                      <a:pt x="387" y="98"/>
                    </a:lnTo>
                    <a:lnTo>
                      <a:pt x="393" y="98"/>
                    </a:lnTo>
                    <a:lnTo>
                      <a:pt x="399" y="92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7" y="86"/>
                    </a:lnTo>
                    <a:lnTo>
                      <a:pt x="423" y="80"/>
                    </a:lnTo>
                    <a:lnTo>
                      <a:pt x="429" y="80"/>
                    </a:lnTo>
                    <a:lnTo>
                      <a:pt x="435" y="74"/>
                    </a:lnTo>
                    <a:lnTo>
                      <a:pt x="435" y="67"/>
                    </a:lnTo>
                    <a:lnTo>
                      <a:pt x="441" y="61"/>
                    </a:lnTo>
                    <a:lnTo>
                      <a:pt x="447" y="61"/>
                    </a:lnTo>
                    <a:lnTo>
                      <a:pt x="447" y="55"/>
                    </a:lnTo>
                    <a:lnTo>
                      <a:pt x="447" y="49"/>
                    </a:lnTo>
                    <a:lnTo>
                      <a:pt x="453" y="43"/>
                    </a:lnTo>
                    <a:lnTo>
                      <a:pt x="459" y="31"/>
                    </a:lnTo>
                    <a:lnTo>
                      <a:pt x="465" y="31"/>
                    </a:lnTo>
                    <a:lnTo>
                      <a:pt x="471" y="24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89" y="24"/>
                    </a:lnTo>
                    <a:lnTo>
                      <a:pt x="495" y="24"/>
                    </a:lnTo>
                    <a:lnTo>
                      <a:pt x="501" y="24"/>
                    </a:lnTo>
                    <a:lnTo>
                      <a:pt x="507" y="24"/>
                    </a:lnTo>
                    <a:lnTo>
                      <a:pt x="507" y="31"/>
                    </a:lnTo>
                    <a:lnTo>
                      <a:pt x="513" y="31"/>
                    </a:lnTo>
                    <a:lnTo>
                      <a:pt x="513" y="24"/>
                    </a:lnTo>
                    <a:lnTo>
                      <a:pt x="519" y="24"/>
                    </a:lnTo>
                    <a:lnTo>
                      <a:pt x="525" y="24"/>
                    </a:lnTo>
                    <a:lnTo>
                      <a:pt x="525" y="18"/>
                    </a:lnTo>
                    <a:lnTo>
                      <a:pt x="525" y="12"/>
                    </a:lnTo>
                    <a:lnTo>
                      <a:pt x="531" y="12"/>
                    </a:lnTo>
                    <a:lnTo>
                      <a:pt x="531" y="6"/>
                    </a:lnTo>
                    <a:lnTo>
                      <a:pt x="537" y="6"/>
                    </a:lnTo>
                    <a:lnTo>
                      <a:pt x="550" y="6"/>
                    </a:lnTo>
                    <a:lnTo>
                      <a:pt x="556" y="6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68" y="0"/>
                    </a:lnTo>
                    <a:lnTo>
                      <a:pt x="574" y="6"/>
                    </a:lnTo>
                    <a:lnTo>
                      <a:pt x="574" y="12"/>
                    </a:lnTo>
                    <a:lnTo>
                      <a:pt x="574" y="18"/>
                    </a:lnTo>
                    <a:lnTo>
                      <a:pt x="574" y="12"/>
                    </a:lnTo>
                    <a:lnTo>
                      <a:pt x="580" y="12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6"/>
                    </a:lnTo>
                    <a:lnTo>
                      <a:pt x="598" y="12"/>
                    </a:lnTo>
                    <a:lnTo>
                      <a:pt x="598" y="18"/>
                    </a:lnTo>
                    <a:lnTo>
                      <a:pt x="604" y="18"/>
                    </a:lnTo>
                    <a:lnTo>
                      <a:pt x="604" y="24"/>
                    </a:lnTo>
                    <a:lnTo>
                      <a:pt x="610" y="24"/>
                    </a:lnTo>
                    <a:lnTo>
                      <a:pt x="616" y="24"/>
                    </a:lnTo>
                    <a:lnTo>
                      <a:pt x="616" y="18"/>
                    </a:lnTo>
                    <a:lnTo>
                      <a:pt x="622" y="18"/>
                    </a:lnTo>
                    <a:lnTo>
                      <a:pt x="628" y="18"/>
                    </a:lnTo>
                    <a:lnTo>
                      <a:pt x="628" y="12"/>
                    </a:lnTo>
                    <a:lnTo>
                      <a:pt x="628" y="18"/>
                    </a:lnTo>
                    <a:lnTo>
                      <a:pt x="634" y="18"/>
                    </a:lnTo>
                    <a:lnTo>
                      <a:pt x="634" y="24"/>
                    </a:lnTo>
                    <a:lnTo>
                      <a:pt x="634" y="31"/>
                    </a:lnTo>
                    <a:lnTo>
                      <a:pt x="640" y="31"/>
                    </a:lnTo>
                    <a:lnTo>
                      <a:pt x="640" y="37"/>
                    </a:lnTo>
                    <a:lnTo>
                      <a:pt x="646" y="86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34" y="92"/>
                    </a:lnTo>
                    <a:lnTo>
                      <a:pt x="628" y="92"/>
                    </a:lnTo>
                    <a:lnTo>
                      <a:pt x="628" y="98"/>
                    </a:lnTo>
                    <a:lnTo>
                      <a:pt x="622" y="98"/>
                    </a:lnTo>
                    <a:lnTo>
                      <a:pt x="616" y="98"/>
                    </a:lnTo>
                    <a:lnTo>
                      <a:pt x="616" y="104"/>
                    </a:lnTo>
                    <a:lnTo>
                      <a:pt x="610" y="104"/>
                    </a:lnTo>
                    <a:lnTo>
                      <a:pt x="610" y="111"/>
                    </a:lnTo>
                    <a:lnTo>
                      <a:pt x="604" y="111"/>
                    </a:lnTo>
                    <a:lnTo>
                      <a:pt x="610" y="111"/>
                    </a:lnTo>
                    <a:lnTo>
                      <a:pt x="610" y="117"/>
                    </a:lnTo>
                    <a:lnTo>
                      <a:pt x="616" y="117"/>
                    </a:lnTo>
                    <a:lnTo>
                      <a:pt x="616" y="111"/>
                    </a:lnTo>
                    <a:lnTo>
                      <a:pt x="622" y="111"/>
                    </a:lnTo>
                    <a:lnTo>
                      <a:pt x="622" y="117"/>
                    </a:lnTo>
                    <a:lnTo>
                      <a:pt x="628" y="117"/>
                    </a:lnTo>
                    <a:lnTo>
                      <a:pt x="628" y="123"/>
                    </a:lnTo>
                    <a:lnTo>
                      <a:pt x="622" y="123"/>
                    </a:lnTo>
                    <a:lnTo>
                      <a:pt x="628" y="123"/>
                    </a:lnTo>
                    <a:lnTo>
                      <a:pt x="622" y="129"/>
                    </a:lnTo>
                    <a:lnTo>
                      <a:pt x="628" y="129"/>
                    </a:lnTo>
                    <a:lnTo>
                      <a:pt x="628" y="135"/>
                    </a:lnTo>
                    <a:lnTo>
                      <a:pt x="634" y="135"/>
                    </a:lnTo>
                    <a:lnTo>
                      <a:pt x="628" y="135"/>
                    </a:lnTo>
                    <a:lnTo>
                      <a:pt x="628" y="141"/>
                    </a:lnTo>
                    <a:lnTo>
                      <a:pt x="634" y="141"/>
                    </a:lnTo>
                    <a:lnTo>
                      <a:pt x="634" y="147"/>
                    </a:lnTo>
                    <a:lnTo>
                      <a:pt x="640" y="147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8"/>
                    </a:lnTo>
                    <a:lnTo>
                      <a:pt x="634" y="178"/>
                    </a:lnTo>
                    <a:lnTo>
                      <a:pt x="634" y="184"/>
                    </a:lnTo>
                    <a:lnTo>
                      <a:pt x="640" y="184"/>
                    </a:lnTo>
                    <a:lnTo>
                      <a:pt x="640" y="191"/>
                    </a:lnTo>
                    <a:lnTo>
                      <a:pt x="646" y="191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52" y="203"/>
                    </a:lnTo>
                    <a:lnTo>
                      <a:pt x="652" y="209"/>
                    </a:lnTo>
                    <a:lnTo>
                      <a:pt x="658" y="209"/>
                    </a:lnTo>
                    <a:lnTo>
                      <a:pt x="658" y="203"/>
                    </a:lnTo>
                    <a:lnTo>
                      <a:pt x="658" y="209"/>
                    </a:lnTo>
                    <a:lnTo>
                      <a:pt x="658" y="215"/>
                    </a:lnTo>
                    <a:lnTo>
                      <a:pt x="664" y="215"/>
                    </a:lnTo>
                    <a:lnTo>
                      <a:pt x="664" y="221"/>
                    </a:lnTo>
                    <a:lnTo>
                      <a:pt x="664" y="227"/>
                    </a:lnTo>
                    <a:lnTo>
                      <a:pt x="664" y="234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52" y="240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8"/>
                    </a:lnTo>
                    <a:lnTo>
                      <a:pt x="646" y="258"/>
                    </a:lnTo>
                    <a:lnTo>
                      <a:pt x="646" y="264"/>
                    </a:lnTo>
                    <a:lnTo>
                      <a:pt x="646" y="271"/>
                    </a:lnTo>
                    <a:lnTo>
                      <a:pt x="640" y="27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2" name="Freeform 375"/>
              <p:cNvSpPr>
                <a:spLocks/>
              </p:cNvSpPr>
              <p:nvPr/>
            </p:nvSpPr>
            <p:spPr bwMode="auto">
              <a:xfrm>
                <a:off x="2225" y="3380"/>
                <a:ext cx="525" cy="517"/>
              </a:xfrm>
              <a:custGeom>
                <a:avLst/>
                <a:gdLst>
                  <a:gd name="T0" fmla="*/ 0 w 525"/>
                  <a:gd name="T1" fmla="*/ 197 h 517"/>
                  <a:gd name="T2" fmla="*/ 12 w 525"/>
                  <a:gd name="T3" fmla="*/ 160 h 517"/>
                  <a:gd name="T4" fmla="*/ 6 w 525"/>
                  <a:gd name="T5" fmla="*/ 117 h 517"/>
                  <a:gd name="T6" fmla="*/ 42 w 525"/>
                  <a:gd name="T7" fmla="*/ 80 h 517"/>
                  <a:gd name="T8" fmla="*/ 97 w 525"/>
                  <a:gd name="T9" fmla="*/ 92 h 517"/>
                  <a:gd name="T10" fmla="*/ 139 w 525"/>
                  <a:gd name="T11" fmla="*/ 92 h 517"/>
                  <a:gd name="T12" fmla="*/ 193 w 525"/>
                  <a:gd name="T13" fmla="*/ 86 h 517"/>
                  <a:gd name="T14" fmla="*/ 218 w 525"/>
                  <a:gd name="T15" fmla="*/ 55 h 517"/>
                  <a:gd name="T16" fmla="*/ 272 w 525"/>
                  <a:gd name="T17" fmla="*/ 49 h 517"/>
                  <a:gd name="T18" fmla="*/ 314 w 525"/>
                  <a:gd name="T19" fmla="*/ 55 h 517"/>
                  <a:gd name="T20" fmla="*/ 350 w 525"/>
                  <a:gd name="T21" fmla="*/ 37 h 517"/>
                  <a:gd name="T22" fmla="*/ 399 w 525"/>
                  <a:gd name="T23" fmla="*/ 55 h 517"/>
                  <a:gd name="T24" fmla="*/ 429 w 525"/>
                  <a:gd name="T25" fmla="*/ 18 h 517"/>
                  <a:gd name="T26" fmla="*/ 459 w 525"/>
                  <a:gd name="T27" fmla="*/ 6 h 517"/>
                  <a:gd name="T28" fmla="*/ 483 w 525"/>
                  <a:gd name="T29" fmla="*/ 31 h 517"/>
                  <a:gd name="T30" fmla="*/ 453 w 525"/>
                  <a:gd name="T31" fmla="*/ 55 h 517"/>
                  <a:gd name="T32" fmla="*/ 441 w 525"/>
                  <a:gd name="T33" fmla="*/ 92 h 517"/>
                  <a:gd name="T34" fmla="*/ 465 w 525"/>
                  <a:gd name="T35" fmla="*/ 141 h 517"/>
                  <a:gd name="T36" fmla="*/ 495 w 525"/>
                  <a:gd name="T37" fmla="*/ 166 h 517"/>
                  <a:gd name="T38" fmla="*/ 507 w 525"/>
                  <a:gd name="T39" fmla="*/ 209 h 517"/>
                  <a:gd name="T40" fmla="*/ 519 w 525"/>
                  <a:gd name="T41" fmla="*/ 240 h 517"/>
                  <a:gd name="T42" fmla="*/ 507 w 525"/>
                  <a:gd name="T43" fmla="*/ 277 h 517"/>
                  <a:gd name="T44" fmla="*/ 507 w 525"/>
                  <a:gd name="T45" fmla="*/ 314 h 517"/>
                  <a:gd name="T46" fmla="*/ 507 w 525"/>
                  <a:gd name="T47" fmla="*/ 344 h 517"/>
                  <a:gd name="T48" fmla="*/ 483 w 525"/>
                  <a:gd name="T49" fmla="*/ 357 h 517"/>
                  <a:gd name="T50" fmla="*/ 453 w 525"/>
                  <a:gd name="T51" fmla="*/ 344 h 517"/>
                  <a:gd name="T52" fmla="*/ 423 w 525"/>
                  <a:gd name="T53" fmla="*/ 363 h 517"/>
                  <a:gd name="T54" fmla="*/ 399 w 525"/>
                  <a:gd name="T55" fmla="*/ 388 h 517"/>
                  <a:gd name="T56" fmla="*/ 374 w 525"/>
                  <a:gd name="T57" fmla="*/ 424 h 517"/>
                  <a:gd name="T58" fmla="*/ 362 w 525"/>
                  <a:gd name="T59" fmla="*/ 443 h 517"/>
                  <a:gd name="T60" fmla="*/ 332 w 525"/>
                  <a:gd name="T61" fmla="*/ 455 h 517"/>
                  <a:gd name="T62" fmla="*/ 338 w 525"/>
                  <a:gd name="T63" fmla="*/ 492 h 517"/>
                  <a:gd name="T64" fmla="*/ 302 w 525"/>
                  <a:gd name="T65" fmla="*/ 492 h 517"/>
                  <a:gd name="T66" fmla="*/ 284 w 525"/>
                  <a:gd name="T67" fmla="*/ 486 h 517"/>
                  <a:gd name="T68" fmla="*/ 260 w 525"/>
                  <a:gd name="T69" fmla="*/ 511 h 517"/>
                  <a:gd name="T70" fmla="*/ 230 w 525"/>
                  <a:gd name="T71" fmla="*/ 498 h 517"/>
                  <a:gd name="T72" fmla="*/ 205 w 525"/>
                  <a:gd name="T73" fmla="*/ 504 h 517"/>
                  <a:gd name="T74" fmla="*/ 193 w 525"/>
                  <a:gd name="T75" fmla="*/ 511 h 517"/>
                  <a:gd name="T76" fmla="*/ 187 w 525"/>
                  <a:gd name="T77" fmla="*/ 492 h 517"/>
                  <a:gd name="T78" fmla="*/ 199 w 525"/>
                  <a:gd name="T79" fmla="*/ 461 h 517"/>
                  <a:gd name="T80" fmla="*/ 193 w 525"/>
                  <a:gd name="T81" fmla="*/ 437 h 517"/>
                  <a:gd name="T82" fmla="*/ 175 w 525"/>
                  <a:gd name="T83" fmla="*/ 418 h 517"/>
                  <a:gd name="T84" fmla="*/ 157 w 525"/>
                  <a:gd name="T85" fmla="*/ 406 h 517"/>
                  <a:gd name="T86" fmla="*/ 151 w 525"/>
                  <a:gd name="T87" fmla="*/ 418 h 517"/>
                  <a:gd name="T88" fmla="*/ 145 w 525"/>
                  <a:gd name="T89" fmla="*/ 449 h 517"/>
                  <a:gd name="T90" fmla="*/ 115 w 525"/>
                  <a:gd name="T91" fmla="*/ 443 h 517"/>
                  <a:gd name="T92" fmla="*/ 103 w 525"/>
                  <a:gd name="T93" fmla="*/ 431 h 517"/>
                  <a:gd name="T94" fmla="*/ 91 w 525"/>
                  <a:gd name="T95" fmla="*/ 388 h 517"/>
                  <a:gd name="T96" fmla="*/ 42 w 525"/>
                  <a:gd name="T97" fmla="*/ 394 h 517"/>
                  <a:gd name="T98" fmla="*/ 24 w 525"/>
                  <a:gd name="T99" fmla="*/ 375 h 517"/>
                  <a:gd name="T100" fmla="*/ 36 w 525"/>
                  <a:gd name="T101" fmla="*/ 351 h 517"/>
                  <a:gd name="T102" fmla="*/ 48 w 525"/>
                  <a:gd name="T103" fmla="*/ 314 h 517"/>
                  <a:gd name="T104" fmla="*/ 61 w 525"/>
                  <a:gd name="T105" fmla="*/ 283 h 517"/>
                  <a:gd name="T106" fmla="*/ 48 w 525"/>
                  <a:gd name="T107" fmla="*/ 252 h 517"/>
                  <a:gd name="T108" fmla="*/ 42 w 525"/>
                  <a:gd name="T109" fmla="*/ 215 h 5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5"/>
                  <a:gd name="T166" fmla="*/ 0 h 517"/>
                  <a:gd name="T167" fmla="*/ 525 w 525"/>
                  <a:gd name="T168" fmla="*/ 517 h 5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5" h="517">
                    <a:moveTo>
                      <a:pt x="42" y="197"/>
                    </a:moveTo>
                    <a:lnTo>
                      <a:pt x="36" y="191"/>
                    </a:lnTo>
                    <a:lnTo>
                      <a:pt x="30" y="197"/>
                    </a:lnTo>
                    <a:lnTo>
                      <a:pt x="24" y="197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6" y="191"/>
                    </a:lnTo>
                    <a:lnTo>
                      <a:pt x="6" y="184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2" y="166"/>
                    </a:lnTo>
                    <a:lnTo>
                      <a:pt x="12" y="160"/>
                    </a:lnTo>
                    <a:lnTo>
                      <a:pt x="12" y="154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6" y="123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2" y="111"/>
                    </a:lnTo>
                    <a:lnTo>
                      <a:pt x="12" y="105"/>
                    </a:lnTo>
                    <a:lnTo>
                      <a:pt x="18" y="98"/>
                    </a:lnTo>
                    <a:lnTo>
                      <a:pt x="24" y="98"/>
                    </a:lnTo>
                    <a:lnTo>
                      <a:pt x="30" y="92"/>
                    </a:lnTo>
                    <a:lnTo>
                      <a:pt x="42" y="80"/>
                    </a:lnTo>
                    <a:lnTo>
                      <a:pt x="48" y="74"/>
                    </a:lnTo>
                    <a:lnTo>
                      <a:pt x="61" y="80"/>
                    </a:lnTo>
                    <a:lnTo>
                      <a:pt x="73" y="80"/>
                    </a:lnTo>
                    <a:lnTo>
                      <a:pt x="79" y="86"/>
                    </a:lnTo>
                    <a:lnTo>
                      <a:pt x="85" y="86"/>
                    </a:lnTo>
                    <a:lnTo>
                      <a:pt x="91" y="86"/>
                    </a:lnTo>
                    <a:lnTo>
                      <a:pt x="97" y="92"/>
                    </a:lnTo>
                    <a:lnTo>
                      <a:pt x="103" y="92"/>
                    </a:lnTo>
                    <a:lnTo>
                      <a:pt x="109" y="92"/>
                    </a:lnTo>
                    <a:lnTo>
                      <a:pt x="115" y="92"/>
                    </a:lnTo>
                    <a:lnTo>
                      <a:pt x="115" y="98"/>
                    </a:lnTo>
                    <a:lnTo>
                      <a:pt x="121" y="92"/>
                    </a:lnTo>
                    <a:lnTo>
                      <a:pt x="133" y="92"/>
                    </a:lnTo>
                    <a:lnTo>
                      <a:pt x="139" y="92"/>
                    </a:lnTo>
                    <a:lnTo>
                      <a:pt x="151" y="92"/>
                    </a:lnTo>
                    <a:lnTo>
                      <a:pt x="157" y="92"/>
                    </a:lnTo>
                    <a:lnTo>
                      <a:pt x="175" y="92"/>
                    </a:lnTo>
                    <a:lnTo>
                      <a:pt x="181" y="86"/>
                    </a:lnTo>
                    <a:lnTo>
                      <a:pt x="187" y="86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199" y="74"/>
                    </a:lnTo>
                    <a:lnTo>
                      <a:pt x="205" y="68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4" y="55"/>
                    </a:lnTo>
                    <a:lnTo>
                      <a:pt x="236" y="55"/>
                    </a:lnTo>
                    <a:lnTo>
                      <a:pt x="242" y="49"/>
                    </a:lnTo>
                    <a:lnTo>
                      <a:pt x="254" y="49"/>
                    </a:lnTo>
                    <a:lnTo>
                      <a:pt x="260" y="49"/>
                    </a:lnTo>
                    <a:lnTo>
                      <a:pt x="266" y="49"/>
                    </a:lnTo>
                    <a:lnTo>
                      <a:pt x="272" y="49"/>
                    </a:lnTo>
                    <a:lnTo>
                      <a:pt x="278" y="49"/>
                    </a:lnTo>
                    <a:lnTo>
                      <a:pt x="284" y="49"/>
                    </a:lnTo>
                    <a:lnTo>
                      <a:pt x="290" y="55"/>
                    </a:lnTo>
                    <a:lnTo>
                      <a:pt x="296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32" y="43"/>
                    </a:lnTo>
                    <a:lnTo>
                      <a:pt x="338" y="43"/>
                    </a:lnTo>
                    <a:lnTo>
                      <a:pt x="344" y="43"/>
                    </a:lnTo>
                    <a:lnTo>
                      <a:pt x="350" y="43"/>
                    </a:lnTo>
                    <a:lnTo>
                      <a:pt x="350" y="37"/>
                    </a:lnTo>
                    <a:lnTo>
                      <a:pt x="356" y="37"/>
                    </a:lnTo>
                    <a:lnTo>
                      <a:pt x="362" y="43"/>
                    </a:lnTo>
                    <a:lnTo>
                      <a:pt x="374" y="43"/>
                    </a:lnTo>
                    <a:lnTo>
                      <a:pt x="381" y="49"/>
                    </a:lnTo>
                    <a:lnTo>
                      <a:pt x="387" y="55"/>
                    </a:lnTo>
                    <a:lnTo>
                      <a:pt x="393" y="55"/>
                    </a:lnTo>
                    <a:lnTo>
                      <a:pt x="399" y="55"/>
                    </a:lnTo>
                    <a:lnTo>
                      <a:pt x="411" y="49"/>
                    </a:lnTo>
                    <a:lnTo>
                      <a:pt x="417" y="43"/>
                    </a:lnTo>
                    <a:lnTo>
                      <a:pt x="423" y="37"/>
                    </a:lnTo>
                    <a:lnTo>
                      <a:pt x="423" y="31"/>
                    </a:lnTo>
                    <a:lnTo>
                      <a:pt x="423" y="25"/>
                    </a:lnTo>
                    <a:lnTo>
                      <a:pt x="429" y="25"/>
                    </a:lnTo>
                    <a:lnTo>
                      <a:pt x="429" y="18"/>
                    </a:lnTo>
                    <a:lnTo>
                      <a:pt x="435" y="12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53" y="6"/>
                    </a:lnTo>
                    <a:lnTo>
                      <a:pt x="459" y="6"/>
                    </a:lnTo>
                    <a:lnTo>
                      <a:pt x="465" y="6"/>
                    </a:lnTo>
                    <a:lnTo>
                      <a:pt x="471" y="12"/>
                    </a:lnTo>
                    <a:lnTo>
                      <a:pt x="471" y="18"/>
                    </a:lnTo>
                    <a:lnTo>
                      <a:pt x="477" y="18"/>
                    </a:lnTo>
                    <a:lnTo>
                      <a:pt x="477" y="25"/>
                    </a:lnTo>
                    <a:lnTo>
                      <a:pt x="483" y="25"/>
                    </a:lnTo>
                    <a:lnTo>
                      <a:pt x="483" y="31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9"/>
                    </a:lnTo>
                    <a:lnTo>
                      <a:pt x="465" y="49"/>
                    </a:lnTo>
                    <a:lnTo>
                      <a:pt x="459" y="49"/>
                    </a:lnTo>
                    <a:lnTo>
                      <a:pt x="453" y="49"/>
                    </a:lnTo>
                    <a:lnTo>
                      <a:pt x="453" y="55"/>
                    </a:lnTo>
                    <a:lnTo>
                      <a:pt x="447" y="61"/>
                    </a:lnTo>
                    <a:lnTo>
                      <a:pt x="441" y="61"/>
                    </a:lnTo>
                    <a:lnTo>
                      <a:pt x="441" y="68"/>
                    </a:lnTo>
                    <a:lnTo>
                      <a:pt x="441" y="74"/>
                    </a:lnTo>
                    <a:lnTo>
                      <a:pt x="441" y="80"/>
                    </a:lnTo>
                    <a:lnTo>
                      <a:pt x="441" y="86"/>
                    </a:lnTo>
                    <a:lnTo>
                      <a:pt x="441" y="92"/>
                    </a:lnTo>
                    <a:lnTo>
                      <a:pt x="441" y="111"/>
                    </a:lnTo>
                    <a:lnTo>
                      <a:pt x="447" y="111"/>
                    </a:lnTo>
                    <a:lnTo>
                      <a:pt x="447" y="117"/>
                    </a:lnTo>
                    <a:lnTo>
                      <a:pt x="453" y="123"/>
                    </a:lnTo>
                    <a:lnTo>
                      <a:pt x="459" y="129"/>
                    </a:lnTo>
                    <a:lnTo>
                      <a:pt x="465" y="135"/>
                    </a:lnTo>
                    <a:lnTo>
                      <a:pt x="465" y="141"/>
                    </a:lnTo>
                    <a:lnTo>
                      <a:pt x="471" y="141"/>
                    </a:lnTo>
                    <a:lnTo>
                      <a:pt x="471" y="148"/>
                    </a:lnTo>
                    <a:lnTo>
                      <a:pt x="477" y="148"/>
                    </a:lnTo>
                    <a:lnTo>
                      <a:pt x="483" y="160"/>
                    </a:lnTo>
                    <a:lnTo>
                      <a:pt x="489" y="160"/>
                    </a:lnTo>
                    <a:lnTo>
                      <a:pt x="489" y="166"/>
                    </a:lnTo>
                    <a:lnTo>
                      <a:pt x="495" y="166"/>
                    </a:lnTo>
                    <a:lnTo>
                      <a:pt x="495" y="172"/>
                    </a:lnTo>
                    <a:lnTo>
                      <a:pt x="495" y="178"/>
                    </a:lnTo>
                    <a:lnTo>
                      <a:pt x="495" y="191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1" y="209"/>
                    </a:lnTo>
                    <a:lnTo>
                      <a:pt x="507" y="209"/>
                    </a:lnTo>
                    <a:lnTo>
                      <a:pt x="507" y="215"/>
                    </a:lnTo>
                    <a:lnTo>
                      <a:pt x="513" y="215"/>
                    </a:lnTo>
                    <a:lnTo>
                      <a:pt x="519" y="215"/>
                    </a:lnTo>
                    <a:lnTo>
                      <a:pt x="525" y="221"/>
                    </a:lnTo>
                    <a:lnTo>
                      <a:pt x="525" y="228"/>
                    </a:lnTo>
                    <a:lnTo>
                      <a:pt x="519" y="234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3" y="252"/>
                    </a:lnTo>
                    <a:lnTo>
                      <a:pt x="513" y="258"/>
                    </a:lnTo>
                    <a:lnTo>
                      <a:pt x="507" y="258"/>
                    </a:lnTo>
                    <a:lnTo>
                      <a:pt x="507" y="264"/>
                    </a:lnTo>
                    <a:lnTo>
                      <a:pt x="507" y="271"/>
                    </a:lnTo>
                    <a:lnTo>
                      <a:pt x="507" y="277"/>
                    </a:lnTo>
                    <a:lnTo>
                      <a:pt x="507" y="283"/>
                    </a:lnTo>
                    <a:lnTo>
                      <a:pt x="513" y="289"/>
                    </a:lnTo>
                    <a:lnTo>
                      <a:pt x="513" y="295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07" y="314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13" y="338"/>
                    </a:lnTo>
                    <a:lnTo>
                      <a:pt x="507" y="338"/>
                    </a:lnTo>
                    <a:lnTo>
                      <a:pt x="507" y="344"/>
                    </a:lnTo>
                    <a:lnTo>
                      <a:pt x="513" y="344"/>
                    </a:lnTo>
                    <a:lnTo>
                      <a:pt x="507" y="344"/>
                    </a:lnTo>
                    <a:lnTo>
                      <a:pt x="507" y="351"/>
                    </a:lnTo>
                    <a:lnTo>
                      <a:pt x="501" y="357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51"/>
                    </a:lnTo>
                    <a:lnTo>
                      <a:pt x="477" y="351"/>
                    </a:lnTo>
                    <a:lnTo>
                      <a:pt x="471" y="351"/>
                    </a:lnTo>
                    <a:lnTo>
                      <a:pt x="465" y="351"/>
                    </a:lnTo>
                    <a:lnTo>
                      <a:pt x="465" y="344"/>
                    </a:lnTo>
                    <a:lnTo>
                      <a:pt x="459" y="344"/>
                    </a:lnTo>
                    <a:lnTo>
                      <a:pt x="453" y="344"/>
                    </a:lnTo>
                    <a:lnTo>
                      <a:pt x="447" y="344"/>
                    </a:lnTo>
                    <a:lnTo>
                      <a:pt x="441" y="344"/>
                    </a:lnTo>
                    <a:lnTo>
                      <a:pt x="435" y="344"/>
                    </a:lnTo>
                    <a:lnTo>
                      <a:pt x="435" y="351"/>
                    </a:lnTo>
                    <a:lnTo>
                      <a:pt x="429" y="351"/>
                    </a:lnTo>
                    <a:lnTo>
                      <a:pt x="423" y="357"/>
                    </a:lnTo>
                    <a:lnTo>
                      <a:pt x="423" y="363"/>
                    </a:lnTo>
                    <a:lnTo>
                      <a:pt x="423" y="369"/>
                    </a:lnTo>
                    <a:lnTo>
                      <a:pt x="417" y="369"/>
                    </a:lnTo>
                    <a:lnTo>
                      <a:pt x="417" y="375"/>
                    </a:lnTo>
                    <a:lnTo>
                      <a:pt x="411" y="381"/>
                    </a:lnTo>
                    <a:lnTo>
                      <a:pt x="405" y="381"/>
                    </a:lnTo>
                    <a:lnTo>
                      <a:pt x="405" y="388"/>
                    </a:lnTo>
                    <a:lnTo>
                      <a:pt x="399" y="388"/>
                    </a:lnTo>
                    <a:lnTo>
                      <a:pt x="399" y="394"/>
                    </a:lnTo>
                    <a:lnTo>
                      <a:pt x="393" y="400"/>
                    </a:lnTo>
                    <a:lnTo>
                      <a:pt x="393" y="406"/>
                    </a:lnTo>
                    <a:lnTo>
                      <a:pt x="387" y="412"/>
                    </a:lnTo>
                    <a:lnTo>
                      <a:pt x="381" y="418"/>
                    </a:lnTo>
                    <a:lnTo>
                      <a:pt x="374" y="418"/>
                    </a:lnTo>
                    <a:lnTo>
                      <a:pt x="374" y="424"/>
                    </a:lnTo>
                    <a:lnTo>
                      <a:pt x="381" y="424"/>
                    </a:lnTo>
                    <a:lnTo>
                      <a:pt x="381" y="431"/>
                    </a:lnTo>
                    <a:lnTo>
                      <a:pt x="374" y="431"/>
                    </a:lnTo>
                    <a:lnTo>
                      <a:pt x="374" y="437"/>
                    </a:lnTo>
                    <a:lnTo>
                      <a:pt x="368" y="437"/>
                    </a:lnTo>
                    <a:lnTo>
                      <a:pt x="362" y="437"/>
                    </a:lnTo>
                    <a:lnTo>
                      <a:pt x="362" y="443"/>
                    </a:lnTo>
                    <a:lnTo>
                      <a:pt x="356" y="443"/>
                    </a:lnTo>
                    <a:lnTo>
                      <a:pt x="350" y="443"/>
                    </a:lnTo>
                    <a:lnTo>
                      <a:pt x="350" y="449"/>
                    </a:lnTo>
                    <a:lnTo>
                      <a:pt x="344" y="449"/>
                    </a:lnTo>
                    <a:lnTo>
                      <a:pt x="338" y="449"/>
                    </a:lnTo>
                    <a:lnTo>
                      <a:pt x="332" y="449"/>
                    </a:lnTo>
                    <a:lnTo>
                      <a:pt x="332" y="455"/>
                    </a:lnTo>
                    <a:lnTo>
                      <a:pt x="332" y="461"/>
                    </a:lnTo>
                    <a:lnTo>
                      <a:pt x="332" y="468"/>
                    </a:lnTo>
                    <a:lnTo>
                      <a:pt x="332" y="474"/>
                    </a:lnTo>
                    <a:lnTo>
                      <a:pt x="332" y="480"/>
                    </a:lnTo>
                    <a:lnTo>
                      <a:pt x="338" y="480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2" y="498"/>
                    </a:lnTo>
                    <a:lnTo>
                      <a:pt x="326" y="498"/>
                    </a:lnTo>
                    <a:lnTo>
                      <a:pt x="320" y="492"/>
                    </a:lnTo>
                    <a:lnTo>
                      <a:pt x="314" y="492"/>
                    </a:lnTo>
                    <a:lnTo>
                      <a:pt x="308" y="486"/>
                    </a:lnTo>
                    <a:lnTo>
                      <a:pt x="308" y="492"/>
                    </a:lnTo>
                    <a:lnTo>
                      <a:pt x="302" y="492"/>
                    </a:lnTo>
                    <a:lnTo>
                      <a:pt x="302" y="480"/>
                    </a:lnTo>
                    <a:lnTo>
                      <a:pt x="302" y="474"/>
                    </a:lnTo>
                    <a:lnTo>
                      <a:pt x="296" y="474"/>
                    </a:lnTo>
                    <a:lnTo>
                      <a:pt x="290" y="474"/>
                    </a:lnTo>
                    <a:lnTo>
                      <a:pt x="290" y="480"/>
                    </a:lnTo>
                    <a:lnTo>
                      <a:pt x="290" y="486"/>
                    </a:lnTo>
                    <a:lnTo>
                      <a:pt x="284" y="486"/>
                    </a:lnTo>
                    <a:lnTo>
                      <a:pt x="284" y="492"/>
                    </a:lnTo>
                    <a:lnTo>
                      <a:pt x="278" y="492"/>
                    </a:lnTo>
                    <a:lnTo>
                      <a:pt x="278" y="498"/>
                    </a:lnTo>
                    <a:lnTo>
                      <a:pt x="272" y="498"/>
                    </a:lnTo>
                    <a:lnTo>
                      <a:pt x="272" y="504"/>
                    </a:lnTo>
                    <a:lnTo>
                      <a:pt x="266" y="504"/>
                    </a:lnTo>
                    <a:lnTo>
                      <a:pt x="260" y="511"/>
                    </a:lnTo>
                    <a:lnTo>
                      <a:pt x="254" y="511"/>
                    </a:lnTo>
                    <a:lnTo>
                      <a:pt x="254" y="504"/>
                    </a:lnTo>
                    <a:lnTo>
                      <a:pt x="248" y="504"/>
                    </a:lnTo>
                    <a:lnTo>
                      <a:pt x="248" y="498"/>
                    </a:lnTo>
                    <a:lnTo>
                      <a:pt x="242" y="498"/>
                    </a:lnTo>
                    <a:lnTo>
                      <a:pt x="236" y="498"/>
                    </a:lnTo>
                    <a:lnTo>
                      <a:pt x="230" y="498"/>
                    </a:lnTo>
                    <a:lnTo>
                      <a:pt x="230" y="492"/>
                    </a:lnTo>
                    <a:lnTo>
                      <a:pt x="230" y="498"/>
                    </a:lnTo>
                    <a:lnTo>
                      <a:pt x="224" y="498"/>
                    </a:lnTo>
                    <a:lnTo>
                      <a:pt x="218" y="498"/>
                    </a:lnTo>
                    <a:lnTo>
                      <a:pt x="218" y="504"/>
                    </a:lnTo>
                    <a:lnTo>
                      <a:pt x="211" y="504"/>
                    </a:lnTo>
                    <a:lnTo>
                      <a:pt x="205" y="504"/>
                    </a:lnTo>
                    <a:lnTo>
                      <a:pt x="205" y="511"/>
                    </a:lnTo>
                    <a:lnTo>
                      <a:pt x="205" y="517"/>
                    </a:lnTo>
                    <a:lnTo>
                      <a:pt x="199" y="517"/>
                    </a:lnTo>
                    <a:lnTo>
                      <a:pt x="199" y="511"/>
                    </a:lnTo>
                    <a:lnTo>
                      <a:pt x="193" y="511"/>
                    </a:lnTo>
                    <a:lnTo>
                      <a:pt x="193" y="517"/>
                    </a:lnTo>
                    <a:lnTo>
                      <a:pt x="193" y="511"/>
                    </a:lnTo>
                    <a:lnTo>
                      <a:pt x="193" y="504"/>
                    </a:lnTo>
                    <a:lnTo>
                      <a:pt x="187" y="504"/>
                    </a:lnTo>
                    <a:lnTo>
                      <a:pt x="181" y="504"/>
                    </a:lnTo>
                    <a:lnTo>
                      <a:pt x="187" y="498"/>
                    </a:lnTo>
                    <a:lnTo>
                      <a:pt x="181" y="498"/>
                    </a:lnTo>
                    <a:lnTo>
                      <a:pt x="181" y="492"/>
                    </a:lnTo>
                    <a:lnTo>
                      <a:pt x="187" y="492"/>
                    </a:lnTo>
                    <a:lnTo>
                      <a:pt x="187" y="486"/>
                    </a:lnTo>
                    <a:lnTo>
                      <a:pt x="193" y="486"/>
                    </a:lnTo>
                    <a:lnTo>
                      <a:pt x="199" y="486"/>
                    </a:lnTo>
                    <a:lnTo>
                      <a:pt x="199" y="480"/>
                    </a:lnTo>
                    <a:lnTo>
                      <a:pt x="199" y="474"/>
                    </a:lnTo>
                    <a:lnTo>
                      <a:pt x="199" y="468"/>
                    </a:lnTo>
                    <a:lnTo>
                      <a:pt x="199" y="461"/>
                    </a:lnTo>
                    <a:lnTo>
                      <a:pt x="199" y="455"/>
                    </a:lnTo>
                    <a:lnTo>
                      <a:pt x="199" y="449"/>
                    </a:lnTo>
                    <a:lnTo>
                      <a:pt x="193" y="449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87" y="437"/>
                    </a:lnTo>
                    <a:lnTo>
                      <a:pt x="187" y="431"/>
                    </a:lnTo>
                    <a:lnTo>
                      <a:pt x="181" y="437"/>
                    </a:lnTo>
                    <a:lnTo>
                      <a:pt x="181" y="431"/>
                    </a:lnTo>
                    <a:lnTo>
                      <a:pt x="181" y="424"/>
                    </a:lnTo>
                    <a:lnTo>
                      <a:pt x="181" y="418"/>
                    </a:lnTo>
                    <a:lnTo>
                      <a:pt x="175" y="418"/>
                    </a:lnTo>
                    <a:lnTo>
                      <a:pt x="169" y="418"/>
                    </a:lnTo>
                    <a:lnTo>
                      <a:pt x="163" y="418"/>
                    </a:lnTo>
                    <a:lnTo>
                      <a:pt x="157" y="418"/>
                    </a:lnTo>
                    <a:lnTo>
                      <a:pt x="157" y="412"/>
                    </a:lnTo>
                    <a:lnTo>
                      <a:pt x="163" y="412"/>
                    </a:lnTo>
                    <a:lnTo>
                      <a:pt x="157" y="412"/>
                    </a:lnTo>
                    <a:lnTo>
                      <a:pt x="157" y="406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45" y="412"/>
                    </a:lnTo>
                    <a:lnTo>
                      <a:pt x="145" y="418"/>
                    </a:lnTo>
                    <a:lnTo>
                      <a:pt x="139" y="418"/>
                    </a:lnTo>
                    <a:lnTo>
                      <a:pt x="145" y="418"/>
                    </a:lnTo>
                    <a:lnTo>
                      <a:pt x="151" y="418"/>
                    </a:lnTo>
                    <a:lnTo>
                      <a:pt x="151" y="424"/>
                    </a:lnTo>
                    <a:lnTo>
                      <a:pt x="151" y="431"/>
                    </a:lnTo>
                    <a:lnTo>
                      <a:pt x="157" y="431"/>
                    </a:lnTo>
                    <a:lnTo>
                      <a:pt x="157" y="437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49"/>
                    </a:lnTo>
                    <a:lnTo>
                      <a:pt x="133" y="449"/>
                    </a:lnTo>
                    <a:lnTo>
                      <a:pt x="127" y="449"/>
                    </a:lnTo>
                    <a:lnTo>
                      <a:pt x="127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21" y="443"/>
                    </a:lnTo>
                    <a:lnTo>
                      <a:pt x="115" y="443"/>
                    </a:lnTo>
                    <a:lnTo>
                      <a:pt x="121" y="437"/>
                    </a:lnTo>
                    <a:lnTo>
                      <a:pt x="115" y="437"/>
                    </a:lnTo>
                    <a:lnTo>
                      <a:pt x="121" y="424"/>
                    </a:lnTo>
                    <a:lnTo>
                      <a:pt x="115" y="424"/>
                    </a:lnTo>
                    <a:lnTo>
                      <a:pt x="109" y="424"/>
                    </a:lnTo>
                    <a:lnTo>
                      <a:pt x="103" y="424"/>
                    </a:lnTo>
                    <a:lnTo>
                      <a:pt x="103" y="431"/>
                    </a:lnTo>
                    <a:lnTo>
                      <a:pt x="97" y="424"/>
                    </a:lnTo>
                    <a:lnTo>
                      <a:pt x="91" y="418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1" y="388"/>
                    </a:lnTo>
                    <a:lnTo>
                      <a:pt x="85" y="381"/>
                    </a:lnTo>
                    <a:lnTo>
                      <a:pt x="79" y="381"/>
                    </a:lnTo>
                    <a:lnTo>
                      <a:pt x="73" y="375"/>
                    </a:lnTo>
                    <a:lnTo>
                      <a:pt x="61" y="381"/>
                    </a:lnTo>
                    <a:lnTo>
                      <a:pt x="55" y="388"/>
                    </a:lnTo>
                    <a:lnTo>
                      <a:pt x="48" y="394"/>
                    </a:lnTo>
                    <a:lnTo>
                      <a:pt x="42" y="394"/>
                    </a:lnTo>
                    <a:lnTo>
                      <a:pt x="42" y="400"/>
                    </a:lnTo>
                    <a:lnTo>
                      <a:pt x="36" y="400"/>
                    </a:lnTo>
                    <a:lnTo>
                      <a:pt x="36" y="394"/>
                    </a:lnTo>
                    <a:lnTo>
                      <a:pt x="30" y="394"/>
                    </a:lnTo>
                    <a:lnTo>
                      <a:pt x="30" y="381"/>
                    </a:lnTo>
                    <a:lnTo>
                      <a:pt x="24" y="381"/>
                    </a:lnTo>
                    <a:lnTo>
                      <a:pt x="24" y="375"/>
                    </a:lnTo>
                    <a:lnTo>
                      <a:pt x="30" y="375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30" y="357"/>
                    </a:lnTo>
                    <a:lnTo>
                      <a:pt x="36" y="357"/>
                    </a:lnTo>
                    <a:lnTo>
                      <a:pt x="36" y="351"/>
                    </a:lnTo>
                    <a:lnTo>
                      <a:pt x="42" y="344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2" y="326"/>
                    </a:lnTo>
                    <a:lnTo>
                      <a:pt x="42" y="320"/>
                    </a:lnTo>
                    <a:lnTo>
                      <a:pt x="48" y="320"/>
                    </a:lnTo>
                    <a:lnTo>
                      <a:pt x="48" y="314"/>
                    </a:lnTo>
                    <a:lnTo>
                      <a:pt x="48" y="308"/>
                    </a:lnTo>
                    <a:lnTo>
                      <a:pt x="48" y="301"/>
                    </a:lnTo>
                    <a:lnTo>
                      <a:pt x="48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1" y="289"/>
                    </a:lnTo>
                    <a:lnTo>
                      <a:pt x="61" y="283"/>
                    </a:lnTo>
                    <a:lnTo>
                      <a:pt x="67" y="277"/>
                    </a:lnTo>
                    <a:lnTo>
                      <a:pt x="67" y="264"/>
                    </a:lnTo>
                    <a:lnTo>
                      <a:pt x="67" y="258"/>
                    </a:lnTo>
                    <a:lnTo>
                      <a:pt x="61" y="258"/>
                    </a:lnTo>
                    <a:lnTo>
                      <a:pt x="61" y="252"/>
                    </a:lnTo>
                    <a:lnTo>
                      <a:pt x="55" y="252"/>
                    </a:lnTo>
                    <a:lnTo>
                      <a:pt x="48" y="252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2" y="240"/>
                    </a:lnTo>
                    <a:lnTo>
                      <a:pt x="48" y="240"/>
                    </a:lnTo>
                    <a:lnTo>
                      <a:pt x="42" y="228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42" y="19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3" name="Freeform 376"/>
              <p:cNvSpPr>
                <a:spLocks/>
              </p:cNvSpPr>
              <p:nvPr/>
            </p:nvSpPr>
            <p:spPr bwMode="auto">
              <a:xfrm>
                <a:off x="1712" y="3466"/>
                <a:ext cx="580" cy="425"/>
              </a:xfrm>
              <a:custGeom>
                <a:avLst/>
                <a:gdLst>
                  <a:gd name="T0" fmla="*/ 555 w 580"/>
                  <a:gd name="T1" fmla="*/ 142 h 425"/>
                  <a:gd name="T2" fmla="*/ 568 w 580"/>
                  <a:gd name="T3" fmla="*/ 166 h 425"/>
                  <a:gd name="T4" fmla="*/ 574 w 580"/>
                  <a:gd name="T5" fmla="*/ 197 h 425"/>
                  <a:gd name="T6" fmla="*/ 561 w 580"/>
                  <a:gd name="T7" fmla="*/ 222 h 425"/>
                  <a:gd name="T8" fmla="*/ 555 w 580"/>
                  <a:gd name="T9" fmla="*/ 252 h 425"/>
                  <a:gd name="T10" fmla="*/ 543 w 580"/>
                  <a:gd name="T11" fmla="*/ 283 h 425"/>
                  <a:gd name="T12" fmla="*/ 543 w 580"/>
                  <a:gd name="T13" fmla="*/ 308 h 425"/>
                  <a:gd name="T14" fmla="*/ 543 w 580"/>
                  <a:gd name="T15" fmla="*/ 332 h 425"/>
                  <a:gd name="T16" fmla="*/ 531 w 580"/>
                  <a:gd name="T17" fmla="*/ 357 h 425"/>
                  <a:gd name="T18" fmla="*/ 501 w 580"/>
                  <a:gd name="T19" fmla="*/ 357 h 425"/>
                  <a:gd name="T20" fmla="*/ 477 w 580"/>
                  <a:gd name="T21" fmla="*/ 363 h 425"/>
                  <a:gd name="T22" fmla="*/ 453 w 580"/>
                  <a:gd name="T23" fmla="*/ 357 h 425"/>
                  <a:gd name="T24" fmla="*/ 429 w 580"/>
                  <a:gd name="T25" fmla="*/ 345 h 425"/>
                  <a:gd name="T26" fmla="*/ 423 w 580"/>
                  <a:gd name="T27" fmla="*/ 338 h 425"/>
                  <a:gd name="T28" fmla="*/ 405 w 580"/>
                  <a:gd name="T29" fmla="*/ 332 h 425"/>
                  <a:gd name="T30" fmla="*/ 405 w 580"/>
                  <a:gd name="T31" fmla="*/ 357 h 425"/>
                  <a:gd name="T32" fmla="*/ 386 w 580"/>
                  <a:gd name="T33" fmla="*/ 382 h 425"/>
                  <a:gd name="T34" fmla="*/ 362 w 580"/>
                  <a:gd name="T35" fmla="*/ 400 h 425"/>
                  <a:gd name="T36" fmla="*/ 326 w 580"/>
                  <a:gd name="T37" fmla="*/ 382 h 425"/>
                  <a:gd name="T38" fmla="*/ 284 w 580"/>
                  <a:gd name="T39" fmla="*/ 388 h 425"/>
                  <a:gd name="T40" fmla="*/ 260 w 580"/>
                  <a:gd name="T41" fmla="*/ 406 h 425"/>
                  <a:gd name="T42" fmla="*/ 236 w 580"/>
                  <a:gd name="T43" fmla="*/ 418 h 425"/>
                  <a:gd name="T44" fmla="*/ 199 w 580"/>
                  <a:gd name="T45" fmla="*/ 412 h 425"/>
                  <a:gd name="T46" fmla="*/ 157 w 580"/>
                  <a:gd name="T47" fmla="*/ 382 h 425"/>
                  <a:gd name="T48" fmla="*/ 127 w 580"/>
                  <a:gd name="T49" fmla="*/ 357 h 425"/>
                  <a:gd name="T50" fmla="*/ 97 w 580"/>
                  <a:gd name="T51" fmla="*/ 357 h 425"/>
                  <a:gd name="T52" fmla="*/ 73 w 580"/>
                  <a:gd name="T53" fmla="*/ 363 h 425"/>
                  <a:gd name="T54" fmla="*/ 48 w 580"/>
                  <a:gd name="T55" fmla="*/ 382 h 425"/>
                  <a:gd name="T56" fmla="*/ 18 w 580"/>
                  <a:gd name="T57" fmla="*/ 351 h 425"/>
                  <a:gd name="T58" fmla="*/ 6 w 580"/>
                  <a:gd name="T59" fmla="*/ 338 h 425"/>
                  <a:gd name="T60" fmla="*/ 30 w 580"/>
                  <a:gd name="T61" fmla="*/ 320 h 425"/>
                  <a:gd name="T62" fmla="*/ 18 w 580"/>
                  <a:gd name="T63" fmla="*/ 283 h 425"/>
                  <a:gd name="T64" fmla="*/ 42 w 580"/>
                  <a:gd name="T65" fmla="*/ 265 h 425"/>
                  <a:gd name="T66" fmla="*/ 54 w 580"/>
                  <a:gd name="T67" fmla="*/ 240 h 425"/>
                  <a:gd name="T68" fmla="*/ 60 w 580"/>
                  <a:gd name="T69" fmla="*/ 215 h 425"/>
                  <a:gd name="T70" fmla="*/ 73 w 580"/>
                  <a:gd name="T71" fmla="*/ 191 h 425"/>
                  <a:gd name="T72" fmla="*/ 109 w 580"/>
                  <a:gd name="T73" fmla="*/ 172 h 425"/>
                  <a:gd name="T74" fmla="*/ 151 w 580"/>
                  <a:gd name="T75" fmla="*/ 160 h 425"/>
                  <a:gd name="T76" fmla="*/ 175 w 580"/>
                  <a:gd name="T77" fmla="*/ 154 h 425"/>
                  <a:gd name="T78" fmla="*/ 211 w 580"/>
                  <a:gd name="T79" fmla="*/ 154 h 425"/>
                  <a:gd name="T80" fmla="*/ 229 w 580"/>
                  <a:gd name="T81" fmla="*/ 123 h 425"/>
                  <a:gd name="T82" fmla="*/ 229 w 580"/>
                  <a:gd name="T83" fmla="*/ 92 h 425"/>
                  <a:gd name="T84" fmla="*/ 242 w 580"/>
                  <a:gd name="T85" fmla="*/ 86 h 425"/>
                  <a:gd name="T86" fmla="*/ 260 w 580"/>
                  <a:gd name="T87" fmla="*/ 68 h 425"/>
                  <a:gd name="T88" fmla="*/ 284 w 580"/>
                  <a:gd name="T89" fmla="*/ 68 h 425"/>
                  <a:gd name="T90" fmla="*/ 302 w 580"/>
                  <a:gd name="T91" fmla="*/ 55 h 425"/>
                  <a:gd name="T92" fmla="*/ 320 w 580"/>
                  <a:gd name="T93" fmla="*/ 43 h 425"/>
                  <a:gd name="T94" fmla="*/ 326 w 580"/>
                  <a:gd name="T95" fmla="*/ 19 h 425"/>
                  <a:gd name="T96" fmla="*/ 356 w 580"/>
                  <a:gd name="T97" fmla="*/ 6 h 425"/>
                  <a:gd name="T98" fmla="*/ 386 w 580"/>
                  <a:gd name="T99" fmla="*/ 0 h 425"/>
                  <a:gd name="T100" fmla="*/ 411 w 580"/>
                  <a:gd name="T101" fmla="*/ 12 h 425"/>
                  <a:gd name="T102" fmla="*/ 417 w 580"/>
                  <a:gd name="T103" fmla="*/ 43 h 425"/>
                  <a:gd name="T104" fmla="*/ 429 w 580"/>
                  <a:gd name="T105" fmla="*/ 74 h 425"/>
                  <a:gd name="T106" fmla="*/ 459 w 580"/>
                  <a:gd name="T107" fmla="*/ 92 h 425"/>
                  <a:gd name="T108" fmla="*/ 483 w 580"/>
                  <a:gd name="T109" fmla="*/ 117 h 425"/>
                  <a:gd name="T110" fmla="*/ 525 w 580"/>
                  <a:gd name="T111" fmla="*/ 11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425"/>
                  <a:gd name="T170" fmla="*/ 580 w 580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425">
                    <a:moveTo>
                      <a:pt x="555" y="111"/>
                    </a:moveTo>
                    <a:lnTo>
                      <a:pt x="555" y="117"/>
                    </a:lnTo>
                    <a:lnTo>
                      <a:pt x="555" y="123"/>
                    </a:lnTo>
                    <a:lnTo>
                      <a:pt x="555" y="129"/>
                    </a:lnTo>
                    <a:lnTo>
                      <a:pt x="555" y="135"/>
                    </a:lnTo>
                    <a:lnTo>
                      <a:pt x="555" y="142"/>
                    </a:lnTo>
                    <a:lnTo>
                      <a:pt x="561" y="154"/>
                    </a:lnTo>
                    <a:lnTo>
                      <a:pt x="555" y="154"/>
                    </a:lnTo>
                    <a:lnTo>
                      <a:pt x="555" y="160"/>
                    </a:lnTo>
                    <a:lnTo>
                      <a:pt x="555" y="166"/>
                    </a:lnTo>
                    <a:lnTo>
                      <a:pt x="561" y="166"/>
                    </a:lnTo>
                    <a:lnTo>
                      <a:pt x="568" y="166"/>
                    </a:lnTo>
                    <a:lnTo>
                      <a:pt x="574" y="166"/>
                    </a:lnTo>
                    <a:lnTo>
                      <a:pt x="574" y="172"/>
                    </a:lnTo>
                    <a:lnTo>
                      <a:pt x="580" y="172"/>
                    </a:lnTo>
                    <a:lnTo>
                      <a:pt x="580" y="178"/>
                    </a:lnTo>
                    <a:lnTo>
                      <a:pt x="580" y="191"/>
                    </a:lnTo>
                    <a:lnTo>
                      <a:pt x="574" y="197"/>
                    </a:lnTo>
                    <a:lnTo>
                      <a:pt x="574" y="203"/>
                    </a:lnTo>
                    <a:lnTo>
                      <a:pt x="568" y="203"/>
                    </a:lnTo>
                    <a:lnTo>
                      <a:pt x="568" y="209"/>
                    </a:lnTo>
                    <a:lnTo>
                      <a:pt x="561" y="209"/>
                    </a:lnTo>
                    <a:lnTo>
                      <a:pt x="561" y="215"/>
                    </a:lnTo>
                    <a:lnTo>
                      <a:pt x="561" y="222"/>
                    </a:lnTo>
                    <a:lnTo>
                      <a:pt x="561" y="228"/>
                    </a:lnTo>
                    <a:lnTo>
                      <a:pt x="561" y="234"/>
                    </a:lnTo>
                    <a:lnTo>
                      <a:pt x="555" y="234"/>
                    </a:lnTo>
                    <a:lnTo>
                      <a:pt x="555" y="240"/>
                    </a:lnTo>
                    <a:lnTo>
                      <a:pt x="555" y="246"/>
                    </a:lnTo>
                    <a:lnTo>
                      <a:pt x="555" y="252"/>
                    </a:lnTo>
                    <a:lnTo>
                      <a:pt x="555" y="258"/>
                    </a:lnTo>
                    <a:lnTo>
                      <a:pt x="549" y="265"/>
                    </a:lnTo>
                    <a:lnTo>
                      <a:pt x="549" y="271"/>
                    </a:lnTo>
                    <a:lnTo>
                      <a:pt x="543" y="271"/>
                    </a:lnTo>
                    <a:lnTo>
                      <a:pt x="543" y="277"/>
                    </a:lnTo>
                    <a:lnTo>
                      <a:pt x="543" y="283"/>
                    </a:lnTo>
                    <a:lnTo>
                      <a:pt x="537" y="283"/>
                    </a:lnTo>
                    <a:lnTo>
                      <a:pt x="543" y="289"/>
                    </a:lnTo>
                    <a:lnTo>
                      <a:pt x="537" y="289"/>
                    </a:lnTo>
                    <a:lnTo>
                      <a:pt x="537" y="295"/>
                    </a:lnTo>
                    <a:lnTo>
                      <a:pt x="543" y="295"/>
                    </a:lnTo>
                    <a:lnTo>
                      <a:pt x="543" y="308"/>
                    </a:lnTo>
                    <a:lnTo>
                      <a:pt x="549" y="308"/>
                    </a:lnTo>
                    <a:lnTo>
                      <a:pt x="549" y="314"/>
                    </a:lnTo>
                    <a:lnTo>
                      <a:pt x="549" y="320"/>
                    </a:lnTo>
                    <a:lnTo>
                      <a:pt x="549" y="326"/>
                    </a:lnTo>
                    <a:lnTo>
                      <a:pt x="543" y="326"/>
                    </a:lnTo>
                    <a:lnTo>
                      <a:pt x="543" y="332"/>
                    </a:lnTo>
                    <a:lnTo>
                      <a:pt x="543" y="338"/>
                    </a:lnTo>
                    <a:lnTo>
                      <a:pt x="543" y="345"/>
                    </a:lnTo>
                    <a:lnTo>
                      <a:pt x="543" y="351"/>
                    </a:lnTo>
                    <a:lnTo>
                      <a:pt x="537" y="351"/>
                    </a:lnTo>
                    <a:lnTo>
                      <a:pt x="531" y="351"/>
                    </a:lnTo>
                    <a:lnTo>
                      <a:pt x="531" y="357"/>
                    </a:lnTo>
                    <a:lnTo>
                      <a:pt x="525" y="363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57"/>
                    </a:lnTo>
                    <a:lnTo>
                      <a:pt x="507" y="357"/>
                    </a:lnTo>
                    <a:lnTo>
                      <a:pt x="501" y="357"/>
                    </a:lnTo>
                    <a:lnTo>
                      <a:pt x="495" y="363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63"/>
                    </a:lnTo>
                    <a:lnTo>
                      <a:pt x="477" y="363"/>
                    </a:lnTo>
                    <a:lnTo>
                      <a:pt x="471" y="363"/>
                    </a:lnTo>
                    <a:lnTo>
                      <a:pt x="465" y="363"/>
                    </a:lnTo>
                    <a:lnTo>
                      <a:pt x="459" y="363"/>
                    </a:lnTo>
                    <a:lnTo>
                      <a:pt x="453" y="363"/>
                    </a:lnTo>
                    <a:lnTo>
                      <a:pt x="447" y="363"/>
                    </a:lnTo>
                    <a:lnTo>
                      <a:pt x="453" y="357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1" y="351"/>
                    </a:lnTo>
                    <a:lnTo>
                      <a:pt x="435" y="351"/>
                    </a:lnTo>
                    <a:lnTo>
                      <a:pt x="435" y="345"/>
                    </a:lnTo>
                    <a:lnTo>
                      <a:pt x="429" y="345"/>
                    </a:lnTo>
                    <a:lnTo>
                      <a:pt x="429" y="338"/>
                    </a:lnTo>
                    <a:lnTo>
                      <a:pt x="423" y="338"/>
                    </a:lnTo>
                    <a:lnTo>
                      <a:pt x="429" y="338"/>
                    </a:lnTo>
                    <a:lnTo>
                      <a:pt x="429" y="332"/>
                    </a:lnTo>
                    <a:lnTo>
                      <a:pt x="423" y="332"/>
                    </a:lnTo>
                    <a:lnTo>
                      <a:pt x="423" y="338"/>
                    </a:lnTo>
                    <a:lnTo>
                      <a:pt x="417" y="338"/>
                    </a:lnTo>
                    <a:lnTo>
                      <a:pt x="417" y="332"/>
                    </a:lnTo>
                    <a:lnTo>
                      <a:pt x="411" y="332"/>
                    </a:lnTo>
                    <a:lnTo>
                      <a:pt x="411" y="338"/>
                    </a:lnTo>
                    <a:lnTo>
                      <a:pt x="411" y="332"/>
                    </a:lnTo>
                    <a:lnTo>
                      <a:pt x="405" y="332"/>
                    </a:lnTo>
                    <a:lnTo>
                      <a:pt x="405" y="338"/>
                    </a:lnTo>
                    <a:lnTo>
                      <a:pt x="405" y="345"/>
                    </a:lnTo>
                    <a:lnTo>
                      <a:pt x="411" y="345"/>
                    </a:lnTo>
                    <a:lnTo>
                      <a:pt x="411" y="351"/>
                    </a:lnTo>
                    <a:lnTo>
                      <a:pt x="411" y="357"/>
                    </a:lnTo>
                    <a:lnTo>
                      <a:pt x="405" y="357"/>
                    </a:lnTo>
                    <a:lnTo>
                      <a:pt x="399" y="357"/>
                    </a:lnTo>
                    <a:lnTo>
                      <a:pt x="392" y="363"/>
                    </a:lnTo>
                    <a:lnTo>
                      <a:pt x="392" y="369"/>
                    </a:lnTo>
                    <a:lnTo>
                      <a:pt x="392" y="375"/>
                    </a:lnTo>
                    <a:lnTo>
                      <a:pt x="386" y="375"/>
                    </a:lnTo>
                    <a:lnTo>
                      <a:pt x="386" y="382"/>
                    </a:lnTo>
                    <a:lnTo>
                      <a:pt x="380" y="382"/>
                    </a:lnTo>
                    <a:lnTo>
                      <a:pt x="374" y="375"/>
                    </a:lnTo>
                    <a:lnTo>
                      <a:pt x="368" y="382"/>
                    </a:lnTo>
                    <a:lnTo>
                      <a:pt x="368" y="388"/>
                    </a:lnTo>
                    <a:lnTo>
                      <a:pt x="362" y="388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62" y="412"/>
                    </a:lnTo>
                    <a:lnTo>
                      <a:pt x="344" y="394"/>
                    </a:lnTo>
                    <a:lnTo>
                      <a:pt x="338" y="394"/>
                    </a:lnTo>
                    <a:lnTo>
                      <a:pt x="332" y="388"/>
                    </a:lnTo>
                    <a:lnTo>
                      <a:pt x="326" y="382"/>
                    </a:lnTo>
                    <a:lnTo>
                      <a:pt x="320" y="382"/>
                    </a:lnTo>
                    <a:lnTo>
                      <a:pt x="314" y="382"/>
                    </a:lnTo>
                    <a:lnTo>
                      <a:pt x="308" y="388"/>
                    </a:lnTo>
                    <a:lnTo>
                      <a:pt x="296" y="388"/>
                    </a:lnTo>
                    <a:lnTo>
                      <a:pt x="290" y="388"/>
                    </a:lnTo>
                    <a:lnTo>
                      <a:pt x="284" y="388"/>
                    </a:lnTo>
                    <a:lnTo>
                      <a:pt x="284" y="394"/>
                    </a:lnTo>
                    <a:lnTo>
                      <a:pt x="284" y="400"/>
                    </a:lnTo>
                    <a:lnTo>
                      <a:pt x="278" y="400"/>
                    </a:lnTo>
                    <a:lnTo>
                      <a:pt x="272" y="406"/>
                    </a:lnTo>
                    <a:lnTo>
                      <a:pt x="266" y="406"/>
                    </a:lnTo>
                    <a:lnTo>
                      <a:pt x="260" y="406"/>
                    </a:lnTo>
                    <a:lnTo>
                      <a:pt x="254" y="406"/>
                    </a:lnTo>
                    <a:lnTo>
                      <a:pt x="248" y="406"/>
                    </a:lnTo>
                    <a:lnTo>
                      <a:pt x="242" y="412"/>
                    </a:lnTo>
                    <a:lnTo>
                      <a:pt x="236" y="412"/>
                    </a:lnTo>
                    <a:lnTo>
                      <a:pt x="242" y="418"/>
                    </a:lnTo>
                    <a:lnTo>
                      <a:pt x="236" y="418"/>
                    </a:lnTo>
                    <a:lnTo>
                      <a:pt x="229" y="425"/>
                    </a:lnTo>
                    <a:lnTo>
                      <a:pt x="223" y="425"/>
                    </a:lnTo>
                    <a:lnTo>
                      <a:pt x="217" y="425"/>
                    </a:lnTo>
                    <a:lnTo>
                      <a:pt x="211" y="418"/>
                    </a:lnTo>
                    <a:lnTo>
                      <a:pt x="205" y="412"/>
                    </a:lnTo>
                    <a:lnTo>
                      <a:pt x="199" y="412"/>
                    </a:lnTo>
                    <a:lnTo>
                      <a:pt x="181" y="400"/>
                    </a:lnTo>
                    <a:lnTo>
                      <a:pt x="175" y="400"/>
                    </a:lnTo>
                    <a:lnTo>
                      <a:pt x="169" y="394"/>
                    </a:lnTo>
                    <a:lnTo>
                      <a:pt x="169" y="388"/>
                    </a:lnTo>
                    <a:lnTo>
                      <a:pt x="163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7" y="369"/>
                    </a:lnTo>
                    <a:lnTo>
                      <a:pt x="151" y="363"/>
                    </a:lnTo>
                    <a:lnTo>
                      <a:pt x="145" y="363"/>
                    </a:lnTo>
                    <a:lnTo>
                      <a:pt x="139" y="357"/>
                    </a:lnTo>
                    <a:lnTo>
                      <a:pt x="127" y="357"/>
                    </a:lnTo>
                    <a:lnTo>
                      <a:pt x="121" y="357"/>
                    </a:lnTo>
                    <a:lnTo>
                      <a:pt x="121" y="363"/>
                    </a:lnTo>
                    <a:lnTo>
                      <a:pt x="115" y="363"/>
                    </a:lnTo>
                    <a:lnTo>
                      <a:pt x="109" y="363"/>
                    </a:lnTo>
                    <a:lnTo>
                      <a:pt x="103" y="363"/>
                    </a:lnTo>
                    <a:lnTo>
                      <a:pt x="97" y="357"/>
                    </a:lnTo>
                    <a:lnTo>
                      <a:pt x="97" y="363"/>
                    </a:lnTo>
                    <a:lnTo>
                      <a:pt x="91" y="363"/>
                    </a:lnTo>
                    <a:lnTo>
                      <a:pt x="85" y="363"/>
                    </a:lnTo>
                    <a:lnTo>
                      <a:pt x="79" y="363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66" y="363"/>
                    </a:lnTo>
                    <a:lnTo>
                      <a:pt x="60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2" y="375"/>
                    </a:lnTo>
                    <a:lnTo>
                      <a:pt x="36" y="375"/>
                    </a:lnTo>
                    <a:lnTo>
                      <a:pt x="30" y="369"/>
                    </a:lnTo>
                    <a:lnTo>
                      <a:pt x="24" y="357"/>
                    </a:lnTo>
                    <a:lnTo>
                      <a:pt x="24" y="351"/>
                    </a:lnTo>
                    <a:lnTo>
                      <a:pt x="18" y="351"/>
                    </a:lnTo>
                    <a:lnTo>
                      <a:pt x="12" y="351"/>
                    </a:lnTo>
                    <a:lnTo>
                      <a:pt x="6" y="351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6" y="345"/>
                    </a:lnTo>
                    <a:lnTo>
                      <a:pt x="6" y="338"/>
                    </a:lnTo>
                    <a:lnTo>
                      <a:pt x="12" y="332"/>
                    </a:lnTo>
                    <a:lnTo>
                      <a:pt x="12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30" y="326"/>
                    </a:lnTo>
                    <a:lnTo>
                      <a:pt x="30" y="320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24" y="302"/>
                    </a:lnTo>
                    <a:lnTo>
                      <a:pt x="18" y="295"/>
                    </a:lnTo>
                    <a:lnTo>
                      <a:pt x="18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5"/>
                    </a:lnTo>
                    <a:lnTo>
                      <a:pt x="30" y="265"/>
                    </a:lnTo>
                    <a:lnTo>
                      <a:pt x="36" y="265"/>
                    </a:lnTo>
                    <a:lnTo>
                      <a:pt x="42" y="265"/>
                    </a:lnTo>
                    <a:lnTo>
                      <a:pt x="48" y="265"/>
                    </a:lnTo>
                    <a:lnTo>
                      <a:pt x="48" y="258"/>
                    </a:lnTo>
                    <a:lnTo>
                      <a:pt x="48" y="252"/>
                    </a:lnTo>
                    <a:lnTo>
                      <a:pt x="54" y="252"/>
                    </a:lnTo>
                    <a:lnTo>
                      <a:pt x="54" y="246"/>
                    </a:lnTo>
                    <a:lnTo>
                      <a:pt x="54" y="240"/>
                    </a:lnTo>
                    <a:lnTo>
                      <a:pt x="60" y="240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0" y="228"/>
                    </a:lnTo>
                    <a:lnTo>
                      <a:pt x="60" y="222"/>
                    </a:lnTo>
                    <a:lnTo>
                      <a:pt x="60" y="215"/>
                    </a:lnTo>
                    <a:lnTo>
                      <a:pt x="60" y="209"/>
                    </a:lnTo>
                    <a:lnTo>
                      <a:pt x="60" y="203"/>
                    </a:lnTo>
                    <a:lnTo>
                      <a:pt x="60" y="197"/>
                    </a:lnTo>
                    <a:lnTo>
                      <a:pt x="66" y="197"/>
                    </a:lnTo>
                    <a:lnTo>
                      <a:pt x="66" y="191"/>
                    </a:lnTo>
                    <a:lnTo>
                      <a:pt x="73" y="191"/>
                    </a:lnTo>
                    <a:lnTo>
                      <a:pt x="79" y="191"/>
                    </a:lnTo>
                    <a:lnTo>
                      <a:pt x="91" y="191"/>
                    </a:lnTo>
                    <a:lnTo>
                      <a:pt x="97" y="191"/>
                    </a:lnTo>
                    <a:lnTo>
                      <a:pt x="103" y="185"/>
                    </a:lnTo>
                    <a:lnTo>
                      <a:pt x="103" y="178"/>
                    </a:lnTo>
                    <a:lnTo>
                      <a:pt x="109" y="172"/>
                    </a:lnTo>
                    <a:lnTo>
                      <a:pt x="115" y="166"/>
                    </a:lnTo>
                    <a:lnTo>
                      <a:pt x="127" y="166"/>
                    </a:lnTo>
                    <a:lnTo>
                      <a:pt x="133" y="166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51" y="160"/>
                    </a:lnTo>
                    <a:lnTo>
                      <a:pt x="151" y="154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9" y="148"/>
                    </a:lnTo>
                    <a:lnTo>
                      <a:pt x="175" y="148"/>
                    </a:lnTo>
                    <a:lnTo>
                      <a:pt x="175" y="154"/>
                    </a:lnTo>
                    <a:lnTo>
                      <a:pt x="181" y="154"/>
                    </a:lnTo>
                    <a:lnTo>
                      <a:pt x="187" y="160"/>
                    </a:lnTo>
                    <a:lnTo>
                      <a:pt x="193" y="160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211" y="154"/>
                    </a:lnTo>
                    <a:lnTo>
                      <a:pt x="211" y="148"/>
                    </a:lnTo>
                    <a:lnTo>
                      <a:pt x="211" y="142"/>
                    </a:lnTo>
                    <a:lnTo>
                      <a:pt x="211" y="135"/>
                    </a:lnTo>
                    <a:lnTo>
                      <a:pt x="217" y="135"/>
                    </a:lnTo>
                    <a:lnTo>
                      <a:pt x="223" y="129"/>
                    </a:lnTo>
                    <a:lnTo>
                      <a:pt x="229" y="123"/>
                    </a:lnTo>
                    <a:lnTo>
                      <a:pt x="229" y="117"/>
                    </a:lnTo>
                    <a:lnTo>
                      <a:pt x="229" y="111"/>
                    </a:lnTo>
                    <a:lnTo>
                      <a:pt x="223" y="111"/>
                    </a:lnTo>
                    <a:lnTo>
                      <a:pt x="229" y="105"/>
                    </a:lnTo>
                    <a:lnTo>
                      <a:pt x="229" y="98"/>
                    </a:lnTo>
                    <a:lnTo>
                      <a:pt x="229" y="92"/>
                    </a:lnTo>
                    <a:lnTo>
                      <a:pt x="236" y="92"/>
                    </a:lnTo>
                    <a:lnTo>
                      <a:pt x="242" y="92"/>
                    </a:lnTo>
                    <a:lnTo>
                      <a:pt x="248" y="92"/>
                    </a:lnTo>
                    <a:lnTo>
                      <a:pt x="254" y="92"/>
                    </a:lnTo>
                    <a:lnTo>
                      <a:pt x="248" y="92"/>
                    </a:lnTo>
                    <a:lnTo>
                      <a:pt x="242" y="86"/>
                    </a:lnTo>
                    <a:lnTo>
                      <a:pt x="242" y="80"/>
                    </a:lnTo>
                    <a:lnTo>
                      <a:pt x="248" y="80"/>
                    </a:lnTo>
                    <a:lnTo>
                      <a:pt x="254" y="80"/>
                    </a:lnTo>
                    <a:lnTo>
                      <a:pt x="254" y="74"/>
                    </a:lnTo>
                    <a:lnTo>
                      <a:pt x="254" y="68"/>
                    </a:lnTo>
                    <a:lnTo>
                      <a:pt x="260" y="68"/>
                    </a:lnTo>
                    <a:lnTo>
                      <a:pt x="260" y="62"/>
                    </a:lnTo>
                    <a:lnTo>
                      <a:pt x="266" y="55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8" y="68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6" y="74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49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26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14" y="37"/>
                    </a:lnTo>
                    <a:lnTo>
                      <a:pt x="314" y="31"/>
                    </a:lnTo>
                    <a:lnTo>
                      <a:pt x="320" y="25"/>
                    </a:lnTo>
                    <a:lnTo>
                      <a:pt x="326" y="25"/>
                    </a:lnTo>
                    <a:lnTo>
                      <a:pt x="326" y="19"/>
                    </a:lnTo>
                    <a:lnTo>
                      <a:pt x="332" y="19"/>
                    </a:lnTo>
                    <a:lnTo>
                      <a:pt x="338" y="12"/>
                    </a:lnTo>
                    <a:lnTo>
                      <a:pt x="344" y="12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399" y="6"/>
                    </a:lnTo>
                    <a:lnTo>
                      <a:pt x="405" y="6"/>
                    </a:lnTo>
                    <a:lnTo>
                      <a:pt x="405" y="12"/>
                    </a:lnTo>
                    <a:lnTo>
                      <a:pt x="411" y="12"/>
                    </a:lnTo>
                    <a:lnTo>
                      <a:pt x="417" y="19"/>
                    </a:lnTo>
                    <a:lnTo>
                      <a:pt x="423" y="25"/>
                    </a:lnTo>
                    <a:lnTo>
                      <a:pt x="417" y="31"/>
                    </a:lnTo>
                    <a:lnTo>
                      <a:pt x="423" y="31"/>
                    </a:lnTo>
                    <a:lnTo>
                      <a:pt x="423" y="37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17" y="49"/>
                    </a:lnTo>
                    <a:lnTo>
                      <a:pt x="423" y="55"/>
                    </a:lnTo>
                    <a:lnTo>
                      <a:pt x="429" y="62"/>
                    </a:lnTo>
                    <a:lnTo>
                      <a:pt x="429" y="68"/>
                    </a:lnTo>
                    <a:lnTo>
                      <a:pt x="429" y="74"/>
                    </a:lnTo>
                    <a:lnTo>
                      <a:pt x="435" y="74"/>
                    </a:lnTo>
                    <a:lnTo>
                      <a:pt x="441" y="80"/>
                    </a:lnTo>
                    <a:lnTo>
                      <a:pt x="447" y="86"/>
                    </a:lnTo>
                    <a:lnTo>
                      <a:pt x="453" y="86"/>
                    </a:lnTo>
                    <a:lnTo>
                      <a:pt x="453" y="92"/>
                    </a:lnTo>
                    <a:lnTo>
                      <a:pt x="459" y="92"/>
                    </a:lnTo>
                    <a:lnTo>
                      <a:pt x="465" y="98"/>
                    </a:lnTo>
                    <a:lnTo>
                      <a:pt x="465" y="105"/>
                    </a:lnTo>
                    <a:lnTo>
                      <a:pt x="471" y="111"/>
                    </a:lnTo>
                    <a:lnTo>
                      <a:pt x="477" y="111"/>
                    </a:lnTo>
                    <a:lnTo>
                      <a:pt x="477" y="117"/>
                    </a:lnTo>
                    <a:lnTo>
                      <a:pt x="483" y="117"/>
                    </a:lnTo>
                    <a:lnTo>
                      <a:pt x="489" y="117"/>
                    </a:lnTo>
                    <a:lnTo>
                      <a:pt x="495" y="117"/>
                    </a:lnTo>
                    <a:lnTo>
                      <a:pt x="507" y="117"/>
                    </a:lnTo>
                    <a:lnTo>
                      <a:pt x="507" y="111"/>
                    </a:lnTo>
                    <a:lnTo>
                      <a:pt x="513" y="111"/>
                    </a:lnTo>
                    <a:lnTo>
                      <a:pt x="525" y="111"/>
                    </a:lnTo>
                    <a:lnTo>
                      <a:pt x="531" y="111"/>
                    </a:lnTo>
                    <a:lnTo>
                      <a:pt x="537" y="111"/>
                    </a:lnTo>
                    <a:lnTo>
                      <a:pt x="543" y="111"/>
                    </a:lnTo>
                    <a:lnTo>
                      <a:pt x="549" y="105"/>
                    </a:lnTo>
                    <a:lnTo>
                      <a:pt x="555" y="11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4" name="Freeform 377"/>
              <p:cNvSpPr>
                <a:spLocks/>
              </p:cNvSpPr>
              <p:nvPr/>
            </p:nvSpPr>
            <p:spPr bwMode="auto">
              <a:xfrm>
                <a:off x="1718" y="3755"/>
                <a:ext cx="706" cy="775"/>
              </a:xfrm>
              <a:custGeom>
                <a:avLst/>
                <a:gdLst>
                  <a:gd name="T0" fmla="*/ 193 w 706"/>
                  <a:gd name="T1" fmla="*/ 209 h 775"/>
                  <a:gd name="T2" fmla="*/ 193 w 706"/>
                  <a:gd name="T3" fmla="*/ 172 h 775"/>
                  <a:gd name="T4" fmla="*/ 230 w 706"/>
                  <a:gd name="T5" fmla="*/ 129 h 775"/>
                  <a:gd name="T6" fmla="*/ 278 w 706"/>
                  <a:gd name="T7" fmla="*/ 105 h 775"/>
                  <a:gd name="T8" fmla="*/ 356 w 706"/>
                  <a:gd name="T9" fmla="*/ 123 h 775"/>
                  <a:gd name="T10" fmla="*/ 386 w 706"/>
                  <a:gd name="T11" fmla="*/ 80 h 775"/>
                  <a:gd name="T12" fmla="*/ 405 w 706"/>
                  <a:gd name="T13" fmla="*/ 49 h 775"/>
                  <a:gd name="T14" fmla="*/ 429 w 706"/>
                  <a:gd name="T15" fmla="*/ 56 h 775"/>
                  <a:gd name="T16" fmla="*/ 471 w 706"/>
                  <a:gd name="T17" fmla="*/ 74 h 775"/>
                  <a:gd name="T18" fmla="*/ 519 w 706"/>
                  <a:gd name="T19" fmla="*/ 74 h 775"/>
                  <a:gd name="T20" fmla="*/ 543 w 706"/>
                  <a:gd name="T21" fmla="*/ 25 h 775"/>
                  <a:gd name="T22" fmla="*/ 598 w 706"/>
                  <a:gd name="T23" fmla="*/ 25 h 775"/>
                  <a:gd name="T24" fmla="*/ 628 w 706"/>
                  <a:gd name="T25" fmla="*/ 62 h 775"/>
                  <a:gd name="T26" fmla="*/ 664 w 706"/>
                  <a:gd name="T27" fmla="*/ 62 h 775"/>
                  <a:gd name="T28" fmla="*/ 664 w 706"/>
                  <a:gd name="T29" fmla="*/ 31 h 775"/>
                  <a:gd name="T30" fmla="*/ 688 w 706"/>
                  <a:gd name="T31" fmla="*/ 62 h 775"/>
                  <a:gd name="T32" fmla="*/ 706 w 706"/>
                  <a:gd name="T33" fmla="*/ 93 h 775"/>
                  <a:gd name="T34" fmla="*/ 694 w 706"/>
                  <a:gd name="T35" fmla="*/ 129 h 775"/>
                  <a:gd name="T36" fmla="*/ 682 w 706"/>
                  <a:gd name="T37" fmla="*/ 166 h 775"/>
                  <a:gd name="T38" fmla="*/ 640 w 706"/>
                  <a:gd name="T39" fmla="*/ 136 h 775"/>
                  <a:gd name="T40" fmla="*/ 646 w 706"/>
                  <a:gd name="T41" fmla="*/ 191 h 775"/>
                  <a:gd name="T42" fmla="*/ 634 w 706"/>
                  <a:gd name="T43" fmla="*/ 228 h 775"/>
                  <a:gd name="T44" fmla="*/ 670 w 706"/>
                  <a:gd name="T45" fmla="*/ 265 h 775"/>
                  <a:gd name="T46" fmla="*/ 688 w 706"/>
                  <a:gd name="T47" fmla="*/ 296 h 775"/>
                  <a:gd name="T48" fmla="*/ 676 w 706"/>
                  <a:gd name="T49" fmla="*/ 314 h 775"/>
                  <a:gd name="T50" fmla="*/ 622 w 706"/>
                  <a:gd name="T51" fmla="*/ 332 h 775"/>
                  <a:gd name="T52" fmla="*/ 537 w 706"/>
                  <a:gd name="T53" fmla="*/ 376 h 775"/>
                  <a:gd name="T54" fmla="*/ 501 w 706"/>
                  <a:gd name="T55" fmla="*/ 443 h 775"/>
                  <a:gd name="T56" fmla="*/ 495 w 706"/>
                  <a:gd name="T57" fmla="*/ 492 h 775"/>
                  <a:gd name="T58" fmla="*/ 447 w 706"/>
                  <a:gd name="T59" fmla="*/ 474 h 775"/>
                  <a:gd name="T60" fmla="*/ 405 w 706"/>
                  <a:gd name="T61" fmla="*/ 474 h 775"/>
                  <a:gd name="T62" fmla="*/ 356 w 706"/>
                  <a:gd name="T63" fmla="*/ 492 h 775"/>
                  <a:gd name="T64" fmla="*/ 326 w 706"/>
                  <a:gd name="T65" fmla="*/ 535 h 775"/>
                  <a:gd name="T66" fmla="*/ 296 w 706"/>
                  <a:gd name="T67" fmla="*/ 560 h 775"/>
                  <a:gd name="T68" fmla="*/ 260 w 706"/>
                  <a:gd name="T69" fmla="*/ 579 h 775"/>
                  <a:gd name="T70" fmla="*/ 236 w 706"/>
                  <a:gd name="T71" fmla="*/ 622 h 775"/>
                  <a:gd name="T72" fmla="*/ 193 w 706"/>
                  <a:gd name="T73" fmla="*/ 652 h 775"/>
                  <a:gd name="T74" fmla="*/ 169 w 706"/>
                  <a:gd name="T75" fmla="*/ 708 h 775"/>
                  <a:gd name="T76" fmla="*/ 175 w 706"/>
                  <a:gd name="T77" fmla="*/ 739 h 775"/>
                  <a:gd name="T78" fmla="*/ 175 w 706"/>
                  <a:gd name="T79" fmla="*/ 769 h 775"/>
                  <a:gd name="T80" fmla="*/ 139 w 706"/>
                  <a:gd name="T81" fmla="*/ 763 h 775"/>
                  <a:gd name="T82" fmla="*/ 103 w 706"/>
                  <a:gd name="T83" fmla="*/ 745 h 775"/>
                  <a:gd name="T84" fmla="*/ 79 w 706"/>
                  <a:gd name="T85" fmla="*/ 739 h 775"/>
                  <a:gd name="T86" fmla="*/ 48 w 706"/>
                  <a:gd name="T87" fmla="*/ 689 h 775"/>
                  <a:gd name="T88" fmla="*/ 73 w 706"/>
                  <a:gd name="T89" fmla="*/ 665 h 775"/>
                  <a:gd name="T90" fmla="*/ 73 w 706"/>
                  <a:gd name="T91" fmla="*/ 628 h 775"/>
                  <a:gd name="T92" fmla="*/ 30 w 706"/>
                  <a:gd name="T93" fmla="*/ 597 h 775"/>
                  <a:gd name="T94" fmla="*/ 6 w 706"/>
                  <a:gd name="T95" fmla="*/ 560 h 775"/>
                  <a:gd name="T96" fmla="*/ 36 w 706"/>
                  <a:gd name="T97" fmla="*/ 523 h 775"/>
                  <a:gd name="T98" fmla="*/ 97 w 706"/>
                  <a:gd name="T99" fmla="*/ 535 h 775"/>
                  <a:gd name="T100" fmla="*/ 145 w 706"/>
                  <a:gd name="T101" fmla="*/ 529 h 775"/>
                  <a:gd name="T102" fmla="*/ 181 w 706"/>
                  <a:gd name="T103" fmla="*/ 462 h 775"/>
                  <a:gd name="T104" fmla="*/ 205 w 706"/>
                  <a:gd name="T105" fmla="*/ 419 h 775"/>
                  <a:gd name="T106" fmla="*/ 187 w 706"/>
                  <a:gd name="T107" fmla="*/ 369 h 775"/>
                  <a:gd name="T108" fmla="*/ 163 w 706"/>
                  <a:gd name="T109" fmla="*/ 332 h 775"/>
                  <a:gd name="T110" fmla="*/ 85 w 706"/>
                  <a:gd name="T111" fmla="*/ 289 h 775"/>
                  <a:gd name="T112" fmla="*/ 73 w 706"/>
                  <a:gd name="T113" fmla="*/ 252 h 775"/>
                  <a:gd name="T114" fmla="*/ 115 w 706"/>
                  <a:gd name="T115" fmla="*/ 216 h 7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06"/>
                  <a:gd name="T175" fmla="*/ 0 h 775"/>
                  <a:gd name="T176" fmla="*/ 706 w 706"/>
                  <a:gd name="T177" fmla="*/ 775 h 7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06" h="775">
                    <a:moveTo>
                      <a:pt x="145" y="216"/>
                    </a:moveTo>
                    <a:lnTo>
                      <a:pt x="145" y="209"/>
                    </a:lnTo>
                    <a:lnTo>
                      <a:pt x="139" y="203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57" y="203"/>
                    </a:lnTo>
                    <a:lnTo>
                      <a:pt x="169" y="203"/>
                    </a:lnTo>
                    <a:lnTo>
                      <a:pt x="175" y="203"/>
                    </a:lnTo>
                    <a:lnTo>
                      <a:pt x="181" y="203"/>
                    </a:lnTo>
                    <a:lnTo>
                      <a:pt x="181" y="209"/>
                    </a:lnTo>
                    <a:lnTo>
                      <a:pt x="193" y="209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199" y="209"/>
                    </a:lnTo>
                    <a:lnTo>
                      <a:pt x="199" y="203"/>
                    </a:lnTo>
                    <a:lnTo>
                      <a:pt x="199" y="197"/>
                    </a:lnTo>
                    <a:lnTo>
                      <a:pt x="199" y="191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72"/>
                    </a:lnTo>
                    <a:lnTo>
                      <a:pt x="193" y="166"/>
                    </a:lnTo>
                    <a:lnTo>
                      <a:pt x="193" y="160"/>
                    </a:lnTo>
                    <a:lnTo>
                      <a:pt x="199" y="154"/>
                    </a:lnTo>
                    <a:lnTo>
                      <a:pt x="199" y="148"/>
                    </a:lnTo>
                    <a:lnTo>
                      <a:pt x="199" y="142"/>
                    </a:lnTo>
                    <a:lnTo>
                      <a:pt x="205" y="142"/>
                    </a:lnTo>
                    <a:lnTo>
                      <a:pt x="205" y="136"/>
                    </a:lnTo>
                    <a:lnTo>
                      <a:pt x="211" y="136"/>
                    </a:lnTo>
                    <a:lnTo>
                      <a:pt x="217" y="136"/>
                    </a:lnTo>
                    <a:lnTo>
                      <a:pt x="223" y="136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3"/>
                    </a:lnTo>
                    <a:lnTo>
                      <a:pt x="236" y="123"/>
                    </a:lnTo>
                    <a:lnTo>
                      <a:pt x="242" y="117"/>
                    </a:lnTo>
                    <a:lnTo>
                      <a:pt x="248" y="117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6" y="117"/>
                    </a:lnTo>
                    <a:lnTo>
                      <a:pt x="272" y="111"/>
                    </a:lnTo>
                    <a:lnTo>
                      <a:pt x="278" y="111"/>
                    </a:lnTo>
                    <a:lnTo>
                      <a:pt x="278" y="105"/>
                    </a:lnTo>
                    <a:lnTo>
                      <a:pt x="278" y="99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302" y="99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20" y="93"/>
                    </a:lnTo>
                    <a:lnTo>
                      <a:pt x="326" y="99"/>
                    </a:lnTo>
                    <a:lnTo>
                      <a:pt x="332" y="105"/>
                    </a:lnTo>
                    <a:lnTo>
                      <a:pt x="338" y="105"/>
                    </a:lnTo>
                    <a:lnTo>
                      <a:pt x="356" y="123"/>
                    </a:lnTo>
                    <a:lnTo>
                      <a:pt x="356" y="117"/>
                    </a:lnTo>
                    <a:lnTo>
                      <a:pt x="356" y="111"/>
                    </a:lnTo>
                    <a:lnTo>
                      <a:pt x="356" y="99"/>
                    </a:lnTo>
                    <a:lnTo>
                      <a:pt x="362" y="99"/>
                    </a:lnTo>
                    <a:lnTo>
                      <a:pt x="362" y="93"/>
                    </a:lnTo>
                    <a:lnTo>
                      <a:pt x="368" y="86"/>
                    </a:lnTo>
                    <a:lnTo>
                      <a:pt x="374" y="93"/>
                    </a:lnTo>
                    <a:lnTo>
                      <a:pt x="380" y="93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80"/>
                    </a:lnTo>
                    <a:lnTo>
                      <a:pt x="386" y="74"/>
                    </a:lnTo>
                    <a:lnTo>
                      <a:pt x="393" y="68"/>
                    </a:lnTo>
                    <a:lnTo>
                      <a:pt x="399" y="68"/>
                    </a:lnTo>
                    <a:lnTo>
                      <a:pt x="405" y="68"/>
                    </a:lnTo>
                    <a:lnTo>
                      <a:pt x="405" y="62"/>
                    </a:lnTo>
                    <a:lnTo>
                      <a:pt x="405" y="56"/>
                    </a:lnTo>
                    <a:lnTo>
                      <a:pt x="399" y="56"/>
                    </a:lnTo>
                    <a:lnTo>
                      <a:pt x="399" y="49"/>
                    </a:lnTo>
                    <a:lnTo>
                      <a:pt x="399" y="43"/>
                    </a:lnTo>
                    <a:lnTo>
                      <a:pt x="405" y="43"/>
                    </a:lnTo>
                    <a:lnTo>
                      <a:pt x="405" y="49"/>
                    </a:lnTo>
                    <a:lnTo>
                      <a:pt x="405" y="43"/>
                    </a:lnTo>
                    <a:lnTo>
                      <a:pt x="411" y="43"/>
                    </a:lnTo>
                    <a:lnTo>
                      <a:pt x="411" y="49"/>
                    </a:lnTo>
                    <a:lnTo>
                      <a:pt x="417" y="49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23" y="49"/>
                    </a:lnTo>
                    <a:lnTo>
                      <a:pt x="417" y="49"/>
                    </a:lnTo>
                    <a:lnTo>
                      <a:pt x="423" y="49"/>
                    </a:lnTo>
                    <a:lnTo>
                      <a:pt x="423" y="56"/>
                    </a:lnTo>
                    <a:lnTo>
                      <a:pt x="429" y="56"/>
                    </a:lnTo>
                    <a:lnTo>
                      <a:pt x="429" y="62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41" y="68"/>
                    </a:lnTo>
                    <a:lnTo>
                      <a:pt x="447" y="68"/>
                    </a:lnTo>
                    <a:lnTo>
                      <a:pt x="441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83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95" y="68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19" y="74"/>
                    </a:lnTo>
                    <a:lnTo>
                      <a:pt x="525" y="68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6"/>
                    </a:lnTo>
                    <a:lnTo>
                      <a:pt x="537" y="49"/>
                    </a:lnTo>
                    <a:lnTo>
                      <a:pt x="537" y="43"/>
                    </a:lnTo>
                    <a:lnTo>
                      <a:pt x="537" y="37"/>
                    </a:lnTo>
                    <a:lnTo>
                      <a:pt x="543" y="37"/>
                    </a:lnTo>
                    <a:lnTo>
                      <a:pt x="543" y="31"/>
                    </a:lnTo>
                    <a:lnTo>
                      <a:pt x="543" y="25"/>
                    </a:lnTo>
                    <a:lnTo>
                      <a:pt x="549" y="25"/>
                    </a:lnTo>
                    <a:lnTo>
                      <a:pt x="549" y="19"/>
                    </a:lnTo>
                    <a:lnTo>
                      <a:pt x="555" y="19"/>
                    </a:lnTo>
                    <a:lnTo>
                      <a:pt x="562" y="13"/>
                    </a:lnTo>
                    <a:lnTo>
                      <a:pt x="568" y="6"/>
                    </a:lnTo>
                    <a:lnTo>
                      <a:pt x="580" y="0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13"/>
                    </a:lnTo>
                    <a:lnTo>
                      <a:pt x="598" y="19"/>
                    </a:lnTo>
                    <a:lnTo>
                      <a:pt x="598" y="25"/>
                    </a:lnTo>
                    <a:lnTo>
                      <a:pt x="598" y="31"/>
                    </a:lnTo>
                    <a:lnTo>
                      <a:pt x="598" y="37"/>
                    </a:lnTo>
                    <a:lnTo>
                      <a:pt x="598" y="43"/>
                    </a:lnTo>
                    <a:lnTo>
                      <a:pt x="604" y="49"/>
                    </a:lnTo>
                    <a:lnTo>
                      <a:pt x="610" y="56"/>
                    </a:lnTo>
                    <a:lnTo>
                      <a:pt x="610" y="49"/>
                    </a:lnTo>
                    <a:lnTo>
                      <a:pt x="616" y="49"/>
                    </a:lnTo>
                    <a:lnTo>
                      <a:pt x="622" y="49"/>
                    </a:lnTo>
                    <a:lnTo>
                      <a:pt x="628" y="49"/>
                    </a:lnTo>
                    <a:lnTo>
                      <a:pt x="622" y="62"/>
                    </a:lnTo>
                    <a:lnTo>
                      <a:pt x="628" y="62"/>
                    </a:lnTo>
                    <a:lnTo>
                      <a:pt x="622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34" y="74"/>
                    </a:lnTo>
                    <a:lnTo>
                      <a:pt x="640" y="74"/>
                    </a:lnTo>
                    <a:lnTo>
                      <a:pt x="652" y="74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4" y="62"/>
                    </a:lnTo>
                    <a:lnTo>
                      <a:pt x="664" y="56"/>
                    </a:lnTo>
                    <a:lnTo>
                      <a:pt x="658" y="56"/>
                    </a:lnTo>
                    <a:lnTo>
                      <a:pt x="658" y="49"/>
                    </a:lnTo>
                    <a:lnTo>
                      <a:pt x="658" y="43"/>
                    </a:lnTo>
                    <a:lnTo>
                      <a:pt x="652" y="43"/>
                    </a:lnTo>
                    <a:lnTo>
                      <a:pt x="646" y="43"/>
                    </a:lnTo>
                    <a:lnTo>
                      <a:pt x="652" y="43"/>
                    </a:lnTo>
                    <a:lnTo>
                      <a:pt x="652" y="37"/>
                    </a:lnTo>
                    <a:lnTo>
                      <a:pt x="658" y="37"/>
                    </a:lnTo>
                    <a:lnTo>
                      <a:pt x="658" y="31"/>
                    </a:lnTo>
                    <a:lnTo>
                      <a:pt x="664" y="31"/>
                    </a:lnTo>
                    <a:lnTo>
                      <a:pt x="664" y="37"/>
                    </a:lnTo>
                    <a:lnTo>
                      <a:pt x="670" y="37"/>
                    </a:lnTo>
                    <a:lnTo>
                      <a:pt x="664" y="37"/>
                    </a:lnTo>
                    <a:lnTo>
                      <a:pt x="664" y="43"/>
                    </a:lnTo>
                    <a:lnTo>
                      <a:pt x="670" y="43"/>
                    </a:lnTo>
                    <a:lnTo>
                      <a:pt x="676" y="43"/>
                    </a:lnTo>
                    <a:lnTo>
                      <a:pt x="682" y="43"/>
                    </a:lnTo>
                    <a:lnTo>
                      <a:pt x="688" y="43"/>
                    </a:lnTo>
                    <a:lnTo>
                      <a:pt x="688" y="49"/>
                    </a:lnTo>
                    <a:lnTo>
                      <a:pt x="688" y="56"/>
                    </a:lnTo>
                    <a:lnTo>
                      <a:pt x="688" y="62"/>
                    </a:lnTo>
                    <a:lnTo>
                      <a:pt x="694" y="56"/>
                    </a:lnTo>
                    <a:lnTo>
                      <a:pt x="694" y="62"/>
                    </a:lnTo>
                    <a:lnTo>
                      <a:pt x="700" y="62"/>
                    </a:lnTo>
                    <a:lnTo>
                      <a:pt x="694" y="62"/>
                    </a:lnTo>
                    <a:lnTo>
                      <a:pt x="694" y="68"/>
                    </a:lnTo>
                    <a:lnTo>
                      <a:pt x="700" y="68"/>
                    </a:lnTo>
                    <a:lnTo>
                      <a:pt x="700" y="74"/>
                    </a:lnTo>
                    <a:lnTo>
                      <a:pt x="706" y="74"/>
                    </a:lnTo>
                    <a:lnTo>
                      <a:pt x="706" y="80"/>
                    </a:lnTo>
                    <a:lnTo>
                      <a:pt x="706" y="86"/>
                    </a:lnTo>
                    <a:lnTo>
                      <a:pt x="706" y="93"/>
                    </a:lnTo>
                    <a:lnTo>
                      <a:pt x="706" y="99"/>
                    </a:lnTo>
                    <a:lnTo>
                      <a:pt x="706" y="105"/>
                    </a:lnTo>
                    <a:lnTo>
                      <a:pt x="706" y="111"/>
                    </a:lnTo>
                    <a:lnTo>
                      <a:pt x="700" y="111"/>
                    </a:lnTo>
                    <a:lnTo>
                      <a:pt x="694" y="111"/>
                    </a:lnTo>
                    <a:lnTo>
                      <a:pt x="694" y="117"/>
                    </a:lnTo>
                    <a:lnTo>
                      <a:pt x="688" y="117"/>
                    </a:lnTo>
                    <a:lnTo>
                      <a:pt x="688" y="123"/>
                    </a:lnTo>
                    <a:lnTo>
                      <a:pt x="694" y="123"/>
                    </a:lnTo>
                    <a:lnTo>
                      <a:pt x="688" y="129"/>
                    </a:lnTo>
                    <a:lnTo>
                      <a:pt x="694" y="129"/>
                    </a:lnTo>
                    <a:lnTo>
                      <a:pt x="700" y="129"/>
                    </a:lnTo>
                    <a:lnTo>
                      <a:pt x="700" y="136"/>
                    </a:lnTo>
                    <a:lnTo>
                      <a:pt x="700" y="142"/>
                    </a:lnTo>
                    <a:lnTo>
                      <a:pt x="700" y="148"/>
                    </a:lnTo>
                    <a:lnTo>
                      <a:pt x="694" y="148"/>
                    </a:lnTo>
                    <a:lnTo>
                      <a:pt x="694" y="154"/>
                    </a:lnTo>
                    <a:lnTo>
                      <a:pt x="688" y="154"/>
                    </a:lnTo>
                    <a:lnTo>
                      <a:pt x="694" y="160"/>
                    </a:lnTo>
                    <a:lnTo>
                      <a:pt x="688" y="160"/>
                    </a:lnTo>
                    <a:lnTo>
                      <a:pt x="688" y="166"/>
                    </a:lnTo>
                    <a:lnTo>
                      <a:pt x="682" y="166"/>
                    </a:lnTo>
                    <a:lnTo>
                      <a:pt x="676" y="160"/>
                    </a:lnTo>
                    <a:lnTo>
                      <a:pt x="676" y="154"/>
                    </a:lnTo>
                    <a:lnTo>
                      <a:pt x="682" y="154"/>
                    </a:lnTo>
                    <a:lnTo>
                      <a:pt x="682" y="148"/>
                    </a:lnTo>
                    <a:lnTo>
                      <a:pt x="676" y="148"/>
                    </a:lnTo>
                    <a:lnTo>
                      <a:pt x="676" y="142"/>
                    </a:lnTo>
                    <a:lnTo>
                      <a:pt x="670" y="142"/>
                    </a:lnTo>
                    <a:lnTo>
                      <a:pt x="670" y="136"/>
                    </a:lnTo>
                    <a:lnTo>
                      <a:pt x="670" y="129"/>
                    </a:lnTo>
                    <a:lnTo>
                      <a:pt x="640" y="129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6" y="179"/>
                    </a:lnTo>
                    <a:lnTo>
                      <a:pt x="652" y="185"/>
                    </a:lnTo>
                    <a:lnTo>
                      <a:pt x="652" y="191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34" y="197"/>
                    </a:lnTo>
                    <a:lnTo>
                      <a:pt x="628" y="197"/>
                    </a:lnTo>
                    <a:lnTo>
                      <a:pt x="628" y="203"/>
                    </a:lnTo>
                    <a:lnTo>
                      <a:pt x="628" y="209"/>
                    </a:lnTo>
                    <a:lnTo>
                      <a:pt x="628" y="216"/>
                    </a:lnTo>
                    <a:lnTo>
                      <a:pt x="628" y="222"/>
                    </a:lnTo>
                    <a:lnTo>
                      <a:pt x="628" y="228"/>
                    </a:lnTo>
                    <a:lnTo>
                      <a:pt x="628" y="234"/>
                    </a:lnTo>
                    <a:lnTo>
                      <a:pt x="634" y="228"/>
                    </a:lnTo>
                    <a:lnTo>
                      <a:pt x="640" y="228"/>
                    </a:lnTo>
                    <a:lnTo>
                      <a:pt x="646" y="228"/>
                    </a:lnTo>
                    <a:lnTo>
                      <a:pt x="652" y="228"/>
                    </a:lnTo>
                    <a:lnTo>
                      <a:pt x="658" y="228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64" y="240"/>
                    </a:lnTo>
                    <a:lnTo>
                      <a:pt x="670" y="246"/>
                    </a:lnTo>
                    <a:lnTo>
                      <a:pt x="670" y="252"/>
                    </a:lnTo>
                    <a:lnTo>
                      <a:pt x="670" y="259"/>
                    </a:lnTo>
                    <a:lnTo>
                      <a:pt x="670" y="265"/>
                    </a:lnTo>
                    <a:lnTo>
                      <a:pt x="664" y="265"/>
                    </a:lnTo>
                    <a:lnTo>
                      <a:pt x="670" y="265"/>
                    </a:lnTo>
                    <a:lnTo>
                      <a:pt x="670" y="271"/>
                    </a:lnTo>
                    <a:lnTo>
                      <a:pt x="676" y="271"/>
                    </a:lnTo>
                    <a:lnTo>
                      <a:pt x="676" y="277"/>
                    </a:lnTo>
                    <a:lnTo>
                      <a:pt x="682" y="283"/>
                    </a:lnTo>
                    <a:lnTo>
                      <a:pt x="682" y="289"/>
                    </a:lnTo>
                    <a:lnTo>
                      <a:pt x="688" y="289"/>
                    </a:lnTo>
                    <a:lnTo>
                      <a:pt x="688" y="296"/>
                    </a:lnTo>
                    <a:lnTo>
                      <a:pt x="694" y="296"/>
                    </a:lnTo>
                    <a:lnTo>
                      <a:pt x="688" y="296"/>
                    </a:lnTo>
                    <a:lnTo>
                      <a:pt x="688" y="302"/>
                    </a:lnTo>
                    <a:lnTo>
                      <a:pt x="694" y="302"/>
                    </a:lnTo>
                    <a:lnTo>
                      <a:pt x="694" y="308"/>
                    </a:lnTo>
                    <a:lnTo>
                      <a:pt x="688" y="308"/>
                    </a:lnTo>
                    <a:lnTo>
                      <a:pt x="682" y="314"/>
                    </a:lnTo>
                    <a:lnTo>
                      <a:pt x="688" y="314"/>
                    </a:lnTo>
                    <a:lnTo>
                      <a:pt x="694" y="314"/>
                    </a:lnTo>
                    <a:lnTo>
                      <a:pt x="688" y="314"/>
                    </a:lnTo>
                    <a:lnTo>
                      <a:pt x="682" y="320"/>
                    </a:lnTo>
                    <a:lnTo>
                      <a:pt x="676" y="320"/>
                    </a:lnTo>
                    <a:lnTo>
                      <a:pt x="676" y="314"/>
                    </a:lnTo>
                    <a:lnTo>
                      <a:pt x="670" y="314"/>
                    </a:lnTo>
                    <a:lnTo>
                      <a:pt x="664" y="314"/>
                    </a:lnTo>
                    <a:lnTo>
                      <a:pt x="664" y="320"/>
                    </a:lnTo>
                    <a:lnTo>
                      <a:pt x="658" y="326"/>
                    </a:lnTo>
                    <a:lnTo>
                      <a:pt x="652" y="326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0" y="332"/>
                    </a:lnTo>
                    <a:lnTo>
                      <a:pt x="634" y="332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598" y="332"/>
                    </a:lnTo>
                    <a:lnTo>
                      <a:pt x="592" y="332"/>
                    </a:lnTo>
                    <a:lnTo>
                      <a:pt x="592" y="339"/>
                    </a:lnTo>
                    <a:lnTo>
                      <a:pt x="586" y="339"/>
                    </a:lnTo>
                    <a:lnTo>
                      <a:pt x="580" y="339"/>
                    </a:lnTo>
                    <a:lnTo>
                      <a:pt x="568" y="345"/>
                    </a:lnTo>
                    <a:lnTo>
                      <a:pt x="562" y="351"/>
                    </a:lnTo>
                    <a:lnTo>
                      <a:pt x="555" y="363"/>
                    </a:lnTo>
                    <a:lnTo>
                      <a:pt x="549" y="369"/>
                    </a:lnTo>
                    <a:lnTo>
                      <a:pt x="543" y="376"/>
                    </a:lnTo>
                    <a:lnTo>
                      <a:pt x="537" y="376"/>
                    </a:lnTo>
                    <a:lnTo>
                      <a:pt x="531" y="388"/>
                    </a:lnTo>
                    <a:lnTo>
                      <a:pt x="525" y="394"/>
                    </a:lnTo>
                    <a:lnTo>
                      <a:pt x="519" y="394"/>
                    </a:lnTo>
                    <a:lnTo>
                      <a:pt x="513" y="406"/>
                    </a:lnTo>
                    <a:lnTo>
                      <a:pt x="513" y="412"/>
                    </a:lnTo>
                    <a:lnTo>
                      <a:pt x="507" y="412"/>
                    </a:lnTo>
                    <a:lnTo>
                      <a:pt x="507" y="419"/>
                    </a:lnTo>
                    <a:lnTo>
                      <a:pt x="507" y="431"/>
                    </a:lnTo>
                    <a:lnTo>
                      <a:pt x="507" y="437"/>
                    </a:lnTo>
                    <a:lnTo>
                      <a:pt x="501" y="437"/>
                    </a:lnTo>
                    <a:lnTo>
                      <a:pt x="501" y="443"/>
                    </a:lnTo>
                    <a:lnTo>
                      <a:pt x="501" y="449"/>
                    </a:lnTo>
                    <a:lnTo>
                      <a:pt x="501" y="456"/>
                    </a:lnTo>
                    <a:lnTo>
                      <a:pt x="495" y="456"/>
                    </a:lnTo>
                    <a:lnTo>
                      <a:pt x="495" y="462"/>
                    </a:lnTo>
                    <a:lnTo>
                      <a:pt x="495" y="468"/>
                    </a:lnTo>
                    <a:lnTo>
                      <a:pt x="495" y="474"/>
                    </a:lnTo>
                    <a:lnTo>
                      <a:pt x="495" y="480"/>
                    </a:lnTo>
                    <a:lnTo>
                      <a:pt x="495" y="486"/>
                    </a:lnTo>
                    <a:lnTo>
                      <a:pt x="501" y="486"/>
                    </a:lnTo>
                    <a:lnTo>
                      <a:pt x="501" y="492"/>
                    </a:lnTo>
                    <a:lnTo>
                      <a:pt x="495" y="492"/>
                    </a:lnTo>
                    <a:lnTo>
                      <a:pt x="489" y="492"/>
                    </a:lnTo>
                    <a:lnTo>
                      <a:pt x="483" y="492"/>
                    </a:lnTo>
                    <a:lnTo>
                      <a:pt x="477" y="492"/>
                    </a:lnTo>
                    <a:lnTo>
                      <a:pt x="471" y="492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86"/>
                    </a:lnTo>
                    <a:lnTo>
                      <a:pt x="453" y="480"/>
                    </a:lnTo>
                    <a:lnTo>
                      <a:pt x="447" y="480"/>
                    </a:lnTo>
                    <a:lnTo>
                      <a:pt x="447" y="474"/>
                    </a:lnTo>
                    <a:lnTo>
                      <a:pt x="441" y="474"/>
                    </a:lnTo>
                    <a:lnTo>
                      <a:pt x="435" y="474"/>
                    </a:lnTo>
                    <a:lnTo>
                      <a:pt x="435" y="468"/>
                    </a:lnTo>
                    <a:lnTo>
                      <a:pt x="429" y="468"/>
                    </a:lnTo>
                    <a:lnTo>
                      <a:pt x="423" y="468"/>
                    </a:lnTo>
                    <a:lnTo>
                      <a:pt x="423" y="474"/>
                    </a:lnTo>
                    <a:lnTo>
                      <a:pt x="423" y="468"/>
                    </a:lnTo>
                    <a:lnTo>
                      <a:pt x="417" y="468"/>
                    </a:lnTo>
                    <a:lnTo>
                      <a:pt x="411" y="468"/>
                    </a:lnTo>
                    <a:lnTo>
                      <a:pt x="411" y="474"/>
                    </a:lnTo>
                    <a:lnTo>
                      <a:pt x="405" y="474"/>
                    </a:lnTo>
                    <a:lnTo>
                      <a:pt x="399" y="474"/>
                    </a:lnTo>
                    <a:lnTo>
                      <a:pt x="393" y="474"/>
                    </a:lnTo>
                    <a:lnTo>
                      <a:pt x="393" y="480"/>
                    </a:lnTo>
                    <a:lnTo>
                      <a:pt x="393" y="486"/>
                    </a:lnTo>
                    <a:lnTo>
                      <a:pt x="386" y="486"/>
                    </a:lnTo>
                    <a:lnTo>
                      <a:pt x="380" y="486"/>
                    </a:lnTo>
                    <a:lnTo>
                      <a:pt x="374" y="486"/>
                    </a:lnTo>
                    <a:lnTo>
                      <a:pt x="368" y="486"/>
                    </a:lnTo>
                    <a:lnTo>
                      <a:pt x="362" y="486"/>
                    </a:lnTo>
                    <a:lnTo>
                      <a:pt x="356" y="486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99"/>
                    </a:lnTo>
                    <a:lnTo>
                      <a:pt x="350" y="505"/>
                    </a:lnTo>
                    <a:lnTo>
                      <a:pt x="350" y="511"/>
                    </a:lnTo>
                    <a:lnTo>
                      <a:pt x="344" y="517"/>
                    </a:lnTo>
                    <a:lnTo>
                      <a:pt x="338" y="517"/>
                    </a:lnTo>
                    <a:lnTo>
                      <a:pt x="338" y="523"/>
                    </a:lnTo>
                    <a:lnTo>
                      <a:pt x="332" y="523"/>
                    </a:lnTo>
                    <a:lnTo>
                      <a:pt x="332" y="529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0" y="535"/>
                    </a:lnTo>
                    <a:lnTo>
                      <a:pt x="320" y="542"/>
                    </a:lnTo>
                    <a:lnTo>
                      <a:pt x="314" y="542"/>
                    </a:lnTo>
                    <a:lnTo>
                      <a:pt x="314" y="548"/>
                    </a:lnTo>
                    <a:lnTo>
                      <a:pt x="308" y="548"/>
                    </a:lnTo>
                    <a:lnTo>
                      <a:pt x="302" y="548"/>
                    </a:lnTo>
                    <a:lnTo>
                      <a:pt x="302" y="554"/>
                    </a:lnTo>
                    <a:lnTo>
                      <a:pt x="296" y="554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66"/>
                    </a:lnTo>
                    <a:lnTo>
                      <a:pt x="284" y="566"/>
                    </a:lnTo>
                    <a:lnTo>
                      <a:pt x="278" y="566"/>
                    </a:lnTo>
                    <a:lnTo>
                      <a:pt x="272" y="566"/>
                    </a:lnTo>
                    <a:lnTo>
                      <a:pt x="272" y="572"/>
                    </a:lnTo>
                    <a:lnTo>
                      <a:pt x="272" y="566"/>
                    </a:lnTo>
                    <a:lnTo>
                      <a:pt x="266" y="566"/>
                    </a:lnTo>
                    <a:lnTo>
                      <a:pt x="266" y="572"/>
                    </a:lnTo>
                    <a:lnTo>
                      <a:pt x="260" y="572"/>
                    </a:lnTo>
                    <a:lnTo>
                      <a:pt x="260" y="579"/>
                    </a:lnTo>
                    <a:lnTo>
                      <a:pt x="254" y="579"/>
                    </a:lnTo>
                    <a:lnTo>
                      <a:pt x="254" y="585"/>
                    </a:lnTo>
                    <a:lnTo>
                      <a:pt x="248" y="585"/>
                    </a:lnTo>
                    <a:lnTo>
                      <a:pt x="242" y="585"/>
                    </a:lnTo>
                    <a:lnTo>
                      <a:pt x="242" y="591"/>
                    </a:lnTo>
                    <a:lnTo>
                      <a:pt x="242" y="597"/>
                    </a:lnTo>
                    <a:lnTo>
                      <a:pt x="242" y="603"/>
                    </a:lnTo>
                    <a:lnTo>
                      <a:pt x="236" y="603"/>
                    </a:lnTo>
                    <a:lnTo>
                      <a:pt x="236" y="609"/>
                    </a:lnTo>
                    <a:lnTo>
                      <a:pt x="236" y="615"/>
                    </a:lnTo>
                    <a:lnTo>
                      <a:pt x="236" y="622"/>
                    </a:lnTo>
                    <a:lnTo>
                      <a:pt x="236" y="628"/>
                    </a:lnTo>
                    <a:lnTo>
                      <a:pt x="230" y="628"/>
                    </a:lnTo>
                    <a:lnTo>
                      <a:pt x="223" y="628"/>
                    </a:lnTo>
                    <a:lnTo>
                      <a:pt x="217" y="628"/>
                    </a:lnTo>
                    <a:lnTo>
                      <a:pt x="217" y="634"/>
                    </a:lnTo>
                    <a:lnTo>
                      <a:pt x="211" y="634"/>
                    </a:lnTo>
                    <a:lnTo>
                      <a:pt x="205" y="634"/>
                    </a:lnTo>
                    <a:lnTo>
                      <a:pt x="205" y="640"/>
                    </a:lnTo>
                    <a:lnTo>
                      <a:pt x="199" y="640"/>
                    </a:lnTo>
                    <a:lnTo>
                      <a:pt x="193" y="646"/>
                    </a:lnTo>
                    <a:lnTo>
                      <a:pt x="193" y="652"/>
                    </a:lnTo>
                    <a:lnTo>
                      <a:pt x="187" y="659"/>
                    </a:lnTo>
                    <a:lnTo>
                      <a:pt x="181" y="659"/>
                    </a:lnTo>
                    <a:lnTo>
                      <a:pt x="181" y="665"/>
                    </a:lnTo>
                    <a:lnTo>
                      <a:pt x="181" y="671"/>
                    </a:lnTo>
                    <a:lnTo>
                      <a:pt x="175" y="677"/>
                    </a:lnTo>
                    <a:lnTo>
                      <a:pt x="175" y="683"/>
                    </a:lnTo>
                    <a:lnTo>
                      <a:pt x="169" y="683"/>
                    </a:lnTo>
                    <a:lnTo>
                      <a:pt x="169" y="689"/>
                    </a:lnTo>
                    <a:lnTo>
                      <a:pt x="169" y="695"/>
                    </a:lnTo>
                    <a:lnTo>
                      <a:pt x="169" y="702"/>
                    </a:lnTo>
                    <a:lnTo>
                      <a:pt x="169" y="708"/>
                    </a:lnTo>
                    <a:lnTo>
                      <a:pt x="163" y="708"/>
                    </a:lnTo>
                    <a:lnTo>
                      <a:pt x="163" y="714"/>
                    </a:lnTo>
                    <a:lnTo>
                      <a:pt x="169" y="714"/>
                    </a:lnTo>
                    <a:lnTo>
                      <a:pt x="163" y="720"/>
                    </a:lnTo>
                    <a:lnTo>
                      <a:pt x="163" y="726"/>
                    </a:lnTo>
                    <a:lnTo>
                      <a:pt x="163" y="732"/>
                    </a:lnTo>
                    <a:lnTo>
                      <a:pt x="163" y="739"/>
                    </a:lnTo>
                    <a:lnTo>
                      <a:pt x="169" y="739"/>
                    </a:lnTo>
                    <a:lnTo>
                      <a:pt x="169" y="732"/>
                    </a:lnTo>
                    <a:lnTo>
                      <a:pt x="175" y="732"/>
                    </a:lnTo>
                    <a:lnTo>
                      <a:pt x="175" y="739"/>
                    </a:lnTo>
                    <a:lnTo>
                      <a:pt x="175" y="745"/>
                    </a:lnTo>
                    <a:lnTo>
                      <a:pt x="181" y="745"/>
                    </a:lnTo>
                    <a:lnTo>
                      <a:pt x="181" y="751"/>
                    </a:lnTo>
                    <a:lnTo>
                      <a:pt x="175" y="751"/>
                    </a:lnTo>
                    <a:lnTo>
                      <a:pt x="175" y="757"/>
                    </a:lnTo>
                    <a:lnTo>
                      <a:pt x="181" y="757"/>
                    </a:lnTo>
                    <a:lnTo>
                      <a:pt x="187" y="757"/>
                    </a:lnTo>
                    <a:lnTo>
                      <a:pt x="187" y="763"/>
                    </a:lnTo>
                    <a:lnTo>
                      <a:pt x="181" y="763"/>
                    </a:lnTo>
                    <a:lnTo>
                      <a:pt x="175" y="763"/>
                    </a:lnTo>
                    <a:lnTo>
                      <a:pt x="175" y="769"/>
                    </a:lnTo>
                    <a:lnTo>
                      <a:pt x="169" y="769"/>
                    </a:lnTo>
                    <a:lnTo>
                      <a:pt x="163" y="775"/>
                    </a:lnTo>
                    <a:lnTo>
                      <a:pt x="163" y="769"/>
                    </a:lnTo>
                    <a:lnTo>
                      <a:pt x="163" y="763"/>
                    </a:lnTo>
                    <a:lnTo>
                      <a:pt x="163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45" y="769"/>
                    </a:lnTo>
                    <a:lnTo>
                      <a:pt x="139" y="763"/>
                    </a:lnTo>
                    <a:lnTo>
                      <a:pt x="133" y="763"/>
                    </a:lnTo>
                    <a:lnTo>
                      <a:pt x="127" y="757"/>
                    </a:lnTo>
                    <a:lnTo>
                      <a:pt x="121" y="757"/>
                    </a:lnTo>
                    <a:lnTo>
                      <a:pt x="115" y="751"/>
                    </a:lnTo>
                    <a:lnTo>
                      <a:pt x="109" y="751"/>
                    </a:lnTo>
                    <a:lnTo>
                      <a:pt x="103" y="751"/>
                    </a:lnTo>
                    <a:lnTo>
                      <a:pt x="103" y="745"/>
                    </a:lnTo>
                    <a:lnTo>
                      <a:pt x="97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9" y="745"/>
                    </a:lnTo>
                    <a:lnTo>
                      <a:pt x="109" y="739"/>
                    </a:lnTo>
                    <a:lnTo>
                      <a:pt x="103" y="739"/>
                    </a:lnTo>
                    <a:lnTo>
                      <a:pt x="103" y="745"/>
                    </a:lnTo>
                    <a:lnTo>
                      <a:pt x="103" y="739"/>
                    </a:lnTo>
                    <a:lnTo>
                      <a:pt x="97" y="739"/>
                    </a:lnTo>
                    <a:lnTo>
                      <a:pt x="91" y="739"/>
                    </a:lnTo>
                    <a:lnTo>
                      <a:pt x="91" y="745"/>
                    </a:lnTo>
                    <a:lnTo>
                      <a:pt x="85" y="745"/>
                    </a:lnTo>
                    <a:lnTo>
                      <a:pt x="85" y="739"/>
                    </a:lnTo>
                    <a:lnTo>
                      <a:pt x="79" y="739"/>
                    </a:lnTo>
                    <a:lnTo>
                      <a:pt x="73" y="739"/>
                    </a:lnTo>
                    <a:lnTo>
                      <a:pt x="60" y="732"/>
                    </a:lnTo>
                    <a:lnTo>
                      <a:pt x="54" y="732"/>
                    </a:lnTo>
                    <a:lnTo>
                      <a:pt x="54" y="726"/>
                    </a:lnTo>
                    <a:lnTo>
                      <a:pt x="54" y="720"/>
                    </a:lnTo>
                    <a:lnTo>
                      <a:pt x="48" y="720"/>
                    </a:lnTo>
                    <a:lnTo>
                      <a:pt x="54" y="714"/>
                    </a:lnTo>
                    <a:lnTo>
                      <a:pt x="54" y="708"/>
                    </a:lnTo>
                    <a:lnTo>
                      <a:pt x="54" y="702"/>
                    </a:lnTo>
                    <a:lnTo>
                      <a:pt x="48" y="695"/>
                    </a:lnTo>
                    <a:lnTo>
                      <a:pt x="48" y="689"/>
                    </a:lnTo>
                    <a:lnTo>
                      <a:pt x="67" y="689"/>
                    </a:lnTo>
                    <a:lnTo>
                      <a:pt x="73" y="689"/>
                    </a:lnTo>
                    <a:lnTo>
                      <a:pt x="79" y="689"/>
                    </a:lnTo>
                    <a:lnTo>
                      <a:pt x="85" y="683"/>
                    </a:lnTo>
                    <a:lnTo>
                      <a:pt x="85" y="677"/>
                    </a:lnTo>
                    <a:lnTo>
                      <a:pt x="79" y="677"/>
                    </a:lnTo>
                    <a:lnTo>
                      <a:pt x="73" y="677"/>
                    </a:lnTo>
                    <a:lnTo>
                      <a:pt x="67" y="677"/>
                    </a:lnTo>
                    <a:lnTo>
                      <a:pt x="67" y="671"/>
                    </a:lnTo>
                    <a:lnTo>
                      <a:pt x="73" y="671"/>
                    </a:lnTo>
                    <a:lnTo>
                      <a:pt x="73" y="665"/>
                    </a:lnTo>
                    <a:lnTo>
                      <a:pt x="79" y="665"/>
                    </a:lnTo>
                    <a:lnTo>
                      <a:pt x="85" y="665"/>
                    </a:lnTo>
                    <a:lnTo>
                      <a:pt x="79" y="659"/>
                    </a:lnTo>
                    <a:lnTo>
                      <a:pt x="79" y="652"/>
                    </a:lnTo>
                    <a:lnTo>
                      <a:pt x="85" y="652"/>
                    </a:lnTo>
                    <a:lnTo>
                      <a:pt x="85" y="646"/>
                    </a:lnTo>
                    <a:lnTo>
                      <a:pt x="79" y="640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4"/>
                    </a:lnTo>
                    <a:lnTo>
                      <a:pt x="73" y="628"/>
                    </a:lnTo>
                    <a:lnTo>
                      <a:pt x="67" y="622"/>
                    </a:lnTo>
                    <a:lnTo>
                      <a:pt x="60" y="622"/>
                    </a:lnTo>
                    <a:lnTo>
                      <a:pt x="60" y="615"/>
                    </a:lnTo>
                    <a:lnTo>
                      <a:pt x="54" y="615"/>
                    </a:lnTo>
                    <a:lnTo>
                      <a:pt x="54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48" y="603"/>
                    </a:lnTo>
                    <a:lnTo>
                      <a:pt x="42" y="597"/>
                    </a:lnTo>
                    <a:lnTo>
                      <a:pt x="36" y="597"/>
                    </a:lnTo>
                    <a:lnTo>
                      <a:pt x="30" y="597"/>
                    </a:lnTo>
                    <a:lnTo>
                      <a:pt x="30" y="591"/>
                    </a:lnTo>
                    <a:lnTo>
                      <a:pt x="24" y="591"/>
                    </a:lnTo>
                    <a:lnTo>
                      <a:pt x="18" y="591"/>
                    </a:lnTo>
                    <a:lnTo>
                      <a:pt x="18" y="585"/>
                    </a:lnTo>
                    <a:lnTo>
                      <a:pt x="12" y="585"/>
                    </a:lnTo>
                    <a:lnTo>
                      <a:pt x="12" y="579"/>
                    </a:lnTo>
                    <a:lnTo>
                      <a:pt x="12" y="572"/>
                    </a:lnTo>
                    <a:lnTo>
                      <a:pt x="6" y="572"/>
                    </a:lnTo>
                    <a:lnTo>
                      <a:pt x="6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0" y="560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8" y="529"/>
                    </a:lnTo>
                    <a:lnTo>
                      <a:pt x="24" y="523"/>
                    </a:lnTo>
                    <a:lnTo>
                      <a:pt x="30" y="523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60" y="517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29"/>
                    </a:lnTo>
                    <a:lnTo>
                      <a:pt x="85" y="529"/>
                    </a:lnTo>
                    <a:lnTo>
                      <a:pt x="85" y="535"/>
                    </a:lnTo>
                    <a:lnTo>
                      <a:pt x="91" y="535"/>
                    </a:lnTo>
                    <a:lnTo>
                      <a:pt x="97" y="535"/>
                    </a:lnTo>
                    <a:lnTo>
                      <a:pt x="103" y="542"/>
                    </a:lnTo>
                    <a:lnTo>
                      <a:pt x="103" y="535"/>
                    </a:lnTo>
                    <a:lnTo>
                      <a:pt x="115" y="535"/>
                    </a:lnTo>
                    <a:lnTo>
                      <a:pt x="121" y="542"/>
                    </a:lnTo>
                    <a:lnTo>
                      <a:pt x="121" y="548"/>
                    </a:lnTo>
                    <a:lnTo>
                      <a:pt x="115" y="554"/>
                    </a:lnTo>
                    <a:lnTo>
                      <a:pt x="121" y="554"/>
                    </a:lnTo>
                    <a:lnTo>
                      <a:pt x="127" y="548"/>
                    </a:lnTo>
                    <a:lnTo>
                      <a:pt x="133" y="542"/>
                    </a:lnTo>
                    <a:lnTo>
                      <a:pt x="139" y="535"/>
                    </a:lnTo>
                    <a:lnTo>
                      <a:pt x="145" y="529"/>
                    </a:lnTo>
                    <a:lnTo>
                      <a:pt x="151" y="523"/>
                    </a:lnTo>
                    <a:lnTo>
                      <a:pt x="163" y="517"/>
                    </a:lnTo>
                    <a:lnTo>
                      <a:pt x="157" y="505"/>
                    </a:lnTo>
                    <a:lnTo>
                      <a:pt x="157" y="492"/>
                    </a:lnTo>
                    <a:lnTo>
                      <a:pt x="157" y="486"/>
                    </a:lnTo>
                    <a:lnTo>
                      <a:pt x="157" y="480"/>
                    </a:lnTo>
                    <a:lnTo>
                      <a:pt x="157" y="474"/>
                    </a:lnTo>
                    <a:lnTo>
                      <a:pt x="163" y="474"/>
                    </a:lnTo>
                    <a:lnTo>
                      <a:pt x="169" y="474"/>
                    </a:lnTo>
                    <a:lnTo>
                      <a:pt x="175" y="468"/>
                    </a:lnTo>
                    <a:lnTo>
                      <a:pt x="181" y="462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62"/>
                    </a:lnTo>
                    <a:lnTo>
                      <a:pt x="193" y="456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205" y="437"/>
                    </a:lnTo>
                    <a:lnTo>
                      <a:pt x="205" y="431"/>
                    </a:lnTo>
                    <a:lnTo>
                      <a:pt x="205" y="425"/>
                    </a:lnTo>
                    <a:lnTo>
                      <a:pt x="205" y="419"/>
                    </a:lnTo>
                    <a:lnTo>
                      <a:pt x="199" y="412"/>
                    </a:lnTo>
                    <a:lnTo>
                      <a:pt x="193" y="406"/>
                    </a:lnTo>
                    <a:lnTo>
                      <a:pt x="193" y="400"/>
                    </a:lnTo>
                    <a:lnTo>
                      <a:pt x="187" y="394"/>
                    </a:lnTo>
                    <a:lnTo>
                      <a:pt x="187" y="388"/>
                    </a:lnTo>
                    <a:lnTo>
                      <a:pt x="181" y="388"/>
                    </a:lnTo>
                    <a:lnTo>
                      <a:pt x="181" y="382"/>
                    </a:lnTo>
                    <a:lnTo>
                      <a:pt x="187" y="382"/>
                    </a:lnTo>
                    <a:lnTo>
                      <a:pt x="193" y="382"/>
                    </a:lnTo>
                    <a:lnTo>
                      <a:pt x="193" y="376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93" y="363"/>
                    </a:lnTo>
                    <a:lnTo>
                      <a:pt x="199" y="363"/>
                    </a:lnTo>
                    <a:lnTo>
                      <a:pt x="205" y="357"/>
                    </a:lnTo>
                    <a:lnTo>
                      <a:pt x="199" y="357"/>
                    </a:lnTo>
                    <a:lnTo>
                      <a:pt x="193" y="351"/>
                    </a:lnTo>
                    <a:lnTo>
                      <a:pt x="187" y="345"/>
                    </a:lnTo>
                    <a:lnTo>
                      <a:pt x="181" y="345"/>
                    </a:lnTo>
                    <a:lnTo>
                      <a:pt x="181" y="339"/>
                    </a:lnTo>
                    <a:lnTo>
                      <a:pt x="169" y="332"/>
                    </a:lnTo>
                    <a:lnTo>
                      <a:pt x="163" y="332"/>
                    </a:lnTo>
                    <a:lnTo>
                      <a:pt x="151" y="320"/>
                    </a:lnTo>
                    <a:lnTo>
                      <a:pt x="145" y="320"/>
                    </a:lnTo>
                    <a:lnTo>
                      <a:pt x="139" y="314"/>
                    </a:lnTo>
                    <a:lnTo>
                      <a:pt x="133" y="314"/>
                    </a:lnTo>
                    <a:lnTo>
                      <a:pt x="127" y="314"/>
                    </a:lnTo>
                    <a:lnTo>
                      <a:pt x="115" y="308"/>
                    </a:lnTo>
                    <a:lnTo>
                      <a:pt x="103" y="296"/>
                    </a:lnTo>
                    <a:lnTo>
                      <a:pt x="97" y="289"/>
                    </a:lnTo>
                    <a:lnTo>
                      <a:pt x="91" y="289"/>
                    </a:lnTo>
                    <a:lnTo>
                      <a:pt x="91" y="283"/>
                    </a:lnTo>
                    <a:lnTo>
                      <a:pt x="85" y="289"/>
                    </a:lnTo>
                    <a:lnTo>
                      <a:pt x="79" y="289"/>
                    </a:lnTo>
                    <a:lnTo>
                      <a:pt x="79" y="296"/>
                    </a:lnTo>
                    <a:lnTo>
                      <a:pt x="73" y="296"/>
                    </a:lnTo>
                    <a:lnTo>
                      <a:pt x="73" y="289"/>
                    </a:lnTo>
                    <a:lnTo>
                      <a:pt x="73" y="283"/>
                    </a:lnTo>
                    <a:lnTo>
                      <a:pt x="79" y="277"/>
                    </a:lnTo>
                    <a:lnTo>
                      <a:pt x="73" y="277"/>
                    </a:lnTo>
                    <a:lnTo>
                      <a:pt x="73" y="271"/>
                    </a:lnTo>
                    <a:lnTo>
                      <a:pt x="73" y="265"/>
                    </a:lnTo>
                    <a:lnTo>
                      <a:pt x="73" y="259"/>
                    </a:lnTo>
                    <a:lnTo>
                      <a:pt x="73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59"/>
                    </a:lnTo>
                    <a:lnTo>
                      <a:pt x="91" y="259"/>
                    </a:lnTo>
                    <a:lnTo>
                      <a:pt x="91" y="252"/>
                    </a:lnTo>
                    <a:lnTo>
                      <a:pt x="91" y="246"/>
                    </a:lnTo>
                    <a:lnTo>
                      <a:pt x="97" y="246"/>
                    </a:lnTo>
                    <a:lnTo>
                      <a:pt x="97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15" y="216"/>
                    </a:lnTo>
                    <a:lnTo>
                      <a:pt x="121" y="216"/>
                    </a:lnTo>
                    <a:lnTo>
                      <a:pt x="127" y="216"/>
                    </a:lnTo>
                    <a:lnTo>
                      <a:pt x="139" y="216"/>
                    </a:lnTo>
                    <a:lnTo>
                      <a:pt x="145" y="2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5" name="Freeform 378"/>
              <p:cNvSpPr>
                <a:spLocks/>
              </p:cNvSpPr>
              <p:nvPr/>
            </p:nvSpPr>
            <p:spPr bwMode="auto">
              <a:xfrm>
                <a:off x="3239" y="2500"/>
                <a:ext cx="85" cy="49"/>
              </a:xfrm>
              <a:custGeom>
                <a:avLst/>
                <a:gdLst>
                  <a:gd name="T0" fmla="*/ 0 w 85"/>
                  <a:gd name="T1" fmla="*/ 25 h 49"/>
                  <a:gd name="T2" fmla="*/ 12 w 85"/>
                  <a:gd name="T3" fmla="*/ 0 h 49"/>
                  <a:gd name="T4" fmla="*/ 18 w 85"/>
                  <a:gd name="T5" fmla="*/ 0 h 49"/>
                  <a:gd name="T6" fmla="*/ 25 w 85"/>
                  <a:gd name="T7" fmla="*/ 0 h 49"/>
                  <a:gd name="T8" fmla="*/ 31 w 85"/>
                  <a:gd name="T9" fmla="*/ 0 h 49"/>
                  <a:gd name="T10" fmla="*/ 31 w 85"/>
                  <a:gd name="T11" fmla="*/ 6 h 49"/>
                  <a:gd name="T12" fmla="*/ 37 w 85"/>
                  <a:gd name="T13" fmla="*/ 6 h 49"/>
                  <a:gd name="T14" fmla="*/ 43 w 85"/>
                  <a:gd name="T15" fmla="*/ 6 h 49"/>
                  <a:gd name="T16" fmla="*/ 49 w 85"/>
                  <a:gd name="T17" fmla="*/ 6 h 49"/>
                  <a:gd name="T18" fmla="*/ 49 w 85"/>
                  <a:gd name="T19" fmla="*/ 12 h 49"/>
                  <a:gd name="T20" fmla="*/ 49 w 85"/>
                  <a:gd name="T21" fmla="*/ 19 h 49"/>
                  <a:gd name="T22" fmla="*/ 55 w 85"/>
                  <a:gd name="T23" fmla="*/ 19 h 49"/>
                  <a:gd name="T24" fmla="*/ 61 w 85"/>
                  <a:gd name="T25" fmla="*/ 19 h 49"/>
                  <a:gd name="T26" fmla="*/ 61 w 85"/>
                  <a:gd name="T27" fmla="*/ 25 h 49"/>
                  <a:gd name="T28" fmla="*/ 67 w 85"/>
                  <a:gd name="T29" fmla="*/ 25 h 49"/>
                  <a:gd name="T30" fmla="*/ 67 w 85"/>
                  <a:gd name="T31" fmla="*/ 31 h 49"/>
                  <a:gd name="T32" fmla="*/ 67 w 85"/>
                  <a:gd name="T33" fmla="*/ 37 h 49"/>
                  <a:gd name="T34" fmla="*/ 61 w 85"/>
                  <a:gd name="T35" fmla="*/ 37 h 49"/>
                  <a:gd name="T36" fmla="*/ 55 w 85"/>
                  <a:gd name="T37" fmla="*/ 37 h 49"/>
                  <a:gd name="T38" fmla="*/ 55 w 85"/>
                  <a:gd name="T39" fmla="*/ 43 h 49"/>
                  <a:gd name="T40" fmla="*/ 61 w 85"/>
                  <a:gd name="T41" fmla="*/ 43 h 49"/>
                  <a:gd name="T42" fmla="*/ 67 w 85"/>
                  <a:gd name="T43" fmla="*/ 43 h 49"/>
                  <a:gd name="T44" fmla="*/ 73 w 85"/>
                  <a:gd name="T45" fmla="*/ 43 h 49"/>
                  <a:gd name="T46" fmla="*/ 79 w 85"/>
                  <a:gd name="T47" fmla="*/ 43 h 49"/>
                  <a:gd name="T48" fmla="*/ 79 w 85"/>
                  <a:gd name="T49" fmla="*/ 37 h 49"/>
                  <a:gd name="T50" fmla="*/ 85 w 85"/>
                  <a:gd name="T51" fmla="*/ 37 h 49"/>
                  <a:gd name="T52" fmla="*/ 85 w 85"/>
                  <a:gd name="T53" fmla="*/ 43 h 49"/>
                  <a:gd name="T54" fmla="*/ 85 w 85"/>
                  <a:gd name="T55" fmla="*/ 49 h 49"/>
                  <a:gd name="T56" fmla="*/ 85 w 85"/>
                  <a:gd name="T57" fmla="*/ 43 h 49"/>
                  <a:gd name="T58" fmla="*/ 85 w 85"/>
                  <a:gd name="T59" fmla="*/ 49 h 49"/>
                  <a:gd name="T60" fmla="*/ 79 w 85"/>
                  <a:gd name="T61" fmla="*/ 49 h 49"/>
                  <a:gd name="T62" fmla="*/ 73 w 85"/>
                  <a:gd name="T63" fmla="*/ 49 h 49"/>
                  <a:gd name="T64" fmla="*/ 73 w 85"/>
                  <a:gd name="T65" fmla="*/ 43 h 49"/>
                  <a:gd name="T66" fmla="*/ 79 w 85"/>
                  <a:gd name="T67" fmla="*/ 43 h 49"/>
                  <a:gd name="T68" fmla="*/ 85 w 85"/>
                  <a:gd name="T69" fmla="*/ 43 h 49"/>
                  <a:gd name="T70" fmla="*/ 79 w 85"/>
                  <a:gd name="T71" fmla="*/ 43 h 49"/>
                  <a:gd name="T72" fmla="*/ 73 w 85"/>
                  <a:gd name="T73" fmla="*/ 43 h 49"/>
                  <a:gd name="T74" fmla="*/ 67 w 85"/>
                  <a:gd name="T75" fmla="*/ 43 h 49"/>
                  <a:gd name="T76" fmla="*/ 61 w 85"/>
                  <a:gd name="T77" fmla="*/ 43 h 49"/>
                  <a:gd name="T78" fmla="*/ 55 w 85"/>
                  <a:gd name="T79" fmla="*/ 43 h 49"/>
                  <a:gd name="T80" fmla="*/ 49 w 85"/>
                  <a:gd name="T81" fmla="*/ 37 h 49"/>
                  <a:gd name="T82" fmla="*/ 43 w 85"/>
                  <a:gd name="T83" fmla="*/ 37 h 49"/>
                  <a:gd name="T84" fmla="*/ 37 w 85"/>
                  <a:gd name="T85" fmla="*/ 37 h 49"/>
                  <a:gd name="T86" fmla="*/ 31 w 85"/>
                  <a:gd name="T87" fmla="*/ 37 h 49"/>
                  <a:gd name="T88" fmla="*/ 31 w 85"/>
                  <a:gd name="T89" fmla="*/ 31 h 49"/>
                  <a:gd name="T90" fmla="*/ 25 w 85"/>
                  <a:gd name="T91" fmla="*/ 31 h 49"/>
                  <a:gd name="T92" fmla="*/ 18 w 85"/>
                  <a:gd name="T93" fmla="*/ 31 h 49"/>
                  <a:gd name="T94" fmla="*/ 12 w 85"/>
                  <a:gd name="T95" fmla="*/ 31 h 49"/>
                  <a:gd name="T96" fmla="*/ 18 w 85"/>
                  <a:gd name="T97" fmla="*/ 31 h 49"/>
                  <a:gd name="T98" fmla="*/ 18 w 85"/>
                  <a:gd name="T99" fmla="*/ 37 h 49"/>
                  <a:gd name="T100" fmla="*/ 12 w 85"/>
                  <a:gd name="T101" fmla="*/ 37 h 49"/>
                  <a:gd name="T102" fmla="*/ 12 w 85"/>
                  <a:gd name="T103" fmla="*/ 31 h 49"/>
                  <a:gd name="T104" fmla="*/ 6 w 85"/>
                  <a:gd name="T105" fmla="*/ 31 h 49"/>
                  <a:gd name="T106" fmla="*/ 6 w 85"/>
                  <a:gd name="T107" fmla="*/ 25 h 49"/>
                  <a:gd name="T108" fmla="*/ 0 w 85"/>
                  <a:gd name="T109" fmla="*/ 25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49"/>
                  <a:gd name="T167" fmla="*/ 85 w 8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49">
                    <a:moveTo>
                      <a:pt x="0" y="2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49" y="12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1" y="19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67" y="31"/>
                    </a:lnTo>
                    <a:lnTo>
                      <a:pt x="67" y="37"/>
                    </a:lnTo>
                    <a:lnTo>
                      <a:pt x="61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9" y="37"/>
                    </a:lnTo>
                    <a:lnTo>
                      <a:pt x="85" y="37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79" y="49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85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67" y="43"/>
                    </a:lnTo>
                    <a:lnTo>
                      <a:pt x="61" y="43"/>
                    </a:lnTo>
                    <a:lnTo>
                      <a:pt x="55" y="43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18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6" name="Freeform 379"/>
              <p:cNvSpPr>
                <a:spLocks/>
              </p:cNvSpPr>
              <p:nvPr/>
            </p:nvSpPr>
            <p:spPr bwMode="auto">
              <a:xfrm>
                <a:off x="3016" y="2555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44 h 50"/>
                  <a:gd name="T4" fmla="*/ 0 w 72"/>
                  <a:gd name="T5" fmla="*/ 50 h 50"/>
                  <a:gd name="T6" fmla="*/ 6 w 72"/>
                  <a:gd name="T7" fmla="*/ 50 h 50"/>
                  <a:gd name="T8" fmla="*/ 6 w 72"/>
                  <a:gd name="T9" fmla="*/ 44 h 50"/>
                  <a:gd name="T10" fmla="*/ 12 w 72"/>
                  <a:gd name="T11" fmla="*/ 44 h 50"/>
                  <a:gd name="T12" fmla="*/ 12 w 72"/>
                  <a:gd name="T13" fmla="*/ 37 h 50"/>
                  <a:gd name="T14" fmla="*/ 18 w 72"/>
                  <a:gd name="T15" fmla="*/ 37 h 50"/>
                  <a:gd name="T16" fmla="*/ 24 w 72"/>
                  <a:gd name="T17" fmla="*/ 37 h 50"/>
                  <a:gd name="T18" fmla="*/ 30 w 72"/>
                  <a:gd name="T19" fmla="*/ 37 h 50"/>
                  <a:gd name="T20" fmla="*/ 30 w 72"/>
                  <a:gd name="T21" fmla="*/ 44 h 50"/>
                  <a:gd name="T22" fmla="*/ 36 w 72"/>
                  <a:gd name="T23" fmla="*/ 44 h 50"/>
                  <a:gd name="T24" fmla="*/ 36 w 72"/>
                  <a:gd name="T25" fmla="*/ 37 h 50"/>
                  <a:gd name="T26" fmla="*/ 36 w 72"/>
                  <a:gd name="T27" fmla="*/ 31 h 50"/>
                  <a:gd name="T28" fmla="*/ 36 w 72"/>
                  <a:gd name="T29" fmla="*/ 25 h 50"/>
                  <a:gd name="T30" fmla="*/ 30 w 72"/>
                  <a:gd name="T31" fmla="*/ 25 h 50"/>
                  <a:gd name="T32" fmla="*/ 30 w 72"/>
                  <a:gd name="T33" fmla="*/ 19 h 50"/>
                  <a:gd name="T34" fmla="*/ 36 w 72"/>
                  <a:gd name="T35" fmla="*/ 19 h 50"/>
                  <a:gd name="T36" fmla="*/ 42 w 72"/>
                  <a:gd name="T37" fmla="*/ 19 h 50"/>
                  <a:gd name="T38" fmla="*/ 48 w 72"/>
                  <a:gd name="T39" fmla="*/ 19 h 50"/>
                  <a:gd name="T40" fmla="*/ 48 w 72"/>
                  <a:gd name="T41" fmla="*/ 13 h 50"/>
                  <a:gd name="T42" fmla="*/ 54 w 72"/>
                  <a:gd name="T43" fmla="*/ 7 h 50"/>
                  <a:gd name="T44" fmla="*/ 54 w 72"/>
                  <a:gd name="T45" fmla="*/ 0 h 50"/>
                  <a:gd name="T46" fmla="*/ 60 w 72"/>
                  <a:gd name="T47" fmla="*/ 0 h 50"/>
                  <a:gd name="T48" fmla="*/ 66 w 72"/>
                  <a:gd name="T49" fmla="*/ 0 h 50"/>
                  <a:gd name="T50" fmla="*/ 72 w 72"/>
                  <a:gd name="T51" fmla="*/ 7 h 50"/>
                  <a:gd name="T52" fmla="*/ 72 w 72"/>
                  <a:gd name="T53" fmla="*/ 13 h 50"/>
                  <a:gd name="T54" fmla="*/ 66 w 72"/>
                  <a:gd name="T55" fmla="*/ 13 h 50"/>
                  <a:gd name="T56" fmla="*/ 60 w 72"/>
                  <a:gd name="T57" fmla="*/ 13 h 50"/>
                  <a:gd name="T58" fmla="*/ 60 w 72"/>
                  <a:gd name="T59" fmla="*/ 7 h 50"/>
                  <a:gd name="T60" fmla="*/ 54 w 72"/>
                  <a:gd name="T61" fmla="*/ 7 h 50"/>
                  <a:gd name="T62" fmla="*/ 54 w 72"/>
                  <a:gd name="T63" fmla="*/ 13 h 50"/>
                  <a:gd name="T64" fmla="*/ 48 w 72"/>
                  <a:gd name="T65" fmla="*/ 13 h 50"/>
                  <a:gd name="T66" fmla="*/ 48 w 72"/>
                  <a:gd name="T67" fmla="*/ 19 h 50"/>
                  <a:gd name="T68" fmla="*/ 42 w 72"/>
                  <a:gd name="T69" fmla="*/ 19 h 50"/>
                  <a:gd name="T70" fmla="*/ 36 w 72"/>
                  <a:gd name="T71" fmla="*/ 19 h 50"/>
                  <a:gd name="T72" fmla="*/ 30 w 72"/>
                  <a:gd name="T73" fmla="*/ 19 h 50"/>
                  <a:gd name="T74" fmla="*/ 30 w 72"/>
                  <a:gd name="T75" fmla="*/ 25 h 50"/>
                  <a:gd name="T76" fmla="*/ 36 w 72"/>
                  <a:gd name="T77" fmla="*/ 25 h 50"/>
                  <a:gd name="T78" fmla="*/ 36 w 72"/>
                  <a:gd name="T79" fmla="*/ 31 h 50"/>
                  <a:gd name="T80" fmla="*/ 42 w 72"/>
                  <a:gd name="T81" fmla="*/ 31 h 50"/>
                  <a:gd name="T82" fmla="*/ 36 w 72"/>
                  <a:gd name="T83" fmla="*/ 31 h 50"/>
                  <a:gd name="T84" fmla="*/ 36 w 72"/>
                  <a:gd name="T85" fmla="*/ 37 h 50"/>
                  <a:gd name="T86" fmla="*/ 36 w 72"/>
                  <a:gd name="T87" fmla="*/ 44 h 50"/>
                  <a:gd name="T88" fmla="*/ 36 w 72"/>
                  <a:gd name="T89" fmla="*/ 50 h 50"/>
                  <a:gd name="T90" fmla="*/ 30 w 72"/>
                  <a:gd name="T91" fmla="*/ 50 h 50"/>
                  <a:gd name="T92" fmla="*/ 30 w 72"/>
                  <a:gd name="T93" fmla="*/ 44 h 50"/>
                  <a:gd name="T94" fmla="*/ 30 w 72"/>
                  <a:gd name="T95" fmla="*/ 37 h 50"/>
                  <a:gd name="T96" fmla="*/ 24 w 72"/>
                  <a:gd name="T97" fmla="*/ 37 h 50"/>
                  <a:gd name="T98" fmla="*/ 18 w 72"/>
                  <a:gd name="T99" fmla="*/ 37 h 50"/>
                  <a:gd name="T100" fmla="*/ 18 w 72"/>
                  <a:gd name="T101" fmla="*/ 44 h 50"/>
                  <a:gd name="T102" fmla="*/ 12 w 72"/>
                  <a:gd name="T103" fmla="*/ 44 h 50"/>
                  <a:gd name="T104" fmla="*/ 12 w 72"/>
                  <a:gd name="T105" fmla="*/ 50 h 50"/>
                  <a:gd name="T106" fmla="*/ 6 w 72"/>
                  <a:gd name="T107" fmla="*/ 50 h 50"/>
                  <a:gd name="T108" fmla="*/ 0 w 72"/>
                  <a:gd name="T109" fmla="*/ 50 h 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50"/>
                  <a:gd name="T167" fmla="*/ 72 w 72"/>
                  <a:gd name="T168" fmla="*/ 50 h 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50">
                    <a:moveTo>
                      <a:pt x="0" y="5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2" y="37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30" y="37"/>
                    </a:lnTo>
                    <a:lnTo>
                      <a:pt x="30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66" y="13"/>
                    </a:lnTo>
                    <a:lnTo>
                      <a:pt x="60" y="13"/>
                    </a:lnTo>
                    <a:lnTo>
                      <a:pt x="60" y="7"/>
                    </a:lnTo>
                    <a:lnTo>
                      <a:pt x="54" y="7"/>
                    </a:lnTo>
                    <a:lnTo>
                      <a:pt x="54" y="13"/>
                    </a:lnTo>
                    <a:lnTo>
                      <a:pt x="48" y="13"/>
                    </a:lnTo>
                    <a:lnTo>
                      <a:pt x="48" y="19"/>
                    </a:lnTo>
                    <a:lnTo>
                      <a:pt x="42" y="19"/>
                    </a:lnTo>
                    <a:lnTo>
                      <a:pt x="36" y="19"/>
                    </a:lnTo>
                    <a:lnTo>
                      <a:pt x="30" y="19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1"/>
                    </a:lnTo>
                    <a:lnTo>
                      <a:pt x="36" y="31"/>
                    </a:lnTo>
                    <a:lnTo>
                      <a:pt x="36" y="37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0" y="50"/>
                    </a:lnTo>
                    <a:lnTo>
                      <a:pt x="30" y="44"/>
                    </a:lnTo>
                    <a:lnTo>
                      <a:pt x="30" y="37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8" y="44"/>
                    </a:lnTo>
                    <a:lnTo>
                      <a:pt x="12" y="44"/>
                    </a:lnTo>
                    <a:lnTo>
                      <a:pt x="12" y="50"/>
                    </a:lnTo>
                    <a:lnTo>
                      <a:pt x="6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7" name="Freeform 380"/>
              <p:cNvSpPr>
                <a:spLocks/>
              </p:cNvSpPr>
              <p:nvPr/>
            </p:nvSpPr>
            <p:spPr bwMode="auto">
              <a:xfrm>
                <a:off x="3167" y="2617"/>
                <a:ext cx="48" cy="62"/>
              </a:xfrm>
              <a:custGeom>
                <a:avLst/>
                <a:gdLst>
                  <a:gd name="T0" fmla="*/ 18 w 48"/>
                  <a:gd name="T1" fmla="*/ 0 h 62"/>
                  <a:gd name="T2" fmla="*/ 48 w 48"/>
                  <a:gd name="T3" fmla="*/ 12 h 62"/>
                  <a:gd name="T4" fmla="*/ 42 w 48"/>
                  <a:gd name="T5" fmla="*/ 12 h 62"/>
                  <a:gd name="T6" fmla="*/ 42 w 48"/>
                  <a:gd name="T7" fmla="*/ 18 h 62"/>
                  <a:gd name="T8" fmla="*/ 36 w 48"/>
                  <a:gd name="T9" fmla="*/ 18 h 62"/>
                  <a:gd name="T10" fmla="*/ 36 w 48"/>
                  <a:gd name="T11" fmla="*/ 25 h 62"/>
                  <a:gd name="T12" fmla="*/ 36 w 48"/>
                  <a:gd name="T13" fmla="*/ 31 h 62"/>
                  <a:gd name="T14" fmla="*/ 42 w 48"/>
                  <a:gd name="T15" fmla="*/ 37 h 62"/>
                  <a:gd name="T16" fmla="*/ 48 w 48"/>
                  <a:gd name="T17" fmla="*/ 37 h 62"/>
                  <a:gd name="T18" fmla="*/ 48 w 48"/>
                  <a:gd name="T19" fmla="*/ 43 h 62"/>
                  <a:gd name="T20" fmla="*/ 42 w 48"/>
                  <a:gd name="T21" fmla="*/ 43 h 62"/>
                  <a:gd name="T22" fmla="*/ 42 w 48"/>
                  <a:gd name="T23" fmla="*/ 49 h 62"/>
                  <a:gd name="T24" fmla="*/ 36 w 48"/>
                  <a:gd name="T25" fmla="*/ 49 h 62"/>
                  <a:gd name="T26" fmla="*/ 36 w 48"/>
                  <a:gd name="T27" fmla="*/ 55 h 62"/>
                  <a:gd name="T28" fmla="*/ 30 w 48"/>
                  <a:gd name="T29" fmla="*/ 55 h 62"/>
                  <a:gd name="T30" fmla="*/ 24 w 48"/>
                  <a:gd name="T31" fmla="*/ 55 h 62"/>
                  <a:gd name="T32" fmla="*/ 18 w 48"/>
                  <a:gd name="T33" fmla="*/ 55 h 62"/>
                  <a:gd name="T34" fmla="*/ 12 w 48"/>
                  <a:gd name="T35" fmla="*/ 55 h 62"/>
                  <a:gd name="T36" fmla="*/ 12 w 48"/>
                  <a:gd name="T37" fmla="*/ 62 h 62"/>
                  <a:gd name="T38" fmla="*/ 12 w 48"/>
                  <a:gd name="T39" fmla="*/ 55 h 62"/>
                  <a:gd name="T40" fmla="*/ 6 w 48"/>
                  <a:gd name="T41" fmla="*/ 55 h 62"/>
                  <a:gd name="T42" fmla="*/ 0 w 48"/>
                  <a:gd name="T43" fmla="*/ 55 h 62"/>
                  <a:gd name="T44" fmla="*/ 0 w 48"/>
                  <a:gd name="T45" fmla="*/ 49 h 62"/>
                  <a:gd name="T46" fmla="*/ 0 w 48"/>
                  <a:gd name="T47" fmla="*/ 43 h 62"/>
                  <a:gd name="T48" fmla="*/ 0 w 48"/>
                  <a:gd name="T49" fmla="*/ 37 h 62"/>
                  <a:gd name="T50" fmla="*/ 6 w 48"/>
                  <a:gd name="T51" fmla="*/ 37 h 62"/>
                  <a:gd name="T52" fmla="*/ 6 w 48"/>
                  <a:gd name="T53" fmla="*/ 31 h 62"/>
                  <a:gd name="T54" fmla="*/ 12 w 48"/>
                  <a:gd name="T55" fmla="*/ 37 h 62"/>
                  <a:gd name="T56" fmla="*/ 12 w 48"/>
                  <a:gd name="T57" fmla="*/ 31 h 62"/>
                  <a:gd name="T58" fmla="*/ 12 w 48"/>
                  <a:gd name="T59" fmla="*/ 25 h 62"/>
                  <a:gd name="T60" fmla="*/ 12 w 48"/>
                  <a:gd name="T61" fmla="*/ 18 h 62"/>
                  <a:gd name="T62" fmla="*/ 18 w 48"/>
                  <a:gd name="T63" fmla="*/ 25 h 62"/>
                  <a:gd name="T64" fmla="*/ 18 w 48"/>
                  <a:gd name="T65" fmla="*/ 18 h 62"/>
                  <a:gd name="T66" fmla="*/ 12 w 48"/>
                  <a:gd name="T67" fmla="*/ 18 h 62"/>
                  <a:gd name="T68" fmla="*/ 12 w 48"/>
                  <a:gd name="T69" fmla="*/ 12 h 62"/>
                  <a:gd name="T70" fmla="*/ 12 w 48"/>
                  <a:gd name="T71" fmla="*/ 6 h 62"/>
                  <a:gd name="T72" fmla="*/ 18 w 48"/>
                  <a:gd name="T73" fmla="*/ 6 h 62"/>
                  <a:gd name="T74" fmla="*/ 18 w 48"/>
                  <a:gd name="T75" fmla="*/ 12 h 62"/>
                  <a:gd name="T76" fmla="*/ 18 w 48"/>
                  <a:gd name="T77" fmla="*/ 6 h 62"/>
                  <a:gd name="T78" fmla="*/ 18 w 48"/>
                  <a:gd name="T79" fmla="*/ 0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2"/>
                  <a:gd name="T122" fmla="*/ 48 w 48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2">
                    <a:moveTo>
                      <a:pt x="18" y="0"/>
                    </a:moveTo>
                    <a:lnTo>
                      <a:pt x="48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0" y="55"/>
                    </a:lnTo>
                    <a:lnTo>
                      <a:pt x="24" y="55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2" y="62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8" name="Freeform 381"/>
              <p:cNvSpPr>
                <a:spLocks/>
              </p:cNvSpPr>
              <p:nvPr/>
            </p:nvSpPr>
            <p:spPr bwMode="auto">
              <a:xfrm>
                <a:off x="2485" y="2586"/>
                <a:ext cx="531" cy="419"/>
              </a:xfrm>
              <a:custGeom>
                <a:avLst/>
                <a:gdLst>
                  <a:gd name="T0" fmla="*/ 157 w 531"/>
                  <a:gd name="T1" fmla="*/ 357 h 419"/>
                  <a:gd name="T2" fmla="*/ 139 w 531"/>
                  <a:gd name="T3" fmla="*/ 369 h 419"/>
                  <a:gd name="T4" fmla="*/ 145 w 531"/>
                  <a:gd name="T5" fmla="*/ 369 h 419"/>
                  <a:gd name="T6" fmla="*/ 133 w 531"/>
                  <a:gd name="T7" fmla="*/ 400 h 419"/>
                  <a:gd name="T8" fmla="*/ 102 w 531"/>
                  <a:gd name="T9" fmla="*/ 412 h 419"/>
                  <a:gd name="T10" fmla="*/ 78 w 531"/>
                  <a:gd name="T11" fmla="*/ 400 h 419"/>
                  <a:gd name="T12" fmla="*/ 78 w 531"/>
                  <a:gd name="T13" fmla="*/ 376 h 419"/>
                  <a:gd name="T14" fmla="*/ 66 w 531"/>
                  <a:gd name="T15" fmla="*/ 363 h 419"/>
                  <a:gd name="T16" fmla="*/ 48 w 531"/>
                  <a:gd name="T17" fmla="*/ 376 h 419"/>
                  <a:gd name="T18" fmla="*/ 72 w 531"/>
                  <a:gd name="T19" fmla="*/ 357 h 419"/>
                  <a:gd name="T20" fmla="*/ 72 w 531"/>
                  <a:gd name="T21" fmla="*/ 339 h 419"/>
                  <a:gd name="T22" fmla="*/ 54 w 531"/>
                  <a:gd name="T23" fmla="*/ 326 h 419"/>
                  <a:gd name="T24" fmla="*/ 60 w 531"/>
                  <a:gd name="T25" fmla="*/ 314 h 419"/>
                  <a:gd name="T26" fmla="*/ 42 w 531"/>
                  <a:gd name="T27" fmla="*/ 308 h 419"/>
                  <a:gd name="T28" fmla="*/ 24 w 531"/>
                  <a:gd name="T29" fmla="*/ 326 h 419"/>
                  <a:gd name="T30" fmla="*/ 24 w 531"/>
                  <a:gd name="T31" fmla="*/ 308 h 419"/>
                  <a:gd name="T32" fmla="*/ 6 w 531"/>
                  <a:gd name="T33" fmla="*/ 320 h 419"/>
                  <a:gd name="T34" fmla="*/ 12 w 531"/>
                  <a:gd name="T35" fmla="*/ 308 h 419"/>
                  <a:gd name="T36" fmla="*/ 42 w 531"/>
                  <a:gd name="T37" fmla="*/ 277 h 419"/>
                  <a:gd name="T38" fmla="*/ 72 w 531"/>
                  <a:gd name="T39" fmla="*/ 259 h 419"/>
                  <a:gd name="T40" fmla="*/ 102 w 531"/>
                  <a:gd name="T41" fmla="*/ 265 h 419"/>
                  <a:gd name="T42" fmla="*/ 139 w 531"/>
                  <a:gd name="T43" fmla="*/ 259 h 419"/>
                  <a:gd name="T44" fmla="*/ 151 w 531"/>
                  <a:gd name="T45" fmla="*/ 222 h 419"/>
                  <a:gd name="T46" fmla="*/ 175 w 531"/>
                  <a:gd name="T47" fmla="*/ 216 h 419"/>
                  <a:gd name="T48" fmla="*/ 205 w 531"/>
                  <a:gd name="T49" fmla="*/ 203 h 419"/>
                  <a:gd name="T50" fmla="*/ 235 w 531"/>
                  <a:gd name="T51" fmla="*/ 222 h 419"/>
                  <a:gd name="T52" fmla="*/ 265 w 531"/>
                  <a:gd name="T53" fmla="*/ 203 h 419"/>
                  <a:gd name="T54" fmla="*/ 308 w 531"/>
                  <a:gd name="T55" fmla="*/ 197 h 419"/>
                  <a:gd name="T56" fmla="*/ 320 w 531"/>
                  <a:gd name="T57" fmla="*/ 172 h 419"/>
                  <a:gd name="T58" fmla="*/ 344 w 531"/>
                  <a:gd name="T59" fmla="*/ 154 h 419"/>
                  <a:gd name="T60" fmla="*/ 368 w 531"/>
                  <a:gd name="T61" fmla="*/ 148 h 419"/>
                  <a:gd name="T62" fmla="*/ 380 w 531"/>
                  <a:gd name="T63" fmla="*/ 117 h 419"/>
                  <a:gd name="T64" fmla="*/ 398 w 531"/>
                  <a:gd name="T65" fmla="*/ 105 h 419"/>
                  <a:gd name="T66" fmla="*/ 416 w 531"/>
                  <a:gd name="T67" fmla="*/ 93 h 419"/>
                  <a:gd name="T68" fmla="*/ 422 w 531"/>
                  <a:gd name="T69" fmla="*/ 74 h 419"/>
                  <a:gd name="T70" fmla="*/ 434 w 531"/>
                  <a:gd name="T71" fmla="*/ 68 h 419"/>
                  <a:gd name="T72" fmla="*/ 440 w 531"/>
                  <a:gd name="T73" fmla="*/ 56 h 419"/>
                  <a:gd name="T74" fmla="*/ 465 w 531"/>
                  <a:gd name="T75" fmla="*/ 49 h 419"/>
                  <a:gd name="T76" fmla="*/ 465 w 531"/>
                  <a:gd name="T77" fmla="*/ 49 h 419"/>
                  <a:gd name="T78" fmla="*/ 483 w 531"/>
                  <a:gd name="T79" fmla="*/ 37 h 419"/>
                  <a:gd name="T80" fmla="*/ 495 w 531"/>
                  <a:gd name="T81" fmla="*/ 6 h 419"/>
                  <a:gd name="T82" fmla="*/ 525 w 531"/>
                  <a:gd name="T83" fmla="*/ 6 h 419"/>
                  <a:gd name="T84" fmla="*/ 519 w 531"/>
                  <a:gd name="T85" fmla="*/ 19 h 419"/>
                  <a:gd name="T86" fmla="*/ 513 w 531"/>
                  <a:gd name="T87" fmla="*/ 31 h 419"/>
                  <a:gd name="T88" fmla="*/ 501 w 531"/>
                  <a:gd name="T89" fmla="*/ 37 h 419"/>
                  <a:gd name="T90" fmla="*/ 495 w 531"/>
                  <a:gd name="T91" fmla="*/ 62 h 419"/>
                  <a:gd name="T92" fmla="*/ 471 w 531"/>
                  <a:gd name="T93" fmla="*/ 80 h 419"/>
                  <a:gd name="T94" fmla="*/ 459 w 531"/>
                  <a:gd name="T95" fmla="*/ 99 h 419"/>
                  <a:gd name="T96" fmla="*/ 422 w 531"/>
                  <a:gd name="T97" fmla="*/ 93 h 419"/>
                  <a:gd name="T98" fmla="*/ 410 w 531"/>
                  <a:gd name="T99" fmla="*/ 111 h 419"/>
                  <a:gd name="T100" fmla="*/ 386 w 531"/>
                  <a:gd name="T101" fmla="*/ 117 h 419"/>
                  <a:gd name="T102" fmla="*/ 374 w 531"/>
                  <a:gd name="T103" fmla="*/ 148 h 419"/>
                  <a:gd name="T104" fmla="*/ 380 w 531"/>
                  <a:gd name="T105" fmla="*/ 172 h 419"/>
                  <a:gd name="T106" fmla="*/ 368 w 531"/>
                  <a:gd name="T107" fmla="*/ 203 h 419"/>
                  <a:gd name="T108" fmla="*/ 386 w 531"/>
                  <a:gd name="T109" fmla="*/ 234 h 419"/>
                  <a:gd name="T110" fmla="*/ 380 w 531"/>
                  <a:gd name="T111" fmla="*/ 271 h 419"/>
                  <a:gd name="T112" fmla="*/ 356 w 531"/>
                  <a:gd name="T113" fmla="*/ 289 h 419"/>
                  <a:gd name="T114" fmla="*/ 344 w 531"/>
                  <a:gd name="T115" fmla="*/ 308 h 419"/>
                  <a:gd name="T116" fmla="*/ 320 w 531"/>
                  <a:gd name="T117" fmla="*/ 326 h 419"/>
                  <a:gd name="T118" fmla="*/ 302 w 531"/>
                  <a:gd name="T119" fmla="*/ 351 h 419"/>
                  <a:gd name="T120" fmla="*/ 265 w 531"/>
                  <a:gd name="T121" fmla="*/ 363 h 419"/>
                  <a:gd name="T122" fmla="*/ 229 w 531"/>
                  <a:gd name="T123" fmla="*/ 369 h 419"/>
                  <a:gd name="T124" fmla="*/ 205 w 531"/>
                  <a:gd name="T125" fmla="*/ 363 h 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1"/>
                  <a:gd name="T190" fmla="*/ 0 h 419"/>
                  <a:gd name="T191" fmla="*/ 531 w 531"/>
                  <a:gd name="T192" fmla="*/ 419 h 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1" h="419">
                    <a:moveTo>
                      <a:pt x="181" y="363"/>
                    </a:move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63"/>
                    </a:lnTo>
                    <a:lnTo>
                      <a:pt x="169" y="363"/>
                    </a:lnTo>
                    <a:lnTo>
                      <a:pt x="163" y="363"/>
                    </a:lnTo>
                    <a:lnTo>
                      <a:pt x="157" y="357"/>
                    </a:lnTo>
                    <a:lnTo>
                      <a:pt x="151" y="357"/>
                    </a:lnTo>
                    <a:lnTo>
                      <a:pt x="145" y="357"/>
                    </a:lnTo>
                    <a:lnTo>
                      <a:pt x="139" y="357"/>
                    </a:lnTo>
                    <a:lnTo>
                      <a:pt x="139" y="363"/>
                    </a:lnTo>
                    <a:lnTo>
                      <a:pt x="133" y="363"/>
                    </a:lnTo>
                    <a:lnTo>
                      <a:pt x="133" y="369"/>
                    </a:lnTo>
                    <a:lnTo>
                      <a:pt x="139" y="369"/>
                    </a:lnTo>
                    <a:lnTo>
                      <a:pt x="139" y="363"/>
                    </a:lnTo>
                    <a:lnTo>
                      <a:pt x="145" y="363"/>
                    </a:lnTo>
                    <a:lnTo>
                      <a:pt x="151" y="363"/>
                    </a:lnTo>
                    <a:lnTo>
                      <a:pt x="157" y="363"/>
                    </a:lnTo>
                    <a:lnTo>
                      <a:pt x="157" y="369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76"/>
                    </a:lnTo>
                    <a:lnTo>
                      <a:pt x="139" y="376"/>
                    </a:lnTo>
                    <a:lnTo>
                      <a:pt x="139" y="382"/>
                    </a:lnTo>
                    <a:lnTo>
                      <a:pt x="139" y="388"/>
                    </a:lnTo>
                    <a:lnTo>
                      <a:pt x="133" y="388"/>
                    </a:lnTo>
                    <a:lnTo>
                      <a:pt x="133" y="394"/>
                    </a:lnTo>
                    <a:lnTo>
                      <a:pt x="133" y="400"/>
                    </a:lnTo>
                    <a:lnTo>
                      <a:pt x="127" y="400"/>
                    </a:lnTo>
                    <a:lnTo>
                      <a:pt x="121" y="400"/>
                    </a:lnTo>
                    <a:lnTo>
                      <a:pt x="114" y="400"/>
                    </a:lnTo>
                    <a:lnTo>
                      <a:pt x="114" y="406"/>
                    </a:lnTo>
                    <a:lnTo>
                      <a:pt x="108" y="406"/>
                    </a:lnTo>
                    <a:lnTo>
                      <a:pt x="108" y="412"/>
                    </a:lnTo>
                    <a:lnTo>
                      <a:pt x="102" y="412"/>
                    </a:lnTo>
                    <a:lnTo>
                      <a:pt x="102" y="419"/>
                    </a:lnTo>
                    <a:lnTo>
                      <a:pt x="96" y="419"/>
                    </a:lnTo>
                    <a:lnTo>
                      <a:pt x="96" y="412"/>
                    </a:lnTo>
                    <a:lnTo>
                      <a:pt x="90" y="412"/>
                    </a:lnTo>
                    <a:lnTo>
                      <a:pt x="84" y="406"/>
                    </a:lnTo>
                    <a:lnTo>
                      <a:pt x="78" y="406"/>
                    </a:lnTo>
                    <a:lnTo>
                      <a:pt x="78" y="400"/>
                    </a:lnTo>
                    <a:lnTo>
                      <a:pt x="72" y="400"/>
                    </a:lnTo>
                    <a:lnTo>
                      <a:pt x="72" y="394"/>
                    </a:lnTo>
                    <a:lnTo>
                      <a:pt x="72" y="388"/>
                    </a:lnTo>
                    <a:lnTo>
                      <a:pt x="66" y="382"/>
                    </a:lnTo>
                    <a:lnTo>
                      <a:pt x="72" y="382"/>
                    </a:lnTo>
                    <a:lnTo>
                      <a:pt x="72" y="376"/>
                    </a:lnTo>
                    <a:lnTo>
                      <a:pt x="78" y="376"/>
                    </a:lnTo>
                    <a:lnTo>
                      <a:pt x="84" y="376"/>
                    </a:lnTo>
                    <a:lnTo>
                      <a:pt x="84" y="369"/>
                    </a:lnTo>
                    <a:lnTo>
                      <a:pt x="78" y="363"/>
                    </a:lnTo>
                    <a:lnTo>
                      <a:pt x="78" y="357"/>
                    </a:lnTo>
                    <a:lnTo>
                      <a:pt x="72" y="357"/>
                    </a:lnTo>
                    <a:lnTo>
                      <a:pt x="72" y="363"/>
                    </a:lnTo>
                    <a:lnTo>
                      <a:pt x="66" y="363"/>
                    </a:lnTo>
                    <a:lnTo>
                      <a:pt x="66" y="369"/>
                    </a:lnTo>
                    <a:lnTo>
                      <a:pt x="60" y="369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8" y="376"/>
                    </a:lnTo>
                    <a:lnTo>
                      <a:pt x="48" y="369"/>
                    </a:lnTo>
                    <a:lnTo>
                      <a:pt x="54" y="369"/>
                    </a:lnTo>
                    <a:lnTo>
                      <a:pt x="60" y="369"/>
                    </a:lnTo>
                    <a:lnTo>
                      <a:pt x="66" y="369"/>
                    </a:lnTo>
                    <a:lnTo>
                      <a:pt x="66" y="363"/>
                    </a:lnTo>
                    <a:lnTo>
                      <a:pt x="72" y="363"/>
                    </a:lnTo>
                    <a:lnTo>
                      <a:pt x="72" y="357"/>
                    </a:lnTo>
                    <a:lnTo>
                      <a:pt x="78" y="357"/>
                    </a:lnTo>
                    <a:lnTo>
                      <a:pt x="78" y="351"/>
                    </a:lnTo>
                    <a:lnTo>
                      <a:pt x="84" y="351"/>
                    </a:lnTo>
                    <a:lnTo>
                      <a:pt x="84" y="345"/>
                    </a:lnTo>
                    <a:lnTo>
                      <a:pt x="78" y="345"/>
                    </a:lnTo>
                    <a:lnTo>
                      <a:pt x="78" y="339"/>
                    </a:lnTo>
                    <a:lnTo>
                      <a:pt x="72" y="339"/>
                    </a:lnTo>
                    <a:lnTo>
                      <a:pt x="72" y="332"/>
                    </a:lnTo>
                    <a:lnTo>
                      <a:pt x="66" y="332"/>
                    </a:lnTo>
                    <a:lnTo>
                      <a:pt x="66" y="326"/>
                    </a:lnTo>
                    <a:lnTo>
                      <a:pt x="66" y="320"/>
                    </a:lnTo>
                    <a:lnTo>
                      <a:pt x="60" y="320"/>
                    </a:lnTo>
                    <a:lnTo>
                      <a:pt x="60" y="326"/>
                    </a:lnTo>
                    <a:lnTo>
                      <a:pt x="54" y="326"/>
                    </a:lnTo>
                    <a:lnTo>
                      <a:pt x="48" y="326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48" y="320"/>
                    </a:lnTo>
                    <a:lnTo>
                      <a:pt x="54" y="320"/>
                    </a:lnTo>
                    <a:lnTo>
                      <a:pt x="54" y="314"/>
                    </a:lnTo>
                    <a:lnTo>
                      <a:pt x="60" y="314"/>
                    </a:lnTo>
                    <a:lnTo>
                      <a:pt x="54" y="308"/>
                    </a:lnTo>
                    <a:lnTo>
                      <a:pt x="54" y="314"/>
                    </a:lnTo>
                    <a:lnTo>
                      <a:pt x="48" y="314"/>
                    </a:lnTo>
                    <a:lnTo>
                      <a:pt x="48" y="320"/>
                    </a:lnTo>
                    <a:lnTo>
                      <a:pt x="42" y="320"/>
                    </a:lnTo>
                    <a:lnTo>
                      <a:pt x="42" y="314"/>
                    </a:lnTo>
                    <a:lnTo>
                      <a:pt x="42" y="308"/>
                    </a:lnTo>
                    <a:lnTo>
                      <a:pt x="42" y="314"/>
                    </a:lnTo>
                    <a:lnTo>
                      <a:pt x="36" y="314"/>
                    </a:lnTo>
                    <a:lnTo>
                      <a:pt x="36" y="320"/>
                    </a:lnTo>
                    <a:lnTo>
                      <a:pt x="36" y="326"/>
                    </a:lnTo>
                    <a:lnTo>
                      <a:pt x="36" y="320"/>
                    </a:lnTo>
                    <a:lnTo>
                      <a:pt x="30" y="320"/>
                    </a:lnTo>
                    <a:lnTo>
                      <a:pt x="24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24" y="320"/>
                    </a:lnTo>
                    <a:lnTo>
                      <a:pt x="30" y="320"/>
                    </a:lnTo>
                    <a:lnTo>
                      <a:pt x="30" y="314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18" y="308"/>
                    </a:lnTo>
                    <a:lnTo>
                      <a:pt x="18" y="314"/>
                    </a:lnTo>
                    <a:lnTo>
                      <a:pt x="12" y="314"/>
                    </a:lnTo>
                    <a:lnTo>
                      <a:pt x="12" y="320"/>
                    </a:lnTo>
                    <a:lnTo>
                      <a:pt x="6" y="320"/>
                    </a:lnTo>
                    <a:lnTo>
                      <a:pt x="6" y="326"/>
                    </a:lnTo>
                    <a:lnTo>
                      <a:pt x="6" y="320"/>
                    </a:lnTo>
                    <a:lnTo>
                      <a:pt x="12" y="320"/>
                    </a:lnTo>
                    <a:lnTo>
                      <a:pt x="12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2" y="314"/>
                    </a:lnTo>
                    <a:lnTo>
                      <a:pt x="12" y="308"/>
                    </a:lnTo>
                    <a:lnTo>
                      <a:pt x="18" y="302"/>
                    </a:lnTo>
                    <a:lnTo>
                      <a:pt x="24" y="302"/>
                    </a:lnTo>
                    <a:lnTo>
                      <a:pt x="24" y="296"/>
                    </a:lnTo>
                    <a:lnTo>
                      <a:pt x="30" y="289"/>
                    </a:lnTo>
                    <a:lnTo>
                      <a:pt x="30" y="283"/>
                    </a:lnTo>
                    <a:lnTo>
                      <a:pt x="36" y="277"/>
                    </a:lnTo>
                    <a:lnTo>
                      <a:pt x="42" y="277"/>
                    </a:lnTo>
                    <a:lnTo>
                      <a:pt x="42" y="271"/>
                    </a:lnTo>
                    <a:lnTo>
                      <a:pt x="48" y="271"/>
                    </a:lnTo>
                    <a:lnTo>
                      <a:pt x="54" y="271"/>
                    </a:lnTo>
                    <a:lnTo>
                      <a:pt x="54" y="265"/>
                    </a:lnTo>
                    <a:lnTo>
                      <a:pt x="60" y="265"/>
                    </a:lnTo>
                    <a:lnTo>
                      <a:pt x="66" y="265"/>
                    </a:lnTo>
                    <a:lnTo>
                      <a:pt x="72" y="259"/>
                    </a:lnTo>
                    <a:lnTo>
                      <a:pt x="78" y="259"/>
                    </a:lnTo>
                    <a:lnTo>
                      <a:pt x="84" y="259"/>
                    </a:lnTo>
                    <a:lnTo>
                      <a:pt x="90" y="252"/>
                    </a:lnTo>
                    <a:lnTo>
                      <a:pt x="96" y="252"/>
                    </a:lnTo>
                    <a:lnTo>
                      <a:pt x="96" y="259"/>
                    </a:lnTo>
                    <a:lnTo>
                      <a:pt x="102" y="259"/>
                    </a:lnTo>
                    <a:lnTo>
                      <a:pt x="102" y="265"/>
                    </a:lnTo>
                    <a:lnTo>
                      <a:pt x="108" y="265"/>
                    </a:lnTo>
                    <a:lnTo>
                      <a:pt x="114" y="265"/>
                    </a:lnTo>
                    <a:lnTo>
                      <a:pt x="121" y="265"/>
                    </a:lnTo>
                    <a:lnTo>
                      <a:pt x="127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39" y="252"/>
                    </a:lnTo>
                    <a:lnTo>
                      <a:pt x="145" y="252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1" y="228"/>
                    </a:lnTo>
                    <a:lnTo>
                      <a:pt x="151" y="222"/>
                    </a:lnTo>
                    <a:lnTo>
                      <a:pt x="157" y="222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9" y="216"/>
                    </a:lnTo>
                    <a:lnTo>
                      <a:pt x="175" y="216"/>
                    </a:lnTo>
                    <a:lnTo>
                      <a:pt x="181" y="216"/>
                    </a:lnTo>
                    <a:lnTo>
                      <a:pt x="187" y="216"/>
                    </a:lnTo>
                    <a:lnTo>
                      <a:pt x="193" y="216"/>
                    </a:lnTo>
                    <a:lnTo>
                      <a:pt x="199" y="216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205" y="203"/>
                    </a:lnTo>
                    <a:lnTo>
                      <a:pt x="211" y="203"/>
                    </a:lnTo>
                    <a:lnTo>
                      <a:pt x="217" y="209"/>
                    </a:lnTo>
                    <a:lnTo>
                      <a:pt x="217" y="216"/>
                    </a:lnTo>
                    <a:lnTo>
                      <a:pt x="223" y="216"/>
                    </a:lnTo>
                    <a:lnTo>
                      <a:pt x="229" y="216"/>
                    </a:lnTo>
                    <a:lnTo>
                      <a:pt x="229" y="222"/>
                    </a:lnTo>
                    <a:lnTo>
                      <a:pt x="235" y="222"/>
                    </a:lnTo>
                    <a:lnTo>
                      <a:pt x="235" y="216"/>
                    </a:lnTo>
                    <a:lnTo>
                      <a:pt x="241" y="216"/>
                    </a:lnTo>
                    <a:lnTo>
                      <a:pt x="247" y="216"/>
                    </a:lnTo>
                    <a:lnTo>
                      <a:pt x="253" y="216"/>
                    </a:lnTo>
                    <a:lnTo>
                      <a:pt x="253" y="209"/>
                    </a:lnTo>
                    <a:lnTo>
                      <a:pt x="259" y="203"/>
                    </a:lnTo>
                    <a:lnTo>
                      <a:pt x="265" y="203"/>
                    </a:lnTo>
                    <a:lnTo>
                      <a:pt x="271" y="203"/>
                    </a:lnTo>
                    <a:lnTo>
                      <a:pt x="277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197"/>
                    </a:lnTo>
                    <a:lnTo>
                      <a:pt x="302" y="197"/>
                    </a:lnTo>
                    <a:lnTo>
                      <a:pt x="308" y="197"/>
                    </a:lnTo>
                    <a:lnTo>
                      <a:pt x="308" y="191"/>
                    </a:lnTo>
                    <a:lnTo>
                      <a:pt x="314" y="185"/>
                    </a:lnTo>
                    <a:lnTo>
                      <a:pt x="314" y="179"/>
                    </a:lnTo>
                    <a:lnTo>
                      <a:pt x="320" y="179"/>
                    </a:lnTo>
                    <a:lnTo>
                      <a:pt x="326" y="179"/>
                    </a:lnTo>
                    <a:lnTo>
                      <a:pt x="326" y="172"/>
                    </a:lnTo>
                    <a:lnTo>
                      <a:pt x="320" y="172"/>
                    </a:lnTo>
                    <a:lnTo>
                      <a:pt x="320" y="166"/>
                    </a:lnTo>
                    <a:lnTo>
                      <a:pt x="326" y="166"/>
                    </a:lnTo>
                    <a:lnTo>
                      <a:pt x="332" y="166"/>
                    </a:lnTo>
                    <a:lnTo>
                      <a:pt x="338" y="166"/>
                    </a:lnTo>
                    <a:lnTo>
                      <a:pt x="344" y="166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50" y="160"/>
                    </a:lnTo>
                    <a:lnTo>
                      <a:pt x="350" y="154"/>
                    </a:lnTo>
                    <a:lnTo>
                      <a:pt x="356" y="154"/>
                    </a:lnTo>
                    <a:lnTo>
                      <a:pt x="362" y="154"/>
                    </a:lnTo>
                    <a:lnTo>
                      <a:pt x="368" y="154"/>
                    </a:lnTo>
                    <a:lnTo>
                      <a:pt x="374" y="148"/>
                    </a:lnTo>
                    <a:lnTo>
                      <a:pt x="368" y="148"/>
                    </a:lnTo>
                    <a:lnTo>
                      <a:pt x="368" y="142"/>
                    </a:lnTo>
                    <a:lnTo>
                      <a:pt x="368" y="136"/>
                    </a:lnTo>
                    <a:lnTo>
                      <a:pt x="368" y="129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74" y="117"/>
                    </a:lnTo>
                    <a:lnTo>
                      <a:pt x="380" y="117"/>
                    </a:lnTo>
                    <a:lnTo>
                      <a:pt x="380" y="111"/>
                    </a:lnTo>
                    <a:lnTo>
                      <a:pt x="380" y="117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11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8" y="111"/>
                    </a:lnTo>
                    <a:lnTo>
                      <a:pt x="404" y="111"/>
                    </a:lnTo>
                    <a:lnTo>
                      <a:pt x="404" y="105"/>
                    </a:lnTo>
                    <a:lnTo>
                      <a:pt x="410" y="105"/>
                    </a:lnTo>
                    <a:lnTo>
                      <a:pt x="410" y="99"/>
                    </a:lnTo>
                    <a:lnTo>
                      <a:pt x="416" y="99"/>
                    </a:lnTo>
                    <a:lnTo>
                      <a:pt x="416" y="93"/>
                    </a:lnTo>
                    <a:lnTo>
                      <a:pt x="422" y="93"/>
                    </a:lnTo>
                    <a:lnTo>
                      <a:pt x="416" y="93"/>
                    </a:lnTo>
                    <a:lnTo>
                      <a:pt x="416" y="86"/>
                    </a:lnTo>
                    <a:lnTo>
                      <a:pt x="410" y="80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68"/>
                    </a:lnTo>
                    <a:lnTo>
                      <a:pt x="422" y="68"/>
                    </a:lnTo>
                    <a:lnTo>
                      <a:pt x="422" y="74"/>
                    </a:lnTo>
                    <a:lnTo>
                      <a:pt x="428" y="74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34" y="62"/>
                    </a:lnTo>
                    <a:lnTo>
                      <a:pt x="434" y="56"/>
                    </a:lnTo>
                    <a:lnTo>
                      <a:pt x="428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0" y="62"/>
                    </a:lnTo>
                    <a:lnTo>
                      <a:pt x="440" y="56"/>
                    </a:lnTo>
                    <a:lnTo>
                      <a:pt x="447" y="56"/>
                    </a:lnTo>
                    <a:lnTo>
                      <a:pt x="447" y="62"/>
                    </a:lnTo>
                    <a:lnTo>
                      <a:pt x="447" y="56"/>
                    </a:lnTo>
                    <a:lnTo>
                      <a:pt x="453" y="56"/>
                    </a:lnTo>
                    <a:lnTo>
                      <a:pt x="453" y="49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3"/>
                    </a:lnTo>
                    <a:lnTo>
                      <a:pt x="465" y="49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3" y="37"/>
                    </a:lnTo>
                    <a:lnTo>
                      <a:pt x="483" y="31"/>
                    </a:lnTo>
                    <a:lnTo>
                      <a:pt x="483" y="25"/>
                    </a:lnTo>
                    <a:lnTo>
                      <a:pt x="489" y="25"/>
                    </a:lnTo>
                    <a:lnTo>
                      <a:pt x="489" y="19"/>
                    </a:lnTo>
                    <a:lnTo>
                      <a:pt x="489" y="13"/>
                    </a:lnTo>
                    <a:lnTo>
                      <a:pt x="489" y="6"/>
                    </a:lnTo>
                    <a:lnTo>
                      <a:pt x="495" y="6"/>
                    </a:lnTo>
                    <a:lnTo>
                      <a:pt x="501" y="6"/>
                    </a:lnTo>
                    <a:lnTo>
                      <a:pt x="507" y="6"/>
                    </a:lnTo>
                    <a:lnTo>
                      <a:pt x="513" y="6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25" y="13"/>
                    </a:lnTo>
                    <a:lnTo>
                      <a:pt x="531" y="13"/>
                    </a:lnTo>
                    <a:lnTo>
                      <a:pt x="531" y="19"/>
                    </a:lnTo>
                    <a:lnTo>
                      <a:pt x="525" y="19"/>
                    </a:lnTo>
                    <a:lnTo>
                      <a:pt x="525" y="13"/>
                    </a:lnTo>
                    <a:lnTo>
                      <a:pt x="525" y="19"/>
                    </a:lnTo>
                    <a:lnTo>
                      <a:pt x="519" y="19"/>
                    </a:lnTo>
                    <a:lnTo>
                      <a:pt x="519" y="25"/>
                    </a:lnTo>
                    <a:lnTo>
                      <a:pt x="519" y="19"/>
                    </a:lnTo>
                    <a:lnTo>
                      <a:pt x="525" y="19"/>
                    </a:lnTo>
                    <a:lnTo>
                      <a:pt x="525" y="25"/>
                    </a:lnTo>
                    <a:lnTo>
                      <a:pt x="519" y="25"/>
                    </a:lnTo>
                    <a:lnTo>
                      <a:pt x="513" y="25"/>
                    </a:lnTo>
                    <a:lnTo>
                      <a:pt x="513" y="31"/>
                    </a:lnTo>
                    <a:lnTo>
                      <a:pt x="519" y="31"/>
                    </a:lnTo>
                    <a:lnTo>
                      <a:pt x="513" y="31"/>
                    </a:lnTo>
                    <a:lnTo>
                      <a:pt x="507" y="31"/>
                    </a:lnTo>
                    <a:lnTo>
                      <a:pt x="507" y="37"/>
                    </a:lnTo>
                    <a:lnTo>
                      <a:pt x="513" y="37"/>
                    </a:lnTo>
                    <a:lnTo>
                      <a:pt x="507" y="37"/>
                    </a:lnTo>
                    <a:lnTo>
                      <a:pt x="501" y="37"/>
                    </a:lnTo>
                    <a:lnTo>
                      <a:pt x="507" y="37"/>
                    </a:lnTo>
                    <a:lnTo>
                      <a:pt x="507" y="43"/>
                    </a:lnTo>
                    <a:lnTo>
                      <a:pt x="507" y="49"/>
                    </a:lnTo>
                    <a:lnTo>
                      <a:pt x="501" y="49"/>
                    </a:lnTo>
                    <a:lnTo>
                      <a:pt x="501" y="56"/>
                    </a:lnTo>
                    <a:lnTo>
                      <a:pt x="495" y="56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83" y="74"/>
                    </a:lnTo>
                    <a:lnTo>
                      <a:pt x="483" y="80"/>
                    </a:lnTo>
                    <a:lnTo>
                      <a:pt x="477" y="80"/>
                    </a:lnTo>
                    <a:lnTo>
                      <a:pt x="471" y="80"/>
                    </a:lnTo>
                    <a:lnTo>
                      <a:pt x="471" y="86"/>
                    </a:lnTo>
                    <a:lnTo>
                      <a:pt x="471" y="93"/>
                    </a:lnTo>
                    <a:lnTo>
                      <a:pt x="471" y="99"/>
                    </a:lnTo>
                    <a:lnTo>
                      <a:pt x="465" y="99"/>
                    </a:lnTo>
                    <a:lnTo>
                      <a:pt x="465" y="105"/>
                    </a:lnTo>
                    <a:lnTo>
                      <a:pt x="459" y="105"/>
                    </a:lnTo>
                    <a:lnTo>
                      <a:pt x="459" y="99"/>
                    </a:lnTo>
                    <a:lnTo>
                      <a:pt x="453" y="99"/>
                    </a:lnTo>
                    <a:lnTo>
                      <a:pt x="447" y="99"/>
                    </a:lnTo>
                    <a:lnTo>
                      <a:pt x="447" y="93"/>
                    </a:lnTo>
                    <a:lnTo>
                      <a:pt x="440" y="93"/>
                    </a:lnTo>
                    <a:lnTo>
                      <a:pt x="434" y="93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22" y="99"/>
                    </a:lnTo>
                    <a:lnTo>
                      <a:pt x="416" y="99"/>
                    </a:lnTo>
                    <a:lnTo>
                      <a:pt x="416" y="105"/>
                    </a:lnTo>
                    <a:lnTo>
                      <a:pt x="416" y="111"/>
                    </a:lnTo>
                    <a:lnTo>
                      <a:pt x="416" y="117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04" y="111"/>
                    </a:lnTo>
                    <a:lnTo>
                      <a:pt x="404" y="117"/>
                    </a:lnTo>
                    <a:lnTo>
                      <a:pt x="398" y="117"/>
                    </a:lnTo>
                    <a:lnTo>
                      <a:pt x="392" y="117"/>
                    </a:lnTo>
                    <a:lnTo>
                      <a:pt x="386" y="117"/>
                    </a:lnTo>
                    <a:lnTo>
                      <a:pt x="380" y="117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74" y="136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80" y="148"/>
                    </a:lnTo>
                    <a:lnTo>
                      <a:pt x="380" y="154"/>
                    </a:lnTo>
                    <a:lnTo>
                      <a:pt x="386" y="154"/>
                    </a:lnTo>
                    <a:lnTo>
                      <a:pt x="386" y="160"/>
                    </a:lnTo>
                    <a:lnTo>
                      <a:pt x="386" y="166"/>
                    </a:lnTo>
                    <a:lnTo>
                      <a:pt x="386" y="172"/>
                    </a:lnTo>
                    <a:lnTo>
                      <a:pt x="380" y="172"/>
                    </a:lnTo>
                    <a:lnTo>
                      <a:pt x="374" y="172"/>
                    </a:lnTo>
                    <a:lnTo>
                      <a:pt x="368" y="172"/>
                    </a:lnTo>
                    <a:lnTo>
                      <a:pt x="368" y="179"/>
                    </a:lnTo>
                    <a:lnTo>
                      <a:pt x="368" y="185"/>
                    </a:lnTo>
                    <a:lnTo>
                      <a:pt x="368" y="191"/>
                    </a:lnTo>
                    <a:lnTo>
                      <a:pt x="368" y="197"/>
                    </a:lnTo>
                    <a:lnTo>
                      <a:pt x="368" y="203"/>
                    </a:lnTo>
                    <a:lnTo>
                      <a:pt x="368" y="209"/>
                    </a:lnTo>
                    <a:lnTo>
                      <a:pt x="374" y="209"/>
                    </a:lnTo>
                    <a:lnTo>
                      <a:pt x="380" y="209"/>
                    </a:lnTo>
                    <a:lnTo>
                      <a:pt x="380" y="216"/>
                    </a:lnTo>
                    <a:lnTo>
                      <a:pt x="380" y="222"/>
                    </a:lnTo>
                    <a:lnTo>
                      <a:pt x="386" y="228"/>
                    </a:lnTo>
                    <a:lnTo>
                      <a:pt x="386" y="234"/>
                    </a:lnTo>
                    <a:lnTo>
                      <a:pt x="386" y="240"/>
                    </a:lnTo>
                    <a:lnTo>
                      <a:pt x="386" y="246"/>
                    </a:lnTo>
                    <a:lnTo>
                      <a:pt x="386" y="252"/>
                    </a:lnTo>
                    <a:lnTo>
                      <a:pt x="386" y="259"/>
                    </a:lnTo>
                    <a:lnTo>
                      <a:pt x="386" y="265"/>
                    </a:lnTo>
                    <a:lnTo>
                      <a:pt x="386" y="271"/>
                    </a:lnTo>
                    <a:lnTo>
                      <a:pt x="380" y="271"/>
                    </a:lnTo>
                    <a:lnTo>
                      <a:pt x="374" y="271"/>
                    </a:lnTo>
                    <a:lnTo>
                      <a:pt x="374" y="277"/>
                    </a:lnTo>
                    <a:lnTo>
                      <a:pt x="368" y="277"/>
                    </a:lnTo>
                    <a:lnTo>
                      <a:pt x="368" y="283"/>
                    </a:lnTo>
                    <a:lnTo>
                      <a:pt x="362" y="283"/>
                    </a:lnTo>
                    <a:lnTo>
                      <a:pt x="362" y="289"/>
                    </a:lnTo>
                    <a:lnTo>
                      <a:pt x="356" y="289"/>
                    </a:lnTo>
                    <a:lnTo>
                      <a:pt x="350" y="289"/>
                    </a:lnTo>
                    <a:lnTo>
                      <a:pt x="350" y="296"/>
                    </a:lnTo>
                    <a:lnTo>
                      <a:pt x="356" y="296"/>
                    </a:lnTo>
                    <a:lnTo>
                      <a:pt x="350" y="296"/>
                    </a:lnTo>
                    <a:lnTo>
                      <a:pt x="350" y="302"/>
                    </a:lnTo>
                    <a:lnTo>
                      <a:pt x="344" y="302"/>
                    </a:lnTo>
                    <a:lnTo>
                      <a:pt x="344" y="308"/>
                    </a:lnTo>
                    <a:lnTo>
                      <a:pt x="344" y="314"/>
                    </a:lnTo>
                    <a:lnTo>
                      <a:pt x="338" y="314"/>
                    </a:lnTo>
                    <a:lnTo>
                      <a:pt x="332" y="314"/>
                    </a:lnTo>
                    <a:lnTo>
                      <a:pt x="332" y="320"/>
                    </a:lnTo>
                    <a:lnTo>
                      <a:pt x="326" y="320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20" y="332"/>
                    </a:lnTo>
                    <a:lnTo>
                      <a:pt x="314" y="332"/>
                    </a:lnTo>
                    <a:lnTo>
                      <a:pt x="308" y="332"/>
                    </a:lnTo>
                    <a:lnTo>
                      <a:pt x="308" y="339"/>
                    </a:lnTo>
                    <a:lnTo>
                      <a:pt x="302" y="339"/>
                    </a:lnTo>
                    <a:lnTo>
                      <a:pt x="302" y="345"/>
                    </a:lnTo>
                    <a:lnTo>
                      <a:pt x="302" y="351"/>
                    </a:lnTo>
                    <a:lnTo>
                      <a:pt x="296" y="351"/>
                    </a:lnTo>
                    <a:lnTo>
                      <a:pt x="290" y="357"/>
                    </a:lnTo>
                    <a:lnTo>
                      <a:pt x="284" y="357"/>
                    </a:lnTo>
                    <a:lnTo>
                      <a:pt x="277" y="357"/>
                    </a:lnTo>
                    <a:lnTo>
                      <a:pt x="271" y="357"/>
                    </a:lnTo>
                    <a:lnTo>
                      <a:pt x="265" y="357"/>
                    </a:lnTo>
                    <a:lnTo>
                      <a:pt x="265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3" y="369"/>
                    </a:lnTo>
                    <a:lnTo>
                      <a:pt x="247" y="369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29" y="369"/>
                    </a:lnTo>
                    <a:lnTo>
                      <a:pt x="223" y="369"/>
                    </a:lnTo>
                    <a:lnTo>
                      <a:pt x="217" y="369"/>
                    </a:lnTo>
                    <a:lnTo>
                      <a:pt x="211" y="369"/>
                    </a:lnTo>
                    <a:lnTo>
                      <a:pt x="211" y="363"/>
                    </a:lnTo>
                    <a:lnTo>
                      <a:pt x="205" y="363"/>
                    </a:lnTo>
                    <a:lnTo>
                      <a:pt x="205" y="369"/>
                    </a:lnTo>
                    <a:lnTo>
                      <a:pt x="205" y="363"/>
                    </a:lnTo>
                    <a:lnTo>
                      <a:pt x="199" y="363"/>
                    </a:lnTo>
                    <a:lnTo>
                      <a:pt x="199" y="369"/>
                    </a:lnTo>
                    <a:lnTo>
                      <a:pt x="193" y="369"/>
                    </a:lnTo>
                    <a:lnTo>
                      <a:pt x="193" y="363"/>
                    </a:lnTo>
                    <a:lnTo>
                      <a:pt x="187" y="363"/>
                    </a:lnTo>
                    <a:lnTo>
                      <a:pt x="181" y="36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9" name="Rectangle 382"/>
              <p:cNvSpPr>
                <a:spLocks noChangeArrowheads="1"/>
              </p:cNvSpPr>
              <p:nvPr/>
            </p:nvSpPr>
            <p:spPr bwMode="auto">
              <a:xfrm>
                <a:off x="2424" y="1380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Freeform 383"/>
              <p:cNvSpPr>
                <a:spLocks/>
              </p:cNvSpPr>
              <p:nvPr/>
            </p:nvSpPr>
            <p:spPr bwMode="auto">
              <a:xfrm>
                <a:off x="2491" y="1393"/>
                <a:ext cx="36" cy="24"/>
              </a:xfrm>
              <a:custGeom>
                <a:avLst/>
                <a:gdLst>
                  <a:gd name="T0" fmla="*/ 30 w 36"/>
                  <a:gd name="T1" fmla="*/ 0 h 24"/>
                  <a:gd name="T2" fmla="*/ 30 w 36"/>
                  <a:gd name="T3" fmla="*/ 6 h 24"/>
                  <a:gd name="T4" fmla="*/ 36 w 36"/>
                  <a:gd name="T5" fmla="*/ 6 h 24"/>
                  <a:gd name="T6" fmla="*/ 30 w 36"/>
                  <a:gd name="T7" fmla="*/ 12 h 24"/>
                  <a:gd name="T8" fmla="*/ 30 w 36"/>
                  <a:gd name="T9" fmla="*/ 18 h 24"/>
                  <a:gd name="T10" fmla="*/ 24 w 36"/>
                  <a:gd name="T11" fmla="*/ 18 h 24"/>
                  <a:gd name="T12" fmla="*/ 18 w 36"/>
                  <a:gd name="T13" fmla="*/ 18 h 24"/>
                  <a:gd name="T14" fmla="*/ 12 w 36"/>
                  <a:gd name="T15" fmla="*/ 18 h 24"/>
                  <a:gd name="T16" fmla="*/ 12 w 36"/>
                  <a:gd name="T17" fmla="*/ 24 h 24"/>
                  <a:gd name="T18" fmla="*/ 12 w 36"/>
                  <a:gd name="T19" fmla="*/ 18 h 24"/>
                  <a:gd name="T20" fmla="*/ 6 w 36"/>
                  <a:gd name="T21" fmla="*/ 24 h 24"/>
                  <a:gd name="T22" fmla="*/ 0 w 36"/>
                  <a:gd name="T23" fmla="*/ 24 h 24"/>
                  <a:gd name="T24" fmla="*/ 0 w 36"/>
                  <a:gd name="T25" fmla="*/ 18 h 24"/>
                  <a:gd name="T26" fmla="*/ 0 w 36"/>
                  <a:gd name="T27" fmla="*/ 12 h 24"/>
                  <a:gd name="T28" fmla="*/ 6 w 36"/>
                  <a:gd name="T29" fmla="*/ 12 h 24"/>
                  <a:gd name="T30" fmla="*/ 12 w 36"/>
                  <a:gd name="T31" fmla="*/ 12 h 24"/>
                  <a:gd name="T32" fmla="*/ 12 w 36"/>
                  <a:gd name="T33" fmla="*/ 6 h 24"/>
                  <a:gd name="T34" fmla="*/ 18 w 36"/>
                  <a:gd name="T35" fmla="*/ 6 h 24"/>
                  <a:gd name="T36" fmla="*/ 24 w 36"/>
                  <a:gd name="T37" fmla="*/ 6 h 24"/>
                  <a:gd name="T38" fmla="*/ 30 w 36"/>
                  <a:gd name="T39" fmla="*/ 0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4"/>
                  <a:gd name="T62" fmla="*/ 36 w 36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4">
                    <a:moveTo>
                      <a:pt x="30" y="0"/>
                    </a:moveTo>
                    <a:lnTo>
                      <a:pt x="30" y="6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1" name="Freeform 384"/>
              <p:cNvSpPr>
                <a:spLocks noEditPoints="1"/>
              </p:cNvSpPr>
              <p:nvPr/>
            </p:nvSpPr>
            <p:spPr bwMode="auto">
              <a:xfrm>
                <a:off x="2436" y="1393"/>
                <a:ext cx="55" cy="24"/>
              </a:xfrm>
              <a:custGeom>
                <a:avLst/>
                <a:gdLst>
                  <a:gd name="T0" fmla="*/ 19 w 55"/>
                  <a:gd name="T1" fmla="*/ 24 h 24"/>
                  <a:gd name="T2" fmla="*/ 19 w 55"/>
                  <a:gd name="T3" fmla="*/ 18 h 24"/>
                  <a:gd name="T4" fmla="*/ 13 w 55"/>
                  <a:gd name="T5" fmla="*/ 18 h 24"/>
                  <a:gd name="T6" fmla="*/ 19 w 55"/>
                  <a:gd name="T7" fmla="*/ 18 h 24"/>
                  <a:gd name="T8" fmla="*/ 19 w 55"/>
                  <a:gd name="T9" fmla="*/ 24 h 24"/>
                  <a:gd name="T10" fmla="*/ 13 w 55"/>
                  <a:gd name="T11" fmla="*/ 24 h 24"/>
                  <a:gd name="T12" fmla="*/ 7 w 55"/>
                  <a:gd name="T13" fmla="*/ 24 h 24"/>
                  <a:gd name="T14" fmla="*/ 7 w 55"/>
                  <a:gd name="T15" fmla="*/ 18 h 24"/>
                  <a:gd name="T16" fmla="*/ 13 w 55"/>
                  <a:gd name="T17" fmla="*/ 18 h 24"/>
                  <a:gd name="T18" fmla="*/ 7 w 55"/>
                  <a:gd name="T19" fmla="*/ 18 h 24"/>
                  <a:gd name="T20" fmla="*/ 7 w 55"/>
                  <a:gd name="T21" fmla="*/ 12 h 24"/>
                  <a:gd name="T22" fmla="*/ 0 w 55"/>
                  <a:gd name="T23" fmla="*/ 12 h 24"/>
                  <a:gd name="T24" fmla="*/ 0 w 55"/>
                  <a:gd name="T25" fmla="*/ 6 h 24"/>
                  <a:gd name="T26" fmla="*/ 7 w 55"/>
                  <a:gd name="T27" fmla="*/ 6 h 24"/>
                  <a:gd name="T28" fmla="*/ 13 w 55"/>
                  <a:gd name="T29" fmla="*/ 6 h 24"/>
                  <a:gd name="T30" fmla="*/ 19 w 55"/>
                  <a:gd name="T31" fmla="*/ 6 h 24"/>
                  <a:gd name="T32" fmla="*/ 25 w 55"/>
                  <a:gd name="T33" fmla="*/ 6 h 24"/>
                  <a:gd name="T34" fmla="*/ 25 w 55"/>
                  <a:gd name="T35" fmla="*/ 0 h 24"/>
                  <a:gd name="T36" fmla="*/ 31 w 55"/>
                  <a:gd name="T37" fmla="*/ 0 h 24"/>
                  <a:gd name="T38" fmla="*/ 31 w 55"/>
                  <a:gd name="T39" fmla="*/ 6 h 24"/>
                  <a:gd name="T40" fmla="*/ 37 w 55"/>
                  <a:gd name="T41" fmla="*/ 6 h 24"/>
                  <a:gd name="T42" fmla="*/ 43 w 55"/>
                  <a:gd name="T43" fmla="*/ 12 h 24"/>
                  <a:gd name="T44" fmla="*/ 49 w 55"/>
                  <a:gd name="T45" fmla="*/ 12 h 24"/>
                  <a:gd name="T46" fmla="*/ 55 w 55"/>
                  <a:gd name="T47" fmla="*/ 12 h 24"/>
                  <a:gd name="T48" fmla="*/ 55 w 55"/>
                  <a:gd name="T49" fmla="*/ 18 h 24"/>
                  <a:gd name="T50" fmla="*/ 49 w 55"/>
                  <a:gd name="T51" fmla="*/ 18 h 24"/>
                  <a:gd name="T52" fmla="*/ 49 w 55"/>
                  <a:gd name="T53" fmla="*/ 24 h 24"/>
                  <a:gd name="T54" fmla="*/ 43 w 55"/>
                  <a:gd name="T55" fmla="*/ 24 h 24"/>
                  <a:gd name="T56" fmla="*/ 37 w 55"/>
                  <a:gd name="T57" fmla="*/ 24 h 24"/>
                  <a:gd name="T58" fmla="*/ 31 w 55"/>
                  <a:gd name="T59" fmla="*/ 18 h 24"/>
                  <a:gd name="T60" fmla="*/ 25 w 55"/>
                  <a:gd name="T61" fmla="*/ 12 h 24"/>
                  <a:gd name="T62" fmla="*/ 25 w 55"/>
                  <a:gd name="T63" fmla="*/ 18 h 24"/>
                  <a:gd name="T64" fmla="*/ 19 w 55"/>
                  <a:gd name="T65" fmla="*/ 18 h 24"/>
                  <a:gd name="T66" fmla="*/ 19 w 55"/>
                  <a:gd name="T67" fmla="*/ 24 h 24"/>
                  <a:gd name="T68" fmla="*/ 13 w 55"/>
                  <a:gd name="T69" fmla="*/ 18 h 24"/>
                  <a:gd name="T70" fmla="*/ 13 w 55"/>
                  <a:gd name="T71" fmla="*/ 12 h 24"/>
                  <a:gd name="T72" fmla="*/ 19 w 55"/>
                  <a:gd name="T73" fmla="*/ 12 h 24"/>
                  <a:gd name="T74" fmla="*/ 13 w 55"/>
                  <a:gd name="T75" fmla="*/ 12 h 24"/>
                  <a:gd name="T76" fmla="*/ 13 w 55"/>
                  <a:gd name="T77" fmla="*/ 1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24"/>
                  <a:gd name="T119" fmla="*/ 55 w 55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24">
                    <a:moveTo>
                      <a:pt x="19" y="24"/>
                    </a:moveTo>
                    <a:lnTo>
                      <a:pt x="19" y="18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49" y="18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1" y="1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9" y="24"/>
                    </a:lnTo>
                    <a:close/>
                    <a:moveTo>
                      <a:pt x="13" y="18"/>
                    </a:moveTo>
                    <a:lnTo>
                      <a:pt x="13" y="12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2" name="Freeform 385"/>
              <p:cNvSpPr>
                <a:spLocks/>
              </p:cNvSpPr>
              <p:nvPr/>
            </p:nvSpPr>
            <p:spPr bwMode="auto">
              <a:xfrm>
                <a:off x="2418" y="1399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3" name="Freeform 386"/>
              <p:cNvSpPr>
                <a:spLocks/>
              </p:cNvSpPr>
              <p:nvPr/>
            </p:nvSpPr>
            <p:spPr bwMode="auto">
              <a:xfrm>
                <a:off x="2388" y="1405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6 w 24"/>
                  <a:gd name="T3" fmla="*/ 0 h 6"/>
                  <a:gd name="T4" fmla="*/ 12 w 24"/>
                  <a:gd name="T5" fmla="*/ 0 h 6"/>
                  <a:gd name="T6" fmla="*/ 18 w 24"/>
                  <a:gd name="T7" fmla="*/ 0 h 6"/>
                  <a:gd name="T8" fmla="*/ 24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18 w 24"/>
                  <a:gd name="T17" fmla="*/ 6 h 6"/>
                  <a:gd name="T18" fmla="*/ 12 w 24"/>
                  <a:gd name="T19" fmla="*/ 6 h 6"/>
                  <a:gd name="T20" fmla="*/ 6 w 24"/>
                  <a:gd name="T21" fmla="*/ 6 h 6"/>
                  <a:gd name="T22" fmla="*/ 0 w 2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"/>
                  <a:gd name="T38" fmla="*/ 24 w 2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4" name="Freeform 387"/>
              <p:cNvSpPr>
                <a:spLocks/>
              </p:cNvSpPr>
              <p:nvPr/>
            </p:nvSpPr>
            <p:spPr bwMode="auto">
              <a:xfrm>
                <a:off x="2449" y="140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5" name="Freeform 388"/>
              <p:cNvSpPr>
                <a:spLocks/>
              </p:cNvSpPr>
              <p:nvPr/>
            </p:nvSpPr>
            <p:spPr bwMode="auto">
              <a:xfrm>
                <a:off x="2280" y="147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6" name="Freeform 389"/>
              <p:cNvSpPr>
                <a:spLocks/>
              </p:cNvSpPr>
              <p:nvPr/>
            </p:nvSpPr>
            <p:spPr bwMode="auto">
              <a:xfrm>
                <a:off x="2104" y="1534"/>
                <a:ext cx="25" cy="12"/>
              </a:xfrm>
              <a:custGeom>
                <a:avLst/>
                <a:gdLst>
                  <a:gd name="T0" fmla="*/ 7 w 25"/>
                  <a:gd name="T1" fmla="*/ 12 h 12"/>
                  <a:gd name="T2" fmla="*/ 0 w 25"/>
                  <a:gd name="T3" fmla="*/ 12 h 12"/>
                  <a:gd name="T4" fmla="*/ 0 w 25"/>
                  <a:gd name="T5" fmla="*/ 6 h 12"/>
                  <a:gd name="T6" fmla="*/ 7 w 25"/>
                  <a:gd name="T7" fmla="*/ 6 h 12"/>
                  <a:gd name="T8" fmla="*/ 7 w 25"/>
                  <a:gd name="T9" fmla="*/ 0 h 12"/>
                  <a:gd name="T10" fmla="*/ 7 w 25"/>
                  <a:gd name="T11" fmla="*/ 6 h 12"/>
                  <a:gd name="T12" fmla="*/ 13 w 25"/>
                  <a:gd name="T13" fmla="*/ 6 h 12"/>
                  <a:gd name="T14" fmla="*/ 19 w 25"/>
                  <a:gd name="T15" fmla="*/ 6 h 12"/>
                  <a:gd name="T16" fmla="*/ 19 w 25"/>
                  <a:gd name="T17" fmla="*/ 0 h 12"/>
                  <a:gd name="T18" fmla="*/ 25 w 25"/>
                  <a:gd name="T19" fmla="*/ 6 h 12"/>
                  <a:gd name="T20" fmla="*/ 19 w 25"/>
                  <a:gd name="T21" fmla="*/ 12 h 12"/>
                  <a:gd name="T22" fmla="*/ 13 w 25"/>
                  <a:gd name="T23" fmla="*/ 12 h 12"/>
                  <a:gd name="T24" fmla="*/ 7 w 25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2"/>
                  <a:gd name="T41" fmla="*/ 25 w 2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2">
                    <a:moveTo>
                      <a:pt x="7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7" name="Rectangle 390"/>
              <p:cNvSpPr>
                <a:spLocks noChangeArrowheads="1"/>
              </p:cNvSpPr>
              <p:nvPr/>
            </p:nvSpPr>
            <p:spPr bwMode="auto">
              <a:xfrm>
                <a:off x="1948" y="1491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Freeform 391"/>
              <p:cNvSpPr>
                <a:spLocks/>
              </p:cNvSpPr>
              <p:nvPr/>
            </p:nvSpPr>
            <p:spPr bwMode="auto">
              <a:xfrm>
                <a:off x="1700" y="1436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6 h 6"/>
                  <a:gd name="T6" fmla="*/ 0 w 12"/>
                  <a:gd name="T7" fmla="*/ 0 h 6"/>
                  <a:gd name="T8" fmla="*/ 6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9" name="Rectangle 392"/>
              <p:cNvSpPr>
                <a:spLocks noChangeArrowheads="1"/>
              </p:cNvSpPr>
              <p:nvPr/>
            </p:nvSpPr>
            <p:spPr bwMode="auto">
              <a:xfrm>
                <a:off x="1972" y="1522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Rectangle 393"/>
              <p:cNvSpPr>
                <a:spLocks noChangeArrowheads="1"/>
              </p:cNvSpPr>
              <p:nvPr/>
            </p:nvSpPr>
            <p:spPr bwMode="auto">
              <a:xfrm>
                <a:off x="2455" y="1528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94"/>
              <p:cNvSpPr>
                <a:spLocks/>
              </p:cNvSpPr>
              <p:nvPr/>
            </p:nvSpPr>
            <p:spPr bwMode="auto">
              <a:xfrm>
                <a:off x="2430" y="15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2" name="Freeform 395"/>
              <p:cNvSpPr>
                <a:spLocks/>
              </p:cNvSpPr>
              <p:nvPr/>
            </p:nvSpPr>
            <p:spPr bwMode="auto">
              <a:xfrm>
                <a:off x="553" y="2359"/>
                <a:ext cx="24" cy="43"/>
              </a:xfrm>
              <a:custGeom>
                <a:avLst/>
                <a:gdLst>
                  <a:gd name="T0" fmla="*/ 18 w 24"/>
                  <a:gd name="T1" fmla="*/ 24 h 43"/>
                  <a:gd name="T2" fmla="*/ 18 w 24"/>
                  <a:gd name="T3" fmla="*/ 18 h 43"/>
                  <a:gd name="T4" fmla="*/ 18 w 24"/>
                  <a:gd name="T5" fmla="*/ 12 h 43"/>
                  <a:gd name="T6" fmla="*/ 12 w 24"/>
                  <a:gd name="T7" fmla="*/ 12 h 43"/>
                  <a:gd name="T8" fmla="*/ 12 w 24"/>
                  <a:gd name="T9" fmla="*/ 18 h 43"/>
                  <a:gd name="T10" fmla="*/ 6 w 24"/>
                  <a:gd name="T11" fmla="*/ 18 h 43"/>
                  <a:gd name="T12" fmla="*/ 6 w 24"/>
                  <a:gd name="T13" fmla="*/ 24 h 43"/>
                  <a:gd name="T14" fmla="*/ 6 w 24"/>
                  <a:gd name="T15" fmla="*/ 30 h 43"/>
                  <a:gd name="T16" fmla="*/ 6 w 24"/>
                  <a:gd name="T17" fmla="*/ 36 h 43"/>
                  <a:gd name="T18" fmla="*/ 12 w 24"/>
                  <a:gd name="T19" fmla="*/ 43 h 43"/>
                  <a:gd name="T20" fmla="*/ 6 w 24"/>
                  <a:gd name="T21" fmla="*/ 43 h 43"/>
                  <a:gd name="T22" fmla="*/ 6 w 24"/>
                  <a:gd name="T23" fmla="*/ 36 h 43"/>
                  <a:gd name="T24" fmla="*/ 0 w 24"/>
                  <a:gd name="T25" fmla="*/ 36 h 43"/>
                  <a:gd name="T26" fmla="*/ 0 w 24"/>
                  <a:gd name="T27" fmla="*/ 30 h 43"/>
                  <a:gd name="T28" fmla="*/ 0 w 24"/>
                  <a:gd name="T29" fmla="*/ 24 h 43"/>
                  <a:gd name="T30" fmla="*/ 6 w 24"/>
                  <a:gd name="T31" fmla="*/ 24 h 43"/>
                  <a:gd name="T32" fmla="*/ 6 w 24"/>
                  <a:gd name="T33" fmla="*/ 18 h 43"/>
                  <a:gd name="T34" fmla="*/ 6 w 24"/>
                  <a:gd name="T35" fmla="*/ 12 h 43"/>
                  <a:gd name="T36" fmla="*/ 12 w 24"/>
                  <a:gd name="T37" fmla="*/ 12 h 43"/>
                  <a:gd name="T38" fmla="*/ 12 w 24"/>
                  <a:gd name="T39" fmla="*/ 6 h 43"/>
                  <a:gd name="T40" fmla="*/ 18 w 24"/>
                  <a:gd name="T41" fmla="*/ 6 h 43"/>
                  <a:gd name="T42" fmla="*/ 18 w 24"/>
                  <a:gd name="T43" fmla="*/ 0 h 43"/>
                  <a:gd name="T44" fmla="*/ 24 w 24"/>
                  <a:gd name="T45" fmla="*/ 0 h 43"/>
                  <a:gd name="T46" fmla="*/ 24 w 24"/>
                  <a:gd name="T47" fmla="*/ 6 h 43"/>
                  <a:gd name="T48" fmla="*/ 24 w 24"/>
                  <a:gd name="T49" fmla="*/ 12 h 43"/>
                  <a:gd name="T50" fmla="*/ 18 w 24"/>
                  <a:gd name="T51" fmla="*/ 12 h 43"/>
                  <a:gd name="T52" fmla="*/ 24 w 24"/>
                  <a:gd name="T53" fmla="*/ 12 h 43"/>
                  <a:gd name="T54" fmla="*/ 24 w 24"/>
                  <a:gd name="T55" fmla="*/ 18 h 43"/>
                  <a:gd name="T56" fmla="*/ 24 w 24"/>
                  <a:gd name="T57" fmla="*/ 24 h 43"/>
                  <a:gd name="T58" fmla="*/ 18 w 24"/>
                  <a:gd name="T59" fmla="*/ 24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43"/>
                  <a:gd name="T92" fmla="*/ 24 w 24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43">
                    <a:moveTo>
                      <a:pt x="18" y="24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3" name="Freeform 396"/>
              <p:cNvSpPr>
                <a:spLocks/>
              </p:cNvSpPr>
              <p:nvPr/>
            </p:nvSpPr>
            <p:spPr bwMode="auto">
              <a:xfrm>
                <a:off x="1356" y="2482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6 w 18"/>
                  <a:gd name="T3" fmla="*/ 18 h 24"/>
                  <a:gd name="T4" fmla="*/ 0 w 18"/>
                  <a:gd name="T5" fmla="*/ 18 h 24"/>
                  <a:gd name="T6" fmla="*/ 0 w 18"/>
                  <a:gd name="T7" fmla="*/ 12 h 24"/>
                  <a:gd name="T8" fmla="*/ 0 w 18"/>
                  <a:gd name="T9" fmla="*/ 6 h 24"/>
                  <a:gd name="T10" fmla="*/ 0 w 18"/>
                  <a:gd name="T11" fmla="*/ 0 h 24"/>
                  <a:gd name="T12" fmla="*/ 6 w 18"/>
                  <a:gd name="T13" fmla="*/ 0 h 24"/>
                  <a:gd name="T14" fmla="*/ 12 w 18"/>
                  <a:gd name="T15" fmla="*/ 6 h 24"/>
                  <a:gd name="T16" fmla="*/ 18 w 18"/>
                  <a:gd name="T17" fmla="*/ 6 h 24"/>
                  <a:gd name="T18" fmla="*/ 18 w 18"/>
                  <a:gd name="T19" fmla="*/ 12 h 24"/>
                  <a:gd name="T20" fmla="*/ 12 w 18"/>
                  <a:gd name="T21" fmla="*/ 12 h 24"/>
                  <a:gd name="T22" fmla="*/ 12 w 18"/>
                  <a:gd name="T23" fmla="*/ 18 h 24"/>
                  <a:gd name="T24" fmla="*/ 12 w 18"/>
                  <a:gd name="T25" fmla="*/ 24 h 24"/>
                  <a:gd name="T26" fmla="*/ 6 w 18"/>
                  <a:gd name="T27" fmla="*/ 2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4"/>
                  <a:gd name="T44" fmla="*/ 18 w 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4">
                    <a:moveTo>
                      <a:pt x="6" y="24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4" name="Freeform 397"/>
              <p:cNvSpPr>
                <a:spLocks/>
              </p:cNvSpPr>
              <p:nvPr/>
            </p:nvSpPr>
            <p:spPr bwMode="auto">
              <a:xfrm>
                <a:off x="3239" y="254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12 h 19"/>
                  <a:gd name="T4" fmla="*/ 6 w 6"/>
                  <a:gd name="T5" fmla="*/ 6 h 19"/>
                  <a:gd name="T6" fmla="*/ 0 w 6"/>
                  <a:gd name="T7" fmla="*/ 6 h 19"/>
                  <a:gd name="T8" fmla="*/ 0 w 6"/>
                  <a:gd name="T9" fmla="*/ 0 h 19"/>
                  <a:gd name="T10" fmla="*/ 6 w 6"/>
                  <a:gd name="T11" fmla="*/ 0 h 19"/>
                  <a:gd name="T12" fmla="*/ 6 w 6"/>
                  <a:gd name="T13" fmla="*/ 6 h 19"/>
                  <a:gd name="T14" fmla="*/ 6 w 6"/>
                  <a:gd name="T15" fmla="*/ 12 h 19"/>
                  <a:gd name="T16" fmla="*/ 6 w 6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9"/>
                  <a:gd name="T29" fmla="*/ 6 w 6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9">
                    <a:moveTo>
                      <a:pt x="6" y="19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5" name="Freeform 398"/>
              <p:cNvSpPr>
                <a:spLocks/>
              </p:cNvSpPr>
              <p:nvPr/>
            </p:nvSpPr>
            <p:spPr bwMode="auto">
              <a:xfrm>
                <a:off x="1537" y="3011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12 w 12"/>
                  <a:gd name="T9" fmla="*/ 0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6" name="Freeform 399"/>
              <p:cNvSpPr>
                <a:spLocks/>
              </p:cNvSpPr>
              <p:nvPr/>
            </p:nvSpPr>
            <p:spPr bwMode="auto">
              <a:xfrm>
                <a:off x="825" y="3595"/>
                <a:ext cx="151" cy="129"/>
              </a:xfrm>
              <a:custGeom>
                <a:avLst/>
                <a:gdLst>
                  <a:gd name="T0" fmla="*/ 84 w 151"/>
                  <a:gd name="T1" fmla="*/ 6 h 129"/>
                  <a:gd name="T2" fmla="*/ 96 w 151"/>
                  <a:gd name="T3" fmla="*/ 6 h 129"/>
                  <a:gd name="T4" fmla="*/ 102 w 151"/>
                  <a:gd name="T5" fmla="*/ 0 h 129"/>
                  <a:gd name="T6" fmla="*/ 108 w 151"/>
                  <a:gd name="T7" fmla="*/ 6 h 129"/>
                  <a:gd name="T8" fmla="*/ 114 w 151"/>
                  <a:gd name="T9" fmla="*/ 13 h 129"/>
                  <a:gd name="T10" fmla="*/ 126 w 151"/>
                  <a:gd name="T11" fmla="*/ 13 h 129"/>
                  <a:gd name="T12" fmla="*/ 132 w 151"/>
                  <a:gd name="T13" fmla="*/ 19 h 129"/>
                  <a:gd name="T14" fmla="*/ 139 w 151"/>
                  <a:gd name="T15" fmla="*/ 25 h 129"/>
                  <a:gd name="T16" fmla="*/ 139 w 151"/>
                  <a:gd name="T17" fmla="*/ 37 h 129"/>
                  <a:gd name="T18" fmla="*/ 145 w 151"/>
                  <a:gd name="T19" fmla="*/ 43 h 129"/>
                  <a:gd name="T20" fmla="*/ 151 w 151"/>
                  <a:gd name="T21" fmla="*/ 49 h 129"/>
                  <a:gd name="T22" fmla="*/ 151 w 151"/>
                  <a:gd name="T23" fmla="*/ 62 h 129"/>
                  <a:gd name="T24" fmla="*/ 151 w 151"/>
                  <a:gd name="T25" fmla="*/ 74 h 129"/>
                  <a:gd name="T26" fmla="*/ 145 w 151"/>
                  <a:gd name="T27" fmla="*/ 80 h 129"/>
                  <a:gd name="T28" fmla="*/ 139 w 151"/>
                  <a:gd name="T29" fmla="*/ 86 h 129"/>
                  <a:gd name="T30" fmla="*/ 139 w 151"/>
                  <a:gd name="T31" fmla="*/ 99 h 129"/>
                  <a:gd name="T32" fmla="*/ 132 w 151"/>
                  <a:gd name="T33" fmla="*/ 105 h 129"/>
                  <a:gd name="T34" fmla="*/ 126 w 151"/>
                  <a:gd name="T35" fmla="*/ 99 h 129"/>
                  <a:gd name="T36" fmla="*/ 132 w 151"/>
                  <a:gd name="T37" fmla="*/ 93 h 129"/>
                  <a:gd name="T38" fmla="*/ 126 w 151"/>
                  <a:gd name="T39" fmla="*/ 86 h 129"/>
                  <a:gd name="T40" fmla="*/ 120 w 151"/>
                  <a:gd name="T41" fmla="*/ 80 h 129"/>
                  <a:gd name="T42" fmla="*/ 120 w 151"/>
                  <a:gd name="T43" fmla="*/ 80 h 129"/>
                  <a:gd name="T44" fmla="*/ 114 w 151"/>
                  <a:gd name="T45" fmla="*/ 74 h 129"/>
                  <a:gd name="T46" fmla="*/ 108 w 151"/>
                  <a:gd name="T47" fmla="*/ 68 h 129"/>
                  <a:gd name="T48" fmla="*/ 96 w 151"/>
                  <a:gd name="T49" fmla="*/ 68 h 129"/>
                  <a:gd name="T50" fmla="*/ 84 w 151"/>
                  <a:gd name="T51" fmla="*/ 68 h 129"/>
                  <a:gd name="T52" fmla="*/ 78 w 151"/>
                  <a:gd name="T53" fmla="*/ 74 h 129"/>
                  <a:gd name="T54" fmla="*/ 78 w 151"/>
                  <a:gd name="T55" fmla="*/ 74 h 129"/>
                  <a:gd name="T56" fmla="*/ 72 w 151"/>
                  <a:gd name="T57" fmla="*/ 80 h 129"/>
                  <a:gd name="T58" fmla="*/ 60 w 151"/>
                  <a:gd name="T59" fmla="*/ 80 h 129"/>
                  <a:gd name="T60" fmla="*/ 60 w 151"/>
                  <a:gd name="T61" fmla="*/ 80 h 129"/>
                  <a:gd name="T62" fmla="*/ 54 w 151"/>
                  <a:gd name="T63" fmla="*/ 86 h 129"/>
                  <a:gd name="T64" fmla="*/ 48 w 151"/>
                  <a:gd name="T65" fmla="*/ 93 h 129"/>
                  <a:gd name="T66" fmla="*/ 54 w 151"/>
                  <a:gd name="T67" fmla="*/ 99 h 129"/>
                  <a:gd name="T68" fmla="*/ 48 w 151"/>
                  <a:gd name="T69" fmla="*/ 105 h 129"/>
                  <a:gd name="T70" fmla="*/ 42 w 151"/>
                  <a:gd name="T71" fmla="*/ 111 h 129"/>
                  <a:gd name="T72" fmla="*/ 42 w 151"/>
                  <a:gd name="T73" fmla="*/ 123 h 129"/>
                  <a:gd name="T74" fmla="*/ 36 w 151"/>
                  <a:gd name="T75" fmla="*/ 129 h 129"/>
                  <a:gd name="T76" fmla="*/ 30 w 151"/>
                  <a:gd name="T77" fmla="*/ 123 h 129"/>
                  <a:gd name="T78" fmla="*/ 30 w 151"/>
                  <a:gd name="T79" fmla="*/ 111 h 129"/>
                  <a:gd name="T80" fmla="*/ 36 w 151"/>
                  <a:gd name="T81" fmla="*/ 105 h 129"/>
                  <a:gd name="T82" fmla="*/ 42 w 151"/>
                  <a:gd name="T83" fmla="*/ 99 h 129"/>
                  <a:gd name="T84" fmla="*/ 48 w 151"/>
                  <a:gd name="T85" fmla="*/ 93 h 129"/>
                  <a:gd name="T86" fmla="*/ 42 w 151"/>
                  <a:gd name="T87" fmla="*/ 86 h 129"/>
                  <a:gd name="T88" fmla="*/ 48 w 151"/>
                  <a:gd name="T89" fmla="*/ 80 h 129"/>
                  <a:gd name="T90" fmla="*/ 42 w 151"/>
                  <a:gd name="T91" fmla="*/ 74 h 129"/>
                  <a:gd name="T92" fmla="*/ 36 w 151"/>
                  <a:gd name="T93" fmla="*/ 68 h 129"/>
                  <a:gd name="T94" fmla="*/ 30 w 151"/>
                  <a:gd name="T95" fmla="*/ 62 h 129"/>
                  <a:gd name="T96" fmla="*/ 24 w 151"/>
                  <a:gd name="T97" fmla="*/ 56 h 129"/>
                  <a:gd name="T98" fmla="*/ 18 w 151"/>
                  <a:gd name="T99" fmla="*/ 49 h 129"/>
                  <a:gd name="T100" fmla="*/ 6 w 151"/>
                  <a:gd name="T101" fmla="*/ 49 h 129"/>
                  <a:gd name="T102" fmla="*/ 0 w 151"/>
                  <a:gd name="T103" fmla="*/ 37 h 129"/>
                  <a:gd name="T104" fmla="*/ 6 w 151"/>
                  <a:gd name="T105" fmla="*/ 31 h 129"/>
                  <a:gd name="T106" fmla="*/ 18 w 151"/>
                  <a:gd name="T107" fmla="*/ 31 h 129"/>
                  <a:gd name="T108" fmla="*/ 18 w 151"/>
                  <a:gd name="T109" fmla="*/ 19 h 129"/>
                  <a:gd name="T110" fmla="*/ 24 w 151"/>
                  <a:gd name="T111" fmla="*/ 25 h 129"/>
                  <a:gd name="T112" fmla="*/ 36 w 151"/>
                  <a:gd name="T113" fmla="*/ 25 h 129"/>
                  <a:gd name="T114" fmla="*/ 42 w 151"/>
                  <a:gd name="T115" fmla="*/ 19 h 129"/>
                  <a:gd name="T116" fmla="*/ 42 w 151"/>
                  <a:gd name="T117" fmla="*/ 19 h 129"/>
                  <a:gd name="T118" fmla="*/ 48 w 151"/>
                  <a:gd name="T119" fmla="*/ 13 h 129"/>
                  <a:gd name="T120" fmla="*/ 60 w 151"/>
                  <a:gd name="T121" fmla="*/ 13 h 129"/>
                  <a:gd name="T122" fmla="*/ 66 w 151"/>
                  <a:gd name="T123" fmla="*/ 6 h 129"/>
                  <a:gd name="T124" fmla="*/ 78 w 151"/>
                  <a:gd name="T125" fmla="*/ 6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29"/>
                  <a:gd name="T191" fmla="*/ 151 w 151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29">
                    <a:moveTo>
                      <a:pt x="78" y="6"/>
                    </a:move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3"/>
                    </a:lnTo>
                    <a:lnTo>
                      <a:pt x="120" y="13"/>
                    </a:lnTo>
                    <a:lnTo>
                      <a:pt x="126" y="13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25"/>
                    </a:lnTo>
                    <a:lnTo>
                      <a:pt x="139" y="25"/>
                    </a:lnTo>
                    <a:lnTo>
                      <a:pt x="139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45" y="43"/>
                    </a:lnTo>
                    <a:lnTo>
                      <a:pt x="151" y="43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1" y="62"/>
                    </a:lnTo>
                    <a:lnTo>
                      <a:pt x="151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0"/>
                    </a:lnTo>
                    <a:lnTo>
                      <a:pt x="145" y="86"/>
                    </a:lnTo>
                    <a:lnTo>
                      <a:pt x="139" y="86"/>
                    </a:lnTo>
                    <a:lnTo>
                      <a:pt x="139" y="93"/>
                    </a:lnTo>
                    <a:lnTo>
                      <a:pt x="139" y="99"/>
                    </a:lnTo>
                    <a:lnTo>
                      <a:pt x="139" y="105"/>
                    </a:lnTo>
                    <a:lnTo>
                      <a:pt x="132" y="105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32" y="99"/>
                    </a:lnTo>
                    <a:lnTo>
                      <a:pt x="132" y="93"/>
                    </a:lnTo>
                    <a:lnTo>
                      <a:pt x="132" y="86"/>
                    </a:lnTo>
                    <a:lnTo>
                      <a:pt x="126" y="86"/>
                    </a:lnTo>
                    <a:lnTo>
                      <a:pt x="120" y="86"/>
                    </a:lnTo>
                    <a:lnTo>
                      <a:pt x="120" y="80"/>
                    </a:lnTo>
                    <a:lnTo>
                      <a:pt x="120" y="74"/>
                    </a:lnTo>
                    <a:lnTo>
                      <a:pt x="120" y="80"/>
                    </a:lnTo>
                    <a:lnTo>
                      <a:pt x="114" y="80"/>
                    </a:lnTo>
                    <a:lnTo>
                      <a:pt x="114" y="74"/>
                    </a:lnTo>
                    <a:lnTo>
                      <a:pt x="108" y="74"/>
                    </a:lnTo>
                    <a:lnTo>
                      <a:pt x="108" y="68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8" y="74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80"/>
                    </a:lnTo>
                    <a:lnTo>
                      <a:pt x="60" y="86"/>
                    </a:lnTo>
                    <a:lnTo>
                      <a:pt x="54" y="86"/>
                    </a:lnTo>
                    <a:lnTo>
                      <a:pt x="54" y="93"/>
                    </a:lnTo>
                    <a:lnTo>
                      <a:pt x="48" y="93"/>
                    </a:lnTo>
                    <a:lnTo>
                      <a:pt x="54" y="93"/>
                    </a:lnTo>
                    <a:lnTo>
                      <a:pt x="54" y="99"/>
                    </a:lnTo>
                    <a:lnTo>
                      <a:pt x="48" y="99"/>
                    </a:lnTo>
                    <a:lnTo>
                      <a:pt x="48" y="105"/>
                    </a:lnTo>
                    <a:lnTo>
                      <a:pt x="48" y="111"/>
                    </a:lnTo>
                    <a:lnTo>
                      <a:pt x="42" y="111"/>
                    </a:lnTo>
                    <a:lnTo>
                      <a:pt x="42" y="117"/>
                    </a:lnTo>
                    <a:lnTo>
                      <a:pt x="42" y="123"/>
                    </a:lnTo>
                    <a:lnTo>
                      <a:pt x="36" y="123"/>
                    </a:lnTo>
                    <a:lnTo>
                      <a:pt x="36" y="129"/>
                    </a:lnTo>
                    <a:lnTo>
                      <a:pt x="30" y="129"/>
                    </a:lnTo>
                    <a:lnTo>
                      <a:pt x="30" y="123"/>
                    </a:lnTo>
                    <a:lnTo>
                      <a:pt x="30" y="117"/>
                    </a:lnTo>
                    <a:lnTo>
                      <a:pt x="30" y="111"/>
                    </a:lnTo>
                    <a:lnTo>
                      <a:pt x="36" y="111"/>
                    </a:lnTo>
                    <a:lnTo>
                      <a:pt x="36" y="105"/>
                    </a:lnTo>
                    <a:lnTo>
                      <a:pt x="36" y="99"/>
                    </a:lnTo>
                    <a:lnTo>
                      <a:pt x="42" y="99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48" y="86"/>
                    </a:lnTo>
                    <a:lnTo>
                      <a:pt x="42" y="86"/>
                    </a:lnTo>
                    <a:lnTo>
                      <a:pt x="42" y="80"/>
                    </a:lnTo>
                    <a:lnTo>
                      <a:pt x="48" y="80"/>
                    </a:lnTo>
                    <a:lnTo>
                      <a:pt x="42" y="80"/>
                    </a:lnTo>
                    <a:lnTo>
                      <a:pt x="42" y="74"/>
                    </a:lnTo>
                    <a:lnTo>
                      <a:pt x="42" y="68"/>
                    </a:lnTo>
                    <a:lnTo>
                      <a:pt x="36" y="68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6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13"/>
                    </a:lnTo>
                    <a:lnTo>
                      <a:pt x="60" y="13"/>
                    </a:lnTo>
                    <a:lnTo>
                      <a:pt x="66" y="13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7" name="Freeform 400"/>
              <p:cNvSpPr>
                <a:spLocks/>
              </p:cNvSpPr>
              <p:nvPr/>
            </p:nvSpPr>
            <p:spPr bwMode="auto">
              <a:xfrm>
                <a:off x="1428" y="3829"/>
                <a:ext cx="79" cy="68"/>
              </a:xfrm>
              <a:custGeom>
                <a:avLst/>
                <a:gdLst>
                  <a:gd name="T0" fmla="*/ 37 w 79"/>
                  <a:gd name="T1" fmla="*/ 0 h 68"/>
                  <a:gd name="T2" fmla="*/ 43 w 79"/>
                  <a:gd name="T3" fmla="*/ 6 h 68"/>
                  <a:gd name="T4" fmla="*/ 37 w 79"/>
                  <a:gd name="T5" fmla="*/ 6 h 68"/>
                  <a:gd name="T6" fmla="*/ 43 w 79"/>
                  <a:gd name="T7" fmla="*/ 6 h 68"/>
                  <a:gd name="T8" fmla="*/ 43 w 79"/>
                  <a:gd name="T9" fmla="*/ 12 h 68"/>
                  <a:gd name="T10" fmla="*/ 37 w 79"/>
                  <a:gd name="T11" fmla="*/ 12 h 68"/>
                  <a:gd name="T12" fmla="*/ 37 w 79"/>
                  <a:gd name="T13" fmla="*/ 19 h 68"/>
                  <a:gd name="T14" fmla="*/ 43 w 79"/>
                  <a:gd name="T15" fmla="*/ 19 h 68"/>
                  <a:gd name="T16" fmla="*/ 43 w 79"/>
                  <a:gd name="T17" fmla="*/ 25 h 68"/>
                  <a:gd name="T18" fmla="*/ 43 w 79"/>
                  <a:gd name="T19" fmla="*/ 31 h 68"/>
                  <a:gd name="T20" fmla="*/ 49 w 79"/>
                  <a:gd name="T21" fmla="*/ 31 h 68"/>
                  <a:gd name="T22" fmla="*/ 49 w 79"/>
                  <a:gd name="T23" fmla="*/ 37 h 68"/>
                  <a:gd name="T24" fmla="*/ 43 w 79"/>
                  <a:gd name="T25" fmla="*/ 37 h 68"/>
                  <a:gd name="T26" fmla="*/ 49 w 79"/>
                  <a:gd name="T27" fmla="*/ 37 h 68"/>
                  <a:gd name="T28" fmla="*/ 55 w 79"/>
                  <a:gd name="T29" fmla="*/ 37 h 68"/>
                  <a:gd name="T30" fmla="*/ 55 w 79"/>
                  <a:gd name="T31" fmla="*/ 43 h 68"/>
                  <a:gd name="T32" fmla="*/ 61 w 79"/>
                  <a:gd name="T33" fmla="*/ 43 h 68"/>
                  <a:gd name="T34" fmla="*/ 67 w 79"/>
                  <a:gd name="T35" fmla="*/ 43 h 68"/>
                  <a:gd name="T36" fmla="*/ 67 w 79"/>
                  <a:gd name="T37" fmla="*/ 37 h 68"/>
                  <a:gd name="T38" fmla="*/ 73 w 79"/>
                  <a:gd name="T39" fmla="*/ 37 h 68"/>
                  <a:gd name="T40" fmla="*/ 73 w 79"/>
                  <a:gd name="T41" fmla="*/ 43 h 68"/>
                  <a:gd name="T42" fmla="*/ 79 w 79"/>
                  <a:gd name="T43" fmla="*/ 43 h 68"/>
                  <a:gd name="T44" fmla="*/ 73 w 79"/>
                  <a:gd name="T45" fmla="*/ 43 h 68"/>
                  <a:gd name="T46" fmla="*/ 73 w 79"/>
                  <a:gd name="T47" fmla="*/ 49 h 68"/>
                  <a:gd name="T48" fmla="*/ 73 w 79"/>
                  <a:gd name="T49" fmla="*/ 55 h 68"/>
                  <a:gd name="T50" fmla="*/ 73 w 79"/>
                  <a:gd name="T51" fmla="*/ 62 h 68"/>
                  <a:gd name="T52" fmla="*/ 73 w 79"/>
                  <a:gd name="T53" fmla="*/ 68 h 68"/>
                  <a:gd name="T54" fmla="*/ 67 w 79"/>
                  <a:gd name="T55" fmla="*/ 68 h 68"/>
                  <a:gd name="T56" fmla="*/ 67 w 79"/>
                  <a:gd name="T57" fmla="*/ 62 h 68"/>
                  <a:gd name="T58" fmla="*/ 61 w 79"/>
                  <a:gd name="T59" fmla="*/ 62 h 68"/>
                  <a:gd name="T60" fmla="*/ 55 w 79"/>
                  <a:gd name="T61" fmla="*/ 62 h 68"/>
                  <a:gd name="T62" fmla="*/ 55 w 79"/>
                  <a:gd name="T63" fmla="*/ 55 h 68"/>
                  <a:gd name="T64" fmla="*/ 55 w 79"/>
                  <a:gd name="T65" fmla="*/ 49 h 68"/>
                  <a:gd name="T66" fmla="*/ 49 w 79"/>
                  <a:gd name="T67" fmla="*/ 49 h 68"/>
                  <a:gd name="T68" fmla="*/ 49 w 79"/>
                  <a:gd name="T69" fmla="*/ 43 h 68"/>
                  <a:gd name="T70" fmla="*/ 43 w 79"/>
                  <a:gd name="T71" fmla="*/ 37 h 68"/>
                  <a:gd name="T72" fmla="*/ 43 w 79"/>
                  <a:gd name="T73" fmla="*/ 31 h 68"/>
                  <a:gd name="T74" fmla="*/ 37 w 79"/>
                  <a:gd name="T75" fmla="*/ 31 h 68"/>
                  <a:gd name="T76" fmla="*/ 37 w 79"/>
                  <a:gd name="T77" fmla="*/ 25 h 68"/>
                  <a:gd name="T78" fmla="*/ 31 w 79"/>
                  <a:gd name="T79" fmla="*/ 25 h 68"/>
                  <a:gd name="T80" fmla="*/ 24 w 79"/>
                  <a:gd name="T81" fmla="*/ 25 h 68"/>
                  <a:gd name="T82" fmla="*/ 24 w 79"/>
                  <a:gd name="T83" fmla="*/ 19 h 68"/>
                  <a:gd name="T84" fmla="*/ 18 w 79"/>
                  <a:gd name="T85" fmla="*/ 12 h 68"/>
                  <a:gd name="T86" fmla="*/ 12 w 79"/>
                  <a:gd name="T87" fmla="*/ 12 h 68"/>
                  <a:gd name="T88" fmla="*/ 12 w 79"/>
                  <a:gd name="T89" fmla="*/ 19 h 68"/>
                  <a:gd name="T90" fmla="*/ 6 w 79"/>
                  <a:gd name="T91" fmla="*/ 19 h 68"/>
                  <a:gd name="T92" fmla="*/ 6 w 79"/>
                  <a:gd name="T93" fmla="*/ 12 h 68"/>
                  <a:gd name="T94" fmla="*/ 6 w 79"/>
                  <a:gd name="T95" fmla="*/ 6 h 68"/>
                  <a:gd name="T96" fmla="*/ 0 w 79"/>
                  <a:gd name="T97" fmla="*/ 6 h 68"/>
                  <a:gd name="T98" fmla="*/ 0 w 79"/>
                  <a:gd name="T99" fmla="*/ 0 h 68"/>
                  <a:gd name="T100" fmla="*/ 6 w 79"/>
                  <a:gd name="T101" fmla="*/ 0 h 68"/>
                  <a:gd name="T102" fmla="*/ 12 w 79"/>
                  <a:gd name="T103" fmla="*/ 0 h 68"/>
                  <a:gd name="T104" fmla="*/ 12 w 79"/>
                  <a:gd name="T105" fmla="*/ 6 h 68"/>
                  <a:gd name="T106" fmla="*/ 18 w 79"/>
                  <a:gd name="T107" fmla="*/ 6 h 68"/>
                  <a:gd name="T108" fmla="*/ 24 w 79"/>
                  <a:gd name="T109" fmla="*/ 6 h 68"/>
                  <a:gd name="T110" fmla="*/ 31 w 79"/>
                  <a:gd name="T111" fmla="*/ 6 h 68"/>
                  <a:gd name="T112" fmla="*/ 31 w 79"/>
                  <a:gd name="T113" fmla="*/ 12 h 68"/>
                  <a:gd name="T114" fmla="*/ 31 w 79"/>
                  <a:gd name="T115" fmla="*/ 6 h 68"/>
                  <a:gd name="T116" fmla="*/ 37 w 79"/>
                  <a:gd name="T117" fmla="*/ 0 h 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68"/>
                  <a:gd name="T179" fmla="*/ 79 w 79"/>
                  <a:gd name="T180" fmla="*/ 68 h 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68">
                    <a:moveTo>
                      <a:pt x="37" y="0"/>
                    </a:moveTo>
                    <a:lnTo>
                      <a:pt x="43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3" y="31"/>
                    </a:lnTo>
                    <a:lnTo>
                      <a:pt x="49" y="31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49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67" y="37"/>
                    </a:lnTo>
                    <a:lnTo>
                      <a:pt x="73" y="37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73" y="49"/>
                    </a:lnTo>
                    <a:lnTo>
                      <a:pt x="73" y="55"/>
                    </a:lnTo>
                    <a:lnTo>
                      <a:pt x="73" y="62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1" y="62"/>
                    </a:lnTo>
                    <a:lnTo>
                      <a:pt x="55" y="62"/>
                    </a:lnTo>
                    <a:lnTo>
                      <a:pt x="55" y="55"/>
                    </a:lnTo>
                    <a:lnTo>
                      <a:pt x="55" y="49"/>
                    </a:lnTo>
                    <a:lnTo>
                      <a:pt x="49" y="49"/>
                    </a:lnTo>
                    <a:lnTo>
                      <a:pt x="49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4" y="25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8" name="Freeform 401"/>
              <p:cNvSpPr>
                <a:spLocks/>
              </p:cNvSpPr>
              <p:nvPr/>
            </p:nvSpPr>
            <p:spPr bwMode="auto">
              <a:xfrm>
                <a:off x="1622" y="3958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6 h 19"/>
                  <a:gd name="T4" fmla="*/ 6 w 12"/>
                  <a:gd name="T5" fmla="*/ 0 h 19"/>
                  <a:gd name="T6" fmla="*/ 6 w 12"/>
                  <a:gd name="T7" fmla="*/ 6 h 19"/>
                  <a:gd name="T8" fmla="*/ 6 w 12"/>
                  <a:gd name="T9" fmla="*/ 13 h 19"/>
                  <a:gd name="T10" fmla="*/ 12 w 12"/>
                  <a:gd name="T11" fmla="*/ 13 h 19"/>
                  <a:gd name="T12" fmla="*/ 12 w 12"/>
                  <a:gd name="T13" fmla="*/ 19 h 19"/>
                  <a:gd name="T14" fmla="*/ 6 w 12"/>
                  <a:gd name="T15" fmla="*/ 19 h 19"/>
                  <a:gd name="T16" fmla="*/ 6 w 12"/>
                  <a:gd name="T17" fmla="*/ 13 h 19"/>
                  <a:gd name="T18" fmla="*/ 0 w 12"/>
                  <a:gd name="T19" fmla="*/ 13 h 19"/>
                  <a:gd name="T20" fmla="*/ 0 w 12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9"/>
                  <a:gd name="T35" fmla="*/ 12 w 1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9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9" name="Freeform 402"/>
              <p:cNvSpPr>
                <a:spLocks/>
              </p:cNvSpPr>
              <p:nvPr/>
            </p:nvSpPr>
            <p:spPr bwMode="auto">
              <a:xfrm>
                <a:off x="2358" y="4007"/>
                <a:ext cx="48" cy="50"/>
              </a:xfrm>
              <a:custGeom>
                <a:avLst/>
                <a:gdLst>
                  <a:gd name="T0" fmla="*/ 30 w 48"/>
                  <a:gd name="T1" fmla="*/ 13 h 50"/>
                  <a:gd name="T2" fmla="*/ 24 w 48"/>
                  <a:gd name="T3" fmla="*/ 13 h 50"/>
                  <a:gd name="T4" fmla="*/ 30 w 48"/>
                  <a:gd name="T5" fmla="*/ 13 h 50"/>
                  <a:gd name="T6" fmla="*/ 30 w 48"/>
                  <a:gd name="T7" fmla="*/ 19 h 50"/>
                  <a:gd name="T8" fmla="*/ 36 w 48"/>
                  <a:gd name="T9" fmla="*/ 19 h 50"/>
                  <a:gd name="T10" fmla="*/ 36 w 48"/>
                  <a:gd name="T11" fmla="*/ 25 h 50"/>
                  <a:gd name="T12" fmla="*/ 42 w 48"/>
                  <a:gd name="T13" fmla="*/ 31 h 50"/>
                  <a:gd name="T14" fmla="*/ 42 w 48"/>
                  <a:gd name="T15" fmla="*/ 37 h 50"/>
                  <a:gd name="T16" fmla="*/ 48 w 48"/>
                  <a:gd name="T17" fmla="*/ 37 h 50"/>
                  <a:gd name="T18" fmla="*/ 48 w 48"/>
                  <a:gd name="T19" fmla="*/ 44 h 50"/>
                  <a:gd name="T20" fmla="*/ 48 w 48"/>
                  <a:gd name="T21" fmla="*/ 50 h 50"/>
                  <a:gd name="T22" fmla="*/ 48 w 48"/>
                  <a:gd name="T23" fmla="*/ 44 h 50"/>
                  <a:gd name="T24" fmla="*/ 42 w 48"/>
                  <a:gd name="T25" fmla="*/ 44 h 50"/>
                  <a:gd name="T26" fmla="*/ 42 w 48"/>
                  <a:gd name="T27" fmla="*/ 50 h 50"/>
                  <a:gd name="T28" fmla="*/ 42 w 48"/>
                  <a:gd name="T29" fmla="*/ 44 h 50"/>
                  <a:gd name="T30" fmla="*/ 36 w 48"/>
                  <a:gd name="T31" fmla="*/ 44 h 50"/>
                  <a:gd name="T32" fmla="*/ 36 w 48"/>
                  <a:gd name="T33" fmla="*/ 37 h 50"/>
                  <a:gd name="T34" fmla="*/ 30 w 48"/>
                  <a:gd name="T35" fmla="*/ 37 h 50"/>
                  <a:gd name="T36" fmla="*/ 30 w 48"/>
                  <a:gd name="T37" fmla="*/ 31 h 50"/>
                  <a:gd name="T38" fmla="*/ 30 w 48"/>
                  <a:gd name="T39" fmla="*/ 25 h 50"/>
                  <a:gd name="T40" fmla="*/ 24 w 48"/>
                  <a:gd name="T41" fmla="*/ 25 h 50"/>
                  <a:gd name="T42" fmla="*/ 18 w 48"/>
                  <a:gd name="T43" fmla="*/ 25 h 50"/>
                  <a:gd name="T44" fmla="*/ 18 w 48"/>
                  <a:gd name="T45" fmla="*/ 19 h 50"/>
                  <a:gd name="T46" fmla="*/ 12 w 48"/>
                  <a:gd name="T47" fmla="*/ 19 h 50"/>
                  <a:gd name="T48" fmla="*/ 6 w 48"/>
                  <a:gd name="T49" fmla="*/ 19 h 50"/>
                  <a:gd name="T50" fmla="*/ 6 w 48"/>
                  <a:gd name="T51" fmla="*/ 13 h 50"/>
                  <a:gd name="T52" fmla="*/ 0 w 48"/>
                  <a:gd name="T53" fmla="*/ 13 h 50"/>
                  <a:gd name="T54" fmla="*/ 0 w 48"/>
                  <a:gd name="T55" fmla="*/ 7 h 50"/>
                  <a:gd name="T56" fmla="*/ 6 w 48"/>
                  <a:gd name="T57" fmla="*/ 7 h 50"/>
                  <a:gd name="T58" fmla="*/ 12 w 48"/>
                  <a:gd name="T59" fmla="*/ 7 h 50"/>
                  <a:gd name="T60" fmla="*/ 12 w 48"/>
                  <a:gd name="T61" fmla="*/ 0 h 50"/>
                  <a:gd name="T62" fmla="*/ 12 w 48"/>
                  <a:gd name="T63" fmla="*/ 7 h 50"/>
                  <a:gd name="T64" fmla="*/ 12 w 48"/>
                  <a:gd name="T65" fmla="*/ 0 h 50"/>
                  <a:gd name="T66" fmla="*/ 18 w 48"/>
                  <a:gd name="T67" fmla="*/ 0 h 50"/>
                  <a:gd name="T68" fmla="*/ 24 w 48"/>
                  <a:gd name="T69" fmla="*/ 0 h 50"/>
                  <a:gd name="T70" fmla="*/ 24 w 48"/>
                  <a:gd name="T71" fmla="*/ 7 h 50"/>
                  <a:gd name="T72" fmla="*/ 30 w 48"/>
                  <a:gd name="T73" fmla="*/ 13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50"/>
                  <a:gd name="T113" fmla="*/ 48 w 48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50">
                    <a:moveTo>
                      <a:pt x="30" y="13"/>
                    </a:moveTo>
                    <a:lnTo>
                      <a:pt x="24" y="13"/>
                    </a:lnTo>
                    <a:lnTo>
                      <a:pt x="30" y="13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2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4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0" y="37"/>
                    </a:lnTo>
                    <a:lnTo>
                      <a:pt x="30" y="31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7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0" name="Freeform 403"/>
              <p:cNvSpPr>
                <a:spLocks/>
              </p:cNvSpPr>
              <p:nvPr/>
            </p:nvSpPr>
            <p:spPr bwMode="auto">
              <a:xfrm>
                <a:off x="1730" y="1405"/>
                <a:ext cx="61" cy="37"/>
              </a:xfrm>
              <a:custGeom>
                <a:avLst/>
                <a:gdLst>
                  <a:gd name="T0" fmla="*/ 55 w 61"/>
                  <a:gd name="T1" fmla="*/ 25 h 37"/>
                  <a:gd name="T2" fmla="*/ 48 w 61"/>
                  <a:gd name="T3" fmla="*/ 25 h 37"/>
                  <a:gd name="T4" fmla="*/ 48 w 61"/>
                  <a:gd name="T5" fmla="*/ 18 h 37"/>
                  <a:gd name="T6" fmla="*/ 42 w 61"/>
                  <a:gd name="T7" fmla="*/ 18 h 37"/>
                  <a:gd name="T8" fmla="*/ 36 w 61"/>
                  <a:gd name="T9" fmla="*/ 18 h 37"/>
                  <a:gd name="T10" fmla="*/ 36 w 61"/>
                  <a:gd name="T11" fmla="*/ 12 h 37"/>
                  <a:gd name="T12" fmla="*/ 30 w 61"/>
                  <a:gd name="T13" fmla="*/ 12 h 37"/>
                  <a:gd name="T14" fmla="*/ 24 w 61"/>
                  <a:gd name="T15" fmla="*/ 12 h 37"/>
                  <a:gd name="T16" fmla="*/ 24 w 61"/>
                  <a:gd name="T17" fmla="*/ 18 h 37"/>
                  <a:gd name="T18" fmla="*/ 18 w 61"/>
                  <a:gd name="T19" fmla="*/ 18 h 37"/>
                  <a:gd name="T20" fmla="*/ 18 w 61"/>
                  <a:gd name="T21" fmla="*/ 25 h 37"/>
                  <a:gd name="T22" fmla="*/ 18 w 61"/>
                  <a:gd name="T23" fmla="*/ 31 h 37"/>
                  <a:gd name="T24" fmla="*/ 18 w 61"/>
                  <a:gd name="T25" fmla="*/ 37 h 37"/>
                  <a:gd name="T26" fmla="*/ 12 w 61"/>
                  <a:gd name="T27" fmla="*/ 37 h 37"/>
                  <a:gd name="T28" fmla="*/ 6 w 61"/>
                  <a:gd name="T29" fmla="*/ 37 h 37"/>
                  <a:gd name="T30" fmla="*/ 0 w 61"/>
                  <a:gd name="T31" fmla="*/ 37 h 37"/>
                  <a:gd name="T32" fmla="*/ 6 w 61"/>
                  <a:gd name="T33" fmla="*/ 37 h 37"/>
                  <a:gd name="T34" fmla="*/ 6 w 61"/>
                  <a:gd name="T35" fmla="*/ 31 h 37"/>
                  <a:gd name="T36" fmla="*/ 12 w 61"/>
                  <a:gd name="T37" fmla="*/ 31 h 37"/>
                  <a:gd name="T38" fmla="*/ 12 w 61"/>
                  <a:gd name="T39" fmla="*/ 25 h 37"/>
                  <a:gd name="T40" fmla="*/ 6 w 61"/>
                  <a:gd name="T41" fmla="*/ 25 h 37"/>
                  <a:gd name="T42" fmla="*/ 6 w 61"/>
                  <a:gd name="T43" fmla="*/ 18 h 37"/>
                  <a:gd name="T44" fmla="*/ 6 w 61"/>
                  <a:gd name="T45" fmla="*/ 12 h 37"/>
                  <a:gd name="T46" fmla="*/ 12 w 61"/>
                  <a:gd name="T47" fmla="*/ 12 h 37"/>
                  <a:gd name="T48" fmla="*/ 12 w 61"/>
                  <a:gd name="T49" fmla="*/ 6 h 37"/>
                  <a:gd name="T50" fmla="*/ 18 w 61"/>
                  <a:gd name="T51" fmla="*/ 6 h 37"/>
                  <a:gd name="T52" fmla="*/ 18 w 61"/>
                  <a:gd name="T53" fmla="*/ 0 h 37"/>
                  <a:gd name="T54" fmla="*/ 24 w 61"/>
                  <a:gd name="T55" fmla="*/ 0 h 37"/>
                  <a:gd name="T56" fmla="*/ 30 w 61"/>
                  <a:gd name="T57" fmla="*/ 6 h 37"/>
                  <a:gd name="T58" fmla="*/ 30 w 61"/>
                  <a:gd name="T59" fmla="*/ 0 h 37"/>
                  <a:gd name="T60" fmla="*/ 36 w 61"/>
                  <a:gd name="T61" fmla="*/ 0 h 37"/>
                  <a:gd name="T62" fmla="*/ 36 w 61"/>
                  <a:gd name="T63" fmla="*/ 6 h 37"/>
                  <a:gd name="T64" fmla="*/ 42 w 61"/>
                  <a:gd name="T65" fmla="*/ 6 h 37"/>
                  <a:gd name="T66" fmla="*/ 48 w 61"/>
                  <a:gd name="T67" fmla="*/ 6 h 37"/>
                  <a:gd name="T68" fmla="*/ 48 w 61"/>
                  <a:gd name="T69" fmla="*/ 12 h 37"/>
                  <a:gd name="T70" fmla="*/ 55 w 61"/>
                  <a:gd name="T71" fmla="*/ 12 h 37"/>
                  <a:gd name="T72" fmla="*/ 61 w 61"/>
                  <a:gd name="T73" fmla="*/ 18 h 37"/>
                  <a:gd name="T74" fmla="*/ 55 w 61"/>
                  <a:gd name="T75" fmla="*/ 18 h 37"/>
                  <a:gd name="T76" fmla="*/ 61 w 61"/>
                  <a:gd name="T77" fmla="*/ 25 h 37"/>
                  <a:gd name="T78" fmla="*/ 55 w 61"/>
                  <a:gd name="T79" fmla="*/ 25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"/>
                  <a:gd name="T121" fmla="*/ 0 h 37"/>
                  <a:gd name="T122" fmla="*/ 61 w 61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" h="37">
                    <a:moveTo>
                      <a:pt x="55" y="25"/>
                    </a:moveTo>
                    <a:lnTo>
                      <a:pt x="48" y="25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5" y="12"/>
                    </a:lnTo>
                    <a:lnTo>
                      <a:pt x="61" y="18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1" name="Freeform 404"/>
              <p:cNvSpPr>
                <a:spLocks/>
              </p:cNvSpPr>
              <p:nvPr/>
            </p:nvSpPr>
            <p:spPr bwMode="auto">
              <a:xfrm>
                <a:off x="1845" y="3878"/>
                <a:ext cx="48" cy="31"/>
              </a:xfrm>
              <a:custGeom>
                <a:avLst/>
                <a:gdLst>
                  <a:gd name="T0" fmla="*/ 0 w 48"/>
                  <a:gd name="T1" fmla="*/ 25 h 31"/>
                  <a:gd name="T2" fmla="*/ 0 w 48"/>
                  <a:gd name="T3" fmla="*/ 19 h 31"/>
                  <a:gd name="T4" fmla="*/ 0 w 48"/>
                  <a:gd name="T5" fmla="*/ 13 h 31"/>
                  <a:gd name="T6" fmla="*/ 6 w 48"/>
                  <a:gd name="T7" fmla="*/ 13 h 31"/>
                  <a:gd name="T8" fmla="*/ 6 w 48"/>
                  <a:gd name="T9" fmla="*/ 6 h 31"/>
                  <a:gd name="T10" fmla="*/ 6 w 48"/>
                  <a:gd name="T11" fmla="*/ 0 h 31"/>
                  <a:gd name="T12" fmla="*/ 12 w 48"/>
                  <a:gd name="T13" fmla="*/ 0 h 31"/>
                  <a:gd name="T14" fmla="*/ 18 w 48"/>
                  <a:gd name="T15" fmla="*/ 0 h 31"/>
                  <a:gd name="T16" fmla="*/ 24 w 48"/>
                  <a:gd name="T17" fmla="*/ 0 h 31"/>
                  <a:gd name="T18" fmla="*/ 30 w 48"/>
                  <a:gd name="T19" fmla="*/ 0 h 31"/>
                  <a:gd name="T20" fmla="*/ 30 w 48"/>
                  <a:gd name="T21" fmla="*/ 6 h 31"/>
                  <a:gd name="T22" fmla="*/ 30 w 48"/>
                  <a:gd name="T23" fmla="*/ 13 h 31"/>
                  <a:gd name="T24" fmla="*/ 36 w 48"/>
                  <a:gd name="T25" fmla="*/ 13 h 31"/>
                  <a:gd name="T26" fmla="*/ 42 w 48"/>
                  <a:gd name="T27" fmla="*/ 13 h 31"/>
                  <a:gd name="T28" fmla="*/ 48 w 48"/>
                  <a:gd name="T29" fmla="*/ 19 h 31"/>
                  <a:gd name="T30" fmla="*/ 48 w 48"/>
                  <a:gd name="T31" fmla="*/ 25 h 31"/>
                  <a:gd name="T32" fmla="*/ 48 w 48"/>
                  <a:gd name="T33" fmla="*/ 31 h 31"/>
                  <a:gd name="T34" fmla="*/ 42 w 48"/>
                  <a:gd name="T35" fmla="*/ 31 h 31"/>
                  <a:gd name="T36" fmla="*/ 42 w 48"/>
                  <a:gd name="T37" fmla="*/ 25 h 31"/>
                  <a:gd name="T38" fmla="*/ 36 w 48"/>
                  <a:gd name="T39" fmla="*/ 25 h 31"/>
                  <a:gd name="T40" fmla="*/ 36 w 48"/>
                  <a:gd name="T41" fmla="*/ 19 h 31"/>
                  <a:gd name="T42" fmla="*/ 36 w 48"/>
                  <a:gd name="T43" fmla="*/ 25 h 31"/>
                  <a:gd name="T44" fmla="*/ 30 w 48"/>
                  <a:gd name="T45" fmla="*/ 25 h 31"/>
                  <a:gd name="T46" fmla="*/ 30 w 48"/>
                  <a:gd name="T47" fmla="*/ 31 h 31"/>
                  <a:gd name="T48" fmla="*/ 24 w 48"/>
                  <a:gd name="T49" fmla="*/ 31 h 31"/>
                  <a:gd name="T50" fmla="*/ 18 w 48"/>
                  <a:gd name="T51" fmla="*/ 31 h 31"/>
                  <a:gd name="T52" fmla="*/ 18 w 48"/>
                  <a:gd name="T53" fmla="*/ 25 h 31"/>
                  <a:gd name="T54" fmla="*/ 12 w 48"/>
                  <a:gd name="T55" fmla="*/ 25 h 31"/>
                  <a:gd name="T56" fmla="*/ 6 w 48"/>
                  <a:gd name="T57" fmla="*/ 25 h 31"/>
                  <a:gd name="T58" fmla="*/ 0 w 48"/>
                  <a:gd name="T59" fmla="*/ 25 h 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31"/>
                  <a:gd name="T92" fmla="*/ 48 w 48"/>
                  <a:gd name="T93" fmla="*/ 31 h 3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31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3"/>
                    </a:lnTo>
                    <a:lnTo>
                      <a:pt x="48" y="19"/>
                    </a:lnTo>
                    <a:lnTo>
                      <a:pt x="48" y="25"/>
                    </a:lnTo>
                    <a:lnTo>
                      <a:pt x="48" y="31"/>
                    </a:lnTo>
                    <a:lnTo>
                      <a:pt x="42" y="31"/>
                    </a:lnTo>
                    <a:lnTo>
                      <a:pt x="42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24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2" name="Rectangle 405"/>
              <p:cNvSpPr>
                <a:spLocks noChangeArrowheads="1"/>
              </p:cNvSpPr>
              <p:nvPr/>
            </p:nvSpPr>
            <p:spPr bwMode="auto">
              <a:xfrm>
                <a:off x="2298" y="3755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406"/>
              <p:cNvSpPr>
                <a:spLocks noEditPoints="1"/>
              </p:cNvSpPr>
              <p:nvPr/>
            </p:nvSpPr>
            <p:spPr bwMode="auto">
              <a:xfrm>
                <a:off x="1966" y="1454"/>
                <a:ext cx="253" cy="99"/>
              </a:xfrm>
              <a:custGeom>
                <a:avLst/>
                <a:gdLst>
                  <a:gd name="T0" fmla="*/ 66 w 253"/>
                  <a:gd name="T1" fmla="*/ 74 h 99"/>
                  <a:gd name="T2" fmla="*/ 12 w 253"/>
                  <a:gd name="T3" fmla="*/ 74 h 99"/>
                  <a:gd name="T4" fmla="*/ 6 w 253"/>
                  <a:gd name="T5" fmla="*/ 74 h 99"/>
                  <a:gd name="T6" fmla="*/ 12 w 253"/>
                  <a:gd name="T7" fmla="*/ 68 h 99"/>
                  <a:gd name="T8" fmla="*/ 24 w 253"/>
                  <a:gd name="T9" fmla="*/ 74 h 99"/>
                  <a:gd name="T10" fmla="*/ 42 w 253"/>
                  <a:gd name="T11" fmla="*/ 68 h 99"/>
                  <a:gd name="T12" fmla="*/ 48 w 253"/>
                  <a:gd name="T13" fmla="*/ 68 h 99"/>
                  <a:gd name="T14" fmla="*/ 36 w 253"/>
                  <a:gd name="T15" fmla="*/ 62 h 99"/>
                  <a:gd name="T16" fmla="*/ 48 w 253"/>
                  <a:gd name="T17" fmla="*/ 56 h 99"/>
                  <a:gd name="T18" fmla="*/ 60 w 253"/>
                  <a:gd name="T19" fmla="*/ 49 h 99"/>
                  <a:gd name="T20" fmla="*/ 72 w 253"/>
                  <a:gd name="T21" fmla="*/ 31 h 99"/>
                  <a:gd name="T22" fmla="*/ 78 w 253"/>
                  <a:gd name="T23" fmla="*/ 19 h 99"/>
                  <a:gd name="T24" fmla="*/ 90 w 253"/>
                  <a:gd name="T25" fmla="*/ 12 h 99"/>
                  <a:gd name="T26" fmla="*/ 102 w 253"/>
                  <a:gd name="T27" fmla="*/ 6 h 99"/>
                  <a:gd name="T28" fmla="*/ 120 w 253"/>
                  <a:gd name="T29" fmla="*/ 6 h 99"/>
                  <a:gd name="T30" fmla="*/ 138 w 253"/>
                  <a:gd name="T31" fmla="*/ 6 h 99"/>
                  <a:gd name="T32" fmla="*/ 138 w 253"/>
                  <a:gd name="T33" fmla="*/ 0 h 99"/>
                  <a:gd name="T34" fmla="*/ 151 w 253"/>
                  <a:gd name="T35" fmla="*/ 6 h 99"/>
                  <a:gd name="T36" fmla="*/ 163 w 253"/>
                  <a:gd name="T37" fmla="*/ 0 h 99"/>
                  <a:gd name="T38" fmla="*/ 175 w 253"/>
                  <a:gd name="T39" fmla="*/ 6 h 99"/>
                  <a:gd name="T40" fmla="*/ 187 w 253"/>
                  <a:gd name="T41" fmla="*/ 0 h 99"/>
                  <a:gd name="T42" fmla="*/ 193 w 253"/>
                  <a:gd name="T43" fmla="*/ 0 h 99"/>
                  <a:gd name="T44" fmla="*/ 205 w 253"/>
                  <a:gd name="T45" fmla="*/ 6 h 99"/>
                  <a:gd name="T46" fmla="*/ 217 w 253"/>
                  <a:gd name="T47" fmla="*/ 12 h 99"/>
                  <a:gd name="T48" fmla="*/ 229 w 253"/>
                  <a:gd name="T49" fmla="*/ 19 h 99"/>
                  <a:gd name="T50" fmla="*/ 247 w 253"/>
                  <a:gd name="T51" fmla="*/ 19 h 99"/>
                  <a:gd name="T52" fmla="*/ 253 w 253"/>
                  <a:gd name="T53" fmla="*/ 31 h 99"/>
                  <a:gd name="T54" fmla="*/ 241 w 253"/>
                  <a:gd name="T55" fmla="*/ 37 h 99"/>
                  <a:gd name="T56" fmla="*/ 229 w 253"/>
                  <a:gd name="T57" fmla="*/ 43 h 99"/>
                  <a:gd name="T58" fmla="*/ 211 w 253"/>
                  <a:gd name="T59" fmla="*/ 43 h 99"/>
                  <a:gd name="T60" fmla="*/ 193 w 253"/>
                  <a:gd name="T61" fmla="*/ 31 h 99"/>
                  <a:gd name="T62" fmla="*/ 187 w 253"/>
                  <a:gd name="T63" fmla="*/ 31 h 99"/>
                  <a:gd name="T64" fmla="*/ 175 w 253"/>
                  <a:gd name="T65" fmla="*/ 37 h 99"/>
                  <a:gd name="T66" fmla="*/ 163 w 253"/>
                  <a:gd name="T67" fmla="*/ 43 h 99"/>
                  <a:gd name="T68" fmla="*/ 157 w 253"/>
                  <a:gd name="T69" fmla="*/ 43 h 99"/>
                  <a:gd name="T70" fmla="*/ 138 w 253"/>
                  <a:gd name="T71" fmla="*/ 43 h 99"/>
                  <a:gd name="T72" fmla="*/ 120 w 253"/>
                  <a:gd name="T73" fmla="*/ 37 h 99"/>
                  <a:gd name="T74" fmla="*/ 108 w 253"/>
                  <a:gd name="T75" fmla="*/ 31 h 99"/>
                  <a:gd name="T76" fmla="*/ 102 w 253"/>
                  <a:gd name="T77" fmla="*/ 43 h 99"/>
                  <a:gd name="T78" fmla="*/ 90 w 253"/>
                  <a:gd name="T79" fmla="*/ 56 h 99"/>
                  <a:gd name="T80" fmla="*/ 84 w 253"/>
                  <a:gd name="T81" fmla="*/ 62 h 99"/>
                  <a:gd name="T82" fmla="*/ 72 w 253"/>
                  <a:gd name="T83" fmla="*/ 68 h 99"/>
                  <a:gd name="T84" fmla="*/ 78 w 253"/>
                  <a:gd name="T85" fmla="*/ 80 h 99"/>
                  <a:gd name="T86" fmla="*/ 90 w 253"/>
                  <a:gd name="T87" fmla="*/ 86 h 99"/>
                  <a:gd name="T88" fmla="*/ 108 w 253"/>
                  <a:gd name="T89" fmla="*/ 86 h 99"/>
                  <a:gd name="T90" fmla="*/ 120 w 253"/>
                  <a:gd name="T91" fmla="*/ 92 h 99"/>
                  <a:gd name="T92" fmla="*/ 126 w 253"/>
                  <a:gd name="T93" fmla="*/ 92 h 99"/>
                  <a:gd name="T94" fmla="*/ 126 w 253"/>
                  <a:gd name="T95" fmla="*/ 99 h 99"/>
                  <a:gd name="T96" fmla="*/ 126 w 253"/>
                  <a:gd name="T97" fmla="*/ 92 h 99"/>
                  <a:gd name="T98" fmla="*/ 132 w 253"/>
                  <a:gd name="T99" fmla="*/ 92 h 99"/>
                  <a:gd name="T100" fmla="*/ 132 w 253"/>
                  <a:gd name="T101" fmla="*/ 99 h 99"/>
                  <a:gd name="T102" fmla="*/ 114 w 253"/>
                  <a:gd name="T103" fmla="*/ 99 h 99"/>
                  <a:gd name="T104" fmla="*/ 96 w 253"/>
                  <a:gd name="T105" fmla="*/ 92 h 99"/>
                  <a:gd name="T106" fmla="*/ 78 w 253"/>
                  <a:gd name="T107" fmla="*/ 92 h 99"/>
                  <a:gd name="T108" fmla="*/ 66 w 253"/>
                  <a:gd name="T109" fmla="*/ 86 h 99"/>
                  <a:gd name="T110" fmla="*/ 54 w 253"/>
                  <a:gd name="T111" fmla="*/ 80 h 99"/>
                  <a:gd name="T112" fmla="*/ 42 w 253"/>
                  <a:gd name="T113" fmla="*/ 74 h 99"/>
                  <a:gd name="T114" fmla="*/ 24 w 253"/>
                  <a:gd name="T115" fmla="*/ 74 h 99"/>
                  <a:gd name="T116" fmla="*/ 6 w 253"/>
                  <a:gd name="T117" fmla="*/ 74 h 99"/>
                  <a:gd name="T118" fmla="*/ 6 w 253"/>
                  <a:gd name="T119" fmla="*/ 68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99"/>
                  <a:gd name="T182" fmla="*/ 253 w 253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99">
                    <a:moveTo>
                      <a:pt x="60" y="68"/>
                    </a:moveTo>
                    <a:lnTo>
                      <a:pt x="66" y="68"/>
                    </a:lnTo>
                    <a:lnTo>
                      <a:pt x="66" y="74"/>
                    </a:lnTo>
                    <a:lnTo>
                      <a:pt x="66" y="68"/>
                    </a:lnTo>
                    <a:lnTo>
                      <a:pt x="60" y="68"/>
                    </a:lnTo>
                    <a:close/>
                    <a:moveTo>
                      <a:pt x="12" y="74"/>
                    </a:moveTo>
                    <a:lnTo>
                      <a:pt x="12" y="68"/>
                    </a:lnTo>
                    <a:lnTo>
                      <a:pt x="6" y="68"/>
                    </a:lnTo>
                    <a:lnTo>
                      <a:pt x="6" y="74"/>
                    </a:lnTo>
                    <a:lnTo>
                      <a:pt x="12" y="74"/>
                    </a:lnTo>
                    <a:close/>
                    <a:moveTo>
                      <a:pt x="6" y="68"/>
                    </a:moveTo>
                    <a:lnTo>
                      <a:pt x="12" y="68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48" y="62"/>
                    </a:lnTo>
                    <a:lnTo>
                      <a:pt x="48" y="68"/>
                    </a:lnTo>
                    <a:lnTo>
                      <a:pt x="42" y="68"/>
                    </a:lnTo>
                    <a:lnTo>
                      <a:pt x="42" y="62"/>
                    </a:lnTo>
                    <a:lnTo>
                      <a:pt x="36" y="62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8" y="56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60" y="43"/>
                    </a:lnTo>
                    <a:lnTo>
                      <a:pt x="66" y="37"/>
                    </a:lnTo>
                    <a:lnTo>
                      <a:pt x="72" y="31"/>
                    </a:lnTo>
                    <a:lnTo>
                      <a:pt x="72" y="25"/>
                    </a:lnTo>
                    <a:lnTo>
                      <a:pt x="78" y="25"/>
                    </a:lnTo>
                    <a:lnTo>
                      <a:pt x="78" y="19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7" y="6"/>
                    </a:lnTo>
                    <a:lnTo>
                      <a:pt x="157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6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11" y="6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7" y="19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1" y="31"/>
                    </a:lnTo>
                    <a:lnTo>
                      <a:pt x="241" y="37"/>
                    </a:lnTo>
                    <a:lnTo>
                      <a:pt x="241" y="43"/>
                    </a:lnTo>
                    <a:lnTo>
                      <a:pt x="235" y="43"/>
                    </a:lnTo>
                    <a:lnTo>
                      <a:pt x="229" y="43"/>
                    </a:lnTo>
                    <a:lnTo>
                      <a:pt x="223" y="43"/>
                    </a:lnTo>
                    <a:lnTo>
                      <a:pt x="217" y="43"/>
                    </a:lnTo>
                    <a:lnTo>
                      <a:pt x="211" y="43"/>
                    </a:lnTo>
                    <a:lnTo>
                      <a:pt x="205" y="43"/>
                    </a:lnTo>
                    <a:lnTo>
                      <a:pt x="199" y="37"/>
                    </a:lnTo>
                    <a:lnTo>
                      <a:pt x="193" y="31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87" y="31"/>
                    </a:lnTo>
                    <a:lnTo>
                      <a:pt x="187" y="37"/>
                    </a:lnTo>
                    <a:lnTo>
                      <a:pt x="181" y="37"/>
                    </a:lnTo>
                    <a:lnTo>
                      <a:pt x="175" y="37"/>
                    </a:lnTo>
                    <a:lnTo>
                      <a:pt x="169" y="37"/>
                    </a:lnTo>
                    <a:lnTo>
                      <a:pt x="169" y="43"/>
                    </a:lnTo>
                    <a:lnTo>
                      <a:pt x="163" y="43"/>
                    </a:lnTo>
                    <a:lnTo>
                      <a:pt x="163" y="37"/>
                    </a:lnTo>
                    <a:lnTo>
                      <a:pt x="163" y="43"/>
                    </a:lnTo>
                    <a:lnTo>
                      <a:pt x="157" y="43"/>
                    </a:lnTo>
                    <a:lnTo>
                      <a:pt x="151" y="43"/>
                    </a:lnTo>
                    <a:lnTo>
                      <a:pt x="145" y="43"/>
                    </a:lnTo>
                    <a:lnTo>
                      <a:pt x="138" y="43"/>
                    </a:lnTo>
                    <a:lnTo>
                      <a:pt x="132" y="43"/>
                    </a:lnTo>
                    <a:lnTo>
                      <a:pt x="126" y="37"/>
                    </a:lnTo>
                    <a:lnTo>
                      <a:pt x="120" y="37"/>
                    </a:lnTo>
                    <a:lnTo>
                      <a:pt x="120" y="31"/>
                    </a:lnTo>
                    <a:lnTo>
                      <a:pt x="114" y="31"/>
                    </a:lnTo>
                    <a:lnTo>
                      <a:pt x="108" y="31"/>
                    </a:lnTo>
                    <a:lnTo>
                      <a:pt x="108" y="37"/>
                    </a:lnTo>
                    <a:lnTo>
                      <a:pt x="102" y="37"/>
                    </a:lnTo>
                    <a:lnTo>
                      <a:pt x="102" y="43"/>
                    </a:lnTo>
                    <a:lnTo>
                      <a:pt x="96" y="49"/>
                    </a:lnTo>
                    <a:lnTo>
                      <a:pt x="90" y="49"/>
                    </a:lnTo>
                    <a:lnTo>
                      <a:pt x="90" y="56"/>
                    </a:lnTo>
                    <a:lnTo>
                      <a:pt x="84" y="56"/>
                    </a:lnTo>
                    <a:lnTo>
                      <a:pt x="78" y="56"/>
                    </a:lnTo>
                    <a:lnTo>
                      <a:pt x="84" y="62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2" y="68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78" y="80"/>
                    </a:lnTo>
                    <a:lnTo>
                      <a:pt x="84" y="80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8" y="86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0" y="92"/>
                    </a:lnTo>
                    <a:lnTo>
                      <a:pt x="120" y="99"/>
                    </a:lnTo>
                    <a:lnTo>
                      <a:pt x="120" y="92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86"/>
                    </a:lnTo>
                    <a:lnTo>
                      <a:pt x="132" y="86"/>
                    </a:lnTo>
                    <a:lnTo>
                      <a:pt x="132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4" y="99"/>
                    </a:lnTo>
                    <a:lnTo>
                      <a:pt x="108" y="92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0" y="92"/>
                    </a:lnTo>
                    <a:lnTo>
                      <a:pt x="84" y="92"/>
                    </a:lnTo>
                    <a:lnTo>
                      <a:pt x="78" y="92"/>
                    </a:lnTo>
                    <a:lnTo>
                      <a:pt x="78" y="86"/>
                    </a:lnTo>
                    <a:lnTo>
                      <a:pt x="72" y="86"/>
                    </a:lnTo>
                    <a:lnTo>
                      <a:pt x="66" y="86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54" y="80"/>
                    </a:lnTo>
                    <a:lnTo>
                      <a:pt x="48" y="80"/>
                    </a:lnTo>
                    <a:lnTo>
                      <a:pt x="48" y="74"/>
                    </a:lnTo>
                    <a:lnTo>
                      <a:pt x="42" y="74"/>
                    </a:lnTo>
                    <a:lnTo>
                      <a:pt x="36" y="74"/>
                    </a:lnTo>
                    <a:lnTo>
                      <a:pt x="30" y="74"/>
                    </a:lnTo>
                    <a:lnTo>
                      <a:pt x="24" y="74"/>
                    </a:lnTo>
                    <a:lnTo>
                      <a:pt x="18" y="74"/>
                    </a:lnTo>
                    <a:lnTo>
                      <a:pt x="12" y="74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4" name="Freeform 407"/>
              <p:cNvSpPr>
                <a:spLocks/>
              </p:cNvSpPr>
              <p:nvPr/>
            </p:nvSpPr>
            <p:spPr bwMode="auto">
              <a:xfrm>
                <a:off x="2231" y="1473"/>
                <a:ext cx="18" cy="18"/>
              </a:xfrm>
              <a:custGeom>
                <a:avLst/>
                <a:gdLst>
                  <a:gd name="T0" fmla="*/ 6 w 18"/>
                  <a:gd name="T1" fmla="*/ 12 h 18"/>
                  <a:gd name="T2" fmla="*/ 6 w 18"/>
                  <a:gd name="T3" fmla="*/ 18 h 18"/>
                  <a:gd name="T4" fmla="*/ 0 w 18"/>
                  <a:gd name="T5" fmla="*/ 18 h 18"/>
                  <a:gd name="T6" fmla="*/ 0 w 18"/>
                  <a:gd name="T7" fmla="*/ 12 h 18"/>
                  <a:gd name="T8" fmla="*/ 0 w 18"/>
                  <a:gd name="T9" fmla="*/ 6 h 18"/>
                  <a:gd name="T10" fmla="*/ 6 w 18"/>
                  <a:gd name="T11" fmla="*/ 6 h 18"/>
                  <a:gd name="T12" fmla="*/ 12 w 18"/>
                  <a:gd name="T13" fmla="*/ 6 h 18"/>
                  <a:gd name="T14" fmla="*/ 18 w 18"/>
                  <a:gd name="T15" fmla="*/ 6 h 18"/>
                  <a:gd name="T16" fmla="*/ 12 w 18"/>
                  <a:gd name="T17" fmla="*/ 6 h 18"/>
                  <a:gd name="T18" fmla="*/ 12 w 18"/>
                  <a:gd name="T19" fmla="*/ 0 h 18"/>
                  <a:gd name="T20" fmla="*/ 18 w 18"/>
                  <a:gd name="T21" fmla="*/ 0 h 18"/>
                  <a:gd name="T22" fmla="*/ 18 w 18"/>
                  <a:gd name="T23" fmla="*/ 6 h 18"/>
                  <a:gd name="T24" fmla="*/ 18 w 18"/>
                  <a:gd name="T25" fmla="*/ 12 h 18"/>
                  <a:gd name="T26" fmla="*/ 12 w 18"/>
                  <a:gd name="T27" fmla="*/ 12 h 18"/>
                  <a:gd name="T28" fmla="*/ 6 w 18"/>
                  <a:gd name="T29" fmla="*/ 1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6" y="12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5" name="Group 408"/>
            <p:cNvGrpSpPr>
              <a:grpSpLocks/>
            </p:cNvGrpSpPr>
            <p:nvPr/>
          </p:nvGrpSpPr>
          <p:grpSpPr bwMode="auto">
            <a:xfrm>
              <a:off x="155" y="1479"/>
              <a:ext cx="2957" cy="2787"/>
              <a:chOff x="155" y="1479"/>
              <a:chExt cx="2957" cy="2787"/>
            </a:xfrm>
          </p:grpSpPr>
          <p:sp>
            <p:nvSpPr>
              <p:cNvPr id="646" name="Freeform 409"/>
              <p:cNvSpPr>
                <a:spLocks/>
              </p:cNvSpPr>
              <p:nvPr/>
            </p:nvSpPr>
            <p:spPr bwMode="auto">
              <a:xfrm>
                <a:off x="2261" y="1485"/>
                <a:ext cx="25" cy="12"/>
              </a:xfrm>
              <a:custGeom>
                <a:avLst/>
                <a:gdLst>
                  <a:gd name="T0" fmla="*/ 0 w 25"/>
                  <a:gd name="T1" fmla="*/ 12 h 12"/>
                  <a:gd name="T2" fmla="*/ 6 w 25"/>
                  <a:gd name="T3" fmla="*/ 6 h 12"/>
                  <a:gd name="T4" fmla="*/ 12 w 25"/>
                  <a:gd name="T5" fmla="*/ 6 h 12"/>
                  <a:gd name="T6" fmla="*/ 19 w 25"/>
                  <a:gd name="T7" fmla="*/ 6 h 12"/>
                  <a:gd name="T8" fmla="*/ 19 w 25"/>
                  <a:gd name="T9" fmla="*/ 0 h 12"/>
                  <a:gd name="T10" fmla="*/ 25 w 25"/>
                  <a:gd name="T11" fmla="*/ 0 h 12"/>
                  <a:gd name="T12" fmla="*/ 25 w 25"/>
                  <a:gd name="T13" fmla="*/ 6 h 12"/>
                  <a:gd name="T14" fmla="*/ 25 w 25"/>
                  <a:gd name="T15" fmla="*/ 12 h 12"/>
                  <a:gd name="T16" fmla="*/ 19 w 25"/>
                  <a:gd name="T17" fmla="*/ 12 h 12"/>
                  <a:gd name="T18" fmla="*/ 12 w 25"/>
                  <a:gd name="T19" fmla="*/ 12 h 12"/>
                  <a:gd name="T20" fmla="*/ 6 w 25"/>
                  <a:gd name="T21" fmla="*/ 12 h 12"/>
                  <a:gd name="T22" fmla="*/ 0 w 25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2"/>
                  <a:gd name="T38" fmla="*/ 25 w 2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7" name="Freeform 410"/>
              <p:cNvSpPr>
                <a:spLocks/>
              </p:cNvSpPr>
              <p:nvPr/>
            </p:nvSpPr>
            <p:spPr bwMode="auto">
              <a:xfrm>
                <a:off x="1893" y="1479"/>
                <a:ext cx="55" cy="24"/>
              </a:xfrm>
              <a:custGeom>
                <a:avLst/>
                <a:gdLst>
                  <a:gd name="T0" fmla="*/ 24 w 55"/>
                  <a:gd name="T1" fmla="*/ 6 h 24"/>
                  <a:gd name="T2" fmla="*/ 30 w 55"/>
                  <a:gd name="T3" fmla="*/ 6 h 24"/>
                  <a:gd name="T4" fmla="*/ 30 w 55"/>
                  <a:gd name="T5" fmla="*/ 12 h 24"/>
                  <a:gd name="T6" fmla="*/ 36 w 55"/>
                  <a:gd name="T7" fmla="*/ 12 h 24"/>
                  <a:gd name="T8" fmla="*/ 42 w 55"/>
                  <a:gd name="T9" fmla="*/ 12 h 24"/>
                  <a:gd name="T10" fmla="*/ 48 w 55"/>
                  <a:gd name="T11" fmla="*/ 12 h 24"/>
                  <a:gd name="T12" fmla="*/ 48 w 55"/>
                  <a:gd name="T13" fmla="*/ 18 h 24"/>
                  <a:gd name="T14" fmla="*/ 55 w 55"/>
                  <a:gd name="T15" fmla="*/ 18 h 24"/>
                  <a:gd name="T16" fmla="*/ 55 w 55"/>
                  <a:gd name="T17" fmla="*/ 24 h 24"/>
                  <a:gd name="T18" fmla="*/ 48 w 55"/>
                  <a:gd name="T19" fmla="*/ 24 h 24"/>
                  <a:gd name="T20" fmla="*/ 48 w 55"/>
                  <a:gd name="T21" fmla="*/ 18 h 24"/>
                  <a:gd name="T22" fmla="*/ 42 w 55"/>
                  <a:gd name="T23" fmla="*/ 18 h 24"/>
                  <a:gd name="T24" fmla="*/ 36 w 55"/>
                  <a:gd name="T25" fmla="*/ 18 h 24"/>
                  <a:gd name="T26" fmla="*/ 30 w 55"/>
                  <a:gd name="T27" fmla="*/ 12 h 24"/>
                  <a:gd name="T28" fmla="*/ 24 w 55"/>
                  <a:gd name="T29" fmla="*/ 12 h 24"/>
                  <a:gd name="T30" fmla="*/ 18 w 55"/>
                  <a:gd name="T31" fmla="*/ 6 h 24"/>
                  <a:gd name="T32" fmla="*/ 12 w 55"/>
                  <a:gd name="T33" fmla="*/ 6 h 24"/>
                  <a:gd name="T34" fmla="*/ 6 w 55"/>
                  <a:gd name="T35" fmla="*/ 6 h 24"/>
                  <a:gd name="T36" fmla="*/ 6 w 55"/>
                  <a:gd name="T37" fmla="*/ 0 h 24"/>
                  <a:gd name="T38" fmla="*/ 0 w 55"/>
                  <a:gd name="T39" fmla="*/ 0 h 24"/>
                  <a:gd name="T40" fmla="*/ 6 w 55"/>
                  <a:gd name="T41" fmla="*/ 0 h 24"/>
                  <a:gd name="T42" fmla="*/ 12 w 55"/>
                  <a:gd name="T43" fmla="*/ 0 h 24"/>
                  <a:gd name="T44" fmla="*/ 18 w 55"/>
                  <a:gd name="T45" fmla="*/ 0 h 24"/>
                  <a:gd name="T46" fmla="*/ 24 w 55"/>
                  <a:gd name="T47" fmla="*/ 6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24"/>
                  <a:gd name="T74" fmla="*/ 55 w 55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24">
                    <a:moveTo>
                      <a:pt x="24" y="6"/>
                    </a:moveTo>
                    <a:lnTo>
                      <a:pt x="30" y="6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55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8" name="Freeform 411"/>
              <p:cNvSpPr>
                <a:spLocks/>
              </p:cNvSpPr>
              <p:nvPr/>
            </p:nvSpPr>
            <p:spPr bwMode="auto">
              <a:xfrm>
                <a:off x="2026" y="152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49" name="Rectangle 412"/>
              <p:cNvSpPr>
                <a:spLocks noChangeArrowheads="1"/>
              </p:cNvSpPr>
              <p:nvPr/>
            </p:nvSpPr>
            <p:spPr bwMode="auto">
              <a:xfrm>
                <a:off x="1996" y="165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50" name="Rectangle 413"/>
              <p:cNvSpPr>
                <a:spLocks noChangeArrowheads="1"/>
              </p:cNvSpPr>
              <p:nvPr/>
            </p:nvSpPr>
            <p:spPr bwMode="auto">
              <a:xfrm>
                <a:off x="2032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51" name="Rectangle 414"/>
              <p:cNvSpPr>
                <a:spLocks noChangeArrowheads="1"/>
              </p:cNvSpPr>
              <p:nvPr/>
            </p:nvSpPr>
            <p:spPr bwMode="auto">
              <a:xfrm>
                <a:off x="2062" y="1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52" name="Rectangle 415"/>
              <p:cNvSpPr>
                <a:spLocks noChangeArrowheads="1"/>
              </p:cNvSpPr>
              <p:nvPr/>
            </p:nvSpPr>
            <p:spPr bwMode="auto">
              <a:xfrm>
                <a:off x="2086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53" name="Rectangle 416"/>
              <p:cNvSpPr>
                <a:spLocks noChangeArrowheads="1"/>
              </p:cNvSpPr>
              <p:nvPr/>
            </p:nvSpPr>
            <p:spPr bwMode="auto">
              <a:xfrm>
                <a:off x="2123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54" name="Rectangle 417"/>
              <p:cNvSpPr>
                <a:spLocks noChangeArrowheads="1"/>
              </p:cNvSpPr>
              <p:nvPr/>
            </p:nvSpPr>
            <p:spPr bwMode="auto">
              <a:xfrm>
                <a:off x="2944" y="2790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55" name="Rectangle 418"/>
              <p:cNvSpPr>
                <a:spLocks noChangeArrowheads="1"/>
              </p:cNvSpPr>
              <p:nvPr/>
            </p:nvSpPr>
            <p:spPr bwMode="auto">
              <a:xfrm>
                <a:off x="2962" y="279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56" name="Rectangle 419"/>
              <p:cNvSpPr>
                <a:spLocks noChangeArrowheads="1"/>
              </p:cNvSpPr>
              <p:nvPr/>
            </p:nvSpPr>
            <p:spPr bwMode="auto">
              <a:xfrm>
                <a:off x="299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57" name="Rectangle 420"/>
              <p:cNvSpPr>
                <a:spLocks noChangeArrowheads="1"/>
              </p:cNvSpPr>
              <p:nvPr/>
            </p:nvSpPr>
            <p:spPr bwMode="auto">
              <a:xfrm>
                <a:off x="302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658" name="Rectangle 421"/>
              <p:cNvSpPr>
                <a:spLocks noChangeArrowheads="1"/>
              </p:cNvSpPr>
              <p:nvPr/>
            </p:nvSpPr>
            <p:spPr bwMode="auto">
              <a:xfrm>
                <a:off x="3058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59" name="Rectangle 422"/>
              <p:cNvSpPr>
                <a:spLocks noChangeArrowheads="1"/>
              </p:cNvSpPr>
              <p:nvPr/>
            </p:nvSpPr>
            <p:spPr bwMode="auto">
              <a:xfrm>
                <a:off x="3088" y="2790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60" name="Rectangle 423"/>
              <p:cNvSpPr>
                <a:spLocks noChangeArrowheads="1"/>
              </p:cNvSpPr>
              <p:nvPr/>
            </p:nvSpPr>
            <p:spPr bwMode="auto">
              <a:xfrm>
                <a:off x="1066" y="2839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661" name="Rectangle 424"/>
              <p:cNvSpPr>
                <a:spLocks noChangeArrowheads="1"/>
              </p:cNvSpPr>
              <p:nvPr/>
            </p:nvSpPr>
            <p:spPr bwMode="auto">
              <a:xfrm>
                <a:off x="1108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62" name="Rectangle 425"/>
              <p:cNvSpPr>
                <a:spLocks noChangeArrowheads="1"/>
              </p:cNvSpPr>
              <p:nvPr/>
            </p:nvSpPr>
            <p:spPr bwMode="auto">
              <a:xfrm>
                <a:off x="1139" y="283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63" name="Rectangle 426"/>
              <p:cNvSpPr>
                <a:spLocks noChangeArrowheads="1"/>
              </p:cNvSpPr>
              <p:nvPr/>
            </p:nvSpPr>
            <p:spPr bwMode="auto">
              <a:xfrm>
                <a:off x="1157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64" name="Rectangle 427"/>
              <p:cNvSpPr>
                <a:spLocks noChangeArrowheads="1"/>
              </p:cNvSpPr>
              <p:nvPr/>
            </p:nvSpPr>
            <p:spPr bwMode="auto">
              <a:xfrm>
                <a:off x="119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65" name="Rectangle 428"/>
              <p:cNvSpPr>
                <a:spLocks noChangeArrowheads="1"/>
              </p:cNvSpPr>
              <p:nvPr/>
            </p:nvSpPr>
            <p:spPr bwMode="auto">
              <a:xfrm>
                <a:off x="122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66" name="Rectangle 429"/>
              <p:cNvSpPr>
                <a:spLocks noChangeArrowheads="1"/>
              </p:cNvSpPr>
              <p:nvPr/>
            </p:nvSpPr>
            <p:spPr bwMode="auto">
              <a:xfrm>
                <a:off x="1845" y="274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67" name="Rectangle 430"/>
              <p:cNvSpPr>
                <a:spLocks noChangeArrowheads="1"/>
              </p:cNvSpPr>
              <p:nvPr/>
            </p:nvSpPr>
            <p:spPr bwMode="auto">
              <a:xfrm>
                <a:off x="1881" y="274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68" name="Rectangle 431"/>
              <p:cNvSpPr>
                <a:spLocks noChangeArrowheads="1"/>
              </p:cNvSpPr>
              <p:nvPr/>
            </p:nvSpPr>
            <p:spPr bwMode="auto">
              <a:xfrm>
                <a:off x="1899" y="274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69" name="Rectangle 432"/>
              <p:cNvSpPr>
                <a:spLocks noChangeArrowheads="1"/>
              </p:cNvSpPr>
              <p:nvPr/>
            </p:nvSpPr>
            <p:spPr bwMode="auto">
              <a:xfrm>
                <a:off x="1923" y="274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0" name="Rectangle 433"/>
              <p:cNvSpPr>
                <a:spLocks noChangeArrowheads="1"/>
              </p:cNvSpPr>
              <p:nvPr/>
            </p:nvSpPr>
            <p:spPr bwMode="auto">
              <a:xfrm>
                <a:off x="1791" y="282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671" name="Rectangle 434"/>
              <p:cNvSpPr>
                <a:spLocks noChangeArrowheads="1"/>
              </p:cNvSpPr>
              <p:nvPr/>
            </p:nvSpPr>
            <p:spPr bwMode="auto">
              <a:xfrm>
                <a:off x="182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72" name="Rectangle 435"/>
              <p:cNvSpPr>
                <a:spLocks noChangeArrowheads="1"/>
              </p:cNvSpPr>
              <p:nvPr/>
            </p:nvSpPr>
            <p:spPr bwMode="auto">
              <a:xfrm>
                <a:off x="1863" y="282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673" name="Rectangle 436"/>
              <p:cNvSpPr>
                <a:spLocks noChangeArrowheads="1"/>
              </p:cNvSpPr>
              <p:nvPr/>
            </p:nvSpPr>
            <p:spPr bwMode="auto">
              <a:xfrm>
                <a:off x="1881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4" name="Rectangle 437"/>
              <p:cNvSpPr>
                <a:spLocks noChangeArrowheads="1"/>
              </p:cNvSpPr>
              <p:nvPr/>
            </p:nvSpPr>
            <p:spPr bwMode="auto">
              <a:xfrm>
                <a:off x="191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75" name="Rectangle 438"/>
              <p:cNvSpPr>
                <a:spLocks noChangeArrowheads="1"/>
              </p:cNvSpPr>
              <p:nvPr/>
            </p:nvSpPr>
            <p:spPr bwMode="auto">
              <a:xfrm>
                <a:off x="1954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6" name="Rectangle 439"/>
              <p:cNvSpPr>
                <a:spLocks noChangeArrowheads="1"/>
              </p:cNvSpPr>
              <p:nvPr/>
            </p:nvSpPr>
            <p:spPr bwMode="auto">
              <a:xfrm>
                <a:off x="1984" y="2827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77" name="Rectangle 440"/>
              <p:cNvSpPr>
                <a:spLocks noChangeArrowheads="1"/>
              </p:cNvSpPr>
              <p:nvPr/>
            </p:nvSpPr>
            <p:spPr bwMode="auto">
              <a:xfrm>
                <a:off x="988" y="4137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78" name="Rectangle 441"/>
              <p:cNvSpPr>
                <a:spLocks noChangeArrowheads="1"/>
              </p:cNvSpPr>
              <p:nvPr/>
            </p:nvSpPr>
            <p:spPr bwMode="auto">
              <a:xfrm>
                <a:off x="1024" y="4137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679" name="Rectangle 442"/>
              <p:cNvSpPr>
                <a:spLocks noChangeArrowheads="1"/>
              </p:cNvSpPr>
              <p:nvPr/>
            </p:nvSpPr>
            <p:spPr bwMode="auto">
              <a:xfrm>
                <a:off x="105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80" name="Rectangle 443"/>
              <p:cNvSpPr>
                <a:spLocks noChangeArrowheads="1"/>
              </p:cNvSpPr>
              <p:nvPr/>
            </p:nvSpPr>
            <p:spPr bwMode="auto">
              <a:xfrm>
                <a:off x="108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81" name="Rectangle 444"/>
              <p:cNvSpPr>
                <a:spLocks noChangeArrowheads="1"/>
              </p:cNvSpPr>
              <p:nvPr/>
            </p:nvSpPr>
            <p:spPr bwMode="auto">
              <a:xfrm>
                <a:off x="1120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82" name="Rectangle 445"/>
              <p:cNvSpPr>
                <a:spLocks noChangeArrowheads="1"/>
              </p:cNvSpPr>
              <p:nvPr/>
            </p:nvSpPr>
            <p:spPr bwMode="auto">
              <a:xfrm>
                <a:off x="1139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83" name="Rectangle 446"/>
              <p:cNvSpPr>
                <a:spLocks noChangeArrowheads="1"/>
              </p:cNvSpPr>
              <p:nvPr/>
            </p:nvSpPr>
            <p:spPr bwMode="auto">
              <a:xfrm>
                <a:off x="1175" y="413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84" name="Rectangle 447"/>
              <p:cNvSpPr>
                <a:spLocks noChangeArrowheads="1"/>
              </p:cNvSpPr>
              <p:nvPr/>
            </p:nvSpPr>
            <p:spPr bwMode="auto">
              <a:xfrm>
                <a:off x="1193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85" name="Rectangle 448"/>
              <p:cNvSpPr>
                <a:spLocks noChangeArrowheads="1"/>
              </p:cNvSpPr>
              <p:nvPr/>
            </p:nvSpPr>
            <p:spPr bwMode="auto">
              <a:xfrm>
                <a:off x="1211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86" name="Rectangle 449"/>
              <p:cNvSpPr>
                <a:spLocks noChangeArrowheads="1"/>
              </p:cNvSpPr>
              <p:nvPr/>
            </p:nvSpPr>
            <p:spPr bwMode="auto">
              <a:xfrm>
                <a:off x="281" y="2777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87" name="Rectangle 450"/>
              <p:cNvSpPr>
                <a:spLocks noChangeArrowheads="1"/>
              </p:cNvSpPr>
              <p:nvPr/>
            </p:nvSpPr>
            <p:spPr bwMode="auto">
              <a:xfrm>
                <a:off x="32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88" name="Rectangle 451"/>
              <p:cNvSpPr>
                <a:spLocks noChangeArrowheads="1"/>
              </p:cNvSpPr>
              <p:nvPr/>
            </p:nvSpPr>
            <p:spPr bwMode="auto">
              <a:xfrm>
                <a:off x="35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89" name="Rectangle 452"/>
              <p:cNvSpPr>
                <a:spLocks noChangeArrowheads="1"/>
              </p:cNvSpPr>
              <p:nvPr/>
            </p:nvSpPr>
            <p:spPr bwMode="auto">
              <a:xfrm>
                <a:off x="39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90" name="Rectangle 453"/>
              <p:cNvSpPr>
                <a:spLocks noChangeArrowheads="1"/>
              </p:cNvSpPr>
              <p:nvPr/>
            </p:nvSpPr>
            <p:spPr bwMode="auto">
              <a:xfrm>
                <a:off x="42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91" name="Rectangle 454"/>
              <p:cNvSpPr>
                <a:spLocks noChangeArrowheads="1"/>
              </p:cNvSpPr>
              <p:nvPr/>
            </p:nvSpPr>
            <p:spPr bwMode="auto">
              <a:xfrm>
                <a:off x="45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92" name="Rectangle 455"/>
              <p:cNvSpPr>
                <a:spLocks noChangeArrowheads="1"/>
              </p:cNvSpPr>
              <p:nvPr/>
            </p:nvSpPr>
            <p:spPr bwMode="auto">
              <a:xfrm>
                <a:off x="493" y="277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93" name="Rectangle 456"/>
              <p:cNvSpPr>
                <a:spLocks noChangeArrowheads="1"/>
              </p:cNvSpPr>
              <p:nvPr/>
            </p:nvSpPr>
            <p:spPr bwMode="auto">
              <a:xfrm>
                <a:off x="51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94" name="Rectangle 457"/>
              <p:cNvSpPr>
                <a:spLocks noChangeArrowheads="1"/>
              </p:cNvSpPr>
              <p:nvPr/>
            </p:nvSpPr>
            <p:spPr bwMode="auto">
              <a:xfrm>
                <a:off x="54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95" name="Rectangle 458"/>
              <p:cNvSpPr>
                <a:spLocks noChangeArrowheads="1"/>
              </p:cNvSpPr>
              <p:nvPr/>
            </p:nvSpPr>
            <p:spPr bwMode="auto">
              <a:xfrm>
                <a:off x="58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96" name="Rectangle 459"/>
              <p:cNvSpPr>
                <a:spLocks noChangeArrowheads="1"/>
              </p:cNvSpPr>
              <p:nvPr/>
            </p:nvSpPr>
            <p:spPr bwMode="auto">
              <a:xfrm>
                <a:off x="61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97" name="Rectangle 460"/>
              <p:cNvSpPr>
                <a:spLocks noChangeArrowheads="1"/>
              </p:cNvSpPr>
              <p:nvPr/>
            </p:nvSpPr>
            <p:spPr bwMode="auto">
              <a:xfrm>
                <a:off x="65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698" name="Rectangle 461"/>
              <p:cNvSpPr>
                <a:spLocks noChangeArrowheads="1"/>
              </p:cNvSpPr>
              <p:nvPr/>
            </p:nvSpPr>
            <p:spPr bwMode="auto">
              <a:xfrm>
                <a:off x="68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699" name="Rectangle 462"/>
              <p:cNvSpPr>
                <a:spLocks noChangeArrowheads="1"/>
              </p:cNvSpPr>
              <p:nvPr/>
            </p:nvSpPr>
            <p:spPr bwMode="auto">
              <a:xfrm>
                <a:off x="196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00" name="Rectangle 463"/>
              <p:cNvSpPr>
                <a:spLocks noChangeArrowheads="1"/>
              </p:cNvSpPr>
              <p:nvPr/>
            </p:nvSpPr>
            <p:spPr bwMode="auto">
              <a:xfrm>
                <a:off x="199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01" name="Rectangle 464"/>
              <p:cNvSpPr>
                <a:spLocks noChangeArrowheads="1"/>
              </p:cNvSpPr>
              <p:nvPr/>
            </p:nvSpPr>
            <p:spPr bwMode="auto">
              <a:xfrm>
                <a:off x="2032" y="4002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02" name="Rectangle 465"/>
              <p:cNvSpPr>
                <a:spLocks noChangeArrowheads="1"/>
              </p:cNvSpPr>
              <p:nvPr/>
            </p:nvSpPr>
            <p:spPr bwMode="auto">
              <a:xfrm>
                <a:off x="2056" y="4002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03" name="Rectangle 466"/>
              <p:cNvSpPr>
                <a:spLocks noChangeArrowheads="1"/>
              </p:cNvSpPr>
              <p:nvPr/>
            </p:nvSpPr>
            <p:spPr bwMode="auto">
              <a:xfrm>
                <a:off x="2068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4" name="Rectangle 467"/>
              <p:cNvSpPr>
                <a:spLocks noChangeArrowheads="1"/>
              </p:cNvSpPr>
              <p:nvPr/>
            </p:nvSpPr>
            <p:spPr bwMode="auto">
              <a:xfrm>
                <a:off x="2104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05" name="Rectangle 468"/>
              <p:cNvSpPr>
                <a:spLocks noChangeArrowheads="1"/>
              </p:cNvSpPr>
              <p:nvPr/>
            </p:nvSpPr>
            <p:spPr bwMode="auto">
              <a:xfrm>
                <a:off x="2141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6" name="Rectangle 469"/>
              <p:cNvSpPr>
                <a:spLocks noChangeArrowheads="1"/>
              </p:cNvSpPr>
              <p:nvPr/>
            </p:nvSpPr>
            <p:spPr bwMode="auto">
              <a:xfrm>
                <a:off x="2322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07" name="Rectangle 470"/>
              <p:cNvSpPr>
                <a:spLocks noChangeArrowheads="1"/>
              </p:cNvSpPr>
              <p:nvPr/>
            </p:nvSpPr>
            <p:spPr bwMode="auto">
              <a:xfrm>
                <a:off x="235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8" name="Rectangle 471"/>
              <p:cNvSpPr>
                <a:spLocks noChangeArrowheads="1"/>
              </p:cNvSpPr>
              <p:nvPr/>
            </p:nvSpPr>
            <p:spPr bwMode="auto">
              <a:xfrm>
                <a:off x="238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09" name="Rectangle 472"/>
              <p:cNvSpPr>
                <a:spLocks noChangeArrowheads="1"/>
              </p:cNvSpPr>
              <p:nvPr/>
            </p:nvSpPr>
            <p:spPr bwMode="auto">
              <a:xfrm>
                <a:off x="242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0" name="Rectangle 473"/>
              <p:cNvSpPr>
                <a:spLocks noChangeArrowheads="1"/>
              </p:cNvSpPr>
              <p:nvPr/>
            </p:nvSpPr>
            <p:spPr bwMode="auto">
              <a:xfrm>
                <a:off x="246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11" name="Rectangle 474"/>
              <p:cNvSpPr>
                <a:spLocks noChangeArrowheads="1"/>
              </p:cNvSpPr>
              <p:nvPr/>
            </p:nvSpPr>
            <p:spPr bwMode="auto">
              <a:xfrm>
                <a:off x="249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2" name="Rectangle 475"/>
              <p:cNvSpPr>
                <a:spLocks noChangeArrowheads="1"/>
              </p:cNvSpPr>
              <p:nvPr/>
            </p:nvSpPr>
            <p:spPr bwMode="auto">
              <a:xfrm>
                <a:off x="1929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13" name="Rectangle 476"/>
              <p:cNvSpPr>
                <a:spLocks noChangeArrowheads="1"/>
              </p:cNvSpPr>
              <p:nvPr/>
            </p:nvSpPr>
            <p:spPr bwMode="auto">
              <a:xfrm>
                <a:off x="196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4" name="Rectangle 477"/>
              <p:cNvSpPr>
                <a:spLocks noChangeArrowheads="1"/>
              </p:cNvSpPr>
              <p:nvPr/>
            </p:nvSpPr>
            <p:spPr bwMode="auto">
              <a:xfrm>
                <a:off x="1996" y="370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15" name="Rectangle 478"/>
              <p:cNvSpPr>
                <a:spLocks noChangeArrowheads="1"/>
              </p:cNvSpPr>
              <p:nvPr/>
            </p:nvSpPr>
            <p:spPr bwMode="auto">
              <a:xfrm>
                <a:off x="201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6" name="Rectangle 479"/>
              <p:cNvSpPr>
                <a:spLocks noChangeArrowheads="1"/>
              </p:cNvSpPr>
              <p:nvPr/>
            </p:nvSpPr>
            <p:spPr bwMode="auto">
              <a:xfrm>
                <a:off x="204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17" name="Rectangle 480"/>
              <p:cNvSpPr>
                <a:spLocks noChangeArrowheads="1"/>
              </p:cNvSpPr>
              <p:nvPr/>
            </p:nvSpPr>
            <p:spPr bwMode="auto">
              <a:xfrm>
                <a:off x="208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8" name="Rectangle 481"/>
              <p:cNvSpPr>
                <a:spLocks noChangeArrowheads="1"/>
              </p:cNvSpPr>
              <p:nvPr/>
            </p:nvSpPr>
            <p:spPr bwMode="auto">
              <a:xfrm>
                <a:off x="203" y="315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19" name="Rectangle 482"/>
              <p:cNvSpPr>
                <a:spLocks noChangeArrowheads="1"/>
              </p:cNvSpPr>
              <p:nvPr/>
            </p:nvSpPr>
            <p:spPr bwMode="auto">
              <a:xfrm>
                <a:off x="23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0" name="Rectangle 483"/>
              <p:cNvSpPr>
                <a:spLocks noChangeArrowheads="1"/>
              </p:cNvSpPr>
              <p:nvPr/>
            </p:nvSpPr>
            <p:spPr bwMode="auto">
              <a:xfrm>
                <a:off x="26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21" name="Rectangle 484"/>
              <p:cNvSpPr>
                <a:spLocks noChangeArrowheads="1"/>
              </p:cNvSpPr>
              <p:nvPr/>
            </p:nvSpPr>
            <p:spPr bwMode="auto">
              <a:xfrm>
                <a:off x="155" y="3239"/>
                <a:ext cx="6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22" name="Rectangle 485"/>
              <p:cNvSpPr>
                <a:spLocks noChangeArrowheads="1"/>
              </p:cNvSpPr>
              <p:nvPr/>
            </p:nvSpPr>
            <p:spPr bwMode="auto">
              <a:xfrm>
                <a:off x="20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3" name="Rectangle 486"/>
              <p:cNvSpPr>
                <a:spLocks noChangeArrowheads="1"/>
              </p:cNvSpPr>
              <p:nvPr/>
            </p:nvSpPr>
            <p:spPr bwMode="auto">
              <a:xfrm>
                <a:off x="233" y="323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24" name="Rectangle 487"/>
              <p:cNvSpPr>
                <a:spLocks noChangeArrowheads="1"/>
              </p:cNvSpPr>
              <p:nvPr/>
            </p:nvSpPr>
            <p:spPr bwMode="auto">
              <a:xfrm>
                <a:off x="257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25" name="Rectangle 488"/>
              <p:cNvSpPr>
                <a:spLocks noChangeArrowheads="1"/>
              </p:cNvSpPr>
              <p:nvPr/>
            </p:nvSpPr>
            <p:spPr bwMode="auto">
              <a:xfrm>
                <a:off x="29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26" name="Rectangle 489"/>
              <p:cNvSpPr>
                <a:spLocks noChangeArrowheads="1"/>
              </p:cNvSpPr>
              <p:nvPr/>
            </p:nvSpPr>
            <p:spPr bwMode="auto">
              <a:xfrm>
                <a:off x="324" y="323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27" name="Rectangle 490"/>
              <p:cNvSpPr>
                <a:spLocks noChangeArrowheads="1"/>
              </p:cNvSpPr>
              <p:nvPr/>
            </p:nvSpPr>
            <p:spPr bwMode="auto">
              <a:xfrm>
                <a:off x="1597" y="4100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28" name="Rectangle 491"/>
              <p:cNvSpPr>
                <a:spLocks noChangeArrowheads="1"/>
              </p:cNvSpPr>
              <p:nvPr/>
            </p:nvSpPr>
            <p:spPr bwMode="auto">
              <a:xfrm>
                <a:off x="163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9" name="Rectangle 492"/>
              <p:cNvSpPr>
                <a:spLocks noChangeArrowheads="1"/>
              </p:cNvSpPr>
              <p:nvPr/>
            </p:nvSpPr>
            <p:spPr bwMode="auto">
              <a:xfrm>
                <a:off x="166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30" name="Rectangle 493"/>
              <p:cNvSpPr>
                <a:spLocks noChangeArrowheads="1"/>
              </p:cNvSpPr>
              <p:nvPr/>
            </p:nvSpPr>
            <p:spPr bwMode="auto">
              <a:xfrm>
                <a:off x="1700" y="4100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31" name="Rectangle 494"/>
              <p:cNvSpPr>
                <a:spLocks noChangeArrowheads="1"/>
              </p:cNvSpPr>
              <p:nvPr/>
            </p:nvSpPr>
            <p:spPr bwMode="auto">
              <a:xfrm>
                <a:off x="172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2" name="Rectangle 495"/>
              <p:cNvSpPr>
                <a:spLocks noChangeArrowheads="1"/>
              </p:cNvSpPr>
              <p:nvPr/>
            </p:nvSpPr>
            <p:spPr bwMode="auto">
              <a:xfrm>
                <a:off x="1603" y="4180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33" name="Rectangle 496"/>
              <p:cNvSpPr>
                <a:spLocks noChangeArrowheads="1"/>
              </p:cNvSpPr>
              <p:nvPr/>
            </p:nvSpPr>
            <p:spPr bwMode="auto">
              <a:xfrm>
                <a:off x="1646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34" name="Rectangle 497"/>
              <p:cNvSpPr>
                <a:spLocks noChangeArrowheads="1"/>
              </p:cNvSpPr>
              <p:nvPr/>
            </p:nvSpPr>
            <p:spPr bwMode="auto">
              <a:xfrm>
                <a:off x="1682" y="4180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35" name="Rectangle 498"/>
              <p:cNvSpPr>
                <a:spLocks noChangeArrowheads="1"/>
              </p:cNvSpPr>
              <p:nvPr/>
            </p:nvSpPr>
            <p:spPr bwMode="auto">
              <a:xfrm>
                <a:off x="1712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6" name="Rectangle 499"/>
              <p:cNvSpPr>
                <a:spLocks noChangeArrowheads="1"/>
              </p:cNvSpPr>
              <p:nvPr/>
            </p:nvSpPr>
            <p:spPr bwMode="auto">
              <a:xfrm>
                <a:off x="1507" y="322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737" name="Rectangle 500"/>
              <p:cNvSpPr>
                <a:spLocks noChangeArrowheads="1"/>
              </p:cNvSpPr>
              <p:nvPr/>
            </p:nvSpPr>
            <p:spPr bwMode="auto">
              <a:xfrm>
                <a:off x="1549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8" name="Rectangle 501"/>
              <p:cNvSpPr>
                <a:spLocks noChangeArrowheads="1"/>
              </p:cNvSpPr>
              <p:nvPr/>
            </p:nvSpPr>
            <p:spPr bwMode="auto">
              <a:xfrm>
                <a:off x="1579" y="322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39" name="Rectangle 502"/>
              <p:cNvSpPr>
                <a:spLocks noChangeArrowheads="1"/>
              </p:cNvSpPr>
              <p:nvPr/>
            </p:nvSpPr>
            <p:spPr bwMode="auto">
              <a:xfrm>
                <a:off x="1597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0" name="Rectangle 503"/>
              <p:cNvSpPr>
                <a:spLocks noChangeArrowheads="1"/>
              </p:cNvSpPr>
              <p:nvPr/>
            </p:nvSpPr>
            <p:spPr bwMode="auto">
              <a:xfrm>
                <a:off x="1459" y="330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741" name="Rectangle 504"/>
              <p:cNvSpPr>
                <a:spLocks noChangeArrowheads="1"/>
              </p:cNvSpPr>
              <p:nvPr/>
            </p:nvSpPr>
            <p:spPr bwMode="auto">
              <a:xfrm>
                <a:off x="149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42" name="Rectangle 505"/>
              <p:cNvSpPr>
                <a:spLocks noChangeArrowheads="1"/>
              </p:cNvSpPr>
              <p:nvPr/>
            </p:nvSpPr>
            <p:spPr bwMode="auto">
              <a:xfrm>
                <a:off x="1531" y="3306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43" name="Rectangle 506"/>
              <p:cNvSpPr>
                <a:spLocks noChangeArrowheads="1"/>
              </p:cNvSpPr>
              <p:nvPr/>
            </p:nvSpPr>
            <p:spPr bwMode="auto">
              <a:xfrm>
                <a:off x="1549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4" name="Rectangle 507"/>
              <p:cNvSpPr>
                <a:spLocks noChangeArrowheads="1"/>
              </p:cNvSpPr>
              <p:nvPr/>
            </p:nvSpPr>
            <p:spPr bwMode="auto">
              <a:xfrm>
                <a:off x="158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45" name="Rectangle 508"/>
              <p:cNvSpPr>
                <a:spLocks noChangeArrowheads="1"/>
              </p:cNvSpPr>
              <p:nvPr/>
            </p:nvSpPr>
            <p:spPr bwMode="auto">
              <a:xfrm>
                <a:off x="1622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6" name="Rectangle 509"/>
              <p:cNvSpPr>
                <a:spLocks noChangeArrowheads="1"/>
              </p:cNvSpPr>
              <p:nvPr/>
            </p:nvSpPr>
            <p:spPr bwMode="auto">
              <a:xfrm>
                <a:off x="1652" y="3306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47" name="Rectangle 510"/>
              <p:cNvSpPr>
                <a:spLocks noChangeArrowheads="1"/>
              </p:cNvSpPr>
              <p:nvPr/>
            </p:nvSpPr>
            <p:spPr bwMode="auto">
              <a:xfrm>
                <a:off x="2352" y="357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48" name="Rectangle 511"/>
              <p:cNvSpPr>
                <a:spLocks noChangeArrowheads="1"/>
              </p:cNvSpPr>
              <p:nvPr/>
            </p:nvSpPr>
            <p:spPr bwMode="auto">
              <a:xfrm>
                <a:off x="2388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49" name="Rectangle 512"/>
              <p:cNvSpPr>
                <a:spLocks noChangeArrowheads="1"/>
              </p:cNvSpPr>
              <p:nvPr/>
            </p:nvSpPr>
            <p:spPr bwMode="auto">
              <a:xfrm>
                <a:off x="2424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50" name="Rectangle 513"/>
              <p:cNvSpPr>
                <a:spLocks noChangeArrowheads="1"/>
              </p:cNvSpPr>
              <p:nvPr/>
            </p:nvSpPr>
            <p:spPr bwMode="auto">
              <a:xfrm>
                <a:off x="244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751" name="Rectangle 514"/>
              <p:cNvSpPr>
                <a:spLocks noChangeArrowheads="1"/>
              </p:cNvSpPr>
              <p:nvPr/>
            </p:nvSpPr>
            <p:spPr bwMode="auto">
              <a:xfrm>
                <a:off x="247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2" name="Rectangle 515"/>
              <p:cNvSpPr>
                <a:spLocks noChangeArrowheads="1"/>
              </p:cNvSpPr>
              <p:nvPr/>
            </p:nvSpPr>
            <p:spPr bwMode="auto">
              <a:xfrm>
                <a:off x="2509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53" name="Rectangle 516"/>
              <p:cNvSpPr>
                <a:spLocks noChangeArrowheads="1"/>
              </p:cNvSpPr>
              <p:nvPr/>
            </p:nvSpPr>
            <p:spPr bwMode="auto">
              <a:xfrm>
                <a:off x="2527" y="357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54" name="Rectangle 517"/>
              <p:cNvSpPr>
                <a:spLocks noChangeArrowheads="1"/>
              </p:cNvSpPr>
              <p:nvPr/>
            </p:nvSpPr>
            <p:spPr bwMode="auto">
              <a:xfrm>
                <a:off x="2575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5" name="Rectangle 518"/>
              <p:cNvSpPr>
                <a:spLocks noChangeArrowheads="1"/>
              </p:cNvSpPr>
              <p:nvPr/>
            </p:nvSpPr>
            <p:spPr bwMode="auto">
              <a:xfrm>
                <a:off x="2612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56" name="Rectangle 519"/>
              <p:cNvSpPr>
                <a:spLocks noChangeArrowheads="1"/>
              </p:cNvSpPr>
              <p:nvPr/>
            </p:nvSpPr>
            <p:spPr bwMode="auto">
              <a:xfrm>
                <a:off x="2630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7" name="Rectangle 520"/>
              <p:cNvSpPr>
                <a:spLocks noChangeArrowheads="1"/>
              </p:cNvSpPr>
              <p:nvPr/>
            </p:nvSpPr>
            <p:spPr bwMode="auto">
              <a:xfrm>
                <a:off x="1428" y="3651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58" name="Rectangle 521"/>
              <p:cNvSpPr>
                <a:spLocks noChangeArrowheads="1"/>
              </p:cNvSpPr>
              <p:nvPr/>
            </p:nvSpPr>
            <p:spPr bwMode="auto">
              <a:xfrm>
                <a:off x="147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59" name="Rectangle 522"/>
              <p:cNvSpPr>
                <a:spLocks noChangeArrowheads="1"/>
              </p:cNvSpPr>
              <p:nvPr/>
            </p:nvSpPr>
            <p:spPr bwMode="auto">
              <a:xfrm>
                <a:off x="150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0" name="Rectangle 523"/>
              <p:cNvSpPr>
                <a:spLocks noChangeArrowheads="1"/>
              </p:cNvSpPr>
              <p:nvPr/>
            </p:nvSpPr>
            <p:spPr bwMode="auto">
              <a:xfrm>
                <a:off x="1537" y="3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61" name="Rectangle 524"/>
              <p:cNvSpPr>
                <a:spLocks noChangeArrowheads="1"/>
              </p:cNvSpPr>
              <p:nvPr/>
            </p:nvSpPr>
            <p:spPr bwMode="auto">
              <a:xfrm>
                <a:off x="156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62" name="Rectangle 525"/>
              <p:cNvSpPr>
                <a:spLocks noChangeArrowheads="1"/>
              </p:cNvSpPr>
              <p:nvPr/>
            </p:nvSpPr>
            <p:spPr bwMode="auto">
              <a:xfrm>
                <a:off x="1591" y="365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63" name="Rectangle 526"/>
              <p:cNvSpPr>
                <a:spLocks noChangeArrowheads="1"/>
              </p:cNvSpPr>
              <p:nvPr/>
            </p:nvSpPr>
            <p:spPr bwMode="auto">
              <a:xfrm>
                <a:off x="1646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4" name="Rectangle 527"/>
              <p:cNvSpPr>
                <a:spLocks noChangeArrowheads="1"/>
              </p:cNvSpPr>
              <p:nvPr/>
            </p:nvSpPr>
            <p:spPr bwMode="auto">
              <a:xfrm>
                <a:off x="1676" y="365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65" name="Rectangle 528"/>
              <p:cNvSpPr>
                <a:spLocks noChangeArrowheads="1"/>
              </p:cNvSpPr>
              <p:nvPr/>
            </p:nvSpPr>
            <p:spPr bwMode="auto">
              <a:xfrm>
                <a:off x="1694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6" name="Rectangle 529"/>
              <p:cNvSpPr>
                <a:spLocks noChangeArrowheads="1"/>
              </p:cNvSpPr>
              <p:nvPr/>
            </p:nvSpPr>
            <p:spPr bwMode="auto">
              <a:xfrm>
                <a:off x="764" y="3534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67" name="Rectangle 530"/>
              <p:cNvSpPr>
                <a:spLocks noChangeArrowheads="1"/>
              </p:cNvSpPr>
              <p:nvPr/>
            </p:nvSpPr>
            <p:spPr bwMode="auto">
              <a:xfrm>
                <a:off x="801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68" name="Rectangle 531"/>
              <p:cNvSpPr>
                <a:spLocks noChangeArrowheads="1"/>
              </p:cNvSpPr>
              <p:nvPr/>
            </p:nvSpPr>
            <p:spPr bwMode="auto">
              <a:xfrm>
                <a:off x="831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69" name="Rectangle 532"/>
              <p:cNvSpPr>
                <a:spLocks noChangeArrowheads="1"/>
              </p:cNvSpPr>
              <p:nvPr/>
            </p:nvSpPr>
            <p:spPr bwMode="auto">
              <a:xfrm>
                <a:off x="849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70" name="Rectangle 533"/>
              <p:cNvSpPr>
                <a:spLocks noChangeArrowheads="1"/>
              </p:cNvSpPr>
              <p:nvPr/>
            </p:nvSpPr>
            <p:spPr bwMode="auto">
              <a:xfrm>
                <a:off x="885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1" name="Rectangle 534"/>
              <p:cNvSpPr>
                <a:spLocks noChangeArrowheads="1"/>
              </p:cNvSpPr>
              <p:nvPr/>
            </p:nvSpPr>
            <p:spPr bwMode="auto">
              <a:xfrm>
                <a:off x="903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2" name="Rectangle 535"/>
              <p:cNvSpPr>
                <a:spLocks noChangeArrowheads="1"/>
              </p:cNvSpPr>
              <p:nvPr/>
            </p:nvSpPr>
            <p:spPr bwMode="auto">
              <a:xfrm>
                <a:off x="191" y="3903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73" name="Rectangle 536"/>
              <p:cNvSpPr>
                <a:spLocks noChangeArrowheads="1"/>
              </p:cNvSpPr>
              <p:nvPr/>
            </p:nvSpPr>
            <p:spPr bwMode="auto">
              <a:xfrm>
                <a:off x="227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74" name="Rectangle 537"/>
              <p:cNvSpPr>
                <a:spLocks noChangeArrowheads="1"/>
              </p:cNvSpPr>
              <p:nvPr/>
            </p:nvSpPr>
            <p:spPr bwMode="auto">
              <a:xfrm>
                <a:off x="263" y="3903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75" name="Rectangle 538"/>
              <p:cNvSpPr>
                <a:spLocks noChangeArrowheads="1"/>
              </p:cNvSpPr>
              <p:nvPr/>
            </p:nvSpPr>
            <p:spPr bwMode="auto">
              <a:xfrm>
                <a:off x="281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6" name="Rectangle 539"/>
              <p:cNvSpPr>
                <a:spLocks noChangeArrowheads="1"/>
              </p:cNvSpPr>
              <p:nvPr/>
            </p:nvSpPr>
            <p:spPr bwMode="auto">
              <a:xfrm>
                <a:off x="318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7" name="Rectangle 540"/>
              <p:cNvSpPr>
                <a:spLocks noChangeArrowheads="1"/>
              </p:cNvSpPr>
              <p:nvPr/>
            </p:nvSpPr>
            <p:spPr bwMode="auto">
              <a:xfrm>
                <a:off x="33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78" name="Rectangle 541"/>
              <p:cNvSpPr>
                <a:spLocks noChangeArrowheads="1"/>
              </p:cNvSpPr>
              <p:nvPr/>
            </p:nvSpPr>
            <p:spPr bwMode="auto">
              <a:xfrm>
                <a:off x="372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79" name="Rectangle 542"/>
              <p:cNvSpPr>
                <a:spLocks noChangeArrowheads="1"/>
              </p:cNvSpPr>
              <p:nvPr/>
            </p:nvSpPr>
            <p:spPr bwMode="auto">
              <a:xfrm>
                <a:off x="402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0" name="Rectangle 543"/>
              <p:cNvSpPr>
                <a:spLocks noChangeArrowheads="1"/>
              </p:cNvSpPr>
              <p:nvPr/>
            </p:nvSpPr>
            <p:spPr bwMode="auto">
              <a:xfrm>
                <a:off x="420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1" name="Rectangle 544"/>
              <p:cNvSpPr>
                <a:spLocks noChangeArrowheads="1"/>
              </p:cNvSpPr>
              <p:nvPr/>
            </p:nvSpPr>
            <p:spPr bwMode="auto">
              <a:xfrm>
                <a:off x="45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82" name="Rectangle 545"/>
              <p:cNvSpPr>
                <a:spLocks noChangeArrowheads="1"/>
              </p:cNvSpPr>
              <p:nvPr/>
            </p:nvSpPr>
            <p:spPr bwMode="auto">
              <a:xfrm>
                <a:off x="1881" y="331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3" name="Rectangle 546"/>
              <p:cNvSpPr>
                <a:spLocks noChangeArrowheads="1"/>
              </p:cNvSpPr>
              <p:nvPr/>
            </p:nvSpPr>
            <p:spPr bwMode="auto">
              <a:xfrm>
                <a:off x="1917" y="331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4" name="Rectangle 547"/>
              <p:cNvSpPr>
                <a:spLocks noChangeArrowheads="1"/>
              </p:cNvSpPr>
              <p:nvPr/>
            </p:nvSpPr>
            <p:spPr bwMode="auto">
              <a:xfrm>
                <a:off x="1785" y="339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 dirty="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 dirty="0"/>
              </a:p>
            </p:txBody>
          </p:sp>
          <p:sp>
            <p:nvSpPr>
              <p:cNvPr id="785" name="Rectangle 548"/>
              <p:cNvSpPr>
                <a:spLocks noChangeArrowheads="1"/>
              </p:cNvSpPr>
              <p:nvPr/>
            </p:nvSpPr>
            <p:spPr bwMode="auto">
              <a:xfrm>
                <a:off x="182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86" name="Rectangle 549"/>
              <p:cNvSpPr>
                <a:spLocks noChangeArrowheads="1"/>
              </p:cNvSpPr>
              <p:nvPr/>
            </p:nvSpPr>
            <p:spPr bwMode="auto">
              <a:xfrm>
                <a:off x="183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87" name="Rectangle 550"/>
              <p:cNvSpPr>
                <a:spLocks noChangeArrowheads="1"/>
              </p:cNvSpPr>
              <p:nvPr/>
            </p:nvSpPr>
            <p:spPr bwMode="auto">
              <a:xfrm>
                <a:off x="1875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88" name="Rectangle 551"/>
              <p:cNvSpPr>
                <a:spLocks noChangeArrowheads="1"/>
              </p:cNvSpPr>
              <p:nvPr/>
            </p:nvSpPr>
            <p:spPr bwMode="auto">
              <a:xfrm>
                <a:off x="191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89" name="Rectangle 552"/>
              <p:cNvSpPr>
                <a:spLocks noChangeArrowheads="1"/>
              </p:cNvSpPr>
              <p:nvPr/>
            </p:nvSpPr>
            <p:spPr bwMode="auto">
              <a:xfrm>
                <a:off x="192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0" name="Rectangle 553"/>
              <p:cNvSpPr>
                <a:spLocks noChangeArrowheads="1"/>
              </p:cNvSpPr>
              <p:nvPr/>
            </p:nvSpPr>
            <p:spPr bwMode="auto">
              <a:xfrm>
                <a:off x="1966" y="339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91" name="Rectangle 554"/>
              <p:cNvSpPr>
                <a:spLocks noChangeArrowheads="1"/>
              </p:cNvSpPr>
              <p:nvPr/>
            </p:nvSpPr>
            <p:spPr bwMode="auto">
              <a:xfrm>
                <a:off x="1996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92" name="Rectangle 555"/>
              <p:cNvSpPr>
                <a:spLocks noChangeArrowheads="1"/>
              </p:cNvSpPr>
              <p:nvPr/>
            </p:nvSpPr>
            <p:spPr bwMode="auto">
              <a:xfrm>
                <a:off x="565" y="389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93" name="Rectangle 556"/>
              <p:cNvSpPr>
                <a:spLocks noChangeArrowheads="1"/>
              </p:cNvSpPr>
              <p:nvPr/>
            </p:nvSpPr>
            <p:spPr bwMode="auto">
              <a:xfrm>
                <a:off x="60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94" name="Rectangle 557"/>
              <p:cNvSpPr>
                <a:spLocks noChangeArrowheads="1"/>
              </p:cNvSpPr>
              <p:nvPr/>
            </p:nvSpPr>
            <p:spPr bwMode="auto">
              <a:xfrm>
                <a:off x="63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95" name="Rectangle 558"/>
              <p:cNvSpPr>
                <a:spLocks noChangeArrowheads="1"/>
              </p:cNvSpPr>
              <p:nvPr/>
            </p:nvSpPr>
            <p:spPr bwMode="auto">
              <a:xfrm>
                <a:off x="668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96" name="Rectangle 559"/>
              <p:cNvSpPr>
                <a:spLocks noChangeArrowheads="1"/>
              </p:cNvSpPr>
              <p:nvPr/>
            </p:nvSpPr>
            <p:spPr bwMode="auto">
              <a:xfrm>
                <a:off x="704" y="389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97" name="Rectangle 560"/>
              <p:cNvSpPr>
                <a:spLocks noChangeArrowheads="1"/>
              </p:cNvSpPr>
              <p:nvPr/>
            </p:nvSpPr>
            <p:spPr bwMode="auto">
              <a:xfrm>
                <a:off x="716" y="389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98" name="Rectangle 561"/>
              <p:cNvSpPr>
                <a:spLocks noChangeArrowheads="1"/>
              </p:cNvSpPr>
              <p:nvPr/>
            </p:nvSpPr>
            <p:spPr bwMode="auto">
              <a:xfrm>
                <a:off x="740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9" name="Rectangle 562"/>
              <p:cNvSpPr>
                <a:spLocks noChangeArrowheads="1"/>
              </p:cNvSpPr>
              <p:nvPr/>
            </p:nvSpPr>
            <p:spPr bwMode="auto">
              <a:xfrm>
                <a:off x="776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800" name="Rectangle 563"/>
              <p:cNvSpPr>
                <a:spLocks noChangeArrowheads="1"/>
              </p:cNvSpPr>
              <p:nvPr/>
            </p:nvSpPr>
            <p:spPr bwMode="auto">
              <a:xfrm>
                <a:off x="807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1" name="Rectangle 564"/>
              <p:cNvSpPr>
                <a:spLocks noChangeArrowheads="1"/>
              </p:cNvSpPr>
              <p:nvPr/>
            </p:nvSpPr>
            <p:spPr bwMode="auto">
              <a:xfrm>
                <a:off x="843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02" name="Rectangle 565"/>
              <p:cNvSpPr>
                <a:spLocks noChangeArrowheads="1"/>
              </p:cNvSpPr>
              <p:nvPr/>
            </p:nvSpPr>
            <p:spPr bwMode="auto">
              <a:xfrm>
                <a:off x="87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03" name="Rectangle 566"/>
              <p:cNvSpPr>
                <a:spLocks noChangeArrowheads="1"/>
              </p:cNvSpPr>
              <p:nvPr/>
            </p:nvSpPr>
            <p:spPr bwMode="auto">
              <a:xfrm>
                <a:off x="90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4" name="Rectangle 567"/>
              <p:cNvSpPr>
                <a:spLocks noChangeArrowheads="1"/>
              </p:cNvSpPr>
              <p:nvPr/>
            </p:nvSpPr>
            <p:spPr bwMode="auto">
              <a:xfrm>
                <a:off x="945" y="3891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05" name="Rectangle 568"/>
              <p:cNvSpPr>
                <a:spLocks noChangeArrowheads="1"/>
              </p:cNvSpPr>
              <p:nvPr/>
            </p:nvSpPr>
            <p:spPr bwMode="auto">
              <a:xfrm>
                <a:off x="263" y="3448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06" name="Rectangle 569"/>
              <p:cNvSpPr>
                <a:spLocks noChangeArrowheads="1"/>
              </p:cNvSpPr>
              <p:nvPr/>
            </p:nvSpPr>
            <p:spPr bwMode="auto">
              <a:xfrm>
                <a:off x="30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07" name="Rectangle 570"/>
              <p:cNvSpPr>
                <a:spLocks noChangeArrowheads="1"/>
              </p:cNvSpPr>
              <p:nvPr/>
            </p:nvSpPr>
            <p:spPr bwMode="auto">
              <a:xfrm>
                <a:off x="33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8" name="Rectangle 571"/>
              <p:cNvSpPr>
                <a:spLocks noChangeArrowheads="1"/>
              </p:cNvSpPr>
              <p:nvPr/>
            </p:nvSpPr>
            <p:spPr bwMode="auto">
              <a:xfrm>
                <a:off x="372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09" name="Rectangle 572"/>
              <p:cNvSpPr>
                <a:spLocks noChangeArrowheads="1"/>
              </p:cNvSpPr>
              <p:nvPr/>
            </p:nvSpPr>
            <p:spPr bwMode="auto">
              <a:xfrm>
                <a:off x="396" y="344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10" name="Rectangle 573"/>
              <p:cNvSpPr>
                <a:spLocks noChangeArrowheads="1"/>
              </p:cNvSpPr>
              <p:nvPr/>
            </p:nvSpPr>
            <p:spPr bwMode="auto">
              <a:xfrm>
                <a:off x="420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11" name="Rectangle 574"/>
              <p:cNvSpPr>
                <a:spLocks noChangeArrowheads="1"/>
              </p:cNvSpPr>
              <p:nvPr/>
            </p:nvSpPr>
            <p:spPr bwMode="auto">
              <a:xfrm>
                <a:off x="456" y="344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12" name="Rectangle 575"/>
              <p:cNvSpPr>
                <a:spLocks noChangeArrowheads="1"/>
              </p:cNvSpPr>
              <p:nvPr/>
            </p:nvSpPr>
            <p:spPr bwMode="auto">
              <a:xfrm>
                <a:off x="475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13" name="Rectangle 576"/>
              <p:cNvSpPr>
                <a:spLocks noChangeArrowheads="1"/>
              </p:cNvSpPr>
              <p:nvPr/>
            </p:nvSpPr>
            <p:spPr bwMode="auto">
              <a:xfrm>
                <a:off x="49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4" name="Rectangle 577"/>
              <p:cNvSpPr>
                <a:spLocks noChangeArrowheads="1"/>
              </p:cNvSpPr>
              <p:nvPr/>
            </p:nvSpPr>
            <p:spPr bwMode="auto">
              <a:xfrm>
                <a:off x="52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15" name="Rectangle 578"/>
              <p:cNvSpPr>
                <a:spLocks noChangeArrowheads="1"/>
              </p:cNvSpPr>
              <p:nvPr/>
            </p:nvSpPr>
            <p:spPr bwMode="auto">
              <a:xfrm>
                <a:off x="56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16" name="Rectangle 579"/>
              <p:cNvSpPr>
                <a:spLocks noChangeArrowheads="1"/>
              </p:cNvSpPr>
              <p:nvPr/>
            </p:nvSpPr>
            <p:spPr bwMode="auto">
              <a:xfrm>
                <a:off x="59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17" name="Rectangle 580"/>
              <p:cNvSpPr>
                <a:spLocks noChangeArrowheads="1"/>
              </p:cNvSpPr>
              <p:nvPr/>
            </p:nvSpPr>
            <p:spPr bwMode="auto">
              <a:xfrm>
                <a:off x="631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18" name="Rectangle 581"/>
              <p:cNvSpPr>
                <a:spLocks noChangeArrowheads="1"/>
              </p:cNvSpPr>
              <p:nvPr/>
            </p:nvSpPr>
            <p:spPr bwMode="auto">
              <a:xfrm>
                <a:off x="668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19" name="Rectangle 582"/>
              <p:cNvSpPr>
                <a:spLocks noChangeArrowheads="1"/>
              </p:cNvSpPr>
              <p:nvPr/>
            </p:nvSpPr>
            <p:spPr bwMode="auto">
              <a:xfrm>
                <a:off x="982" y="3485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20" name="Rectangle 583"/>
              <p:cNvSpPr>
                <a:spLocks noChangeArrowheads="1"/>
              </p:cNvSpPr>
              <p:nvPr/>
            </p:nvSpPr>
            <p:spPr bwMode="auto">
              <a:xfrm>
                <a:off x="101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821" name="Rectangle 584"/>
              <p:cNvSpPr>
                <a:spLocks noChangeArrowheads="1"/>
              </p:cNvSpPr>
              <p:nvPr/>
            </p:nvSpPr>
            <p:spPr bwMode="auto">
              <a:xfrm>
                <a:off x="1054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22" name="Rectangle 585"/>
              <p:cNvSpPr>
                <a:spLocks noChangeArrowheads="1"/>
              </p:cNvSpPr>
              <p:nvPr/>
            </p:nvSpPr>
            <p:spPr bwMode="auto">
              <a:xfrm>
                <a:off x="1072" y="348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823" name="Rectangle 586"/>
              <p:cNvSpPr>
                <a:spLocks noChangeArrowheads="1"/>
              </p:cNvSpPr>
              <p:nvPr/>
            </p:nvSpPr>
            <p:spPr bwMode="auto">
              <a:xfrm>
                <a:off x="1120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4" name="Rectangle 587"/>
              <p:cNvSpPr>
                <a:spLocks noChangeArrowheads="1"/>
              </p:cNvSpPr>
              <p:nvPr/>
            </p:nvSpPr>
            <p:spPr bwMode="auto">
              <a:xfrm>
                <a:off x="1157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25" name="Rectangle 588"/>
              <p:cNvSpPr>
                <a:spLocks noChangeArrowheads="1"/>
              </p:cNvSpPr>
              <p:nvPr/>
            </p:nvSpPr>
            <p:spPr bwMode="auto">
              <a:xfrm>
                <a:off x="1175" y="3485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26" name="Rectangle 589"/>
              <p:cNvSpPr>
                <a:spLocks noChangeArrowheads="1"/>
              </p:cNvSpPr>
              <p:nvPr/>
            </p:nvSpPr>
            <p:spPr bwMode="auto">
              <a:xfrm>
                <a:off x="1193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27" name="Rectangle 590"/>
              <p:cNvSpPr>
                <a:spLocks noChangeArrowheads="1"/>
              </p:cNvSpPr>
              <p:nvPr/>
            </p:nvSpPr>
            <p:spPr bwMode="auto">
              <a:xfrm>
                <a:off x="1229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8" name="Rectangle 591"/>
              <p:cNvSpPr>
                <a:spLocks noChangeArrowheads="1"/>
              </p:cNvSpPr>
              <p:nvPr/>
            </p:nvSpPr>
            <p:spPr bwMode="auto">
              <a:xfrm>
                <a:off x="1265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9" name="Rectangle 592"/>
              <p:cNvSpPr>
                <a:spLocks noChangeArrowheads="1"/>
              </p:cNvSpPr>
              <p:nvPr/>
            </p:nvSpPr>
            <p:spPr bwMode="auto">
              <a:xfrm>
                <a:off x="1296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30" name="Rectangle 593"/>
              <p:cNvSpPr>
                <a:spLocks noChangeArrowheads="1"/>
              </p:cNvSpPr>
              <p:nvPr/>
            </p:nvSpPr>
            <p:spPr bwMode="auto">
              <a:xfrm>
                <a:off x="1332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31" name="Rectangle 594"/>
              <p:cNvSpPr>
                <a:spLocks noChangeArrowheads="1"/>
              </p:cNvSpPr>
              <p:nvPr/>
            </p:nvSpPr>
            <p:spPr bwMode="auto">
              <a:xfrm>
                <a:off x="136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2" name="Rectangle 595"/>
              <p:cNvSpPr>
                <a:spLocks noChangeArrowheads="1"/>
              </p:cNvSpPr>
              <p:nvPr/>
            </p:nvSpPr>
            <p:spPr bwMode="auto">
              <a:xfrm>
                <a:off x="529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33" name="Rectangle 596"/>
              <p:cNvSpPr>
                <a:spLocks noChangeArrowheads="1"/>
              </p:cNvSpPr>
              <p:nvPr/>
            </p:nvSpPr>
            <p:spPr bwMode="auto">
              <a:xfrm>
                <a:off x="565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4" name="Rectangle 597"/>
              <p:cNvSpPr>
                <a:spLocks noChangeArrowheads="1"/>
              </p:cNvSpPr>
              <p:nvPr/>
            </p:nvSpPr>
            <p:spPr bwMode="auto">
              <a:xfrm>
                <a:off x="595" y="328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35" name="Rectangle 598"/>
              <p:cNvSpPr>
                <a:spLocks noChangeArrowheads="1"/>
              </p:cNvSpPr>
              <p:nvPr/>
            </p:nvSpPr>
            <p:spPr bwMode="auto">
              <a:xfrm>
                <a:off x="619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6" name="Rectangle 599"/>
              <p:cNvSpPr>
                <a:spLocks noChangeArrowheads="1"/>
              </p:cNvSpPr>
              <p:nvPr/>
            </p:nvSpPr>
            <p:spPr bwMode="auto">
              <a:xfrm>
                <a:off x="656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37" name="Rectangle 600"/>
              <p:cNvSpPr>
                <a:spLocks noChangeArrowheads="1"/>
              </p:cNvSpPr>
              <p:nvPr/>
            </p:nvSpPr>
            <p:spPr bwMode="auto">
              <a:xfrm>
                <a:off x="686" y="328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38" name="Rectangle 601"/>
              <p:cNvSpPr>
                <a:spLocks noChangeArrowheads="1"/>
              </p:cNvSpPr>
              <p:nvPr/>
            </p:nvSpPr>
            <p:spPr bwMode="auto">
              <a:xfrm>
                <a:off x="70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39" name="Rectangle 602"/>
              <p:cNvSpPr>
                <a:spLocks noChangeArrowheads="1"/>
              </p:cNvSpPr>
              <p:nvPr/>
            </p:nvSpPr>
            <p:spPr bwMode="auto">
              <a:xfrm>
                <a:off x="74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0" name="Rectangle 603"/>
              <p:cNvSpPr>
                <a:spLocks noChangeArrowheads="1"/>
              </p:cNvSpPr>
              <p:nvPr/>
            </p:nvSpPr>
            <p:spPr bwMode="auto">
              <a:xfrm>
                <a:off x="77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841" name="Rectangle 604"/>
              <p:cNvSpPr>
                <a:spLocks noChangeArrowheads="1"/>
              </p:cNvSpPr>
              <p:nvPr/>
            </p:nvSpPr>
            <p:spPr bwMode="auto">
              <a:xfrm>
                <a:off x="807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2" name="Rectangle 605"/>
              <p:cNvSpPr>
                <a:spLocks noChangeArrowheads="1"/>
              </p:cNvSpPr>
              <p:nvPr/>
            </p:nvSpPr>
            <p:spPr bwMode="auto">
              <a:xfrm>
                <a:off x="843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43" name="Rectangle 606"/>
              <p:cNvSpPr>
                <a:spLocks noChangeArrowheads="1"/>
              </p:cNvSpPr>
              <p:nvPr/>
            </p:nvSpPr>
            <p:spPr bwMode="auto">
              <a:xfrm>
                <a:off x="1193" y="3725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844" name="Rectangle 607"/>
              <p:cNvSpPr>
                <a:spLocks noChangeArrowheads="1"/>
              </p:cNvSpPr>
              <p:nvPr/>
            </p:nvSpPr>
            <p:spPr bwMode="auto">
              <a:xfrm>
                <a:off x="122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5" name="Rectangle 608"/>
              <p:cNvSpPr>
                <a:spLocks noChangeArrowheads="1"/>
              </p:cNvSpPr>
              <p:nvPr/>
            </p:nvSpPr>
            <p:spPr bwMode="auto">
              <a:xfrm>
                <a:off x="125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</p:grpSp>
        <p:sp>
          <p:nvSpPr>
            <p:cNvPr id="630" name="Rectangle 609"/>
            <p:cNvSpPr>
              <a:spLocks noChangeArrowheads="1"/>
            </p:cNvSpPr>
            <p:nvPr/>
          </p:nvSpPr>
          <p:spPr bwMode="auto">
            <a:xfrm>
              <a:off x="1296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s-ES" b="0"/>
            </a:p>
          </p:txBody>
        </p:sp>
        <p:sp>
          <p:nvSpPr>
            <p:cNvPr id="631" name="Rectangle 610"/>
            <p:cNvSpPr>
              <a:spLocks noChangeArrowheads="1"/>
            </p:cNvSpPr>
            <p:nvPr/>
          </p:nvSpPr>
          <p:spPr bwMode="auto">
            <a:xfrm>
              <a:off x="1332" y="3725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t</a:t>
              </a:r>
              <a:endParaRPr lang="es-ES" b="0"/>
            </a:p>
          </p:txBody>
        </p:sp>
        <p:sp>
          <p:nvSpPr>
            <p:cNvPr id="632" name="Rectangle 611"/>
            <p:cNvSpPr>
              <a:spLocks noChangeArrowheads="1"/>
            </p:cNvSpPr>
            <p:nvPr/>
          </p:nvSpPr>
          <p:spPr bwMode="auto">
            <a:xfrm>
              <a:off x="1350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33" name="Rectangle 612"/>
            <p:cNvSpPr>
              <a:spLocks noChangeArrowheads="1"/>
            </p:cNvSpPr>
            <p:nvPr/>
          </p:nvSpPr>
          <p:spPr bwMode="auto">
            <a:xfrm>
              <a:off x="1386" y="372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-</a:t>
              </a:r>
              <a:endParaRPr lang="es-ES" b="0"/>
            </a:p>
          </p:txBody>
        </p:sp>
        <p:sp>
          <p:nvSpPr>
            <p:cNvPr id="634" name="Rectangle 613"/>
            <p:cNvSpPr>
              <a:spLocks noChangeArrowheads="1"/>
            </p:cNvSpPr>
            <p:nvPr/>
          </p:nvSpPr>
          <p:spPr bwMode="auto">
            <a:xfrm>
              <a:off x="119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p</a:t>
              </a:r>
              <a:endParaRPr lang="es-ES" b="0"/>
            </a:p>
          </p:txBody>
        </p:sp>
        <p:sp>
          <p:nvSpPr>
            <p:cNvPr id="635" name="Rectangle 614"/>
            <p:cNvSpPr>
              <a:spLocks noChangeArrowheads="1"/>
            </p:cNvSpPr>
            <p:nvPr/>
          </p:nvSpPr>
          <p:spPr bwMode="auto">
            <a:xfrm>
              <a:off x="122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é</a:t>
              </a:r>
              <a:endParaRPr lang="es-ES" b="0"/>
            </a:p>
          </p:txBody>
        </p:sp>
        <p:sp>
          <p:nvSpPr>
            <p:cNvPr id="636" name="Rectangle 615"/>
            <p:cNvSpPr>
              <a:spLocks noChangeArrowheads="1"/>
            </p:cNvSpPr>
            <p:nvPr/>
          </p:nvSpPr>
          <p:spPr bwMode="auto">
            <a:xfrm>
              <a:off x="1265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q</a:t>
              </a:r>
              <a:endParaRPr lang="es-ES" b="0"/>
            </a:p>
          </p:txBody>
        </p:sp>
        <p:sp>
          <p:nvSpPr>
            <p:cNvPr id="637" name="Rectangle 616"/>
            <p:cNvSpPr>
              <a:spLocks noChangeArrowheads="1"/>
            </p:cNvSpPr>
            <p:nvPr/>
          </p:nvSpPr>
          <p:spPr bwMode="auto">
            <a:xfrm>
              <a:off x="130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u</a:t>
              </a:r>
              <a:endParaRPr lang="es-ES" b="0"/>
            </a:p>
          </p:txBody>
        </p:sp>
        <p:sp>
          <p:nvSpPr>
            <p:cNvPr id="638" name="Rectangle 617"/>
            <p:cNvSpPr>
              <a:spLocks noChangeArrowheads="1"/>
            </p:cNvSpPr>
            <p:nvPr/>
          </p:nvSpPr>
          <p:spPr bwMode="auto">
            <a:xfrm>
              <a:off x="133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39" name="Rectangle 618"/>
            <p:cNvSpPr>
              <a:spLocks noChangeArrowheads="1"/>
            </p:cNvSpPr>
            <p:nvPr/>
          </p:nvSpPr>
          <p:spPr bwMode="auto">
            <a:xfrm>
              <a:off x="1368" y="38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endParaRPr lang="es-ES" b="0"/>
            </a:p>
          </p:txBody>
        </p:sp>
        <p:sp>
          <p:nvSpPr>
            <p:cNvPr id="640" name="Rectangle 619"/>
            <p:cNvSpPr>
              <a:spLocks noChangeArrowheads="1"/>
            </p:cNvSpPr>
            <p:nvPr/>
          </p:nvSpPr>
          <p:spPr bwMode="auto">
            <a:xfrm>
              <a:off x="2962" y="895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s-ES" b="0"/>
            </a:p>
          </p:txBody>
        </p:sp>
        <p:sp>
          <p:nvSpPr>
            <p:cNvPr id="641" name="Rectangle 620"/>
            <p:cNvSpPr>
              <a:spLocks noChangeArrowheads="1"/>
            </p:cNvSpPr>
            <p:nvPr/>
          </p:nvSpPr>
          <p:spPr bwMode="auto">
            <a:xfrm>
              <a:off x="2998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42" name="Rectangle 621"/>
            <p:cNvSpPr>
              <a:spLocks noChangeArrowheads="1"/>
            </p:cNvSpPr>
            <p:nvPr/>
          </p:nvSpPr>
          <p:spPr bwMode="auto">
            <a:xfrm>
              <a:off x="3034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l</a:t>
              </a:r>
              <a:endParaRPr lang="es-ES" b="0"/>
            </a:p>
          </p:txBody>
        </p:sp>
        <p:sp>
          <p:nvSpPr>
            <p:cNvPr id="643" name="Rectangle 622"/>
            <p:cNvSpPr>
              <a:spLocks noChangeArrowheads="1"/>
            </p:cNvSpPr>
            <p:nvPr/>
          </p:nvSpPr>
          <p:spPr bwMode="auto">
            <a:xfrm>
              <a:off x="3052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endParaRPr lang="es-ES" b="0"/>
            </a:p>
          </p:txBody>
        </p:sp>
        <p:sp>
          <p:nvSpPr>
            <p:cNvPr id="644" name="Rectangle 623"/>
            <p:cNvSpPr>
              <a:spLocks noChangeArrowheads="1"/>
            </p:cNvSpPr>
            <p:nvPr/>
          </p:nvSpPr>
          <p:spPr bwMode="auto">
            <a:xfrm>
              <a:off x="3070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c</a:t>
              </a:r>
              <a:endParaRPr lang="es-ES" b="0"/>
            </a:p>
          </p:txBody>
        </p:sp>
        <p:sp>
          <p:nvSpPr>
            <p:cNvPr id="645" name="Rectangle 624"/>
            <p:cNvSpPr>
              <a:spLocks noChangeArrowheads="1"/>
            </p:cNvSpPr>
            <p:nvPr/>
          </p:nvSpPr>
          <p:spPr bwMode="auto">
            <a:xfrm>
              <a:off x="3101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</p:grpSp>
      <p:sp>
        <p:nvSpPr>
          <p:cNvPr id="627" name="Text Box 28"/>
          <p:cNvSpPr txBox="1">
            <a:spLocks noChangeArrowheads="1"/>
          </p:cNvSpPr>
          <p:nvPr/>
        </p:nvSpPr>
        <p:spPr bwMode="auto">
          <a:xfrm>
            <a:off x="6096000" y="2677067"/>
            <a:ext cx="2466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08"/>
          <p:cNvSpPr>
            <a:spLocks/>
          </p:cNvSpPr>
          <p:nvPr/>
        </p:nvSpPr>
        <p:spPr bwMode="auto">
          <a:xfrm>
            <a:off x="1230312" y="5035550"/>
            <a:ext cx="681038" cy="833438"/>
          </a:xfrm>
          <a:custGeom>
            <a:avLst/>
            <a:gdLst>
              <a:gd name="T0" fmla="*/ 2147483647 w 429"/>
              <a:gd name="T1" fmla="*/ 2147483647 h 525"/>
              <a:gd name="T2" fmla="*/ 2147483647 w 429"/>
              <a:gd name="T3" fmla="*/ 2147483647 h 525"/>
              <a:gd name="T4" fmla="*/ 2147483647 w 429"/>
              <a:gd name="T5" fmla="*/ 2147483647 h 525"/>
              <a:gd name="T6" fmla="*/ 2147483647 w 429"/>
              <a:gd name="T7" fmla="*/ 2147483647 h 525"/>
              <a:gd name="T8" fmla="*/ 2147483647 w 429"/>
              <a:gd name="T9" fmla="*/ 2147483647 h 525"/>
              <a:gd name="T10" fmla="*/ 2147483647 w 429"/>
              <a:gd name="T11" fmla="*/ 2147483647 h 525"/>
              <a:gd name="T12" fmla="*/ 2147483647 w 429"/>
              <a:gd name="T13" fmla="*/ 2147483647 h 525"/>
              <a:gd name="T14" fmla="*/ 2147483647 w 429"/>
              <a:gd name="T15" fmla="*/ 2147483647 h 525"/>
              <a:gd name="T16" fmla="*/ 2147483647 w 429"/>
              <a:gd name="T17" fmla="*/ 2147483647 h 525"/>
              <a:gd name="T18" fmla="*/ 2147483647 w 429"/>
              <a:gd name="T19" fmla="*/ 2147483647 h 525"/>
              <a:gd name="T20" fmla="*/ 2147483647 w 429"/>
              <a:gd name="T21" fmla="*/ 2147483647 h 525"/>
              <a:gd name="T22" fmla="*/ 2147483647 w 429"/>
              <a:gd name="T23" fmla="*/ 2147483647 h 525"/>
              <a:gd name="T24" fmla="*/ 2147483647 w 429"/>
              <a:gd name="T25" fmla="*/ 2147483647 h 525"/>
              <a:gd name="T26" fmla="*/ 2147483647 w 429"/>
              <a:gd name="T27" fmla="*/ 2147483647 h 525"/>
              <a:gd name="T28" fmla="*/ 2147483647 w 429"/>
              <a:gd name="T29" fmla="*/ 2147483647 h 525"/>
              <a:gd name="T30" fmla="*/ 2147483647 w 429"/>
              <a:gd name="T31" fmla="*/ 2147483647 h 525"/>
              <a:gd name="T32" fmla="*/ 2147483647 w 429"/>
              <a:gd name="T33" fmla="*/ 2147483647 h 525"/>
              <a:gd name="T34" fmla="*/ 2147483647 w 429"/>
              <a:gd name="T35" fmla="*/ 2147483647 h 525"/>
              <a:gd name="T36" fmla="*/ 2147483647 w 429"/>
              <a:gd name="T37" fmla="*/ 2147483647 h 525"/>
              <a:gd name="T38" fmla="*/ 2147483647 w 429"/>
              <a:gd name="T39" fmla="*/ 2147483647 h 525"/>
              <a:gd name="T40" fmla="*/ 2147483647 w 429"/>
              <a:gd name="T41" fmla="*/ 2147483647 h 525"/>
              <a:gd name="T42" fmla="*/ 2147483647 w 429"/>
              <a:gd name="T43" fmla="*/ 2147483647 h 525"/>
              <a:gd name="T44" fmla="*/ 2147483647 w 429"/>
              <a:gd name="T45" fmla="*/ 2147483647 h 525"/>
              <a:gd name="T46" fmla="*/ 2147483647 w 429"/>
              <a:gd name="T47" fmla="*/ 2147483647 h 525"/>
              <a:gd name="T48" fmla="*/ 2147483647 w 429"/>
              <a:gd name="T49" fmla="*/ 2147483647 h 525"/>
              <a:gd name="T50" fmla="*/ 2147483647 w 429"/>
              <a:gd name="T51" fmla="*/ 2147483647 h 525"/>
              <a:gd name="T52" fmla="*/ 2147483647 w 429"/>
              <a:gd name="T53" fmla="*/ 2147483647 h 525"/>
              <a:gd name="T54" fmla="*/ 2147483647 w 429"/>
              <a:gd name="T55" fmla="*/ 2147483647 h 525"/>
              <a:gd name="T56" fmla="*/ 2147483647 w 429"/>
              <a:gd name="T57" fmla="*/ 2147483647 h 525"/>
              <a:gd name="T58" fmla="*/ 2147483647 w 429"/>
              <a:gd name="T59" fmla="*/ 2147483647 h 525"/>
              <a:gd name="T60" fmla="*/ 2147483647 w 429"/>
              <a:gd name="T61" fmla="*/ 2147483647 h 525"/>
              <a:gd name="T62" fmla="*/ 2147483647 w 429"/>
              <a:gd name="T63" fmla="*/ 2147483647 h 525"/>
              <a:gd name="T64" fmla="*/ 2147483647 w 429"/>
              <a:gd name="T65" fmla="*/ 2147483647 h 525"/>
              <a:gd name="T66" fmla="*/ 2147483647 w 429"/>
              <a:gd name="T67" fmla="*/ 2147483647 h 525"/>
              <a:gd name="T68" fmla="*/ 2147483647 w 429"/>
              <a:gd name="T69" fmla="*/ 2147483647 h 525"/>
              <a:gd name="T70" fmla="*/ 2147483647 w 429"/>
              <a:gd name="T71" fmla="*/ 2147483647 h 525"/>
              <a:gd name="T72" fmla="*/ 2147483647 w 429"/>
              <a:gd name="T73" fmla="*/ 2147483647 h 525"/>
              <a:gd name="T74" fmla="*/ 2147483647 w 429"/>
              <a:gd name="T75" fmla="*/ 2147483647 h 525"/>
              <a:gd name="T76" fmla="*/ 2147483647 w 429"/>
              <a:gd name="T77" fmla="*/ 2147483647 h 525"/>
              <a:gd name="T78" fmla="*/ 2147483647 w 429"/>
              <a:gd name="T79" fmla="*/ 2147483647 h 525"/>
              <a:gd name="T80" fmla="*/ 0 w 429"/>
              <a:gd name="T81" fmla="*/ 2147483647 h 525"/>
              <a:gd name="T82" fmla="*/ 2147483647 w 429"/>
              <a:gd name="T83" fmla="*/ 2147483647 h 525"/>
              <a:gd name="T84" fmla="*/ 2147483647 w 429"/>
              <a:gd name="T85" fmla="*/ 2147483647 h 525"/>
              <a:gd name="T86" fmla="*/ 2147483647 w 429"/>
              <a:gd name="T87" fmla="*/ 2147483647 h 525"/>
              <a:gd name="T88" fmla="*/ 2147483647 w 429"/>
              <a:gd name="T89" fmla="*/ 2147483647 h 525"/>
              <a:gd name="T90" fmla="*/ 2147483647 w 429"/>
              <a:gd name="T91" fmla="*/ 2147483647 h 525"/>
              <a:gd name="T92" fmla="*/ 2147483647 w 429"/>
              <a:gd name="T93" fmla="*/ 2147483647 h 525"/>
              <a:gd name="T94" fmla="*/ 2147483647 w 429"/>
              <a:gd name="T95" fmla="*/ 2147483647 h 525"/>
              <a:gd name="T96" fmla="*/ 2147483647 w 429"/>
              <a:gd name="T97" fmla="*/ 2147483647 h 525"/>
              <a:gd name="T98" fmla="*/ 2147483647 w 429"/>
              <a:gd name="T99" fmla="*/ 2147483647 h 525"/>
              <a:gd name="T100" fmla="*/ 2147483647 w 429"/>
              <a:gd name="T101" fmla="*/ 2147483647 h 525"/>
              <a:gd name="T102" fmla="*/ 2147483647 w 429"/>
              <a:gd name="T103" fmla="*/ 2147483647 h 525"/>
              <a:gd name="T104" fmla="*/ 2147483647 w 429"/>
              <a:gd name="T105" fmla="*/ 2147483647 h 525"/>
              <a:gd name="T106" fmla="*/ 2147483647 w 429"/>
              <a:gd name="T107" fmla="*/ 2147483647 h 525"/>
              <a:gd name="T108" fmla="*/ 2147483647 w 429"/>
              <a:gd name="T109" fmla="*/ 2147483647 h 525"/>
              <a:gd name="T110" fmla="*/ 2147483647 w 429"/>
              <a:gd name="T111" fmla="*/ 2147483647 h 525"/>
              <a:gd name="T112" fmla="*/ 2147483647 w 429"/>
              <a:gd name="T113" fmla="*/ 2147483647 h 525"/>
              <a:gd name="T114" fmla="*/ 2147483647 w 429"/>
              <a:gd name="T115" fmla="*/ 0 h 525"/>
              <a:gd name="T116" fmla="*/ 2147483647 w 429"/>
              <a:gd name="T117" fmla="*/ 2147483647 h 525"/>
              <a:gd name="T118" fmla="*/ 2147483647 w 429"/>
              <a:gd name="T119" fmla="*/ 2147483647 h 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9"/>
              <a:gd name="T181" fmla="*/ 0 h 525"/>
              <a:gd name="T182" fmla="*/ 429 w 429"/>
              <a:gd name="T183" fmla="*/ 525 h 5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9" h="525">
                <a:moveTo>
                  <a:pt x="123" y="94"/>
                </a:moveTo>
                <a:lnTo>
                  <a:pt x="128" y="89"/>
                </a:lnTo>
                <a:lnTo>
                  <a:pt x="128" y="83"/>
                </a:lnTo>
                <a:lnTo>
                  <a:pt x="133" y="83"/>
                </a:lnTo>
                <a:lnTo>
                  <a:pt x="138" y="83"/>
                </a:lnTo>
                <a:lnTo>
                  <a:pt x="148" y="89"/>
                </a:lnTo>
                <a:lnTo>
                  <a:pt x="153" y="89"/>
                </a:lnTo>
                <a:lnTo>
                  <a:pt x="158" y="89"/>
                </a:lnTo>
                <a:lnTo>
                  <a:pt x="158" y="83"/>
                </a:lnTo>
                <a:lnTo>
                  <a:pt x="158" y="78"/>
                </a:lnTo>
                <a:lnTo>
                  <a:pt x="164" y="73"/>
                </a:lnTo>
                <a:lnTo>
                  <a:pt x="169" y="68"/>
                </a:lnTo>
                <a:lnTo>
                  <a:pt x="174" y="63"/>
                </a:lnTo>
                <a:lnTo>
                  <a:pt x="169" y="63"/>
                </a:lnTo>
                <a:lnTo>
                  <a:pt x="169" y="57"/>
                </a:lnTo>
                <a:lnTo>
                  <a:pt x="174" y="57"/>
                </a:lnTo>
                <a:lnTo>
                  <a:pt x="179" y="57"/>
                </a:lnTo>
                <a:lnTo>
                  <a:pt x="179" y="52"/>
                </a:lnTo>
                <a:lnTo>
                  <a:pt x="184" y="52"/>
                </a:lnTo>
                <a:lnTo>
                  <a:pt x="189" y="52"/>
                </a:lnTo>
                <a:lnTo>
                  <a:pt x="194" y="52"/>
                </a:lnTo>
                <a:lnTo>
                  <a:pt x="199" y="52"/>
                </a:lnTo>
                <a:lnTo>
                  <a:pt x="199" y="57"/>
                </a:lnTo>
                <a:lnTo>
                  <a:pt x="204" y="57"/>
                </a:lnTo>
                <a:lnTo>
                  <a:pt x="209" y="57"/>
                </a:lnTo>
                <a:lnTo>
                  <a:pt x="215" y="57"/>
                </a:lnTo>
                <a:lnTo>
                  <a:pt x="215" y="52"/>
                </a:lnTo>
                <a:lnTo>
                  <a:pt x="220" y="52"/>
                </a:lnTo>
                <a:lnTo>
                  <a:pt x="220" y="57"/>
                </a:lnTo>
                <a:lnTo>
                  <a:pt x="225" y="57"/>
                </a:lnTo>
                <a:lnTo>
                  <a:pt x="225" y="52"/>
                </a:lnTo>
                <a:lnTo>
                  <a:pt x="230" y="52"/>
                </a:lnTo>
                <a:lnTo>
                  <a:pt x="230" y="47"/>
                </a:lnTo>
                <a:lnTo>
                  <a:pt x="230" y="52"/>
                </a:lnTo>
                <a:lnTo>
                  <a:pt x="230" y="57"/>
                </a:lnTo>
                <a:lnTo>
                  <a:pt x="235" y="57"/>
                </a:lnTo>
                <a:lnTo>
                  <a:pt x="240" y="63"/>
                </a:lnTo>
                <a:lnTo>
                  <a:pt x="245" y="57"/>
                </a:lnTo>
                <a:lnTo>
                  <a:pt x="250" y="52"/>
                </a:lnTo>
                <a:lnTo>
                  <a:pt x="255" y="47"/>
                </a:lnTo>
                <a:lnTo>
                  <a:pt x="255" y="57"/>
                </a:lnTo>
                <a:lnTo>
                  <a:pt x="260" y="57"/>
                </a:lnTo>
                <a:lnTo>
                  <a:pt x="260" y="63"/>
                </a:lnTo>
                <a:lnTo>
                  <a:pt x="255" y="68"/>
                </a:lnTo>
                <a:lnTo>
                  <a:pt x="250" y="68"/>
                </a:lnTo>
                <a:lnTo>
                  <a:pt x="250" y="73"/>
                </a:lnTo>
                <a:lnTo>
                  <a:pt x="255" y="73"/>
                </a:lnTo>
                <a:lnTo>
                  <a:pt x="260" y="78"/>
                </a:lnTo>
                <a:lnTo>
                  <a:pt x="265" y="83"/>
                </a:lnTo>
                <a:lnTo>
                  <a:pt x="276" y="89"/>
                </a:lnTo>
                <a:lnTo>
                  <a:pt x="276" y="94"/>
                </a:lnTo>
                <a:lnTo>
                  <a:pt x="276" y="99"/>
                </a:lnTo>
                <a:lnTo>
                  <a:pt x="276" y="104"/>
                </a:lnTo>
                <a:lnTo>
                  <a:pt x="276" y="109"/>
                </a:lnTo>
                <a:lnTo>
                  <a:pt x="281" y="109"/>
                </a:lnTo>
                <a:lnTo>
                  <a:pt x="281" y="115"/>
                </a:lnTo>
                <a:lnTo>
                  <a:pt x="286" y="115"/>
                </a:lnTo>
                <a:lnTo>
                  <a:pt x="286" y="120"/>
                </a:lnTo>
                <a:lnTo>
                  <a:pt x="291" y="125"/>
                </a:lnTo>
                <a:lnTo>
                  <a:pt x="296" y="130"/>
                </a:lnTo>
                <a:lnTo>
                  <a:pt x="296" y="135"/>
                </a:lnTo>
                <a:lnTo>
                  <a:pt x="291" y="141"/>
                </a:lnTo>
                <a:lnTo>
                  <a:pt x="291" y="146"/>
                </a:lnTo>
                <a:lnTo>
                  <a:pt x="296" y="146"/>
                </a:lnTo>
                <a:lnTo>
                  <a:pt x="301" y="146"/>
                </a:lnTo>
                <a:lnTo>
                  <a:pt x="301" y="141"/>
                </a:lnTo>
                <a:lnTo>
                  <a:pt x="301" y="135"/>
                </a:lnTo>
                <a:lnTo>
                  <a:pt x="306" y="130"/>
                </a:lnTo>
                <a:lnTo>
                  <a:pt x="316" y="120"/>
                </a:lnTo>
                <a:lnTo>
                  <a:pt x="322" y="120"/>
                </a:lnTo>
                <a:lnTo>
                  <a:pt x="327" y="120"/>
                </a:lnTo>
                <a:lnTo>
                  <a:pt x="332" y="115"/>
                </a:lnTo>
                <a:lnTo>
                  <a:pt x="342" y="104"/>
                </a:lnTo>
                <a:lnTo>
                  <a:pt x="342" y="99"/>
                </a:lnTo>
                <a:lnTo>
                  <a:pt x="347" y="99"/>
                </a:lnTo>
                <a:lnTo>
                  <a:pt x="352" y="104"/>
                </a:lnTo>
                <a:lnTo>
                  <a:pt x="357" y="104"/>
                </a:lnTo>
                <a:lnTo>
                  <a:pt x="367" y="115"/>
                </a:lnTo>
                <a:lnTo>
                  <a:pt x="373" y="120"/>
                </a:lnTo>
                <a:lnTo>
                  <a:pt x="378" y="120"/>
                </a:lnTo>
                <a:lnTo>
                  <a:pt x="383" y="120"/>
                </a:lnTo>
                <a:lnTo>
                  <a:pt x="383" y="125"/>
                </a:lnTo>
                <a:lnTo>
                  <a:pt x="388" y="125"/>
                </a:lnTo>
                <a:lnTo>
                  <a:pt x="393" y="125"/>
                </a:lnTo>
                <a:lnTo>
                  <a:pt x="398" y="125"/>
                </a:lnTo>
                <a:lnTo>
                  <a:pt x="398" y="130"/>
                </a:lnTo>
                <a:lnTo>
                  <a:pt x="403" y="130"/>
                </a:lnTo>
                <a:lnTo>
                  <a:pt x="403" y="135"/>
                </a:lnTo>
                <a:lnTo>
                  <a:pt x="403" y="141"/>
                </a:lnTo>
                <a:lnTo>
                  <a:pt x="403" y="146"/>
                </a:lnTo>
                <a:lnTo>
                  <a:pt x="403" y="151"/>
                </a:lnTo>
                <a:lnTo>
                  <a:pt x="408" y="151"/>
                </a:lnTo>
                <a:lnTo>
                  <a:pt x="408" y="156"/>
                </a:lnTo>
                <a:lnTo>
                  <a:pt x="403" y="156"/>
                </a:lnTo>
                <a:lnTo>
                  <a:pt x="408" y="156"/>
                </a:lnTo>
                <a:lnTo>
                  <a:pt x="408" y="161"/>
                </a:lnTo>
                <a:lnTo>
                  <a:pt x="408" y="166"/>
                </a:lnTo>
                <a:lnTo>
                  <a:pt x="408" y="172"/>
                </a:lnTo>
                <a:lnTo>
                  <a:pt x="408" y="177"/>
                </a:lnTo>
                <a:lnTo>
                  <a:pt x="408" y="182"/>
                </a:lnTo>
                <a:lnTo>
                  <a:pt x="403" y="182"/>
                </a:lnTo>
                <a:lnTo>
                  <a:pt x="408" y="182"/>
                </a:lnTo>
                <a:lnTo>
                  <a:pt x="408" y="187"/>
                </a:lnTo>
                <a:lnTo>
                  <a:pt x="403" y="187"/>
                </a:lnTo>
                <a:lnTo>
                  <a:pt x="403" y="192"/>
                </a:lnTo>
                <a:lnTo>
                  <a:pt x="403" y="198"/>
                </a:lnTo>
                <a:lnTo>
                  <a:pt x="408" y="198"/>
                </a:lnTo>
                <a:lnTo>
                  <a:pt x="413" y="198"/>
                </a:lnTo>
                <a:lnTo>
                  <a:pt x="418" y="198"/>
                </a:lnTo>
                <a:lnTo>
                  <a:pt x="424" y="198"/>
                </a:lnTo>
                <a:lnTo>
                  <a:pt x="429" y="198"/>
                </a:lnTo>
                <a:lnTo>
                  <a:pt x="429" y="203"/>
                </a:lnTo>
                <a:lnTo>
                  <a:pt x="429" y="208"/>
                </a:lnTo>
                <a:lnTo>
                  <a:pt x="429" y="213"/>
                </a:lnTo>
                <a:lnTo>
                  <a:pt x="424" y="213"/>
                </a:lnTo>
                <a:lnTo>
                  <a:pt x="424" y="218"/>
                </a:lnTo>
                <a:lnTo>
                  <a:pt x="429" y="218"/>
                </a:lnTo>
                <a:lnTo>
                  <a:pt x="429" y="224"/>
                </a:lnTo>
                <a:lnTo>
                  <a:pt x="424" y="224"/>
                </a:lnTo>
                <a:lnTo>
                  <a:pt x="424" y="229"/>
                </a:lnTo>
                <a:lnTo>
                  <a:pt x="418" y="229"/>
                </a:lnTo>
                <a:lnTo>
                  <a:pt x="418" y="234"/>
                </a:lnTo>
                <a:lnTo>
                  <a:pt x="413" y="234"/>
                </a:lnTo>
                <a:lnTo>
                  <a:pt x="413" y="239"/>
                </a:lnTo>
                <a:lnTo>
                  <a:pt x="408" y="239"/>
                </a:lnTo>
                <a:lnTo>
                  <a:pt x="408" y="244"/>
                </a:lnTo>
                <a:lnTo>
                  <a:pt x="408" y="250"/>
                </a:lnTo>
                <a:lnTo>
                  <a:pt x="403" y="250"/>
                </a:lnTo>
                <a:lnTo>
                  <a:pt x="403" y="255"/>
                </a:lnTo>
                <a:lnTo>
                  <a:pt x="398" y="255"/>
                </a:lnTo>
                <a:lnTo>
                  <a:pt x="398" y="260"/>
                </a:lnTo>
                <a:lnTo>
                  <a:pt x="398" y="265"/>
                </a:lnTo>
                <a:lnTo>
                  <a:pt x="403" y="265"/>
                </a:lnTo>
                <a:lnTo>
                  <a:pt x="398" y="265"/>
                </a:lnTo>
                <a:lnTo>
                  <a:pt x="398" y="270"/>
                </a:lnTo>
                <a:lnTo>
                  <a:pt x="403" y="270"/>
                </a:lnTo>
                <a:lnTo>
                  <a:pt x="403" y="276"/>
                </a:lnTo>
                <a:lnTo>
                  <a:pt x="403" y="281"/>
                </a:lnTo>
                <a:lnTo>
                  <a:pt x="403" y="286"/>
                </a:lnTo>
                <a:lnTo>
                  <a:pt x="403" y="291"/>
                </a:lnTo>
                <a:lnTo>
                  <a:pt x="403" y="296"/>
                </a:lnTo>
                <a:lnTo>
                  <a:pt x="403" y="302"/>
                </a:lnTo>
                <a:lnTo>
                  <a:pt x="398" y="307"/>
                </a:lnTo>
                <a:lnTo>
                  <a:pt x="398" y="302"/>
                </a:lnTo>
                <a:lnTo>
                  <a:pt x="393" y="302"/>
                </a:lnTo>
                <a:lnTo>
                  <a:pt x="393" y="307"/>
                </a:lnTo>
                <a:lnTo>
                  <a:pt x="398" y="307"/>
                </a:lnTo>
                <a:lnTo>
                  <a:pt x="393" y="307"/>
                </a:lnTo>
                <a:lnTo>
                  <a:pt x="393" y="312"/>
                </a:lnTo>
                <a:lnTo>
                  <a:pt x="393" y="317"/>
                </a:lnTo>
                <a:lnTo>
                  <a:pt x="388" y="317"/>
                </a:lnTo>
                <a:lnTo>
                  <a:pt x="388" y="322"/>
                </a:lnTo>
                <a:lnTo>
                  <a:pt x="393" y="322"/>
                </a:lnTo>
                <a:lnTo>
                  <a:pt x="393" y="328"/>
                </a:lnTo>
                <a:lnTo>
                  <a:pt x="393" y="333"/>
                </a:lnTo>
                <a:lnTo>
                  <a:pt x="388" y="333"/>
                </a:lnTo>
                <a:lnTo>
                  <a:pt x="383" y="333"/>
                </a:lnTo>
                <a:lnTo>
                  <a:pt x="352" y="328"/>
                </a:lnTo>
                <a:lnTo>
                  <a:pt x="347" y="328"/>
                </a:lnTo>
                <a:lnTo>
                  <a:pt x="352" y="328"/>
                </a:lnTo>
                <a:lnTo>
                  <a:pt x="322" y="322"/>
                </a:lnTo>
                <a:lnTo>
                  <a:pt x="316" y="322"/>
                </a:lnTo>
                <a:lnTo>
                  <a:pt x="296" y="317"/>
                </a:lnTo>
                <a:lnTo>
                  <a:pt x="296" y="312"/>
                </a:lnTo>
                <a:lnTo>
                  <a:pt x="296" y="307"/>
                </a:lnTo>
                <a:lnTo>
                  <a:pt x="296" y="302"/>
                </a:lnTo>
                <a:lnTo>
                  <a:pt x="296" y="296"/>
                </a:lnTo>
                <a:lnTo>
                  <a:pt x="301" y="291"/>
                </a:lnTo>
                <a:lnTo>
                  <a:pt x="286" y="291"/>
                </a:lnTo>
                <a:lnTo>
                  <a:pt x="286" y="296"/>
                </a:lnTo>
                <a:lnTo>
                  <a:pt x="291" y="296"/>
                </a:lnTo>
                <a:lnTo>
                  <a:pt x="286" y="296"/>
                </a:lnTo>
                <a:lnTo>
                  <a:pt x="281" y="296"/>
                </a:lnTo>
                <a:lnTo>
                  <a:pt x="276" y="296"/>
                </a:lnTo>
                <a:lnTo>
                  <a:pt x="271" y="302"/>
                </a:lnTo>
                <a:lnTo>
                  <a:pt x="265" y="302"/>
                </a:lnTo>
                <a:lnTo>
                  <a:pt x="265" y="307"/>
                </a:lnTo>
                <a:lnTo>
                  <a:pt x="260" y="302"/>
                </a:lnTo>
                <a:lnTo>
                  <a:pt x="255" y="302"/>
                </a:lnTo>
                <a:lnTo>
                  <a:pt x="255" y="296"/>
                </a:lnTo>
                <a:lnTo>
                  <a:pt x="250" y="291"/>
                </a:lnTo>
                <a:lnTo>
                  <a:pt x="240" y="286"/>
                </a:lnTo>
                <a:lnTo>
                  <a:pt x="235" y="286"/>
                </a:lnTo>
                <a:lnTo>
                  <a:pt x="225" y="286"/>
                </a:lnTo>
                <a:lnTo>
                  <a:pt x="220" y="286"/>
                </a:lnTo>
                <a:lnTo>
                  <a:pt x="215" y="286"/>
                </a:lnTo>
                <a:lnTo>
                  <a:pt x="209" y="286"/>
                </a:lnTo>
                <a:lnTo>
                  <a:pt x="209" y="291"/>
                </a:lnTo>
                <a:lnTo>
                  <a:pt x="204" y="291"/>
                </a:lnTo>
                <a:lnTo>
                  <a:pt x="199" y="291"/>
                </a:lnTo>
                <a:lnTo>
                  <a:pt x="199" y="296"/>
                </a:lnTo>
                <a:lnTo>
                  <a:pt x="194" y="302"/>
                </a:lnTo>
                <a:lnTo>
                  <a:pt x="189" y="302"/>
                </a:lnTo>
                <a:lnTo>
                  <a:pt x="184" y="302"/>
                </a:lnTo>
                <a:lnTo>
                  <a:pt x="184" y="296"/>
                </a:lnTo>
                <a:lnTo>
                  <a:pt x="179" y="296"/>
                </a:lnTo>
                <a:lnTo>
                  <a:pt x="179" y="302"/>
                </a:lnTo>
                <a:lnTo>
                  <a:pt x="169" y="307"/>
                </a:lnTo>
                <a:lnTo>
                  <a:pt x="164" y="307"/>
                </a:lnTo>
                <a:lnTo>
                  <a:pt x="164" y="312"/>
                </a:lnTo>
                <a:lnTo>
                  <a:pt x="158" y="312"/>
                </a:lnTo>
                <a:lnTo>
                  <a:pt x="153" y="317"/>
                </a:lnTo>
                <a:lnTo>
                  <a:pt x="153" y="322"/>
                </a:lnTo>
                <a:lnTo>
                  <a:pt x="148" y="322"/>
                </a:lnTo>
                <a:lnTo>
                  <a:pt x="148" y="328"/>
                </a:lnTo>
                <a:lnTo>
                  <a:pt x="153" y="328"/>
                </a:lnTo>
                <a:lnTo>
                  <a:pt x="158" y="328"/>
                </a:lnTo>
                <a:lnTo>
                  <a:pt x="158" y="333"/>
                </a:lnTo>
                <a:lnTo>
                  <a:pt x="158" y="338"/>
                </a:lnTo>
                <a:lnTo>
                  <a:pt x="153" y="343"/>
                </a:lnTo>
                <a:lnTo>
                  <a:pt x="153" y="348"/>
                </a:lnTo>
                <a:lnTo>
                  <a:pt x="158" y="348"/>
                </a:lnTo>
                <a:lnTo>
                  <a:pt x="158" y="354"/>
                </a:lnTo>
                <a:lnTo>
                  <a:pt x="164" y="359"/>
                </a:lnTo>
                <a:lnTo>
                  <a:pt x="158" y="359"/>
                </a:lnTo>
                <a:lnTo>
                  <a:pt x="158" y="364"/>
                </a:lnTo>
                <a:lnTo>
                  <a:pt x="158" y="369"/>
                </a:lnTo>
                <a:lnTo>
                  <a:pt x="164" y="369"/>
                </a:lnTo>
                <a:lnTo>
                  <a:pt x="164" y="374"/>
                </a:lnTo>
                <a:lnTo>
                  <a:pt x="164" y="380"/>
                </a:lnTo>
                <a:lnTo>
                  <a:pt x="158" y="380"/>
                </a:lnTo>
                <a:lnTo>
                  <a:pt x="158" y="385"/>
                </a:lnTo>
                <a:lnTo>
                  <a:pt x="164" y="385"/>
                </a:lnTo>
                <a:lnTo>
                  <a:pt x="164" y="390"/>
                </a:lnTo>
                <a:lnTo>
                  <a:pt x="164" y="395"/>
                </a:lnTo>
                <a:lnTo>
                  <a:pt x="158" y="395"/>
                </a:lnTo>
                <a:lnTo>
                  <a:pt x="164" y="400"/>
                </a:lnTo>
                <a:lnTo>
                  <a:pt x="164" y="406"/>
                </a:lnTo>
                <a:lnTo>
                  <a:pt x="158" y="406"/>
                </a:lnTo>
                <a:lnTo>
                  <a:pt x="158" y="411"/>
                </a:lnTo>
                <a:lnTo>
                  <a:pt x="153" y="411"/>
                </a:lnTo>
                <a:lnTo>
                  <a:pt x="153" y="416"/>
                </a:lnTo>
                <a:lnTo>
                  <a:pt x="153" y="421"/>
                </a:lnTo>
                <a:lnTo>
                  <a:pt x="148" y="426"/>
                </a:lnTo>
                <a:lnTo>
                  <a:pt x="138" y="431"/>
                </a:lnTo>
                <a:lnTo>
                  <a:pt x="138" y="437"/>
                </a:lnTo>
                <a:lnTo>
                  <a:pt x="133" y="437"/>
                </a:lnTo>
                <a:lnTo>
                  <a:pt x="133" y="442"/>
                </a:lnTo>
                <a:lnTo>
                  <a:pt x="133" y="447"/>
                </a:lnTo>
                <a:lnTo>
                  <a:pt x="133" y="452"/>
                </a:lnTo>
                <a:lnTo>
                  <a:pt x="133" y="457"/>
                </a:lnTo>
                <a:lnTo>
                  <a:pt x="128" y="457"/>
                </a:lnTo>
                <a:lnTo>
                  <a:pt x="128" y="463"/>
                </a:lnTo>
                <a:lnTo>
                  <a:pt x="123" y="463"/>
                </a:lnTo>
                <a:lnTo>
                  <a:pt x="123" y="468"/>
                </a:lnTo>
                <a:lnTo>
                  <a:pt x="118" y="473"/>
                </a:lnTo>
                <a:lnTo>
                  <a:pt x="118" y="478"/>
                </a:lnTo>
                <a:lnTo>
                  <a:pt x="118" y="483"/>
                </a:lnTo>
                <a:lnTo>
                  <a:pt x="113" y="483"/>
                </a:lnTo>
                <a:lnTo>
                  <a:pt x="107" y="489"/>
                </a:lnTo>
                <a:lnTo>
                  <a:pt x="102" y="494"/>
                </a:lnTo>
                <a:lnTo>
                  <a:pt x="97" y="494"/>
                </a:lnTo>
                <a:lnTo>
                  <a:pt x="97" y="499"/>
                </a:lnTo>
                <a:lnTo>
                  <a:pt x="102" y="499"/>
                </a:lnTo>
                <a:lnTo>
                  <a:pt x="102" y="504"/>
                </a:lnTo>
                <a:lnTo>
                  <a:pt x="97" y="504"/>
                </a:lnTo>
                <a:lnTo>
                  <a:pt x="97" y="509"/>
                </a:lnTo>
                <a:lnTo>
                  <a:pt x="97" y="515"/>
                </a:lnTo>
                <a:lnTo>
                  <a:pt x="102" y="515"/>
                </a:lnTo>
                <a:lnTo>
                  <a:pt x="102" y="520"/>
                </a:lnTo>
                <a:lnTo>
                  <a:pt x="97" y="520"/>
                </a:lnTo>
                <a:lnTo>
                  <a:pt x="97" y="525"/>
                </a:lnTo>
                <a:lnTo>
                  <a:pt x="92" y="525"/>
                </a:lnTo>
                <a:lnTo>
                  <a:pt x="87" y="520"/>
                </a:lnTo>
                <a:lnTo>
                  <a:pt x="82" y="520"/>
                </a:lnTo>
                <a:lnTo>
                  <a:pt x="82" y="515"/>
                </a:lnTo>
                <a:lnTo>
                  <a:pt x="77" y="515"/>
                </a:lnTo>
                <a:lnTo>
                  <a:pt x="72" y="515"/>
                </a:lnTo>
                <a:lnTo>
                  <a:pt x="72" y="509"/>
                </a:lnTo>
                <a:lnTo>
                  <a:pt x="67" y="509"/>
                </a:lnTo>
                <a:lnTo>
                  <a:pt x="62" y="509"/>
                </a:lnTo>
                <a:lnTo>
                  <a:pt x="62" y="504"/>
                </a:lnTo>
                <a:lnTo>
                  <a:pt x="56" y="504"/>
                </a:lnTo>
                <a:lnTo>
                  <a:pt x="51" y="499"/>
                </a:lnTo>
                <a:lnTo>
                  <a:pt x="46" y="494"/>
                </a:lnTo>
                <a:lnTo>
                  <a:pt x="41" y="494"/>
                </a:lnTo>
                <a:lnTo>
                  <a:pt x="36" y="489"/>
                </a:lnTo>
                <a:lnTo>
                  <a:pt x="31" y="483"/>
                </a:lnTo>
                <a:lnTo>
                  <a:pt x="26" y="483"/>
                </a:lnTo>
                <a:lnTo>
                  <a:pt x="21" y="478"/>
                </a:lnTo>
                <a:lnTo>
                  <a:pt x="16" y="473"/>
                </a:lnTo>
                <a:lnTo>
                  <a:pt x="11" y="473"/>
                </a:lnTo>
                <a:lnTo>
                  <a:pt x="11" y="468"/>
                </a:lnTo>
                <a:lnTo>
                  <a:pt x="5" y="468"/>
                </a:lnTo>
                <a:lnTo>
                  <a:pt x="0" y="468"/>
                </a:lnTo>
                <a:lnTo>
                  <a:pt x="0" y="463"/>
                </a:lnTo>
                <a:lnTo>
                  <a:pt x="0" y="457"/>
                </a:lnTo>
                <a:lnTo>
                  <a:pt x="5" y="457"/>
                </a:lnTo>
                <a:lnTo>
                  <a:pt x="0" y="457"/>
                </a:lnTo>
                <a:lnTo>
                  <a:pt x="0" y="452"/>
                </a:lnTo>
                <a:lnTo>
                  <a:pt x="0" y="447"/>
                </a:lnTo>
                <a:lnTo>
                  <a:pt x="5" y="447"/>
                </a:lnTo>
                <a:lnTo>
                  <a:pt x="5" y="442"/>
                </a:lnTo>
                <a:lnTo>
                  <a:pt x="11" y="437"/>
                </a:lnTo>
                <a:lnTo>
                  <a:pt x="11" y="431"/>
                </a:lnTo>
                <a:lnTo>
                  <a:pt x="16" y="426"/>
                </a:lnTo>
                <a:lnTo>
                  <a:pt x="16" y="421"/>
                </a:lnTo>
                <a:lnTo>
                  <a:pt x="16" y="416"/>
                </a:lnTo>
                <a:lnTo>
                  <a:pt x="16" y="411"/>
                </a:lnTo>
                <a:lnTo>
                  <a:pt x="26" y="406"/>
                </a:lnTo>
                <a:lnTo>
                  <a:pt x="31" y="395"/>
                </a:lnTo>
                <a:lnTo>
                  <a:pt x="31" y="385"/>
                </a:lnTo>
                <a:lnTo>
                  <a:pt x="31" y="374"/>
                </a:lnTo>
                <a:lnTo>
                  <a:pt x="31" y="364"/>
                </a:lnTo>
                <a:lnTo>
                  <a:pt x="31" y="354"/>
                </a:lnTo>
                <a:lnTo>
                  <a:pt x="31" y="343"/>
                </a:lnTo>
                <a:lnTo>
                  <a:pt x="31" y="338"/>
                </a:lnTo>
                <a:lnTo>
                  <a:pt x="41" y="328"/>
                </a:lnTo>
                <a:lnTo>
                  <a:pt x="41" y="322"/>
                </a:lnTo>
                <a:lnTo>
                  <a:pt x="41" y="317"/>
                </a:lnTo>
                <a:lnTo>
                  <a:pt x="46" y="312"/>
                </a:lnTo>
                <a:lnTo>
                  <a:pt x="46" y="307"/>
                </a:lnTo>
                <a:lnTo>
                  <a:pt x="46" y="312"/>
                </a:lnTo>
                <a:lnTo>
                  <a:pt x="46" y="307"/>
                </a:lnTo>
                <a:lnTo>
                  <a:pt x="51" y="307"/>
                </a:lnTo>
                <a:lnTo>
                  <a:pt x="51" y="302"/>
                </a:lnTo>
                <a:lnTo>
                  <a:pt x="51" y="296"/>
                </a:lnTo>
                <a:lnTo>
                  <a:pt x="51" y="291"/>
                </a:lnTo>
                <a:lnTo>
                  <a:pt x="56" y="291"/>
                </a:lnTo>
                <a:lnTo>
                  <a:pt x="51" y="291"/>
                </a:lnTo>
                <a:lnTo>
                  <a:pt x="46" y="291"/>
                </a:lnTo>
                <a:lnTo>
                  <a:pt x="46" y="286"/>
                </a:lnTo>
                <a:lnTo>
                  <a:pt x="51" y="286"/>
                </a:lnTo>
                <a:lnTo>
                  <a:pt x="46" y="286"/>
                </a:lnTo>
                <a:lnTo>
                  <a:pt x="51" y="286"/>
                </a:lnTo>
                <a:lnTo>
                  <a:pt x="51" y="281"/>
                </a:lnTo>
                <a:lnTo>
                  <a:pt x="46" y="281"/>
                </a:lnTo>
                <a:lnTo>
                  <a:pt x="46" y="276"/>
                </a:lnTo>
                <a:lnTo>
                  <a:pt x="51" y="276"/>
                </a:lnTo>
                <a:lnTo>
                  <a:pt x="51" y="270"/>
                </a:lnTo>
                <a:lnTo>
                  <a:pt x="51" y="265"/>
                </a:lnTo>
                <a:lnTo>
                  <a:pt x="51" y="260"/>
                </a:lnTo>
                <a:lnTo>
                  <a:pt x="51" y="255"/>
                </a:lnTo>
                <a:lnTo>
                  <a:pt x="51" y="250"/>
                </a:lnTo>
                <a:lnTo>
                  <a:pt x="56" y="250"/>
                </a:lnTo>
                <a:lnTo>
                  <a:pt x="56" y="244"/>
                </a:lnTo>
                <a:lnTo>
                  <a:pt x="56" y="239"/>
                </a:lnTo>
                <a:lnTo>
                  <a:pt x="56" y="234"/>
                </a:lnTo>
                <a:lnTo>
                  <a:pt x="56" y="229"/>
                </a:lnTo>
                <a:lnTo>
                  <a:pt x="62" y="229"/>
                </a:lnTo>
                <a:lnTo>
                  <a:pt x="56" y="229"/>
                </a:lnTo>
                <a:lnTo>
                  <a:pt x="56" y="224"/>
                </a:lnTo>
                <a:lnTo>
                  <a:pt x="62" y="224"/>
                </a:lnTo>
                <a:lnTo>
                  <a:pt x="56" y="224"/>
                </a:lnTo>
                <a:lnTo>
                  <a:pt x="56" y="218"/>
                </a:lnTo>
                <a:lnTo>
                  <a:pt x="56" y="213"/>
                </a:lnTo>
                <a:lnTo>
                  <a:pt x="62" y="213"/>
                </a:lnTo>
                <a:lnTo>
                  <a:pt x="62" y="208"/>
                </a:lnTo>
                <a:lnTo>
                  <a:pt x="62" y="203"/>
                </a:lnTo>
                <a:lnTo>
                  <a:pt x="62" y="198"/>
                </a:lnTo>
                <a:lnTo>
                  <a:pt x="62" y="192"/>
                </a:lnTo>
                <a:lnTo>
                  <a:pt x="62" y="187"/>
                </a:lnTo>
                <a:lnTo>
                  <a:pt x="62" y="182"/>
                </a:lnTo>
                <a:lnTo>
                  <a:pt x="62" y="177"/>
                </a:lnTo>
                <a:lnTo>
                  <a:pt x="62" y="172"/>
                </a:lnTo>
                <a:lnTo>
                  <a:pt x="56" y="172"/>
                </a:lnTo>
                <a:lnTo>
                  <a:pt x="56" y="166"/>
                </a:lnTo>
                <a:lnTo>
                  <a:pt x="62" y="166"/>
                </a:lnTo>
                <a:lnTo>
                  <a:pt x="62" y="161"/>
                </a:lnTo>
                <a:lnTo>
                  <a:pt x="62" y="156"/>
                </a:lnTo>
                <a:lnTo>
                  <a:pt x="56" y="156"/>
                </a:lnTo>
                <a:lnTo>
                  <a:pt x="56" y="151"/>
                </a:lnTo>
                <a:lnTo>
                  <a:pt x="56" y="146"/>
                </a:lnTo>
                <a:lnTo>
                  <a:pt x="56" y="141"/>
                </a:lnTo>
                <a:lnTo>
                  <a:pt x="56" y="135"/>
                </a:lnTo>
                <a:lnTo>
                  <a:pt x="56" y="130"/>
                </a:lnTo>
                <a:lnTo>
                  <a:pt x="56" y="125"/>
                </a:lnTo>
                <a:lnTo>
                  <a:pt x="62" y="125"/>
                </a:lnTo>
                <a:lnTo>
                  <a:pt x="62" y="120"/>
                </a:lnTo>
                <a:lnTo>
                  <a:pt x="62" y="115"/>
                </a:lnTo>
                <a:lnTo>
                  <a:pt x="62" y="109"/>
                </a:lnTo>
                <a:lnTo>
                  <a:pt x="67" y="109"/>
                </a:lnTo>
                <a:lnTo>
                  <a:pt x="67" y="104"/>
                </a:lnTo>
                <a:lnTo>
                  <a:pt x="67" y="99"/>
                </a:lnTo>
                <a:lnTo>
                  <a:pt x="72" y="99"/>
                </a:lnTo>
                <a:lnTo>
                  <a:pt x="77" y="94"/>
                </a:lnTo>
                <a:lnTo>
                  <a:pt x="77" y="89"/>
                </a:lnTo>
                <a:lnTo>
                  <a:pt x="77" y="83"/>
                </a:lnTo>
                <a:lnTo>
                  <a:pt x="82" y="83"/>
                </a:lnTo>
                <a:lnTo>
                  <a:pt x="82" y="78"/>
                </a:lnTo>
                <a:lnTo>
                  <a:pt x="82" y="73"/>
                </a:lnTo>
                <a:lnTo>
                  <a:pt x="87" y="73"/>
                </a:lnTo>
                <a:lnTo>
                  <a:pt x="87" y="68"/>
                </a:lnTo>
                <a:lnTo>
                  <a:pt x="87" y="63"/>
                </a:lnTo>
                <a:lnTo>
                  <a:pt x="87" y="57"/>
                </a:lnTo>
                <a:lnTo>
                  <a:pt x="82" y="57"/>
                </a:lnTo>
                <a:lnTo>
                  <a:pt x="77" y="57"/>
                </a:lnTo>
                <a:lnTo>
                  <a:pt x="77" y="52"/>
                </a:lnTo>
                <a:lnTo>
                  <a:pt x="82" y="47"/>
                </a:lnTo>
                <a:lnTo>
                  <a:pt x="82" y="42"/>
                </a:lnTo>
                <a:lnTo>
                  <a:pt x="87" y="42"/>
                </a:lnTo>
                <a:lnTo>
                  <a:pt x="87" y="37"/>
                </a:lnTo>
                <a:lnTo>
                  <a:pt x="87" y="31"/>
                </a:lnTo>
                <a:lnTo>
                  <a:pt x="92" y="31"/>
                </a:lnTo>
                <a:lnTo>
                  <a:pt x="92" y="26"/>
                </a:lnTo>
                <a:lnTo>
                  <a:pt x="97" y="26"/>
                </a:lnTo>
                <a:lnTo>
                  <a:pt x="97" y="31"/>
                </a:lnTo>
                <a:lnTo>
                  <a:pt x="97" y="26"/>
                </a:lnTo>
                <a:lnTo>
                  <a:pt x="102" y="26"/>
                </a:lnTo>
                <a:lnTo>
                  <a:pt x="107" y="21"/>
                </a:lnTo>
                <a:lnTo>
                  <a:pt x="107" y="16"/>
                </a:lnTo>
                <a:lnTo>
                  <a:pt x="113" y="16"/>
                </a:lnTo>
                <a:lnTo>
                  <a:pt x="113" y="11"/>
                </a:lnTo>
                <a:lnTo>
                  <a:pt x="118" y="11"/>
                </a:lnTo>
                <a:lnTo>
                  <a:pt x="123" y="5"/>
                </a:lnTo>
                <a:lnTo>
                  <a:pt x="128" y="0"/>
                </a:lnTo>
                <a:lnTo>
                  <a:pt x="128" y="5"/>
                </a:lnTo>
                <a:lnTo>
                  <a:pt x="128" y="11"/>
                </a:lnTo>
                <a:lnTo>
                  <a:pt x="128" y="16"/>
                </a:lnTo>
                <a:lnTo>
                  <a:pt x="128" y="21"/>
                </a:lnTo>
                <a:lnTo>
                  <a:pt x="133" y="31"/>
                </a:lnTo>
                <a:lnTo>
                  <a:pt x="133" y="37"/>
                </a:lnTo>
                <a:lnTo>
                  <a:pt x="133" y="52"/>
                </a:lnTo>
                <a:lnTo>
                  <a:pt x="133" y="57"/>
                </a:lnTo>
                <a:lnTo>
                  <a:pt x="128" y="63"/>
                </a:lnTo>
                <a:lnTo>
                  <a:pt x="128" y="68"/>
                </a:lnTo>
                <a:lnTo>
                  <a:pt x="123" y="73"/>
                </a:lnTo>
                <a:lnTo>
                  <a:pt x="123" y="78"/>
                </a:lnTo>
                <a:lnTo>
                  <a:pt x="118" y="78"/>
                </a:lnTo>
                <a:lnTo>
                  <a:pt x="118" y="83"/>
                </a:lnTo>
                <a:lnTo>
                  <a:pt x="118" y="89"/>
                </a:lnTo>
                <a:lnTo>
                  <a:pt x="123" y="89"/>
                </a:lnTo>
                <a:lnTo>
                  <a:pt x="123" y="94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3" name="Freeform 409"/>
          <p:cNvSpPr>
            <a:spLocks/>
          </p:cNvSpPr>
          <p:nvPr/>
        </p:nvSpPr>
        <p:spPr bwMode="auto">
          <a:xfrm>
            <a:off x="623887" y="5027613"/>
            <a:ext cx="776288" cy="742950"/>
          </a:xfrm>
          <a:custGeom>
            <a:avLst/>
            <a:gdLst>
              <a:gd name="T0" fmla="*/ 2147483647 w 489"/>
              <a:gd name="T1" fmla="*/ 2147483647 h 468"/>
              <a:gd name="T2" fmla="*/ 2147483647 w 489"/>
              <a:gd name="T3" fmla="*/ 2147483647 h 468"/>
              <a:gd name="T4" fmla="*/ 2147483647 w 489"/>
              <a:gd name="T5" fmla="*/ 2147483647 h 468"/>
              <a:gd name="T6" fmla="*/ 2147483647 w 489"/>
              <a:gd name="T7" fmla="*/ 2147483647 h 468"/>
              <a:gd name="T8" fmla="*/ 2147483647 w 489"/>
              <a:gd name="T9" fmla="*/ 2147483647 h 468"/>
              <a:gd name="T10" fmla="*/ 2147483647 w 489"/>
              <a:gd name="T11" fmla="*/ 2147483647 h 468"/>
              <a:gd name="T12" fmla="*/ 2147483647 w 489"/>
              <a:gd name="T13" fmla="*/ 2147483647 h 468"/>
              <a:gd name="T14" fmla="*/ 2147483647 w 489"/>
              <a:gd name="T15" fmla="*/ 2147483647 h 468"/>
              <a:gd name="T16" fmla="*/ 2147483647 w 489"/>
              <a:gd name="T17" fmla="*/ 2147483647 h 468"/>
              <a:gd name="T18" fmla="*/ 2147483647 w 489"/>
              <a:gd name="T19" fmla="*/ 2147483647 h 468"/>
              <a:gd name="T20" fmla="*/ 2147483647 w 489"/>
              <a:gd name="T21" fmla="*/ 2147483647 h 468"/>
              <a:gd name="T22" fmla="*/ 2147483647 w 489"/>
              <a:gd name="T23" fmla="*/ 2147483647 h 468"/>
              <a:gd name="T24" fmla="*/ 2147483647 w 489"/>
              <a:gd name="T25" fmla="*/ 2147483647 h 468"/>
              <a:gd name="T26" fmla="*/ 2147483647 w 489"/>
              <a:gd name="T27" fmla="*/ 2147483647 h 468"/>
              <a:gd name="T28" fmla="*/ 2147483647 w 489"/>
              <a:gd name="T29" fmla="*/ 2147483647 h 468"/>
              <a:gd name="T30" fmla="*/ 2147483647 w 489"/>
              <a:gd name="T31" fmla="*/ 2147483647 h 468"/>
              <a:gd name="T32" fmla="*/ 2147483647 w 489"/>
              <a:gd name="T33" fmla="*/ 2147483647 h 468"/>
              <a:gd name="T34" fmla="*/ 2147483647 w 489"/>
              <a:gd name="T35" fmla="*/ 2147483647 h 468"/>
              <a:gd name="T36" fmla="*/ 2147483647 w 489"/>
              <a:gd name="T37" fmla="*/ 2147483647 h 468"/>
              <a:gd name="T38" fmla="*/ 2147483647 w 489"/>
              <a:gd name="T39" fmla="*/ 2147483647 h 468"/>
              <a:gd name="T40" fmla="*/ 2147483647 w 489"/>
              <a:gd name="T41" fmla="*/ 2147483647 h 468"/>
              <a:gd name="T42" fmla="*/ 2147483647 w 489"/>
              <a:gd name="T43" fmla="*/ 2147483647 h 468"/>
              <a:gd name="T44" fmla="*/ 2147483647 w 489"/>
              <a:gd name="T45" fmla="*/ 2147483647 h 468"/>
              <a:gd name="T46" fmla="*/ 2147483647 w 489"/>
              <a:gd name="T47" fmla="*/ 2147483647 h 468"/>
              <a:gd name="T48" fmla="*/ 2147483647 w 489"/>
              <a:gd name="T49" fmla="*/ 2147483647 h 468"/>
              <a:gd name="T50" fmla="*/ 2147483647 w 489"/>
              <a:gd name="T51" fmla="*/ 2147483647 h 468"/>
              <a:gd name="T52" fmla="*/ 2147483647 w 489"/>
              <a:gd name="T53" fmla="*/ 2147483647 h 468"/>
              <a:gd name="T54" fmla="*/ 2147483647 w 489"/>
              <a:gd name="T55" fmla="*/ 2147483647 h 468"/>
              <a:gd name="T56" fmla="*/ 2147483647 w 489"/>
              <a:gd name="T57" fmla="*/ 2147483647 h 468"/>
              <a:gd name="T58" fmla="*/ 2147483647 w 489"/>
              <a:gd name="T59" fmla="*/ 2147483647 h 468"/>
              <a:gd name="T60" fmla="*/ 0 w 489"/>
              <a:gd name="T61" fmla="*/ 2147483647 h 468"/>
              <a:gd name="T62" fmla="*/ 2147483647 w 489"/>
              <a:gd name="T63" fmla="*/ 2147483647 h 468"/>
              <a:gd name="T64" fmla="*/ 2147483647 w 489"/>
              <a:gd name="T65" fmla="*/ 2147483647 h 468"/>
              <a:gd name="T66" fmla="*/ 2147483647 w 489"/>
              <a:gd name="T67" fmla="*/ 2147483647 h 468"/>
              <a:gd name="T68" fmla="*/ 2147483647 w 489"/>
              <a:gd name="T69" fmla="*/ 2147483647 h 468"/>
              <a:gd name="T70" fmla="*/ 2147483647 w 489"/>
              <a:gd name="T71" fmla="*/ 2147483647 h 468"/>
              <a:gd name="T72" fmla="*/ 2147483647 w 489"/>
              <a:gd name="T73" fmla="*/ 2147483647 h 468"/>
              <a:gd name="T74" fmla="*/ 2147483647 w 489"/>
              <a:gd name="T75" fmla="*/ 2147483647 h 468"/>
              <a:gd name="T76" fmla="*/ 2147483647 w 489"/>
              <a:gd name="T77" fmla="*/ 2147483647 h 468"/>
              <a:gd name="T78" fmla="*/ 2147483647 w 489"/>
              <a:gd name="T79" fmla="*/ 2147483647 h 468"/>
              <a:gd name="T80" fmla="*/ 2147483647 w 489"/>
              <a:gd name="T81" fmla="*/ 2147483647 h 468"/>
              <a:gd name="T82" fmla="*/ 2147483647 w 489"/>
              <a:gd name="T83" fmla="*/ 2147483647 h 468"/>
              <a:gd name="T84" fmla="*/ 2147483647 w 489"/>
              <a:gd name="T85" fmla="*/ 2147483647 h 468"/>
              <a:gd name="T86" fmla="*/ 2147483647 w 489"/>
              <a:gd name="T87" fmla="*/ 2147483647 h 468"/>
              <a:gd name="T88" fmla="*/ 2147483647 w 489"/>
              <a:gd name="T89" fmla="*/ 2147483647 h 468"/>
              <a:gd name="T90" fmla="*/ 2147483647 w 489"/>
              <a:gd name="T91" fmla="*/ 2147483647 h 468"/>
              <a:gd name="T92" fmla="*/ 2147483647 w 489"/>
              <a:gd name="T93" fmla="*/ 2147483647 h 468"/>
              <a:gd name="T94" fmla="*/ 2147483647 w 489"/>
              <a:gd name="T95" fmla="*/ 2147483647 h 468"/>
              <a:gd name="T96" fmla="*/ 2147483647 w 489"/>
              <a:gd name="T97" fmla="*/ 2147483647 h 468"/>
              <a:gd name="T98" fmla="*/ 2147483647 w 489"/>
              <a:gd name="T99" fmla="*/ 2147483647 h 468"/>
              <a:gd name="T100" fmla="*/ 2147483647 w 489"/>
              <a:gd name="T101" fmla="*/ 2147483647 h 468"/>
              <a:gd name="T102" fmla="*/ 2147483647 w 489"/>
              <a:gd name="T103" fmla="*/ 2147483647 h 468"/>
              <a:gd name="T104" fmla="*/ 2147483647 w 489"/>
              <a:gd name="T105" fmla="*/ 2147483647 h 468"/>
              <a:gd name="T106" fmla="*/ 2147483647 w 489"/>
              <a:gd name="T107" fmla="*/ 2147483647 h 468"/>
              <a:gd name="T108" fmla="*/ 2147483647 w 489"/>
              <a:gd name="T109" fmla="*/ 2147483647 h 468"/>
              <a:gd name="T110" fmla="*/ 2147483647 w 489"/>
              <a:gd name="T111" fmla="*/ 2147483647 h 468"/>
              <a:gd name="T112" fmla="*/ 2147483647 w 489"/>
              <a:gd name="T113" fmla="*/ 2147483647 h 468"/>
              <a:gd name="T114" fmla="*/ 2147483647 w 489"/>
              <a:gd name="T115" fmla="*/ 2147483647 h 468"/>
              <a:gd name="T116" fmla="*/ 2147483647 w 489"/>
              <a:gd name="T117" fmla="*/ 2147483647 h 468"/>
              <a:gd name="T118" fmla="*/ 2147483647 w 489"/>
              <a:gd name="T119" fmla="*/ 2147483647 h 468"/>
              <a:gd name="T120" fmla="*/ 2147483647 w 489"/>
              <a:gd name="T121" fmla="*/ 2147483647 h 468"/>
              <a:gd name="T122" fmla="*/ 2147483647 w 489"/>
              <a:gd name="T123" fmla="*/ 2147483647 h 4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9"/>
              <a:gd name="T187" fmla="*/ 0 h 468"/>
              <a:gd name="T188" fmla="*/ 489 w 489"/>
              <a:gd name="T189" fmla="*/ 468 h 4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9" h="468">
                <a:moveTo>
                  <a:pt x="459" y="62"/>
                </a:moveTo>
                <a:lnTo>
                  <a:pt x="464" y="62"/>
                </a:lnTo>
                <a:lnTo>
                  <a:pt x="469" y="62"/>
                </a:lnTo>
                <a:lnTo>
                  <a:pt x="469" y="68"/>
                </a:lnTo>
                <a:lnTo>
                  <a:pt x="469" y="73"/>
                </a:lnTo>
                <a:lnTo>
                  <a:pt x="469" y="78"/>
                </a:lnTo>
                <a:lnTo>
                  <a:pt x="464" y="78"/>
                </a:lnTo>
                <a:lnTo>
                  <a:pt x="464" y="83"/>
                </a:lnTo>
                <a:lnTo>
                  <a:pt x="464" y="88"/>
                </a:lnTo>
                <a:lnTo>
                  <a:pt x="459" y="88"/>
                </a:lnTo>
                <a:lnTo>
                  <a:pt x="459" y="94"/>
                </a:lnTo>
                <a:lnTo>
                  <a:pt x="459" y="99"/>
                </a:lnTo>
                <a:lnTo>
                  <a:pt x="454" y="104"/>
                </a:lnTo>
                <a:lnTo>
                  <a:pt x="449" y="104"/>
                </a:lnTo>
                <a:lnTo>
                  <a:pt x="449" y="109"/>
                </a:lnTo>
                <a:lnTo>
                  <a:pt x="449" y="114"/>
                </a:lnTo>
                <a:lnTo>
                  <a:pt x="444" y="114"/>
                </a:lnTo>
                <a:lnTo>
                  <a:pt x="444" y="120"/>
                </a:lnTo>
                <a:lnTo>
                  <a:pt x="444" y="125"/>
                </a:lnTo>
                <a:lnTo>
                  <a:pt x="444" y="130"/>
                </a:lnTo>
                <a:lnTo>
                  <a:pt x="438" y="130"/>
                </a:lnTo>
                <a:lnTo>
                  <a:pt x="438" y="135"/>
                </a:lnTo>
                <a:lnTo>
                  <a:pt x="438" y="140"/>
                </a:lnTo>
                <a:lnTo>
                  <a:pt x="438" y="146"/>
                </a:lnTo>
                <a:lnTo>
                  <a:pt x="438" y="151"/>
                </a:lnTo>
                <a:lnTo>
                  <a:pt x="438" y="156"/>
                </a:lnTo>
                <a:lnTo>
                  <a:pt x="438" y="161"/>
                </a:lnTo>
                <a:lnTo>
                  <a:pt x="444" y="161"/>
                </a:lnTo>
                <a:lnTo>
                  <a:pt x="444" y="166"/>
                </a:lnTo>
                <a:lnTo>
                  <a:pt x="444" y="171"/>
                </a:lnTo>
                <a:lnTo>
                  <a:pt x="438" y="171"/>
                </a:lnTo>
                <a:lnTo>
                  <a:pt x="438" y="177"/>
                </a:lnTo>
                <a:lnTo>
                  <a:pt x="444" y="177"/>
                </a:lnTo>
                <a:lnTo>
                  <a:pt x="444" y="182"/>
                </a:lnTo>
                <a:lnTo>
                  <a:pt x="444" y="187"/>
                </a:lnTo>
                <a:lnTo>
                  <a:pt x="444" y="192"/>
                </a:lnTo>
                <a:lnTo>
                  <a:pt x="444" y="197"/>
                </a:lnTo>
                <a:lnTo>
                  <a:pt x="444" y="203"/>
                </a:lnTo>
                <a:lnTo>
                  <a:pt x="444" y="208"/>
                </a:lnTo>
                <a:lnTo>
                  <a:pt x="444" y="213"/>
                </a:lnTo>
                <a:lnTo>
                  <a:pt x="444" y="218"/>
                </a:lnTo>
                <a:lnTo>
                  <a:pt x="438" y="218"/>
                </a:lnTo>
                <a:lnTo>
                  <a:pt x="438" y="223"/>
                </a:lnTo>
                <a:lnTo>
                  <a:pt x="438" y="229"/>
                </a:lnTo>
                <a:lnTo>
                  <a:pt x="444" y="229"/>
                </a:lnTo>
                <a:lnTo>
                  <a:pt x="438" y="229"/>
                </a:lnTo>
                <a:lnTo>
                  <a:pt x="438" y="234"/>
                </a:lnTo>
                <a:lnTo>
                  <a:pt x="444" y="234"/>
                </a:lnTo>
                <a:lnTo>
                  <a:pt x="438" y="234"/>
                </a:lnTo>
                <a:lnTo>
                  <a:pt x="438" y="239"/>
                </a:lnTo>
                <a:lnTo>
                  <a:pt x="438" y="244"/>
                </a:lnTo>
                <a:lnTo>
                  <a:pt x="438" y="249"/>
                </a:lnTo>
                <a:lnTo>
                  <a:pt x="438" y="255"/>
                </a:lnTo>
                <a:lnTo>
                  <a:pt x="433" y="255"/>
                </a:lnTo>
                <a:lnTo>
                  <a:pt x="433" y="260"/>
                </a:lnTo>
                <a:lnTo>
                  <a:pt x="433" y="265"/>
                </a:lnTo>
                <a:lnTo>
                  <a:pt x="433" y="270"/>
                </a:lnTo>
                <a:lnTo>
                  <a:pt x="433" y="275"/>
                </a:lnTo>
                <a:lnTo>
                  <a:pt x="433" y="281"/>
                </a:lnTo>
                <a:lnTo>
                  <a:pt x="428" y="281"/>
                </a:lnTo>
                <a:lnTo>
                  <a:pt x="428" y="286"/>
                </a:lnTo>
                <a:lnTo>
                  <a:pt x="433" y="286"/>
                </a:lnTo>
                <a:lnTo>
                  <a:pt x="433" y="291"/>
                </a:lnTo>
                <a:lnTo>
                  <a:pt x="428" y="291"/>
                </a:lnTo>
                <a:lnTo>
                  <a:pt x="433" y="291"/>
                </a:lnTo>
                <a:lnTo>
                  <a:pt x="428" y="291"/>
                </a:lnTo>
                <a:lnTo>
                  <a:pt x="428" y="296"/>
                </a:lnTo>
                <a:lnTo>
                  <a:pt x="433" y="296"/>
                </a:lnTo>
                <a:lnTo>
                  <a:pt x="438" y="296"/>
                </a:lnTo>
                <a:lnTo>
                  <a:pt x="433" y="296"/>
                </a:lnTo>
                <a:lnTo>
                  <a:pt x="433" y="301"/>
                </a:lnTo>
                <a:lnTo>
                  <a:pt x="433" y="307"/>
                </a:lnTo>
                <a:lnTo>
                  <a:pt x="433" y="312"/>
                </a:lnTo>
                <a:lnTo>
                  <a:pt x="428" y="312"/>
                </a:lnTo>
                <a:lnTo>
                  <a:pt x="428" y="317"/>
                </a:lnTo>
                <a:lnTo>
                  <a:pt x="428" y="312"/>
                </a:lnTo>
                <a:lnTo>
                  <a:pt x="428" y="317"/>
                </a:lnTo>
                <a:lnTo>
                  <a:pt x="423" y="322"/>
                </a:lnTo>
                <a:lnTo>
                  <a:pt x="423" y="327"/>
                </a:lnTo>
                <a:lnTo>
                  <a:pt x="423" y="333"/>
                </a:lnTo>
                <a:lnTo>
                  <a:pt x="413" y="343"/>
                </a:lnTo>
                <a:lnTo>
                  <a:pt x="413" y="348"/>
                </a:lnTo>
                <a:lnTo>
                  <a:pt x="413" y="359"/>
                </a:lnTo>
                <a:lnTo>
                  <a:pt x="413" y="369"/>
                </a:lnTo>
                <a:lnTo>
                  <a:pt x="413" y="379"/>
                </a:lnTo>
                <a:lnTo>
                  <a:pt x="413" y="390"/>
                </a:lnTo>
                <a:lnTo>
                  <a:pt x="413" y="400"/>
                </a:lnTo>
                <a:lnTo>
                  <a:pt x="408" y="411"/>
                </a:lnTo>
                <a:lnTo>
                  <a:pt x="398" y="416"/>
                </a:lnTo>
                <a:lnTo>
                  <a:pt x="398" y="421"/>
                </a:lnTo>
                <a:lnTo>
                  <a:pt x="398" y="426"/>
                </a:lnTo>
                <a:lnTo>
                  <a:pt x="398" y="431"/>
                </a:lnTo>
                <a:lnTo>
                  <a:pt x="393" y="436"/>
                </a:lnTo>
                <a:lnTo>
                  <a:pt x="393" y="442"/>
                </a:lnTo>
                <a:lnTo>
                  <a:pt x="387" y="447"/>
                </a:lnTo>
                <a:lnTo>
                  <a:pt x="387" y="452"/>
                </a:lnTo>
                <a:lnTo>
                  <a:pt x="382" y="452"/>
                </a:lnTo>
                <a:lnTo>
                  <a:pt x="382" y="457"/>
                </a:lnTo>
                <a:lnTo>
                  <a:pt x="382" y="462"/>
                </a:lnTo>
                <a:lnTo>
                  <a:pt x="387" y="462"/>
                </a:lnTo>
                <a:lnTo>
                  <a:pt x="382" y="462"/>
                </a:lnTo>
                <a:lnTo>
                  <a:pt x="382" y="468"/>
                </a:lnTo>
                <a:lnTo>
                  <a:pt x="377" y="468"/>
                </a:lnTo>
                <a:lnTo>
                  <a:pt x="377" y="462"/>
                </a:lnTo>
                <a:lnTo>
                  <a:pt x="372" y="462"/>
                </a:lnTo>
                <a:lnTo>
                  <a:pt x="367" y="462"/>
                </a:lnTo>
                <a:lnTo>
                  <a:pt x="367" y="457"/>
                </a:lnTo>
                <a:lnTo>
                  <a:pt x="362" y="457"/>
                </a:lnTo>
                <a:lnTo>
                  <a:pt x="357" y="457"/>
                </a:lnTo>
                <a:lnTo>
                  <a:pt x="357" y="452"/>
                </a:lnTo>
                <a:lnTo>
                  <a:pt x="352" y="452"/>
                </a:lnTo>
                <a:lnTo>
                  <a:pt x="347" y="447"/>
                </a:lnTo>
                <a:lnTo>
                  <a:pt x="342" y="447"/>
                </a:lnTo>
                <a:lnTo>
                  <a:pt x="342" y="442"/>
                </a:lnTo>
                <a:lnTo>
                  <a:pt x="337" y="442"/>
                </a:lnTo>
                <a:lnTo>
                  <a:pt x="331" y="436"/>
                </a:lnTo>
                <a:lnTo>
                  <a:pt x="326" y="436"/>
                </a:lnTo>
                <a:lnTo>
                  <a:pt x="326" y="431"/>
                </a:lnTo>
                <a:lnTo>
                  <a:pt x="321" y="431"/>
                </a:lnTo>
                <a:lnTo>
                  <a:pt x="316" y="431"/>
                </a:lnTo>
                <a:lnTo>
                  <a:pt x="316" y="426"/>
                </a:lnTo>
                <a:lnTo>
                  <a:pt x="311" y="426"/>
                </a:lnTo>
                <a:lnTo>
                  <a:pt x="306" y="426"/>
                </a:lnTo>
                <a:lnTo>
                  <a:pt x="301" y="421"/>
                </a:lnTo>
                <a:lnTo>
                  <a:pt x="296" y="421"/>
                </a:lnTo>
                <a:lnTo>
                  <a:pt x="291" y="416"/>
                </a:lnTo>
                <a:lnTo>
                  <a:pt x="286" y="416"/>
                </a:lnTo>
                <a:lnTo>
                  <a:pt x="286" y="411"/>
                </a:lnTo>
                <a:lnTo>
                  <a:pt x="280" y="411"/>
                </a:lnTo>
                <a:lnTo>
                  <a:pt x="280" y="405"/>
                </a:lnTo>
                <a:lnTo>
                  <a:pt x="275" y="405"/>
                </a:lnTo>
                <a:lnTo>
                  <a:pt x="275" y="400"/>
                </a:lnTo>
                <a:lnTo>
                  <a:pt x="270" y="400"/>
                </a:lnTo>
                <a:lnTo>
                  <a:pt x="270" y="395"/>
                </a:lnTo>
                <a:lnTo>
                  <a:pt x="265" y="395"/>
                </a:lnTo>
                <a:lnTo>
                  <a:pt x="265" y="390"/>
                </a:lnTo>
                <a:lnTo>
                  <a:pt x="260" y="390"/>
                </a:lnTo>
                <a:lnTo>
                  <a:pt x="260" y="385"/>
                </a:lnTo>
                <a:lnTo>
                  <a:pt x="255" y="385"/>
                </a:lnTo>
                <a:lnTo>
                  <a:pt x="255" y="379"/>
                </a:lnTo>
                <a:lnTo>
                  <a:pt x="250" y="379"/>
                </a:lnTo>
                <a:lnTo>
                  <a:pt x="245" y="379"/>
                </a:lnTo>
                <a:lnTo>
                  <a:pt x="245" y="374"/>
                </a:lnTo>
                <a:lnTo>
                  <a:pt x="240" y="374"/>
                </a:lnTo>
                <a:lnTo>
                  <a:pt x="240" y="369"/>
                </a:lnTo>
                <a:lnTo>
                  <a:pt x="235" y="369"/>
                </a:lnTo>
                <a:lnTo>
                  <a:pt x="229" y="364"/>
                </a:lnTo>
                <a:lnTo>
                  <a:pt x="224" y="364"/>
                </a:lnTo>
                <a:lnTo>
                  <a:pt x="224" y="359"/>
                </a:lnTo>
                <a:lnTo>
                  <a:pt x="219" y="359"/>
                </a:lnTo>
                <a:lnTo>
                  <a:pt x="219" y="353"/>
                </a:lnTo>
                <a:lnTo>
                  <a:pt x="214" y="353"/>
                </a:lnTo>
                <a:lnTo>
                  <a:pt x="209" y="353"/>
                </a:lnTo>
                <a:lnTo>
                  <a:pt x="209" y="348"/>
                </a:lnTo>
                <a:lnTo>
                  <a:pt x="204" y="348"/>
                </a:lnTo>
                <a:lnTo>
                  <a:pt x="204" y="343"/>
                </a:lnTo>
                <a:lnTo>
                  <a:pt x="199" y="343"/>
                </a:lnTo>
                <a:lnTo>
                  <a:pt x="194" y="338"/>
                </a:lnTo>
                <a:lnTo>
                  <a:pt x="189" y="338"/>
                </a:lnTo>
                <a:lnTo>
                  <a:pt x="189" y="333"/>
                </a:lnTo>
                <a:lnTo>
                  <a:pt x="184" y="333"/>
                </a:lnTo>
                <a:lnTo>
                  <a:pt x="184" y="327"/>
                </a:lnTo>
                <a:lnTo>
                  <a:pt x="178" y="327"/>
                </a:lnTo>
                <a:lnTo>
                  <a:pt x="178" y="322"/>
                </a:lnTo>
                <a:lnTo>
                  <a:pt x="173" y="322"/>
                </a:lnTo>
                <a:lnTo>
                  <a:pt x="168" y="317"/>
                </a:lnTo>
                <a:lnTo>
                  <a:pt x="163" y="317"/>
                </a:lnTo>
                <a:lnTo>
                  <a:pt x="163" y="312"/>
                </a:lnTo>
                <a:lnTo>
                  <a:pt x="158" y="312"/>
                </a:lnTo>
                <a:lnTo>
                  <a:pt x="158" y="307"/>
                </a:lnTo>
                <a:lnTo>
                  <a:pt x="153" y="307"/>
                </a:lnTo>
                <a:lnTo>
                  <a:pt x="153" y="301"/>
                </a:lnTo>
                <a:lnTo>
                  <a:pt x="148" y="301"/>
                </a:lnTo>
                <a:lnTo>
                  <a:pt x="148" y="296"/>
                </a:lnTo>
                <a:lnTo>
                  <a:pt x="143" y="296"/>
                </a:lnTo>
                <a:lnTo>
                  <a:pt x="143" y="291"/>
                </a:lnTo>
                <a:lnTo>
                  <a:pt x="138" y="291"/>
                </a:lnTo>
                <a:lnTo>
                  <a:pt x="133" y="286"/>
                </a:lnTo>
                <a:lnTo>
                  <a:pt x="127" y="286"/>
                </a:lnTo>
                <a:lnTo>
                  <a:pt x="127" y="281"/>
                </a:lnTo>
                <a:lnTo>
                  <a:pt x="122" y="281"/>
                </a:lnTo>
                <a:lnTo>
                  <a:pt x="122" y="275"/>
                </a:lnTo>
                <a:lnTo>
                  <a:pt x="117" y="275"/>
                </a:lnTo>
                <a:lnTo>
                  <a:pt x="117" y="270"/>
                </a:lnTo>
                <a:lnTo>
                  <a:pt x="112" y="270"/>
                </a:lnTo>
                <a:lnTo>
                  <a:pt x="107" y="265"/>
                </a:lnTo>
                <a:lnTo>
                  <a:pt x="102" y="265"/>
                </a:lnTo>
                <a:lnTo>
                  <a:pt x="102" y="260"/>
                </a:lnTo>
                <a:lnTo>
                  <a:pt x="97" y="260"/>
                </a:lnTo>
                <a:lnTo>
                  <a:pt x="97" y="255"/>
                </a:lnTo>
                <a:lnTo>
                  <a:pt x="92" y="255"/>
                </a:lnTo>
                <a:lnTo>
                  <a:pt x="87" y="249"/>
                </a:lnTo>
                <a:lnTo>
                  <a:pt x="82" y="249"/>
                </a:lnTo>
                <a:lnTo>
                  <a:pt x="82" y="244"/>
                </a:lnTo>
                <a:lnTo>
                  <a:pt x="77" y="244"/>
                </a:lnTo>
                <a:lnTo>
                  <a:pt x="77" y="239"/>
                </a:lnTo>
                <a:lnTo>
                  <a:pt x="71" y="239"/>
                </a:lnTo>
                <a:lnTo>
                  <a:pt x="71" y="234"/>
                </a:lnTo>
                <a:lnTo>
                  <a:pt x="66" y="234"/>
                </a:lnTo>
                <a:lnTo>
                  <a:pt x="61" y="229"/>
                </a:lnTo>
                <a:lnTo>
                  <a:pt x="56" y="223"/>
                </a:lnTo>
                <a:lnTo>
                  <a:pt x="51" y="223"/>
                </a:lnTo>
                <a:lnTo>
                  <a:pt x="51" y="218"/>
                </a:lnTo>
                <a:lnTo>
                  <a:pt x="46" y="218"/>
                </a:lnTo>
                <a:lnTo>
                  <a:pt x="41" y="213"/>
                </a:lnTo>
                <a:lnTo>
                  <a:pt x="36" y="208"/>
                </a:lnTo>
                <a:lnTo>
                  <a:pt x="31" y="208"/>
                </a:lnTo>
                <a:lnTo>
                  <a:pt x="31" y="203"/>
                </a:lnTo>
                <a:lnTo>
                  <a:pt x="26" y="203"/>
                </a:lnTo>
                <a:lnTo>
                  <a:pt x="26" y="197"/>
                </a:lnTo>
                <a:lnTo>
                  <a:pt x="20" y="197"/>
                </a:lnTo>
                <a:lnTo>
                  <a:pt x="15" y="192"/>
                </a:lnTo>
                <a:lnTo>
                  <a:pt x="10" y="192"/>
                </a:lnTo>
                <a:lnTo>
                  <a:pt x="10" y="187"/>
                </a:lnTo>
                <a:lnTo>
                  <a:pt x="5" y="187"/>
                </a:lnTo>
                <a:lnTo>
                  <a:pt x="5" y="182"/>
                </a:lnTo>
                <a:lnTo>
                  <a:pt x="0" y="182"/>
                </a:lnTo>
                <a:lnTo>
                  <a:pt x="5" y="182"/>
                </a:lnTo>
                <a:lnTo>
                  <a:pt x="5" y="177"/>
                </a:lnTo>
                <a:lnTo>
                  <a:pt x="5" y="182"/>
                </a:lnTo>
                <a:lnTo>
                  <a:pt x="10" y="182"/>
                </a:lnTo>
                <a:lnTo>
                  <a:pt x="10" y="177"/>
                </a:lnTo>
                <a:lnTo>
                  <a:pt x="10" y="182"/>
                </a:lnTo>
                <a:lnTo>
                  <a:pt x="15" y="182"/>
                </a:lnTo>
                <a:lnTo>
                  <a:pt x="15" y="177"/>
                </a:lnTo>
                <a:lnTo>
                  <a:pt x="20" y="177"/>
                </a:lnTo>
                <a:lnTo>
                  <a:pt x="20" y="171"/>
                </a:lnTo>
                <a:lnTo>
                  <a:pt x="20" y="166"/>
                </a:lnTo>
                <a:lnTo>
                  <a:pt x="26" y="166"/>
                </a:lnTo>
                <a:lnTo>
                  <a:pt x="31" y="166"/>
                </a:lnTo>
                <a:lnTo>
                  <a:pt x="36" y="166"/>
                </a:lnTo>
                <a:lnTo>
                  <a:pt x="41" y="171"/>
                </a:lnTo>
                <a:lnTo>
                  <a:pt x="41" y="166"/>
                </a:lnTo>
                <a:lnTo>
                  <a:pt x="46" y="161"/>
                </a:lnTo>
                <a:lnTo>
                  <a:pt x="46" y="156"/>
                </a:lnTo>
                <a:lnTo>
                  <a:pt x="46" y="151"/>
                </a:lnTo>
                <a:lnTo>
                  <a:pt x="46" y="146"/>
                </a:lnTo>
                <a:lnTo>
                  <a:pt x="51" y="146"/>
                </a:lnTo>
                <a:lnTo>
                  <a:pt x="61" y="140"/>
                </a:lnTo>
                <a:lnTo>
                  <a:pt x="66" y="140"/>
                </a:lnTo>
                <a:lnTo>
                  <a:pt x="66" y="135"/>
                </a:lnTo>
                <a:lnTo>
                  <a:pt x="71" y="130"/>
                </a:lnTo>
                <a:lnTo>
                  <a:pt x="77" y="130"/>
                </a:lnTo>
                <a:lnTo>
                  <a:pt x="82" y="125"/>
                </a:lnTo>
                <a:lnTo>
                  <a:pt x="82" y="120"/>
                </a:lnTo>
                <a:lnTo>
                  <a:pt x="87" y="120"/>
                </a:lnTo>
                <a:lnTo>
                  <a:pt x="92" y="125"/>
                </a:lnTo>
                <a:lnTo>
                  <a:pt x="97" y="125"/>
                </a:lnTo>
                <a:lnTo>
                  <a:pt x="102" y="125"/>
                </a:lnTo>
                <a:lnTo>
                  <a:pt x="107" y="130"/>
                </a:lnTo>
                <a:lnTo>
                  <a:pt x="107" y="135"/>
                </a:lnTo>
                <a:lnTo>
                  <a:pt x="112" y="135"/>
                </a:lnTo>
                <a:lnTo>
                  <a:pt x="117" y="135"/>
                </a:lnTo>
                <a:lnTo>
                  <a:pt x="122" y="135"/>
                </a:lnTo>
                <a:lnTo>
                  <a:pt x="122" y="140"/>
                </a:lnTo>
                <a:lnTo>
                  <a:pt x="127" y="140"/>
                </a:lnTo>
                <a:lnTo>
                  <a:pt x="133" y="140"/>
                </a:lnTo>
                <a:lnTo>
                  <a:pt x="133" y="146"/>
                </a:lnTo>
                <a:lnTo>
                  <a:pt x="143" y="146"/>
                </a:lnTo>
                <a:lnTo>
                  <a:pt x="148" y="146"/>
                </a:lnTo>
                <a:lnTo>
                  <a:pt x="153" y="146"/>
                </a:lnTo>
                <a:lnTo>
                  <a:pt x="163" y="151"/>
                </a:lnTo>
                <a:lnTo>
                  <a:pt x="168" y="151"/>
                </a:lnTo>
                <a:lnTo>
                  <a:pt x="173" y="151"/>
                </a:lnTo>
                <a:lnTo>
                  <a:pt x="178" y="151"/>
                </a:lnTo>
                <a:lnTo>
                  <a:pt x="184" y="151"/>
                </a:lnTo>
                <a:lnTo>
                  <a:pt x="189" y="151"/>
                </a:lnTo>
                <a:lnTo>
                  <a:pt x="194" y="156"/>
                </a:lnTo>
                <a:lnTo>
                  <a:pt x="199" y="161"/>
                </a:lnTo>
                <a:lnTo>
                  <a:pt x="204" y="161"/>
                </a:lnTo>
                <a:lnTo>
                  <a:pt x="209" y="166"/>
                </a:lnTo>
                <a:lnTo>
                  <a:pt x="214" y="166"/>
                </a:lnTo>
                <a:lnTo>
                  <a:pt x="214" y="161"/>
                </a:lnTo>
                <a:lnTo>
                  <a:pt x="219" y="161"/>
                </a:lnTo>
                <a:lnTo>
                  <a:pt x="224" y="161"/>
                </a:lnTo>
                <a:lnTo>
                  <a:pt x="224" y="166"/>
                </a:lnTo>
                <a:lnTo>
                  <a:pt x="229" y="166"/>
                </a:lnTo>
                <a:lnTo>
                  <a:pt x="235" y="166"/>
                </a:lnTo>
                <a:lnTo>
                  <a:pt x="235" y="171"/>
                </a:lnTo>
                <a:lnTo>
                  <a:pt x="240" y="171"/>
                </a:lnTo>
                <a:lnTo>
                  <a:pt x="245" y="171"/>
                </a:lnTo>
                <a:lnTo>
                  <a:pt x="250" y="171"/>
                </a:lnTo>
                <a:lnTo>
                  <a:pt x="250" y="177"/>
                </a:lnTo>
                <a:lnTo>
                  <a:pt x="255" y="177"/>
                </a:lnTo>
                <a:lnTo>
                  <a:pt x="260" y="177"/>
                </a:lnTo>
                <a:lnTo>
                  <a:pt x="265" y="177"/>
                </a:lnTo>
                <a:lnTo>
                  <a:pt x="270" y="177"/>
                </a:lnTo>
                <a:lnTo>
                  <a:pt x="275" y="177"/>
                </a:lnTo>
                <a:lnTo>
                  <a:pt x="275" y="171"/>
                </a:lnTo>
                <a:lnTo>
                  <a:pt x="275" y="166"/>
                </a:lnTo>
                <a:lnTo>
                  <a:pt x="280" y="166"/>
                </a:lnTo>
                <a:lnTo>
                  <a:pt x="275" y="166"/>
                </a:lnTo>
                <a:lnTo>
                  <a:pt x="275" y="161"/>
                </a:lnTo>
                <a:lnTo>
                  <a:pt x="280" y="161"/>
                </a:lnTo>
                <a:lnTo>
                  <a:pt x="275" y="161"/>
                </a:lnTo>
                <a:lnTo>
                  <a:pt x="275" y="156"/>
                </a:lnTo>
                <a:lnTo>
                  <a:pt x="280" y="156"/>
                </a:lnTo>
                <a:lnTo>
                  <a:pt x="280" y="151"/>
                </a:lnTo>
                <a:lnTo>
                  <a:pt x="280" y="146"/>
                </a:lnTo>
                <a:lnTo>
                  <a:pt x="286" y="146"/>
                </a:lnTo>
                <a:lnTo>
                  <a:pt x="286" y="140"/>
                </a:lnTo>
                <a:lnTo>
                  <a:pt x="286" y="135"/>
                </a:lnTo>
                <a:lnTo>
                  <a:pt x="291" y="135"/>
                </a:lnTo>
                <a:lnTo>
                  <a:pt x="291" y="130"/>
                </a:lnTo>
                <a:lnTo>
                  <a:pt x="291" y="125"/>
                </a:lnTo>
                <a:lnTo>
                  <a:pt x="291" y="120"/>
                </a:lnTo>
                <a:lnTo>
                  <a:pt x="291" y="114"/>
                </a:lnTo>
                <a:lnTo>
                  <a:pt x="286" y="114"/>
                </a:lnTo>
                <a:lnTo>
                  <a:pt x="286" y="109"/>
                </a:lnTo>
                <a:lnTo>
                  <a:pt x="291" y="109"/>
                </a:lnTo>
                <a:lnTo>
                  <a:pt x="291" y="104"/>
                </a:lnTo>
                <a:lnTo>
                  <a:pt x="291" y="99"/>
                </a:lnTo>
                <a:lnTo>
                  <a:pt x="296" y="99"/>
                </a:lnTo>
                <a:lnTo>
                  <a:pt x="306" y="99"/>
                </a:lnTo>
                <a:lnTo>
                  <a:pt x="311" y="104"/>
                </a:lnTo>
                <a:lnTo>
                  <a:pt x="311" y="99"/>
                </a:lnTo>
                <a:lnTo>
                  <a:pt x="311" y="94"/>
                </a:lnTo>
                <a:lnTo>
                  <a:pt x="311" y="88"/>
                </a:lnTo>
                <a:lnTo>
                  <a:pt x="311" y="83"/>
                </a:lnTo>
                <a:lnTo>
                  <a:pt x="311" y="78"/>
                </a:lnTo>
                <a:lnTo>
                  <a:pt x="311" y="73"/>
                </a:lnTo>
                <a:lnTo>
                  <a:pt x="311" y="68"/>
                </a:lnTo>
                <a:lnTo>
                  <a:pt x="316" y="68"/>
                </a:lnTo>
                <a:lnTo>
                  <a:pt x="316" y="62"/>
                </a:lnTo>
                <a:lnTo>
                  <a:pt x="316" y="57"/>
                </a:lnTo>
                <a:lnTo>
                  <a:pt x="316" y="52"/>
                </a:lnTo>
                <a:lnTo>
                  <a:pt x="321" y="52"/>
                </a:lnTo>
                <a:lnTo>
                  <a:pt x="321" y="47"/>
                </a:lnTo>
                <a:lnTo>
                  <a:pt x="321" y="42"/>
                </a:lnTo>
                <a:lnTo>
                  <a:pt x="326" y="42"/>
                </a:lnTo>
                <a:lnTo>
                  <a:pt x="326" y="36"/>
                </a:lnTo>
                <a:lnTo>
                  <a:pt x="326" y="31"/>
                </a:lnTo>
                <a:lnTo>
                  <a:pt x="331" y="31"/>
                </a:lnTo>
                <a:lnTo>
                  <a:pt x="331" y="36"/>
                </a:lnTo>
                <a:lnTo>
                  <a:pt x="331" y="42"/>
                </a:lnTo>
                <a:lnTo>
                  <a:pt x="337" y="42"/>
                </a:lnTo>
                <a:lnTo>
                  <a:pt x="342" y="47"/>
                </a:lnTo>
                <a:lnTo>
                  <a:pt x="342" y="42"/>
                </a:lnTo>
                <a:lnTo>
                  <a:pt x="342" y="36"/>
                </a:lnTo>
                <a:lnTo>
                  <a:pt x="347" y="36"/>
                </a:lnTo>
                <a:lnTo>
                  <a:pt x="347" y="31"/>
                </a:lnTo>
                <a:lnTo>
                  <a:pt x="347" y="26"/>
                </a:lnTo>
                <a:lnTo>
                  <a:pt x="347" y="21"/>
                </a:lnTo>
                <a:lnTo>
                  <a:pt x="352" y="21"/>
                </a:lnTo>
                <a:lnTo>
                  <a:pt x="352" y="16"/>
                </a:lnTo>
                <a:lnTo>
                  <a:pt x="357" y="16"/>
                </a:lnTo>
                <a:lnTo>
                  <a:pt x="357" y="10"/>
                </a:lnTo>
                <a:lnTo>
                  <a:pt x="362" y="10"/>
                </a:lnTo>
                <a:lnTo>
                  <a:pt x="362" y="5"/>
                </a:lnTo>
                <a:lnTo>
                  <a:pt x="367" y="5"/>
                </a:lnTo>
                <a:lnTo>
                  <a:pt x="372" y="5"/>
                </a:lnTo>
                <a:lnTo>
                  <a:pt x="372" y="0"/>
                </a:lnTo>
                <a:lnTo>
                  <a:pt x="377" y="0"/>
                </a:lnTo>
                <a:lnTo>
                  <a:pt x="377" y="5"/>
                </a:lnTo>
                <a:lnTo>
                  <a:pt x="377" y="10"/>
                </a:lnTo>
                <a:lnTo>
                  <a:pt x="377" y="16"/>
                </a:lnTo>
                <a:lnTo>
                  <a:pt x="377" y="21"/>
                </a:lnTo>
                <a:lnTo>
                  <a:pt x="377" y="26"/>
                </a:lnTo>
                <a:lnTo>
                  <a:pt x="372" y="26"/>
                </a:lnTo>
                <a:lnTo>
                  <a:pt x="372" y="31"/>
                </a:lnTo>
                <a:lnTo>
                  <a:pt x="372" y="36"/>
                </a:lnTo>
                <a:lnTo>
                  <a:pt x="372" y="42"/>
                </a:lnTo>
                <a:lnTo>
                  <a:pt x="367" y="47"/>
                </a:lnTo>
                <a:lnTo>
                  <a:pt x="367" y="52"/>
                </a:lnTo>
                <a:lnTo>
                  <a:pt x="367" y="57"/>
                </a:lnTo>
                <a:lnTo>
                  <a:pt x="367" y="62"/>
                </a:lnTo>
                <a:lnTo>
                  <a:pt x="372" y="62"/>
                </a:lnTo>
                <a:lnTo>
                  <a:pt x="372" y="57"/>
                </a:lnTo>
                <a:lnTo>
                  <a:pt x="377" y="52"/>
                </a:lnTo>
                <a:lnTo>
                  <a:pt x="382" y="47"/>
                </a:lnTo>
                <a:lnTo>
                  <a:pt x="387" y="47"/>
                </a:lnTo>
                <a:lnTo>
                  <a:pt x="387" y="52"/>
                </a:lnTo>
                <a:lnTo>
                  <a:pt x="382" y="52"/>
                </a:lnTo>
                <a:lnTo>
                  <a:pt x="382" y="57"/>
                </a:lnTo>
                <a:lnTo>
                  <a:pt x="382" y="62"/>
                </a:lnTo>
                <a:lnTo>
                  <a:pt x="382" y="68"/>
                </a:lnTo>
                <a:lnTo>
                  <a:pt x="382" y="73"/>
                </a:lnTo>
                <a:lnTo>
                  <a:pt x="387" y="73"/>
                </a:lnTo>
                <a:lnTo>
                  <a:pt x="387" y="78"/>
                </a:lnTo>
                <a:lnTo>
                  <a:pt x="387" y="83"/>
                </a:lnTo>
                <a:lnTo>
                  <a:pt x="387" y="88"/>
                </a:lnTo>
                <a:lnTo>
                  <a:pt x="387" y="83"/>
                </a:lnTo>
                <a:lnTo>
                  <a:pt x="393" y="83"/>
                </a:lnTo>
                <a:lnTo>
                  <a:pt x="393" y="78"/>
                </a:lnTo>
                <a:lnTo>
                  <a:pt x="398" y="78"/>
                </a:lnTo>
                <a:lnTo>
                  <a:pt x="398" y="73"/>
                </a:lnTo>
                <a:lnTo>
                  <a:pt x="403" y="73"/>
                </a:lnTo>
                <a:lnTo>
                  <a:pt x="403" y="68"/>
                </a:lnTo>
                <a:lnTo>
                  <a:pt x="403" y="62"/>
                </a:lnTo>
                <a:lnTo>
                  <a:pt x="408" y="62"/>
                </a:lnTo>
                <a:lnTo>
                  <a:pt x="408" y="57"/>
                </a:lnTo>
                <a:lnTo>
                  <a:pt x="408" y="52"/>
                </a:lnTo>
                <a:lnTo>
                  <a:pt x="413" y="47"/>
                </a:lnTo>
                <a:lnTo>
                  <a:pt x="423" y="47"/>
                </a:lnTo>
                <a:lnTo>
                  <a:pt x="423" y="52"/>
                </a:lnTo>
                <a:lnTo>
                  <a:pt x="418" y="52"/>
                </a:lnTo>
                <a:lnTo>
                  <a:pt x="418" y="57"/>
                </a:lnTo>
                <a:lnTo>
                  <a:pt x="418" y="62"/>
                </a:lnTo>
                <a:lnTo>
                  <a:pt x="418" y="68"/>
                </a:lnTo>
                <a:lnTo>
                  <a:pt x="423" y="68"/>
                </a:lnTo>
                <a:lnTo>
                  <a:pt x="423" y="73"/>
                </a:lnTo>
                <a:lnTo>
                  <a:pt x="423" y="68"/>
                </a:lnTo>
                <a:lnTo>
                  <a:pt x="428" y="68"/>
                </a:lnTo>
                <a:lnTo>
                  <a:pt x="433" y="68"/>
                </a:lnTo>
                <a:lnTo>
                  <a:pt x="433" y="62"/>
                </a:lnTo>
                <a:lnTo>
                  <a:pt x="433" y="57"/>
                </a:lnTo>
                <a:lnTo>
                  <a:pt x="433" y="52"/>
                </a:lnTo>
                <a:lnTo>
                  <a:pt x="438" y="52"/>
                </a:lnTo>
                <a:lnTo>
                  <a:pt x="444" y="52"/>
                </a:lnTo>
                <a:lnTo>
                  <a:pt x="449" y="52"/>
                </a:lnTo>
                <a:lnTo>
                  <a:pt x="454" y="52"/>
                </a:lnTo>
                <a:lnTo>
                  <a:pt x="454" y="47"/>
                </a:lnTo>
                <a:lnTo>
                  <a:pt x="459" y="47"/>
                </a:lnTo>
                <a:lnTo>
                  <a:pt x="459" y="42"/>
                </a:lnTo>
                <a:lnTo>
                  <a:pt x="464" y="42"/>
                </a:lnTo>
                <a:lnTo>
                  <a:pt x="464" y="36"/>
                </a:lnTo>
                <a:lnTo>
                  <a:pt x="469" y="31"/>
                </a:lnTo>
                <a:lnTo>
                  <a:pt x="474" y="26"/>
                </a:lnTo>
                <a:lnTo>
                  <a:pt x="479" y="26"/>
                </a:lnTo>
                <a:lnTo>
                  <a:pt x="484" y="26"/>
                </a:lnTo>
                <a:lnTo>
                  <a:pt x="489" y="26"/>
                </a:lnTo>
                <a:lnTo>
                  <a:pt x="484" y="31"/>
                </a:lnTo>
                <a:lnTo>
                  <a:pt x="479" y="31"/>
                </a:lnTo>
                <a:lnTo>
                  <a:pt x="479" y="36"/>
                </a:lnTo>
                <a:lnTo>
                  <a:pt x="479" y="31"/>
                </a:lnTo>
                <a:lnTo>
                  <a:pt x="474" y="31"/>
                </a:lnTo>
                <a:lnTo>
                  <a:pt x="474" y="36"/>
                </a:lnTo>
                <a:lnTo>
                  <a:pt x="469" y="36"/>
                </a:lnTo>
                <a:lnTo>
                  <a:pt x="469" y="42"/>
                </a:lnTo>
                <a:lnTo>
                  <a:pt x="469" y="47"/>
                </a:lnTo>
                <a:lnTo>
                  <a:pt x="464" y="47"/>
                </a:lnTo>
                <a:lnTo>
                  <a:pt x="464" y="52"/>
                </a:lnTo>
                <a:lnTo>
                  <a:pt x="459" y="57"/>
                </a:lnTo>
                <a:lnTo>
                  <a:pt x="459" y="62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4" name="Freeform 400"/>
          <p:cNvSpPr>
            <a:spLocks/>
          </p:cNvSpPr>
          <p:nvPr/>
        </p:nvSpPr>
        <p:spPr bwMode="auto">
          <a:xfrm>
            <a:off x="2767012" y="4438650"/>
            <a:ext cx="735013" cy="611188"/>
          </a:xfrm>
          <a:custGeom>
            <a:avLst/>
            <a:gdLst>
              <a:gd name="T0" fmla="*/ 2147483647 w 463"/>
              <a:gd name="T1" fmla="*/ 2147483647 h 385"/>
              <a:gd name="T2" fmla="*/ 2147483647 w 463"/>
              <a:gd name="T3" fmla="*/ 2147483647 h 385"/>
              <a:gd name="T4" fmla="*/ 2147483647 w 463"/>
              <a:gd name="T5" fmla="*/ 2147483647 h 385"/>
              <a:gd name="T6" fmla="*/ 2147483647 w 463"/>
              <a:gd name="T7" fmla="*/ 2147483647 h 385"/>
              <a:gd name="T8" fmla="*/ 2147483647 w 463"/>
              <a:gd name="T9" fmla="*/ 2147483647 h 385"/>
              <a:gd name="T10" fmla="*/ 2147483647 w 463"/>
              <a:gd name="T11" fmla="*/ 2147483647 h 385"/>
              <a:gd name="T12" fmla="*/ 2147483647 w 463"/>
              <a:gd name="T13" fmla="*/ 2147483647 h 385"/>
              <a:gd name="T14" fmla="*/ 2147483647 w 463"/>
              <a:gd name="T15" fmla="*/ 2147483647 h 385"/>
              <a:gd name="T16" fmla="*/ 2147483647 w 463"/>
              <a:gd name="T17" fmla="*/ 2147483647 h 385"/>
              <a:gd name="T18" fmla="*/ 2147483647 w 463"/>
              <a:gd name="T19" fmla="*/ 2147483647 h 385"/>
              <a:gd name="T20" fmla="*/ 2147483647 w 463"/>
              <a:gd name="T21" fmla="*/ 2147483647 h 385"/>
              <a:gd name="T22" fmla="*/ 2147483647 w 463"/>
              <a:gd name="T23" fmla="*/ 2147483647 h 385"/>
              <a:gd name="T24" fmla="*/ 0 w 463"/>
              <a:gd name="T25" fmla="*/ 2147483647 h 385"/>
              <a:gd name="T26" fmla="*/ 2147483647 w 463"/>
              <a:gd name="T27" fmla="*/ 2147483647 h 385"/>
              <a:gd name="T28" fmla="*/ 2147483647 w 463"/>
              <a:gd name="T29" fmla="*/ 2147483647 h 385"/>
              <a:gd name="T30" fmla="*/ 2147483647 w 463"/>
              <a:gd name="T31" fmla="*/ 2147483647 h 385"/>
              <a:gd name="T32" fmla="*/ 2147483647 w 463"/>
              <a:gd name="T33" fmla="*/ 2147483647 h 385"/>
              <a:gd name="T34" fmla="*/ 2147483647 w 463"/>
              <a:gd name="T35" fmla="*/ 2147483647 h 385"/>
              <a:gd name="T36" fmla="*/ 2147483647 w 463"/>
              <a:gd name="T37" fmla="*/ 2147483647 h 385"/>
              <a:gd name="T38" fmla="*/ 2147483647 w 463"/>
              <a:gd name="T39" fmla="*/ 2147483647 h 385"/>
              <a:gd name="T40" fmla="*/ 2147483647 w 463"/>
              <a:gd name="T41" fmla="*/ 2147483647 h 385"/>
              <a:gd name="T42" fmla="*/ 2147483647 w 463"/>
              <a:gd name="T43" fmla="*/ 2147483647 h 385"/>
              <a:gd name="T44" fmla="*/ 2147483647 w 463"/>
              <a:gd name="T45" fmla="*/ 2147483647 h 385"/>
              <a:gd name="T46" fmla="*/ 2147483647 w 463"/>
              <a:gd name="T47" fmla="*/ 2147483647 h 385"/>
              <a:gd name="T48" fmla="*/ 2147483647 w 463"/>
              <a:gd name="T49" fmla="*/ 2147483647 h 385"/>
              <a:gd name="T50" fmla="*/ 2147483647 w 463"/>
              <a:gd name="T51" fmla="*/ 2147483647 h 385"/>
              <a:gd name="T52" fmla="*/ 2147483647 w 463"/>
              <a:gd name="T53" fmla="*/ 0 h 385"/>
              <a:gd name="T54" fmla="*/ 2147483647 w 463"/>
              <a:gd name="T55" fmla="*/ 2147483647 h 385"/>
              <a:gd name="T56" fmla="*/ 2147483647 w 463"/>
              <a:gd name="T57" fmla="*/ 2147483647 h 385"/>
              <a:gd name="T58" fmla="*/ 2147483647 w 463"/>
              <a:gd name="T59" fmla="*/ 2147483647 h 385"/>
              <a:gd name="T60" fmla="*/ 2147483647 w 463"/>
              <a:gd name="T61" fmla="*/ 2147483647 h 385"/>
              <a:gd name="T62" fmla="*/ 2147483647 w 463"/>
              <a:gd name="T63" fmla="*/ 2147483647 h 385"/>
              <a:gd name="T64" fmla="*/ 2147483647 w 463"/>
              <a:gd name="T65" fmla="*/ 2147483647 h 385"/>
              <a:gd name="T66" fmla="*/ 2147483647 w 463"/>
              <a:gd name="T67" fmla="*/ 2147483647 h 385"/>
              <a:gd name="T68" fmla="*/ 2147483647 w 463"/>
              <a:gd name="T69" fmla="*/ 2147483647 h 385"/>
              <a:gd name="T70" fmla="*/ 2147483647 w 463"/>
              <a:gd name="T71" fmla="*/ 2147483647 h 385"/>
              <a:gd name="T72" fmla="*/ 2147483647 w 463"/>
              <a:gd name="T73" fmla="*/ 2147483647 h 385"/>
              <a:gd name="T74" fmla="*/ 2147483647 w 463"/>
              <a:gd name="T75" fmla="*/ 2147483647 h 385"/>
              <a:gd name="T76" fmla="*/ 2147483647 w 463"/>
              <a:gd name="T77" fmla="*/ 2147483647 h 385"/>
              <a:gd name="T78" fmla="*/ 2147483647 w 463"/>
              <a:gd name="T79" fmla="*/ 2147483647 h 385"/>
              <a:gd name="T80" fmla="*/ 2147483647 w 463"/>
              <a:gd name="T81" fmla="*/ 2147483647 h 385"/>
              <a:gd name="T82" fmla="*/ 2147483647 w 463"/>
              <a:gd name="T83" fmla="*/ 2147483647 h 385"/>
              <a:gd name="T84" fmla="*/ 2147483647 w 463"/>
              <a:gd name="T85" fmla="*/ 2147483647 h 385"/>
              <a:gd name="T86" fmla="*/ 2147483647 w 463"/>
              <a:gd name="T87" fmla="*/ 2147483647 h 385"/>
              <a:gd name="T88" fmla="*/ 2147483647 w 463"/>
              <a:gd name="T89" fmla="*/ 2147483647 h 385"/>
              <a:gd name="T90" fmla="*/ 2147483647 w 463"/>
              <a:gd name="T91" fmla="*/ 2147483647 h 385"/>
              <a:gd name="T92" fmla="*/ 2147483647 w 463"/>
              <a:gd name="T93" fmla="*/ 2147483647 h 385"/>
              <a:gd name="T94" fmla="*/ 2147483647 w 463"/>
              <a:gd name="T95" fmla="*/ 2147483647 h 385"/>
              <a:gd name="T96" fmla="*/ 2147483647 w 463"/>
              <a:gd name="T97" fmla="*/ 2147483647 h 385"/>
              <a:gd name="T98" fmla="*/ 2147483647 w 463"/>
              <a:gd name="T99" fmla="*/ 2147483647 h 385"/>
              <a:gd name="T100" fmla="*/ 2147483647 w 463"/>
              <a:gd name="T101" fmla="*/ 2147483647 h 385"/>
              <a:gd name="T102" fmla="*/ 2147483647 w 463"/>
              <a:gd name="T103" fmla="*/ 2147483647 h 385"/>
              <a:gd name="T104" fmla="*/ 2147483647 w 463"/>
              <a:gd name="T105" fmla="*/ 2147483647 h 385"/>
              <a:gd name="T106" fmla="*/ 2147483647 w 463"/>
              <a:gd name="T107" fmla="*/ 2147483647 h 385"/>
              <a:gd name="T108" fmla="*/ 2147483647 w 463"/>
              <a:gd name="T109" fmla="*/ 2147483647 h 385"/>
              <a:gd name="T110" fmla="*/ 2147483647 w 463"/>
              <a:gd name="T111" fmla="*/ 2147483647 h 385"/>
              <a:gd name="T112" fmla="*/ 2147483647 w 463"/>
              <a:gd name="T113" fmla="*/ 2147483647 h 385"/>
              <a:gd name="T114" fmla="*/ 2147483647 w 463"/>
              <a:gd name="T115" fmla="*/ 2147483647 h 385"/>
              <a:gd name="T116" fmla="*/ 2147483647 w 463"/>
              <a:gd name="T117" fmla="*/ 2147483647 h 3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3"/>
              <a:gd name="T178" fmla="*/ 0 h 385"/>
              <a:gd name="T179" fmla="*/ 463 w 463"/>
              <a:gd name="T180" fmla="*/ 385 h 38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3" h="385">
                <a:moveTo>
                  <a:pt x="147" y="385"/>
                </a:moveTo>
                <a:lnTo>
                  <a:pt x="142" y="380"/>
                </a:lnTo>
                <a:lnTo>
                  <a:pt x="137" y="380"/>
                </a:lnTo>
                <a:lnTo>
                  <a:pt x="137" y="375"/>
                </a:lnTo>
                <a:lnTo>
                  <a:pt x="132" y="375"/>
                </a:lnTo>
                <a:lnTo>
                  <a:pt x="127" y="375"/>
                </a:lnTo>
                <a:lnTo>
                  <a:pt x="122" y="369"/>
                </a:lnTo>
                <a:lnTo>
                  <a:pt x="101" y="364"/>
                </a:lnTo>
                <a:lnTo>
                  <a:pt x="96" y="364"/>
                </a:lnTo>
                <a:lnTo>
                  <a:pt x="91" y="359"/>
                </a:lnTo>
                <a:lnTo>
                  <a:pt x="86" y="359"/>
                </a:lnTo>
                <a:lnTo>
                  <a:pt x="81" y="359"/>
                </a:lnTo>
                <a:lnTo>
                  <a:pt x="81" y="354"/>
                </a:lnTo>
                <a:lnTo>
                  <a:pt x="76" y="354"/>
                </a:lnTo>
                <a:lnTo>
                  <a:pt x="71" y="349"/>
                </a:lnTo>
                <a:lnTo>
                  <a:pt x="66" y="349"/>
                </a:lnTo>
                <a:lnTo>
                  <a:pt x="61" y="343"/>
                </a:lnTo>
                <a:lnTo>
                  <a:pt x="61" y="338"/>
                </a:lnTo>
                <a:lnTo>
                  <a:pt x="56" y="338"/>
                </a:lnTo>
                <a:lnTo>
                  <a:pt x="56" y="328"/>
                </a:lnTo>
                <a:lnTo>
                  <a:pt x="56" y="323"/>
                </a:lnTo>
                <a:lnTo>
                  <a:pt x="51" y="323"/>
                </a:lnTo>
                <a:lnTo>
                  <a:pt x="51" y="317"/>
                </a:lnTo>
                <a:lnTo>
                  <a:pt x="51" y="312"/>
                </a:lnTo>
                <a:lnTo>
                  <a:pt x="45" y="312"/>
                </a:lnTo>
                <a:lnTo>
                  <a:pt x="45" y="307"/>
                </a:lnTo>
                <a:lnTo>
                  <a:pt x="45" y="302"/>
                </a:lnTo>
                <a:lnTo>
                  <a:pt x="51" y="302"/>
                </a:lnTo>
                <a:lnTo>
                  <a:pt x="51" y="297"/>
                </a:lnTo>
                <a:lnTo>
                  <a:pt x="51" y="291"/>
                </a:lnTo>
                <a:lnTo>
                  <a:pt x="51" y="286"/>
                </a:lnTo>
                <a:lnTo>
                  <a:pt x="51" y="281"/>
                </a:lnTo>
                <a:lnTo>
                  <a:pt x="51" y="276"/>
                </a:lnTo>
                <a:lnTo>
                  <a:pt x="56" y="276"/>
                </a:lnTo>
                <a:lnTo>
                  <a:pt x="61" y="276"/>
                </a:lnTo>
                <a:lnTo>
                  <a:pt x="61" y="271"/>
                </a:lnTo>
                <a:lnTo>
                  <a:pt x="61" y="265"/>
                </a:lnTo>
                <a:lnTo>
                  <a:pt x="56" y="265"/>
                </a:lnTo>
                <a:lnTo>
                  <a:pt x="56" y="260"/>
                </a:lnTo>
                <a:lnTo>
                  <a:pt x="56" y="255"/>
                </a:lnTo>
                <a:lnTo>
                  <a:pt x="51" y="255"/>
                </a:lnTo>
                <a:lnTo>
                  <a:pt x="45" y="255"/>
                </a:lnTo>
                <a:lnTo>
                  <a:pt x="45" y="250"/>
                </a:lnTo>
                <a:lnTo>
                  <a:pt x="40" y="250"/>
                </a:lnTo>
                <a:lnTo>
                  <a:pt x="40" y="255"/>
                </a:lnTo>
                <a:lnTo>
                  <a:pt x="40" y="250"/>
                </a:lnTo>
                <a:lnTo>
                  <a:pt x="35" y="250"/>
                </a:lnTo>
                <a:lnTo>
                  <a:pt x="35" y="255"/>
                </a:lnTo>
                <a:lnTo>
                  <a:pt x="35" y="250"/>
                </a:lnTo>
                <a:lnTo>
                  <a:pt x="35" y="255"/>
                </a:lnTo>
                <a:lnTo>
                  <a:pt x="30" y="255"/>
                </a:lnTo>
                <a:lnTo>
                  <a:pt x="30" y="250"/>
                </a:lnTo>
                <a:lnTo>
                  <a:pt x="25" y="250"/>
                </a:lnTo>
                <a:lnTo>
                  <a:pt x="20" y="250"/>
                </a:lnTo>
                <a:lnTo>
                  <a:pt x="20" y="255"/>
                </a:lnTo>
                <a:lnTo>
                  <a:pt x="15" y="255"/>
                </a:lnTo>
                <a:lnTo>
                  <a:pt x="10" y="255"/>
                </a:lnTo>
                <a:lnTo>
                  <a:pt x="10" y="250"/>
                </a:lnTo>
                <a:lnTo>
                  <a:pt x="5" y="250"/>
                </a:lnTo>
                <a:lnTo>
                  <a:pt x="5" y="245"/>
                </a:lnTo>
                <a:lnTo>
                  <a:pt x="0" y="245"/>
                </a:lnTo>
                <a:lnTo>
                  <a:pt x="5" y="240"/>
                </a:lnTo>
                <a:lnTo>
                  <a:pt x="5" y="234"/>
                </a:lnTo>
                <a:lnTo>
                  <a:pt x="0" y="234"/>
                </a:lnTo>
                <a:lnTo>
                  <a:pt x="0" y="229"/>
                </a:lnTo>
                <a:lnTo>
                  <a:pt x="5" y="229"/>
                </a:lnTo>
                <a:lnTo>
                  <a:pt x="10" y="229"/>
                </a:lnTo>
                <a:lnTo>
                  <a:pt x="10" y="224"/>
                </a:lnTo>
                <a:lnTo>
                  <a:pt x="15" y="224"/>
                </a:lnTo>
                <a:lnTo>
                  <a:pt x="20" y="229"/>
                </a:lnTo>
                <a:lnTo>
                  <a:pt x="20" y="224"/>
                </a:lnTo>
                <a:lnTo>
                  <a:pt x="25" y="224"/>
                </a:lnTo>
                <a:lnTo>
                  <a:pt x="25" y="229"/>
                </a:lnTo>
                <a:lnTo>
                  <a:pt x="30" y="229"/>
                </a:lnTo>
                <a:lnTo>
                  <a:pt x="30" y="224"/>
                </a:lnTo>
                <a:lnTo>
                  <a:pt x="35" y="224"/>
                </a:lnTo>
                <a:lnTo>
                  <a:pt x="35" y="229"/>
                </a:lnTo>
                <a:lnTo>
                  <a:pt x="35" y="224"/>
                </a:lnTo>
                <a:lnTo>
                  <a:pt x="40" y="224"/>
                </a:lnTo>
                <a:lnTo>
                  <a:pt x="45" y="224"/>
                </a:lnTo>
                <a:lnTo>
                  <a:pt x="51" y="224"/>
                </a:lnTo>
                <a:lnTo>
                  <a:pt x="56" y="224"/>
                </a:lnTo>
                <a:lnTo>
                  <a:pt x="61" y="224"/>
                </a:lnTo>
                <a:lnTo>
                  <a:pt x="66" y="224"/>
                </a:lnTo>
                <a:lnTo>
                  <a:pt x="71" y="224"/>
                </a:lnTo>
                <a:lnTo>
                  <a:pt x="76" y="224"/>
                </a:lnTo>
                <a:lnTo>
                  <a:pt x="76" y="219"/>
                </a:lnTo>
                <a:lnTo>
                  <a:pt x="76" y="214"/>
                </a:lnTo>
                <a:lnTo>
                  <a:pt x="76" y="208"/>
                </a:lnTo>
                <a:lnTo>
                  <a:pt x="71" y="208"/>
                </a:lnTo>
                <a:lnTo>
                  <a:pt x="66" y="208"/>
                </a:lnTo>
                <a:lnTo>
                  <a:pt x="66" y="203"/>
                </a:lnTo>
                <a:lnTo>
                  <a:pt x="66" y="198"/>
                </a:lnTo>
                <a:lnTo>
                  <a:pt x="66" y="193"/>
                </a:lnTo>
                <a:lnTo>
                  <a:pt x="76" y="188"/>
                </a:lnTo>
                <a:lnTo>
                  <a:pt x="81" y="182"/>
                </a:lnTo>
                <a:lnTo>
                  <a:pt x="86" y="182"/>
                </a:lnTo>
                <a:lnTo>
                  <a:pt x="86" y="177"/>
                </a:lnTo>
                <a:lnTo>
                  <a:pt x="91" y="172"/>
                </a:lnTo>
                <a:lnTo>
                  <a:pt x="107" y="162"/>
                </a:lnTo>
                <a:lnTo>
                  <a:pt x="122" y="151"/>
                </a:lnTo>
                <a:lnTo>
                  <a:pt x="132" y="146"/>
                </a:lnTo>
                <a:lnTo>
                  <a:pt x="142" y="141"/>
                </a:lnTo>
                <a:lnTo>
                  <a:pt x="158" y="125"/>
                </a:lnTo>
                <a:lnTo>
                  <a:pt x="158" y="120"/>
                </a:lnTo>
                <a:lnTo>
                  <a:pt x="168" y="115"/>
                </a:lnTo>
                <a:lnTo>
                  <a:pt x="178" y="110"/>
                </a:lnTo>
                <a:lnTo>
                  <a:pt x="178" y="104"/>
                </a:lnTo>
                <a:lnTo>
                  <a:pt x="183" y="104"/>
                </a:lnTo>
                <a:lnTo>
                  <a:pt x="188" y="99"/>
                </a:lnTo>
                <a:lnTo>
                  <a:pt x="198" y="89"/>
                </a:lnTo>
                <a:lnTo>
                  <a:pt x="203" y="89"/>
                </a:lnTo>
                <a:lnTo>
                  <a:pt x="209" y="84"/>
                </a:lnTo>
                <a:lnTo>
                  <a:pt x="214" y="78"/>
                </a:lnTo>
                <a:lnTo>
                  <a:pt x="224" y="73"/>
                </a:lnTo>
                <a:lnTo>
                  <a:pt x="229" y="68"/>
                </a:lnTo>
                <a:lnTo>
                  <a:pt x="239" y="58"/>
                </a:lnTo>
                <a:lnTo>
                  <a:pt x="244" y="58"/>
                </a:lnTo>
                <a:lnTo>
                  <a:pt x="244" y="52"/>
                </a:lnTo>
                <a:lnTo>
                  <a:pt x="249" y="52"/>
                </a:lnTo>
                <a:lnTo>
                  <a:pt x="265" y="42"/>
                </a:lnTo>
                <a:lnTo>
                  <a:pt x="265" y="37"/>
                </a:lnTo>
                <a:lnTo>
                  <a:pt x="270" y="37"/>
                </a:lnTo>
                <a:lnTo>
                  <a:pt x="270" y="32"/>
                </a:lnTo>
                <a:lnTo>
                  <a:pt x="275" y="32"/>
                </a:lnTo>
                <a:lnTo>
                  <a:pt x="280" y="26"/>
                </a:lnTo>
                <a:lnTo>
                  <a:pt x="285" y="26"/>
                </a:lnTo>
                <a:lnTo>
                  <a:pt x="290" y="21"/>
                </a:lnTo>
                <a:lnTo>
                  <a:pt x="305" y="11"/>
                </a:lnTo>
                <a:lnTo>
                  <a:pt x="311" y="11"/>
                </a:lnTo>
                <a:lnTo>
                  <a:pt x="316" y="11"/>
                </a:lnTo>
                <a:lnTo>
                  <a:pt x="316" y="6"/>
                </a:lnTo>
                <a:lnTo>
                  <a:pt x="321" y="6"/>
                </a:lnTo>
                <a:lnTo>
                  <a:pt x="326" y="6"/>
                </a:lnTo>
                <a:lnTo>
                  <a:pt x="326" y="0"/>
                </a:lnTo>
                <a:lnTo>
                  <a:pt x="331" y="0"/>
                </a:lnTo>
                <a:lnTo>
                  <a:pt x="336" y="6"/>
                </a:lnTo>
                <a:lnTo>
                  <a:pt x="341" y="11"/>
                </a:lnTo>
                <a:lnTo>
                  <a:pt x="346" y="11"/>
                </a:lnTo>
                <a:lnTo>
                  <a:pt x="351" y="11"/>
                </a:lnTo>
                <a:lnTo>
                  <a:pt x="356" y="11"/>
                </a:lnTo>
                <a:lnTo>
                  <a:pt x="361" y="11"/>
                </a:lnTo>
                <a:lnTo>
                  <a:pt x="367" y="11"/>
                </a:lnTo>
                <a:lnTo>
                  <a:pt x="372" y="11"/>
                </a:lnTo>
                <a:lnTo>
                  <a:pt x="372" y="16"/>
                </a:lnTo>
                <a:lnTo>
                  <a:pt x="377" y="16"/>
                </a:lnTo>
                <a:lnTo>
                  <a:pt x="382" y="11"/>
                </a:lnTo>
                <a:lnTo>
                  <a:pt x="382" y="16"/>
                </a:lnTo>
                <a:lnTo>
                  <a:pt x="392" y="26"/>
                </a:lnTo>
                <a:lnTo>
                  <a:pt x="397" y="32"/>
                </a:lnTo>
                <a:lnTo>
                  <a:pt x="402" y="37"/>
                </a:lnTo>
                <a:lnTo>
                  <a:pt x="407" y="42"/>
                </a:lnTo>
                <a:lnTo>
                  <a:pt x="407" y="47"/>
                </a:lnTo>
                <a:lnTo>
                  <a:pt x="412" y="47"/>
                </a:lnTo>
                <a:lnTo>
                  <a:pt x="418" y="58"/>
                </a:lnTo>
                <a:lnTo>
                  <a:pt x="423" y="58"/>
                </a:lnTo>
                <a:lnTo>
                  <a:pt x="423" y="63"/>
                </a:lnTo>
                <a:lnTo>
                  <a:pt x="428" y="63"/>
                </a:lnTo>
                <a:lnTo>
                  <a:pt x="428" y="68"/>
                </a:lnTo>
                <a:lnTo>
                  <a:pt x="438" y="73"/>
                </a:lnTo>
                <a:lnTo>
                  <a:pt x="443" y="78"/>
                </a:lnTo>
                <a:lnTo>
                  <a:pt x="448" y="84"/>
                </a:lnTo>
                <a:lnTo>
                  <a:pt x="453" y="89"/>
                </a:lnTo>
                <a:lnTo>
                  <a:pt x="453" y="94"/>
                </a:lnTo>
                <a:lnTo>
                  <a:pt x="458" y="99"/>
                </a:lnTo>
                <a:lnTo>
                  <a:pt x="463" y="99"/>
                </a:lnTo>
                <a:lnTo>
                  <a:pt x="463" y="104"/>
                </a:lnTo>
                <a:lnTo>
                  <a:pt x="463" y="110"/>
                </a:lnTo>
                <a:lnTo>
                  <a:pt x="448" y="110"/>
                </a:lnTo>
                <a:lnTo>
                  <a:pt x="428" y="110"/>
                </a:lnTo>
                <a:lnTo>
                  <a:pt x="423" y="110"/>
                </a:lnTo>
                <a:lnTo>
                  <a:pt x="418" y="104"/>
                </a:lnTo>
                <a:lnTo>
                  <a:pt x="407" y="104"/>
                </a:lnTo>
                <a:lnTo>
                  <a:pt x="402" y="104"/>
                </a:lnTo>
                <a:lnTo>
                  <a:pt x="402" y="110"/>
                </a:lnTo>
                <a:lnTo>
                  <a:pt x="407" y="110"/>
                </a:lnTo>
                <a:lnTo>
                  <a:pt x="407" y="115"/>
                </a:lnTo>
                <a:lnTo>
                  <a:pt x="412" y="115"/>
                </a:lnTo>
                <a:lnTo>
                  <a:pt x="412" y="120"/>
                </a:lnTo>
                <a:lnTo>
                  <a:pt x="412" y="125"/>
                </a:lnTo>
                <a:lnTo>
                  <a:pt x="418" y="125"/>
                </a:lnTo>
                <a:lnTo>
                  <a:pt x="418" y="130"/>
                </a:lnTo>
                <a:lnTo>
                  <a:pt x="423" y="136"/>
                </a:lnTo>
                <a:lnTo>
                  <a:pt x="423" y="141"/>
                </a:lnTo>
                <a:lnTo>
                  <a:pt x="418" y="141"/>
                </a:lnTo>
                <a:lnTo>
                  <a:pt x="418" y="151"/>
                </a:lnTo>
                <a:lnTo>
                  <a:pt x="423" y="156"/>
                </a:lnTo>
                <a:lnTo>
                  <a:pt x="418" y="156"/>
                </a:lnTo>
                <a:lnTo>
                  <a:pt x="418" y="162"/>
                </a:lnTo>
                <a:lnTo>
                  <a:pt x="423" y="162"/>
                </a:lnTo>
                <a:lnTo>
                  <a:pt x="423" y="156"/>
                </a:lnTo>
                <a:lnTo>
                  <a:pt x="428" y="156"/>
                </a:lnTo>
                <a:lnTo>
                  <a:pt x="428" y="162"/>
                </a:lnTo>
                <a:lnTo>
                  <a:pt x="433" y="162"/>
                </a:lnTo>
                <a:lnTo>
                  <a:pt x="433" y="156"/>
                </a:lnTo>
                <a:lnTo>
                  <a:pt x="438" y="156"/>
                </a:lnTo>
                <a:lnTo>
                  <a:pt x="443" y="156"/>
                </a:lnTo>
                <a:lnTo>
                  <a:pt x="443" y="162"/>
                </a:lnTo>
                <a:lnTo>
                  <a:pt x="448" y="162"/>
                </a:lnTo>
                <a:lnTo>
                  <a:pt x="448" y="167"/>
                </a:lnTo>
                <a:lnTo>
                  <a:pt x="443" y="167"/>
                </a:lnTo>
                <a:lnTo>
                  <a:pt x="443" y="172"/>
                </a:lnTo>
                <a:lnTo>
                  <a:pt x="443" y="177"/>
                </a:lnTo>
                <a:lnTo>
                  <a:pt x="443" y="182"/>
                </a:lnTo>
                <a:lnTo>
                  <a:pt x="443" y="188"/>
                </a:lnTo>
                <a:lnTo>
                  <a:pt x="443" y="193"/>
                </a:lnTo>
                <a:lnTo>
                  <a:pt x="443" y="198"/>
                </a:lnTo>
                <a:lnTo>
                  <a:pt x="438" y="198"/>
                </a:lnTo>
                <a:lnTo>
                  <a:pt x="433" y="198"/>
                </a:lnTo>
                <a:lnTo>
                  <a:pt x="428" y="198"/>
                </a:lnTo>
                <a:lnTo>
                  <a:pt x="428" y="203"/>
                </a:lnTo>
                <a:lnTo>
                  <a:pt x="423" y="208"/>
                </a:lnTo>
                <a:lnTo>
                  <a:pt x="418" y="214"/>
                </a:lnTo>
                <a:lnTo>
                  <a:pt x="418" y="219"/>
                </a:lnTo>
                <a:lnTo>
                  <a:pt x="412" y="224"/>
                </a:lnTo>
                <a:lnTo>
                  <a:pt x="407" y="224"/>
                </a:lnTo>
                <a:lnTo>
                  <a:pt x="402" y="224"/>
                </a:lnTo>
                <a:lnTo>
                  <a:pt x="397" y="224"/>
                </a:lnTo>
                <a:lnTo>
                  <a:pt x="392" y="224"/>
                </a:lnTo>
                <a:lnTo>
                  <a:pt x="387" y="224"/>
                </a:lnTo>
                <a:lnTo>
                  <a:pt x="387" y="229"/>
                </a:lnTo>
                <a:lnTo>
                  <a:pt x="382" y="229"/>
                </a:lnTo>
                <a:lnTo>
                  <a:pt x="377" y="229"/>
                </a:lnTo>
                <a:lnTo>
                  <a:pt x="377" y="234"/>
                </a:lnTo>
                <a:lnTo>
                  <a:pt x="372" y="234"/>
                </a:lnTo>
                <a:lnTo>
                  <a:pt x="367" y="240"/>
                </a:lnTo>
                <a:lnTo>
                  <a:pt x="361" y="240"/>
                </a:lnTo>
                <a:lnTo>
                  <a:pt x="361" y="245"/>
                </a:lnTo>
                <a:lnTo>
                  <a:pt x="356" y="245"/>
                </a:lnTo>
                <a:lnTo>
                  <a:pt x="351" y="250"/>
                </a:lnTo>
                <a:lnTo>
                  <a:pt x="351" y="255"/>
                </a:lnTo>
                <a:lnTo>
                  <a:pt x="356" y="255"/>
                </a:lnTo>
                <a:lnTo>
                  <a:pt x="356" y="260"/>
                </a:lnTo>
                <a:lnTo>
                  <a:pt x="361" y="260"/>
                </a:lnTo>
                <a:lnTo>
                  <a:pt x="361" y="265"/>
                </a:lnTo>
                <a:lnTo>
                  <a:pt x="356" y="265"/>
                </a:lnTo>
                <a:lnTo>
                  <a:pt x="351" y="265"/>
                </a:lnTo>
                <a:lnTo>
                  <a:pt x="346" y="271"/>
                </a:lnTo>
                <a:lnTo>
                  <a:pt x="341" y="271"/>
                </a:lnTo>
                <a:lnTo>
                  <a:pt x="341" y="276"/>
                </a:lnTo>
                <a:lnTo>
                  <a:pt x="341" y="281"/>
                </a:lnTo>
                <a:lnTo>
                  <a:pt x="341" y="286"/>
                </a:lnTo>
                <a:lnTo>
                  <a:pt x="336" y="286"/>
                </a:lnTo>
                <a:lnTo>
                  <a:pt x="331" y="281"/>
                </a:lnTo>
                <a:lnTo>
                  <a:pt x="326" y="281"/>
                </a:lnTo>
                <a:lnTo>
                  <a:pt x="321" y="281"/>
                </a:lnTo>
                <a:lnTo>
                  <a:pt x="316" y="276"/>
                </a:lnTo>
                <a:lnTo>
                  <a:pt x="311" y="276"/>
                </a:lnTo>
                <a:lnTo>
                  <a:pt x="311" y="271"/>
                </a:lnTo>
                <a:lnTo>
                  <a:pt x="305" y="276"/>
                </a:lnTo>
                <a:lnTo>
                  <a:pt x="305" y="281"/>
                </a:lnTo>
                <a:lnTo>
                  <a:pt x="300" y="281"/>
                </a:lnTo>
                <a:lnTo>
                  <a:pt x="300" y="286"/>
                </a:lnTo>
                <a:lnTo>
                  <a:pt x="300" y="291"/>
                </a:lnTo>
                <a:lnTo>
                  <a:pt x="295" y="291"/>
                </a:lnTo>
                <a:lnTo>
                  <a:pt x="290" y="291"/>
                </a:lnTo>
                <a:lnTo>
                  <a:pt x="290" y="297"/>
                </a:lnTo>
                <a:lnTo>
                  <a:pt x="295" y="302"/>
                </a:lnTo>
                <a:lnTo>
                  <a:pt x="300" y="302"/>
                </a:lnTo>
                <a:lnTo>
                  <a:pt x="295" y="302"/>
                </a:lnTo>
                <a:lnTo>
                  <a:pt x="290" y="302"/>
                </a:lnTo>
                <a:lnTo>
                  <a:pt x="285" y="302"/>
                </a:lnTo>
                <a:lnTo>
                  <a:pt x="280" y="302"/>
                </a:lnTo>
                <a:lnTo>
                  <a:pt x="280" y="307"/>
                </a:lnTo>
                <a:lnTo>
                  <a:pt x="280" y="312"/>
                </a:lnTo>
                <a:lnTo>
                  <a:pt x="275" y="317"/>
                </a:lnTo>
                <a:lnTo>
                  <a:pt x="280" y="317"/>
                </a:lnTo>
                <a:lnTo>
                  <a:pt x="280" y="323"/>
                </a:lnTo>
                <a:lnTo>
                  <a:pt x="280" y="328"/>
                </a:lnTo>
                <a:lnTo>
                  <a:pt x="275" y="333"/>
                </a:lnTo>
                <a:lnTo>
                  <a:pt x="270" y="338"/>
                </a:lnTo>
                <a:lnTo>
                  <a:pt x="265" y="338"/>
                </a:lnTo>
                <a:lnTo>
                  <a:pt x="265" y="343"/>
                </a:lnTo>
                <a:lnTo>
                  <a:pt x="265" y="349"/>
                </a:lnTo>
                <a:lnTo>
                  <a:pt x="265" y="354"/>
                </a:lnTo>
                <a:lnTo>
                  <a:pt x="260" y="359"/>
                </a:lnTo>
                <a:lnTo>
                  <a:pt x="254" y="359"/>
                </a:lnTo>
                <a:lnTo>
                  <a:pt x="249" y="359"/>
                </a:lnTo>
                <a:lnTo>
                  <a:pt x="244" y="359"/>
                </a:lnTo>
                <a:lnTo>
                  <a:pt x="239" y="354"/>
                </a:lnTo>
                <a:lnTo>
                  <a:pt x="234" y="354"/>
                </a:lnTo>
                <a:lnTo>
                  <a:pt x="234" y="349"/>
                </a:lnTo>
                <a:lnTo>
                  <a:pt x="229" y="349"/>
                </a:lnTo>
                <a:lnTo>
                  <a:pt x="224" y="354"/>
                </a:lnTo>
                <a:lnTo>
                  <a:pt x="219" y="354"/>
                </a:lnTo>
                <a:lnTo>
                  <a:pt x="214" y="354"/>
                </a:lnTo>
                <a:lnTo>
                  <a:pt x="214" y="359"/>
                </a:lnTo>
                <a:lnTo>
                  <a:pt x="209" y="359"/>
                </a:lnTo>
                <a:lnTo>
                  <a:pt x="203" y="359"/>
                </a:lnTo>
                <a:lnTo>
                  <a:pt x="198" y="364"/>
                </a:lnTo>
                <a:lnTo>
                  <a:pt x="193" y="364"/>
                </a:lnTo>
                <a:lnTo>
                  <a:pt x="183" y="364"/>
                </a:lnTo>
                <a:lnTo>
                  <a:pt x="178" y="369"/>
                </a:lnTo>
                <a:lnTo>
                  <a:pt x="173" y="375"/>
                </a:lnTo>
                <a:lnTo>
                  <a:pt x="173" y="380"/>
                </a:lnTo>
                <a:lnTo>
                  <a:pt x="168" y="385"/>
                </a:lnTo>
                <a:lnTo>
                  <a:pt x="163" y="385"/>
                </a:lnTo>
                <a:lnTo>
                  <a:pt x="152" y="385"/>
                </a:lnTo>
                <a:lnTo>
                  <a:pt x="147" y="385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5" name="Freeform 417"/>
          <p:cNvSpPr>
            <a:spLocks/>
          </p:cNvSpPr>
          <p:nvPr/>
        </p:nvSpPr>
        <p:spPr bwMode="auto">
          <a:xfrm>
            <a:off x="3373437" y="4241800"/>
            <a:ext cx="890588" cy="709613"/>
          </a:xfrm>
          <a:custGeom>
            <a:avLst/>
            <a:gdLst>
              <a:gd name="T0" fmla="*/ 2147483647 w 561"/>
              <a:gd name="T1" fmla="*/ 2147483647 h 447"/>
              <a:gd name="T2" fmla="*/ 2147483647 w 561"/>
              <a:gd name="T3" fmla="*/ 2147483647 h 447"/>
              <a:gd name="T4" fmla="*/ 2147483647 w 561"/>
              <a:gd name="T5" fmla="*/ 2147483647 h 447"/>
              <a:gd name="T6" fmla="*/ 2147483647 w 561"/>
              <a:gd name="T7" fmla="*/ 2147483647 h 447"/>
              <a:gd name="T8" fmla="*/ 2147483647 w 561"/>
              <a:gd name="T9" fmla="*/ 2147483647 h 447"/>
              <a:gd name="T10" fmla="*/ 2147483647 w 561"/>
              <a:gd name="T11" fmla="*/ 2147483647 h 447"/>
              <a:gd name="T12" fmla="*/ 2147483647 w 561"/>
              <a:gd name="T13" fmla="*/ 2147483647 h 447"/>
              <a:gd name="T14" fmla="*/ 2147483647 w 561"/>
              <a:gd name="T15" fmla="*/ 2147483647 h 447"/>
              <a:gd name="T16" fmla="*/ 2147483647 w 561"/>
              <a:gd name="T17" fmla="*/ 2147483647 h 447"/>
              <a:gd name="T18" fmla="*/ 2147483647 w 561"/>
              <a:gd name="T19" fmla="*/ 2147483647 h 447"/>
              <a:gd name="T20" fmla="*/ 2147483647 w 561"/>
              <a:gd name="T21" fmla="*/ 2147483647 h 447"/>
              <a:gd name="T22" fmla="*/ 2147483647 w 561"/>
              <a:gd name="T23" fmla="*/ 2147483647 h 447"/>
              <a:gd name="T24" fmla="*/ 2147483647 w 561"/>
              <a:gd name="T25" fmla="*/ 2147483647 h 447"/>
              <a:gd name="T26" fmla="*/ 2147483647 w 561"/>
              <a:gd name="T27" fmla="*/ 2147483647 h 447"/>
              <a:gd name="T28" fmla="*/ 2147483647 w 561"/>
              <a:gd name="T29" fmla="*/ 2147483647 h 447"/>
              <a:gd name="T30" fmla="*/ 2147483647 w 561"/>
              <a:gd name="T31" fmla="*/ 2147483647 h 447"/>
              <a:gd name="T32" fmla="*/ 2147483647 w 561"/>
              <a:gd name="T33" fmla="*/ 2147483647 h 447"/>
              <a:gd name="T34" fmla="*/ 2147483647 w 561"/>
              <a:gd name="T35" fmla="*/ 2147483647 h 447"/>
              <a:gd name="T36" fmla="*/ 2147483647 w 561"/>
              <a:gd name="T37" fmla="*/ 2147483647 h 447"/>
              <a:gd name="T38" fmla="*/ 2147483647 w 561"/>
              <a:gd name="T39" fmla="*/ 2147483647 h 447"/>
              <a:gd name="T40" fmla="*/ 2147483647 w 561"/>
              <a:gd name="T41" fmla="*/ 2147483647 h 447"/>
              <a:gd name="T42" fmla="*/ 2147483647 w 561"/>
              <a:gd name="T43" fmla="*/ 2147483647 h 447"/>
              <a:gd name="T44" fmla="*/ 2147483647 w 561"/>
              <a:gd name="T45" fmla="*/ 2147483647 h 447"/>
              <a:gd name="T46" fmla="*/ 2147483647 w 561"/>
              <a:gd name="T47" fmla="*/ 2147483647 h 447"/>
              <a:gd name="T48" fmla="*/ 2147483647 w 561"/>
              <a:gd name="T49" fmla="*/ 2147483647 h 447"/>
              <a:gd name="T50" fmla="*/ 2147483647 w 561"/>
              <a:gd name="T51" fmla="*/ 2147483647 h 447"/>
              <a:gd name="T52" fmla="*/ 2147483647 w 561"/>
              <a:gd name="T53" fmla="*/ 2147483647 h 447"/>
              <a:gd name="T54" fmla="*/ 2147483647 w 561"/>
              <a:gd name="T55" fmla="*/ 2147483647 h 447"/>
              <a:gd name="T56" fmla="*/ 2147483647 w 561"/>
              <a:gd name="T57" fmla="*/ 2147483647 h 447"/>
              <a:gd name="T58" fmla="*/ 2147483647 w 561"/>
              <a:gd name="T59" fmla="*/ 2147483647 h 447"/>
              <a:gd name="T60" fmla="*/ 0 w 561"/>
              <a:gd name="T61" fmla="*/ 2147483647 h 447"/>
              <a:gd name="T62" fmla="*/ 2147483647 w 561"/>
              <a:gd name="T63" fmla="*/ 2147483647 h 447"/>
              <a:gd name="T64" fmla="*/ 2147483647 w 561"/>
              <a:gd name="T65" fmla="*/ 2147483647 h 447"/>
              <a:gd name="T66" fmla="*/ 2147483647 w 561"/>
              <a:gd name="T67" fmla="*/ 2147483647 h 447"/>
              <a:gd name="T68" fmla="*/ 2147483647 w 561"/>
              <a:gd name="T69" fmla="*/ 2147483647 h 447"/>
              <a:gd name="T70" fmla="*/ 2147483647 w 561"/>
              <a:gd name="T71" fmla="*/ 2147483647 h 447"/>
              <a:gd name="T72" fmla="*/ 2147483647 w 561"/>
              <a:gd name="T73" fmla="*/ 2147483647 h 447"/>
              <a:gd name="T74" fmla="*/ 2147483647 w 561"/>
              <a:gd name="T75" fmla="*/ 2147483647 h 447"/>
              <a:gd name="T76" fmla="*/ 2147483647 w 561"/>
              <a:gd name="T77" fmla="*/ 2147483647 h 447"/>
              <a:gd name="T78" fmla="*/ 2147483647 w 561"/>
              <a:gd name="T79" fmla="*/ 2147483647 h 447"/>
              <a:gd name="T80" fmla="*/ 2147483647 w 561"/>
              <a:gd name="T81" fmla="*/ 2147483647 h 447"/>
              <a:gd name="T82" fmla="*/ 2147483647 w 561"/>
              <a:gd name="T83" fmla="*/ 2147483647 h 447"/>
              <a:gd name="T84" fmla="*/ 2147483647 w 561"/>
              <a:gd name="T85" fmla="*/ 2147483647 h 447"/>
              <a:gd name="T86" fmla="*/ 2147483647 w 561"/>
              <a:gd name="T87" fmla="*/ 2147483647 h 447"/>
              <a:gd name="T88" fmla="*/ 2147483647 w 561"/>
              <a:gd name="T89" fmla="*/ 2147483647 h 447"/>
              <a:gd name="T90" fmla="*/ 2147483647 w 561"/>
              <a:gd name="T91" fmla="*/ 2147483647 h 447"/>
              <a:gd name="T92" fmla="*/ 2147483647 w 561"/>
              <a:gd name="T93" fmla="*/ 2147483647 h 447"/>
              <a:gd name="T94" fmla="*/ 2147483647 w 561"/>
              <a:gd name="T95" fmla="*/ 2147483647 h 447"/>
              <a:gd name="T96" fmla="*/ 2147483647 w 561"/>
              <a:gd name="T97" fmla="*/ 2147483647 h 447"/>
              <a:gd name="T98" fmla="*/ 2147483647 w 561"/>
              <a:gd name="T99" fmla="*/ 2147483647 h 447"/>
              <a:gd name="T100" fmla="*/ 2147483647 w 561"/>
              <a:gd name="T101" fmla="*/ 2147483647 h 447"/>
              <a:gd name="T102" fmla="*/ 2147483647 w 561"/>
              <a:gd name="T103" fmla="*/ 2147483647 h 447"/>
              <a:gd name="T104" fmla="*/ 2147483647 w 561"/>
              <a:gd name="T105" fmla="*/ 2147483647 h 447"/>
              <a:gd name="T106" fmla="*/ 2147483647 w 561"/>
              <a:gd name="T107" fmla="*/ 2147483647 h 447"/>
              <a:gd name="T108" fmla="*/ 2147483647 w 561"/>
              <a:gd name="T109" fmla="*/ 2147483647 h 447"/>
              <a:gd name="T110" fmla="*/ 2147483647 w 561"/>
              <a:gd name="T111" fmla="*/ 2147483647 h 447"/>
              <a:gd name="T112" fmla="*/ 2147483647 w 561"/>
              <a:gd name="T113" fmla="*/ 2147483647 h 447"/>
              <a:gd name="T114" fmla="*/ 2147483647 w 561"/>
              <a:gd name="T115" fmla="*/ 2147483647 h 447"/>
              <a:gd name="T116" fmla="*/ 2147483647 w 561"/>
              <a:gd name="T117" fmla="*/ 2147483647 h 447"/>
              <a:gd name="T118" fmla="*/ 2147483647 w 561"/>
              <a:gd name="T119" fmla="*/ 2147483647 h 447"/>
              <a:gd name="T120" fmla="*/ 2147483647 w 561"/>
              <a:gd name="T121" fmla="*/ 2147483647 h 4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1"/>
              <a:gd name="T184" fmla="*/ 0 h 447"/>
              <a:gd name="T185" fmla="*/ 561 w 561"/>
              <a:gd name="T186" fmla="*/ 447 h 4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1" h="447">
                <a:moveTo>
                  <a:pt x="540" y="234"/>
                </a:moveTo>
                <a:lnTo>
                  <a:pt x="540" y="239"/>
                </a:lnTo>
                <a:lnTo>
                  <a:pt x="545" y="239"/>
                </a:lnTo>
                <a:lnTo>
                  <a:pt x="545" y="244"/>
                </a:lnTo>
                <a:lnTo>
                  <a:pt x="550" y="244"/>
                </a:lnTo>
                <a:lnTo>
                  <a:pt x="550" y="249"/>
                </a:lnTo>
                <a:lnTo>
                  <a:pt x="556" y="249"/>
                </a:lnTo>
                <a:lnTo>
                  <a:pt x="561" y="249"/>
                </a:lnTo>
                <a:lnTo>
                  <a:pt x="561" y="254"/>
                </a:lnTo>
                <a:lnTo>
                  <a:pt x="556" y="260"/>
                </a:lnTo>
                <a:lnTo>
                  <a:pt x="556" y="265"/>
                </a:lnTo>
                <a:lnTo>
                  <a:pt x="556" y="270"/>
                </a:lnTo>
                <a:lnTo>
                  <a:pt x="556" y="275"/>
                </a:lnTo>
                <a:lnTo>
                  <a:pt x="556" y="280"/>
                </a:lnTo>
                <a:lnTo>
                  <a:pt x="550" y="280"/>
                </a:lnTo>
                <a:lnTo>
                  <a:pt x="545" y="286"/>
                </a:lnTo>
                <a:lnTo>
                  <a:pt x="550" y="291"/>
                </a:lnTo>
                <a:lnTo>
                  <a:pt x="545" y="296"/>
                </a:lnTo>
                <a:lnTo>
                  <a:pt x="540" y="296"/>
                </a:lnTo>
                <a:lnTo>
                  <a:pt x="540" y="291"/>
                </a:lnTo>
                <a:lnTo>
                  <a:pt x="535" y="291"/>
                </a:lnTo>
                <a:lnTo>
                  <a:pt x="535" y="286"/>
                </a:lnTo>
                <a:lnTo>
                  <a:pt x="530" y="280"/>
                </a:lnTo>
                <a:lnTo>
                  <a:pt x="525" y="280"/>
                </a:lnTo>
                <a:lnTo>
                  <a:pt x="520" y="280"/>
                </a:lnTo>
                <a:lnTo>
                  <a:pt x="515" y="275"/>
                </a:lnTo>
                <a:lnTo>
                  <a:pt x="510" y="275"/>
                </a:lnTo>
                <a:lnTo>
                  <a:pt x="510" y="280"/>
                </a:lnTo>
                <a:lnTo>
                  <a:pt x="505" y="280"/>
                </a:lnTo>
                <a:lnTo>
                  <a:pt x="505" y="286"/>
                </a:lnTo>
                <a:lnTo>
                  <a:pt x="499" y="291"/>
                </a:lnTo>
                <a:lnTo>
                  <a:pt x="499" y="296"/>
                </a:lnTo>
                <a:lnTo>
                  <a:pt x="494" y="296"/>
                </a:lnTo>
                <a:lnTo>
                  <a:pt x="494" y="301"/>
                </a:lnTo>
                <a:lnTo>
                  <a:pt x="494" y="306"/>
                </a:lnTo>
                <a:lnTo>
                  <a:pt x="489" y="312"/>
                </a:lnTo>
                <a:lnTo>
                  <a:pt x="484" y="317"/>
                </a:lnTo>
                <a:lnTo>
                  <a:pt x="474" y="322"/>
                </a:lnTo>
                <a:lnTo>
                  <a:pt x="469" y="322"/>
                </a:lnTo>
                <a:lnTo>
                  <a:pt x="464" y="322"/>
                </a:lnTo>
                <a:lnTo>
                  <a:pt x="459" y="317"/>
                </a:lnTo>
                <a:lnTo>
                  <a:pt x="454" y="312"/>
                </a:lnTo>
                <a:lnTo>
                  <a:pt x="443" y="312"/>
                </a:lnTo>
                <a:lnTo>
                  <a:pt x="438" y="306"/>
                </a:lnTo>
                <a:lnTo>
                  <a:pt x="433" y="306"/>
                </a:lnTo>
                <a:lnTo>
                  <a:pt x="433" y="312"/>
                </a:lnTo>
                <a:lnTo>
                  <a:pt x="428" y="312"/>
                </a:lnTo>
                <a:lnTo>
                  <a:pt x="423" y="312"/>
                </a:lnTo>
                <a:lnTo>
                  <a:pt x="418" y="312"/>
                </a:lnTo>
                <a:lnTo>
                  <a:pt x="413" y="317"/>
                </a:lnTo>
                <a:lnTo>
                  <a:pt x="408" y="317"/>
                </a:lnTo>
                <a:lnTo>
                  <a:pt x="403" y="322"/>
                </a:lnTo>
                <a:lnTo>
                  <a:pt x="398" y="322"/>
                </a:lnTo>
                <a:lnTo>
                  <a:pt x="392" y="322"/>
                </a:lnTo>
                <a:lnTo>
                  <a:pt x="387" y="322"/>
                </a:lnTo>
                <a:lnTo>
                  <a:pt x="382" y="322"/>
                </a:lnTo>
                <a:lnTo>
                  <a:pt x="377" y="317"/>
                </a:lnTo>
                <a:lnTo>
                  <a:pt x="372" y="317"/>
                </a:lnTo>
                <a:lnTo>
                  <a:pt x="367" y="317"/>
                </a:lnTo>
                <a:lnTo>
                  <a:pt x="362" y="317"/>
                </a:lnTo>
                <a:lnTo>
                  <a:pt x="357" y="317"/>
                </a:lnTo>
                <a:lnTo>
                  <a:pt x="352" y="317"/>
                </a:lnTo>
                <a:lnTo>
                  <a:pt x="341" y="317"/>
                </a:lnTo>
                <a:lnTo>
                  <a:pt x="336" y="322"/>
                </a:lnTo>
                <a:lnTo>
                  <a:pt x="326" y="322"/>
                </a:lnTo>
                <a:lnTo>
                  <a:pt x="321" y="322"/>
                </a:lnTo>
                <a:lnTo>
                  <a:pt x="316" y="322"/>
                </a:lnTo>
                <a:lnTo>
                  <a:pt x="316" y="327"/>
                </a:lnTo>
                <a:lnTo>
                  <a:pt x="311" y="327"/>
                </a:lnTo>
                <a:lnTo>
                  <a:pt x="311" y="332"/>
                </a:lnTo>
                <a:lnTo>
                  <a:pt x="306" y="338"/>
                </a:lnTo>
                <a:lnTo>
                  <a:pt x="306" y="343"/>
                </a:lnTo>
                <a:lnTo>
                  <a:pt x="301" y="348"/>
                </a:lnTo>
                <a:lnTo>
                  <a:pt x="296" y="353"/>
                </a:lnTo>
                <a:lnTo>
                  <a:pt x="296" y="348"/>
                </a:lnTo>
                <a:lnTo>
                  <a:pt x="290" y="348"/>
                </a:lnTo>
                <a:lnTo>
                  <a:pt x="285" y="353"/>
                </a:lnTo>
                <a:lnTo>
                  <a:pt x="270" y="353"/>
                </a:lnTo>
                <a:lnTo>
                  <a:pt x="265" y="353"/>
                </a:lnTo>
                <a:lnTo>
                  <a:pt x="255" y="353"/>
                </a:lnTo>
                <a:lnTo>
                  <a:pt x="250" y="353"/>
                </a:lnTo>
                <a:lnTo>
                  <a:pt x="239" y="353"/>
                </a:lnTo>
                <a:lnTo>
                  <a:pt x="234" y="358"/>
                </a:lnTo>
                <a:lnTo>
                  <a:pt x="234" y="353"/>
                </a:lnTo>
                <a:lnTo>
                  <a:pt x="229" y="353"/>
                </a:lnTo>
                <a:lnTo>
                  <a:pt x="224" y="353"/>
                </a:lnTo>
                <a:lnTo>
                  <a:pt x="219" y="353"/>
                </a:lnTo>
                <a:lnTo>
                  <a:pt x="214" y="348"/>
                </a:lnTo>
                <a:lnTo>
                  <a:pt x="209" y="348"/>
                </a:lnTo>
                <a:lnTo>
                  <a:pt x="204" y="348"/>
                </a:lnTo>
                <a:lnTo>
                  <a:pt x="199" y="343"/>
                </a:lnTo>
                <a:lnTo>
                  <a:pt x="189" y="343"/>
                </a:lnTo>
                <a:lnTo>
                  <a:pt x="178" y="338"/>
                </a:lnTo>
                <a:lnTo>
                  <a:pt x="173" y="343"/>
                </a:lnTo>
                <a:lnTo>
                  <a:pt x="163" y="353"/>
                </a:lnTo>
                <a:lnTo>
                  <a:pt x="158" y="358"/>
                </a:lnTo>
                <a:lnTo>
                  <a:pt x="153" y="358"/>
                </a:lnTo>
                <a:lnTo>
                  <a:pt x="148" y="364"/>
                </a:lnTo>
                <a:lnTo>
                  <a:pt x="148" y="369"/>
                </a:lnTo>
                <a:lnTo>
                  <a:pt x="148" y="374"/>
                </a:lnTo>
                <a:lnTo>
                  <a:pt x="143" y="374"/>
                </a:lnTo>
                <a:lnTo>
                  <a:pt x="143" y="379"/>
                </a:lnTo>
                <a:lnTo>
                  <a:pt x="143" y="384"/>
                </a:lnTo>
                <a:lnTo>
                  <a:pt x="143" y="389"/>
                </a:lnTo>
                <a:lnTo>
                  <a:pt x="143" y="395"/>
                </a:lnTo>
                <a:lnTo>
                  <a:pt x="148" y="400"/>
                </a:lnTo>
                <a:lnTo>
                  <a:pt x="148" y="405"/>
                </a:lnTo>
                <a:lnTo>
                  <a:pt x="148" y="410"/>
                </a:lnTo>
                <a:lnTo>
                  <a:pt x="148" y="415"/>
                </a:lnTo>
                <a:lnTo>
                  <a:pt x="148" y="421"/>
                </a:lnTo>
                <a:lnTo>
                  <a:pt x="148" y="426"/>
                </a:lnTo>
                <a:lnTo>
                  <a:pt x="143" y="431"/>
                </a:lnTo>
                <a:lnTo>
                  <a:pt x="143" y="436"/>
                </a:lnTo>
                <a:lnTo>
                  <a:pt x="138" y="436"/>
                </a:lnTo>
                <a:lnTo>
                  <a:pt x="138" y="441"/>
                </a:lnTo>
                <a:lnTo>
                  <a:pt x="132" y="441"/>
                </a:lnTo>
                <a:lnTo>
                  <a:pt x="132" y="447"/>
                </a:lnTo>
                <a:lnTo>
                  <a:pt x="122" y="447"/>
                </a:lnTo>
                <a:lnTo>
                  <a:pt x="117" y="447"/>
                </a:lnTo>
                <a:lnTo>
                  <a:pt x="112" y="447"/>
                </a:lnTo>
                <a:lnTo>
                  <a:pt x="107" y="447"/>
                </a:lnTo>
                <a:lnTo>
                  <a:pt x="107" y="441"/>
                </a:lnTo>
                <a:lnTo>
                  <a:pt x="102" y="441"/>
                </a:lnTo>
                <a:lnTo>
                  <a:pt x="97" y="436"/>
                </a:lnTo>
                <a:lnTo>
                  <a:pt x="97" y="431"/>
                </a:lnTo>
                <a:lnTo>
                  <a:pt x="92" y="426"/>
                </a:lnTo>
                <a:lnTo>
                  <a:pt x="87" y="426"/>
                </a:lnTo>
                <a:lnTo>
                  <a:pt x="87" y="421"/>
                </a:lnTo>
                <a:lnTo>
                  <a:pt x="81" y="421"/>
                </a:lnTo>
                <a:lnTo>
                  <a:pt x="76" y="415"/>
                </a:lnTo>
                <a:lnTo>
                  <a:pt x="71" y="410"/>
                </a:lnTo>
                <a:lnTo>
                  <a:pt x="66" y="410"/>
                </a:lnTo>
                <a:lnTo>
                  <a:pt x="66" y="405"/>
                </a:lnTo>
                <a:lnTo>
                  <a:pt x="66" y="400"/>
                </a:lnTo>
                <a:lnTo>
                  <a:pt x="61" y="395"/>
                </a:lnTo>
                <a:lnTo>
                  <a:pt x="56" y="389"/>
                </a:lnTo>
                <a:lnTo>
                  <a:pt x="61" y="384"/>
                </a:lnTo>
                <a:lnTo>
                  <a:pt x="56" y="384"/>
                </a:lnTo>
                <a:lnTo>
                  <a:pt x="61" y="379"/>
                </a:lnTo>
                <a:lnTo>
                  <a:pt x="61" y="374"/>
                </a:lnTo>
                <a:lnTo>
                  <a:pt x="56" y="374"/>
                </a:lnTo>
                <a:lnTo>
                  <a:pt x="61" y="369"/>
                </a:lnTo>
                <a:lnTo>
                  <a:pt x="56" y="364"/>
                </a:lnTo>
                <a:lnTo>
                  <a:pt x="51" y="358"/>
                </a:lnTo>
                <a:lnTo>
                  <a:pt x="46" y="358"/>
                </a:lnTo>
                <a:lnTo>
                  <a:pt x="46" y="353"/>
                </a:lnTo>
                <a:lnTo>
                  <a:pt x="41" y="353"/>
                </a:lnTo>
                <a:lnTo>
                  <a:pt x="36" y="353"/>
                </a:lnTo>
                <a:lnTo>
                  <a:pt x="30" y="353"/>
                </a:lnTo>
                <a:lnTo>
                  <a:pt x="30" y="348"/>
                </a:lnTo>
                <a:lnTo>
                  <a:pt x="36" y="343"/>
                </a:lnTo>
                <a:lnTo>
                  <a:pt x="36" y="338"/>
                </a:lnTo>
                <a:lnTo>
                  <a:pt x="41" y="332"/>
                </a:lnTo>
                <a:lnTo>
                  <a:pt x="46" y="327"/>
                </a:lnTo>
                <a:lnTo>
                  <a:pt x="46" y="322"/>
                </a:lnTo>
                <a:lnTo>
                  <a:pt x="51" y="322"/>
                </a:lnTo>
                <a:lnTo>
                  <a:pt x="56" y="322"/>
                </a:lnTo>
                <a:lnTo>
                  <a:pt x="61" y="322"/>
                </a:lnTo>
                <a:lnTo>
                  <a:pt x="61" y="317"/>
                </a:lnTo>
                <a:lnTo>
                  <a:pt x="61" y="312"/>
                </a:lnTo>
                <a:lnTo>
                  <a:pt x="61" y="306"/>
                </a:lnTo>
                <a:lnTo>
                  <a:pt x="61" y="301"/>
                </a:lnTo>
                <a:lnTo>
                  <a:pt x="61" y="296"/>
                </a:lnTo>
                <a:lnTo>
                  <a:pt x="61" y="291"/>
                </a:lnTo>
                <a:lnTo>
                  <a:pt x="66" y="291"/>
                </a:lnTo>
                <a:lnTo>
                  <a:pt x="66" y="286"/>
                </a:lnTo>
                <a:lnTo>
                  <a:pt x="61" y="286"/>
                </a:lnTo>
                <a:lnTo>
                  <a:pt x="61" y="280"/>
                </a:lnTo>
                <a:lnTo>
                  <a:pt x="56" y="280"/>
                </a:lnTo>
                <a:lnTo>
                  <a:pt x="51" y="280"/>
                </a:lnTo>
                <a:lnTo>
                  <a:pt x="51" y="286"/>
                </a:lnTo>
                <a:lnTo>
                  <a:pt x="46" y="286"/>
                </a:lnTo>
                <a:lnTo>
                  <a:pt x="46" y="280"/>
                </a:lnTo>
                <a:lnTo>
                  <a:pt x="41" y="280"/>
                </a:lnTo>
                <a:lnTo>
                  <a:pt x="41" y="286"/>
                </a:lnTo>
                <a:lnTo>
                  <a:pt x="36" y="286"/>
                </a:lnTo>
                <a:lnTo>
                  <a:pt x="36" y="280"/>
                </a:lnTo>
                <a:lnTo>
                  <a:pt x="41" y="280"/>
                </a:lnTo>
                <a:lnTo>
                  <a:pt x="36" y="275"/>
                </a:lnTo>
                <a:lnTo>
                  <a:pt x="36" y="265"/>
                </a:lnTo>
                <a:lnTo>
                  <a:pt x="41" y="265"/>
                </a:lnTo>
                <a:lnTo>
                  <a:pt x="41" y="260"/>
                </a:lnTo>
                <a:lnTo>
                  <a:pt x="36" y="254"/>
                </a:lnTo>
                <a:lnTo>
                  <a:pt x="36" y="249"/>
                </a:lnTo>
                <a:lnTo>
                  <a:pt x="30" y="249"/>
                </a:lnTo>
                <a:lnTo>
                  <a:pt x="30" y="244"/>
                </a:lnTo>
                <a:lnTo>
                  <a:pt x="30" y="239"/>
                </a:lnTo>
                <a:lnTo>
                  <a:pt x="25" y="239"/>
                </a:lnTo>
                <a:lnTo>
                  <a:pt x="25" y="234"/>
                </a:lnTo>
                <a:lnTo>
                  <a:pt x="20" y="234"/>
                </a:lnTo>
                <a:lnTo>
                  <a:pt x="20" y="228"/>
                </a:lnTo>
                <a:lnTo>
                  <a:pt x="25" y="228"/>
                </a:lnTo>
                <a:lnTo>
                  <a:pt x="36" y="228"/>
                </a:lnTo>
                <a:lnTo>
                  <a:pt x="41" y="234"/>
                </a:lnTo>
                <a:lnTo>
                  <a:pt x="46" y="234"/>
                </a:lnTo>
                <a:lnTo>
                  <a:pt x="66" y="234"/>
                </a:lnTo>
                <a:lnTo>
                  <a:pt x="81" y="234"/>
                </a:lnTo>
                <a:lnTo>
                  <a:pt x="81" y="228"/>
                </a:lnTo>
                <a:lnTo>
                  <a:pt x="81" y="223"/>
                </a:lnTo>
                <a:lnTo>
                  <a:pt x="76" y="223"/>
                </a:lnTo>
                <a:lnTo>
                  <a:pt x="71" y="218"/>
                </a:lnTo>
                <a:lnTo>
                  <a:pt x="71" y="213"/>
                </a:lnTo>
                <a:lnTo>
                  <a:pt x="66" y="208"/>
                </a:lnTo>
                <a:lnTo>
                  <a:pt x="61" y="202"/>
                </a:lnTo>
                <a:lnTo>
                  <a:pt x="56" y="197"/>
                </a:lnTo>
                <a:lnTo>
                  <a:pt x="46" y="192"/>
                </a:lnTo>
                <a:lnTo>
                  <a:pt x="46" y="187"/>
                </a:lnTo>
                <a:lnTo>
                  <a:pt x="41" y="187"/>
                </a:lnTo>
                <a:lnTo>
                  <a:pt x="41" y="182"/>
                </a:lnTo>
                <a:lnTo>
                  <a:pt x="36" y="182"/>
                </a:lnTo>
                <a:lnTo>
                  <a:pt x="30" y="171"/>
                </a:lnTo>
                <a:lnTo>
                  <a:pt x="25" y="171"/>
                </a:lnTo>
                <a:lnTo>
                  <a:pt x="25" y="166"/>
                </a:lnTo>
                <a:lnTo>
                  <a:pt x="20" y="161"/>
                </a:lnTo>
                <a:lnTo>
                  <a:pt x="15" y="156"/>
                </a:lnTo>
                <a:lnTo>
                  <a:pt x="10" y="150"/>
                </a:lnTo>
                <a:lnTo>
                  <a:pt x="0" y="140"/>
                </a:lnTo>
                <a:lnTo>
                  <a:pt x="0" y="135"/>
                </a:lnTo>
                <a:lnTo>
                  <a:pt x="0" y="130"/>
                </a:lnTo>
                <a:lnTo>
                  <a:pt x="0" y="124"/>
                </a:lnTo>
                <a:lnTo>
                  <a:pt x="5" y="124"/>
                </a:lnTo>
                <a:lnTo>
                  <a:pt x="5" y="130"/>
                </a:lnTo>
                <a:lnTo>
                  <a:pt x="10" y="130"/>
                </a:lnTo>
                <a:lnTo>
                  <a:pt x="15" y="130"/>
                </a:lnTo>
                <a:lnTo>
                  <a:pt x="20" y="130"/>
                </a:lnTo>
                <a:lnTo>
                  <a:pt x="20" y="124"/>
                </a:lnTo>
                <a:lnTo>
                  <a:pt x="20" y="119"/>
                </a:lnTo>
                <a:lnTo>
                  <a:pt x="25" y="119"/>
                </a:lnTo>
                <a:lnTo>
                  <a:pt x="30" y="119"/>
                </a:lnTo>
                <a:lnTo>
                  <a:pt x="36" y="119"/>
                </a:lnTo>
                <a:lnTo>
                  <a:pt x="41" y="119"/>
                </a:lnTo>
                <a:lnTo>
                  <a:pt x="46" y="119"/>
                </a:lnTo>
                <a:lnTo>
                  <a:pt x="46" y="114"/>
                </a:lnTo>
                <a:lnTo>
                  <a:pt x="51" y="114"/>
                </a:lnTo>
                <a:lnTo>
                  <a:pt x="51" y="109"/>
                </a:lnTo>
                <a:lnTo>
                  <a:pt x="56" y="109"/>
                </a:lnTo>
                <a:lnTo>
                  <a:pt x="61" y="109"/>
                </a:lnTo>
                <a:lnTo>
                  <a:pt x="66" y="114"/>
                </a:lnTo>
                <a:lnTo>
                  <a:pt x="71" y="109"/>
                </a:lnTo>
                <a:lnTo>
                  <a:pt x="76" y="109"/>
                </a:lnTo>
                <a:lnTo>
                  <a:pt x="81" y="109"/>
                </a:lnTo>
                <a:lnTo>
                  <a:pt x="87" y="109"/>
                </a:lnTo>
                <a:lnTo>
                  <a:pt x="87" y="114"/>
                </a:lnTo>
                <a:lnTo>
                  <a:pt x="92" y="119"/>
                </a:lnTo>
                <a:lnTo>
                  <a:pt x="92" y="124"/>
                </a:lnTo>
                <a:lnTo>
                  <a:pt x="92" y="130"/>
                </a:lnTo>
                <a:lnTo>
                  <a:pt x="97" y="130"/>
                </a:lnTo>
                <a:lnTo>
                  <a:pt x="102" y="130"/>
                </a:lnTo>
                <a:lnTo>
                  <a:pt x="107" y="130"/>
                </a:lnTo>
                <a:lnTo>
                  <a:pt x="112" y="130"/>
                </a:lnTo>
                <a:lnTo>
                  <a:pt x="117" y="130"/>
                </a:lnTo>
                <a:lnTo>
                  <a:pt x="122" y="124"/>
                </a:lnTo>
                <a:lnTo>
                  <a:pt x="127" y="124"/>
                </a:lnTo>
                <a:lnTo>
                  <a:pt x="132" y="124"/>
                </a:lnTo>
                <a:lnTo>
                  <a:pt x="138" y="130"/>
                </a:lnTo>
                <a:lnTo>
                  <a:pt x="143" y="135"/>
                </a:lnTo>
                <a:lnTo>
                  <a:pt x="153" y="135"/>
                </a:lnTo>
                <a:lnTo>
                  <a:pt x="153" y="140"/>
                </a:lnTo>
                <a:lnTo>
                  <a:pt x="158" y="140"/>
                </a:lnTo>
                <a:lnTo>
                  <a:pt x="158" y="145"/>
                </a:lnTo>
                <a:lnTo>
                  <a:pt x="163" y="150"/>
                </a:lnTo>
                <a:lnTo>
                  <a:pt x="168" y="150"/>
                </a:lnTo>
                <a:lnTo>
                  <a:pt x="173" y="150"/>
                </a:lnTo>
                <a:lnTo>
                  <a:pt x="173" y="145"/>
                </a:lnTo>
                <a:lnTo>
                  <a:pt x="168" y="140"/>
                </a:lnTo>
                <a:lnTo>
                  <a:pt x="168" y="135"/>
                </a:lnTo>
                <a:lnTo>
                  <a:pt x="173" y="135"/>
                </a:lnTo>
                <a:lnTo>
                  <a:pt x="168" y="130"/>
                </a:lnTo>
                <a:lnTo>
                  <a:pt x="168" y="124"/>
                </a:lnTo>
                <a:lnTo>
                  <a:pt x="173" y="119"/>
                </a:lnTo>
                <a:lnTo>
                  <a:pt x="178" y="114"/>
                </a:lnTo>
                <a:lnTo>
                  <a:pt x="183" y="114"/>
                </a:lnTo>
                <a:lnTo>
                  <a:pt x="183" y="109"/>
                </a:lnTo>
                <a:lnTo>
                  <a:pt x="189" y="109"/>
                </a:lnTo>
                <a:lnTo>
                  <a:pt x="194" y="114"/>
                </a:lnTo>
                <a:lnTo>
                  <a:pt x="204" y="114"/>
                </a:lnTo>
                <a:lnTo>
                  <a:pt x="209" y="114"/>
                </a:lnTo>
                <a:lnTo>
                  <a:pt x="214" y="114"/>
                </a:lnTo>
                <a:lnTo>
                  <a:pt x="219" y="114"/>
                </a:lnTo>
                <a:lnTo>
                  <a:pt x="224" y="109"/>
                </a:lnTo>
                <a:lnTo>
                  <a:pt x="229" y="109"/>
                </a:lnTo>
                <a:lnTo>
                  <a:pt x="234" y="104"/>
                </a:lnTo>
                <a:lnTo>
                  <a:pt x="239" y="104"/>
                </a:lnTo>
                <a:lnTo>
                  <a:pt x="245" y="104"/>
                </a:lnTo>
                <a:lnTo>
                  <a:pt x="245" y="98"/>
                </a:lnTo>
                <a:lnTo>
                  <a:pt x="250" y="98"/>
                </a:lnTo>
                <a:lnTo>
                  <a:pt x="255" y="98"/>
                </a:lnTo>
                <a:lnTo>
                  <a:pt x="260" y="104"/>
                </a:lnTo>
                <a:lnTo>
                  <a:pt x="265" y="104"/>
                </a:lnTo>
                <a:lnTo>
                  <a:pt x="270" y="104"/>
                </a:lnTo>
                <a:lnTo>
                  <a:pt x="275" y="104"/>
                </a:lnTo>
                <a:lnTo>
                  <a:pt x="285" y="98"/>
                </a:lnTo>
                <a:lnTo>
                  <a:pt x="290" y="98"/>
                </a:lnTo>
                <a:lnTo>
                  <a:pt x="296" y="98"/>
                </a:lnTo>
                <a:lnTo>
                  <a:pt x="296" y="93"/>
                </a:lnTo>
                <a:lnTo>
                  <a:pt x="301" y="93"/>
                </a:lnTo>
                <a:lnTo>
                  <a:pt x="306" y="88"/>
                </a:lnTo>
                <a:lnTo>
                  <a:pt x="311" y="88"/>
                </a:lnTo>
                <a:lnTo>
                  <a:pt x="321" y="88"/>
                </a:lnTo>
                <a:lnTo>
                  <a:pt x="326" y="83"/>
                </a:lnTo>
                <a:lnTo>
                  <a:pt x="331" y="83"/>
                </a:lnTo>
                <a:lnTo>
                  <a:pt x="336" y="78"/>
                </a:lnTo>
                <a:lnTo>
                  <a:pt x="341" y="78"/>
                </a:lnTo>
                <a:lnTo>
                  <a:pt x="347" y="78"/>
                </a:lnTo>
                <a:lnTo>
                  <a:pt x="352" y="73"/>
                </a:lnTo>
                <a:lnTo>
                  <a:pt x="357" y="67"/>
                </a:lnTo>
                <a:lnTo>
                  <a:pt x="362" y="67"/>
                </a:lnTo>
                <a:lnTo>
                  <a:pt x="367" y="62"/>
                </a:lnTo>
                <a:lnTo>
                  <a:pt x="367" y="57"/>
                </a:lnTo>
                <a:lnTo>
                  <a:pt x="372" y="52"/>
                </a:lnTo>
                <a:lnTo>
                  <a:pt x="377" y="52"/>
                </a:lnTo>
                <a:lnTo>
                  <a:pt x="377" y="47"/>
                </a:lnTo>
                <a:lnTo>
                  <a:pt x="377" y="41"/>
                </a:lnTo>
                <a:lnTo>
                  <a:pt x="382" y="36"/>
                </a:lnTo>
                <a:lnTo>
                  <a:pt x="387" y="26"/>
                </a:lnTo>
                <a:lnTo>
                  <a:pt x="392" y="26"/>
                </a:lnTo>
                <a:lnTo>
                  <a:pt x="398" y="21"/>
                </a:lnTo>
                <a:lnTo>
                  <a:pt x="403" y="21"/>
                </a:lnTo>
                <a:lnTo>
                  <a:pt x="408" y="21"/>
                </a:lnTo>
                <a:lnTo>
                  <a:pt x="413" y="21"/>
                </a:lnTo>
                <a:lnTo>
                  <a:pt x="418" y="21"/>
                </a:lnTo>
                <a:lnTo>
                  <a:pt x="423" y="21"/>
                </a:lnTo>
                <a:lnTo>
                  <a:pt x="428" y="21"/>
                </a:lnTo>
                <a:lnTo>
                  <a:pt x="428" y="26"/>
                </a:lnTo>
                <a:lnTo>
                  <a:pt x="433" y="26"/>
                </a:lnTo>
                <a:lnTo>
                  <a:pt x="433" y="21"/>
                </a:lnTo>
                <a:lnTo>
                  <a:pt x="438" y="21"/>
                </a:lnTo>
                <a:lnTo>
                  <a:pt x="443" y="21"/>
                </a:lnTo>
                <a:lnTo>
                  <a:pt x="443" y="15"/>
                </a:lnTo>
                <a:lnTo>
                  <a:pt x="443" y="10"/>
                </a:lnTo>
                <a:lnTo>
                  <a:pt x="449" y="10"/>
                </a:lnTo>
                <a:lnTo>
                  <a:pt x="449" y="5"/>
                </a:lnTo>
                <a:lnTo>
                  <a:pt x="454" y="5"/>
                </a:lnTo>
                <a:lnTo>
                  <a:pt x="464" y="5"/>
                </a:lnTo>
                <a:lnTo>
                  <a:pt x="469" y="5"/>
                </a:lnTo>
                <a:lnTo>
                  <a:pt x="474" y="5"/>
                </a:lnTo>
                <a:lnTo>
                  <a:pt x="479" y="5"/>
                </a:lnTo>
                <a:lnTo>
                  <a:pt x="479" y="0"/>
                </a:lnTo>
                <a:lnTo>
                  <a:pt x="484" y="5"/>
                </a:lnTo>
                <a:lnTo>
                  <a:pt x="484" y="10"/>
                </a:lnTo>
                <a:lnTo>
                  <a:pt x="484" y="15"/>
                </a:lnTo>
                <a:lnTo>
                  <a:pt x="484" y="10"/>
                </a:lnTo>
                <a:lnTo>
                  <a:pt x="489" y="10"/>
                </a:lnTo>
                <a:lnTo>
                  <a:pt x="494" y="5"/>
                </a:lnTo>
                <a:lnTo>
                  <a:pt x="499" y="5"/>
                </a:lnTo>
                <a:lnTo>
                  <a:pt x="505" y="5"/>
                </a:lnTo>
                <a:lnTo>
                  <a:pt x="505" y="10"/>
                </a:lnTo>
                <a:lnTo>
                  <a:pt x="505" y="15"/>
                </a:lnTo>
                <a:lnTo>
                  <a:pt x="510" y="15"/>
                </a:lnTo>
                <a:lnTo>
                  <a:pt x="510" y="21"/>
                </a:lnTo>
                <a:lnTo>
                  <a:pt x="515" y="21"/>
                </a:lnTo>
                <a:lnTo>
                  <a:pt x="520" y="21"/>
                </a:lnTo>
                <a:lnTo>
                  <a:pt x="520" y="15"/>
                </a:lnTo>
                <a:lnTo>
                  <a:pt x="525" y="15"/>
                </a:lnTo>
                <a:lnTo>
                  <a:pt x="530" y="15"/>
                </a:lnTo>
                <a:lnTo>
                  <a:pt x="530" y="10"/>
                </a:lnTo>
                <a:lnTo>
                  <a:pt x="530" y="15"/>
                </a:lnTo>
                <a:lnTo>
                  <a:pt x="535" y="15"/>
                </a:lnTo>
                <a:lnTo>
                  <a:pt x="535" y="21"/>
                </a:lnTo>
                <a:lnTo>
                  <a:pt x="535" y="26"/>
                </a:lnTo>
                <a:lnTo>
                  <a:pt x="540" y="26"/>
                </a:lnTo>
                <a:lnTo>
                  <a:pt x="540" y="31"/>
                </a:lnTo>
                <a:lnTo>
                  <a:pt x="545" y="73"/>
                </a:lnTo>
                <a:lnTo>
                  <a:pt x="540" y="73"/>
                </a:lnTo>
                <a:lnTo>
                  <a:pt x="540" y="78"/>
                </a:lnTo>
                <a:lnTo>
                  <a:pt x="535" y="78"/>
                </a:lnTo>
                <a:lnTo>
                  <a:pt x="530" y="78"/>
                </a:lnTo>
                <a:lnTo>
                  <a:pt x="530" y="83"/>
                </a:lnTo>
                <a:lnTo>
                  <a:pt x="525" y="83"/>
                </a:lnTo>
                <a:lnTo>
                  <a:pt x="520" y="83"/>
                </a:lnTo>
                <a:lnTo>
                  <a:pt x="520" y="88"/>
                </a:lnTo>
                <a:lnTo>
                  <a:pt x="515" y="88"/>
                </a:lnTo>
                <a:lnTo>
                  <a:pt x="515" y="93"/>
                </a:lnTo>
                <a:lnTo>
                  <a:pt x="510" y="93"/>
                </a:lnTo>
                <a:lnTo>
                  <a:pt x="515" y="93"/>
                </a:lnTo>
                <a:lnTo>
                  <a:pt x="515" y="98"/>
                </a:lnTo>
                <a:lnTo>
                  <a:pt x="520" y="98"/>
                </a:lnTo>
                <a:lnTo>
                  <a:pt x="520" y="93"/>
                </a:lnTo>
                <a:lnTo>
                  <a:pt x="525" y="93"/>
                </a:lnTo>
                <a:lnTo>
                  <a:pt x="525" y="98"/>
                </a:lnTo>
                <a:lnTo>
                  <a:pt x="530" y="98"/>
                </a:lnTo>
                <a:lnTo>
                  <a:pt x="530" y="104"/>
                </a:lnTo>
                <a:lnTo>
                  <a:pt x="525" y="104"/>
                </a:lnTo>
                <a:lnTo>
                  <a:pt x="530" y="104"/>
                </a:lnTo>
                <a:lnTo>
                  <a:pt x="525" y="109"/>
                </a:lnTo>
                <a:lnTo>
                  <a:pt x="530" y="109"/>
                </a:lnTo>
                <a:lnTo>
                  <a:pt x="530" y="114"/>
                </a:lnTo>
                <a:lnTo>
                  <a:pt x="535" y="114"/>
                </a:lnTo>
                <a:lnTo>
                  <a:pt x="530" y="114"/>
                </a:lnTo>
                <a:lnTo>
                  <a:pt x="530" y="119"/>
                </a:lnTo>
                <a:lnTo>
                  <a:pt x="535" y="119"/>
                </a:lnTo>
                <a:lnTo>
                  <a:pt x="535" y="124"/>
                </a:lnTo>
                <a:lnTo>
                  <a:pt x="540" y="124"/>
                </a:lnTo>
                <a:lnTo>
                  <a:pt x="540" y="130"/>
                </a:lnTo>
                <a:lnTo>
                  <a:pt x="540" y="135"/>
                </a:lnTo>
                <a:lnTo>
                  <a:pt x="540" y="140"/>
                </a:lnTo>
                <a:lnTo>
                  <a:pt x="540" y="145"/>
                </a:lnTo>
                <a:lnTo>
                  <a:pt x="540" y="150"/>
                </a:lnTo>
                <a:lnTo>
                  <a:pt x="535" y="150"/>
                </a:lnTo>
                <a:lnTo>
                  <a:pt x="535" y="156"/>
                </a:lnTo>
                <a:lnTo>
                  <a:pt x="540" y="156"/>
                </a:lnTo>
                <a:lnTo>
                  <a:pt x="540" y="161"/>
                </a:lnTo>
                <a:lnTo>
                  <a:pt x="545" y="161"/>
                </a:lnTo>
                <a:lnTo>
                  <a:pt x="545" y="166"/>
                </a:lnTo>
                <a:lnTo>
                  <a:pt x="545" y="171"/>
                </a:lnTo>
                <a:lnTo>
                  <a:pt x="550" y="171"/>
                </a:lnTo>
                <a:lnTo>
                  <a:pt x="550" y="176"/>
                </a:lnTo>
                <a:lnTo>
                  <a:pt x="556" y="176"/>
                </a:lnTo>
                <a:lnTo>
                  <a:pt x="556" y="171"/>
                </a:lnTo>
                <a:lnTo>
                  <a:pt x="556" y="176"/>
                </a:lnTo>
                <a:lnTo>
                  <a:pt x="556" y="182"/>
                </a:lnTo>
                <a:lnTo>
                  <a:pt x="561" y="182"/>
                </a:lnTo>
                <a:lnTo>
                  <a:pt x="561" y="187"/>
                </a:lnTo>
                <a:lnTo>
                  <a:pt x="561" y="192"/>
                </a:lnTo>
                <a:lnTo>
                  <a:pt x="561" y="197"/>
                </a:lnTo>
                <a:lnTo>
                  <a:pt x="556" y="197"/>
                </a:lnTo>
                <a:lnTo>
                  <a:pt x="556" y="202"/>
                </a:lnTo>
                <a:lnTo>
                  <a:pt x="550" y="202"/>
                </a:lnTo>
                <a:lnTo>
                  <a:pt x="545" y="202"/>
                </a:lnTo>
                <a:lnTo>
                  <a:pt x="545" y="208"/>
                </a:lnTo>
                <a:lnTo>
                  <a:pt x="545" y="213"/>
                </a:lnTo>
                <a:lnTo>
                  <a:pt x="550" y="213"/>
                </a:lnTo>
                <a:lnTo>
                  <a:pt x="550" y="218"/>
                </a:lnTo>
                <a:lnTo>
                  <a:pt x="545" y="218"/>
                </a:lnTo>
                <a:lnTo>
                  <a:pt x="545" y="223"/>
                </a:lnTo>
                <a:lnTo>
                  <a:pt x="545" y="228"/>
                </a:lnTo>
                <a:lnTo>
                  <a:pt x="540" y="234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" name="Freeform 371"/>
          <p:cNvSpPr>
            <a:spLocks/>
          </p:cNvSpPr>
          <p:nvPr/>
        </p:nvSpPr>
        <p:spPr bwMode="auto">
          <a:xfrm>
            <a:off x="1476375" y="1087438"/>
            <a:ext cx="2719387" cy="2490787"/>
          </a:xfrm>
          <a:custGeom>
            <a:avLst/>
            <a:gdLst>
              <a:gd name="T0" fmla="*/ 2147483647 w 2028"/>
              <a:gd name="T1" fmla="*/ 2147483647 h 1858"/>
              <a:gd name="T2" fmla="*/ 2147483647 w 2028"/>
              <a:gd name="T3" fmla="*/ 2147483647 h 1858"/>
              <a:gd name="T4" fmla="*/ 2147483647 w 2028"/>
              <a:gd name="T5" fmla="*/ 2147483647 h 1858"/>
              <a:gd name="T6" fmla="*/ 2147483647 w 2028"/>
              <a:gd name="T7" fmla="*/ 2147483647 h 1858"/>
              <a:gd name="T8" fmla="*/ 2147483647 w 2028"/>
              <a:gd name="T9" fmla="*/ 2147483647 h 1858"/>
              <a:gd name="T10" fmla="*/ 2147483647 w 2028"/>
              <a:gd name="T11" fmla="*/ 2147483647 h 1858"/>
              <a:gd name="T12" fmla="*/ 2147483647 w 2028"/>
              <a:gd name="T13" fmla="*/ 2147483647 h 1858"/>
              <a:gd name="T14" fmla="*/ 2147483647 w 2028"/>
              <a:gd name="T15" fmla="*/ 2147483647 h 1858"/>
              <a:gd name="T16" fmla="*/ 2147483647 w 2028"/>
              <a:gd name="T17" fmla="*/ 2147483647 h 1858"/>
              <a:gd name="T18" fmla="*/ 2147483647 w 2028"/>
              <a:gd name="T19" fmla="*/ 2147483647 h 1858"/>
              <a:gd name="T20" fmla="*/ 2147483647 w 2028"/>
              <a:gd name="T21" fmla="*/ 2147483647 h 1858"/>
              <a:gd name="T22" fmla="*/ 2147483647 w 2028"/>
              <a:gd name="T23" fmla="*/ 2147483647 h 1858"/>
              <a:gd name="T24" fmla="*/ 2147483647 w 2028"/>
              <a:gd name="T25" fmla="*/ 2147483647 h 1858"/>
              <a:gd name="T26" fmla="*/ 2147483647 w 2028"/>
              <a:gd name="T27" fmla="*/ 2147483647 h 1858"/>
              <a:gd name="T28" fmla="*/ 2147483647 w 2028"/>
              <a:gd name="T29" fmla="*/ 2147483647 h 1858"/>
              <a:gd name="T30" fmla="*/ 2147483647 w 2028"/>
              <a:gd name="T31" fmla="*/ 2147483647 h 1858"/>
              <a:gd name="T32" fmla="*/ 2147483647 w 2028"/>
              <a:gd name="T33" fmla="*/ 2147483647 h 1858"/>
              <a:gd name="T34" fmla="*/ 2147483647 w 2028"/>
              <a:gd name="T35" fmla="*/ 2147483647 h 1858"/>
              <a:gd name="T36" fmla="*/ 2147483647 w 2028"/>
              <a:gd name="T37" fmla="*/ 2147483647 h 1858"/>
              <a:gd name="T38" fmla="*/ 2147483647 w 2028"/>
              <a:gd name="T39" fmla="*/ 2147483647 h 1858"/>
              <a:gd name="T40" fmla="*/ 2147483647 w 2028"/>
              <a:gd name="T41" fmla="*/ 2147483647 h 1858"/>
              <a:gd name="T42" fmla="*/ 2147483647 w 2028"/>
              <a:gd name="T43" fmla="*/ 2147483647 h 1858"/>
              <a:gd name="T44" fmla="*/ 2147483647 w 2028"/>
              <a:gd name="T45" fmla="*/ 2147483647 h 1858"/>
              <a:gd name="T46" fmla="*/ 2147483647 w 2028"/>
              <a:gd name="T47" fmla="*/ 2147483647 h 1858"/>
              <a:gd name="T48" fmla="*/ 2147483647 w 2028"/>
              <a:gd name="T49" fmla="*/ 2147483647 h 1858"/>
              <a:gd name="T50" fmla="*/ 2147483647 w 2028"/>
              <a:gd name="T51" fmla="*/ 2147483647 h 1858"/>
              <a:gd name="T52" fmla="*/ 2147483647 w 2028"/>
              <a:gd name="T53" fmla="*/ 2147483647 h 1858"/>
              <a:gd name="T54" fmla="*/ 2147483647 w 2028"/>
              <a:gd name="T55" fmla="*/ 2147483647 h 1858"/>
              <a:gd name="T56" fmla="*/ 2147483647 w 2028"/>
              <a:gd name="T57" fmla="*/ 2147483647 h 1858"/>
              <a:gd name="T58" fmla="*/ 2147483647 w 2028"/>
              <a:gd name="T59" fmla="*/ 2147483647 h 1858"/>
              <a:gd name="T60" fmla="*/ 2147483647 w 2028"/>
              <a:gd name="T61" fmla="*/ 2147483647 h 1858"/>
              <a:gd name="T62" fmla="*/ 2147483647 w 2028"/>
              <a:gd name="T63" fmla="*/ 2147483647 h 1858"/>
              <a:gd name="T64" fmla="*/ 2147483647 w 2028"/>
              <a:gd name="T65" fmla="*/ 2147483647 h 1858"/>
              <a:gd name="T66" fmla="*/ 2147483647 w 2028"/>
              <a:gd name="T67" fmla="*/ 2147483647 h 1858"/>
              <a:gd name="T68" fmla="*/ 2147483647 w 2028"/>
              <a:gd name="T69" fmla="*/ 2147483647 h 1858"/>
              <a:gd name="T70" fmla="*/ 2147483647 w 2028"/>
              <a:gd name="T71" fmla="*/ 2147483647 h 1858"/>
              <a:gd name="T72" fmla="*/ 2147483647 w 2028"/>
              <a:gd name="T73" fmla="*/ 2147483647 h 1858"/>
              <a:gd name="T74" fmla="*/ 2147483647 w 2028"/>
              <a:gd name="T75" fmla="*/ 2147483647 h 1858"/>
              <a:gd name="T76" fmla="*/ 2147483647 w 2028"/>
              <a:gd name="T77" fmla="*/ 2147483647 h 1858"/>
              <a:gd name="T78" fmla="*/ 2147483647 w 2028"/>
              <a:gd name="T79" fmla="*/ 2147483647 h 1858"/>
              <a:gd name="T80" fmla="*/ 2147483647 w 2028"/>
              <a:gd name="T81" fmla="*/ 2147483647 h 1858"/>
              <a:gd name="T82" fmla="*/ 2147483647 w 2028"/>
              <a:gd name="T83" fmla="*/ 2147483647 h 1858"/>
              <a:gd name="T84" fmla="*/ 2147483647 w 2028"/>
              <a:gd name="T85" fmla="*/ 2147483647 h 1858"/>
              <a:gd name="T86" fmla="*/ 2147483647 w 2028"/>
              <a:gd name="T87" fmla="*/ 2147483647 h 1858"/>
              <a:gd name="T88" fmla="*/ 2147483647 w 2028"/>
              <a:gd name="T89" fmla="*/ 2147483647 h 1858"/>
              <a:gd name="T90" fmla="*/ 2147483647 w 2028"/>
              <a:gd name="T91" fmla="*/ 2147483647 h 1858"/>
              <a:gd name="T92" fmla="*/ 2147483647 w 2028"/>
              <a:gd name="T93" fmla="*/ 2147483647 h 1858"/>
              <a:gd name="T94" fmla="*/ 2147483647 w 2028"/>
              <a:gd name="T95" fmla="*/ 2147483647 h 1858"/>
              <a:gd name="T96" fmla="*/ 2147483647 w 2028"/>
              <a:gd name="T97" fmla="*/ 2147483647 h 1858"/>
              <a:gd name="T98" fmla="*/ 2147483647 w 2028"/>
              <a:gd name="T99" fmla="*/ 2147483647 h 1858"/>
              <a:gd name="T100" fmla="*/ 2147483647 w 2028"/>
              <a:gd name="T101" fmla="*/ 2147483647 h 1858"/>
              <a:gd name="T102" fmla="*/ 2147483647 w 2028"/>
              <a:gd name="T103" fmla="*/ 2147483647 h 1858"/>
              <a:gd name="T104" fmla="*/ 2147483647 w 2028"/>
              <a:gd name="T105" fmla="*/ 2147483647 h 1858"/>
              <a:gd name="T106" fmla="*/ 2147483647 w 2028"/>
              <a:gd name="T107" fmla="*/ 2147483647 h 1858"/>
              <a:gd name="T108" fmla="*/ 2147483647 w 2028"/>
              <a:gd name="T109" fmla="*/ 2147483647 h 1858"/>
              <a:gd name="T110" fmla="*/ 2147483647 w 2028"/>
              <a:gd name="T111" fmla="*/ 2147483647 h 1858"/>
              <a:gd name="T112" fmla="*/ 2147483647 w 2028"/>
              <a:gd name="T113" fmla="*/ 2147483647 h 1858"/>
              <a:gd name="T114" fmla="*/ 2147483647 w 2028"/>
              <a:gd name="T115" fmla="*/ 2147483647 h 1858"/>
              <a:gd name="T116" fmla="*/ 2147483647 w 2028"/>
              <a:gd name="T117" fmla="*/ 2147483647 h 1858"/>
              <a:gd name="T118" fmla="*/ 2147483647 w 2028"/>
              <a:gd name="T119" fmla="*/ 2147483647 h 1858"/>
              <a:gd name="T120" fmla="*/ 2147483647 w 2028"/>
              <a:gd name="T121" fmla="*/ 2147483647 h 1858"/>
              <a:gd name="T122" fmla="*/ 2147483647 w 2028"/>
              <a:gd name="T123" fmla="*/ 2147483647 h 1858"/>
              <a:gd name="T124" fmla="*/ 2147483647 w 2028"/>
              <a:gd name="T125" fmla="*/ 2147483647 h 18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28"/>
              <a:gd name="T190" fmla="*/ 0 h 1858"/>
              <a:gd name="T191" fmla="*/ 2028 w 2028"/>
              <a:gd name="T192" fmla="*/ 1858 h 18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28" h="1858">
                <a:moveTo>
                  <a:pt x="2016" y="942"/>
                </a:moveTo>
                <a:lnTo>
                  <a:pt x="2016" y="948"/>
                </a:lnTo>
                <a:lnTo>
                  <a:pt x="2016" y="960"/>
                </a:lnTo>
                <a:lnTo>
                  <a:pt x="2016" y="972"/>
                </a:lnTo>
                <a:lnTo>
                  <a:pt x="2016" y="978"/>
                </a:lnTo>
                <a:lnTo>
                  <a:pt x="2016" y="985"/>
                </a:lnTo>
                <a:lnTo>
                  <a:pt x="2016" y="1015"/>
                </a:lnTo>
                <a:lnTo>
                  <a:pt x="2016" y="1040"/>
                </a:lnTo>
                <a:lnTo>
                  <a:pt x="2016" y="1046"/>
                </a:lnTo>
                <a:lnTo>
                  <a:pt x="2010" y="1058"/>
                </a:lnTo>
                <a:lnTo>
                  <a:pt x="2010" y="1065"/>
                </a:lnTo>
                <a:lnTo>
                  <a:pt x="2010" y="1071"/>
                </a:lnTo>
                <a:lnTo>
                  <a:pt x="2010" y="1077"/>
                </a:lnTo>
                <a:lnTo>
                  <a:pt x="2010" y="1083"/>
                </a:lnTo>
                <a:lnTo>
                  <a:pt x="2010" y="1089"/>
                </a:lnTo>
                <a:lnTo>
                  <a:pt x="2010" y="1095"/>
                </a:lnTo>
                <a:lnTo>
                  <a:pt x="2010" y="1108"/>
                </a:lnTo>
                <a:lnTo>
                  <a:pt x="2010" y="1120"/>
                </a:lnTo>
                <a:lnTo>
                  <a:pt x="2010" y="1126"/>
                </a:lnTo>
                <a:lnTo>
                  <a:pt x="2010" y="1138"/>
                </a:lnTo>
                <a:lnTo>
                  <a:pt x="2010" y="1151"/>
                </a:lnTo>
                <a:lnTo>
                  <a:pt x="2010" y="1163"/>
                </a:lnTo>
                <a:lnTo>
                  <a:pt x="2010" y="1169"/>
                </a:lnTo>
                <a:lnTo>
                  <a:pt x="2010" y="1175"/>
                </a:lnTo>
                <a:lnTo>
                  <a:pt x="2004" y="1194"/>
                </a:lnTo>
                <a:lnTo>
                  <a:pt x="2004" y="1200"/>
                </a:lnTo>
                <a:lnTo>
                  <a:pt x="2004" y="1218"/>
                </a:lnTo>
                <a:lnTo>
                  <a:pt x="2004" y="1231"/>
                </a:lnTo>
                <a:lnTo>
                  <a:pt x="2004" y="1237"/>
                </a:lnTo>
                <a:lnTo>
                  <a:pt x="2004" y="1249"/>
                </a:lnTo>
                <a:lnTo>
                  <a:pt x="2004" y="1262"/>
                </a:lnTo>
                <a:lnTo>
                  <a:pt x="2004" y="1268"/>
                </a:lnTo>
                <a:lnTo>
                  <a:pt x="2004" y="1274"/>
                </a:lnTo>
                <a:lnTo>
                  <a:pt x="2004" y="1298"/>
                </a:lnTo>
                <a:lnTo>
                  <a:pt x="2004" y="1305"/>
                </a:lnTo>
                <a:lnTo>
                  <a:pt x="2004" y="1317"/>
                </a:lnTo>
                <a:lnTo>
                  <a:pt x="1998" y="1348"/>
                </a:lnTo>
                <a:lnTo>
                  <a:pt x="1998" y="1354"/>
                </a:lnTo>
                <a:lnTo>
                  <a:pt x="1998" y="1366"/>
                </a:lnTo>
                <a:lnTo>
                  <a:pt x="1998" y="1378"/>
                </a:lnTo>
                <a:lnTo>
                  <a:pt x="1998" y="1391"/>
                </a:lnTo>
                <a:lnTo>
                  <a:pt x="1998" y="1403"/>
                </a:lnTo>
                <a:lnTo>
                  <a:pt x="1998" y="1428"/>
                </a:lnTo>
                <a:lnTo>
                  <a:pt x="1998" y="1458"/>
                </a:lnTo>
                <a:lnTo>
                  <a:pt x="1998" y="1465"/>
                </a:lnTo>
                <a:lnTo>
                  <a:pt x="1992" y="1477"/>
                </a:lnTo>
                <a:lnTo>
                  <a:pt x="1992" y="1483"/>
                </a:lnTo>
                <a:lnTo>
                  <a:pt x="1992" y="1495"/>
                </a:lnTo>
                <a:lnTo>
                  <a:pt x="1992" y="1520"/>
                </a:lnTo>
                <a:lnTo>
                  <a:pt x="1992" y="1526"/>
                </a:lnTo>
                <a:lnTo>
                  <a:pt x="1992" y="1545"/>
                </a:lnTo>
                <a:lnTo>
                  <a:pt x="1992" y="1557"/>
                </a:lnTo>
                <a:lnTo>
                  <a:pt x="1992" y="1581"/>
                </a:lnTo>
                <a:lnTo>
                  <a:pt x="1992" y="1588"/>
                </a:lnTo>
                <a:lnTo>
                  <a:pt x="1992" y="1594"/>
                </a:lnTo>
                <a:lnTo>
                  <a:pt x="1992" y="1600"/>
                </a:lnTo>
                <a:lnTo>
                  <a:pt x="1986" y="1600"/>
                </a:lnTo>
                <a:lnTo>
                  <a:pt x="1986" y="1649"/>
                </a:lnTo>
                <a:lnTo>
                  <a:pt x="1986" y="1704"/>
                </a:lnTo>
                <a:lnTo>
                  <a:pt x="1986" y="1717"/>
                </a:lnTo>
                <a:lnTo>
                  <a:pt x="1986" y="1729"/>
                </a:lnTo>
                <a:lnTo>
                  <a:pt x="1986" y="1735"/>
                </a:lnTo>
                <a:lnTo>
                  <a:pt x="1986" y="1748"/>
                </a:lnTo>
                <a:lnTo>
                  <a:pt x="1980" y="1784"/>
                </a:lnTo>
                <a:lnTo>
                  <a:pt x="1980" y="1803"/>
                </a:lnTo>
                <a:lnTo>
                  <a:pt x="1974" y="1803"/>
                </a:lnTo>
                <a:lnTo>
                  <a:pt x="1980" y="1803"/>
                </a:lnTo>
                <a:lnTo>
                  <a:pt x="1980" y="1797"/>
                </a:lnTo>
                <a:lnTo>
                  <a:pt x="1974" y="1797"/>
                </a:lnTo>
                <a:lnTo>
                  <a:pt x="1974" y="1791"/>
                </a:lnTo>
                <a:lnTo>
                  <a:pt x="1968" y="1791"/>
                </a:lnTo>
                <a:lnTo>
                  <a:pt x="1962" y="1784"/>
                </a:lnTo>
                <a:lnTo>
                  <a:pt x="1956" y="1784"/>
                </a:lnTo>
                <a:lnTo>
                  <a:pt x="1950" y="1784"/>
                </a:lnTo>
                <a:lnTo>
                  <a:pt x="1944" y="1784"/>
                </a:lnTo>
                <a:lnTo>
                  <a:pt x="1938" y="1784"/>
                </a:lnTo>
                <a:lnTo>
                  <a:pt x="1931" y="1784"/>
                </a:lnTo>
                <a:lnTo>
                  <a:pt x="1931" y="1791"/>
                </a:lnTo>
                <a:lnTo>
                  <a:pt x="1925" y="1791"/>
                </a:lnTo>
                <a:lnTo>
                  <a:pt x="1925" y="1784"/>
                </a:lnTo>
                <a:lnTo>
                  <a:pt x="1925" y="1791"/>
                </a:lnTo>
                <a:lnTo>
                  <a:pt x="1919" y="1791"/>
                </a:lnTo>
                <a:lnTo>
                  <a:pt x="1919" y="1784"/>
                </a:lnTo>
                <a:lnTo>
                  <a:pt x="1913" y="1784"/>
                </a:lnTo>
                <a:lnTo>
                  <a:pt x="1907" y="1784"/>
                </a:lnTo>
                <a:lnTo>
                  <a:pt x="1901" y="1784"/>
                </a:lnTo>
                <a:lnTo>
                  <a:pt x="1895" y="1784"/>
                </a:lnTo>
                <a:lnTo>
                  <a:pt x="1895" y="1791"/>
                </a:lnTo>
                <a:lnTo>
                  <a:pt x="1889" y="1791"/>
                </a:lnTo>
                <a:lnTo>
                  <a:pt x="1883" y="1791"/>
                </a:lnTo>
                <a:lnTo>
                  <a:pt x="1883" y="1784"/>
                </a:lnTo>
                <a:lnTo>
                  <a:pt x="1877" y="1784"/>
                </a:lnTo>
                <a:lnTo>
                  <a:pt x="1871" y="1784"/>
                </a:lnTo>
                <a:lnTo>
                  <a:pt x="1865" y="1784"/>
                </a:lnTo>
                <a:lnTo>
                  <a:pt x="1859" y="1784"/>
                </a:lnTo>
                <a:lnTo>
                  <a:pt x="1853" y="1784"/>
                </a:lnTo>
                <a:lnTo>
                  <a:pt x="1853" y="1791"/>
                </a:lnTo>
                <a:lnTo>
                  <a:pt x="1847" y="1797"/>
                </a:lnTo>
                <a:lnTo>
                  <a:pt x="1847" y="1803"/>
                </a:lnTo>
                <a:lnTo>
                  <a:pt x="1847" y="1809"/>
                </a:lnTo>
                <a:lnTo>
                  <a:pt x="1841" y="1809"/>
                </a:lnTo>
                <a:lnTo>
                  <a:pt x="1847" y="1815"/>
                </a:lnTo>
                <a:lnTo>
                  <a:pt x="1841" y="1815"/>
                </a:lnTo>
                <a:lnTo>
                  <a:pt x="1841" y="1821"/>
                </a:lnTo>
                <a:lnTo>
                  <a:pt x="1835" y="1821"/>
                </a:lnTo>
                <a:lnTo>
                  <a:pt x="1835" y="1828"/>
                </a:lnTo>
                <a:lnTo>
                  <a:pt x="1841" y="1828"/>
                </a:lnTo>
                <a:lnTo>
                  <a:pt x="1835" y="1828"/>
                </a:lnTo>
                <a:lnTo>
                  <a:pt x="1835" y="1834"/>
                </a:lnTo>
                <a:lnTo>
                  <a:pt x="1835" y="1840"/>
                </a:lnTo>
                <a:lnTo>
                  <a:pt x="1829" y="1840"/>
                </a:lnTo>
                <a:lnTo>
                  <a:pt x="1829" y="1834"/>
                </a:lnTo>
                <a:lnTo>
                  <a:pt x="1823" y="1834"/>
                </a:lnTo>
                <a:lnTo>
                  <a:pt x="1823" y="1840"/>
                </a:lnTo>
                <a:lnTo>
                  <a:pt x="1817" y="1840"/>
                </a:lnTo>
                <a:lnTo>
                  <a:pt x="1817" y="1846"/>
                </a:lnTo>
                <a:lnTo>
                  <a:pt x="1811" y="1840"/>
                </a:lnTo>
                <a:lnTo>
                  <a:pt x="1805" y="1840"/>
                </a:lnTo>
                <a:lnTo>
                  <a:pt x="1799" y="1846"/>
                </a:lnTo>
                <a:lnTo>
                  <a:pt x="1793" y="1846"/>
                </a:lnTo>
                <a:lnTo>
                  <a:pt x="1793" y="1852"/>
                </a:lnTo>
                <a:lnTo>
                  <a:pt x="1787" y="1852"/>
                </a:lnTo>
                <a:lnTo>
                  <a:pt x="1781" y="1852"/>
                </a:lnTo>
                <a:lnTo>
                  <a:pt x="1775" y="1852"/>
                </a:lnTo>
                <a:lnTo>
                  <a:pt x="1775" y="1846"/>
                </a:lnTo>
                <a:lnTo>
                  <a:pt x="1768" y="1846"/>
                </a:lnTo>
                <a:lnTo>
                  <a:pt x="1768" y="1840"/>
                </a:lnTo>
                <a:lnTo>
                  <a:pt x="1762" y="1840"/>
                </a:lnTo>
                <a:lnTo>
                  <a:pt x="1756" y="1840"/>
                </a:lnTo>
                <a:lnTo>
                  <a:pt x="1756" y="1846"/>
                </a:lnTo>
                <a:lnTo>
                  <a:pt x="1750" y="1846"/>
                </a:lnTo>
                <a:lnTo>
                  <a:pt x="1744" y="1846"/>
                </a:lnTo>
                <a:lnTo>
                  <a:pt x="1744" y="1852"/>
                </a:lnTo>
                <a:lnTo>
                  <a:pt x="1738" y="1858"/>
                </a:lnTo>
                <a:lnTo>
                  <a:pt x="1738" y="1834"/>
                </a:lnTo>
                <a:lnTo>
                  <a:pt x="1738" y="1791"/>
                </a:lnTo>
                <a:lnTo>
                  <a:pt x="1738" y="1784"/>
                </a:lnTo>
                <a:lnTo>
                  <a:pt x="1738" y="1778"/>
                </a:lnTo>
                <a:lnTo>
                  <a:pt x="1738" y="1772"/>
                </a:lnTo>
                <a:lnTo>
                  <a:pt x="1738" y="1766"/>
                </a:lnTo>
                <a:lnTo>
                  <a:pt x="1732" y="1711"/>
                </a:lnTo>
                <a:lnTo>
                  <a:pt x="1732" y="1704"/>
                </a:lnTo>
                <a:lnTo>
                  <a:pt x="1732" y="1680"/>
                </a:lnTo>
                <a:lnTo>
                  <a:pt x="1732" y="1674"/>
                </a:lnTo>
                <a:lnTo>
                  <a:pt x="1732" y="1668"/>
                </a:lnTo>
                <a:lnTo>
                  <a:pt x="1732" y="1674"/>
                </a:lnTo>
                <a:lnTo>
                  <a:pt x="1726" y="1674"/>
                </a:lnTo>
                <a:lnTo>
                  <a:pt x="1726" y="1680"/>
                </a:lnTo>
                <a:lnTo>
                  <a:pt x="1726" y="1674"/>
                </a:lnTo>
                <a:lnTo>
                  <a:pt x="1726" y="1668"/>
                </a:lnTo>
                <a:lnTo>
                  <a:pt x="1720" y="1668"/>
                </a:lnTo>
                <a:lnTo>
                  <a:pt x="1714" y="1668"/>
                </a:lnTo>
                <a:lnTo>
                  <a:pt x="1714" y="1661"/>
                </a:lnTo>
                <a:lnTo>
                  <a:pt x="1708" y="1661"/>
                </a:lnTo>
                <a:lnTo>
                  <a:pt x="1708" y="1668"/>
                </a:lnTo>
                <a:lnTo>
                  <a:pt x="1702" y="1668"/>
                </a:lnTo>
                <a:lnTo>
                  <a:pt x="1696" y="1674"/>
                </a:lnTo>
                <a:lnTo>
                  <a:pt x="1690" y="1674"/>
                </a:lnTo>
                <a:lnTo>
                  <a:pt x="1690" y="1680"/>
                </a:lnTo>
                <a:lnTo>
                  <a:pt x="1696" y="1680"/>
                </a:lnTo>
                <a:lnTo>
                  <a:pt x="1690" y="1680"/>
                </a:lnTo>
                <a:lnTo>
                  <a:pt x="1690" y="1686"/>
                </a:lnTo>
                <a:lnTo>
                  <a:pt x="1696" y="1686"/>
                </a:lnTo>
                <a:lnTo>
                  <a:pt x="1690" y="1686"/>
                </a:lnTo>
                <a:lnTo>
                  <a:pt x="1684" y="1686"/>
                </a:lnTo>
                <a:lnTo>
                  <a:pt x="1684" y="1680"/>
                </a:lnTo>
                <a:lnTo>
                  <a:pt x="1684" y="1686"/>
                </a:lnTo>
                <a:lnTo>
                  <a:pt x="1684" y="1680"/>
                </a:lnTo>
                <a:lnTo>
                  <a:pt x="1678" y="1680"/>
                </a:lnTo>
                <a:lnTo>
                  <a:pt x="1678" y="1686"/>
                </a:lnTo>
                <a:lnTo>
                  <a:pt x="1672" y="1686"/>
                </a:lnTo>
                <a:lnTo>
                  <a:pt x="1672" y="1692"/>
                </a:lnTo>
                <a:lnTo>
                  <a:pt x="1666" y="1692"/>
                </a:lnTo>
                <a:lnTo>
                  <a:pt x="1666" y="1698"/>
                </a:lnTo>
                <a:lnTo>
                  <a:pt x="1660" y="1698"/>
                </a:lnTo>
                <a:lnTo>
                  <a:pt x="1660" y="1704"/>
                </a:lnTo>
                <a:lnTo>
                  <a:pt x="1660" y="1698"/>
                </a:lnTo>
                <a:lnTo>
                  <a:pt x="1654" y="1698"/>
                </a:lnTo>
                <a:lnTo>
                  <a:pt x="1654" y="1692"/>
                </a:lnTo>
                <a:lnTo>
                  <a:pt x="1648" y="1692"/>
                </a:lnTo>
                <a:lnTo>
                  <a:pt x="1654" y="1698"/>
                </a:lnTo>
                <a:lnTo>
                  <a:pt x="1654" y="1704"/>
                </a:lnTo>
                <a:lnTo>
                  <a:pt x="1654" y="1698"/>
                </a:lnTo>
                <a:lnTo>
                  <a:pt x="1648" y="1698"/>
                </a:lnTo>
                <a:lnTo>
                  <a:pt x="1648" y="1704"/>
                </a:lnTo>
                <a:lnTo>
                  <a:pt x="1642" y="1704"/>
                </a:lnTo>
                <a:lnTo>
                  <a:pt x="1642" y="1698"/>
                </a:lnTo>
                <a:lnTo>
                  <a:pt x="1636" y="1698"/>
                </a:lnTo>
                <a:lnTo>
                  <a:pt x="1636" y="1704"/>
                </a:lnTo>
                <a:lnTo>
                  <a:pt x="1630" y="1704"/>
                </a:lnTo>
                <a:lnTo>
                  <a:pt x="1630" y="1698"/>
                </a:lnTo>
                <a:lnTo>
                  <a:pt x="1624" y="1698"/>
                </a:lnTo>
                <a:lnTo>
                  <a:pt x="1618" y="1698"/>
                </a:lnTo>
                <a:lnTo>
                  <a:pt x="1612" y="1698"/>
                </a:lnTo>
                <a:lnTo>
                  <a:pt x="1612" y="1704"/>
                </a:lnTo>
                <a:lnTo>
                  <a:pt x="1612" y="1711"/>
                </a:lnTo>
                <a:lnTo>
                  <a:pt x="1612" y="1717"/>
                </a:lnTo>
                <a:lnTo>
                  <a:pt x="1612" y="1723"/>
                </a:lnTo>
                <a:lnTo>
                  <a:pt x="1605" y="1723"/>
                </a:lnTo>
                <a:lnTo>
                  <a:pt x="1605" y="1729"/>
                </a:lnTo>
                <a:lnTo>
                  <a:pt x="1605" y="1735"/>
                </a:lnTo>
                <a:lnTo>
                  <a:pt x="1599" y="1735"/>
                </a:lnTo>
                <a:lnTo>
                  <a:pt x="1593" y="1735"/>
                </a:lnTo>
                <a:lnTo>
                  <a:pt x="1593" y="1729"/>
                </a:lnTo>
                <a:lnTo>
                  <a:pt x="1587" y="1729"/>
                </a:lnTo>
                <a:lnTo>
                  <a:pt x="1587" y="1735"/>
                </a:lnTo>
                <a:lnTo>
                  <a:pt x="1581" y="1735"/>
                </a:lnTo>
                <a:lnTo>
                  <a:pt x="1581" y="1741"/>
                </a:lnTo>
                <a:lnTo>
                  <a:pt x="1575" y="1741"/>
                </a:lnTo>
                <a:lnTo>
                  <a:pt x="1575" y="1735"/>
                </a:lnTo>
                <a:lnTo>
                  <a:pt x="1569" y="1729"/>
                </a:lnTo>
                <a:lnTo>
                  <a:pt x="1569" y="1735"/>
                </a:lnTo>
                <a:lnTo>
                  <a:pt x="1563" y="1735"/>
                </a:lnTo>
                <a:lnTo>
                  <a:pt x="1557" y="1735"/>
                </a:lnTo>
                <a:lnTo>
                  <a:pt x="1557" y="1741"/>
                </a:lnTo>
                <a:lnTo>
                  <a:pt x="1557" y="1748"/>
                </a:lnTo>
                <a:lnTo>
                  <a:pt x="1557" y="1754"/>
                </a:lnTo>
                <a:lnTo>
                  <a:pt x="1551" y="1754"/>
                </a:lnTo>
                <a:lnTo>
                  <a:pt x="1551" y="1748"/>
                </a:lnTo>
                <a:lnTo>
                  <a:pt x="1545" y="1748"/>
                </a:lnTo>
                <a:lnTo>
                  <a:pt x="1539" y="1748"/>
                </a:lnTo>
                <a:lnTo>
                  <a:pt x="1533" y="1748"/>
                </a:lnTo>
                <a:lnTo>
                  <a:pt x="1527" y="1748"/>
                </a:lnTo>
                <a:lnTo>
                  <a:pt x="1527" y="1754"/>
                </a:lnTo>
                <a:lnTo>
                  <a:pt x="1521" y="1754"/>
                </a:lnTo>
                <a:lnTo>
                  <a:pt x="1521" y="1760"/>
                </a:lnTo>
                <a:lnTo>
                  <a:pt x="1515" y="1760"/>
                </a:lnTo>
                <a:lnTo>
                  <a:pt x="1521" y="1766"/>
                </a:lnTo>
                <a:lnTo>
                  <a:pt x="1515" y="1766"/>
                </a:lnTo>
                <a:lnTo>
                  <a:pt x="1515" y="1772"/>
                </a:lnTo>
                <a:lnTo>
                  <a:pt x="1515" y="1778"/>
                </a:lnTo>
                <a:lnTo>
                  <a:pt x="1509" y="1778"/>
                </a:lnTo>
                <a:lnTo>
                  <a:pt x="1509" y="1784"/>
                </a:lnTo>
                <a:lnTo>
                  <a:pt x="1503" y="1791"/>
                </a:lnTo>
                <a:lnTo>
                  <a:pt x="1497" y="1791"/>
                </a:lnTo>
                <a:lnTo>
                  <a:pt x="1497" y="1784"/>
                </a:lnTo>
                <a:lnTo>
                  <a:pt x="1491" y="1784"/>
                </a:lnTo>
                <a:lnTo>
                  <a:pt x="1491" y="1791"/>
                </a:lnTo>
                <a:lnTo>
                  <a:pt x="1485" y="1791"/>
                </a:lnTo>
                <a:lnTo>
                  <a:pt x="1479" y="1791"/>
                </a:lnTo>
                <a:lnTo>
                  <a:pt x="1479" y="1797"/>
                </a:lnTo>
                <a:lnTo>
                  <a:pt x="1473" y="1797"/>
                </a:lnTo>
                <a:lnTo>
                  <a:pt x="1473" y="1803"/>
                </a:lnTo>
                <a:lnTo>
                  <a:pt x="1467" y="1803"/>
                </a:lnTo>
                <a:lnTo>
                  <a:pt x="1461" y="1803"/>
                </a:lnTo>
                <a:lnTo>
                  <a:pt x="1455" y="1803"/>
                </a:lnTo>
                <a:lnTo>
                  <a:pt x="1455" y="1797"/>
                </a:lnTo>
                <a:lnTo>
                  <a:pt x="1455" y="1803"/>
                </a:lnTo>
                <a:lnTo>
                  <a:pt x="1455" y="1797"/>
                </a:lnTo>
                <a:lnTo>
                  <a:pt x="1449" y="1797"/>
                </a:lnTo>
                <a:lnTo>
                  <a:pt x="1449" y="1803"/>
                </a:lnTo>
                <a:lnTo>
                  <a:pt x="1443" y="1803"/>
                </a:lnTo>
                <a:lnTo>
                  <a:pt x="1436" y="1803"/>
                </a:lnTo>
                <a:lnTo>
                  <a:pt x="1436" y="1797"/>
                </a:lnTo>
                <a:lnTo>
                  <a:pt x="1430" y="1803"/>
                </a:lnTo>
                <a:lnTo>
                  <a:pt x="1430" y="1797"/>
                </a:lnTo>
                <a:lnTo>
                  <a:pt x="1430" y="1803"/>
                </a:lnTo>
                <a:lnTo>
                  <a:pt x="1424" y="1803"/>
                </a:lnTo>
                <a:lnTo>
                  <a:pt x="1418" y="1803"/>
                </a:lnTo>
                <a:lnTo>
                  <a:pt x="1412" y="1803"/>
                </a:lnTo>
                <a:lnTo>
                  <a:pt x="1412" y="1797"/>
                </a:lnTo>
                <a:lnTo>
                  <a:pt x="1406" y="1797"/>
                </a:lnTo>
                <a:lnTo>
                  <a:pt x="1406" y="1791"/>
                </a:lnTo>
                <a:lnTo>
                  <a:pt x="1412" y="1791"/>
                </a:lnTo>
                <a:lnTo>
                  <a:pt x="1412" y="1784"/>
                </a:lnTo>
                <a:lnTo>
                  <a:pt x="1406" y="1778"/>
                </a:lnTo>
                <a:lnTo>
                  <a:pt x="1400" y="1778"/>
                </a:lnTo>
                <a:lnTo>
                  <a:pt x="1400" y="1772"/>
                </a:lnTo>
                <a:lnTo>
                  <a:pt x="1394" y="1772"/>
                </a:lnTo>
                <a:lnTo>
                  <a:pt x="1394" y="1766"/>
                </a:lnTo>
                <a:lnTo>
                  <a:pt x="1388" y="1766"/>
                </a:lnTo>
                <a:lnTo>
                  <a:pt x="1382" y="1766"/>
                </a:lnTo>
                <a:lnTo>
                  <a:pt x="1388" y="1766"/>
                </a:lnTo>
                <a:lnTo>
                  <a:pt x="1388" y="1760"/>
                </a:lnTo>
                <a:lnTo>
                  <a:pt x="1394" y="1760"/>
                </a:lnTo>
                <a:lnTo>
                  <a:pt x="1388" y="1760"/>
                </a:lnTo>
                <a:lnTo>
                  <a:pt x="1388" y="1754"/>
                </a:lnTo>
                <a:lnTo>
                  <a:pt x="1388" y="1748"/>
                </a:lnTo>
                <a:lnTo>
                  <a:pt x="1382" y="1748"/>
                </a:lnTo>
                <a:lnTo>
                  <a:pt x="1382" y="1754"/>
                </a:lnTo>
                <a:lnTo>
                  <a:pt x="1382" y="1760"/>
                </a:lnTo>
                <a:lnTo>
                  <a:pt x="1376" y="1760"/>
                </a:lnTo>
                <a:lnTo>
                  <a:pt x="1376" y="1754"/>
                </a:lnTo>
                <a:lnTo>
                  <a:pt x="1370" y="1754"/>
                </a:lnTo>
                <a:lnTo>
                  <a:pt x="1370" y="1748"/>
                </a:lnTo>
                <a:lnTo>
                  <a:pt x="1364" y="1748"/>
                </a:lnTo>
                <a:lnTo>
                  <a:pt x="1358" y="1748"/>
                </a:lnTo>
                <a:lnTo>
                  <a:pt x="1358" y="1741"/>
                </a:lnTo>
                <a:lnTo>
                  <a:pt x="1352" y="1741"/>
                </a:lnTo>
                <a:lnTo>
                  <a:pt x="1352" y="1748"/>
                </a:lnTo>
                <a:lnTo>
                  <a:pt x="1346" y="1748"/>
                </a:lnTo>
                <a:lnTo>
                  <a:pt x="1346" y="1741"/>
                </a:lnTo>
                <a:lnTo>
                  <a:pt x="1340" y="1741"/>
                </a:lnTo>
                <a:lnTo>
                  <a:pt x="1340" y="1748"/>
                </a:lnTo>
                <a:lnTo>
                  <a:pt x="1340" y="1741"/>
                </a:lnTo>
                <a:lnTo>
                  <a:pt x="1340" y="1735"/>
                </a:lnTo>
                <a:lnTo>
                  <a:pt x="1334" y="1735"/>
                </a:lnTo>
                <a:lnTo>
                  <a:pt x="1328" y="1735"/>
                </a:lnTo>
                <a:lnTo>
                  <a:pt x="1322" y="1735"/>
                </a:lnTo>
                <a:lnTo>
                  <a:pt x="1328" y="1735"/>
                </a:lnTo>
                <a:lnTo>
                  <a:pt x="1328" y="1729"/>
                </a:lnTo>
                <a:lnTo>
                  <a:pt x="1334" y="1729"/>
                </a:lnTo>
                <a:lnTo>
                  <a:pt x="1334" y="1723"/>
                </a:lnTo>
                <a:lnTo>
                  <a:pt x="1328" y="1723"/>
                </a:lnTo>
                <a:lnTo>
                  <a:pt x="1328" y="1729"/>
                </a:lnTo>
                <a:lnTo>
                  <a:pt x="1322" y="1729"/>
                </a:lnTo>
                <a:lnTo>
                  <a:pt x="1322" y="1723"/>
                </a:lnTo>
                <a:lnTo>
                  <a:pt x="1328" y="1717"/>
                </a:lnTo>
                <a:lnTo>
                  <a:pt x="1322" y="1717"/>
                </a:lnTo>
                <a:lnTo>
                  <a:pt x="1322" y="1711"/>
                </a:lnTo>
                <a:lnTo>
                  <a:pt x="1316" y="1711"/>
                </a:lnTo>
                <a:lnTo>
                  <a:pt x="1310" y="1711"/>
                </a:lnTo>
                <a:lnTo>
                  <a:pt x="1310" y="1704"/>
                </a:lnTo>
                <a:lnTo>
                  <a:pt x="1304" y="1704"/>
                </a:lnTo>
                <a:lnTo>
                  <a:pt x="1304" y="1711"/>
                </a:lnTo>
                <a:lnTo>
                  <a:pt x="1310" y="1711"/>
                </a:lnTo>
                <a:lnTo>
                  <a:pt x="1310" y="1717"/>
                </a:lnTo>
                <a:lnTo>
                  <a:pt x="1310" y="1723"/>
                </a:lnTo>
                <a:lnTo>
                  <a:pt x="1310" y="1729"/>
                </a:lnTo>
                <a:lnTo>
                  <a:pt x="1304" y="1729"/>
                </a:lnTo>
                <a:lnTo>
                  <a:pt x="1304" y="1723"/>
                </a:lnTo>
                <a:lnTo>
                  <a:pt x="1304" y="1717"/>
                </a:lnTo>
                <a:lnTo>
                  <a:pt x="1298" y="1717"/>
                </a:lnTo>
                <a:lnTo>
                  <a:pt x="1292" y="1717"/>
                </a:lnTo>
                <a:lnTo>
                  <a:pt x="1292" y="1723"/>
                </a:lnTo>
                <a:lnTo>
                  <a:pt x="1286" y="1717"/>
                </a:lnTo>
                <a:lnTo>
                  <a:pt x="1286" y="1723"/>
                </a:lnTo>
                <a:lnTo>
                  <a:pt x="1280" y="1729"/>
                </a:lnTo>
                <a:lnTo>
                  <a:pt x="1273" y="1723"/>
                </a:lnTo>
                <a:lnTo>
                  <a:pt x="1280" y="1723"/>
                </a:lnTo>
                <a:lnTo>
                  <a:pt x="1280" y="1717"/>
                </a:lnTo>
                <a:lnTo>
                  <a:pt x="1280" y="1711"/>
                </a:lnTo>
                <a:lnTo>
                  <a:pt x="1273" y="1711"/>
                </a:lnTo>
                <a:lnTo>
                  <a:pt x="1267" y="1711"/>
                </a:lnTo>
                <a:lnTo>
                  <a:pt x="1261" y="1711"/>
                </a:lnTo>
                <a:lnTo>
                  <a:pt x="1261" y="1704"/>
                </a:lnTo>
                <a:lnTo>
                  <a:pt x="1255" y="1704"/>
                </a:lnTo>
                <a:lnTo>
                  <a:pt x="1255" y="1711"/>
                </a:lnTo>
                <a:lnTo>
                  <a:pt x="1255" y="1717"/>
                </a:lnTo>
                <a:lnTo>
                  <a:pt x="1255" y="1723"/>
                </a:lnTo>
                <a:lnTo>
                  <a:pt x="1255" y="1729"/>
                </a:lnTo>
                <a:lnTo>
                  <a:pt x="1249" y="1729"/>
                </a:lnTo>
                <a:lnTo>
                  <a:pt x="1243" y="1729"/>
                </a:lnTo>
                <a:lnTo>
                  <a:pt x="1237" y="1723"/>
                </a:lnTo>
                <a:lnTo>
                  <a:pt x="1225" y="1717"/>
                </a:lnTo>
                <a:lnTo>
                  <a:pt x="1219" y="1717"/>
                </a:lnTo>
                <a:lnTo>
                  <a:pt x="1213" y="1717"/>
                </a:lnTo>
                <a:lnTo>
                  <a:pt x="1183" y="1704"/>
                </a:lnTo>
                <a:lnTo>
                  <a:pt x="1177" y="1704"/>
                </a:lnTo>
                <a:lnTo>
                  <a:pt x="1141" y="1692"/>
                </a:lnTo>
                <a:lnTo>
                  <a:pt x="1098" y="1680"/>
                </a:lnTo>
                <a:lnTo>
                  <a:pt x="1086" y="1680"/>
                </a:lnTo>
                <a:lnTo>
                  <a:pt x="1056" y="1674"/>
                </a:lnTo>
                <a:lnTo>
                  <a:pt x="1050" y="1674"/>
                </a:lnTo>
                <a:lnTo>
                  <a:pt x="1044" y="1674"/>
                </a:lnTo>
                <a:lnTo>
                  <a:pt x="1038" y="1674"/>
                </a:lnTo>
                <a:lnTo>
                  <a:pt x="1032" y="1674"/>
                </a:lnTo>
                <a:lnTo>
                  <a:pt x="1026" y="1668"/>
                </a:lnTo>
                <a:lnTo>
                  <a:pt x="1014" y="1668"/>
                </a:lnTo>
                <a:lnTo>
                  <a:pt x="996" y="1668"/>
                </a:lnTo>
                <a:lnTo>
                  <a:pt x="966" y="1661"/>
                </a:lnTo>
                <a:lnTo>
                  <a:pt x="947" y="1661"/>
                </a:lnTo>
                <a:lnTo>
                  <a:pt x="941" y="1661"/>
                </a:lnTo>
                <a:lnTo>
                  <a:pt x="923" y="1661"/>
                </a:lnTo>
                <a:lnTo>
                  <a:pt x="917" y="1655"/>
                </a:lnTo>
                <a:lnTo>
                  <a:pt x="911" y="1655"/>
                </a:lnTo>
                <a:lnTo>
                  <a:pt x="899" y="1655"/>
                </a:lnTo>
                <a:lnTo>
                  <a:pt x="893" y="1655"/>
                </a:lnTo>
                <a:lnTo>
                  <a:pt x="893" y="1649"/>
                </a:lnTo>
                <a:lnTo>
                  <a:pt x="893" y="1643"/>
                </a:lnTo>
                <a:lnTo>
                  <a:pt x="899" y="1643"/>
                </a:lnTo>
                <a:lnTo>
                  <a:pt x="899" y="1637"/>
                </a:lnTo>
                <a:lnTo>
                  <a:pt x="905" y="1637"/>
                </a:lnTo>
                <a:lnTo>
                  <a:pt x="905" y="1631"/>
                </a:lnTo>
                <a:lnTo>
                  <a:pt x="911" y="1631"/>
                </a:lnTo>
                <a:lnTo>
                  <a:pt x="911" y="1625"/>
                </a:lnTo>
                <a:lnTo>
                  <a:pt x="905" y="1625"/>
                </a:lnTo>
                <a:lnTo>
                  <a:pt x="899" y="1625"/>
                </a:lnTo>
                <a:lnTo>
                  <a:pt x="899" y="1631"/>
                </a:lnTo>
                <a:lnTo>
                  <a:pt x="893" y="1631"/>
                </a:lnTo>
                <a:lnTo>
                  <a:pt x="893" y="1637"/>
                </a:lnTo>
                <a:lnTo>
                  <a:pt x="887" y="1637"/>
                </a:lnTo>
                <a:lnTo>
                  <a:pt x="881" y="1637"/>
                </a:lnTo>
                <a:lnTo>
                  <a:pt x="881" y="1631"/>
                </a:lnTo>
                <a:lnTo>
                  <a:pt x="881" y="1625"/>
                </a:lnTo>
                <a:lnTo>
                  <a:pt x="881" y="1618"/>
                </a:lnTo>
                <a:lnTo>
                  <a:pt x="881" y="1612"/>
                </a:lnTo>
                <a:lnTo>
                  <a:pt x="887" y="1606"/>
                </a:lnTo>
                <a:lnTo>
                  <a:pt x="893" y="1606"/>
                </a:lnTo>
                <a:lnTo>
                  <a:pt x="893" y="1612"/>
                </a:lnTo>
                <a:lnTo>
                  <a:pt x="899" y="1612"/>
                </a:lnTo>
                <a:lnTo>
                  <a:pt x="905" y="1612"/>
                </a:lnTo>
                <a:lnTo>
                  <a:pt x="905" y="1606"/>
                </a:lnTo>
                <a:lnTo>
                  <a:pt x="905" y="1600"/>
                </a:lnTo>
                <a:lnTo>
                  <a:pt x="905" y="1594"/>
                </a:lnTo>
                <a:lnTo>
                  <a:pt x="899" y="1594"/>
                </a:lnTo>
                <a:lnTo>
                  <a:pt x="899" y="1588"/>
                </a:lnTo>
                <a:lnTo>
                  <a:pt x="893" y="1588"/>
                </a:lnTo>
                <a:lnTo>
                  <a:pt x="887" y="1588"/>
                </a:lnTo>
                <a:lnTo>
                  <a:pt x="887" y="1581"/>
                </a:lnTo>
                <a:lnTo>
                  <a:pt x="893" y="1581"/>
                </a:lnTo>
                <a:lnTo>
                  <a:pt x="899" y="1581"/>
                </a:lnTo>
                <a:lnTo>
                  <a:pt x="899" y="1575"/>
                </a:lnTo>
                <a:lnTo>
                  <a:pt x="905" y="1575"/>
                </a:lnTo>
                <a:lnTo>
                  <a:pt x="911" y="1575"/>
                </a:lnTo>
                <a:lnTo>
                  <a:pt x="911" y="1569"/>
                </a:lnTo>
                <a:lnTo>
                  <a:pt x="911" y="1563"/>
                </a:lnTo>
                <a:lnTo>
                  <a:pt x="905" y="1563"/>
                </a:lnTo>
                <a:lnTo>
                  <a:pt x="905" y="1557"/>
                </a:lnTo>
                <a:lnTo>
                  <a:pt x="899" y="1557"/>
                </a:lnTo>
                <a:lnTo>
                  <a:pt x="893" y="1557"/>
                </a:lnTo>
                <a:lnTo>
                  <a:pt x="893" y="1551"/>
                </a:lnTo>
                <a:lnTo>
                  <a:pt x="887" y="1551"/>
                </a:lnTo>
                <a:lnTo>
                  <a:pt x="887" y="1545"/>
                </a:lnTo>
                <a:lnTo>
                  <a:pt x="887" y="1538"/>
                </a:lnTo>
                <a:lnTo>
                  <a:pt x="881" y="1538"/>
                </a:lnTo>
                <a:lnTo>
                  <a:pt x="881" y="1532"/>
                </a:lnTo>
                <a:lnTo>
                  <a:pt x="881" y="1526"/>
                </a:lnTo>
                <a:lnTo>
                  <a:pt x="881" y="1520"/>
                </a:lnTo>
                <a:lnTo>
                  <a:pt x="887" y="1520"/>
                </a:lnTo>
                <a:lnTo>
                  <a:pt x="887" y="1514"/>
                </a:lnTo>
                <a:lnTo>
                  <a:pt x="893" y="1514"/>
                </a:lnTo>
                <a:lnTo>
                  <a:pt x="893" y="1508"/>
                </a:lnTo>
                <a:lnTo>
                  <a:pt x="899" y="1508"/>
                </a:lnTo>
                <a:lnTo>
                  <a:pt x="905" y="1508"/>
                </a:lnTo>
                <a:lnTo>
                  <a:pt x="905" y="1501"/>
                </a:lnTo>
                <a:lnTo>
                  <a:pt x="899" y="1501"/>
                </a:lnTo>
                <a:lnTo>
                  <a:pt x="899" y="1495"/>
                </a:lnTo>
                <a:lnTo>
                  <a:pt x="893" y="1495"/>
                </a:lnTo>
                <a:lnTo>
                  <a:pt x="887" y="1501"/>
                </a:lnTo>
                <a:lnTo>
                  <a:pt x="887" y="1495"/>
                </a:lnTo>
                <a:lnTo>
                  <a:pt x="881" y="1495"/>
                </a:lnTo>
                <a:lnTo>
                  <a:pt x="887" y="1489"/>
                </a:lnTo>
                <a:lnTo>
                  <a:pt x="887" y="1483"/>
                </a:lnTo>
                <a:lnTo>
                  <a:pt x="893" y="1483"/>
                </a:lnTo>
                <a:lnTo>
                  <a:pt x="893" y="1477"/>
                </a:lnTo>
                <a:lnTo>
                  <a:pt x="893" y="1483"/>
                </a:lnTo>
                <a:lnTo>
                  <a:pt x="899" y="1483"/>
                </a:lnTo>
                <a:lnTo>
                  <a:pt x="905" y="1483"/>
                </a:lnTo>
                <a:lnTo>
                  <a:pt x="905" y="1489"/>
                </a:lnTo>
                <a:lnTo>
                  <a:pt x="905" y="1483"/>
                </a:lnTo>
                <a:lnTo>
                  <a:pt x="911" y="1483"/>
                </a:lnTo>
                <a:lnTo>
                  <a:pt x="911" y="1477"/>
                </a:lnTo>
                <a:lnTo>
                  <a:pt x="911" y="1471"/>
                </a:lnTo>
                <a:lnTo>
                  <a:pt x="905" y="1471"/>
                </a:lnTo>
                <a:lnTo>
                  <a:pt x="911" y="1471"/>
                </a:lnTo>
                <a:lnTo>
                  <a:pt x="905" y="1471"/>
                </a:lnTo>
                <a:lnTo>
                  <a:pt x="905" y="1465"/>
                </a:lnTo>
                <a:lnTo>
                  <a:pt x="899" y="1465"/>
                </a:lnTo>
                <a:lnTo>
                  <a:pt x="893" y="1465"/>
                </a:lnTo>
                <a:lnTo>
                  <a:pt x="893" y="1458"/>
                </a:lnTo>
                <a:lnTo>
                  <a:pt x="899" y="1458"/>
                </a:lnTo>
                <a:lnTo>
                  <a:pt x="899" y="1452"/>
                </a:lnTo>
                <a:lnTo>
                  <a:pt x="899" y="1446"/>
                </a:lnTo>
                <a:lnTo>
                  <a:pt x="899" y="1440"/>
                </a:lnTo>
                <a:lnTo>
                  <a:pt x="905" y="1440"/>
                </a:lnTo>
                <a:lnTo>
                  <a:pt x="911" y="1440"/>
                </a:lnTo>
                <a:lnTo>
                  <a:pt x="917" y="1440"/>
                </a:lnTo>
                <a:lnTo>
                  <a:pt x="923" y="1434"/>
                </a:lnTo>
                <a:lnTo>
                  <a:pt x="923" y="1428"/>
                </a:lnTo>
                <a:lnTo>
                  <a:pt x="923" y="1421"/>
                </a:lnTo>
                <a:lnTo>
                  <a:pt x="923" y="1415"/>
                </a:lnTo>
                <a:lnTo>
                  <a:pt x="929" y="1415"/>
                </a:lnTo>
                <a:lnTo>
                  <a:pt x="929" y="1409"/>
                </a:lnTo>
                <a:lnTo>
                  <a:pt x="935" y="1409"/>
                </a:lnTo>
                <a:lnTo>
                  <a:pt x="941" y="1409"/>
                </a:lnTo>
                <a:lnTo>
                  <a:pt x="947" y="1409"/>
                </a:lnTo>
                <a:lnTo>
                  <a:pt x="947" y="1403"/>
                </a:lnTo>
                <a:lnTo>
                  <a:pt x="941" y="1403"/>
                </a:lnTo>
                <a:lnTo>
                  <a:pt x="935" y="1397"/>
                </a:lnTo>
                <a:lnTo>
                  <a:pt x="929" y="1397"/>
                </a:lnTo>
                <a:lnTo>
                  <a:pt x="929" y="1391"/>
                </a:lnTo>
                <a:lnTo>
                  <a:pt x="929" y="1385"/>
                </a:lnTo>
                <a:lnTo>
                  <a:pt x="923" y="1391"/>
                </a:lnTo>
                <a:lnTo>
                  <a:pt x="923" y="1397"/>
                </a:lnTo>
                <a:lnTo>
                  <a:pt x="917" y="1397"/>
                </a:lnTo>
                <a:lnTo>
                  <a:pt x="917" y="1391"/>
                </a:lnTo>
                <a:lnTo>
                  <a:pt x="917" y="1385"/>
                </a:lnTo>
                <a:lnTo>
                  <a:pt x="923" y="1385"/>
                </a:lnTo>
                <a:lnTo>
                  <a:pt x="929" y="1378"/>
                </a:lnTo>
                <a:lnTo>
                  <a:pt x="929" y="1372"/>
                </a:lnTo>
                <a:lnTo>
                  <a:pt x="935" y="1372"/>
                </a:lnTo>
                <a:lnTo>
                  <a:pt x="941" y="1372"/>
                </a:lnTo>
                <a:lnTo>
                  <a:pt x="941" y="1378"/>
                </a:lnTo>
                <a:lnTo>
                  <a:pt x="947" y="1378"/>
                </a:lnTo>
                <a:lnTo>
                  <a:pt x="947" y="1385"/>
                </a:lnTo>
                <a:lnTo>
                  <a:pt x="954" y="1385"/>
                </a:lnTo>
                <a:lnTo>
                  <a:pt x="960" y="1378"/>
                </a:lnTo>
                <a:lnTo>
                  <a:pt x="954" y="1378"/>
                </a:lnTo>
                <a:lnTo>
                  <a:pt x="954" y="1372"/>
                </a:lnTo>
                <a:lnTo>
                  <a:pt x="947" y="1372"/>
                </a:lnTo>
                <a:lnTo>
                  <a:pt x="941" y="1372"/>
                </a:lnTo>
                <a:lnTo>
                  <a:pt x="941" y="1366"/>
                </a:lnTo>
                <a:lnTo>
                  <a:pt x="935" y="1366"/>
                </a:lnTo>
                <a:lnTo>
                  <a:pt x="929" y="1354"/>
                </a:lnTo>
                <a:lnTo>
                  <a:pt x="929" y="1348"/>
                </a:lnTo>
                <a:lnTo>
                  <a:pt x="935" y="1348"/>
                </a:lnTo>
                <a:lnTo>
                  <a:pt x="941" y="1348"/>
                </a:lnTo>
                <a:lnTo>
                  <a:pt x="941" y="1341"/>
                </a:lnTo>
                <a:lnTo>
                  <a:pt x="941" y="1335"/>
                </a:lnTo>
                <a:lnTo>
                  <a:pt x="935" y="1335"/>
                </a:lnTo>
                <a:lnTo>
                  <a:pt x="929" y="1335"/>
                </a:lnTo>
                <a:lnTo>
                  <a:pt x="929" y="1341"/>
                </a:lnTo>
                <a:lnTo>
                  <a:pt x="923" y="1348"/>
                </a:lnTo>
                <a:lnTo>
                  <a:pt x="923" y="1341"/>
                </a:lnTo>
                <a:lnTo>
                  <a:pt x="917" y="1341"/>
                </a:lnTo>
                <a:lnTo>
                  <a:pt x="917" y="1335"/>
                </a:lnTo>
                <a:lnTo>
                  <a:pt x="917" y="1329"/>
                </a:lnTo>
                <a:lnTo>
                  <a:pt x="911" y="1329"/>
                </a:lnTo>
                <a:lnTo>
                  <a:pt x="905" y="1329"/>
                </a:lnTo>
                <a:lnTo>
                  <a:pt x="899" y="1329"/>
                </a:lnTo>
                <a:lnTo>
                  <a:pt x="893" y="1329"/>
                </a:lnTo>
                <a:lnTo>
                  <a:pt x="887" y="1329"/>
                </a:lnTo>
                <a:lnTo>
                  <a:pt x="881" y="1329"/>
                </a:lnTo>
                <a:lnTo>
                  <a:pt x="875" y="1329"/>
                </a:lnTo>
                <a:lnTo>
                  <a:pt x="869" y="1329"/>
                </a:lnTo>
                <a:lnTo>
                  <a:pt x="863" y="1329"/>
                </a:lnTo>
                <a:lnTo>
                  <a:pt x="857" y="1329"/>
                </a:lnTo>
                <a:lnTo>
                  <a:pt x="851" y="1329"/>
                </a:lnTo>
                <a:lnTo>
                  <a:pt x="851" y="1323"/>
                </a:lnTo>
                <a:lnTo>
                  <a:pt x="857" y="1323"/>
                </a:lnTo>
                <a:lnTo>
                  <a:pt x="857" y="1317"/>
                </a:lnTo>
                <a:lnTo>
                  <a:pt x="857" y="1311"/>
                </a:lnTo>
                <a:lnTo>
                  <a:pt x="857" y="1305"/>
                </a:lnTo>
                <a:lnTo>
                  <a:pt x="863" y="1305"/>
                </a:lnTo>
                <a:lnTo>
                  <a:pt x="863" y="1298"/>
                </a:lnTo>
                <a:lnTo>
                  <a:pt x="857" y="1292"/>
                </a:lnTo>
                <a:lnTo>
                  <a:pt x="851" y="1298"/>
                </a:lnTo>
                <a:lnTo>
                  <a:pt x="845" y="1298"/>
                </a:lnTo>
                <a:lnTo>
                  <a:pt x="845" y="1292"/>
                </a:lnTo>
                <a:lnTo>
                  <a:pt x="839" y="1292"/>
                </a:lnTo>
                <a:lnTo>
                  <a:pt x="839" y="1286"/>
                </a:lnTo>
                <a:lnTo>
                  <a:pt x="833" y="1286"/>
                </a:lnTo>
                <a:lnTo>
                  <a:pt x="827" y="1286"/>
                </a:lnTo>
                <a:lnTo>
                  <a:pt x="821" y="1286"/>
                </a:lnTo>
                <a:lnTo>
                  <a:pt x="821" y="1292"/>
                </a:lnTo>
                <a:lnTo>
                  <a:pt x="821" y="1298"/>
                </a:lnTo>
                <a:lnTo>
                  <a:pt x="815" y="1298"/>
                </a:lnTo>
                <a:lnTo>
                  <a:pt x="815" y="1292"/>
                </a:lnTo>
                <a:lnTo>
                  <a:pt x="809" y="1292"/>
                </a:lnTo>
                <a:lnTo>
                  <a:pt x="803" y="1292"/>
                </a:lnTo>
                <a:lnTo>
                  <a:pt x="803" y="1286"/>
                </a:lnTo>
                <a:lnTo>
                  <a:pt x="797" y="1286"/>
                </a:lnTo>
                <a:lnTo>
                  <a:pt x="797" y="1280"/>
                </a:lnTo>
                <a:lnTo>
                  <a:pt x="803" y="1280"/>
                </a:lnTo>
                <a:lnTo>
                  <a:pt x="803" y="1274"/>
                </a:lnTo>
                <a:lnTo>
                  <a:pt x="797" y="1274"/>
                </a:lnTo>
                <a:lnTo>
                  <a:pt x="791" y="1280"/>
                </a:lnTo>
                <a:lnTo>
                  <a:pt x="784" y="1280"/>
                </a:lnTo>
                <a:lnTo>
                  <a:pt x="778" y="1280"/>
                </a:lnTo>
                <a:lnTo>
                  <a:pt x="772" y="1280"/>
                </a:lnTo>
                <a:lnTo>
                  <a:pt x="772" y="1286"/>
                </a:lnTo>
                <a:lnTo>
                  <a:pt x="766" y="1286"/>
                </a:lnTo>
                <a:lnTo>
                  <a:pt x="760" y="1286"/>
                </a:lnTo>
                <a:lnTo>
                  <a:pt x="754" y="1280"/>
                </a:lnTo>
                <a:lnTo>
                  <a:pt x="754" y="1274"/>
                </a:lnTo>
                <a:lnTo>
                  <a:pt x="760" y="1274"/>
                </a:lnTo>
                <a:lnTo>
                  <a:pt x="760" y="1268"/>
                </a:lnTo>
                <a:lnTo>
                  <a:pt x="754" y="1268"/>
                </a:lnTo>
                <a:lnTo>
                  <a:pt x="748" y="1268"/>
                </a:lnTo>
                <a:lnTo>
                  <a:pt x="742" y="1268"/>
                </a:lnTo>
                <a:lnTo>
                  <a:pt x="742" y="1274"/>
                </a:lnTo>
                <a:lnTo>
                  <a:pt x="736" y="1274"/>
                </a:lnTo>
                <a:lnTo>
                  <a:pt x="736" y="1280"/>
                </a:lnTo>
                <a:lnTo>
                  <a:pt x="730" y="1280"/>
                </a:lnTo>
                <a:lnTo>
                  <a:pt x="724" y="1280"/>
                </a:lnTo>
                <a:lnTo>
                  <a:pt x="724" y="1274"/>
                </a:lnTo>
                <a:lnTo>
                  <a:pt x="718" y="1274"/>
                </a:lnTo>
                <a:lnTo>
                  <a:pt x="718" y="1268"/>
                </a:lnTo>
                <a:lnTo>
                  <a:pt x="724" y="1268"/>
                </a:lnTo>
                <a:lnTo>
                  <a:pt x="730" y="1268"/>
                </a:lnTo>
                <a:lnTo>
                  <a:pt x="736" y="1268"/>
                </a:lnTo>
                <a:lnTo>
                  <a:pt x="742" y="1268"/>
                </a:lnTo>
                <a:lnTo>
                  <a:pt x="742" y="1262"/>
                </a:lnTo>
                <a:lnTo>
                  <a:pt x="748" y="1262"/>
                </a:lnTo>
                <a:lnTo>
                  <a:pt x="748" y="1255"/>
                </a:lnTo>
                <a:lnTo>
                  <a:pt x="748" y="1249"/>
                </a:lnTo>
                <a:lnTo>
                  <a:pt x="742" y="1249"/>
                </a:lnTo>
                <a:lnTo>
                  <a:pt x="742" y="1243"/>
                </a:lnTo>
                <a:lnTo>
                  <a:pt x="742" y="1237"/>
                </a:lnTo>
                <a:lnTo>
                  <a:pt x="736" y="1237"/>
                </a:lnTo>
                <a:lnTo>
                  <a:pt x="730" y="1237"/>
                </a:lnTo>
                <a:lnTo>
                  <a:pt x="730" y="1243"/>
                </a:lnTo>
                <a:lnTo>
                  <a:pt x="724" y="1243"/>
                </a:lnTo>
                <a:lnTo>
                  <a:pt x="718" y="1243"/>
                </a:lnTo>
                <a:lnTo>
                  <a:pt x="712" y="1243"/>
                </a:lnTo>
                <a:lnTo>
                  <a:pt x="712" y="1237"/>
                </a:lnTo>
                <a:lnTo>
                  <a:pt x="712" y="1231"/>
                </a:lnTo>
                <a:lnTo>
                  <a:pt x="712" y="1225"/>
                </a:lnTo>
                <a:lnTo>
                  <a:pt x="712" y="1218"/>
                </a:lnTo>
                <a:lnTo>
                  <a:pt x="706" y="1218"/>
                </a:lnTo>
                <a:lnTo>
                  <a:pt x="706" y="1212"/>
                </a:lnTo>
                <a:lnTo>
                  <a:pt x="712" y="1212"/>
                </a:lnTo>
                <a:lnTo>
                  <a:pt x="706" y="1212"/>
                </a:lnTo>
                <a:lnTo>
                  <a:pt x="706" y="1206"/>
                </a:lnTo>
                <a:lnTo>
                  <a:pt x="706" y="1200"/>
                </a:lnTo>
                <a:lnTo>
                  <a:pt x="712" y="1200"/>
                </a:lnTo>
                <a:lnTo>
                  <a:pt x="712" y="1194"/>
                </a:lnTo>
                <a:lnTo>
                  <a:pt x="718" y="1194"/>
                </a:lnTo>
                <a:lnTo>
                  <a:pt x="718" y="1188"/>
                </a:lnTo>
                <a:lnTo>
                  <a:pt x="724" y="1188"/>
                </a:lnTo>
                <a:lnTo>
                  <a:pt x="724" y="1182"/>
                </a:lnTo>
                <a:lnTo>
                  <a:pt x="724" y="1175"/>
                </a:lnTo>
                <a:lnTo>
                  <a:pt x="718" y="1175"/>
                </a:lnTo>
                <a:lnTo>
                  <a:pt x="718" y="1169"/>
                </a:lnTo>
                <a:lnTo>
                  <a:pt x="712" y="1169"/>
                </a:lnTo>
                <a:lnTo>
                  <a:pt x="712" y="1175"/>
                </a:lnTo>
                <a:lnTo>
                  <a:pt x="712" y="1182"/>
                </a:lnTo>
                <a:lnTo>
                  <a:pt x="712" y="1188"/>
                </a:lnTo>
                <a:lnTo>
                  <a:pt x="706" y="1188"/>
                </a:lnTo>
                <a:lnTo>
                  <a:pt x="700" y="1188"/>
                </a:lnTo>
                <a:lnTo>
                  <a:pt x="694" y="1188"/>
                </a:lnTo>
                <a:lnTo>
                  <a:pt x="694" y="1182"/>
                </a:lnTo>
                <a:lnTo>
                  <a:pt x="688" y="1182"/>
                </a:lnTo>
                <a:lnTo>
                  <a:pt x="688" y="1175"/>
                </a:lnTo>
                <a:lnTo>
                  <a:pt x="694" y="1175"/>
                </a:lnTo>
                <a:lnTo>
                  <a:pt x="700" y="1175"/>
                </a:lnTo>
                <a:lnTo>
                  <a:pt x="700" y="1169"/>
                </a:lnTo>
                <a:lnTo>
                  <a:pt x="700" y="1163"/>
                </a:lnTo>
                <a:lnTo>
                  <a:pt x="700" y="1157"/>
                </a:lnTo>
                <a:lnTo>
                  <a:pt x="700" y="1151"/>
                </a:lnTo>
                <a:lnTo>
                  <a:pt x="700" y="1145"/>
                </a:lnTo>
                <a:lnTo>
                  <a:pt x="694" y="1145"/>
                </a:lnTo>
                <a:lnTo>
                  <a:pt x="694" y="1138"/>
                </a:lnTo>
                <a:lnTo>
                  <a:pt x="694" y="1132"/>
                </a:lnTo>
                <a:lnTo>
                  <a:pt x="700" y="1132"/>
                </a:lnTo>
                <a:lnTo>
                  <a:pt x="700" y="1126"/>
                </a:lnTo>
                <a:lnTo>
                  <a:pt x="694" y="1120"/>
                </a:lnTo>
                <a:lnTo>
                  <a:pt x="688" y="1114"/>
                </a:lnTo>
                <a:lnTo>
                  <a:pt x="682" y="1108"/>
                </a:lnTo>
                <a:lnTo>
                  <a:pt x="682" y="1095"/>
                </a:lnTo>
                <a:lnTo>
                  <a:pt x="676" y="1089"/>
                </a:lnTo>
                <a:lnTo>
                  <a:pt x="676" y="1083"/>
                </a:lnTo>
                <a:lnTo>
                  <a:pt x="676" y="1077"/>
                </a:lnTo>
                <a:lnTo>
                  <a:pt x="670" y="1077"/>
                </a:lnTo>
                <a:lnTo>
                  <a:pt x="658" y="1071"/>
                </a:lnTo>
                <a:lnTo>
                  <a:pt x="658" y="1065"/>
                </a:lnTo>
                <a:lnTo>
                  <a:pt x="652" y="1065"/>
                </a:lnTo>
                <a:lnTo>
                  <a:pt x="652" y="1058"/>
                </a:lnTo>
                <a:lnTo>
                  <a:pt x="652" y="1052"/>
                </a:lnTo>
                <a:lnTo>
                  <a:pt x="652" y="1046"/>
                </a:lnTo>
                <a:lnTo>
                  <a:pt x="646" y="1046"/>
                </a:lnTo>
                <a:lnTo>
                  <a:pt x="640" y="1040"/>
                </a:lnTo>
                <a:lnTo>
                  <a:pt x="628" y="1034"/>
                </a:lnTo>
                <a:lnTo>
                  <a:pt x="615" y="1028"/>
                </a:lnTo>
                <a:lnTo>
                  <a:pt x="615" y="1022"/>
                </a:lnTo>
                <a:lnTo>
                  <a:pt x="609" y="1022"/>
                </a:lnTo>
                <a:lnTo>
                  <a:pt x="609" y="1015"/>
                </a:lnTo>
                <a:lnTo>
                  <a:pt x="603" y="1015"/>
                </a:lnTo>
                <a:lnTo>
                  <a:pt x="603" y="1009"/>
                </a:lnTo>
                <a:lnTo>
                  <a:pt x="597" y="1009"/>
                </a:lnTo>
                <a:lnTo>
                  <a:pt x="591" y="1009"/>
                </a:lnTo>
                <a:lnTo>
                  <a:pt x="585" y="1003"/>
                </a:lnTo>
                <a:lnTo>
                  <a:pt x="579" y="1003"/>
                </a:lnTo>
                <a:lnTo>
                  <a:pt x="573" y="1003"/>
                </a:lnTo>
                <a:lnTo>
                  <a:pt x="567" y="997"/>
                </a:lnTo>
                <a:lnTo>
                  <a:pt x="567" y="991"/>
                </a:lnTo>
                <a:lnTo>
                  <a:pt x="573" y="991"/>
                </a:lnTo>
                <a:lnTo>
                  <a:pt x="573" y="985"/>
                </a:lnTo>
                <a:lnTo>
                  <a:pt x="573" y="978"/>
                </a:lnTo>
                <a:lnTo>
                  <a:pt x="567" y="978"/>
                </a:lnTo>
                <a:lnTo>
                  <a:pt x="561" y="978"/>
                </a:lnTo>
                <a:lnTo>
                  <a:pt x="549" y="978"/>
                </a:lnTo>
                <a:lnTo>
                  <a:pt x="537" y="985"/>
                </a:lnTo>
                <a:lnTo>
                  <a:pt x="531" y="985"/>
                </a:lnTo>
                <a:lnTo>
                  <a:pt x="525" y="985"/>
                </a:lnTo>
                <a:lnTo>
                  <a:pt x="525" y="978"/>
                </a:lnTo>
                <a:lnTo>
                  <a:pt x="519" y="978"/>
                </a:lnTo>
                <a:lnTo>
                  <a:pt x="519" y="972"/>
                </a:lnTo>
                <a:lnTo>
                  <a:pt x="519" y="966"/>
                </a:lnTo>
                <a:lnTo>
                  <a:pt x="507" y="960"/>
                </a:lnTo>
                <a:lnTo>
                  <a:pt x="507" y="954"/>
                </a:lnTo>
                <a:lnTo>
                  <a:pt x="501" y="954"/>
                </a:lnTo>
                <a:lnTo>
                  <a:pt x="495" y="954"/>
                </a:lnTo>
                <a:lnTo>
                  <a:pt x="483" y="954"/>
                </a:lnTo>
                <a:lnTo>
                  <a:pt x="471" y="960"/>
                </a:lnTo>
                <a:lnTo>
                  <a:pt x="465" y="960"/>
                </a:lnTo>
                <a:lnTo>
                  <a:pt x="465" y="954"/>
                </a:lnTo>
                <a:lnTo>
                  <a:pt x="459" y="954"/>
                </a:lnTo>
                <a:lnTo>
                  <a:pt x="459" y="948"/>
                </a:lnTo>
                <a:lnTo>
                  <a:pt x="459" y="942"/>
                </a:lnTo>
                <a:lnTo>
                  <a:pt x="452" y="942"/>
                </a:lnTo>
                <a:lnTo>
                  <a:pt x="452" y="935"/>
                </a:lnTo>
                <a:lnTo>
                  <a:pt x="452" y="929"/>
                </a:lnTo>
                <a:lnTo>
                  <a:pt x="452" y="923"/>
                </a:lnTo>
                <a:lnTo>
                  <a:pt x="440" y="923"/>
                </a:lnTo>
                <a:lnTo>
                  <a:pt x="440" y="917"/>
                </a:lnTo>
                <a:lnTo>
                  <a:pt x="434" y="917"/>
                </a:lnTo>
                <a:lnTo>
                  <a:pt x="428" y="917"/>
                </a:lnTo>
                <a:lnTo>
                  <a:pt x="428" y="923"/>
                </a:lnTo>
                <a:lnTo>
                  <a:pt x="422" y="923"/>
                </a:lnTo>
                <a:lnTo>
                  <a:pt x="416" y="923"/>
                </a:lnTo>
                <a:lnTo>
                  <a:pt x="416" y="917"/>
                </a:lnTo>
                <a:lnTo>
                  <a:pt x="416" y="911"/>
                </a:lnTo>
                <a:lnTo>
                  <a:pt x="422" y="911"/>
                </a:lnTo>
                <a:lnTo>
                  <a:pt x="428" y="911"/>
                </a:lnTo>
                <a:lnTo>
                  <a:pt x="428" y="905"/>
                </a:lnTo>
                <a:lnTo>
                  <a:pt x="434" y="905"/>
                </a:lnTo>
                <a:lnTo>
                  <a:pt x="434" y="899"/>
                </a:lnTo>
                <a:lnTo>
                  <a:pt x="434" y="892"/>
                </a:lnTo>
                <a:lnTo>
                  <a:pt x="428" y="892"/>
                </a:lnTo>
                <a:lnTo>
                  <a:pt x="428" y="886"/>
                </a:lnTo>
                <a:lnTo>
                  <a:pt x="422" y="886"/>
                </a:lnTo>
                <a:lnTo>
                  <a:pt x="416" y="886"/>
                </a:lnTo>
                <a:lnTo>
                  <a:pt x="410" y="886"/>
                </a:lnTo>
                <a:lnTo>
                  <a:pt x="410" y="892"/>
                </a:lnTo>
                <a:lnTo>
                  <a:pt x="404" y="892"/>
                </a:lnTo>
                <a:lnTo>
                  <a:pt x="404" y="899"/>
                </a:lnTo>
                <a:lnTo>
                  <a:pt x="410" y="899"/>
                </a:lnTo>
                <a:lnTo>
                  <a:pt x="410" y="905"/>
                </a:lnTo>
                <a:lnTo>
                  <a:pt x="410" y="911"/>
                </a:lnTo>
                <a:lnTo>
                  <a:pt x="410" y="917"/>
                </a:lnTo>
                <a:lnTo>
                  <a:pt x="410" y="923"/>
                </a:lnTo>
                <a:lnTo>
                  <a:pt x="404" y="923"/>
                </a:lnTo>
                <a:lnTo>
                  <a:pt x="404" y="917"/>
                </a:lnTo>
                <a:lnTo>
                  <a:pt x="404" y="911"/>
                </a:lnTo>
                <a:lnTo>
                  <a:pt x="398" y="911"/>
                </a:lnTo>
                <a:lnTo>
                  <a:pt x="398" y="905"/>
                </a:lnTo>
                <a:lnTo>
                  <a:pt x="392" y="905"/>
                </a:lnTo>
                <a:lnTo>
                  <a:pt x="392" y="899"/>
                </a:lnTo>
                <a:lnTo>
                  <a:pt x="386" y="899"/>
                </a:lnTo>
                <a:lnTo>
                  <a:pt x="380" y="899"/>
                </a:lnTo>
                <a:lnTo>
                  <a:pt x="374" y="899"/>
                </a:lnTo>
                <a:lnTo>
                  <a:pt x="356" y="892"/>
                </a:lnTo>
                <a:lnTo>
                  <a:pt x="350" y="892"/>
                </a:lnTo>
                <a:lnTo>
                  <a:pt x="344" y="886"/>
                </a:lnTo>
                <a:lnTo>
                  <a:pt x="338" y="886"/>
                </a:lnTo>
                <a:lnTo>
                  <a:pt x="332" y="886"/>
                </a:lnTo>
                <a:lnTo>
                  <a:pt x="332" y="880"/>
                </a:lnTo>
                <a:lnTo>
                  <a:pt x="332" y="874"/>
                </a:lnTo>
                <a:lnTo>
                  <a:pt x="332" y="868"/>
                </a:lnTo>
                <a:lnTo>
                  <a:pt x="338" y="868"/>
                </a:lnTo>
                <a:lnTo>
                  <a:pt x="338" y="862"/>
                </a:lnTo>
                <a:lnTo>
                  <a:pt x="332" y="862"/>
                </a:lnTo>
                <a:lnTo>
                  <a:pt x="332" y="855"/>
                </a:lnTo>
                <a:lnTo>
                  <a:pt x="326" y="855"/>
                </a:lnTo>
                <a:lnTo>
                  <a:pt x="326" y="849"/>
                </a:lnTo>
                <a:lnTo>
                  <a:pt x="320" y="849"/>
                </a:lnTo>
                <a:lnTo>
                  <a:pt x="320" y="843"/>
                </a:lnTo>
                <a:lnTo>
                  <a:pt x="314" y="843"/>
                </a:lnTo>
                <a:lnTo>
                  <a:pt x="314" y="837"/>
                </a:lnTo>
                <a:lnTo>
                  <a:pt x="308" y="837"/>
                </a:lnTo>
                <a:lnTo>
                  <a:pt x="308" y="831"/>
                </a:lnTo>
                <a:lnTo>
                  <a:pt x="308" y="825"/>
                </a:lnTo>
                <a:lnTo>
                  <a:pt x="302" y="825"/>
                </a:lnTo>
                <a:lnTo>
                  <a:pt x="296" y="819"/>
                </a:lnTo>
                <a:lnTo>
                  <a:pt x="289" y="819"/>
                </a:lnTo>
                <a:lnTo>
                  <a:pt x="283" y="812"/>
                </a:lnTo>
                <a:lnTo>
                  <a:pt x="283" y="806"/>
                </a:lnTo>
                <a:lnTo>
                  <a:pt x="283" y="800"/>
                </a:lnTo>
                <a:lnTo>
                  <a:pt x="289" y="800"/>
                </a:lnTo>
                <a:lnTo>
                  <a:pt x="289" y="794"/>
                </a:lnTo>
                <a:lnTo>
                  <a:pt x="283" y="794"/>
                </a:lnTo>
                <a:lnTo>
                  <a:pt x="283" y="788"/>
                </a:lnTo>
                <a:lnTo>
                  <a:pt x="277" y="788"/>
                </a:lnTo>
                <a:lnTo>
                  <a:pt x="271" y="788"/>
                </a:lnTo>
                <a:lnTo>
                  <a:pt x="265" y="788"/>
                </a:lnTo>
                <a:lnTo>
                  <a:pt x="259" y="794"/>
                </a:lnTo>
                <a:lnTo>
                  <a:pt x="253" y="788"/>
                </a:lnTo>
                <a:lnTo>
                  <a:pt x="247" y="788"/>
                </a:lnTo>
                <a:lnTo>
                  <a:pt x="241" y="782"/>
                </a:lnTo>
                <a:lnTo>
                  <a:pt x="235" y="782"/>
                </a:lnTo>
                <a:lnTo>
                  <a:pt x="235" y="775"/>
                </a:lnTo>
                <a:lnTo>
                  <a:pt x="229" y="763"/>
                </a:lnTo>
                <a:lnTo>
                  <a:pt x="223" y="763"/>
                </a:lnTo>
                <a:lnTo>
                  <a:pt x="223" y="757"/>
                </a:lnTo>
                <a:lnTo>
                  <a:pt x="217" y="757"/>
                </a:lnTo>
                <a:lnTo>
                  <a:pt x="211" y="751"/>
                </a:lnTo>
                <a:lnTo>
                  <a:pt x="211" y="745"/>
                </a:lnTo>
                <a:lnTo>
                  <a:pt x="205" y="745"/>
                </a:lnTo>
                <a:lnTo>
                  <a:pt x="205" y="739"/>
                </a:lnTo>
                <a:lnTo>
                  <a:pt x="199" y="732"/>
                </a:lnTo>
                <a:lnTo>
                  <a:pt x="199" y="726"/>
                </a:lnTo>
                <a:lnTo>
                  <a:pt x="199" y="720"/>
                </a:lnTo>
                <a:lnTo>
                  <a:pt x="199" y="714"/>
                </a:lnTo>
                <a:lnTo>
                  <a:pt x="193" y="708"/>
                </a:lnTo>
                <a:lnTo>
                  <a:pt x="187" y="702"/>
                </a:lnTo>
                <a:lnTo>
                  <a:pt x="181" y="702"/>
                </a:lnTo>
                <a:lnTo>
                  <a:pt x="175" y="702"/>
                </a:lnTo>
                <a:lnTo>
                  <a:pt x="169" y="702"/>
                </a:lnTo>
                <a:lnTo>
                  <a:pt x="163" y="702"/>
                </a:lnTo>
                <a:lnTo>
                  <a:pt x="157" y="695"/>
                </a:lnTo>
                <a:lnTo>
                  <a:pt x="157" y="689"/>
                </a:lnTo>
                <a:lnTo>
                  <a:pt x="151" y="683"/>
                </a:lnTo>
                <a:lnTo>
                  <a:pt x="151" y="677"/>
                </a:lnTo>
                <a:lnTo>
                  <a:pt x="151" y="671"/>
                </a:lnTo>
                <a:lnTo>
                  <a:pt x="151" y="665"/>
                </a:lnTo>
                <a:lnTo>
                  <a:pt x="151" y="659"/>
                </a:lnTo>
                <a:lnTo>
                  <a:pt x="157" y="659"/>
                </a:lnTo>
                <a:lnTo>
                  <a:pt x="157" y="652"/>
                </a:lnTo>
                <a:lnTo>
                  <a:pt x="157" y="646"/>
                </a:lnTo>
                <a:lnTo>
                  <a:pt x="157" y="640"/>
                </a:lnTo>
                <a:lnTo>
                  <a:pt x="157" y="634"/>
                </a:lnTo>
                <a:lnTo>
                  <a:pt x="151" y="634"/>
                </a:lnTo>
                <a:lnTo>
                  <a:pt x="151" y="628"/>
                </a:lnTo>
                <a:lnTo>
                  <a:pt x="145" y="628"/>
                </a:lnTo>
                <a:lnTo>
                  <a:pt x="139" y="628"/>
                </a:lnTo>
                <a:lnTo>
                  <a:pt x="133" y="628"/>
                </a:lnTo>
                <a:lnTo>
                  <a:pt x="126" y="628"/>
                </a:lnTo>
                <a:lnTo>
                  <a:pt x="120" y="628"/>
                </a:lnTo>
                <a:lnTo>
                  <a:pt x="114" y="628"/>
                </a:lnTo>
                <a:lnTo>
                  <a:pt x="108" y="628"/>
                </a:lnTo>
                <a:lnTo>
                  <a:pt x="102" y="628"/>
                </a:lnTo>
                <a:lnTo>
                  <a:pt x="96" y="628"/>
                </a:lnTo>
                <a:lnTo>
                  <a:pt x="96" y="634"/>
                </a:lnTo>
                <a:lnTo>
                  <a:pt x="96" y="640"/>
                </a:lnTo>
                <a:lnTo>
                  <a:pt x="96" y="646"/>
                </a:lnTo>
                <a:lnTo>
                  <a:pt x="90" y="646"/>
                </a:lnTo>
                <a:lnTo>
                  <a:pt x="84" y="646"/>
                </a:lnTo>
                <a:lnTo>
                  <a:pt x="78" y="646"/>
                </a:lnTo>
                <a:lnTo>
                  <a:pt x="84" y="646"/>
                </a:lnTo>
                <a:lnTo>
                  <a:pt x="84" y="640"/>
                </a:lnTo>
                <a:lnTo>
                  <a:pt x="84" y="634"/>
                </a:lnTo>
                <a:lnTo>
                  <a:pt x="84" y="628"/>
                </a:lnTo>
                <a:lnTo>
                  <a:pt x="78" y="628"/>
                </a:lnTo>
                <a:lnTo>
                  <a:pt x="78" y="622"/>
                </a:lnTo>
                <a:lnTo>
                  <a:pt x="78" y="615"/>
                </a:lnTo>
                <a:lnTo>
                  <a:pt x="72" y="615"/>
                </a:lnTo>
                <a:lnTo>
                  <a:pt x="66" y="615"/>
                </a:lnTo>
                <a:lnTo>
                  <a:pt x="66" y="609"/>
                </a:lnTo>
                <a:lnTo>
                  <a:pt x="60" y="609"/>
                </a:lnTo>
                <a:lnTo>
                  <a:pt x="60" y="603"/>
                </a:lnTo>
                <a:lnTo>
                  <a:pt x="54" y="603"/>
                </a:lnTo>
                <a:lnTo>
                  <a:pt x="48" y="603"/>
                </a:lnTo>
                <a:lnTo>
                  <a:pt x="42" y="603"/>
                </a:lnTo>
                <a:lnTo>
                  <a:pt x="36" y="603"/>
                </a:lnTo>
                <a:lnTo>
                  <a:pt x="30" y="603"/>
                </a:lnTo>
                <a:lnTo>
                  <a:pt x="24" y="603"/>
                </a:lnTo>
                <a:lnTo>
                  <a:pt x="18" y="603"/>
                </a:lnTo>
                <a:lnTo>
                  <a:pt x="18" y="597"/>
                </a:lnTo>
                <a:lnTo>
                  <a:pt x="12" y="597"/>
                </a:lnTo>
                <a:lnTo>
                  <a:pt x="12" y="591"/>
                </a:lnTo>
                <a:lnTo>
                  <a:pt x="6" y="585"/>
                </a:lnTo>
                <a:lnTo>
                  <a:pt x="6" y="579"/>
                </a:lnTo>
                <a:lnTo>
                  <a:pt x="6" y="572"/>
                </a:lnTo>
                <a:lnTo>
                  <a:pt x="0" y="566"/>
                </a:lnTo>
                <a:lnTo>
                  <a:pt x="0" y="560"/>
                </a:lnTo>
                <a:lnTo>
                  <a:pt x="6" y="560"/>
                </a:lnTo>
                <a:lnTo>
                  <a:pt x="48" y="560"/>
                </a:lnTo>
                <a:lnTo>
                  <a:pt x="60" y="560"/>
                </a:lnTo>
                <a:lnTo>
                  <a:pt x="96" y="560"/>
                </a:lnTo>
                <a:lnTo>
                  <a:pt x="114" y="560"/>
                </a:lnTo>
                <a:lnTo>
                  <a:pt x="120" y="560"/>
                </a:lnTo>
                <a:lnTo>
                  <a:pt x="126" y="560"/>
                </a:lnTo>
                <a:lnTo>
                  <a:pt x="133" y="560"/>
                </a:lnTo>
                <a:lnTo>
                  <a:pt x="163" y="560"/>
                </a:lnTo>
                <a:lnTo>
                  <a:pt x="175" y="560"/>
                </a:lnTo>
                <a:lnTo>
                  <a:pt x="302" y="560"/>
                </a:lnTo>
                <a:lnTo>
                  <a:pt x="326" y="560"/>
                </a:lnTo>
                <a:lnTo>
                  <a:pt x="368" y="554"/>
                </a:lnTo>
                <a:lnTo>
                  <a:pt x="398" y="554"/>
                </a:lnTo>
                <a:lnTo>
                  <a:pt x="404" y="554"/>
                </a:lnTo>
                <a:lnTo>
                  <a:pt x="398" y="542"/>
                </a:lnTo>
                <a:lnTo>
                  <a:pt x="398" y="535"/>
                </a:lnTo>
                <a:lnTo>
                  <a:pt x="398" y="529"/>
                </a:lnTo>
                <a:lnTo>
                  <a:pt x="398" y="400"/>
                </a:lnTo>
                <a:lnTo>
                  <a:pt x="398" y="277"/>
                </a:lnTo>
                <a:lnTo>
                  <a:pt x="398" y="148"/>
                </a:lnTo>
                <a:lnTo>
                  <a:pt x="392" y="43"/>
                </a:lnTo>
                <a:lnTo>
                  <a:pt x="392" y="31"/>
                </a:lnTo>
                <a:lnTo>
                  <a:pt x="398" y="31"/>
                </a:lnTo>
                <a:lnTo>
                  <a:pt x="404" y="31"/>
                </a:lnTo>
                <a:lnTo>
                  <a:pt x="434" y="31"/>
                </a:lnTo>
                <a:lnTo>
                  <a:pt x="452" y="31"/>
                </a:lnTo>
                <a:lnTo>
                  <a:pt x="471" y="25"/>
                </a:lnTo>
                <a:lnTo>
                  <a:pt x="477" y="25"/>
                </a:lnTo>
                <a:lnTo>
                  <a:pt x="489" y="25"/>
                </a:lnTo>
                <a:lnTo>
                  <a:pt x="495" y="25"/>
                </a:lnTo>
                <a:lnTo>
                  <a:pt x="543" y="25"/>
                </a:lnTo>
                <a:lnTo>
                  <a:pt x="609" y="25"/>
                </a:lnTo>
                <a:lnTo>
                  <a:pt x="628" y="25"/>
                </a:lnTo>
                <a:lnTo>
                  <a:pt x="634" y="25"/>
                </a:lnTo>
                <a:lnTo>
                  <a:pt x="646" y="25"/>
                </a:lnTo>
                <a:lnTo>
                  <a:pt x="670" y="25"/>
                </a:lnTo>
                <a:lnTo>
                  <a:pt x="694" y="25"/>
                </a:lnTo>
                <a:lnTo>
                  <a:pt x="718" y="25"/>
                </a:lnTo>
                <a:lnTo>
                  <a:pt x="730" y="25"/>
                </a:lnTo>
                <a:lnTo>
                  <a:pt x="736" y="25"/>
                </a:lnTo>
                <a:lnTo>
                  <a:pt x="748" y="25"/>
                </a:lnTo>
                <a:lnTo>
                  <a:pt x="754" y="25"/>
                </a:lnTo>
                <a:lnTo>
                  <a:pt x="772" y="25"/>
                </a:lnTo>
                <a:lnTo>
                  <a:pt x="784" y="25"/>
                </a:lnTo>
                <a:lnTo>
                  <a:pt x="797" y="25"/>
                </a:lnTo>
                <a:lnTo>
                  <a:pt x="803" y="25"/>
                </a:lnTo>
                <a:lnTo>
                  <a:pt x="809" y="25"/>
                </a:lnTo>
                <a:lnTo>
                  <a:pt x="815" y="25"/>
                </a:lnTo>
                <a:lnTo>
                  <a:pt x="821" y="25"/>
                </a:lnTo>
                <a:lnTo>
                  <a:pt x="845" y="19"/>
                </a:lnTo>
                <a:lnTo>
                  <a:pt x="857" y="19"/>
                </a:lnTo>
                <a:lnTo>
                  <a:pt x="863" y="19"/>
                </a:lnTo>
                <a:lnTo>
                  <a:pt x="869" y="19"/>
                </a:lnTo>
                <a:lnTo>
                  <a:pt x="905" y="19"/>
                </a:lnTo>
                <a:lnTo>
                  <a:pt x="935" y="19"/>
                </a:lnTo>
                <a:lnTo>
                  <a:pt x="947" y="19"/>
                </a:lnTo>
                <a:lnTo>
                  <a:pt x="960" y="19"/>
                </a:lnTo>
                <a:lnTo>
                  <a:pt x="978" y="19"/>
                </a:lnTo>
                <a:lnTo>
                  <a:pt x="984" y="19"/>
                </a:lnTo>
                <a:lnTo>
                  <a:pt x="990" y="19"/>
                </a:lnTo>
                <a:lnTo>
                  <a:pt x="1002" y="19"/>
                </a:lnTo>
                <a:lnTo>
                  <a:pt x="1014" y="19"/>
                </a:lnTo>
                <a:lnTo>
                  <a:pt x="1020" y="19"/>
                </a:lnTo>
                <a:lnTo>
                  <a:pt x="1026" y="19"/>
                </a:lnTo>
                <a:lnTo>
                  <a:pt x="1050" y="19"/>
                </a:lnTo>
                <a:lnTo>
                  <a:pt x="1062" y="19"/>
                </a:lnTo>
                <a:lnTo>
                  <a:pt x="1068" y="19"/>
                </a:lnTo>
                <a:lnTo>
                  <a:pt x="1098" y="19"/>
                </a:lnTo>
                <a:lnTo>
                  <a:pt x="1104" y="19"/>
                </a:lnTo>
                <a:lnTo>
                  <a:pt x="1110" y="19"/>
                </a:lnTo>
                <a:lnTo>
                  <a:pt x="1117" y="19"/>
                </a:lnTo>
                <a:lnTo>
                  <a:pt x="1123" y="19"/>
                </a:lnTo>
                <a:lnTo>
                  <a:pt x="1129" y="19"/>
                </a:lnTo>
                <a:lnTo>
                  <a:pt x="1165" y="19"/>
                </a:lnTo>
                <a:lnTo>
                  <a:pt x="1177" y="19"/>
                </a:lnTo>
                <a:lnTo>
                  <a:pt x="1189" y="19"/>
                </a:lnTo>
                <a:lnTo>
                  <a:pt x="1195" y="19"/>
                </a:lnTo>
                <a:lnTo>
                  <a:pt x="1201" y="19"/>
                </a:lnTo>
                <a:lnTo>
                  <a:pt x="1267" y="13"/>
                </a:lnTo>
                <a:lnTo>
                  <a:pt x="1273" y="13"/>
                </a:lnTo>
                <a:lnTo>
                  <a:pt x="1280" y="13"/>
                </a:lnTo>
                <a:lnTo>
                  <a:pt x="1340" y="13"/>
                </a:lnTo>
                <a:lnTo>
                  <a:pt x="1370" y="13"/>
                </a:lnTo>
                <a:lnTo>
                  <a:pt x="1376" y="13"/>
                </a:lnTo>
                <a:lnTo>
                  <a:pt x="1382" y="13"/>
                </a:lnTo>
                <a:lnTo>
                  <a:pt x="1388" y="13"/>
                </a:lnTo>
                <a:lnTo>
                  <a:pt x="1400" y="13"/>
                </a:lnTo>
                <a:lnTo>
                  <a:pt x="1406" y="13"/>
                </a:lnTo>
                <a:lnTo>
                  <a:pt x="1412" y="13"/>
                </a:lnTo>
                <a:lnTo>
                  <a:pt x="1436" y="13"/>
                </a:lnTo>
                <a:lnTo>
                  <a:pt x="1443" y="13"/>
                </a:lnTo>
                <a:lnTo>
                  <a:pt x="1449" y="13"/>
                </a:lnTo>
                <a:lnTo>
                  <a:pt x="1455" y="13"/>
                </a:lnTo>
                <a:lnTo>
                  <a:pt x="1461" y="13"/>
                </a:lnTo>
                <a:lnTo>
                  <a:pt x="1467" y="13"/>
                </a:lnTo>
                <a:lnTo>
                  <a:pt x="1479" y="13"/>
                </a:lnTo>
                <a:lnTo>
                  <a:pt x="1485" y="13"/>
                </a:lnTo>
                <a:lnTo>
                  <a:pt x="1527" y="13"/>
                </a:lnTo>
                <a:lnTo>
                  <a:pt x="1563" y="13"/>
                </a:lnTo>
                <a:lnTo>
                  <a:pt x="1569" y="13"/>
                </a:lnTo>
                <a:lnTo>
                  <a:pt x="1575" y="13"/>
                </a:lnTo>
                <a:lnTo>
                  <a:pt x="1593" y="13"/>
                </a:lnTo>
                <a:lnTo>
                  <a:pt x="1599" y="6"/>
                </a:lnTo>
                <a:lnTo>
                  <a:pt x="1605" y="13"/>
                </a:lnTo>
                <a:lnTo>
                  <a:pt x="1624" y="6"/>
                </a:lnTo>
                <a:lnTo>
                  <a:pt x="1630" y="6"/>
                </a:lnTo>
                <a:lnTo>
                  <a:pt x="1684" y="6"/>
                </a:lnTo>
                <a:lnTo>
                  <a:pt x="1690" y="6"/>
                </a:lnTo>
                <a:lnTo>
                  <a:pt x="1714" y="6"/>
                </a:lnTo>
                <a:lnTo>
                  <a:pt x="1720" y="6"/>
                </a:lnTo>
                <a:lnTo>
                  <a:pt x="1726" y="6"/>
                </a:lnTo>
                <a:lnTo>
                  <a:pt x="1732" y="6"/>
                </a:lnTo>
                <a:lnTo>
                  <a:pt x="1744" y="6"/>
                </a:lnTo>
                <a:lnTo>
                  <a:pt x="1750" y="6"/>
                </a:lnTo>
                <a:lnTo>
                  <a:pt x="1756" y="6"/>
                </a:lnTo>
                <a:lnTo>
                  <a:pt x="1762" y="6"/>
                </a:lnTo>
                <a:lnTo>
                  <a:pt x="1775" y="6"/>
                </a:lnTo>
                <a:lnTo>
                  <a:pt x="1811" y="6"/>
                </a:lnTo>
                <a:lnTo>
                  <a:pt x="1823" y="6"/>
                </a:lnTo>
                <a:lnTo>
                  <a:pt x="1847" y="6"/>
                </a:lnTo>
                <a:lnTo>
                  <a:pt x="1883" y="6"/>
                </a:lnTo>
                <a:lnTo>
                  <a:pt x="1889" y="6"/>
                </a:lnTo>
                <a:lnTo>
                  <a:pt x="1907" y="6"/>
                </a:lnTo>
                <a:lnTo>
                  <a:pt x="1913" y="6"/>
                </a:lnTo>
                <a:lnTo>
                  <a:pt x="1919" y="6"/>
                </a:lnTo>
                <a:lnTo>
                  <a:pt x="1944" y="6"/>
                </a:lnTo>
                <a:lnTo>
                  <a:pt x="1950" y="6"/>
                </a:lnTo>
                <a:lnTo>
                  <a:pt x="1956" y="6"/>
                </a:lnTo>
                <a:lnTo>
                  <a:pt x="1962" y="6"/>
                </a:lnTo>
                <a:lnTo>
                  <a:pt x="1968" y="6"/>
                </a:lnTo>
                <a:lnTo>
                  <a:pt x="1974" y="6"/>
                </a:lnTo>
                <a:lnTo>
                  <a:pt x="1986" y="6"/>
                </a:lnTo>
                <a:lnTo>
                  <a:pt x="1992" y="6"/>
                </a:lnTo>
                <a:lnTo>
                  <a:pt x="1998" y="6"/>
                </a:lnTo>
                <a:lnTo>
                  <a:pt x="2004" y="0"/>
                </a:lnTo>
                <a:lnTo>
                  <a:pt x="2010" y="0"/>
                </a:lnTo>
                <a:lnTo>
                  <a:pt x="2010" y="25"/>
                </a:lnTo>
                <a:lnTo>
                  <a:pt x="2010" y="37"/>
                </a:lnTo>
                <a:lnTo>
                  <a:pt x="2010" y="49"/>
                </a:lnTo>
                <a:lnTo>
                  <a:pt x="2010" y="68"/>
                </a:lnTo>
                <a:lnTo>
                  <a:pt x="2010" y="111"/>
                </a:lnTo>
                <a:lnTo>
                  <a:pt x="2010" y="123"/>
                </a:lnTo>
                <a:lnTo>
                  <a:pt x="2010" y="136"/>
                </a:lnTo>
                <a:lnTo>
                  <a:pt x="2010" y="148"/>
                </a:lnTo>
                <a:lnTo>
                  <a:pt x="2010" y="191"/>
                </a:lnTo>
                <a:lnTo>
                  <a:pt x="2016" y="203"/>
                </a:lnTo>
                <a:lnTo>
                  <a:pt x="2016" y="240"/>
                </a:lnTo>
                <a:lnTo>
                  <a:pt x="2016" y="277"/>
                </a:lnTo>
                <a:lnTo>
                  <a:pt x="2016" y="369"/>
                </a:lnTo>
                <a:lnTo>
                  <a:pt x="2016" y="376"/>
                </a:lnTo>
                <a:lnTo>
                  <a:pt x="2016" y="394"/>
                </a:lnTo>
                <a:lnTo>
                  <a:pt x="2016" y="431"/>
                </a:lnTo>
                <a:lnTo>
                  <a:pt x="2022" y="462"/>
                </a:lnTo>
                <a:lnTo>
                  <a:pt x="2022" y="499"/>
                </a:lnTo>
                <a:lnTo>
                  <a:pt x="2022" y="505"/>
                </a:lnTo>
                <a:lnTo>
                  <a:pt x="2022" y="535"/>
                </a:lnTo>
                <a:lnTo>
                  <a:pt x="2022" y="548"/>
                </a:lnTo>
                <a:lnTo>
                  <a:pt x="2022" y="554"/>
                </a:lnTo>
                <a:lnTo>
                  <a:pt x="2022" y="560"/>
                </a:lnTo>
                <a:lnTo>
                  <a:pt x="2022" y="585"/>
                </a:lnTo>
                <a:lnTo>
                  <a:pt x="2022" y="591"/>
                </a:lnTo>
                <a:lnTo>
                  <a:pt x="2022" y="634"/>
                </a:lnTo>
                <a:lnTo>
                  <a:pt x="2028" y="634"/>
                </a:lnTo>
                <a:lnTo>
                  <a:pt x="2028" y="652"/>
                </a:lnTo>
                <a:lnTo>
                  <a:pt x="2028" y="659"/>
                </a:lnTo>
                <a:lnTo>
                  <a:pt x="2028" y="677"/>
                </a:lnTo>
                <a:lnTo>
                  <a:pt x="2028" y="720"/>
                </a:lnTo>
                <a:lnTo>
                  <a:pt x="2028" y="732"/>
                </a:lnTo>
                <a:lnTo>
                  <a:pt x="2028" y="745"/>
                </a:lnTo>
                <a:lnTo>
                  <a:pt x="2028" y="757"/>
                </a:lnTo>
                <a:lnTo>
                  <a:pt x="2028" y="769"/>
                </a:lnTo>
                <a:lnTo>
                  <a:pt x="2022" y="775"/>
                </a:lnTo>
                <a:lnTo>
                  <a:pt x="2022" y="782"/>
                </a:lnTo>
                <a:lnTo>
                  <a:pt x="2022" y="788"/>
                </a:lnTo>
                <a:lnTo>
                  <a:pt x="2022" y="794"/>
                </a:lnTo>
                <a:lnTo>
                  <a:pt x="2022" y="806"/>
                </a:lnTo>
                <a:lnTo>
                  <a:pt x="2022" y="825"/>
                </a:lnTo>
                <a:lnTo>
                  <a:pt x="2022" y="831"/>
                </a:lnTo>
                <a:lnTo>
                  <a:pt x="2022" y="855"/>
                </a:lnTo>
                <a:lnTo>
                  <a:pt x="2022" y="899"/>
                </a:lnTo>
                <a:lnTo>
                  <a:pt x="2016" y="929"/>
                </a:lnTo>
                <a:lnTo>
                  <a:pt x="2016" y="942"/>
                </a:lnTo>
                <a:close/>
              </a:path>
            </a:pathLst>
          </a:cu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7" name="Freeform 369"/>
          <p:cNvSpPr>
            <a:spLocks/>
          </p:cNvSpPr>
          <p:nvPr/>
        </p:nvSpPr>
        <p:spPr bwMode="auto">
          <a:xfrm>
            <a:off x="2244725" y="4213225"/>
            <a:ext cx="1157287" cy="601663"/>
          </a:xfrm>
          <a:custGeom>
            <a:avLst/>
            <a:gdLst>
              <a:gd name="T0" fmla="*/ 2147483647 w 863"/>
              <a:gd name="T1" fmla="*/ 2147483647 h 449"/>
              <a:gd name="T2" fmla="*/ 2147483647 w 863"/>
              <a:gd name="T3" fmla="*/ 2147483647 h 449"/>
              <a:gd name="T4" fmla="*/ 2147483647 w 863"/>
              <a:gd name="T5" fmla="*/ 2147483647 h 449"/>
              <a:gd name="T6" fmla="*/ 2147483647 w 863"/>
              <a:gd name="T7" fmla="*/ 2147483647 h 449"/>
              <a:gd name="T8" fmla="*/ 2147483647 w 863"/>
              <a:gd name="T9" fmla="*/ 2147483647 h 449"/>
              <a:gd name="T10" fmla="*/ 2147483647 w 863"/>
              <a:gd name="T11" fmla="*/ 2147483647 h 449"/>
              <a:gd name="T12" fmla="*/ 2147483647 w 863"/>
              <a:gd name="T13" fmla="*/ 2147483647 h 449"/>
              <a:gd name="T14" fmla="*/ 2147483647 w 863"/>
              <a:gd name="T15" fmla="*/ 2147483647 h 449"/>
              <a:gd name="T16" fmla="*/ 2147483647 w 863"/>
              <a:gd name="T17" fmla="*/ 2147483647 h 449"/>
              <a:gd name="T18" fmla="*/ 2147483647 w 863"/>
              <a:gd name="T19" fmla="*/ 2147483647 h 449"/>
              <a:gd name="T20" fmla="*/ 2147483647 w 863"/>
              <a:gd name="T21" fmla="*/ 2147483647 h 449"/>
              <a:gd name="T22" fmla="*/ 2147483647 w 863"/>
              <a:gd name="T23" fmla="*/ 2147483647 h 449"/>
              <a:gd name="T24" fmla="*/ 2147483647 w 863"/>
              <a:gd name="T25" fmla="*/ 2147483647 h 449"/>
              <a:gd name="T26" fmla="*/ 2147483647 w 863"/>
              <a:gd name="T27" fmla="*/ 2147483647 h 449"/>
              <a:gd name="T28" fmla="*/ 2147483647 w 863"/>
              <a:gd name="T29" fmla="*/ 2147483647 h 449"/>
              <a:gd name="T30" fmla="*/ 2147483647 w 863"/>
              <a:gd name="T31" fmla="*/ 2147483647 h 449"/>
              <a:gd name="T32" fmla="*/ 2147483647 w 863"/>
              <a:gd name="T33" fmla="*/ 2147483647 h 449"/>
              <a:gd name="T34" fmla="*/ 2147483647 w 863"/>
              <a:gd name="T35" fmla="*/ 2147483647 h 449"/>
              <a:gd name="T36" fmla="*/ 2147483647 w 863"/>
              <a:gd name="T37" fmla="*/ 2147483647 h 449"/>
              <a:gd name="T38" fmla="*/ 2147483647 w 863"/>
              <a:gd name="T39" fmla="*/ 2147483647 h 449"/>
              <a:gd name="T40" fmla="*/ 2147483647 w 863"/>
              <a:gd name="T41" fmla="*/ 2147483647 h 449"/>
              <a:gd name="T42" fmla="*/ 2147483647 w 863"/>
              <a:gd name="T43" fmla="*/ 2147483647 h 449"/>
              <a:gd name="T44" fmla="*/ 2147483647 w 863"/>
              <a:gd name="T45" fmla="*/ 2147483647 h 449"/>
              <a:gd name="T46" fmla="*/ 2147483647 w 863"/>
              <a:gd name="T47" fmla="*/ 2147483647 h 449"/>
              <a:gd name="T48" fmla="*/ 2147483647 w 863"/>
              <a:gd name="T49" fmla="*/ 2147483647 h 449"/>
              <a:gd name="T50" fmla="*/ 2147483647 w 863"/>
              <a:gd name="T51" fmla="*/ 2147483647 h 449"/>
              <a:gd name="T52" fmla="*/ 2147483647 w 863"/>
              <a:gd name="T53" fmla="*/ 0 h 449"/>
              <a:gd name="T54" fmla="*/ 2147483647 w 863"/>
              <a:gd name="T55" fmla="*/ 2147483647 h 449"/>
              <a:gd name="T56" fmla="*/ 2147483647 w 863"/>
              <a:gd name="T57" fmla="*/ 2147483647 h 449"/>
              <a:gd name="T58" fmla="*/ 2147483647 w 863"/>
              <a:gd name="T59" fmla="*/ 2147483647 h 449"/>
              <a:gd name="T60" fmla="*/ 2147483647 w 863"/>
              <a:gd name="T61" fmla="*/ 2147483647 h 449"/>
              <a:gd name="T62" fmla="*/ 2147483647 w 863"/>
              <a:gd name="T63" fmla="*/ 2147483647 h 449"/>
              <a:gd name="T64" fmla="*/ 2147483647 w 863"/>
              <a:gd name="T65" fmla="*/ 2147483647 h 449"/>
              <a:gd name="T66" fmla="*/ 2147483647 w 863"/>
              <a:gd name="T67" fmla="*/ 2147483647 h 449"/>
              <a:gd name="T68" fmla="*/ 2147483647 w 863"/>
              <a:gd name="T69" fmla="*/ 2147483647 h 449"/>
              <a:gd name="T70" fmla="*/ 2147483647 w 863"/>
              <a:gd name="T71" fmla="*/ 2147483647 h 449"/>
              <a:gd name="T72" fmla="*/ 2147483647 w 863"/>
              <a:gd name="T73" fmla="*/ 2147483647 h 449"/>
              <a:gd name="T74" fmla="*/ 2147483647 w 863"/>
              <a:gd name="T75" fmla="*/ 2147483647 h 449"/>
              <a:gd name="T76" fmla="*/ 2147483647 w 863"/>
              <a:gd name="T77" fmla="*/ 2147483647 h 449"/>
              <a:gd name="T78" fmla="*/ 2147483647 w 863"/>
              <a:gd name="T79" fmla="*/ 2147483647 h 449"/>
              <a:gd name="T80" fmla="*/ 2147483647 w 863"/>
              <a:gd name="T81" fmla="*/ 2147483647 h 449"/>
              <a:gd name="T82" fmla="*/ 2147483647 w 863"/>
              <a:gd name="T83" fmla="*/ 2147483647 h 449"/>
              <a:gd name="T84" fmla="*/ 2147483647 w 863"/>
              <a:gd name="T85" fmla="*/ 2147483647 h 449"/>
              <a:gd name="T86" fmla="*/ 2147483647 w 863"/>
              <a:gd name="T87" fmla="*/ 2147483647 h 449"/>
              <a:gd name="T88" fmla="*/ 2147483647 w 863"/>
              <a:gd name="T89" fmla="*/ 2147483647 h 449"/>
              <a:gd name="T90" fmla="*/ 2147483647 w 863"/>
              <a:gd name="T91" fmla="*/ 2147483647 h 449"/>
              <a:gd name="T92" fmla="*/ 2147483647 w 863"/>
              <a:gd name="T93" fmla="*/ 2147483647 h 449"/>
              <a:gd name="T94" fmla="*/ 2147483647 w 863"/>
              <a:gd name="T95" fmla="*/ 2147483647 h 449"/>
              <a:gd name="T96" fmla="*/ 2147483647 w 863"/>
              <a:gd name="T97" fmla="*/ 2147483647 h 449"/>
              <a:gd name="T98" fmla="*/ 2147483647 w 863"/>
              <a:gd name="T99" fmla="*/ 2147483647 h 449"/>
              <a:gd name="T100" fmla="*/ 2147483647 w 863"/>
              <a:gd name="T101" fmla="*/ 2147483647 h 449"/>
              <a:gd name="T102" fmla="*/ 2147483647 w 863"/>
              <a:gd name="T103" fmla="*/ 2147483647 h 449"/>
              <a:gd name="T104" fmla="*/ 2147483647 w 863"/>
              <a:gd name="T105" fmla="*/ 2147483647 h 449"/>
              <a:gd name="T106" fmla="*/ 2147483647 w 863"/>
              <a:gd name="T107" fmla="*/ 2147483647 h 449"/>
              <a:gd name="T108" fmla="*/ 2147483647 w 863"/>
              <a:gd name="T109" fmla="*/ 2147483647 h 449"/>
              <a:gd name="T110" fmla="*/ 2147483647 w 863"/>
              <a:gd name="T111" fmla="*/ 2147483647 h 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3"/>
              <a:gd name="T169" fmla="*/ 0 h 449"/>
              <a:gd name="T170" fmla="*/ 863 w 863"/>
              <a:gd name="T171" fmla="*/ 449 h 4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3" h="449">
                <a:moveTo>
                  <a:pt x="525" y="351"/>
                </a:moveTo>
                <a:lnTo>
                  <a:pt x="513" y="357"/>
                </a:lnTo>
                <a:lnTo>
                  <a:pt x="495" y="369"/>
                </a:lnTo>
                <a:lnTo>
                  <a:pt x="477" y="382"/>
                </a:lnTo>
                <a:lnTo>
                  <a:pt x="471" y="388"/>
                </a:lnTo>
                <a:lnTo>
                  <a:pt x="471" y="394"/>
                </a:lnTo>
                <a:lnTo>
                  <a:pt x="465" y="394"/>
                </a:lnTo>
                <a:lnTo>
                  <a:pt x="459" y="400"/>
                </a:lnTo>
                <a:lnTo>
                  <a:pt x="447" y="406"/>
                </a:lnTo>
                <a:lnTo>
                  <a:pt x="447" y="412"/>
                </a:lnTo>
                <a:lnTo>
                  <a:pt x="447" y="418"/>
                </a:lnTo>
                <a:lnTo>
                  <a:pt x="447" y="425"/>
                </a:lnTo>
                <a:lnTo>
                  <a:pt x="453" y="425"/>
                </a:lnTo>
                <a:lnTo>
                  <a:pt x="459" y="425"/>
                </a:lnTo>
                <a:lnTo>
                  <a:pt x="459" y="431"/>
                </a:lnTo>
                <a:lnTo>
                  <a:pt x="459" y="437"/>
                </a:lnTo>
                <a:lnTo>
                  <a:pt x="459" y="443"/>
                </a:lnTo>
                <a:lnTo>
                  <a:pt x="453" y="443"/>
                </a:lnTo>
                <a:lnTo>
                  <a:pt x="447" y="443"/>
                </a:lnTo>
                <a:lnTo>
                  <a:pt x="441" y="443"/>
                </a:lnTo>
                <a:lnTo>
                  <a:pt x="435" y="443"/>
                </a:lnTo>
                <a:lnTo>
                  <a:pt x="429" y="443"/>
                </a:lnTo>
                <a:lnTo>
                  <a:pt x="423" y="443"/>
                </a:lnTo>
                <a:lnTo>
                  <a:pt x="417" y="443"/>
                </a:lnTo>
                <a:lnTo>
                  <a:pt x="411" y="443"/>
                </a:lnTo>
                <a:lnTo>
                  <a:pt x="411" y="449"/>
                </a:lnTo>
                <a:lnTo>
                  <a:pt x="411" y="443"/>
                </a:lnTo>
                <a:lnTo>
                  <a:pt x="405" y="443"/>
                </a:lnTo>
                <a:lnTo>
                  <a:pt x="405" y="449"/>
                </a:lnTo>
                <a:lnTo>
                  <a:pt x="399" y="449"/>
                </a:lnTo>
                <a:lnTo>
                  <a:pt x="399" y="443"/>
                </a:lnTo>
                <a:lnTo>
                  <a:pt x="393" y="443"/>
                </a:lnTo>
                <a:lnTo>
                  <a:pt x="393" y="449"/>
                </a:lnTo>
                <a:lnTo>
                  <a:pt x="387" y="443"/>
                </a:lnTo>
                <a:lnTo>
                  <a:pt x="381" y="443"/>
                </a:lnTo>
                <a:lnTo>
                  <a:pt x="381" y="437"/>
                </a:lnTo>
                <a:lnTo>
                  <a:pt x="374" y="437"/>
                </a:lnTo>
                <a:lnTo>
                  <a:pt x="374" y="431"/>
                </a:lnTo>
                <a:lnTo>
                  <a:pt x="374" y="425"/>
                </a:lnTo>
                <a:lnTo>
                  <a:pt x="368" y="425"/>
                </a:lnTo>
                <a:lnTo>
                  <a:pt x="368" y="418"/>
                </a:lnTo>
                <a:lnTo>
                  <a:pt x="368" y="412"/>
                </a:lnTo>
                <a:lnTo>
                  <a:pt x="362" y="412"/>
                </a:lnTo>
                <a:lnTo>
                  <a:pt x="356" y="412"/>
                </a:lnTo>
                <a:lnTo>
                  <a:pt x="356" y="406"/>
                </a:lnTo>
                <a:lnTo>
                  <a:pt x="350" y="406"/>
                </a:lnTo>
                <a:lnTo>
                  <a:pt x="350" y="412"/>
                </a:lnTo>
                <a:lnTo>
                  <a:pt x="344" y="412"/>
                </a:lnTo>
                <a:lnTo>
                  <a:pt x="344" y="418"/>
                </a:lnTo>
                <a:lnTo>
                  <a:pt x="344" y="425"/>
                </a:lnTo>
                <a:lnTo>
                  <a:pt x="344" y="431"/>
                </a:lnTo>
                <a:lnTo>
                  <a:pt x="344" y="437"/>
                </a:lnTo>
                <a:lnTo>
                  <a:pt x="338" y="437"/>
                </a:lnTo>
                <a:lnTo>
                  <a:pt x="332" y="437"/>
                </a:lnTo>
                <a:lnTo>
                  <a:pt x="326" y="437"/>
                </a:lnTo>
                <a:lnTo>
                  <a:pt x="320" y="437"/>
                </a:lnTo>
                <a:lnTo>
                  <a:pt x="314" y="437"/>
                </a:lnTo>
                <a:lnTo>
                  <a:pt x="314" y="443"/>
                </a:lnTo>
                <a:lnTo>
                  <a:pt x="308" y="443"/>
                </a:lnTo>
                <a:lnTo>
                  <a:pt x="308" y="437"/>
                </a:lnTo>
                <a:lnTo>
                  <a:pt x="302" y="437"/>
                </a:lnTo>
                <a:lnTo>
                  <a:pt x="296" y="437"/>
                </a:lnTo>
                <a:lnTo>
                  <a:pt x="296" y="431"/>
                </a:lnTo>
                <a:lnTo>
                  <a:pt x="290" y="431"/>
                </a:lnTo>
                <a:lnTo>
                  <a:pt x="290" y="425"/>
                </a:lnTo>
                <a:lnTo>
                  <a:pt x="290" y="431"/>
                </a:lnTo>
                <a:lnTo>
                  <a:pt x="290" y="425"/>
                </a:lnTo>
                <a:lnTo>
                  <a:pt x="284" y="425"/>
                </a:lnTo>
                <a:lnTo>
                  <a:pt x="284" y="431"/>
                </a:lnTo>
                <a:lnTo>
                  <a:pt x="278" y="431"/>
                </a:lnTo>
                <a:lnTo>
                  <a:pt x="272" y="431"/>
                </a:lnTo>
                <a:lnTo>
                  <a:pt x="272" y="437"/>
                </a:lnTo>
                <a:lnTo>
                  <a:pt x="266" y="437"/>
                </a:lnTo>
                <a:lnTo>
                  <a:pt x="260" y="437"/>
                </a:lnTo>
                <a:lnTo>
                  <a:pt x="254" y="437"/>
                </a:lnTo>
                <a:lnTo>
                  <a:pt x="248" y="437"/>
                </a:lnTo>
                <a:lnTo>
                  <a:pt x="248" y="443"/>
                </a:lnTo>
                <a:lnTo>
                  <a:pt x="242" y="443"/>
                </a:lnTo>
                <a:lnTo>
                  <a:pt x="236" y="443"/>
                </a:lnTo>
                <a:lnTo>
                  <a:pt x="236" y="449"/>
                </a:lnTo>
                <a:lnTo>
                  <a:pt x="230" y="449"/>
                </a:lnTo>
                <a:lnTo>
                  <a:pt x="230" y="443"/>
                </a:lnTo>
                <a:lnTo>
                  <a:pt x="224" y="443"/>
                </a:lnTo>
                <a:lnTo>
                  <a:pt x="224" y="449"/>
                </a:lnTo>
                <a:lnTo>
                  <a:pt x="218" y="449"/>
                </a:lnTo>
                <a:lnTo>
                  <a:pt x="211" y="449"/>
                </a:lnTo>
                <a:lnTo>
                  <a:pt x="205" y="449"/>
                </a:lnTo>
                <a:lnTo>
                  <a:pt x="199" y="449"/>
                </a:lnTo>
                <a:lnTo>
                  <a:pt x="199" y="443"/>
                </a:lnTo>
                <a:lnTo>
                  <a:pt x="193" y="443"/>
                </a:lnTo>
                <a:lnTo>
                  <a:pt x="187" y="443"/>
                </a:lnTo>
                <a:lnTo>
                  <a:pt x="181" y="443"/>
                </a:lnTo>
                <a:lnTo>
                  <a:pt x="175" y="443"/>
                </a:lnTo>
                <a:lnTo>
                  <a:pt x="175" y="437"/>
                </a:lnTo>
                <a:lnTo>
                  <a:pt x="175" y="431"/>
                </a:lnTo>
                <a:lnTo>
                  <a:pt x="175" y="425"/>
                </a:lnTo>
                <a:lnTo>
                  <a:pt x="181" y="425"/>
                </a:lnTo>
                <a:lnTo>
                  <a:pt x="181" y="418"/>
                </a:lnTo>
                <a:lnTo>
                  <a:pt x="181" y="412"/>
                </a:lnTo>
                <a:lnTo>
                  <a:pt x="181" y="406"/>
                </a:lnTo>
                <a:lnTo>
                  <a:pt x="175" y="406"/>
                </a:lnTo>
                <a:lnTo>
                  <a:pt x="169" y="406"/>
                </a:lnTo>
                <a:lnTo>
                  <a:pt x="169" y="400"/>
                </a:lnTo>
                <a:lnTo>
                  <a:pt x="163" y="400"/>
                </a:lnTo>
                <a:lnTo>
                  <a:pt x="163" y="394"/>
                </a:lnTo>
                <a:lnTo>
                  <a:pt x="163" y="388"/>
                </a:lnTo>
                <a:lnTo>
                  <a:pt x="157" y="388"/>
                </a:lnTo>
                <a:lnTo>
                  <a:pt x="157" y="382"/>
                </a:lnTo>
                <a:lnTo>
                  <a:pt x="157" y="375"/>
                </a:lnTo>
                <a:lnTo>
                  <a:pt x="151" y="375"/>
                </a:lnTo>
                <a:lnTo>
                  <a:pt x="151" y="369"/>
                </a:lnTo>
                <a:lnTo>
                  <a:pt x="145" y="369"/>
                </a:lnTo>
                <a:lnTo>
                  <a:pt x="145" y="363"/>
                </a:lnTo>
                <a:lnTo>
                  <a:pt x="139" y="363"/>
                </a:lnTo>
                <a:lnTo>
                  <a:pt x="139" y="357"/>
                </a:lnTo>
                <a:lnTo>
                  <a:pt x="145" y="357"/>
                </a:lnTo>
                <a:lnTo>
                  <a:pt x="145" y="351"/>
                </a:lnTo>
                <a:lnTo>
                  <a:pt x="145" y="345"/>
                </a:lnTo>
                <a:lnTo>
                  <a:pt x="145" y="338"/>
                </a:lnTo>
                <a:lnTo>
                  <a:pt x="145" y="332"/>
                </a:lnTo>
                <a:lnTo>
                  <a:pt x="145" y="326"/>
                </a:lnTo>
                <a:lnTo>
                  <a:pt x="139" y="326"/>
                </a:lnTo>
                <a:lnTo>
                  <a:pt x="133" y="320"/>
                </a:lnTo>
                <a:lnTo>
                  <a:pt x="127" y="314"/>
                </a:lnTo>
                <a:lnTo>
                  <a:pt x="121" y="308"/>
                </a:lnTo>
                <a:lnTo>
                  <a:pt x="109" y="302"/>
                </a:lnTo>
                <a:lnTo>
                  <a:pt x="103" y="295"/>
                </a:lnTo>
                <a:lnTo>
                  <a:pt x="97" y="289"/>
                </a:lnTo>
                <a:lnTo>
                  <a:pt x="85" y="283"/>
                </a:lnTo>
                <a:lnTo>
                  <a:pt x="79" y="283"/>
                </a:lnTo>
                <a:lnTo>
                  <a:pt x="79" y="277"/>
                </a:lnTo>
                <a:lnTo>
                  <a:pt x="73" y="271"/>
                </a:lnTo>
                <a:lnTo>
                  <a:pt x="67" y="271"/>
                </a:lnTo>
                <a:lnTo>
                  <a:pt x="55" y="258"/>
                </a:lnTo>
                <a:lnTo>
                  <a:pt x="49" y="246"/>
                </a:lnTo>
                <a:lnTo>
                  <a:pt x="42" y="240"/>
                </a:lnTo>
                <a:lnTo>
                  <a:pt x="36" y="234"/>
                </a:lnTo>
                <a:lnTo>
                  <a:pt x="36" y="228"/>
                </a:lnTo>
                <a:lnTo>
                  <a:pt x="30" y="222"/>
                </a:lnTo>
                <a:lnTo>
                  <a:pt x="30" y="215"/>
                </a:lnTo>
                <a:lnTo>
                  <a:pt x="24" y="209"/>
                </a:lnTo>
                <a:lnTo>
                  <a:pt x="18" y="203"/>
                </a:lnTo>
                <a:lnTo>
                  <a:pt x="18" y="197"/>
                </a:lnTo>
                <a:lnTo>
                  <a:pt x="12" y="191"/>
                </a:lnTo>
                <a:lnTo>
                  <a:pt x="6" y="185"/>
                </a:lnTo>
                <a:lnTo>
                  <a:pt x="6" y="172"/>
                </a:lnTo>
                <a:lnTo>
                  <a:pt x="6" y="148"/>
                </a:lnTo>
                <a:lnTo>
                  <a:pt x="6" y="142"/>
                </a:lnTo>
                <a:lnTo>
                  <a:pt x="6" y="135"/>
                </a:lnTo>
                <a:lnTo>
                  <a:pt x="6" y="129"/>
                </a:lnTo>
                <a:lnTo>
                  <a:pt x="0" y="123"/>
                </a:lnTo>
                <a:lnTo>
                  <a:pt x="0" y="117"/>
                </a:lnTo>
                <a:lnTo>
                  <a:pt x="0" y="111"/>
                </a:lnTo>
                <a:lnTo>
                  <a:pt x="6" y="111"/>
                </a:lnTo>
                <a:lnTo>
                  <a:pt x="12" y="111"/>
                </a:lnTo>
                <a:lnTo>
                  <a:pt x="18" y="105"/>
                </a:lnTo>
                <a:lnTo>
                  <a:pt x="24" y="111"/>
                </a:lnTo>
                <a:lnTo>
                  <a:pt x="30" y="117"/>
                </a:lnTo>
                <a:lnTo>
                  <a:pt x="30" y="123"/>
                </a:lnTo>
                <a:lnTo>
                  <a:pt x="36" y="123"/>
                </a:lnTo>
                <a:lnTo>
                  <a:pt x="42" y="123"/>
                </a:lnTo>
                <a:lnTo>
                  <a:pt x="49" y="123"/>
                </a:lnTo>
                <a:lnTo>
                  <a:pt x="55" y="123"/>
                </a:lnTo>
                <a:lnTo>
                  <a:pt x="61" y="111"/>
                </a:lnTo>
                <a:lnTo>
                  <a:pt x="61" y="105"/>
                </a:lnTo>
                <a:lnTo>
                  <a:pt x="67" y="98"/>
                </a:lnTo>
                <a:lnTo>
                  <a:pt x="67" y="92"/>
                </a:lnTo>
                <a:lnTo>
                  <a:pt x="73" y="92"/>
                </a:lnTo>
                <a:lnTo>
                  <a:pt x="73" y="86"/>
                </a:lnTo>
                <a:lnTo>
                  <a:pt x="73" y="80"/>
                </a:lnTo>
                <a:lnTo>
                  <a:pt x="61" y="74"/>
                </a:lnTo>
                <a:lnTo>
                  <a:pt x="55" y="68"/>
                </a:lnTo>
                <a:lnTo>
                  <a:pt x="61" y="62"/>
                </a:lnTo>
                <a:lnTo>
                  <a:pt x="61" y="55"/>
                </a:lnTo>
                <a:lnTo>
                  <a:pt x="61" y="49"/>
                </a:lnTo>
                <a:lnTo>
                  <a:pt x="67" y="49"/>
                </a:lnTo>
                <a:lnTo>
                  <a:pt x="73" y="55"/>
                </a:lnTo>
                <a:lnTo>
                  <a:pt x="85" y="62"/>
                </a:lnTo>
                <a:lnTo>
                  <a:pt x="91" y="62"/>
                </a:lnTo>
                <a:lnTo>
                  <a:pt x="91" y="55"/>
                </a:lnTo>
                <a:lnTo>
                  <a:pt x="97" y="49"/>
                </a:lnTo>
                <a:lnTo>
                  <a:pt x="103" y="37"/>
                </a:lnTo>
                <a:lnTo>
                  <a:pt x="109" y="31"/>
                </a:lnTo>
                <a:lnTo>
                  <a:pt x="109" y="25"/>
                </a:lnTo>
                <a:lnTo>
                  <a:pt x="115" y="19"/>
                </a:lnTo>
                <a:lnTo>
                  <a:pt x="115" y="12"/>
                </a:lnTo>
                <a:lnTo>
                  <a:pt x="121" y="6"/>
                </a:lnTo>
                <a:lnTo>
                  <a:pt x="121" y="0"/>
                </a:lnTo>
                <a:lnTo>
                  <a:pt x="127" y="0"/>
                </a:lnTo>
                <a:lnTo>
                  <a:pt x="139" y="19"/>
                </a:lnTo>
                <a:lnTo>
                  <a:pt x="151" y="31"/>
                </a:lnTo>
                <a:lnTo>
                  <a:pt x="157" y="31"/>
                </a:lnTo>
                <a:lnTo>
                  <a:pt x="157" y="37"/>
                </a:lnTo>
                <a:lnTo>
                  <a:pt x="163" y="37"/>
                </a:lnTo>
                <a:lnTo>
                  <a:pt x="163" y="49"/>
                </a:lnTo>
                <a:lnTo>
                  <a:pt x="163" y="55"/>
                </a:lnTo>
                <a:lnTo>
                  <a:pt x="163" y="68"/>
                </a:lnTo>
                <a:lnTo>
                  <a:pt x="163" y="74"/>
                </a:lnTo>
                <a:lnTo>
                  <a:pt x="163" y="98"/>
                </a:lnTo>
                <a:lnTo>
                  <a:pt x="169" y="98"/>
                </a:lnTo>
                <a:lnTo>
                  <a:pt x="181" y="98"/>
                </a:lnTo>
                <a:lnTo>
                  <a:pt x="193" y="98"/>
                </a:lnTo>
                <a:lnTo>
                  <a:pt x="199" y="98"/>
                </a:lnTo>
                <a:lnTo>
                  <a:pt x="230" y="98"/>
                </a:lnTo>
                <a:lnTo>
                  <a:pt x="236" y="105"/>
                </a:lnTo>
                <a:lnTo>
                  <a:pt x="236" y="111"/>
                </a:lnTo>
                <a:lnTo>
                  <a:pt x="236" y="117"/>
                </a:lnTo>
                <a:lnTo>
                  <a:pt x="242" y="123"/>
                </a:lnTo>
                <a:lnTo>
                  <a:pt x="242" y="129"/>
                </a:lnTo>
                <a:lnTo>
                  <a:pt x="242" y="135"/>
                </a:lnTo>
                <a:lnTo>
                  <a:pt x="248" y="129"/>
                </a:lnTo>
                <a:lnTo>
                  <a:pt x="254" y="129"/>
                </a:lnTo>
                <a:lnTo>
                  <a:pt x="254" y="123"/>
                </a:lnTo>
                <a:lnTo>
                  <a:pt x="254" y="117"/>
                </a:lnTo>
                <a:lnTo>
                  <a:pt x="260" y="117"/>
                </a:lnTo>
                <a:lnTo>
                  <a:pt x="260" y="111"/>
                </a:lnTo>
                <a:lnTo>
                  <a:pt x="260" y="105"/>
                </a:lnTo>
                <a:lnTo>
                  <a:pt x="266" y="105"/>
                </a:lnTo>
                <a:lnTo>
                  <a:pt x="266" y="98"/>
                </a:lnTo>
                <a:lnTo>
                  <a:pt x="272" y="98"/>
                </a:lnTo>
                <a:lnTo>
                  <a:pt x="272" y="92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84" y="74"/>
                </a:lnTo>
                <a:lnTo>
                  <a:pt x="290" y="74"/>
                </a:lnTo>
                <a:lnTo>
                  <a:pt x="290" y="68"/>
                </a:lnTo>
                <a:lnTo>
                  <a:pt x="296" y="62"/>
                </a:lnTo>
                <a:lnTo>
                  <a:pt x="302" y="62"/>
                </a:lnTo>
                <a:lnTo>
                  <a:pt x="302" y="55"/>
                </a:lnTo>
                <a:lnTo>
                  <a:pt x="308" y="55"/>
                </a:lnTo>
                <a:lnTo>
                  <a:pt x="308" y="62"/>
                </a:lnTo>
                <a:lnTo>
                  <a:pt x="314" y="62"/>
                </a:lnTo>
                <a:lnTo>
                  <a:pt x="320" y="62"/>
                </a:lnTo>
                <a:lnTo>
                  <a:pt x="326" y="62"/>
                </a:lnTo>
                <a:lnTo>
                  <a:pt x="332" y="55"/>
                </a:lnTo>
                <a:lnTo>
                  <a:pt x="338" y="55"/>
                </a:lnTo>
                <a:lnTo>
                  <a:pt x="344" y="55"/>
                </a:lnTo>
                <a:lnTo>
                  <a:pt x="344" y="62"/>
                </a:lnTo>
                <a:lnTo>
                  <a:pt x="350" y="62"/>
                </a:lnTo>
                <a:lnTo>
                  <a:pt x="356" y="62"/>
                </a:lnTo>
                <a:lnTo>
                  <a:pt x="362" y="62"/>
                </a:lnTo>
                <a:lnTo>
                  <a:pt x="368" y="68"/>
                </a:lnTo>
                <a:lnTo>
                  <a:pt x="374" y="74"/>
                </a:lnTo>
                <a:lnTo>
                  <a:pt x="381" y="74"/>
                </a:lnTo>
                <a:lnTo>
                  <a:pt x="387" y="80"/>
                </a:lnTo>
                <a:lnTo>
                  <a:pt x="393" y="80"/>
                </a:lnTo>
                <a:lnTo>
                  <a:pt x="399" y="86"/>
                </a:lnTo>
                <a:lnTo>
                  <a:pt x="405" y="86"/>
                </a:lnTo>
                <a:lnTo>
                  <a:pt x="405" y="92"/>
                </a:lnTo>
                <a:lnTo>
                  <a:pt x="411" y="92"/>
                </a:lnTo>
                <a:lnTo>
                  <a:pt x="411" y="98"/>
                </a:lnTo>
                <a:lnTo>
                  <a:pt x="417" y="98"/>
                </a:lnTo>
                <a:lnTo>
                  <a:pt x="417" y="105"/>
                </a:lnTo>
                <a:lnTo>
                  <a:pt x="423" y="105"/>
                </a:lnTo>
                <a:lnTo>
                  <a:pt x="429" y="111"/>
                </a:lnTo>
                <a:lnTo>
                  <a:pt x="435" y="111"/>
                </a:lnTo>
                <a:lnTo>
                  <a:pt x="435" y="98"/>
                </a:lnTo>
                <a:lnTo>
                  <a:pt x="441" y="92"/>
                </a:lnTo>
                <a:lnTo>
                  <a:pt x="447" y="92"/>
                </a:lnTo>
                <a:lnTo>
                  <a:pt x="453" y="92"/>
                </a:lnTo>
                <a:lnTo>
                  <a:pt x="453" y="86"/>
                </a:lnTo>
                <a:lnTo>
                  <a:pt x="453" y="80"/>
                </a:lnTo>
                <a:lnTo>
                  <a:pt x="459" y="80"/>
                </a:lnTo>
                <a:lnTo>
                  <a:pt x="465" y="80"/>
                </a:lnTo>
                <a:lnTo>
                  <a:pt x="471" y="80"/>
                </a:lnTo>
                <a:lnTo>
                  <a:pt x="477" y="80"/>
                </a:lnTo>
                <a:lnTo>
                  <a:pt x="483" y="80"/>
                </a:lnTo>
                <a:lnTo>
                  <a:pt x="489" y="80"/>
                </a:lnTo>
                <a:lnTo>
                  <a:pt x="495" y="80"/>
                </a:lnTo>
                <a:lnTo>
                  <a:pt x="501" y="74"/>
                </a:lnTo>
                <a:lnTo>
                  <a:pt x="507" y="74"/>
                </a:lnTo>
                <a:lnTo>
                  <a:pt x="513" y="74"/>
                </a:lnTo>
                <a:lnTo>
                  <a:pt x="531" y="74"/>
                </a:lnTo>
                <a:lnTo>
                  <a:pt x="550" y="80"/>
                </a:lnTo>
                <a:lnTo>
                  <a:pt x="562" y="80"/>
                </a:lnTo>
                <a:lnTo>
                  <a:pt x="568" y="80"/>
                </a:lnTo>
                <a:lnTo>
                  <a:pt x="586" y="80"/>
                </a:lnTo>
                <a:lnTo>
                  <a:pt x="610" y="74"/>
                </a:lnTo>
                <a:lnTo>
                  <a:pt x="622" y="74"/>
                </a:lnTo>
                <a:lnTo>
                  <a:pt x="628" y="74"/>
                </a:lnTo>
                <a:lnTo>
                  <a:pt x="640" y="74"/>
                </a:lnTo>
                <a:lnTo>
                  <a:pt x="646" y="80"/>
                </a:lnTo>
                <a:lnTo>
                  <a:pt x="652" y="80"/>
                </a:lnTo>
                <a:lnTo>
                  <a:pt x="658" y="80"/>
                </a:lnTo>
                <a:lnTo>
                  <a:pt x="670" y="80"/>
                </a:lnTo>
                <a:lnTo>
                  <a:pt x="676" y="80"/>
                </a:lnTo>
                <a:lnTo>
                  <a:pt x="682" y="74"/>
                </a:lnTo>
                <a:lnTo>
                  <a:pt x="688" y="74"/>
                </a:lnTo>
                <a:lnTo>
                  <a:pt x="700" y="74"/>
                </a:lnTo>
                <a:lnTo>
                  <a:pt x="707" y="68"/>
                </a:lnTo>
                <a:lnTo>
                  <a:pt x="713" y="68"/>
                </a:lnTo>
                <a:lnTo>
                  <a:pt x="725" y="68"/>
                </a:lnTo>
                <a:lnTo>
                  <a:pt x="737" y="68"/>
                </a:lnTo>
                <a:lnTo>
                  <a:pt x="743" y="68"/>
                </a:lnTo>
                <a:lnTo>
                  <a:pt x="749" y="68"/>
                </a:lnTo>
                <a:lnTo>
                  <a:pt x="755" y="68"/>
                </a:lnTo>
                <a:lnTo>
                  <a:pt x="761" y="68"/>
                </a:lnTo>
                <a:lnTo>
                  <a:pt x="767" y="68"/>
                </a:lnTo>
                <a:lnTo>
                  <a:pt x="773" y="68"/>
                </a:lnTo>
                <a:lnTo>
                  <a:pt x="779" y="62"/>
                </a:lnTo>
                <a:lnTo>
                  <a:pt x="785" y="62"/>
                </a:lnTo>
                <a:lnTo>
                  <a:pt x="797" y="43"/>
                </a:lnTo>
                <a:lnTo>
                  <a:pt x="803" y="37"/>
                </a:lnTo>
                <a:lnTo>
                  <a:pt x="815" y="37"/>
                </a:lnTo>
                <a:lnTo>
                  <a:pt x="821" y="37"/>
                </a:lnTo>
                <a:lnTo>
                  <a:pt x="827" y="37"/>
                </a:lnTo>
                <a:lnTo>
                  <a:pt x="821" y="43"/>
                </a:lnTo>
                <a:lnTo>
                  <a:pt x="827" y="43"/>
                </a:lnTo>
                <a:lnTo>
                  <a:pt x="821" y="49"/>
                </a:lnTo>
                <a:lnTo>
                  <a:pt x="821" y="62"/>
                </a:lnTo>
                <a:lnTo>
                  <a:pt x="827" y="62"/>
                </a:lnTo>
                <a:lnTo>
                  <a:pt x="839" y="62"/>
                </a:lnTo>
                <a:lnTo>
                  <a:pt x="845" y="62"/>
                </a:lnTo>
                <a:lnTo>
                  <a:pt x="851" y="62"/>
                </a:lnTo>
                <a:lnTo>
                  <a:pt x="851" y="74"/>
                </a:lnTo>
                <a:lnTo>
                  <a:pt x="851" y="80"/>
                </a:lnTo>
                <a:lnTo>
                  <a:pt x="851" y="92"/>
                </a:lnTo>
                <a:lnTo>
                  <a:pt x="851" y="98"/>
                </a:lnTo>
                <a:lnTo>
                  <a:pt x="845" y="111"/>
                </a:lnTo>
                <a:lnTo>
                  <a:pt x="845" y="117"/>
                </a:lnTo>
                <a:lnTo>
                  <a:pt x="851" y="117"/>
                </a:lnTo>
                <a:lnTo>
                  <a:pt x="851" y="123"/>
                </a:lnTo>
                <a:lnTo>
                  <a:pt x="845" y="129"/>
                </a:lnTo>
                <a:lnTo>
                  <a:pt x="851" y="129"/>
                </a:lnTo>
                <a:lnTo>
                  <a:pt x="851" y="135"/>
                </a:lnTo>
                <a:lnTo>
                  <a:pt x="845" y="135"/>
                </a:lnTo>
                <a:lnTo>
                  <a:pt x="845" y="142"/>
                </a:lnTo>
                <a:lnTo>
                  <a:pt x="851" y="142"/>
                </a:lnTo>
                <a:lnTo>
                  <a:pt x="851" y="154"/>
                </a:lnTo>
                <a:lnTo>
                  <a:pt x="851" y="160"/>
                </a:lnTo>
                <a:lnTo>
                  <a:pt x="851" y="166"/>
                </a:lnTo>
                <a:lnTo>
                  <a:pt x="857" y="166"/>
                </a:lnTo>
                <a:lnTo>
                  <a:pt x="863" y="172"/>
                </a:lnTo>
                <a:lnTo>
                  <a:pt x="857" y="172"/>
                </a:lnTo>
                <a:lnTo>
                  <a:pt x="851" y="172"/>
                </a:lnTo>
                <a:lnTo>
                  <a:pt x="845" y="172"/>
                </a:lnTo>
                <a:lnTo>
                  <a:pt x="845" y="178"/>
                </a:lnTo>
                <a:lnTo>
                  <a:pt x="845" y="185"/>
                </a:lnTo>
                <a:lnTo>
                  <a:pt x="839" y="185"/>
                </a:lnTo>
                <a:lnTo>
                  <a:pt x="833" y="185"/>
                </a:lnTo>
                <a:lnTo>
                  <a:pt x="827" y="185"/>
                </a:lnTo>
                <a:lnTo>
                  <a:pt x="827" y="178"/>
                </a:lnTo>
                <a:lnTo>
                  <a:pt x="821" y="178"/>
                </a:lnTo>
                <a:lnTo>
                  <a:pt x="821" y="185"/>
                </a:lnTo>
                <a:lnTo>
                  <a:pt x="821" y="191"/>
                </a:lnTo>
                <a:lnTo>
                  <a:pt x="815" y="197"/>
                </a:lnTo>
                <a:lnTo>
                  <a:pt x="809" y="197"/>
                </a:lnTo>
                <a:lnTo>
                  <a:pt x="809" y="191"/>
                </a:lnTo>
                <a:lnTo>
                  <a:pt x="803" y="191"/>
                </a:lnTo>
                <a:lnTo>
                  <a:pt x="797" y="191"/>
                </a:lnTo>
                <a:lnTo>
                  <a:pt x="791" y="191"/>
                </a:lnTo>
                <a:lnTo>
                  <a:pt x="785" y="191"/>
                </a:lnTo>
                <a:lnTo>
                  <a:pt x="779" y="191"/>
                </a:lnTo>
                <a:lnTo>
                  <a:pt x="773" y="191"/>
                </a:lnTo>
                <a:lnTo>
                  <a:pt x="767" y="185"/>
                </a:lnTo>
                <a:lnTo>
                  <a:pt x="761" y="178"/>
                </a:lnTo>
                <a:lnTo>
                  <a:pt x="755" y="178"/>
                </a:lnTo>
                <a:lnTo>
                  <a:pt x="755" y="185"/>
                </a:lnTo>
                <a:lnTo>
                  <a:pt x="749" y="185"/>
                </a:lnTo>
                <a:lnTo>
                  <a:pt x="743" y="185"/>
                </a:lnTo>
                <a:lnTo>
                  <a:pt x="743" y="191"/>
                </a:lnTo>
                <a:lnTo>
                  <a:pt x="737" y="191"/>
                </a:lnTo>
                <a:lnTo>
                  <a:pt x="731" y="191"/>
                </a:lnTo>
                <a:lnTo>
                  <a:pt x="713" y="203"/>
                </a:lnTo>
                <a:lnTo>
                  <a:pt x="707" y="209"/>
                </a:lnTo>
                <a:lnTo>
                  <a:pt x="700" y="209"/>
                </a:lnTo>
                <a:lnTo>
                  <a:pt x="694" y="215"/>
                </a:lnTo>
                <a:lnTo>
                  <a:pt x="688" y="215"/>
                </a:lnTo>
                <a:lnTo>
                  <a:pt x="688" y="222"/>
                </a:lnTo>
                <a:lnTo>
                  <a:pt x="682" y="222"/>
                </a:lnTo>
                <a:lnTo>
                  <a:pt x="682" y="228"/>
                </a:lnTo>
                <a:lnTo>
                  <a:pt x="664" y="240"/>
                </a:lnTo>
                <a:lnTo>
                  <a:pt x="658" y="240"/>
                </a:lnTo>
                <a:lnTo>
                  <a:pt x="658" y="246"/>
                </a:lnTo>
                <a:lnTo>
                  <a:pt x="652" y="246"/>
                </a:lnTo>
                <a:lnTo>
                  <a:pt x="640" y="258"/>
                </a:lnTo>
                <a:lnTo>
                  <a:pt x="634" y="265"/>
                </a:lnTo>
                <a:lnTo>
                  <a:pt x="622" y="271"/>
                </a:lnTo>
                <a:lnTo>
                  <a:pt x="616" y="277"/>
                </a:lnTo>
                <a:lnTo>
                  <a:pt x="610" y="283"/>
                </a:lnTo>
                <a:lnTo>
                  <a:pt x="604" y="283"/>
                </a:lnTo>
                <a:lnTo>
                  <a:pt x="592" y="295"/>
                </a:lnTo>
                <a:lnTo>
                  <a:pt x="586" y="302"/>
                </a:lnTo>
                <a:lnTo>
                  <a:pt x="580" y="302"/>
                </a:lnTo>
                <a:lnTo>
                  <a:pt x="580" y="308"/>
                </a:lnTo>
                <a:lnTo>
                  <a:pt x="568" y="314"/>
                </a:lnTo>
                <a:lnTo>
                  <a:pt x="556" y="320"/>
                </a:lnTo>
                <a:lnTo>
                  <a:pt x="556" y="326"/>
                </a:lnTo>
                <a:lnTo>
                  <a:pt x="537" y="345"/>
                </a:lnTo>
                <a:lnTo>
                  <a:pt x="525" y="35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8" name="Freeform 370"/>
          <p:cNvSpPr>
            <a:spLocks/>
          </p:cNvSpPr>
          <p:nvPr/>
        </p:nvSpPr>
        <p:spPr bwMode="auto">
          <a:xfrm>
            <a:off x="2236787" y="3305175"/>
            <a:ext cx="1676400" cy="1189038"/>
          </a:xfrm>
          <a:custGeom>
            <a:avLst/>
            <a:gdLst>
              <a:gd name="T0" fmla="*/ 2147483647 w 1250"/>
              <a:gd name="T1" fmla="*/ 2147483647 h 886"/>
              <a:gd name="T2" fmla="*/ 2147483647 w 1250"/>
              <a:gd name="T3" fmla="*/ 2147483647 h 886"/>
              <a:gd name="T4" fmla="*/ 2147483647 w 1250"/>
              <a:gd name="T5" fmla="*/ 2147483647 h 886"/>
              <a:gd name="T6" fmla="*/ 2147483647 w 1250"/>
              <a:gd name="T7" fmla="*/ 2147483647 h 886"/>
              <a:gd name="T8" fmla="*/ 2147483647 w 1250"/>
              <a:gd name="T9" fmla="*/ 2147483647 h 886"/>
              <a:gd name="T10" fmla="*/ 2147483647 w 1250"/>
              <a:gd name="T11" fmla="*/ 2147483647 h 886"/>
              <a:gd name="T12" fmla="*/ 2147483647 w 1250"/>
              <a:gd name="T13" fmla="*/ 2147483647 h 886"/>
              <a:gd name="T14" fmla="*/ 2147483647 w 1250"/>
              <a:gd name="T15" fmla="*/ 2147483647 h 886"/>
              <a:gd name="T16" fmla="*/ 2147483647 w 1250"/>
              <a:gd name="T17" fmla="*/ 2147483647 h 886"/>
              <a:gd name="T18" fmla="*/ 2147483647 w 1250"/>
              <a:gd name="T19" fmla="*/ 2147483647 h 886"/>
              <a:gd name="T20" fmla="*/ 2147483647 w 1250"/>
              <a:gd name="T21" fmla="*/ 2147483647 h 886"/>
              <a:gd name="T22" fmla="*/ 2147483647 w 1250"/>
              <a:gd name="T23" fmla="*/ 2147483647 h 886"/>
              <a:gd name="T24" fmla="*/ 2147483647 w 1250"/>
              <a:gd name="T25" fmla="*/ 2147483647 h 886"/>
              <a:gd name="T26" fmla="*/ 2147483647 w 1250"/>
              <a:gd name="T27" fmla="*/ 2147483647 h 886"/>
              <a:gd name="T28" fmla="*/ 2147483647 w 1250"/>
              <a:gd name="T29" fmla="*/ 2147483647 h 886"/>
              <a:gd name="T30" fmla="*/ 2147483647 w 1250"/>
              <a:gd name="T31" fmla="*/ 2147483647 h 886"/>
              <a:gd name="T32" fmla="*/ 2147483647 w 1250"/>
              <a:gd name="T33" fmla="*/ 2147483647 h 886"/>
              <a:gd name="T34" fmla="*/ 2147483647 w 1250"/>
              <a:gd name="T35" fmla="*/ 2147483647 h 886"/>
              <a:gd name="T36" fmla="*/ 2147483647 w 1250"/>
              <a:gd name="T37" fmla="*/ 2147483647 h 886"/>
              <a:gd name="T38" fmla="*/ 2147483647 w 1250"/>
              <a:gd name="T39" fmla="*/ 2147483647 h 886"/>
              <a:gd name="T40" fmla="*/ 2147483647 w 1250"/>
              <a:gd name="T41" fmla="*/ 2147483647 h 886"/>
              <a:gd name="T42" fmla="*/ 2147483647 w 1250"/>
              <a:gd name="T43" fmla="*/ 2147483647 h 886"/>
              <a:gd name="T44" fmla="*/ 2147483647 w 1250"/>
              <a:gd name="T45" fmla="*/ 2147483647 h 886"/>
              <a:gd name="T46" fmla="*/ 2147483647 w 1250"/>
              <a:gd name="T47" fmla="*/ 2147483647 h 886"/>
              <a:gd name="T48" fmla="*/ 2147483647 w 1250"/>
              <a:gd name="T49" fmla="*/ 2147483647 h 886"/>
              <a:gd name="T50" fmla="*/ 2147483647 w 1250"/>
              <a:gd name="T51" fmla="*/ 2147483647 h 886"/>
              <a:gd name="T52" fmla="*/ 2147483647 w 1250"/>
              <a:gd name="T53" fmla="*/ 2147483647 h 886"/>
              <a:gd name="T54" fmla="*/ 2147483647 w 1250"/>
              <a:gd name="T55" fmla="*/ 2147483647 h 886"/>
              <a:gd name="T56" fmla="*/ 2147483647 w 1250"/>
              <a:gd name="T57" fmla="*/ 2147483647 h 886"/>
              <a:gd name="T58" fmla="*/ 2147483647 w 1250"/>
              <a:gd name="T59" fmla="*/ 2147483647 h 886"/>
              <a:gd name="T60" fmla="*/ 2147483647 w 1250"/>
              <a:gd name="T61" fmla="*/ 2147483647 h 886"/>
              <a:gd name="T62" fmla="*/ 2147483647 w 1250"/>
              <a:gd name="T63" fmla="*/ 2147483647 h 886"/>
              <a:gd name="T64" fmla="*/ 2147483647 w 1250"/>
              <a:gd name="T65" fmla="*/ 2147483647 h 886"/>
              <a:gd name="T66" fmla="*/ 2147483647 w 1250"/>
              <a:gd name="T67" fmla="*/ 2147483647 h 886"/>
              <a:gd name="T68" fmla="*/ 2147483647 w 1250"/>
              <a:gd name="T69" fmla="*/ 2147483647 h 886"/>
              <a:gd name="T70" fmla="*/ 2147483647 w 1250"/>
              <a:gd name="T71" fmla="*/ 2147483647 h 886"/>
              <a:gd name="T72" fmla="*/ 2147483647 w 1250"/>
              <a:gd name="T73" fmla="*/ 2147483647 h 886"/>
              <a:gd name="T74" fmla="*/ 2147483647 w 1250"/>
              <a:gd name="T75" fmla="*/ 2147483647 h 886"/>
              <a:gd name="T76" fmla="*/ 2147483647 w 1250"/>
              <a:gd name="T77" fmla="*/ 2147483647 h 886"/>
              <a:gd name="T78" fmla="*/ 2147483647 w 1250"/>
              <a:gd name="T79" fmla="*/ 2147483647 h 886"/>
              <a:gd name="T80" fmla="*/ 2147483647 w 1250"/>
              <a:gd name="T81" fmla="*/ 2147483647 h 886"/>
              <a:gd name="T82" fmla="*/ 2147483647 w 1250"/>
              <a:gd name="T83" fmla="*/ 2147483647 h 886"/>
              <a:gd name="T84" fmla="*/ 2147483647 w 1250"/>
              <a:gd name="T85" fmla="*/ 2147483647 h 886"/>
              <a:gd name="T86" fmla="*/ 2147483647 w 1250"/>
              <a:gd name="T87" fmla="*/ 2147483647 h 886"/>
              <a:gd name="T88" fmla="*/ 2147483647 w 1250"/>
              <a:gd name="T89" fmla="*/ 2147483647 h 886"/>
              <a:gd name="T90" fmla="*/ 2147483647 w 1250"/>
              <a:gd name="T91" fmla="*/ 2147483647 h 886"/>
              <a:gd name="T92" fmla="*/ 2147483647 w 1250"/>
              <a:gd name="T93" fmla="*/ 2147483647 h 886"/>
              <a:gd name="T94" fmla="*/ 2147483647 w 1250"/>
              <a:gd name="T95" fmla="*/ 2147483647 h 886"/>
              <a:gd name="T96" fmla="*/ 2147483647 w 1250"/>
              <a:gd name="T97" fmla="*/ 2147483647 h 886"/>
              <a:gd name="T98" fmla="*/ 2147483647 w 1250"/>
              <a:gd name="T99" fmla="*/ 2147483647 h 886"/>
              <a:gd name="T100" fmla="*/ 2147483647 w 1250"/>
              <a:gd name="T101" fmla="*/ 2147483647 h 886"/>
              <a:gd name="T102" fmla="*/ 2147483647 w 1250"/>
              <a:gd name="T103" fmla="*/ 2147483647 h 886"/>
              <a:gd name="T104" fmla="*/ 2147483647 w 1250"/>
              <a:gd name="T105" fmla="*/ 2147483647 h 886"/>
              <a:gd name="T106" fmla="*/ 2147483647 w 1250"/>
              <a:gd name="T107" fmla="*/ 2147483647 h 886"/>
              <a:gd name="T108" fmla="*/ 2147483647 w 1250"/>
              <a:gd name="T109" fmla="*/ 2147483647 h 886"/>
              <a:gd name="T110" fmla="*/ 2147483647 w 1250"/>
              <a:gd name="T111" fmla="*/ 2147483647 h 886"/>
              <a:gd name="T112" fmla="*/ 2147483647 w 1250"/>
              <a:gd name="T113" fmla="*/ 2147483647 h 886"/>
              <a:gd name="T114" fmla="*/ 2147483647 w 1250"/>
              <a:gd name="T115" fmla="*/ 2147483647 h 886"/>
              <a:gd name="T116" fmla="*/ 2147483647 w 1250"/>
              <a:gd name="T117" fmla="*/ 2147483647 h 886"/>
              <a:gd name="T118" fmla="*/ 2147483647 w 1250"/>
              <a:gd name="T119" fmla="*/ 2147483647 h 886"/>
              <a:gd name="T120" fmla="*/ 2147483647 w 1250"/>
              <a:gd name="T121" fmla="*/ 2147483647 h 886"/>
              <a:gd name="T122" fmla="*/ 2147483647 w 1250"/>
              <a:gd name="T123" fmla="*/ 2147483647 h 8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50"/>
              <a:gd name="T187" fmla="*/ 0 h 886"/>
              <a:gd name="T188" fmla="*/ 1250 w 1250"/>
              <a:gd name="T189" fmla="*/ 886 h 8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50" h="886">
                <a:moveTo>
                  <a:pt x="1099" y="505"/>
                </a:moveTo>
                <a:lnTo>
                  <a:pt x="1105" y="511"/>
                </a:lnTo>
                <a:lnTo>
                  <a:pt x="1105" y="517"/>
                </a:lnTo>
                <a:lnTo>
                  <a:pt x="1111" y="517"/>
                </a:lnTo>
                <a:lnTo>
                  <a:pt x="1117" y="523"/>
                </a:lnTo>
                <a:lnTo>
                  <a:pt x="1117" y="529"/>
                </a:lnTo>
                <a:lnTo>
                  <a:pt x="1111" y="529"/>
                </a:lnTo>
                <a:lnTo>
                  <a:pt x="1105" y="536"/>
                </a:lnTo>
                <a:lnTo>
                  <a:pt x="1099" y="542"/>
                </a:lnTo>
                <a:lnTo>
                  <a:pt x="1099" y="548"/>
                </a:lnTo>
                <a:lnTo>
                  <a:pt x="1105" y="548"/>
                </a:lnTo>
                <a:lnTo>
                  <a:pt x="1111" y="548"/>
                </a:lnTo>
                <a:lnTo>
                  <a:pt x="1117" y="554"/>
                </a:lnTo>
                <a:lnTo>
                  <a:pt x="1123" y="560"/>
                </a:lnTo>
                <a:lnTo>
                  <a:pt x="1129" y="560"/>
                </a:lnTo>
                <a:lnTo>
                  <a:pt x="1129" y="566"/>
                </a:lnTo>
                <a:lnTo>
                  <a:pt x="1135" y="566"/>
                </a:lnTo>
                <a:lnTo>
                  <a:pt x="1141" y="566"/>
                </a:lnTo>
                <a:lnTo>
                  <a:pt x="1147" y="560"/>
                </a:lnTo>
                <a:lnTo>
                  <a:pt x="1153" y="560"/>
                </a:lnTo>
                <a:lnTo>
                  <a:pt x="1153" y="566"/>
                </a:lnTo>
                <a:lnTo>
                  <a:pt x="1159" y="566"/>
                </a:lnTo>
                <a:lnTo>
                  <a:pt x="1159" y="572"/>
                </a:lnTo>
                <a:lnTo>
                  <a:pt x="1159" y="579"/>
                </a:lnTo>
                <a:lnTo>
                  <a:pt x="1153" y="585"/>
                </a:lnTo>
                <a:lnTo>
                  <a:pt x="1147" y="591"/>
                </a:lnTo>
                <a:lnTo>
                  <a:pt x="1147" y="597"/>
                </a:lnTo>
                <a:lnTo>
                  <a:pt x="1153" y="603"/>
                </a:lnTo>
                <a:lnTo>
                  <a:pt x="1159" y="597"/>
                </a:lnTo>
                <a:lnTo>
                  <a:pt x="1165" y="603"/>
                </a:lnTo>
                <a:lnTo>
                  <a:pt x="1165" y="609"/>
                </a:lnTo>
                <a:lnTo>
                  <a:pt x="1159" y="616"/>
                </a:lnTo>
                <a:lnTo>
                  <a:pt x="1159" y="622"/>
                </a:lnTo>
                <a:lnTo>
                  <a:pt x="1159" y="628"/>
                </a:lnTo>
                <a:lnTo>
                  <a:pt x="1159" y="634"/>
                </a:lnTo>
                <a:lnTo>
                  <a:pt x="1153" y="640"/>
                </a:lnTo>
                <a:lnTo>
                  <a:pt x="1159" y="640"/>
                </a:lnTo>
                <a:lnTo>
                  <a:pt x="1159" y="646"/>
                </a:lnTo>
                <a:lnTo>
                  <a:pt x="1165" y="646"/>
                </a:lnTo>
                <a:lnTo>
                  <a:pt x="1165" y="652"/>
                </a:lnTo>
                <a:lnTo>
                  <a:pt x="1165" y="659"/>
                </a:lnTo>
                <a:lnTo>
                  <a:pt x="1159" y="659"/>
                </a:lnTo>
                <a:lnTo>
                  <a:pt x="1153" y="659"/>
                </a:lnTo>
                <a:lnTo>
                  <a:pt x="1153" y="665"/>
                </a:lnTo>
                <a:lnTo>
                  <a:pt x="1147" y="665"/>
                </a:lnTo>
                <a:lnTo>
                  <a:pt x="1141" y="665"/>
                </a:lnTo>
                <a:lnTo>
                  <a:pt x="1141" y="671"/>
                </a:lnTo>
                <a:lnTo>
                  <a:pt x="1135" y="671"/>
                </a:lnTo>
                <a:lnTo>
                  <a:pt x="1135" y="677"/>
                </a:lnTo>
                <a:lnTo>
                  <a:pt x="1141" y="683"/>
                </a:lnTo>
                <a:lnTo>
                  <a:pt x="1141" y="689"/>
                </a:lnTo>
                <a:lnTo>
                  <a:pt x="1147" y="696"/>
                </a:lnTo>
                <a:lnTo>
                  <a:pt x="1147" y="702"/>
                </a:lnTo>
                <a:lnTo>
                  <a:pt x="1141" y="702"/>
                </a:lnTo>
                <a:lnTo>
                  <a:pt x="1135" y="702"/>
                </a:lnTo>
                <a:lnTo>
                  <a:pt x="1129" y="702"/>
                </a:lnTo>
                <a:lnTo>
                  <a:pt x="1123" y="702"/>
                </a:lnTo>
                <a:lnTo>
                  <a:pt x="1117" y="702"/>
                </a:lnTo>
                <a:lnTo>
                  <a:pt x="1117" y="708"/>
                </a:lnTo>
                <a:lnTo>
                  <a:pt x="1123" y="708"/>
                </a:lnTo>
                <a:lnTo>
                  <a:pt x="1123" y="714"/>
                </a:lnTo>
                <a:lnTo>
                  <a:pt x="1117" y="720"/>
                </a:lnTo>
                <a:lnTo>
                  <a:pt x="1117" y="726"/>
                </a:lnTo>
                <a:lnTo>
                  <a:pt x="1117" y="739"/>
                </a:lnTo>
                <a:lnTo>
                  <a:pt x="1117" y="745"/>
                </a:lnTo>
                <a:lnTo>
                  <a:pt x="1117" y="757"/>
                </a:lnTo>
                <a:lnTo>
                  <a:pt x="1111" y="763"/>
                </a:lnTo>
                <a:lnTo>
                  <a:pt x="1111" y="769"/>
                </a:lnTo>
                <a:lnTo>
                  <a:pt x="1111" y="775"/>
                </a:lnTo>
                <a:lnTo>
                  <a:pt x="1105" y="775"/>
                </a:lnTo>
                <a:lnTo>
                  <a:pt x="1105" y="782"/>
                </a:lnTo>
                <a:lnTo>
                  <a:pt x="1099" y="788"/>
                </a:lnTo>
                <a:lnTo>
                  <a:pt x="1087" y="806"/>
                </a:lnTo>
                <a:lnTo>
                  <a:pt x="1081" y="819"/>
                </a:lnTo>
                <a:lnTo>
                  <a:pt x="1081" y="825"/>
                </a:lnTo>
                <a:lnTo>
                  <a:pt x="1075" y="831"/>
                </a:lnTo>
                <a:lnTo>
                  <a:pt x="1075" y="837"/>
                </a:lnTo>
                <a:lnTo>
                  <a:pt x="1069" y="843"/>
                </a:lnTo>
                <a:lnTo>
                  <a:pt x="1057" y="843"/>
                </a:lnTo>
                <a:lnTo>
                  <a:pt x="1051" y="837"/>
                </a:lnTo>
                <a:lnTo>
                  <a:pt x="1045" y="837"/>
                </a:lnTo>
                <a:lnTo>
                  <a:pt x="1045" y="843"/>
                </a:lnTo>
                <a:lnTo>
                  <a:pt x="1038" y="843"/>
                </a:lnTo>
                <a:lnTo>
                  <a:pt x="1032" y="849"/>
                </a:lnTo>
                <a:lnTo>
                  <a:pt x="1026" y="855"/>
                </a:lnTo>
                <a:lnTo>
                  <a:pt x="1026" y="862"/>
                </a:lnTo>
                <a:lnTo>
                  <a:pt x="1032" y="868"/>
                </a:lnTo>
                <a:lnTo>
                  <a:pt x="1026" y="868"/>
                </a:lnTo>
                <a:lnTo>
                  <a:pt x="1026" y="874"/>
                </a:lnTo>
                <a:lnTo>
                  <a:pt x="1032" y="880"/>
                </a:lnTo>
                <a:lnTo>
                  <a:pt x="1032" y="886"/>
                </a:lnTo>
                <a:lnTo>
                  <a:pt x="1026" y="886"/>
                </a:lnTo>
                <a:lnTo>
                  <a:pt x="1020" y="886"/>
                </a:lnTo>
                <a:lnTo>
                  <a:pt x="1014" y="880"/>
                </a:lnTo>
                <a:lnTo>
                  <a:pt x="1014" y="874"/>
                </a:lnTo>
                <a:lnTo>
                  <a:pt x="1008" y="874"/>
                </a:lnTo>
                <a:lnTo>
                  <a:pt x="1008" y="868"/>
                </a:lnTo>
                <a:lnTo>
                  <a:pt x="996" y="868"/>
                </a:lnTo>
                <a:lnTo>
                  <a:pt x="990" y="862"/>
                </a:lnTo>
                <a:lnTo>
                  <a:pt x="984" y="855"/>
                </a:lnTo>
                <a:lnTo>
                  <a:pt x="978" y="855"/>
                </a:lnTo>
                <a:lnTo>
                  <a:pt x="972" y="855"/>
                </a:lnTo>
                <a:lnTo>
                  <a:pt x="966" y="862"/>
                </a:lnTo>
                <a:lnTo>
                  <a:pt x="960" y="862"/>
                </a:lnTo>
                <a:lnTo>
                  <a:pt x="954" y="862"/>
                </a:lnTo>
                <a:lnTo>
                  <a:pt x="948" y="862"/>
                </a:lnTo>
                <a:lnTo>
                  <a:pt x="942" y="862"/>
                </a:lnTo>
                <a:lnTo>
                  <a:pt x="936" y="862"/>
                </a:lnTo>
                <a:lnTo>
                  <a:pt x="936" y="855"/>
                </a:lnTo>
                <a:lnTo>
                  <a:pt x="936" y="849"/>
                </a:lnTo>
                <a:lnTo>
                  <a:pt x="930" y="843"/>
                </a:lnTo>
                <a:lnTo>
                  <a:pt x="930" y="837"/>
                </a:lnTo>
                <a:lnTo>
                  <a:pt x="924" y="837"/>
                </a:lnTo>
                <a:lnTo>
                  <a:pt x="918" y="837"/>
                </a:lnTo>
                <a:lnTo>
                  <a:pt x="912" y="837"/>
                </a:lnTo>
                <a:lnTo>
                  <a:pt x="906" y="843"/>
                </a:lnTo>
                <a:lnTo>
                  <a:pt x="900" y="837"/>
                </a:lnTo>
                <a:lnTo>
                  <a:pt x="894" y="837"/>
                </a:lnTo>
                <a:lnTo>
                  <a:pt x="888" y="837"/>
                </a:lnTo>
                <a:lnTo>
                  <a:pt x="888" y="843"/>
                </a:lnTo>
                <a:lnTo>
                  <a:pt x="882" y="843"/>
                </a:lnTo>
                <a:lnTo>
                  <a:pt x="882" y="849"/>
                </a:lnTo>
                <a:lnTo>
                  <a:pt x="876" y="849"/>
                </a:lnTo>
                <a:lnTo>
                  <a:pt x="869" y="849"/>
                </a:lnTo>
                <a:lnTo>
                  <a:pt x="863" y="843"/>
                </a:lnTo>
                <a:lnTo>
                  <a:pt x="857" y="843"/>
                </a:lnTo>
                <a:lnTo>
                  <a:pt x="857" y="837"/>
                </a:lnTo>
                <a:lnTo>
                  <a:pt x="857" y="831"/>
                </a:lnTo>
                <a:lnTo>
                  <a:pt x="857" y="819"/>
                </a:lnTo>
                <a:lnTo>
                  <a:pt x="851" y="819"/>
                </a:lnTo>
                <a:lnTo>
                  <a:pt x="851" y="812"/>
                </a:lnTo>
                <a:lnTo>
                  <a:pt x="857" y="812"/>
                </a:lnTo>
                <a:lnTo>
                  <a:pt x="857" y="806"/>
                </a:lnTo>
                <a:lnTo>
                  <a:pt x="851" y="806"/>
                </a:lnTo>
                <a:lnTo>
                  <a:pt x="857" y="800"/>
                </a:lnTo>
                <a:lnTo>
                  <a:pt x="857" y="794"/>
                </a:lnTo>
                <a:lnTo>
                  <a:pt x="851" y="794"/>
                </a:lnTo>
                <a:lnTo>
                  <a:pt x="851" y="788"/>
                </a:lnTo>
                <a:lnTo>
                  <a:pt x="857" y="775"/>
                </a:lnTo>
                <a:lnTo>
                  <a:pt x="857" y="769"/>
                </a:lnTo>
                <a:lnTo>
                  <a:pt x="857" y="757"/>
                </a:lnTo>
                <a:lnTo>
                  <a:pt x="857" y="751"/>
                </a:lnTo>
                <a:lnTo>
                  <a:pt x="857" y="739"/>
                </a:lnTo>
                <a:lnTo>
                  <a:pt x="851" y="739"/>
                </a:lnTo>
                <a:lnTo>
                  <a:pt x="845" y="739"/>
                </a:lnTo>
                <a:lnTo>
                  <a:pt x="833" y="739"/>
                </a:lnTo>
                <a:lnTo>
                  <a:pt x="827" y="739"/>
                </a:lnTo>
                <a:lnTo>
                  <a:pt x="827" y="726"/>
                </a:lnTo>
                <a:lnTo>
                  <a:pt x="833" y="720"/>
                </a:lnTo>
                <a:lnTo>
                  <a:pt x="827" y="720"/>
                </a:lnTo>
                <a:lnTo>
                  <a:pt x="833" y="714"/>
                </a:lnTo>
                <a:lnTo>
                  <a:pt x="827" y="714"/>
                </a:lnTo>
                <a:lnTo>
                  <a:pt x="821" y="714"/>
                </a:lnTo>
                <a:lnTo>
                  <a:pt x="809" y="714"/>
                </a:lnTo>
                <a:lnTo>
                  <a:pt x="803" y="720"/>
                </a:lnTo>
                <a:lnTo>
                  <a:pt x="791" y="739"/>
                </a:lnTo>
                <a:lnTo>
                  <a:pt x="785" y="739"/>
                </a:lnTo>
                <a:lnTo>
                  <a:pt x="779" y="745"/>
                </a:lnTo>
                <a:lnTo>
                  <a:pt x="773" y="745"/>
                </a:lnTo>
                <a:lnTo>
                  <a:pt x="767" y="745"/>
                </a:lnTo>
                <a:lnTo>
                  <a:pt x="761" y="745"/>
                </a:lnTo>
                <a:lnTo>
                  <a:pt x="755" y="745"/>
                </a:lnTo>
                <a:lnTo>
                  <a:pt x="749" y="745"/>
                </a:lnTo>
                <a:lnTo>
                  <a:pt x="743" y="745"/>
                </a:lnTo>
                <a:lnTo>
                  <a:pt x="731" y="745"/>
                </a:lnTo>
                <a:lnTo>
                  <a:pt x="719" y="745"/>
                </a:lnTo>
                <a:lnTo>
                  <a:pt x="713" y="745"/>
                </a:lnTo>
                <a:lnTo>
                  <a:pt x="706" y="751"/>
                </a:lnTo>
                <a:lnTo>
                  <a:pt x="694" y="751"/>
                </a:lnTo>
                <a:lnTo>
                  <a:pt x="688" y="751"/>
                </a:lnTo>
                <a:lnTo>
                  <a:pt x="682" y="757"/>
                </a:lnTo>
                <a:lnTo>
                  <a:pt x="676" y="757"/>
                </a:lnTo>
                <a:lnTo>
                  <a:pt x="664" y="757"/>
                </a:lnTo>
                <a:lnTo>
                  <a:pt x="658" y="757"/>
                </a:lnTo>
                <a:lnTo>
                  <a:pt x="652" y="757"/>
                </a:lnTo>
                <a:lnTo>
                  <a:pt x="646" y="751"/>
                </a:lnTo>
                <a:lnTo>
                  <a:pt x="634" y="751"/>
                </a:lnTo>
                <a:lnTo>
                  <a:pt x="628" y="751"/>
                </a:lnTo>
                <a:lnTo>
                  <a:pt x="616" y="751"/>
                </a:lnTo>
                <a:lnTo>
                  <a:pt x="592" y="757"/>
                </a:lnTo>
                <a:lnTo>
                  <a:pt x="574" y="757"/>
                </a:lnTo>
                <a:lnTo>
                  <a:pt x="568" y="757"/>
                </a:lnTo>
                <a:lnTo>
                  <a:pt x="556" y="757"/>
                </a:lnTo>
                <a:lnTo>
                  <a:pt x="537" y="751"/>
                </a:lnTo>
                <a:lnTo>
                  <a:pt x="519" y="751"/>
                </a:lnTo>
                <a:lnTo>
                  <a:pt x="513" y="751"/>
                </a:lnTo>
                <a:lnTo>
                  <a:pt x="507" y="751"/>
                </a:lnTo>
                <a:lnTo>
                  <a:pt x="501" y="757"/>
                </a:lnTo>
                <a:lnTo>
                  <a:pt x="495" y="757"/>
                </a:lnTo>
                <a:lnTo>
                  <a:pt x="489" y="757"/>
                </a:lnTo>
                <a:lnTo>
                  <a:pt x="483" y="757"/>
                </a:lnTo>
                <a:lnTo>
                  <a:pt x="477" y="757"/>
                </a:lnTo>
                <a:lnTo>
                  <a:pt x="471" y="757"/>
                </a:lnTo>
                <a:lnTo>
                  <a:pt x="465" y="757"/>
                </a:lnTo>
                <a:lnTo>
                  <a:pt x="459" y="757"/>
                </a:lnTo>
                <a:lnTo>
                  <a:pt x="459" y="763"/>
                </a:lnTo>
                <a:lnTo>
                  <a:pt x="459" y="769"/>
                </a:lnTo>
                <a:lnTo>
                  <a:pt x="453" y="769"/>
                </a:lnTo>
                <a:lnTo>
                  <a:pt x="447" y="769"/>
                </a:lnTo>
                <a:lnTo>
                  <a:pt x="441" y="775"/>
                </a:lnTo>
                <a:lnTo>
                  <a:pt x="441" y="788"/>
                </a:lnTo>
                <a:lnTo>
                  <a:pt x="435" y="788"/>
                </a:lnTo>
                <a:lnTo>
                  <a:pt x="429" y="782"/>
                </a:lnTo>
                <a:lnTo>
                  <a:pt x="423" y="782"/>
                </a:lnTo>
                <a:lnTo>
                  <a:pt x="423" y="775"/>
                </a:lnTo>
                <a:lnTo>
                  <a:pt x="417" y="775"/>
                </a:lnTo>
                <a:lnTo>
                  <a:pt x="417" y="769"/>
                </a:lnTo>
                <a:lnTo>
                  <a:pt x="411" y="769"/>
                </a:lnTo>
                <a:lnTo>
                  <a:pt x="411" y="763"/>
                </a:lnTo>
                <a:lnTo>
                  <a:pt x="405" y="763"/>
                </a:lnTo>
                <a:lnTo>
                  <a:pt x="399" y="757"/>
                </a:lnTo>
                <a:lnTo>
                  <a:pt x="393" y="757"/>
                </a:lnTo>
                <a:lnTo>
                  <a:pt x="387" y="751"/>
                </a:lnTo>
                <a:lnTo>
                  <a:pt x="380" y="751"/>
                </a:lnTo>
                <a:lnTo>
                  <a:pt x="374" y="745"/>
                </a:lnTo>
                <a:lnTo>
                  <a:pt x="368" y="739"/>
                </a:lnTo>
                <a:lnTo>
                  <a:pt x="362" y="739"/>
                </a:lnTo>
                <a:lnTo>
                  <a:pt x="356" y="739"/>
                </a:lnTo>
                <a:lnTo>
                  <a:pt x="350" y="739"/>
                </a:lnTo>
                <a:lnTo>
                  <a:pt x="350" y="732"/>
                </a:lnTo>
                <a:lnTo>
                  <a:pt x="344" y="732"/>
                </a:lnTo>
                <a:lnTo>
                  <a:pt x="338" y="732"/>
                </a:lnTo>
                <a:lnTo>
                  <a:pt x="332" y="739"/>
                </a:lnTo>
                <a:lnTo>
                  <a:pt x="326" y="739"/>
                </a:lnTo>
                <a:lnTo>
                  <a:pt x="320" y="739"/>
                </a:lnTo>
                <a:lnTo>
                  <a:pt x="314" y="739"/>
                </a:lnTo>
                <a:lnTo>
                  <a:pt x="314" y="732"/>
                </a:lnTo>
                <a:lnTo>
                  <a:pt x="308" y="732"/>
                </a:lnTo>
                <a:lnTo>
                  <a:pt x="308" y="739"/>
                </a:lnTo>
                <a:lnTo>
                  <a:pt x="302" y="739"/>
                </a:lnTo>
                <a:lnTo>
                  <a:pt x="296" y="745"/>
                </a:lnTo>
                <a:lnTo>
                  <a:pt x="296" y="739"/>
                </a:lnTo>
                <a:lnTo>
                  <a:pt x="296" y="732"/>
                </a:lnTo>
                <a:lnTo>
                  <a:pt x="302" y="732"/>
                </a:lnTo>
                <a:lnTo>
                  <a:pt x="302" y="726"/>
                </a:lnTo>
                <a:lnTo>
                  <a:pt x="302" y="720"/>
                </a:lnTo>
                <a:lnTo>
                  <a:pt x="302" y="714"/>
                </a:lnTo>
                <a:lnTo>
                  <a:pt x="302" y="708"/>
                </a:lnTo>
                <a:lnTo>
                  <a:pt x="302" y="702"/>
                </a:lnTo>
                <a:lnTo>
                  <a:pt x="296" y="702"/>
                </a:lnTo>
                <a:lnTo>
                  <a:pt x="290" y="702"/>
                </a:lnTo>
                <a:lnTo>
                  <a:pt x="290" y="696"/>
                </a:lnTo>
                <a:lnTo>
                  <a:pt x="284" y="696"/>
                </a:lnTo>
                <a:lnTo>
                  <a:pt x="284" y="689"/>
                </a:lnTo>
                <a:lnTo>
                  <a:pt x="284" y="696"/>
                </a:lnTo>
                <a:lnTo>
                  <a:pt x="278" y="696"/>
                </a:lnTo>
                <a:lnTo>
                  <a:pt x="278" y="689"/>
                </a:lnTo>
                <a:lnTo>
                  <a:pt x="272" y="689"/>
                </a:lnTo>
                <a:lnTo>
                  <a:pt x="266" y="689"/>
                </a:lnTo>
                <a:lnTo>
                  <a:pt x="260" y="689"/>
                </a:lnTo>
                <a:lnTo>
                  <a:pt x="254" y="689"/>
                </a:lnTo>
                <a:lnTo>
                  <a:pt x="254" y="683"/>
                </a:lnTo>
                <a:lnTo>
                  <a:pt x="248" y="683"/>
                </a:lnTo>
                <a:lnTo>
                  <a:pt x="248" y="689"/>
                </a:lnTo>
                <a:lnTo>
                  <a:pt x="242" y="689"/>
                </a:lnTo>
                <a:lnTo>
                  <a:pt x="236" y="689"/>
                </a:lnTo>
                <a:lnTo>
                  <a:pt x="230" y="689"/>
                </a:lnTo>
                <a:lnTo>
                  <a:pt x="230" y="683"/>
                </a:lnTo>
                <a:lnTo>
                  <a:pt x="224" y="683"/>
                </a:lnTo>
                <a:lnTo>
                  <a:pt x="224" y="689"/>
                </a:lnTo>
                <a:lnTo>
                  <a:pt x="217" y="689"/>
                </a:lnTo>
                <a:lnTo>
                  <a:pt x="217" y="683"/>
                </a:lnTo>
                <a:lnTo>
                  <a:pt x="211" y="683"/>
                </a:lnTo>
                <a:lnTo>
                  <a:pt x="205" y="683"/>
                </a:lnTo>
                <a:lnTo>
                  <a:pt x="199" y="683"/>
                </a:lnTo>
                <a:lnTo>
                  <a:pt x="199" y="689"/>
                </a:lnTo>
                <a:lnTo>
                  <a:pt x="193" y="683"/>
                </a:lnTo>
                <a:lnTo>
                  <a:pt x="193" y="689"/>
                </a:lnTo>
                <a:lnTo>
                  <a:pt x="187" y="689"/>
                </a:lnTo>
                <a:lnTo>
                  <a:pt x="187" y="683"/>
                </a:lnTo>
                <a:lnTo>
                  <a:pt x="181" y="683"/>
                </a:lnTo>
                <a:lnTo>
                  <a:pt x="175" y="683"/>
                </a:lnTo>
                <a:lnTo>
                  <a:pt x="169" y="683"/>
                </a:lnTo>
                <a:lnTo>
                  <a:pt x="163" y="683"/>
                </a:lnTo>
                <a:lnTo>
                  <a:pt x="163" y="677"/>
                </a:lnTo>
                <a:lnTo>
                  <a:pt x="157" y="677"/>
                </a:lnTo>
                <a:lnTo>
                  <a:pt x="151" y="677"/>
                </a:lnTo>
                <a:lnTo>
                  <a:pt x="145" y="677"/>
                </a:lnTo>
                <a:lnTo>
                  <a:pt x="145" y="671"/>
                </a:lnTo>
                <a:lnTo>
                  <a:pt x="139" y="671"/>
                </a:lnTo>
                <a:lnTo>
                  <a:pt x="133" y="671"/>
                </a:lnTo>
                <a:lnTo>
                  <a:pt x="127" y="671"/>
                </a:lnTo>
                <a:lnTo>
                  <a:pt x="121" y="671"/>
                </a:lnTo>
                <a:lnTo>
                  <a:pt x="121" y="665"/>
                </a:lnTo>
                <a:lnTo>
                  <a:pt x="115" y="665"/>
                </a:lnTo>
                <a:lnTo>
                  <a:pt x="109" y="665"/>
                </a:lnTo>
                <a:lnTo>
                  <a:pt x="109" y="659"/>
                </a:lnTo>
                <a:lnTo>
                  <a:pt x="109" y="652"/>
                </a:lnTo>
                <a:lnTo>
                  <a:pt x="103" y="652"/>
                </a:lnTo>
                <a:lnTo>
                  <a:pt x="103" y="646"/>
                </a:lnTo>
                <a:lnTo>
                  <a:pt x="97" y="646"/>
                </a:lnTo>
                <a:lnTo>
                  <a:pt x="97" y="640"/>
                </a:lnTo>
                <a:lnTo>
                  <a:pt x="97" y="634"/>
                </a:lnTo>
                <a:lnTo>
                  <a:pt x="91" y="634"/>
                </a:lnTo>
                <a:lnTo>
                  <a:pt x="91" y="628"/>
                </a:lnTo>
                <a:lnTo>
                  <a:pt x="97" y="628"/>
                </a:lnTo>
                <a:lnTo>
                  <a:pt x="97" y="622"/>
                </a:lnTo>
                <a:lnTo>
                  <a:pt x="91" y="622"/>
                </a:lnTo>
                <a:lnTo>
                  <a:pt x="91" y="616"/>
                </a:lnTo>
                <a:lnTo>
                  <a:pt x="91" y="609"/>
                </a:lnTo>
                <a:lnTo>
                  <a:pt x="97" y="609"/>
                </a:lnTo>
                <a:lnTo>
                  <a:pt x="97" y="603"/>
                </a:lnTo>
                <a:lnTo>
                  <a:pt x="103" y="603"/>
                </a:lnTo>
                <a:lnTo>
                  <a:pt x="103" y="597"/>
                </a:lnTo>
                <a:lnTo>
                  <a:pt x="103" y="591"/>
                </a:lnTo>
                <a:lnTo>
                  <a:pt x="109" y="591"/>
                </a:lnTo>
                <a:lnTo>
                  <a:pt x="109" y="597"/>
                </a:lnTo>
                <a:lnTo>
                  <a:pt x="115" y="597"/>
                </a:lnTo>
                <a:lnTo>
                  <a:pt x="121" y="597"/>
                </a:lnTo>
                <a:lnTo>
                  <a:pt x="127" y="597"/>
                </a:lnTo>
                <a:lnTo>
                  <a:pt x="133" y="597"/>
                </a:lnTo>
                <a:lnTo>
                  <a:pt x="139" y="597"/>
                </a:lnTo>
                <a:lnTo>
                  <a:pt x="139" y="603"/>
                </a:lnTo>
                <a:lnTo>
                  <a:pt x="139" y="597"/>
                </a:lnTo>
                <a:lnTo>
                  <a:pt x="145" y="597"/>
                </a:lnTo>
                <a:lnTo>
                  <a:pt x="145" y="591"/>
                </a:lnTo>
                <a:lnTo>
                  <a:pt x="151" y="591"/>
                </a:lnTo>
                <a:lnTo>
                  <a:pt x="151" y="585"/>
                </a:lnTo>
                <a:lnTo>
                  <a:pt x="151" y="579"/>
                </a:lnTo>
                <a:lnTo>
                  <a:pt x="151" y="572"/>
                </a:lnTo>
                <a:lnTo>
                  <a:pt x="151" y="566"/>
                </a:lnTo>
                <a:lnTo>
                  <a:pt x="157" y="566"/>
                </a:lnTo>
                <a:lnTo>
                  <a:pt x="157" y="560"/>
                </a:lnTo>
                <a:lnTo>
                  <a:pt x="157" y="554"/>
                </a:lnTo>
                <a:lnTo>
                  <a:pt x="163" y="554"/>
                </a:lnTo>
                <a:lnTo>
                  <a:pt x="169" y="554"/>
                </a:lnTo>
                <a:lnTo>
                  <a:pt x="169" y="548"/>
                </a:lnTo>
                <a:lnTo>
                  <a:pt x="175" y="548"/>
                </a:lnTo>
                <a:lnTo>
                  <a:pt x="175" y="542"/>
                </a:lnTo>
                <a:lnTo>
                  <a:pt x="181" y="542"/>
                </a:lnTo>
                <a:lnTo>
                  <a:pt x="187" y="542"/>
                </a:lnTo>
                <a:lnTo>
                  <a:pt x="187" y="536"/>
                </a:lnTo>
                <a:lnTo>
                  <a:pt x="193" y="536"/>
                </a:lnTo>
                <a:lnTo>
                  <a:pt x="193" y="529"/>
                </a:lnTo>
                <a:lnTo>
                  <a:pt x="193" y="523"/>
                </a:lnTo>
                <a:lnTo>
                  <a:pt x="193" y="517"/>
                </a:lnTo>
                <a:lnTo>
                  <a:pt x="187" y="517"/>
                </a:lnTo>
                <a:lnTo>
                  <a:pt x="187" y="511"/>
                </a:lnTo>
                <a:lnTo>
                  <a:pt x="187" y="505"/>
                </a:lnTo>
                <a:lnTo>
                  <a:pt x="187" y="499"/>
                </a:lnTo>
                <a:lnTo>
                  <a:pt x="181" y="499"/>
                </a:lnTo>
                <a:lnTo>
                  <a:pt x="181" y="492"/>
                </a:lnTo>
                <a:lnTo>
                  <a:pt x="187" y="492"/>
                </a:lnTo>
                <a:lnTo>
                  <a:pt x="181" y="492"/>
                </a:lnTo>
                <a:lnTo>
                  <a:pt x="181" y="486"/>
                </a:lnTo>
                <a:lnTo>
                  <a:pt x="181" y="480"/>
                </a:lnTo>
                <a:lnTo>
                  <a:pt x="181" y="474"/>
                </a:lnTo>
                <a:lnTo>
                  <a:pt x="175" y="474"/>
                </a:lnTo>
                <a:lnTo>
                  <a:pt x="175" y="468"/>
                </a:lnTo>
                <a:lnTo>
                  <a:pt x="169" y="468"/>
                </a:lnTo>
                <a:lnTo>
                  <a:pt x="163" y="468"/>
                </a:lnTo>
                <a:lnTo>
                  <a:pt x="163" y="462"/>
                </a:lnTo>
                <a:lnTo>
                  <a:pt x="157" y="462"/>
                </a:lnTo>
                <a:lnTo>
                  <a:pt x="157" y="456"/>
                </a:lnTo>
                <a:lnTo>
                  <a:pt x="163" y="456"/>
                </a:lnTo>
                <a:lnTo>
                  <a:pt x="169" y="456"/>
                </a:lnTo>
                <a:lnTo>
                  <a:pt x="169" y="449"/>
                </a:lnTo>
                <a:lnTo>
                  <a:pt x="169" y="443"/>
                </a:lnTo>
                <a:lnTo>
                  <a:pt x="169" y="437"/>
                </a:lnTo>
                <a:lnTo>
                  <a:pt x="163" y="437"/>
                </a:lnTo>
                <a:lnTo>
                  <a:pt x="163" y="431"/>
                </a:lnTo>
                <a:lnTo>
                  <a:pt x="157" y="431"/>
                </a:lnTo>
                <a:lnTo>
                  <a:pt x="157" y="425"/>
                </a:lnTo>
                <a:lnTo>
                  <a:pt x="157" y="419"/>
                </a:lnTo>
                <a:lnTo>
                  <a:pt x="157" y="412"/>
                </a:lnTo>
                <a:lnTo>
                  <a:pt x="151" y="412"/>
                </a:lnTo>
                <a:lnTo>
                  <a:pt x="145" y="412"/>
                </a:lnTo>
                <a:lnTo>
                  <a:pt x="145" y="406"/>
                </a:lnTo>
                <a:lnTo>
                  <a:pt x="139" y="406"/>
                </a:lnTo>
                <a:lnTo>
                  <a:pt x="145" y="406"/>
                </a:lnTo>
                <a:lnTo>
                  <a:pt x="145" y="400"/>
                </a:lnTo>
                <a:lnTo>
                  <a:pt x="139" y="400"/>
                </a:lnTo>
                <a:lnTo>
                  <a:pt x="133" y="400"/>
                </a:lnTo>
                <a:lnTo>
                  <a:pt x="127" y="400"/>
                </a:lnTo>
                <a:lnTo>
                  <a:pt x="121" y="400"/>
                </a:lnTo>
                <a:lnTo>
                  <a:pt x="115" y="400"/>
                </a:lnTo>
                <a:lnTo>
                  <a:pt x="109" y="400"/>
                </a:lnTo>
                <a:lnTo>
                  <a:pt x="109" y="394"/>
                </a:lnTo>
                <a:lnTo>
                  <a:pt x="103" y="394"/>
                </a:lnTo>
                <a:lnTo>
                  <a:pt x="97" y="394"/>
                </a:lnTo>
                <a:lnTo>
                  <a:pt x="91" y="394"/>
                </a:lnTo>
                <a:lnTo>
                  <a:pt x="85" y="394"/>
                </a:lnTo>
                <a:lnTo>
                  <a:pt x="85" y="388"/>
                </a:lnTo>
                <a:lnTo>
                  <a:pt x="79" y="388"/>
                </a:lnTo>
                <a:lnTo>
                  <a:pt x="73" y="388"/>
                </a:lnTo>
                <a:lnTo>
                  <a:pt x="67" y="388"/>
                </a:lnTo>
                <a:lnTo>
                  <a:pt x="67" y="382"/>
                </a:lnTo>
                <a:lnTo>
                  <a:pt x="61" y="382"/>
                </a:lnTo>
                <a:lnTo>
                  <a:pt x="55" y="382"/>
                </a:lnTo>
                <a:lnTo>
                  <a:pt x="48" y="382"/>
                </a:lnTo>
                <a:lnTo>
                  <a:pt x="48" y="376"/>
                </a:lnTo>
                <a:lnTo>
                  <a:pt x="42" y="376"/>
                </a:lnTo>
                <a:lnTo>
                  <a:pt x="36" y="376"/>
                </a:lnTo>
                <a:lnTo>
                  <a:pt x="30" y="376"/>
                </a:lnTo>
                <a:lnTo>
                  <a:pt x="24" y="376"/>
                </a:lnTo>
                <a:lnTo>
                  <a:pt x="24" y="369"/>
                </a:lnTo>
                <a:lnTo>
                  <a:pt x="24" y="363"/>
                </a:lnTo>
                <a:lnTo>
                  <a:pt x="30" y="357"/>
                </a:lnTo>
                <a:lnTo>
                  <a:pt x="36" y="351"/>
                </a:lnTo>
                <a:lnTo>
                  <a:pt x="42" y="351"/>
                </a:lnTo>
                <a:lnTo>
                  <a:pt x="42" y="345"/>
                </a:lnTo>
                <a:lnTo>
                  <a:pt x="36" y="345"/>
                </a:lnTo>
                <a:lnTo>
                  <a:pt x="36" y="339"/>
                </a:lnTo>
                <a:lnTo>
                  <a:pt x="30" y="339"/>
                </a:lnTo>
                <a:lnTo>
                  <a:pt x="30" y="333"/>
                </a:lnTo>
                <a:lnTo>
                  <a:pt x="24" y="333"/>
                </a:lnTo>
                <a:lnTo>
                  <a:pt x="24" y="339"/>
                </a:lnTo>
                <a:lnTo>
                  <a:pt x="18" y="339"/>
                </a:lnTo>
                <a:lnTo>
                  <a:pt x="18" y="333"/>
                </a:lnTo>
                <a:lnTo>
                  <a:pt x="24" y="333"/>
                </a:lnTo>
                <a:lnTo>
                  <a:pt x="30" y="333"/>
                </a:lnTo>
                <a:lnTo>
                  <a:pt x="36" y="333"/>
                </a:lnTo>
                <a:lnTo>
                  <a:pt x="36" y="326"/>
                </a:lnTo>
                <a:lnTo>
                  <a:pt x="30" y="326"/>
                </a:lnTo>
                <a:lnTo>
                  <a:pt x="30" y="320"/>
                </a:lnTo>
                <a:lnTo>
                  <a:pt x="30" y="314"/>
                </a:lnTo>
                <a:lnTo>
                  <a:pt x="24" y="314"/>
                </a:lnTo>
                <a:lnTo>
                  <a:pt x="24" y="308"/>
                </a:lnTo>
                <a:lnTo>
                  <a:pt x="18" y="308"/>
                </a:lnTo>
                <a:lnTo>
                  <a:pt x="18" y="314"/>
                </a:lnTo>
                <a:lnTo>
                  <a:pt x="12" y="314"/>
                </a:lnTo>
                <a:lnTo>
                  <a:pt x="6" y="314"/>
                </a:lnTo>
                <a:lnTo>
                  <a:pt x="0" y="314"/>
                </a:lnTo>
                <a:lnTo>
                  <a:pt x="0" y="308"/>
                </a:lnTo>
                <a:lnTo>
                  <a:pt x="0" y="302"/>
                </a:lnTo>
                <a:lnTo>
                  <a:pt x="6" y="302"/>
                </a:lnTo>
                <a:lnTo>
                  <a:pt x="6" y="296"/>
                </a:lnTo>
                <a:lnTo>
                  <a:pt x="6" y="289"/>
                </a:lnTo>
                <a:lnTo>
                  <a:pt x="12" y="289"/>
                </a:lnTo>
                <a:lnTo>
                  <a:pt x="12" y="283"/>
                </a:lnTo>
                <a:lnTo>
                  <a:pt x="18" y="283"/>
                </a:lnTo>
                <a:lnTo>
                  <a:pt x="18" y="277"/>
                </a:lnTo>
                <a:lnTo>
                  <a:pt x="24" y="277"/>
                </a:lnTo>
                <a:lnTo>
                  <a:pt x="24" y="271"/>
                </a:lnTo>
                <a:lnTo>
                  <a:pt x="30" y="271"/>
                </a:lnTo>
                <a:lnTo>
                  <a:pt x="30" y="265"/>
                </a:lnTo>
                <a:lnTo>
                  <a:pt x="36" y="265"/>
                </a:lnTo>
                <a:lnTo>
                  <a:pt x="36" y="259"/>
                </a:lnTo>
                <a:lnTo>
                  <a:pt x="30" y="259"/>
                </a:lnTo>
                <a:lnTo>
                  <a:pt x="30" y="253"/>
                </a:lnTo>
                <a:lnTo>
                  <a:pt x="36" y="253"/>
                </a:lnTo>
                <a:lnTo>
                  <a:pt x="36" y="246"/>
                </a:lnTo>
                <a:lnTo>
                  <a:pt x="36" y="240"/>
                </a:lnTo>
                <a:lnTo>
                  <a:pt x="42" y="240"/>
                </a:lnTo>
                <a:lnTo>
                  <a:pt x="42" y="234"/>
                </a:lnTo>
                <a:lnTo>
                  <a:pt x="42" y="228"/>
                </a:lnTo>
                <a:lnTo>
                  <a:pt x="48" y="228"/>
                </a:lnTo>
                <a:lnTo>
                  <a:pt x="55" y="228"/>
                </a:lnTo>
                <a:lnTo>
                  <a:pt x="61" y="228"/>
                </a:lnTo>
                <a:lnTo>
                  <a:pt x="61" y="222"/>
                </a:lnTo>
                <a:lnTo>
                  <a:pt x="67" y="222"/>
                </a:lnTo>
                <a:lnTo>
                  <a:pt x="67" y="216"/>
                </a:lnTo>
                <a:lnTo>
                  <a:pt x="73" y="216"/>
                </a:lnTo>
                <a:lnTo>
                  <a:pt x="73" y="209"/>
                </a:lnTo>
                <a:lnTo>
                  <a:pt x="73" y="203"/>
                </a:lnTo>
                <a:lnTo>
                  <a:pt x="79" y="203"/>
                </a:lnTo>
                <a:lnTo>
                  <a:pt x="79" y="197"/>
                </a:lnTo>
                <a:lnTo>
                  <a:pt x="73" y="197"/>
                </a:lnTo>
                <a:lnTo>
                  <a:pt x="67" y="197"/>
                </a:lnTo>
                <a:lnTo>
                  <a:pt x="67" y="191"/>
                </a:lnTo>
                <a:lnTo>
                  <a:pt x="73" y="191"/>
                </a:lnTo>
                <a:lnTo>
                  <a:pt x="73" y="185"/>
                </a:lnTo>
                <a:lnTo>
                  <a:pt x="67" y="185"/>
                </a:lnTo>
                <a:lnTo>
                  <a:pt x="67" y="179"/>
                </a:lnTo>
                <a:lnTo>
                  <a:pt x="61" y="179"/>
                </a:lnTo>
                <a:lnTo>
                  <a:pt x="55" y="179"/>
                </a:lnTo>
                <a:lnTo>
                  <a:pt x="55" y="185"/>
                </a:lnTo>
                <a:lnTo>
                  <a:pt x="55" y="179"/>
                </a:lnTo>
                <a:lnTo>
                  <a:pt x="48" y="179"/>
                </a:lnTo>
                <a:lnTo>
                  <a:pt x="48" y="173"/>
                </a:lnTo>
                <a:lnTo>
                  <a:pt x="55" y="166"/>
                </a:lnTo>
                <a:lnTo>
                  <a:pt x="55" y="160"/>
                </a:lnTo>
                <a:lnTo>
                  <a:pt x="55" y="154"/>
                </a:lnTo>
                <a:lnTo>
                  <a:pt x="55" y="148"/>
                </a:lnTo>
                <a:lnTo>
                  <a:pt x="61" y="148"/>
                </a:lnTo>
                <a:lnTo>
                  <a:pt x="61" y="142"/>
                </a:lnTo>
                <a:lnTo>
                  <a:pt x="67" y="142"/>
                </a:lnTo>
                <a:lnTo>
                  <a:pt x="67" y="136"/>
                </a:lnTo>
                <a:lnTo>
                  <a:pt x="73" y="136"/>
                </a:lnTo>
                <a:lnTo>
                  <a:pt x="73" y="129"/>
                </a:lnTo>
                <a:lnTo>
                  <a:pt x="73" y="123"/>
                </a:lnTo>
                <a:lnTo>
                  <a:pt x="67" y="123"/>
                </a:lnTo>
                <a:lnTo>
                  <a:pt x="61" y="123"/>
                </a:lnTo>
                <a:lnTo>
                  <a:pt x="61" y="117"/>
                </a:lnTo>
                <a:lnTo>
                  <a:pt x="55" y="117"/>
                </a:lnTo>
                <a:lnTo>
                  <a:pt x="48" y="111"/>
                </a:lnTo>
                <a:lnTo>
                  <a:pt x="48" y="105"/>
                </a:lnTo>
                <a:lnTo>
                  <a:pt x="55" y="105"/>
                </a:lnTo>
                <a:lnTo>
                  <a:pt x="61" y="105"/>
                </a:lnTo>
                <a:lnTo>
                  <a:pt x="61" y="99"/>
                </a:lnTo>
                <a:lnTo>
                  <a:pt x="61" y="105"/>
                </a:lnTo>
                <a:lnTo>
                  <a:pt x="67" y="105"/>
                </a:lnTo>
                <a:lnTo>
                  <a:pt x="67" y="99"/>
                </a:lnTo>
                <a:lnTo>
                  <a:pt x="73" y="99"/>
                </a:lnTo>
                <a:lnTo>
                  <a:pt x="73" y="93"/>
                </a:lnTo>
                <a:lnTo>
                  <a:pt x="67" y="93"/>
                </a:lnTo>
                <a:lnTo>
                  <a:pt x="67" y="86"/>
                </a:lnTo>
                <a:lnTo>
                  <a:pt x="73" y="86"/>
                </a:lnTo>
                <a:lnTo>
                  <a:pt x="79" y="86"/>
                </a:lnTo>
                <a:lnTo>
                  <a:pt x="79" y="93"/>
                </a:lnTo>
                <a:lnTo>
                  <a:pt x="85" y="93"/>
                </a:lnTo>
                <a:lnTo>
                  <a:pt x="91" y="93"/>
                </a:lnTo>
                <a:lnTo>
                  <a:pt x="91" y="99"/>
                </a:lnTo>
                <a:lnTo>
                  <a:pt x="97" y="99"/>
                </a:lnTo>
                <a:lnTo>
                  <a:pt x="103" y="99"/>
                </a:lnTo>
                <a:lnTo>
                  <a:pt x="103" y="93"/>
                </a:lnTo>
                <a:lnTo>
                  <a:pt x="97" y="93"/>
                </a:lnTo>
                <a:lnTo>
                  <a:pt x="97" y="86"/>
                </a:lnTo>
                <a:lnTo>
                  <a:pt x="97" y="80"/>
                </a:lnTo>
                <a:lnTo>
                  <a:pt x="97" y="74"/>
                </a:lnTo>
                <a:lnTo>
                  <a:pt x="103" y="74"/>
                </a:lnTo>
                <a:lnTo>
                  <a:pt x="109" y="74"/>
                </a:lnTo>
                <a:lnTo>
                  <a:pt x="109" y="68"/>
                </a:lnTo>
                <a:lnTo>
                  <a:pt x="103" y="62"/>
                </a:lnTo>
                <a:lnTo>
                  <a:pt x="103" y="56"/>
                </a:lnTo>
                <a:lnTo>
                  <a:pt x="109" y="56"/>
                </a:lnTo>
                <a:lnTo>
                  <a:pt x="115" y="49"/>
                </a:lnTo>
                <a:lnTo>
                  <a:pt x="121" y="49"/>
                </a:lnTo>
                <a:lnTo>
                  <a:pt x="121" y="43"/>
                </a:lnTo>
                <a:lnTo>
                  <a:pt x="127" y="43"/>
                </a:lnTo>
                <a:lnTo>
                  <a:pt x="127" y="37"/>
                </a:lnTo>
                <a:lnTo>
                  <a:pt x="127" y="31"/>
                </a:lnTo>
                <a:lnTo>
                  <a:pt x="133" y="31"/>
                </a:lnTo>
                <a:lnTo>
                  <a:pt x="133" y="37"/>
                </a:lnTo>
                <a:lnTo>
                  <a:pt x="139" y="37"/>
                </a:lnTo>
                <a:lnTo>
                  <a:pt x="139" y="31"/>
                </a:lnTo>
                <a:lnTo>
                  <a:pt x="145" y="31"/>
                </a:lnTo>
                <a:lnTo>
                  <a:pt x="145" y="37"/>
                </a:lnTo>
                <a:lnTo>
                  <a:pt x="151" y="37"/>
                </a:lnTo>
                <a:lnTo>
                  <a:pt x="157" y="37"/>
                </a:lnTo>
                <a:lnTo>
                  <a:pt x="157" y="31"/>
                </a:lnTo>
                <a:lnTo>
                  <a:pt x="163" y="31"/>
                </a:lnTo>
                <a:lnTo>
                  <a:pt x="163" y="37"/>
                </a:lnTo>
                <a:lnTo>
                  <a:pt x="169" y="37"/>
                </a:lnTo>
                <a:lnTo>
                  <a:pt x="169" y="43"/>
                </a:lnTo>
                <a:lnTo>
                  <a:pt x="175" y="43"/>
                </a:lnTo>
                <a:lnTo>
                  <a:pt x="175" y="49"/>
                </a:lnTo>
                <a:lnTo>
                  <a:pt x="181" y="49"/>
                </a:lnTo>
                <a:lnTo>
                  <a:pt x="181" y="43"/>
                </a:lnTo>
                <a:lnTo>
                  <a:pt x="187" y="37"/>
                </a:lnTo>
                <a:lnTo>
                  <a:pt x="193" y="37"/>
                </a:lnTo>
                <a:lnTo>
                  <a:pt x="193" y="43"/>
                </a:lnTo>
                <a:lnTo>
                  <a:pt x="193" y="49"/>
                </a:lnTo>
                <a:lnTo>
                  <a:pt x="193" y="56"/>
                </a:lnTo>
                <a:lnTo>
                  <a:pt x="187" y="56"/>
                </a:lnTo>
                <a:lnTo>
                  <a:pt x="181" y="56"/>
                </a:lnTo>
                <a:lnTo>
                  <a:pt x="181" y="62"/>
                </a:lnTo>
                <a:lnTo>
                  <a:pt x="187" y="62"/>
                </a:lnTo>
                <a:lnTo>
                  <a:pt x="193" y="56"/>
                </a:lnTo>
                <a:lnTo>
                  <a:pt x="199" y="56"/>
                </a:lnTo>
                <a:lnTo>
                  <a:pt x="205" y="56"/>
                </a:lnTo>
                <a:lnTo>
                  <a:pt x="205" y="62"/>
                </a:lnTo>
                <a:lnTo>
                  <a:pt x="211" y="62"/>
                </a:lnTo>
                <a:lnTo>
                  <a:pt x="211" y="68"/>
                </a:lnTo>
                <a:lnTo>
                  <a:pt x="211" y="74"/>
                </a:lnTo>
                <a:lnTo>
                  <a:pt x="217" y="74"/>
                </a:lnTo>
                <a:lnTo>
                  <a:pt x="217" y="68"/>
                </a:lnTo>
                <a:lnTo>
                  <a:pt x="224" y="68"/>
                </a:lnTo>
                <a:lnTo>
                  <a:pt x="224" y="74"/>
                </a:lnTo>
                <a:lnTo>
                  <a:pt x="224" y="80"/>
                </a:lnTo>
                <a:lnTo>
                  <a:pt x="230" y="80"/>
                </a:lnTo>
                <a:lnTo>
                  <a:pt x="230" y="74"/>
                </a:lnTo>
                <a:lnTo>
                  <a:pt x="236" y="74"/>
                </a:lnTo>
                <a:lnTo>
                  <a:pt x="236" y="68"/>
                </a:lnTo>
                <a:lnTo>
                  <a:pt x="236" y="62"/>
                </a:lnTo>
                <a:lnTo>
                  <a:pt x="236" y="68"/>
                </a:lnTo>
                <a:lnTo>
                  <a:pt x="242" y="68"/>
                </a:lnTo>
                <a:lnTo>
                  <a:pt x="242" y="74"/>
                </a:lnTo>
                <a:lnTo>
                  <a:pt x="248" y="74"/>
                </a:lnTo>
                <a:lnTo>
                  <a:pt x="248" y="68"/>
                </a:lnTo>
                <a:lnTo>
                  <a:pt x="254" y="68"/>
                </a:lnTo>
                <a:lnTo>
                  <a:pt x="254" y="74"/>
                </a:lnTo>
                <a:lnTo>
                  <a:pt x="254" y="68"/>
                </a:lnTo>
                <a:lnTo>
                  <a:pt x="260" y="68"/>
                </a:lnTo>
                <a:lnTo>
                  <a:pt x="260" y="74"/>
                </a:lnTo>
                <a:lnTo>
                  <a:pt x="260" y="80"/>
                </a:lnTo>
                <a:lnTo>
                  <a:pt x="266" y="80"/>
                </a:lnTo>
                <a:lnTo>
                  <a:pt x="266" y="74"/>
                </a:lnTo>
                <a:lnTo>
                  <a:pt x="272" y="80"/>
                </a:lnTo>
                <a:lnTo>
                  <a:pt x="272" y="74"/>
                </a:lnTo>
                <a:lnTo>
                  <a:pt x="278" y="74"/>
                </a:lnTo>
                <a:lnTo>
                  <a:pt x="278" y="68"/>
                </a:lnTo>
                <a:lnTo>
                  <a:pt x="278" y="74"/>
                </a:lnTo>
                <a:lnTo>
                  <a:pt x="278" y="80"/>
                </a:lnTo>
                <a:lnTo>
                  <a:pt x="272" y="80"/>
                </a:lnTo>
                <a:lnTo>
                  <a:pt x="272" y="86"/>
                </a:lnTo>
                <a:lnTo>
                  <a:pt x="266" y="86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90" y="62"/>
                </a:lnTo>
                <a:lnTo>
                  <a:pt x="290" y="56"/>
                </a:lnTo>
                <a:lnTo>
                  <a:pt x="296" y="56"/>
                </a:lnTo>
                <a:lnTo>
                  <a:pt x="296" y="49"/>
                </a:lnTo>
                <a:lnTo>
                  <a:pt x="296" y="56"/>
                </a:lnTo>
                <a:lnTo>
                  <a:pt x="302" y="56"/>
                </a:lnTo>
                <a:lnTo>
                  <a:pt x="302" y="62"/>
                </a:lnTo>
                <a:lnTo>
                  <a:pt x="302" y="68"/>
                </a:lnTo>
                <a:lnTo>
                  <a:pt x="308" y="68"/>
                </a:lnTo>
                <a:lnTo>
                  <a:pt x="308" y="62"/>
                </a:lnTo>
                <a:lnTo>
                  <a:pt x="314" y="62"/>
                </a:lnTo>
                <a:lnTo>
                  <a:pt x="314" y="56"/>
                </a:lnTo>
                <a:lnTo>
                  <a:pt x="320" y="56"/>
                </a:lnTo>
                <a:lnTo>
                  <a:pt x="326" y="56"/>
                </a:lnTo>
                <a:lnTo>
                  <a:pt x="326" y="49"/>
                </a:lnTo>
                <a:lnTo>
                  <a:pt x="332" y="49"/>
                </a:lnTo>
                <a:lnTo>
                  <a:pt x="332" y="43"/>
                </a:lnTo>
                <a:lnTo>
                  <a:pt x="338" y="43"/>
                </a:lnTo>
                <a:lnTo>
                  <a:pt x="344" y="43"/>
                </a:lnTo>
                <a:lnTo>
                  <a:pt x="344" y="49"/>
                </a:lnTo>
                <a:lnTo>
                  <a:pt x="344" y="43"/>
                </a:lnTo>
                <a:lnTo>
                  <a:pt x="344" y="37"/>
                </a:lnTo>
                <a:lnTo>
                  <a:pt x="344" y="31"/>
                </a:lnTo>
                <a:lnTo>
                  <a:pt x="338" y="31"/>
                </a:lnTo>
                <a:lnTo>
                  <a:pt x="332" y="31"/>
                </a:lnTo>
                <a:lnTo>
                  <a:pt x="326" y="31"/>
                </a:lnTo>
                <a:lnTo>
                  <a:pt x="326" y="25"/>
                </a:lnTo>
                <a:lnTo>
                  <a:pt x="332" y="25"/>
                </a:lnTo>
                <a:lnTo>
                  <a:pt x="338" y="25"/>
                </a:lnTo>
                <a:lnTo>
                  <a:pt x="344" y="19"/>
                </a:lnTo>
                <a:lnTo>
                  <a:pt x="344" y="13"/>
                </a:lnTo>
                <a:lnTo>
                  <a:pt x="350" y="13"/>
                </a:lnTo>
                <a:lnTo>
                  <a:pt x="350" y="6"/>
                </a:lnTo>
                <a:lnTo>
                  <a:pt x="344" y="6"/>
                </a:lnTo>
                <a:lnTo>
                  <a:pt x="338" y="6"/>
                </a:lnTo>
                <a:lnTo>
                  <a:pt x="338" y="13"/>
                </a:lnTo>
                <a:lnTo>
                  <a:pt x="338" y="6"/>
                </a:lnTo>
                <a:lnTo>
                  <a:pt x="332" y="6"/>
                </a:lnTo>
                <a:lnTo>
                  <a:pt x="332" y="0"/>
                </a:lnTo>
                <a:lnTo>
                  <a:pt x="344" y="0"/>
                </a:lnTo>
                <a:lnTo>
                  <a:pt x="350" y="0"/>
                </a:lnTo>
                <a:lnTo>
                  <a:pt x="356" y="6"/>
                </a:lnTo>
                <a:lnTo>
                  <a:pt x="374" y="6"/>
                </a:lnTo>
                <a:lnTo>
                  <a:pt x="380" y="6"/>
                </a:lnTo>
                <a:lnTo>
                  <a:pt x="399" y="6"/>
                </a:lnTo>
                <a:lnTo>
                  <a:pt x="429" y="13"/>
                </a:lnTo>
                <a:lnTo>
                  <a:pt x="447" y="13"/>
                </a:lnTo>
                <a:lnTo>
                  <a:pt x="459" y="13"/>
                </a:lnTo>
                <a:lnTo>
                  <a:pt x="465" y="19"/>
                </a:lnTo>
                <a:lnTo>
                  <a:pt x="471" y="19"/>
                </a:lnTo>
                <a:lnTo>
                  <a:pt x="477" y="19"/>
                </a:lnTo>
                <a:lnTo>
                  <a:pt x="483" y="19"/>
                </a:lnTo>
                <a:lnTo>
                  <a:pt x="489" y="19"/>
                </a:lnTo>
                <a:lnTo>
                  <a:pt x="519" y="25"/>
                </a:lnTo>
                <a:lnTo>
                  <a:pt x="531" y="25"/>
                </a:lnTo>
                <a:lnTo>
                  <a:pt x="574" y="37"/>
                </a:lnTo>
                <a:lnTo>
                  <a:pt x="610" y="49"/>
                </a:lnTo>
                <a:lnTo>
                  <a:pt x="616" y="49"/>
                </a:lnTo>
                <a:lnTo>
                  <a:pt x="646" y="62"/>
                </a:lnTo>
                <a:lnTo>
                  <a:pt x="652" y="62"/>
                </a:lnTo>
                <a:lnTo>
                  <a:pt x="658" y="62"/>
                </a:lnTo>
                <a:lnTo>
                  <a:pt x="670" y="68"/>
                </a:lnTo>
                <a:lnTo>
                  <a:pt x="676" y="74"/>
                </a:lnTo>
                <a:lnTo>
                  <a:pt x="682" y="74"/>
                </a:lnTo>
                <a:lnTo>
                  <a:pt x="688" y="74"/>
                </a:lnTo>
                <a:lnTo>
                  <a:pt x="688" y="68"/>
                </a:lnTo>
                <a:lnTo>
                  <a:pt x="688" y="62"/>
                </a:lnTo>
                <a:lnTo>
                  <a:pt x="688" y="56"/>
                </a:lnTo>
                <a:lnTo>
                  <a:pt x="688" y="49"/>
                </a:lnTo>
                <a:lnTo>
                  <a:pt x="694" y="49"/>
                </a:lnTo>
                <a:lnTo>
                  <a:pt x="694" y="56"/>
                </a:lnTo>
                <a:lnTo>
                  <a:pt x="700" y="56"/>
                </a:lnTo>
                <a:lnTo>
                  <a:pt x="706" y="56"/>
                </a:lnTo>
                <a:lnTo>
                  <a:pt x="713" y="56"/>
                </a:lnTo>
                <a:lnTo>
                  <a:pt x="713" y="62"/>
                </a:lnTo>
                <a:lnTo>
                  <a:pt x="713" y="68"/>
                </a:lnTo>
                <a:lnTo>
                  <a:pt x="706" y="68"/>
                </a:lnTo>
                <a:lnTo>
                  <a:pt x="713" y="74"/>
                </a:lnTo>
                <a:lnTo>
                  <a:pt x="719" y="68"/>
                </a:lnTo>
                <a:lnTo>
                  <a:pt x="719" y="62"/>
                </a:lnTo>
                <a:lnTo>
                  <a:pt x="725" y="68"/>
                </a:lnTo>
                <a:lnTo>
                  <a:pt x="725" y="62"/>
                </a:lnTo>
                <a:lnTo>
                  <a:pt x="731" y="62"/>
                </a:lnTo>
                <a:lnTo>
                  <a:pt x="737" y="62"/>
                </a:lnTo>
                <a:lnTo>
                  <a:pt x="737" y="68"/>
                </a:lnTo>
                <a:lnTo>
                  <a:pt x="737" y="74"/>
                </a:lnTo>
                <a:lnTo>
                  <a:pt x="743" y="74"/>
                </a:lnTo>
                <a:lnTo>
                  <a:pt x="743" y="68"/>
                </a:lnTo>
                <a:lnTo>
                  <a:pt x="743" y="62"/>
                </a:lnTo>
                <a:lnTo>
                  <a:pt x="743" y="56"/>
                </a:lnTo>
                <a:lnTo>
                  <a:pt x="737" y="56"/>
                </a:lnTo>
                <a:lnTo>
                  <a:pt x="737" y="49"/>
                </a:lnTo>
                <a:lnTo>
                  <a:pt x="743" y="49"/>
                </a:lnTo>
                <a:lnTo>
                  <a:pt x="743" y="56"/>
                </a:lnTo>
                <a:lnTo>
                  <a:pt x="749" y="56"/>
                </a:lnTo>
                <a:lnTo>
                  <a:pt x="755" y="56"/>
                </a:lnTo>
                <a:lnTo>
                  <a:pt x="755" y="62"/>
                </a:lnTo>
                <a:lnTo>
                  <a:pt x="761" y="62"/>
                </a:lnTo>
                <a:lnTo>
                  <a:pt x="755" y="68"/>
                </a:lnTo>
                <a:lnTo>
                  <a:pt x="755" y="74"/>
                </a:lnTo>
                <a:lnTo>
                  <a:pt x="761" y="74"/>
                </a:lnTo>
                <a:lnTo>
                  <a:pt x="761" y="68"/>
                </a:lnTo>
                <a:lnTo>
                  <a:pt x="767" y="68"/>
                </a:lnTo>
                <a:lnTo>
                  <a:pt x="767" y="74"/>
                </a:lnTo>
                <a:lnTo>
                  <a:pt x="761" y="74"/>
                </a:lnTo>
                <a:lnTo>
                  <a:pt x="761" y="80"/>
                </a:lnTo>
                <a:lnTo>
                  <a:pt x="755" y="80"/>
                </a:lnTo>
                <a:lnTo>
                  <a:pt x="761" y="80"/>
                </a:lnTo>
                <a:lnTo>
                  <a:pt x="767" y="80"/>
                </a:lnTo>
                <a:lnTo>
                  <a:pt x="773" y="80"/>
                </a:lnTo>
                <a:lnTo>
                  <a:pt x="773" y="86"/>
                </a:lnTo>
                <a:lnTo>
                  <a:pt x="773" y="93"/>
                </a:lnTo>
                <a:lnTo>
                  <a:pt x="773" y="86"/>
                </a:lnTo>
                <a:lnTo>
                  <a:pt x="779" y="86"/>
                </a:lnTo>
                <a:lnTo>
                  <a:pt x="779" y="93"/>
                </a:lnTo>
                <a:lnTo>
                  <a:pt x="785" y="93"/>
                </a:lnTo>
                <a:lnTo>
                  <a:pt x="785" y="86"/>
                </a:lnTo>
                <a:lnTo>
                  <a:pt x="791" y="86"/>
                </a:lnTo>
                <a:lnTo>
                  <a:pt x="791" y="93"/>
                </a:lnTo>
                <a:lnTo>
                  <a:pt x="797" y="93"/>
                </a:lnTo>
                <a:lnTo>
                  <a:pt x="803" y="93"/>
                </a:lnTo>
                <a:lnTo>
                  <a:pt x="803" y="99"/>
                </a:lnTo>
                <a:lnTo>
                  <a:pt x="809" y="99"/>
                </a:lnTo>
                <a:lnTo>
                  <a:pt x="809" y="105"/>
                </a:lnTo>
                <a:lnTo>
                  <a:pt x="815" y="105"/>
                </a:lnTo>
                <a:lnTo>
                  <a:pt x="815" y="99"/>
                </a:lnTo>
                <a:lnTo>
                  <a:pt x="815" y="93"/>
                </a:lnTo>
                <a:lnTo>
                  <a:pt x="821" y="93"/>
                </a:lnTo>
                <a:lnTo>
                  <a:pt x="821" y="99"/>
                </a:lnTo>
                <a:lnTo>
                  <a:pt x="821" y="105"/>
                </a:lnTo>
                <a:lnTo>
                  <a:pt x="827" y="105"/>
                </a:lnTo>
                <a:lnTo>
                  <a:pt x="821" y="105"/>
                </a:lnTo>
                <a:lnTo>
                  <a:pt x="821" y="111"/>
                </a:lnTo>
                <a:lnTo>
                  <a:pt x="815" y="111"/>
                </a:lnTo>
                <a:lnTo>
                  <a:pt x="821" y="111"/>
                </a:lnTo>
                <a:lnTo>
                  <a:pt x="827" y="111"/>
                </a:lnTo>
                <a:lnTo>
                  <a:pt x="827" y="117"/>
                </a:lnTo>
                <a:lnTo>
                  <a:pt x="833" y="117"/>
                </a:lnTo>
                <a:lnTo>
                  <a:pt x="833" y="123"/>
                </a:lnTo>
                <a:lnTo>
                  <a:pt x="839" y="123"/>
                </a:lnTo>
                <a:lnTo>
                  <a:pt x="845" y="129"/>
                </a:lnTo>
                <a:lnTo>
                  <a:pt x="845" y="136"/>
                </a:lnTo>
                <a:lnTo>
                  <a:pt x="839" y="136"/>
                </a:lnTo>
                <a:lnTo>
                  <a:pt x="839" y="142"/>
                </a:lnTo>
                <a:lnTo>
                  <a:pt x="845" y="142"/>
                </a:lnTo>
                <a:lnTo>
                  <a:pt x="845" y="148"/>
                </a:lnTo>
                <a:lnTo>
                  <a:pt x="851" y="148"/>
                </a:lnTo>
                <a:lnTo>
                  <a:pt x="857" y="148"/>
                </a:lnTo>
                <a:lnTo>
                  <a:pt x="863" y="148"/>
                </a:lnTo>
                <a:lnTo>
                  <a:pt x="863" y="142"/>
                </a:lnTo>
                <a:lnTo>
                  <a:pt x="863" y="148"/>
                </a:lnTo>
                <a:lnTo>
                  <a:pt x="869" y="142"/>
                </a:lnTo>
                <a:lnTo>
                  <a:pt x="869" y="148"/>
                </a:lnTo>
                <a:lnTo>
                  <a:pt x="876" y="148"/>
                </a:lnTo>
                <a:lnTo>
                  <a:pt x="882" y="148"/>
                </a:lnTo>
                <a:lnTo>
                  <a:pt x="882" y="142"/>
                </a:lnTo>
                <a:lnTo>
                  <a:pt x="888" y="142"/>
                </a:lnTo>
                <a:lnTo>
                  <a:pt x="888" y="148"/>
                </a:lnTo>
                <a:lnTo>
                  <a:pt x="888" y="142"/>
                </a:lnTo>
                <a:lnTo>
                  <a:pt x="888" y="148"/>
                </a:lnTo>
                <a:lnTo>
                  <a:pt x="894" y="148"/>
                </a:lnTo>
                <a:lnTo>
                  <a:pt x="900" y="148"/>
                </a:lnTo>
                <a:lnTo>
                  <a:pt x="906" y="148"/>
                </a:lnTo>
                <a:lnTo>
                  <a:pt x="906" y="142"/>
                </a:lnTo>
                <a:lnTo>
                  <a:pt x="912" y="142"/>
                </a:lnTo>
                <a:lnTo>
                  <a:pt x="912" y="136"/>
                </a:lnTo>
                <a:lnTo>
                  <a:pt x="918" y="136"/>
                </a:lnTo>
                <a:lnTo>
                  <a:pt x="924" y="136"/>
                </a:lnTo>
                <a:lnTo>
                  <a:pt x="924" y="129"/>
                </a:lnTo>
                <a:lnTo>
                  <a:pt x="930" y="129"/>
                </a:lnTo>
                <a:lnTo>
                  <a:pt x="930" y="136"/>
                </a:lnTo>
                <a:lnTo>
                  <a:pt x="936" y="136"/>
                </a:lnTo>
                <a:lnTo>
                  <a:pt x="942" y="129"/>
                </a:lnTo>
                <a:lnTo>
                  <a:pt x="942" y="123"/>
                </a:lnTo>
                <a:lnTo>
                  <a:pt x="948" y="123"/>
                </a:lnTo>
                <a:lnTo>
                  <a:pt x="948" y="117"/>
                </a:lnTo>
                <a:lnTo>
                  <a:pt x="948" y="111"/>
                </a:lnTo>
                <a:lnTo>
                  <a:pt x="954" y="111"/>
                </a:lnTo>
                <a:lnTo>
                  <a:pt x="948" y="105"/>
                </a:lnTo>
                <a:lnTo>
                  <a:pt x="954" y="105"/>
                </a:lnTo>
                <a:lnTo>
                  <a:pt x="954" y="99"/>
                </a:lnTo>
                <a:lnTo>
                  <a:pt x="960" y="99"/>
                </a:lnTo>
                <a:lnTo>
                  <a:pt x="960" y="93"/>
                </a:lnTo>
                <a:lnTo>
                  <a:pt x="966" y="93"/>
                </a:lnTo>
                <a:lnTo>
                  <a:pt x="972" y="93"/>
                </a:lnTo>
                <a:lnTo>
                  <a:pt x="978" y="93"/>
                </a:lnTo>
                <a:lnTo>
                  <a:pt x="984" y="93"/>
                </a:lnTo>
                <a:lnTo>
                  <a:pt x="984" y="99"/>
                </a:lnTo>
                <a:lnTo>
                  <a:pt x="990" y="99"/>
                </a:lnTo>
                <a:lnTo>
                  <a:pt x="990" y="93"/>
                </a:lnTo>
                <a:lnTo>
                  <a:pt x="990" y="86"/>
                </a:lnTo>
                <a:lnTo>
                  <a:pt x="990" y="80"/>
                </a:lnTo>
                <a:lnTo>
                  <a:pt x="996" y="80"/>
                </a:lnTo>
                <a:lnTo>
                  <a:pt x="1002" y="80"/>
                </a:lnTo>
                <a:lnTo>
                  <a:pt x="1002" y="74"/>
                </a:lnTo>
                <a:lnTo>
                  <a:pt x="1008" y="80"/>
                </a:lnTo>
                <a:lnTo>
                  <a:pt x="1008" y="86"/>
                </a:lnTo>
                <a:lnTo>
                  <a:pt x="1014" y="86"/>
                </a:lnTo>
                <a:lnTo>
                  <a:pt x="1014" y="80"/>
                </a:lnTo>
                <a:lnTo>
                  <a:pt x="1020" y="80"/>
                </a:lnTo>
                <a:lnTo>
                  <a:pt x="1020" y="74"/>
                </a:lnTo>
                <a:lnTo>
                  <a:pt x="1026" y="74"/>
                </a:lnTo>
                <a:lnTo>
                  <a:pt x="1026" y="80"/>
                </a:lnTo>
                <a:lnTo>
                  <a:pt x="1032" y="80"/>
                </a:lnTo>
                <a:lnTo>
                  <a:pt x="1038" y="80"/>
                </a:lnTo>
                <a:lnTo>
                  <a:pt x="1038" y="74"/>
                </a:lnTo>
                <a:lnTo>
                  <a:pt x="1038" y="68"/>
                </a:lnTo>
                <a:lnTo>
                  <a:pt x="1045" y="68"/>
                </a:lnTo>
                <a:lnTo>
                  <a:pt x="1045" y="62"/>
                </a:lnTo>
                <a:lnTo>
                  <a:pt x="1045" y="56"/>
                </a:lnTo>
                <a:lnTo>
                  <a:pt x="1045" y="49"/>
                </a:lnTo>
                <a:lnTo>
                  <a:pt x="1045" y="43"/>
                </a:lnTo>
                <a:lnTo>
                  <a:pt x="1051" y="43"/>
                </a:lnTo>
                <a:lnTo>
                  <a:pt x="1057" y="43"/>
                </a:lnTo>
                <a:lnTo>
                  <a:pt x="1063" y="43"/>
                </a:lnTo>
                <a:lnTo>
                  <a:pt x="1063" y="49"/>
                </a:lnTo>
                <a:lnTo>
                  <a:pt x="1069" y="49"/>
                </a:lnTo>
                <a:lnTo>
                  <a:pt x="1069" y="43"/>
                </a:lnTo>
                <a:lnTo>
                  <a:pt x="1075" y="43"/>
                </a:lnTo>
                <a:lnTo>
                  <a:pt x="1075" y="49"/>
                </a:lnTo>
                <a:lnTo>
                  <a:pt x="1081" y="49"/>
                </a:lnTo>
                <a:lnTo>
                  <a:pt x="1081" y="43"/>
                </a:lnTo>
                <a:lnTo>
                  <a:pt x="1087" y="43"/>
                </a:lnTo>
                <a:lnTo>
                  <a:pt x="1087" y="49"/>
                </a:lnTo>
                <a:lnTo>
                  <a:pt x="1087" y="43"/>
                </a:lnTo>
                <a:lnTo>
                  <a:pt x="1081" y="37"/>
                </a:lnTo>
                <a:lnTo>
                  <a:pt x="1087" y="37"/>
                </a:lnTo>
                <a:lnTo>
                  <a:pt x="1087" y="43"/>
                </a:lnTo>
                <a:lnTo>
                  <a:pt x="1093" y="43"/>
                </a:lnTo>
                <a:lnTo>
                  <a:pt x="1093" y="49"/>
                </a:lnTo>
                <a:lnTo>
                  <a:pt x="1093" y="43"/>
                </a:lnTo>
                <a:lnTo>
                  <a:pt x="1099" y="43"/>
                </a:lnTo>
                <a:lnTo>
                  <a:pt x="1099" y="37"/>
                </a:lnTo>
                <a:lnTo>
                  <a:pt x="1105" y="37"/>
                </a:lnTo>
                <a:lnTo>
                  <a:pt x="1105" y="31"/>
                </a:lnTo>
                <a:lnTo>
                  <a:pt x="1111" y="31"/>
                </a:lnTo>
                <a:lnTo>
                  <a:pt x="1111" y="25"/>
                </a:lnTo>
                <a:lnTo>
                  <a:pt x="1117" y="25"/>
                </a:lnTo>
                <a:lnTo>
                  <a:pt x="1117" y="31"/>
                </a:lnTo>
                <a:lnTo>
                  <a:pt x="1117" y="25"/>
                </a:lnTo>
                <a:lnTo>
                  <a:pt x="1117" y="31"/>
                </a:lnTo>
                <a:lnTo>
                  <a:pt x="1123" y="31"/>
                </a:lnTo>
                <a:lnTo>
                  <a:pt x="1129" y="31"/>
                </a:lnTo>
                <a:lnTo>
                  <a:pt x="1123" y="31"/>
                </a:lnTo>
                <a:lnTo>
                  <a:pt x="1123" y="25"/>
                </a:lnTo>
                <a:lnTo>
                  <a:pt x="1129" y="25"/>
                </a:lnTo>
                <a:lnTo>
                  <a:pt x="1123" y="25"/>
                </a:lnTo>
                <a:lnTo>
                  <a:pt x="1123" y="19"/>
                </a:lnTo>
                <a:lnTo>
                  <a:pt x="1129" y="19"/>
                </a:lnTo>
                <a:lnTo>
                  <a:pt x="1135" y="13"/>
                </a:lnTo>
                <a:lnTo>
                  <a:pt x="1141" y="13"/>
                </a:lnTo>
                <a:lnTo>
                  <a:pt x="1141" y="6"/>
                </a:lnTo>
                <a:lnTo>
                  <a:pt x="1147" y="6"/>
                </a:lnTo>
                <a:lnTo>
                  <a:pt x="1147" y="13"/>
                </a:lnTo>
                <a:lnTo>
                  <a:pt x="1153" y="13"/>
                </a:lnTo>
                <a:lnTo>
                  <a:pt x="1159" y="13"/>
                </a:lnTo>
                <a:lnTo>
                  <a:pt x="1159" y="19"/>
                </a:lnTo>
                <a:lnTo>
                  <a:pt x="1159" y="25"/>
                </a:lnTo>
                <a:lnTo>
                  <a:pt x="1159" y="19"/>
                </a:lnTo>
                <a:lnTo>
                  <a:pt x="1165" y="19"/>
                </a:lnTo>
                <a:lnTo>
                  <a:pt x="1165" y="13"/>
                </a:lnTo>
                <a:lnTo>
                  <a:pt x="1165" y="19"/>
                </a:lnTo>
                <a:lnTo>
                  <a:pt x="1165" y="25"/>
                </a:lnTo>
                <a:lnTo>
                  <a:pt x="1165" y="49"/>
                </a:lnTo>
                <a:lnTo>
                  <a:pt x="1165" y="56"/>
                </a:lnTo>
                <a:lnTo>
                  <a:pt x="1171" y="111"/>
                </a:lnTo>
                <a:lnTo>
                  <a:pt x="1171" y="117"/>
                </a:lnTo>
                <a:lnTo>
                  <a:pt x="1171" y="123"/>
                </a:lnTo>
                <a:lnTo>
                  <a:pt x="1171" y="129"/>
                </a:lnTo>
                <a:lnTo>
                  <a:pt x="1171" y="136"/>
                </a:lnTo>
                <a:lnTo>
                  <a:pt x="1171" y="179"/>
                </a:lnTo>
                <a:lnTo>
                  <a:pt x="1171" y="203"/>
                </a:lnTo>
                <a:lnTo>
                  <a:pt x="1177" y="197"/>
                </a:lnTo>
                <a:lnTo>
                  <a:pt x="1177" y="191"/>
                </a:lnTo>
                <a:lnTo>
                  <a:pt x="1183" y="191"/>
                </a:lnTo>
                <a:lnTo>
                  <a:pt x="1189" y="191"/>
                </a:lnTo>
                <a:lnTo>
                  <a:pt x="1189" y="185"/>
                </a:lnTo>
                <a:lnTo>
                  <a:pt x="1195" y="185"/>
                </a:lnTo>
                <a:lnTo>
                  <a:pt x="1201" y="185"/>
                </a:lnTo>
                <a:lnTo>
                  <a:pt x="1201" y="191"/>
                </a:lnTo>
                <a:lnTo>
                  <a:pt x="1208" y="191"/>
                </a:lnTo>
                <a:lnTo>
                  <a:pt x="1208" y="197"/>
                </a:lnTo>
                <a:lnTo>
                  <a:pt x="1214" y="197"/>
                </a:lnTo>
                <a:lnTo>
                  <a:pt x="1220" y="197"/>
                </a:lnTo>
                <a:lnTo>
                  <a:pt x="1226" y="197"/>
                </a:lnTo>
                <a:lnTo>
                  <a:pt x="1226" y="191"/>
                </a:lnTo>
                <a:lnTo>
                  <a:pt x="1232" y="191"/>
                </a:lnTo>
                <a:lnTo>
                  <a:pt x="1238" y="185"/>
                </a:lnTo>
                <a:lnTo>
                  <a:pt x="1244" y="185"/>
                </a:lnTo>
                <a:lnTo>
                  <a:pt x="1250" y="191"/>
                </a:lnTo>
                <a:lnTo>
                  <a:pt x="1250" y="197"/>
                </a:lnTo>
                <a:lnTo>
                  <a:pt x="1250" y="203"/>
                </a:lnTo>
                <a:lnTo>
                  <a:pt x="1250" y="197"/>
                </a:lnTo>
                <a:lnTo>
                  <a:pt x="1244" y="197"/>
                </a:lnTo>
                <a:lnTo>
                  <a:pt x="1244" y="203"/>
                </a:lnTo>
                <a:lnTo>
                  <a:pt x="1244" y="209"/>
                </a:lnTo>
                <a:lnTo>
                  <a:pt x="1244" y="216"/>
                </a:lnTo>
                <a:lnTo>
                  <a:pt x="1238" y="216"/>
                </a:lnTo>
                <a:lnTo>
                  <a:pt x="1238" y="222"/>
                </a:lnTo>
                <a:lnTo>
                  <a:pt x="1232" y="222"/>
                </a:lnTo>
                <a:lnTo>
                  <a:pt x="1232" y="228"/>
                </a:lnTo>
                <a:lnTo>
                  <a:pt x="1226" y="228"/>
                </a:lnTo>
                <a:lnTo>
                  <a:pt x="1226" y="234"/>
                </a:lnTo>
                <a:lnTo>
                  <a:pt x="1220" y="240"/>
                </a:lnTo>
                <a:lnTo>
                  <a:pt x="1220" y="246"/>
                </a:lnTo>
                <a:lnTo>
                  <a:pt x="1214" y="246"/>
                </a:lnTo>
                <a:lnTo>
                  <a:pt x="1214" y="253"/>
                </a:lnTo>
                <a:lnTo>
                  <a:pt x="1214" y="259"/>
                </a:lnTo>
                <a:lnTo>
                  <a:pt x="1208" y="265"/>
                </a:lnTo>
                <a:lnTo>
                  <a:pt x="1208" y="271"/>
                </a:lnTo>
                <a:lnTo>
                  <a:pt x="1201" y="271"/>
                </a:lnTo>
                <a:lnTo>
                  <a:pt x="1201" y="277"/>
                </a:lnTo>
                <a:lnTo>
                  <a:pt x="1201" y="283"/>
                </a:lnTo>
                <a:lnTo>
                  <a:pt x="1195" y="289"/>
                </a:lnTo>
                <a:lnTo>
                  <a:pt x="1195" y="296"/>
                </a:lnTo>
                <a:lnTo>
                  <a:pt x="1189" y="302"/>
                </a:lnTo>
                <a:lnTo>
                  <a:pt x="1189" y="308"/>
                </a:lnTo>
                <a:lnTo>
                  <a:pt x="1183" y="314"/>
                </a:lnTo>
                <a:lnTo>
                  <a:pt x="1183" y="320"/>
                </a:lnTo>
                <a:lnTo>
                  <a:pt x="1177" y="326"/>
                </a:lnTo>
                <a:lnTo>
                  <a:pt x="1177" y="333"/>
                </a:lnTo>
                <a:lnTo>
                  <a:pt x="1171" y="339"/>
                </a:lnTo>
                <a:lnTo>
                  <a:pt x="1171" y="345"/>
                </a:lnTo>
                <a:lnTo>
                  <a:pt x="1165" y="351"/>
                </a:lnTo>
                <a:lnTo>
                  <a:pt x="1165" y="357"/>
                </a:lnTo>
                <a:lnTo>
                  <a:pt x="1159" y="363"/>
                </a:lnTo>
                <a:lnTo>
                  <a:pt x="1159" y="369"/>
                </a:lnTo>
                <a:lnTo>
                  <a:pt x="1153" y="382"/>
                </a:lnTo>
                <a:lnTo>
                  <a:pt x="1147" y="388"/>
                </a:lnTo>
                <a:lnTo>
                  <a:pt x="1147" y="394"/>
                </a:lnTo>
                <a:lnTo>
                  <a:pt x="1147" y="400"/>
                </a:lnTo>
                <a:lnTo>
                  <a:pt x="1141" y="400"/>
                </a:lnTo>
                <a:lnTo>
                  <a:pt x="1141" y="412"/>
                </a:lnTo>
                <a:lnTo>
                  <a:pt x="1135" y="419"/>
                </a:lnTo>
                <a:lnTo>
                  <a:pt x="1135" y="425"/>
                </a:lnTo>
                <a:lnTo>
                  <a:pt x="1129" y="437"/>
                </a:lnTo>
                <a:lnTo>
                  <a:pt x="1129" y="443"/>
                </a:lnTo>
                <a:lnTo>
                  <a:pt x="1123" y="449"/>
                </a:lnTo>
                <a:lnTo>
                  <a:pt x="1123" y="456"/>
                </a:lnTo>
                <a:lnTo>
                  <a:pt x="1117" y="462"/>
                </a:lnTo>
                <a:lnTo>
                  <a:pt x="1117" y="468"/>
                </a:lnTo>
                <a:lnTo>
                  <a:pt x="1111" y="474"/>
                </a:lnTo>
                <a:lnTo>
                  <a:pt x="1111" y="480"/>
                </a:lnTo>
                <a:lnTo>
                  <a:pt x="1111" y="486"/>
                </a:lnTo>
                <a:lnTo>
                  <a:pt x="1111" y="492"/>
                </a:lnTo>
                <a:lnTo>
                  <a:pt x="1105" y="505"/>
                </a:lnTo>
                <a:lnTo>
                  <a:pt x="1099" y="505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9" name="Freeform 416"/>
          <p:cNvSpPr>
            <a:spLocks/>
          </p:cNvSpPr>
          <p:nvPr/>
        </p:nvSpPr>
        <p:spPr bwMode="auto">
          <a:xfrm>
            <a:off x="3695700" y="3384550"/>
            <a:ext cx="1666875" cy="1138238"/>
          </a:xfrm>
          <a:custGeom>
            <a:avLst/>
            <a:gdLst>
              <a:gd name="T0" fmla="*/ 2147483647 w 1050"/>
              <a:gd name="T1" fmla="*/ 2147483647 h 717"/>
              <a:gd name="T2" fmla="*/ 2147483647 w 1050"/>
              <a:gd name="T3" fmla="*/ 0 h 717"/>
              <a:gd name="T4" fmla="*/ 2147483647 w 1050"/>
              <a:gd name="T5" fmla="*/ 2147483647 h 717"/>
              <a:gd name="T6" fmla="*/ 2147483647 w 1050"/>
              <a:gd name="T7" fmla="*/ 2147483647 h 717"/>
              <a:gd name="T8" fmla="*/ 2147483647 w 1050"/>
              <a:gd name="T9" fmla="*/ 2147483647 h 717"/>
              <a:gd name="T10" fmla="*/ 2147483647 w 1050"/>
              <a:gd name="T11" fmla="*/ 2147483647 h 717"/>
              <a:gd name="T12" fmla="*/ 2147483647 w 1050"/>
              <a:gd name="T13" fmla="*/ 2147483647 h 717"/>
              <a:gd name="T14" fmla="*/ 2147483647 w 1050"/>
              <a:gd name="T15" fmla="*/ 2147483647 h 717"/>
              <a:gd name="T16" fmla="*/ 2147483647 w 1050"/>
              <a:gd name="T17" fmla="*/ 2147483647 h 717"/>
              <a:gd name="T18" fmla="*/ 2147483647 w 1050"/>
              <a:gd name="T19" fmla="*/ 2147483647 h 717"/>
              <a:gd name="T20" fmla="*/ 2147483647 w 1050"/>
              <a:gd name="T21" fmla="*/ 2147483647 h 717"/>
              <a:gd name="T22" fmla="*/ 2147483647 w 1050"/>
              <a:gd name="T23" fmla="*/ 2147483647 h 717"/>
              <a:gd name="T24" fmla="*/ 2147483647 w 1050"/>
              <a:gd name="T25" fmla="*/ 2147483647 h 717"/>
              <a:gd name="T26" fmla="*/ 2147483647 w 1050"/>
              <a:gd name="T27" fmla="*/ 2147483647 h 717"/>
              <a:gd name="T28" fmla="*/ 2147483647 w 1050"/>
              <a:gd name="T29" fmla="*/ 2147483647 h 717"/>
              <a:gd name="T30" fmla="*/ 2147483647 w 1050"/>
              <a:gd name="T31" fmla="*/ 2147483647 h 717"/>
              <a:gd name="T32" fmla="*/ 2147483647 w 1050"/>
              <a:gd name="T33" fmla="*/ 2147483647 h 717"/>
              <a:gd name="T34" fmla="*/ 2147483647 w 1050"/>
              <a:gd name="T35" fmla="*/ 2147483647 h 717"/>
              <a:gd name="T36" fmla="*/ 2147483647 w 1050"/>
              <a:gd name="T37" fmla="*/ 2147483647 h 717"/>
              <a:gd name="T38" fmla="*/ 2147483647 w 1050"/>
              <a:gd name="T39" fmla="*/ 2147483647 h 717"/>
              <a:gd name="T40" fmla="*/ 2147483647 w 1050"/>
              <a:gd name="T41" fmla="*/ 2147483647 h 717"/>
              <a:gd name="T42" fmla="*/ 2147483647 w 1050"/>
              <a:gd name="T43" fmla="*/ 2147483647 h 717"/>
              <a:gd name="T44" fmla="*/ 2147483647 w 1050"/>
              <a:gd name="T45" fmla="*/ 2147483647 h 717"/>
              <a:gd name="T46" fmla="*/ 2147483647 w 1050"/>
              <a:gd name="T47" fmla="*/ 2147483647 h 717"/>
              <a:gd name="T48" fmla="*/ 2147483647 w 1050"/>
              <a:gd name="T49" fmla="*/ 2147483647 h 717"/>
              <a:gd name="T50" fmla="*/ 2147483647 w 1050"/>
              <a:gd name="T51" fmla="*/ 2147483647 h 717"/>
              <a:gd name="T52" fmla="*/ 2147483647 w 1050"/>
              <a:gd name="T53" fmla="*/ 2147483647 h 717"/>
              <a:gd name="T54" fmla="*/ 2147483647 w 1050"/>
              <a:gd name="T55" fmla="*/ 2147483647 h 717"/>
              <a:gd name="T56" fmla="*/ 2147483647 w 1050"/>
              <a:gd name="T57" fmla="*/ 2147483647 h 717"/>
              <a:gd name="T58" fmla="*/ 2147483647 w 1050"/>
              <a:gd name="T59" fmla="*/ 2147483647 h 717"/>
              <a:gd name="T60" fmla="*/ 2147483647 w 1050"/>
              <a:gd name="T61" fmla="*/ 2147483647 h 717"/>
              <a:gd name="T62" fmla="*/ 2147483647 w 1050"/>
              <a:gd name="T63" fmla="*/ 2147483647 h 717"/>
              <a:gd name="T64" fmla="*/ 2147483647 w 1050"/>
              <a:gd name="T65" fmla="*/ 2147483647 h 717"/>
              <a:gd name="T66" fmla="*/ 2147483647 w 1050"/>
              <a:gd name="T67" fmla="*/ 2147483647 h 717"/>
              <a:gd name="T68" fmla="*/ 2147483647 w 1050"/>
              <a:gd name="T69" fmla="*/ 2147483647 h 717"/>
              <a:gd name="T70" fmla="*/ 2147483647 w 1050"/>
              <a:gd name="T71" fmla="*/ 2147483647 h 717"/>
              <a:gd name="T72" fmla="*/ 2147483647 w 1050"/>
              <a:gd name="T73" fmla="*/ 2147483647 h 717"/>
              <a:gd name="T74" fmla="*/ 2147483647 w 1050"/>
              <a:gd name="T75" fmla="*/ 2147483647 h 717"/>
              <a:gd name="T76" fmla="*/ 2147483647 w 1050"/>
              <a:gd name="T77" fmla="*/ 2147483647 h 717"/>
              <a:gd name="T78" fmla="*/ 2147483647 w 1050"/>
              <a:gd name="T79" fmla="*/ 2147483647 h 717"/>
              <a:gd name="T80" fmla="*/ 2147483647 w 1050"/>
              <a:gd name="T81" fmla="*/ 2147483647 h 717"/>
              <a:gd name="T82" fmla="*/ 2147483647 w 1050"/>
              <a:gd name="T83" fmla="*/ 2147483647 h 717"/>
              <a:gd name="T84" fmla="*/ 2147483647 w 1050"/>
              <a:gd name="T85" fmla="*/ 2147483647 h 717"/>
              <a:gd name="T86" fmla="*/ 2147483647 w 1050"/>
              <a:gd name="T87" fmla="*/ 2147483647 h 717"/>
              <a:gd name="T88" fmla="*/ 2147483647 w 1050"/>
              <a:gd name="T89" fmla="*/ 2147483647 h 717"/>
              <a:gd name="T90" fmla="*/ 2147483647 w 1050"/>
              <a:gd name="T91" fmla="*/ 2147483647 h 717"/>
              <a:gd name="T92" fmla="*/ 2147483647 w 1050"/>
              <a:gd name="T93" fmla="*/ 2147483647 h 717"/>
              <a:gd name="T94" fmla="*/ 2147483647 w 1050"/>
              <a:gd name="T95" fmla="*/ 2147483647 h 717"/>
              <a:gd name="T96" fmla="*/ 2147483647 w 1050"/>
              <a:gd name="T97" fmla="*/ 2147483647 h 717"/>
              <a:gd name="T98" fmla="*/ 2147483647 w 1050"/>
              <a:gd name="T99" fmla="*/ 2147483647 h 717"/>
              <a:gd name="T100" fmla="*/ 2147483647 w 1050"/>
              <a:gd name="T101" fmla="*/ 2147483647 h 717"/>
              <a:gd name="T102" fmla="*/ 2147483647 w 1050"/>
              <a:gd name="T103" fmla="*/ 2147483647 h 717"/>
              <a:gd name="T104" fmla="*/ 2147483647 w 1050"/>
              <a:gd name="T105" fmla="*/ 2147483647 h 717"/>
              <a:gd name="T106" fmla="*/ 2147483647 w 1050"/>
              <a:gd name="T107" fmla="*/ 2147483647 h 717"/>
              <a:gd name="T108" fmla="*/ 2147483647 w 1050"/>
              <a:gd name="T109" fmla="*/ 2147483647 h 717"/>
              <a:gd name="T110" fmla="*/ 2147483647 w 1050"/>
              <a:gd name="T111" fmla="*/ 2147483647 h 717"/>
              <a:gd name="T112" fmla="*/ 2147483647 w 1050"/>
              <a:gd name="T113" fmla="*/ 2147483647 h 717"/>
              <a:gd name="T114" fmla="*/ 2147483647 w 1050"/>
              <a:gd name="T115" fmla="*/ 2147483647 h 717"/>
              <a:gd name="T116" fmla="*/ 2147483647 w 1050"/>
              <a:gd name="T117" fmla="*/ 2147483647 h 717"/>
              <a:gd name="T118" fmla="*/ 2147483647 w 1050"/>
              <a:gd name="T119" fmla="*/ 2147483647 h 717"/>
              <a:gd name="T120" fmla="*/ 2147483647 w 1050"/>
              <a:gd name="T121" fmla="*/ 2147483647 h 717"/>
              <a:gd name="T122" fmla="*/ 2147483647 w 1050"/>
              <a:gd name="T123" fmla="*/ 2147483647 h 717"/>
              <a:gd name="T124" fmla="*/ 2147483647 w 1050"/>
              <a:gd name="T125" fmla="*/ 2147483647 h 7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0"/>
              <a:gd name="T190" fmla="*/ 0 h 717"/>
              <a:gd name="T191" fmla="*/ 1050 w 1050"/>
              <a:gd name="T192" fmla="*/ 717 h 7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0" h="717">
                <a:moveTo>
                  <a:pt x="800" y="67"/>
                </a:moveTo>
                <a:lnTo>
                  <a:pt x="800" y="62"/>
                </a:lnTo>
                <a:lnTo>
                  <a:pt x="800" y="57"/>
                </a:lnTo>
                <a:lnTo>
                  <a:pt x="800" y="52"/>
                </a:lnTo>
                <a:lnTo>
                  <a:pt x="795" y="52"/>
                </a:lnTo>
                <a:lnTo>
                  <a:pt x="790" y="52"/>
                </a:lnTo>
                <a:lnTo>
                  <a:pt x="790" y="46"/>
                </a:lnTo>
                <a:lnTo>
                  <a:pt x="790" y="41"/>
                </a:lnTo>
                <a:lnTo>
                  <a:pt x="785" y="41"/>
                </a:lnTo>
                <a:lnTo>
                  <a:pt x="785" y="36"/>
                </a:lnTo>
                <a:lnTo>
                  <a:pt x="780" y="36"/>
                </a:lnTo>
                <a:lnTo>
                  <a:pt x="775" y="36"/>
                </a:lnTo>
                <a:lnTo>
                  <a:pt x="770" y="36"/>
                </a:lnTo>
                <a:lnTo>
                  <a:pt x="770" y="31"/>
                </a:lnTo>
                <a:lnTo>
                  <a:pt x="765" y="31"/>
                </a:lnTo>
                <a:lnTo>
                  <a:pt x="765" y="26"/>
                </a:lnTo>
                <a:lnTo>
                  <a:pt x="759" y="26"/>
                </a:lnTo>
                <a:lnTo>
                  <a:pt x="754" y="26"/>
                </a:lnTo>
                <a:lnTo>
                  <a:pt x="749" y="20"/>
                </a:lnTo>
                <a:lnTo>
                  <a:pt x="744" y="15"/>
                </a:lnTo>
                <a:lnTo>
                  <a:pt x="744" y="10"/>
                </a:lnTo>
                <a:lnTo>
                  <a:pt x="744" y="5"/>
                </a:lnTo>
                <a:lnTo>
                  <a:pt x="744" y="0"/>
                </a:lnTo>
                <a:lnTo>
                  <a:pt x="749" y="0"/>
                </a:lnTo>
                <a:lnTo>
                  <a:pt x="754" y="0"/>
                </a:lnTo>
                <a:lnTo>
                  <a:pt x="759" y="0"/>
                </a:lnTo>
                <a:lnTo>
                  <a:pt x="765" y="0"/>
                </a:lnTo>
                <a:lnTo>
                  <a:pt x="770" y="0"/>
                </a:lnTo>
                <a:lnTo>
                  <a:pt x="770" y="5"/>
                </a:lnTo>
                <a:lnTo>
                  <a:pt x="775" y="5"/>
                </a:lnTo>
                <a:lnTo>
                  <a:pt x="780" y="5"/>
                </a:lnTo>
                <a:lnTo>
                  <a:pt x="780" y="10"/>
                </a:lnTo>
                <a:lnTo>
                  <a:pt x="785" y="10"/>
                </a:lnTo>
                <a:lnTo>
                  <a:pt x="790" y="10"/>
                </a:lnTo>
                <a:lnTo>
                  <a:pt x="790" y="15"/>
                </a:lnTo>
                <a:lnTo>
                  <a:pt x="795" y="15"/>
                </a:lnTo>
                <a:lnTo>
                  <a:pt x="800" y="15"/>
                </a:lnTo>
                <a:lnTo>
                  <a:pt x="800" y="20"/>
                </a:lnTo>
                <a:lnTo>
                  <a:pt x="805" y="20"/>
                </a:lnTo>
                <a:lnTo>
                  <a:pt x="810" y="31"/>
                </a:lnTo>
                <a:lnTo>
                  <a:pt x="815" y="31"/>
                </a:lnTo>
                <a:lnTo>
                  <a:pt x="821" y="41"/>
                </a:lnTo>
                <a:lnTo>
                  <a:pt x="826" y="41"/>
                </a:lnTo>
                <a:lnTo>
                  <a:pt x="831" y="46"/>
                </a:lnTo>
                <a:lnTo>
                  <a:pt x="836" y="52"/>
                </a:lnTo>
                <a:lnTo>
                  <a:pt x="841" y="57"/>
                </a:lnTo>
                <a:lnTo>
                  <a:pt x="846" y="57"/>
                </a:lnTo>
                <a:lnTo>
                  <a:pt x="851" y="62"/>
                </a:lnTo>
                <a:lnTo>
                  <a:pt x="851" y="67"/>
                </a:lnTo>
                <a:lnTo>
                  <a:pt x="856" y="67"/>
                </a:lnTo>
                <a:lnTo>
                  <a:pt x="861" y="67"/>
                </a:lnTo>
                <a:lnTo>
                  <a:pt x="861" y="72"/>
                </a:lnTo>
                <a:lnTo>
                  <a:pt x="866" y="78"/>
                </a:lnTo>
                <a:lnTo>
                  <a:pt x="872" y="78"/>
                </a:lnTo>
                <a:lnTo>
                  <a:pt x="877" y="78"/>
                </a:lnTo>
                <a:lnTo>
                  <a:pt x="882" y="83"/>
                </a:lnTo>
                <a:lnTo>
                  <a:pt x="887" y="88"/>
                </a:lnTo>
                <a:lnTo>
                  <a:pt x="892" y="88"/>
                </a:lnTo>
                <a:lnTo>
                  <a:pt x="892" y="93"/>
                </a:lnTo>
                <a:lnTo>
                  <a:pt x="897" y="93"/>
                </a:lnTo>
                <a:lnTo>
                  <a:pt x="902" y="93"/>
                </a:lnTo>
                <a:lnTo>
                  <a:pt x="907" y="98"/>
                </a:lnTo>
                <a:lnTo>
                  <a:pt x="912" y="98"/>
                </a:lnTo>
                <a:lnTo>
                  <a:pt x="912" y="103"/>
                </a:lnTo>
                <a:lnTo>
                  <a:pt x="917" y="103"/>
                </a:lnTo>
                <a:lnTo>
                  <a:pt x="923" y="103"/>
                </a:lnTo>
                <a:lnTo>
                  <a:pt x="928" y="109"/>
                </a:lnTo>
                <a:lnTo>
                  <a:pt x="933" y="109"/>
                </a:lnTo>
                <a:lnTo>
                  <a:pt x="938" y="114"/>
                </a:lnTo>
                <a:lnTo>
                  <a:pt x="943" y="114"/>
                </a:lnTo>
                <a:lnTo>
                  <a:pt x="943" y="119"/>
                </a:lnTo>
                <a:lnTo>
                  <a:pt x="948" y="119"/>
                </a:lnTo>
                <a:lnTo>
                  <a:pt x="953" y="124"/>
                </a:lnTo>
                <a:lnTo>
                  <a:pt x="958" y="124"/>
                </a:lnTo>
                <a:lnTo>
                  <a:pt x="963" y="129"/>
                </a:lnTo>
                <a:lnTo>
                  <a:pt x="968" y="129"/>
                </a:lnTo>
                <a:lnTo>
                  <a:pt x="968" y="135"/>
                </a:lnTo>
                <a:lnTo>
                  <a:pt x="974" y="135"/>
                </a:lnTo>
                <a:lnTo>
                  <a:pt x="979" y="135"/>
                </a:lnTo>
                <a:lnTo>
                  <a:pt x="979" y="140"/>
                </a:lnTo>
                <a:lnTo>
                  <a:pt x="984" y="140"/>
                </a:lnTo>
                <a:lnTo>
                  <a:pt x="994" y="145"/>
                </a:lnTo>
                <a:lnTo>
                  <a:pt x="994" y="150"/>
                </a:lnTo>
                <a:lnTo>
                  <a:pt x="999" y="150"/>
                </a:lnTo>
                <a:lnTo>
                  <a:pt x="999" y="155"/>
                </a:lnTo>
                <a:lnTo>
                  <a:pt x="1004" y="161"/>
                </a:lnTo>
                <a:lnTo>
                  <a:pt x="1014" y="171"/>
                </a:lnTo>
                <a:lnTo>
                  <a:pt x="1019" y="171"/>
                </a:lnTo>
                <a:lnTo>
                  <a:pt x="1019" y="176"/>
                </a:lnTo>
                <a:lnTo>
                  <a:pt x="1025" y="176"/>
                </a:lnTo>
                <a:lnTo>
                  <a:pt x="1030" y="176"/>
                </a:lnTo>
                <a:lnTo>
                  <a:pt x="1030" y="181"/>
                </a:lnTo>
                <a:lnTo>
                  <a:pt x="1035" y="181"/>
                </a:lnTo>
                <a:lnTo>
                  <a:pt x="1040" y="181"/>
                </a:lnTo>
                <a:lnTo>
                  <a:pt x="1045" y="181"/>
                </a:lnTo>
                <a:lnTo>
                  <a:pt x="1050" y="181"/>
                </a:lnTo>
                <a:lnTo>
                  <a:pt x="1050" y="187"/>
                </a:lnTo>
                <a:lnTo>
                  <a:pt x="1045" y="187"/>
                </a:lnTo>
                <a:lnTo>
                  <a:pt x="1040" y="187"/>
                </a:lnTo>
                <a:lnTo>
                  <a:pt x="1035" y="187"/>
                </a:lnTo>
                <a:lnTo>
                  <a:pt x="1030" y="187"/>
                </a:lnTo>
                <a:lnTo>
                  <a:pt x="1030" y="192"/>
                </a:lnTo>
                <a:lnTo>
                  <a:pt x="1030" y="197"/>
                </a:lnTo>
                <a:lnTo>
                  <a:pt x="1035" y="197"/>
                </a:lnTo>
                <a:lnTo>
                  <a:pt x="1035" y="202"/>
                </a:lnTo>
                <a:lnTo>
                  <a:pt x="1035" y="207"/>
                </a:lnTo>
                <a:lnTo>
                  <a:pt x="1030" y="207"/>
                </a:lnTo>
                <a:lnTo>
                  <a:pt x="1030" y="213"/>
                </a:lnTo>
                <a:lnTo>
                  <a:pt x="1025" y="213"/>
                </a:lnTo>
                <a:lnTo>
                  <a:pt x="1019" y="207"/>
                </a:lnTo>
                <a:lnTo>
                  <a:pt x="1019" y="213"/>
                </a:lnTo>
                <a:lnTo>
                  <a:pt x="1025" y="213"/>
                </a:lnTo>
                <a:lnTo>
                  <a:pt x="1025" y="218"/>
                </a:lnTo>
                <a:lnTo>
                  <a:pt x="1019" y="218"/>
                </a:lnTo>
                <a:lnTo>
                  <a:pt x="1014" y="218"/>
                </a:lnTo>
                <a:lnTo>
                  <a:pt x="1014" y="213"/>
                </a:lnTo>
                <a:lnTo>
                  <a:pt x="1019" y="213"/>
                </a:lnTo>
                <a:lnTo>
                  <a:pt x="1014" y="213"/>
                </a:lnTo>
                <a:lnTo>
                  <a:pt x="1009" y="213"/>
                </a:lnTo>
                <a:lnTo>
                  <a:pt x="1009" y="218"/>
                </a:lnTo>
                <a:lnTo>
                  <a:pt x="1009" y="213"/>
                </a:lnTo>
                <a:lnTo>
                  <a:pt x="1004" y="213"/>
                </a:lnTo>
                <a:lnTo>
                  <a:pt x="1004" y="207"/>
                </a:lnTo>
                <a:lnTo>
                  <a:pt x="1004" y="213"/>
                </a:lnTo>
                <a:lnTo>
                  <a:pt x="999" y="213"/>
                </a:lnTo>
                <a:lnTo>
                  <a:pt x="1004" y="213"/>
                </a:lnTo>
                <a:lnTo>
                  <a:pt x="1004" y="218"/>
                </a:lnTo>
                <a:lnTo>
                  <a:pt x="1004" y="223"/>
                </a:lnTo>
                <a:lnTo>
                  <a:pt x="999" y="223"/>
                </a:lnTo>
                <a:lnTo>
                  <a:pt x="994" y="223"/>
                </a:lnTo>
                <a:lnTo>
                  <a:pt x="989" y="228"/>
                </a:lnTo>
                <a:lnTo>
                  <a:pt x="984" y="223"/>
                </a:lnTo>
                <a:lnTo>
                  <a:pt x="984" y="218"/>
                </a:lnTo>
                <a:lnTo>
                  <a:pt x="979" y="218"/>
                </a:lnTo>
                <a:lnTo>
                  <a:pt x="979" y="223"/>
                </a:lnTo>
                <a:lnTo>
                  <a:pt x="979" y="228"/>
                </a:lnTo>
                <a:lnTo>
                  <a:pt x="974" y="228"/>
                </a:lnTo>
                <a:lnTo>
                  <a:pt x="974" y="233"/>
                </a:lnTo>
                <a:lnTo>
                  <a:pt x="974" y="239"/>
                </a:lnTo>
                <a:lnTo>
                  <a:pt x="974" y="244"/>
                </a:lnTo>
                <a:lnTo>
                  <a:pt x="974" y="249"/>
                </a:lnTo>
                <a:lnTo>
                  <a:pt x="968" y="254"/>
                </a:lnTo>
                <a:lnTo>
                  <a:pt x="968" y="259"/>
                </a:lnTo>
                <a:lnTo>
                  <a:pt x="963" y="265"/>
                </a:lnTo>
                <a:lnTo>
                  <a:pt x="958" y="270"/>
                </a:lnTo>
                <a:lnTo>
                  <a:pt x="953" y="275"/>
                </a:lnTo>
                <a:lnTo>
                  <a:pt x="917" y="306"/>
                </a:lnTo>
                <a:lnTo>
                  <a:pt x="887" y="337"/>
                </a:lnTo>
                <a:lnTo>
                  <a:pt x="872" y="348"/>
                </a:lnTo>
                <a:lnTo>
                  <a:pt x="866" y="353"/>
                </a:lnTo>
                <a:lnTo>
                  <a:pt x="861" y="358"/>
                </a:lnTo>
                <a:lnTo>
                  <a:pt x="856" y="363"/>
                </a:lnTo>
                <a:lnTo>
                  <a:pt x="851" y="363"/>
                </a:lnTo>
                <a:lnTo>
                  <a:pt x="846" y="368"/>
                </a:lnTo>
                <a:lnTo>
                  <a:pt x="841" y="368"/>
                </a:lnTo>
                <a:lnTo>
                  <a:pt x="836" y="374"/>
                </a:lnTo>
                <a:lnTo>
                  <a:pt x="831" y="379"/>
                </a:lnTo>
                <a:lnTo>
                  <a:pt x="831" y="384"/>
                </a:lnTo>
                <a:lnTo>
                  <a:pt x="826" y="384"/>
                </a:lnTo>
                <a:lnTo>
                  <a:pt x="826" y="389"/>
                </a:lnTo>
                <a:lnTo>
                  <a:pt x="821" y="394"/>
                </a:lnTo>
                <a:lnTo>
                  <a:pt x="815" y="400"/>
                </a:lnTo>
                <a:lnTo>
                  <a:pt x="810" y="405"/>
                </a:lnTo>
                <a:lnTo>
                  <a:pt x="805" y="410"/>
                </a:lnTo>
                <a:lnTo>
                  <a:pt x="800" y="410"/>
                </a:lnTo>
                <a:lnTo>
                  <a:pt x="800" y="415"/>
                </a:lnTo>
                <a:lnTo>
                  <a:pt x="795" y="415"/>
                </a:lnTo>
                <a:lnTo>
                  <a:pt x="795" y="420"/>
                </a:lnTo>
                <a:lnTo>
                  <a:pt x="790" y="426"/>
                </a:lnTo>
                <a:lnTo>
                  <a:pt x="785" y="426"/>
                </a:lnTo>
                <a:lnTo>
                  <a:pt x="785" y="431"/>
                </a:lnTo>
                <a:lnTo>
                  <a:pt x="780" y="431"/>
                </a:lnTo>
                <a:lnTo>
                  <a:pt x="775" y="431"/>
                </a:lnTo>
                <a:lnTo>
                  <a:pt x="770" y="431"/>
                </a:lnTo>
                <a:lnTo>
                  <a:pt x="770" y="436"/>
                </a:lnTo>
                <a:lnTo>
                  <a:pt x="765" y="436"/>
                </a:lnTo>
                <a:lnTo>
                  <a:pt x="765" y="441"/>
                </a:lnTo>
                <a:lnTo>
                  <a:pt x="759" y="441"/>
                </a:lnTo>
                <a:lnTo>
                  <a:pt x="759" y="446"/>
                </a:lnTo>
                <a:lnTo>
                  <a:pt x="754" y="446"/>
                </a:lnTo>
                <a:lnTo>
                  <a:pt x="754" y="452"/>
                </a:lnTo>
                <a:lnTo>
                  <a:pt x="749" y="457"/>
                </a:lnTo>
                <a:lnTo>
                  <a:pt x="744" y="457"/>
                </a:lnTo>
                <a:lnTo>
                  <a:pt x="744" y="462"/>
                </a:lnTo>
                <a:lnTo>
                  <a:pt x="739" y="462"/>
                </a:lnTo>
                <a:lnTo>
                  <a:pt x="739" y="467"/>
                </a:lnTo>
                <a:lnTo>
                  <a:pt x="734" y="467"/>
                </a:lnTo>
                <a:lnTo>
                  <a:pt x="734" y="472"/>
                </a:lnTo>
                <a:lnTo>
                  <a:pt x="729" y="472"/>
                </a:lnTo>
                <a:lnTo>
                  <a:pt x="729" y="478"/>
                </a:lnTo>
                <a:lnTo>
                  <a:pt x="724" y="478"/>
                </a:lnTo>
                <a:lnTo>
                  <a:pt x="724" y="483"/>
                </a:lnTo>
                <a:lnTo>
                  <a:pt x="719" y="488"/>
                </a:lnTo>
                <a:lnTo>
                  <a:pt x="714" y="493"/>
                </a:lnTo>
                <a:lnTo>
                  <a:pt x="708" y="493"/>
                </a:lnTo>
                <a:lnTo>
                  <a:pt x="693" y="504"/>
                </a:lnTo>
                <a:lnTo>
                  <a:pt x="688" y="509"/>
                </a:lnTo>
                <a:lnTo>
                  <a:pt x="683" y="514"/>
                </a:lnTo>
                <a:lnTo>
                  <a:pt x="678" y="514"/>
                </a:lnTo>
                <a:lnTo>
                  <a:pt x="678" y="519"/>
                </a:lnTo>
                <a:lnTo>
                  <a:pt x="673" y="519"/>
                </a:lnTo>
                <a:lnTo>
                  <a:pt x="668" y="519"/>
                </a:lnTo>
                <a:lnTo>
                  <a:pt x="668" y="524"/>
                </a:lnTo>
                <a:lnTo>
                  <a:pt x="663" y="524"/>
                </a:lnTo>
                <a:lnTo>
                  <a:pt x="663" y="530"/>
                </a:lnTo>
                <a:lnTo>
                  <a:pt x="657" y="530"/>
                </a:lnTo>
                <a:lnTo>
                  <a:pt x="652" y="530"/>
                </a:lnTo>
                <a:lnTo>
                  <a:pt x="647" y="535"/>
                </a:lnTo>
                <a:lnTo>
                  <a:pt x="642" y="540"/>
                </a:lnTo>
                <a:lnTo>
                  <a:pt x="637" y="540"/>
                </a:lnTo>
                <a:lnTo>
                  <a:pt x="637" y="545"/>
                </a:lnTo>
                <a:lnTo>
                  <a:pt x="632" y="545"/>
                </a:lnTo>
                <a:lnTo>
                  <a:pt x="627" y="545"/>
                </a:lnTo>
                <a:lnTo>
                  <a:pt x="627" y="550"/>
                </a:lnTo>
                <a:lnTo>
                  <a:pt x="622" y="550"/>
                </a:lnTo>
                <a:lnTo>
                  <a:pt x="622" y="556"/>
                </a:lnTo>
                <a:lnTo>
                  <a:pt x="617" y="556"/>
                </a:lnTo>
                <a:lnTo>
                  <a:pt x="612" y="561"/>
                </a:lnTo>
                <a:lnTo>
                  <a:pt x="606" y="561"/>
                </a:lnTo>
                <a:lnTo>
                  <a:pt x="601" y="566"/>
                </a:lnTo>
                <a:lnTo>
                  <a:pt x="596" y="571"/>
                </a:lnTo>
                <a:lnTo>
                  <a:pt x="591" y="571"/>
                </a:lnTo>
                <a:lnTo>
                  <a:pt x="586" y="576"/>
                </a:lnTo>
                <a:lnTo>
                  <a:pt x="581" y="576"/>
                </a:lnTo>
                <a:lnTo>
                  <a:pt x="581" y="582"/>
                </a:lnTo>
                <a:lnTo>
                  <a:pt x="571" y="587"/>
                </a:lnTo>
                <a:lnTo>
                  <a:pt x="571" y="592"/>
                </a:lnTo>
                <a:lnTo>
                  <a:pt x="566" y="592"/>
                </a:lnTo>
                <a:lnTo>
                  <a:pt x="566" y="597"/>
                </a:lnTo>
                <a:lnTo>
                  <a:pt x="561" y="597"/>
                </a:lnTo>
                <a:lnTo>
                  <a:pt x="555" y="602"/>
                </a:lnTo>
                <a:lnTo>
                  <a:pt x="550" y="608"/>
                </a:lnTo>
                <a:lnTo>
                  <a:pt x="545" y="613"/>
                </a:lnTo>
                <a:lnTo>
                  <a:pt x="535" y="623"/>
                </a:lnTo>
                <a:lnTo>
                  <a:pt x="530" y="623"/>
                </a:lnTo>
                <a:lnTo>
                  <a:pt x="525" y="628"/>
                </a:lnTo>
                <a:lnTo>
                  <a:pt x="520" y="633"/>
                </a:lnTo>
                <a:lnTo>
                  <a:pt x="520" y="639"/>
                </a:lnTo>
                <a:lnTo>
                  <a:pt x="510" y="644"/>
                </a:lnTo>
                <a:lnTo>
                  <a:pt x="510" y="649"/>
                </a:lnTo>
                <a:lnTo>
                  <a:pt x="505" y="649"/>
                </a:lnTo>
                <a:lnTo>
                  <a:pt x="494" y="659"/>
                </a:lnTo>
                <a:lnTo>
                  <a:pt x="489" y="659"/>
                </a:lnTo>
                <a:lnTo>
                  <a:pt x="489" y="665"/>
                </a:lnTo>
                <a:lnTo>
                  <a:pt x="484" y="665"/>
                </a:lnTo>
                <a:lnTo>
                  <a:pt x="479" y="665"/>
                </a:lnTo>
                <a:lnTo>
                  <a:pt x="474" y="670"/>
                </a:lnTo>
                <a:lnTo>
                  <a:pt x="469" y="670"/>
                </a:lnTo>
                <a:lnTo>
                  <a:pt x="464" y="670"/>
                </a:lnTo>
                <a:lnTo>
                  <a:pt x="459" y="675"/>
                </a:lnTo>
                <a:lnTo>
                  <a:pt x="454" y="675"/>
                </a:lnTo>
                <a:lnTo>
                  <a:pt x="448" y="680"/>
                </a:lnTo>
                <a:lnTo>
                  <a:pt x="443" y="680"/>
                </a:lnTo>
                <a:lnTo>
                  <a:pt x="438" y="685"/>
                </a:lnTo>
                <a:lnTo>
                  <a:pt x="433" y="685"/>
                </a:lnTo>
                <a:lnTo>
                  <a:pt x="428" y="685"/>
                </a:lnTo>
                <a:lnTo>
                  <a:pt x="423" y="691"/>
                </a:lnTo>
                <a:lnTo>
                  <a:pt x="418" y="691"/>
                </a:lnTo>
                <a:lnTo>
                  <a:pt x="413" y="696"/>
                </a:lnTo>
                <a:lnTo>
                  <a:pt x="408" y="696"/>
                </a:lnTo>
                <a:lnTo>
                  <a:pt x="403" y="696"/>
                </a:lnTo>
                <a:lnTo>
                  <a:pt x="403" y="701"/>
                </a:lnTo>
                <a:lnTo>
                  <a:pt x="397" y="701"/>
                </a:lnTo>
                <a:lnTo>
                  <a:pt x="392" y="701"/>
                </a:lnTo>
                <a:lnTo>
                  <a:pt x="387" y="706"/>
                </a:lnTo>
                <a:lnTo>
                  <a:pt x="382" y="706"/>
                </a:lnTo>
                <a:lnTo>
                  <a:pt x="377" y="706"/>
                </a:lnTo>
                <a:lnTo>
                  <a:pt x="372" y="711"/>
                </a:lnTo>
                <a:lnTo>
                  <a:pt x="367" y="711"/>
                </a:lnTo>
                <a:lnTo>
                  <a:pt x="362" y="711"/>
                </a:lnTo>
                <a:lnTo>
                  <a:pt x="357" y="717"/>
                </a:lnTo>
                <a:lnTo>
                  <a:pt x="352" y="717"/>
                </a:lnTo>
                <a:lnTo>
                  <a:pt x="352" y="711"/>
                </a:lnTo>
                <a:lnTo>
                  <a:pt x="352" y="706"/>
                </a:lnTo>
                <a:lnTo>
                  <a:pt x="352" y="711"/>
                </a:lnTo>
                <a:lnTo>
                  <a:pt x="346" y="711"/>
                </a:lnTo>
                <a:lnTo>
                  <a:pt x="346" y="706"/>
                </a:lnTo>
                <a:lnTo>
                  <a:pt x="341" y="706"/>
                </a:lnTo>
                <a:lnTo>
                  <a:pt x="341" y="701"/>
                </a:lnTo>
                <a:lnTo>
                  <a:pt x="341" y="696"/>
                </a:lnTo>
                <a:lnTo>
                  <a:pt x="336" y="696"/>
                </a:lnTo>
                <a:lnTo>
                  <a:pt x="336" y="691"/>
                </a:lnTo>
                <a:lnTo>
                  <a:pt x="331" y="691"/>
                </a:lnTo>
                <a:lnTo>
                  <a:pt x="331" y="685"/>
                </a:lnTo>
                <a:lnTo>
                  <a:pt x="336" y="685"/>
                </a:lnTo>
                <a:lnTo>
                  <a:pt x="336" y="680"/>
                </a:lnTo>
                <a:lnTo>
                  <a:pt x="336" y="675"/>
                </a:lnTo>
                <a:lnTo>
                  <a:pt x="336" y="670"/>
                </a:lnTo>
                <a:lnTo>
                  <a:pt x="336" y="665"/>
                </a:lnTo>
                <a:lnTo>
                  <a:pt x="336" y="659"/>
                </a:lnTo>
                <a:lnTo>
                  <a:pt x="331" y="659"/>
                </a:lnTo>
                <a:lnTo>
                  <a:pt x="331" y="654"/>
                </a:lnTo>
                <a:lnTo>
                  <a:pt x="326" y="654"/>
                </a:lnTo>
                <a:lnTo>
                  <a:pt x="326" y="649"/>
                </a:lnTo>
                <a:lnTo>
                  <a:pt x="331" y="649"/>
                </a:lnTo>
                <a:lnTo>
                  <a:pt x="326" y="649"/>
                </a:lnTo>
                <a:lnTo>
                  <a:pt x="326" y="644"/>
                </a:lnTo>
                <a:lnTo>
                  <a:pt x="321" y="644"/>
                </a:lnTo>
                <a:lnTo>
                  <a:pt x="326" y="639"/>
                </a:lnTo>
                <a:lnTo>
                  <a:pt x="321" y="639"/>
                </a:lnTo>
                <a:lnTo>
                  <a:pt x="326" y="639"/>
                </a:lnTo>
                <a:lnTo>
                  <a:pt x="326" y="633"/>
                </a:lnTo>
                <a:lnTo>
                  <a:pt x="321" y="633"/>
                </a:lnTo>
                <a:lnTo>
                  <a:pt x="321" y="628"/>
                </a:lnTo>
                <a:lnTo>
                  <a:pt x="316" y="628"/>
                </a:lnTo>
                <a:lnTo>
                  <a:pt x="316" y="633"/>
                </a:lnTo>
                <a:lnTo>
                  <a:pt x="311" y="633"/>
                </a:lnTo>
                <a:lnTo>
                  <a:pt x="311" y="628"/>
                </a:lnTo>
                <a:lnTo>
                  <a:pt x="306" y="628"/>
                </a:lnTo>
                <a:lnTo>
                  <a:pt x="311" y="628"/>
                </a:lnTo>
                <a:lnTo>
                  <a:pt x="311" y="623"/>
                </a:lnTo>
                <a:lnTo>
                  <a:pt x="316" y="623"/>
                </a:lnTo>
                <a:lnTo>
                  <a:pt x="316" y="618"/>
                </a:lnTo>
                <a:lnTo>
                  <a:pt x="321" y="618"/>
                </a:lnTo>
                <a:lnTo>
                  <a:pt x="326" y="618"/>
                </a:lnTo>
                <a:lnTo>
                  <a:pt x="326" y="613"/>
                </a:lnTo>
                <a:lnTo>
                  <a:pt x="331" y="613"/>
                </a:lnTo>
                <a:lnTo>
                  <a:pt x="336" y="613"/>
                </a:lnTo>
                <a:lnTo>
                  <a:pt x="336" y="608"/>
                </a:lnTo>
                <a:lnTo>
                  <a:pt x="341" y="608"/>
                </a:lnTo>
                <a:lnTo>
                  <a:pt x="336" y="566"/>
                </a:lnTo>
                <a:lnTo>
                  <a:pt x="336" y="561"/>
                </a:lnTo>
                <a:lnTo>
                  <a:pt x="331" y="561"/>
                </a:lnTo>
                <a:lnTo>
                  <a:pt x="331" y="556"/>
                </a:lnTo>
                <a:lnTo>
                  <a:pt x="331" y="550"/>
                </a:lnTo>
                <a:lnTo>
                  <a:pt x="326" y="550"/>
                </a:lnTo>
                <a:lnTo>
                  <a:pt x="326" y="545"/>
                </a:lnTo>
                <a:lnTo>
                  <a:pt x="326" y="550"/>
                </a:lnTo>
                <a:lnTo>
                  <a:pt x="321" y="550"/>
                </a:lnTo>
                <a:lnTo>
                  <a:pt x="316" y="550"/>
                </a:lnTo>
                <a:lnTo>
                  <a:pt x="316" y="556"/>
                </a:lnTo>
                <a:lnTo>
                  <a:pt x="311" y="556"/>
                </a:lnTo>
                <a:lnTo>
                  <a:pt x="306" y="556"/>
                </a:lnTo>
                <a:lnTo>
                  <a:pt x="306" y="550"/>
                </a:lnTo>
                <a:lnTo>
                  <a:pt x="301" y="550"/>
                </a:lnTo>
                <a:lnTo>
                  <a:pt x="301" y="545"/>
                </a:lnTo>
                <a:lnTo>
                  <a:pt x="301" y="540"/>
                </a:lnTo>
                <a:lnTo>
                  <a:pt x="295" y="540"/>
                </a:lnTo>
                <a:lnTo>
                  <a:pt x="290" y="540"/>
                </a:lnTo>
                <a:lnTo>
                  <a:pt x="285" y="545"/>
                </a:lnTo>
                <a:lnTo>
                  <a:pt x="280" y="545"/>
                </a:lnTo>
                <a:lnTo>
                  <a:pt x="280" y="550"/>
                </a:lnTo>
                <a:lnTo>
                  <a:pt x="280" y="545"/>
                </a:lnTo>
                <a:lnTo>
                  <a:pt x="280" y="540"/>
                </a:lnTo>
                <a:lnTo>
                  <a:pt x="275" y="535"/>
                </a:lnTo>
                <a:lnTo>
                  <a:pt x="275" y="540"/>
                </a:lnTo>
                <a:lnTo>
                  <a:pt x="270" y="540"/>
                </a:lnTo>
                <a:lnTo>
                  <a:pt x="265" y="540"/>
                </a:lnTo>
                <a:lnTo>
                  <a:pt x="260" y="540"/>
                </a:lnTo>
                <a:lnTo>
                  <a:pt x="250" y="540"/>
                </a:lnTo>
                <a:lnTo>
                  <a:pt x="245" y="540"/>
                </a:lnTo>
                <a:lnTo>
                  <a:pt x="245" y="545"/>
                </a:lnTo>
                <a:lnTo>
                  <a:pt x="239" y="545"/>
                </a:lnTo>
                <a:lnTo>
                  <a:pt x="239" y="550"/>
                </a:lnTo>
                <a:lnTo>
                  <a:pt x="239" y="556"/>
                </a:lnTo>
                <a:lnTo>
                  <a:pt x="234" y="556"/>
                </a:lnTo>
                <a:lnTo>
                  <a:pt x="229" y="556"/>
                </a:lnTo>
                <a:lnTo>
                  <a:pt x="229" y="561"/>
                </a:lnTo>
                <a:lnTo>
                  <a:pt x="224" y="561"/>
                </a:lnTo>
                <a:lnTo>
                  <a:pt x="224" y="556"/>
                </a:lnTo>
                <a:lnTo>
                  <a:pt x="219" y="556"/>
                </a:lnTo>
                <a:lnTo>
                  <a:pt x="214" y="556"/>
                </a:lnTo>
                <a:lnTo>
                  <a:pt x="209" y="556"/>
                </a:lnTo>
                <a:lnTo>
                  <a:pt x="204" y="556"/>
                </a:lnTo>
                <a:lnTo>
                  <a:pt x="199" y="556"/>
                </a:lnTo>
                <a:lnTo>
                  <a:pt x="194" y="556"/>
                </a:lnTo>
                <a:lnTo>
                  <a:pt x="188" y="561"/>
                </a:lnTo>
                <a:lnTo>
                  <a:pt x="183" y="561"/>
                </a:lnTo>
                <a:lnTo>
                  <a:pt x="178" y="571"/>
                </a:lnTo>
                <a:lnTo>
                  <a:pt x="173" y="576"/>
                </a:lnTo>
                <a:lnTo>
                  <a:pt x="173" y="582"/>
                </a:lnTo>
                <a:lnTo>
                  <a:pt x="173" y="587"/>
                </a:lnTo>
                <a:lnTo>
                  <a:pt x="168" y="587"/>
                </a:lnTo>
                <a:lnTo>
                  <a:pt x="163" y="592"/>
                </a:lnTo>
                <a:lnTo>
                  <a:pt x="163" y="597"/>
                </a:lnTo>
                <a:lnTo>
                  <a:pt x="158" y="602"/>
                </a:lnTo>
                <a:lnTo>
                  <a:pt x="153" y="602"/>
                </a:lnTo>
                <a:lnTo>
                  <a:pt x="148" y="608"/>
                </a:lnTo>
                <a:lnTo>
                  <a:pt x="143" y="613"/>
                </a:lnTo>
                <a:lnTo>
                  <a:pt x="137" y="613"/>
                </a:lnTo>
                <a:lnTo>
                  <a:pt x="132" y="613"/>
                </a:lnTo>
                <a:lnTo>
                  <a:pt x="127" y="618"/>
                </a:lnTo>
                <a:lnTo>
                  <a:pt x="122" y="618"/>
                </a:lnTo>
                <a:lnTo>
                  <a:pt x="117" y="623"/>
                </a:lnTo>
                <a:lnTo>
                  <a:pt x="107" y="623"/>
                </a:lnTo>
                <a:lnTo>
                  <a:pt x="102" y="623"/>
                </a:lnTo>
                <a:lnTo>
                  <a:pt x="97" y="628"/>
                </a:lnTo>
                <a:lnTo>
                  <a:pt x="92" y="628"/>
                </a:lnTo>
                <a:lnTo>
                  <a:pt x="92" y="633"/>
                </a:lnTo>
                <a:lnTo>
                  <a:pt x="86" y="633"/>
                </a:lnTo>
                <a:lnTo>
                  <a:pt x="81" y="633"/>
                </a:lnTo>
                <a:lnTo>
                  <a:pt x="71" y="639"/>
                </a:lnTo>
                <a:lnTo>
                  <a:pt x="66" y="639"/>
                </a:lnTo>
                <a:lnTo>
                  <a:pt x="61" y="639"/>
                </a:lnTo>
                <a:lnTo>
                  <a:pt x="56" y="639"/>
                </a:lnTo>
                <a:lnTo>
                  <a:pt x="51" y="633"/>
                </a:lnTo>
                <a:lnTo>
                  <a:pt x="46" y="633"/>
                </a:lnTo>
                <a:lnTo>
                  <a:pt x="41" y="633"/>
                </a:lnTo>
                <a:lnTo>
                  <a:pt x="41" y="639"/>
                </a:lnTo>
                <a:lnTo>
                  <a:pt x="35" y="639"/>
                </a:lnTo>
                <a:lnTo>
                  <a:pt x="30" y="639"/>
                </a:lnTo>
                <a:lnTo>
                  <a:pt x="25" y="644"/>
                </a:lnTo>
                <a:lnTo>
                  <a:pt x="20" y="644"/>
                </a:lnTo>
                <a:lnTo>
                  <a:pt x="15" y="649"/>
                </a:lnTo>
                <a:lnTo>
                  <a:pt x="10" y="649"/>
                </a:lnTo>
                <a:lnTo>
                  <a:pt x="5" y="649"/>
                </a:lnTo>
                <a:lnTo>
                  <a:pt x="0" y="649"/>
                </a:lnTo>
                <a:lnTo>
                  <a:pt x="5" y="644"/>
                </a:lnTo>
                <a:lnTo>
                  <a:pt x="5" y="639"/>
                </a:lnTo>
                <a:lnTo>
                  <a:pt x="10" y="633"/>
                </a:lnTo>
                <a:lnTo>
                  <a:pt x="10" y="628"/>
                </a:lnTo>
                <a:lnTo>
                  <a:pt x="15" y="618"/>
                </a:lnTo>
                <a:lnTo>
                  <a:pt x="25" y="602"/>
                </a:lnTo>
                <a:lnTo>
                  <a:pt x="30" y="597"/>
                </a:lnTo>
                <a:lnTo>
                  <a:pt x="30" y="592"/>
                </a:lnTo>
                <a:lnTo>
                  <a:pt x="35" y="592"/>
                </a:lnTo>
                <a:lnTo>
                  <a:pt x="35" y="587"/>
                </a:lnTo>
                <a:lnTo>
                  <a:pt x="35" y="582"/>
                </a:lnTo>
                <a:lnTo>
                  <a:pt x="41" y="576"/>
                </a:lnTo>
                <a:lnTo>
                  <a:pt x="41" y="566"/>
                </a:lnTo>
                <a:lnTo>
                  <a:pt x="41" y="561"/>
                </a:lnTo>
                <a:lnTo>
                  <a:pt x="41" y="550"/>
                </a:lnTo>
                <a:lnTo>
                  <a:pt x="41" y="545"/>
                </a:lnTo>
                <a:lnTo>
                  <a:pt x="46" y="540"/>
                </a:lnTo>
                <a:lnTo>
                  <a:pt x="46" y="535"/>
                </a:lnTo>
                <a:lnTo>
                  <a:pt x="41" y="535"/>
                </a:lnTo>
                <a:lnTo>
                  <a:pt x="41" y="530"/>
                </a:lnTo>
                <a:lnTo>
                  <a:pt x="46" y="530"/>
                </a:lnTo>
                <a:lnTo>
                  <a:pt x="51" y="530"/>
                </a:lnTo>
                <a:lnTo>
                  <a:pt x="56" y="530"/>
                </a:lnTo>
                <a:lnTo>
                  <a:pt x="61" y="530"/>
                </a:lnTo>
                <a:lnTo>
                  <a:pt x="66" y="530"/>
                </a:lnTo>
                <a:lnTo>
                  <a:pt x="66" y="524"/>
                </a:lnTo>
                <a:lnTo>
                  <a:pt x="61" y="519"/>
                </a:lnTo>
                <a:lnTo>
                  <a:pt x="61" y="514"/>
                </a:lnTo>
                <a:lnTo>
                  <a:pt x="56" y="509"/>
                </a:lnTo>
                <a:lnTo>
                  <a:pt x="56" y="504"/>
                </a:lnTo>
                <a:lnTo>
                  <a:pt x="61" y="504"/>
                </a:lnTo>
                <a:lnTo>
                  <a:pt x="61" y="498"/>
                </a:lnTo>
                <a:lnTo>
                  <a:pt x="66" y="498"/>
                </a:lnTo>
                <a:lnTo>
                  <a:pt x="71" y="498"/>
                </a:lnTo>
                <a:lnTo>
                  <a:pt x="71" y="493"/>
                </a:lnTo>
                <a:lnTo>
                  <a:pt x="76" y="493"/>
                </a:lnTo>
                <a:lnTo>
                  <a:pt x="81" y="493"/>
                </a:lnTo>
                <a:lnTo>
                  <a:pt x="81" y="488"/>
                </a:lnTo>
                <a:lnTo>
                  <a:pt x="81" y="483"/>
                </a:lnTo>
                <a:lnTo>
                  <a:pt x="76" y="483"/>
                </a:lnTo>
                <a:lnTo>
                  <a:pt x="76" y="478"/>
                </a:lnTo>
                <a:lnTo>
                  <a:pt x="71" y="478"/>
                </a:lnTo>
                <a:lnTo>
                  <a:pt x="76" y="472"/>
                </a:lnTo>
                <a:lnTo>
                  <a:pt x="76" y="467"/>
                </a:lnTo>
                <a:lnTo>
                  <a:pt x="76" y="462"/>
                </a:lnTo>
                <a:lnTo>
                  <a:pt x="76" y="457"/>
                </a:lnTo>
                <a:lnTo>
                  <a:pt x="81" y="452"/>
                </a:lnTo>
                <a:lnTo>
                  <a:pt x="81" y="446"/>
                </a:lnTo>
                <a:lnTo>
                  <a:pt x="76" y="441"/>
                </a:lnTo>
                <a:lnTo>
                  <a:pt x="71" y="446"/>
                </a:lnTo>
                <a:lnTo>
                  <a:pt x="66" y="441"/>
                </a:lnTo>
                <a:lnTo>
                  <a:pt x="66" y="436"/>
                </a:lnTo>
                <a:lnTo>
                  <a:pt x="71" y="431"/>
                </a:lnTo>
                <a:lnTo>
                  <a:pt x="76" y="426"/>
                </a:lnTo>
                <a:lnTo>
                  <a:pt x="76" y="420"/>
                </a:lnTo>
                <a:lnTo>
                  <a:pt x="76" y="415"/>
                </a:lnTo>
                <a:lnTo>
                  <a:pt x="71" y="415"/>
                </a:lnTo>
                <a:lnTo>
                  <a:pt x="71" y="410"/>
                </a:lnTo>
                <a:lnTo>
                  <a:pt x="66" y="410"/>
                </a:lnTo>
                <a:lnTo>
                  <a:pt x="61" y="415"/>
                </a:lnTo>
                <a:lnTo>
                  <a:pt x="56" y="415"/>
                </a:lnTo>
                <a:lnTo>
                  <a:pt x="51" y="415"/>
                </a:lnTo>
                <a:lnTo>
                  <a:pt x="51" y="410"/>
                </a:lnTo>
                <a:lnTo>
                  <a:pt x="46" y="410"/>
                </a:lnTo>
                <a:lnTo>
                  <a:pt x="41" y="405"/>
                </a:lnTo>
                <a:lnTo>
                  <a:pt x="35" y="400"/>
                </a:lnTo>
                <a:lnTo>
                  <a:pt x="30" y="400"/>
                </a:lnTo>
                <a:lnTo>
                  <a:pt x="25" y="400"/>
                </a:lnTo>
                <a:lnTo>
                  <a:pt x="25" y="394"/>
                </a:lnTo>
                <a:lnTo>
                  <a:pt x="30" y="389"/>
                </a:lnTo>
                <a:lnTo>
                  <a:pt x="35" y="384"/>
                </a:lnTo>
                <a:lnTo>
                  <a:pt x="41" y="384"/>
                </a:lnTo>
                <a:lnTo>
                  <a:pt x="41" y="379"/>
                </a:lnTo>
                <a:lnTo>
                  <a:pt x="35" y="374"/>
                </a:lnTo>
                <a:lnTo>
                  <a:pt x="30" y="374"/>
                </a:lnTo>
                <a:lnTo>
                  <a:pt x="30" y="368"/>
                </a:lnTo>
                <a:lnTo>
                  <a:pt x="25" y="363"/>
                </a:lnTo>
                <a:lnTo>
                  <a:pt x="30" y="363"/>
                </a:lnTo>
                <a:lnTo>
                  <a:pt x="35" y="353"/>
                </a:lnTo>
                <a:lnTo>
                  <a:pt x="35" y="348"/>
                </a:lnTo>
                <a:lnTo>
                  <a:pt x="35" y="343"/>
                </a:lnTo>
                <a:lnTo>
                  <a:pt x="35" y="337"/>
                </a:lnTo>
                <a:lnTo>
                  <a:pt x="41" y="332"/>
                </a:lnTo>
                <a:lnTo>
                  <a:pt x="41" y="327"/>
                </a:lnTo>
                <a:lnTo>
                  <a:pt x="46" y="322"/>
                </a:lnTo>
                <a:lnTo>
                  <a:pt x="46" y="317"/>
                </a:lnTo>
                <a:lnTo>
                  <a:pt x="51" y="311"/>
                </a:lnTo>
                <a:lnTo>
                  <a:pt x="51" y="306"/>
                </a:lnTo>
                <a:lnTo>
                  <a:pt x="56" y="296"/>
                </a:lnTo>
                <a:lnTo>
                  <a:pt x="56" y="291"/>
                </a:lnTo>
                <a:lnTo>
                  <a:pt x="61" y="285"/>
                </a:lnTo>
                <a:lnTo>
                  <a:pt x="61" y="275"/>
                </a:lnTo>
                <a:lnTo>
                  <a:pt x="66" y="275"/>
                </a:lnTo>
                <a:lnTo>
                  <a:pt x="66" y="270"/>
                </a:lnTo>
                <a:lnTo>
                  <a:pt x="66" y="265"/>
                </a:lnTo>
                <a:lnTo>
                  <a:pt x="71" y="259"/>
                </a:lnTo>
                <a:lnTo>
                  <a:pt x="76" y="249"/>
                </a:lnTo>
                <a:lnTo>
                  <a:pt x="76" y="244"/>
                </a:lnTo>
                <a:lnTo>
                  <a:pt x="81" y="239"/>
                </a:lnTo>
                <a:lnTo>
                  <a:pt x="81" y="233"/>
                </a:lnTo>
                <a:lnTo>
                  <a:pt x="86" y="228"/>
                </a:lnTo>
                <a:lnTo>
                  <a:pt x="86" y="223"/>
                </a:lnTo>
                <a:lnTo>
                  <a:pt x="92" y="218"/>
                </a:lnTo>
                <a:lnTo>
                  <a:pt x="92" y="213"/>
                </a:lnTo>
                <a:lnTo>
                  <a:pt x="97" y="207"/>
                </a:lnTo>
                <a:lnTo>
                  <a:pt x="97" y="202"/>
                </a:lnTo>
                <a:lnTo>
                  <a:pt x="102" y="197"/>
                </a:lnTo>
                <a:lnTo>
                  <a:pt x="102" y="192"/>
                </a:lnTo>
                <a:lnTo>
                  <a:pt x="107" y="187"/>
                </a:lnTo>
                <a:lnTo>
                  <a:pt x="107" y="181"/>
                </a:lnTo>
                <a:lnTo>
                  <a:pt x="112" y="176"/>
                </a:lnTo>
                <a:lnTo>
                  <a:pt x="112" y="171"/>
                </a:lnTo>
                <a:lnTo>
                  <a:pt x="112" y="166"/>
                </a:lnTo>
                <a:lnTo>
                  <a:pt x="117" y="166"/>
                </a:lnTo>
                <a:lnTo>
                  <a:pt x="117" y="161"/>
                </a:lnTo>
                <a:lnTo>
                  <a:pt x="122" y="155"/>
                </a:lnTo>
                <a:lnTo>
                  <a:pt x="122" y="150"/>
                </a:lnTo>
                <a:lnTo>
                  <a:pt x="122" y="145"/>
                </a:lnTo>
                <a:lnTo>
                  <a:pt x="127" y="145"/>
                </a:lnTo>
                <a:lnTo>
                  <a:pt x="127" y="140"/>
                </a:lnTo>
                <a:lnTo>
                  <a:pt x="132" y="135"/>
                </a:lnTo>
                <a:lnTo>
                  <a:pt x="132" y="129"/>
                </a:lnTo>
                <a:lnTo>
                  <a:pt x="137" y="129"/>
                </a:lnTo>
                <a:lnTo>
                  <a:pt x="137" y="124"/>
                </a:lnTo>
                <a:lnTo>
                  <a:pt x="143" y="124"/>
                </a:lnTo>
                <a:lnTo>
                  <a:pt x="143" y="119"/>
                </a:lnTo>
                <a:lnTo>
                  <a:pt x="148" y="119"/>
                </a:lnTo>
                <a:lnTo>
                  <a:pt x="148" y="114"/>
                </a:lnTo>
                <a:lnTo>
                  <a:pt x="148" y="109"/>
                </a:lnTo>
                <a:lnTo>
                  <a:pt x="148" y="103"/>
                </a:lnTo>
                <a:lnTo>
                  <a:pt x="153" y="103"/>
                </a:lnTo>
                <a:lnTo>
                  <a:pt x="153" y="109"/>
                </a:lnTo>
                <a:lnTo>
                  <a:pt x="153" y="103"/>
                </a:lnTo>
                <a:lnTo>
                  <a:pt x="153" y="98"/>
                </a:lnTo>
                <a:lnTo>
                  <a:pt x="153" y="93"/>
                </a:lnTo>
                <a:lnTo>
                  <a:pt x="158" y="93"/>
                </a:lnTo>
                <a:lnTo>
                  <a:pt x="158" y="88"/>
                </a:lnTo>
                <a:lnTo>
                  <a:pt x="163" y="88"/>
                </a:lnTo>
                <a:lnTo>
                  <a:pt x="163" y="93"/>
                </a:lnTo>
                <a:lnTo>
                  <a:pt x="168" y="93"/>
                </a:lnTo>
                <a:lnTo>
                  <a:pt x="168" y="88"/>
                </a:lnTo>
                <a:lnTo>
                  <a:pt x="168" y="83"/>
                </a:lnTo>
                <a:lnTo>
                  <a:pt x="173" y="83"/>
                </a:lnTo>
                <a:lnTo>
                  <a:pt x="168" y="83"/>
                </a:lnTo>
                <a:lnTo>
                  <a:pt x="168" y="78"/>
                </a:lnTo>
                <a:lnTo>
                  <a:pt x="173" y="78"/>
                </a:lnTo>
                <a:lnTo>
                  <a:pt x="173" y="72"/>
                </a:lnTo>
                <a:lnTo>
                  <a:pt x="178" y="72"/>
                </a:lnTo>
                <a:lnTo>
                  <a:pt x="173" y="67"/>
                </a:lnTo>
                <a:lnTo>
                  <a:pt x="178" y="67"/>
                </a:lnTo>
                <a:lnTo>
                  <a:pt x="178" y="62"/>
                </a:lnTo>
                <a:lnTo>
                  <a:pt x="178" y="57"/>
                </a:lnTo>
                <a:lnTo>
                  <a:pt x="183" y="52"/>
                </a:lnTo>
                <a:lnTo>
                  <a:pt x="183" y="46"/>
                </a:lnTo>
                <a:lnTo>
                  <a:pt x="188" y="46"/>
                </a:lnTo>
                <a:lnTo>
                  <a:pt x="194" y="46"/>
                </a:lnTo>
                <a:lnTo>
                  <a:pt x="199" y="46"/>
                </a:lnTo>
                <a:lnTo>
                  <a:pt x="204" y="46"/>
                </a:lnTo>
                <a:lnTo>
                  <a:pt x="209" y="46"/>
                </a:lnTo>
                <a:lnTo>
                  <a:pt x="209" y="52"/>
                </a:lnTo>
                <a:lnTo>
                  <a:pt x="214" y="52"/>
                </a:lnTo>
                <a:lnTo>
                  <a:pt x="219" y="52"/>
                </a:lnTo>
                <a:lnTo>
                  <a:pt x="219" y="46"/>
                </a:lnTo>
                <a:lnTo>
                  <a:pt x="224" y="46"/>
                </a:lnTo>
                <a:lnTo>
                  <a:pt x="229" y="46"/>
                </a:lnTo>
                <a:lnTo>
                  <a:pt x="234" y="46"/>
                </a:lnTo>
                <a:lnTo>
                  <a:pt x="239" y="46"/>
                </a:lnTo>
                <a:lnTo>
                  <a:pt x="239" y="52"/>
                </a:lnTo>
                <a:lnTo>
                  <a:pt x="245" y="52"/>
                </a:lnTo>
                <a:lnTo>
                  <a:pt x="245" y="46"/>
                </a:lnTo>
                <a:lnTo>
                  <a:pt x="245" y="52"/>
                </a:lnTo>
                <a:lnTo>
                  <a:pt x="250" y="52"/>
                </a:lnTo>
                <a:lnTo>
                  <a:pt x="250" y="46"/>
                </a:lnTo>
                <a:lnTo>
                  <a:pt x="255" y="46"/>
                </a:lnTo>
                <a:lnTo>
                  <a:pt x="260" y="46"/>
                </a:lnTo>
                <a:lnTo>
                  <a:pt x="265" y="46"/>
                </a:lnTo>
                <a:lnTo>
                  <a:pt x="270" y="46"/>
                </a:lnTo>
                <a:lnTo>
                  <a:pt x="275" y="46"/>
                </a:lnTo>
                <a:lnTo>
                  <a:pt x="280" y="52"/>
                </a:lnTo>
                <a:lnTo>
                  <a:pt x="285" y="52"/>
                </a:lnTo>
                <a:lnTo>
                  <a:pt x="285" y="57"/>
                </a:lnTo>
                <a:lnTo>
                  <a:pt x="290" y="57"/>
                </a:lnTo>
                <a:lnTo>
                  <a:pt x="290" y="62"/>
                </a:lnTo>
                <a:lnTo>
                  <a:pt x="285" y="62"/>
                </a:lnTo>
                <a:lnTo>
                  <a:pt x="290" y="62"/>
                </a:lnTo>
                <a:lnTo>
                  <a:pt x="290" y="67"/>
                </a:lnTo>
                <a:lnTo>
                  <a:pt x="295" y="72"/>
                </a:lnTo>
                <a:lnTo>
                  <a:pt x="301" y="72"/>
                </a:lnTo>
                <a:lnTo>
                  <a:pt x="301" y="67"/>
                </a:lnTo>
                <a:lnTo>
                  <a:pt x="301" y="62"/>
                </a:lnTo>
                <a:lnTo>
                  <a:pt x="306" y="62"/>
                </a:lnTo>
                <a:lnTo>
                  <a:pt x="311" y="62"/>
                </a:lnTo>
                <a:lnTo>
                  <a:pt x="311" y="57"/>
                </a:lnTo>
                <a:lnTo>
                  <a:pt x="316" y="57"/>
                </a:lnTo>
                <a:lnTo>
                  <a:pt x="316" y="62"/>
                </a:lnTo>
                <a:lnTo>
                  <a:pt x="321" y="62"/>
                </a:lnTo>
                <a:lnTo>
                  <a:pt x="321" y="57"/>
                </a:lnTo>
                <a:lnTo>
                  <a:pt x="321" y="52"/>
                </a:lnTo>
                <a:lnTo>
                  <a:pt x="326" y="52"/>
                </a:lnTo>
                <a:lnTo>
                  <a:pt x="326" y="46"/>
                </a:lnTo>
                <a:lnTo>
                  <a:pt x="331" y="46"/>
                </a:lnTo>
                <a:lnTo>
                  <a:pt x="331" y="52"/>
                </a:lnTo>
                <a:lnTo>
                  <a:pt x="336" y="52"/>
                </a:lnTo>
                <a:lnTo>
                  <a:pt x="336" y="57"/>
                </a:lnTo>
                <a:lnTo>
                  <a:pt x="341" y="57"/>
                </a:lnTo>
                <a:lnTo>
                  <a:pt x="341" y="62"/>
                </a:lnTo>
                <a:lnTo>
                  <a:pt x="346" y="62"/>
                </a:lnTo>
                <a:lnTo>
                  <a:pt x="352" y="62"/>
                </a:lnTo>
                <a:lnTo>
                  <a:pt x="357" y="57"/>
                </a:lnTo>
                <a:lnTo>
                  <a:pt x="357" y="52"/>
                </a:lnTo>
                <a:lnTo>
                  <a:pt x="362" y="52"/>
                </a:lnTo>
                <a:lnTo>
                  <a:pt x="362" y="57"/>
                </a:lnTo>
                <a:lnTo>
                  <a:pt x="367" y="57"/>
                </a:lnTo>
                <a:lnTo>
                  <a:pt x="372" y="57"/>
                </a:lnTo>
                <a:lnTo>
                  <a:pt x="372" y="62"/>
                </a:lnTo>
                <a:lnTo>
                  <a:pt x="377" y="62"/>
                </a:lnTo>
                <a:lnTo>
                  <a:pt x="377" y="57"/>
                </a:lnTo>
                <a:lnTo>
                  <a:pt x="372" y="57"/>
                </a:lnTo>
                <a:lnTo>
                  <a:pt x="372" y="52"/>
                </a:lnTo>
                <a:lnTo>
                  <a:pt x="377" y="52"/>
                </a:lnTo>
                <a:lnTo>
                  <a:pt x="382" y="52"/>
                </a:lnTo>
                <a:lnTo>
                  <a:pt x="382" y="46"/>
                </a:lnTo>
                <a:lnTo>
                  <a:pt x="387" y="46"/>
                </a:lnTo>
                <a:lnTo>
                  <a:pt x="387" y="52"/>
                </a:lnTo>
                <a:lnTo>
                  <a:pt x="392" y="52"/>
                </a:lnTo>
                <a:lnTo>
                  <a:pt x="397" y="52"/>
                </a:lnTo>
                <a:lnTo>
                  <a:pt x="397" y="57"/>
                </a:lnTo>
                <a:lnTo>
                  <a:pt x="403" y="57"/>
                </a:lnTo>
                <a:lnTo>
                  <a:pt x="403" y="62"/>
                </a:lnTo>
                <a:lnTo>
                  <a:pt x="403" y="57"/>
                </a:lnTo>
                <a:lnTo>
                  <a:pt x="403" y="52"/>
                </a:lnTo>
                <a:lnTo>
                  <a:pt x="408" y="52"/>
                </a:lnTo>
                <a:lnTo>
                  <a:pt x="413" y="57"/>
                </a:lnTo>
                <a:lnTo>
                  <a:pt x="413" y="52"/>
                </a:lnTo>
                <a:lnTo>
                  <a:pt x="418" y="52"/>
                </a:lnTo>
                <a:lnTo>
                  <a:pt x="418" y="46"/>
                </a:lnTo>
                <a:lnTo>
                  <a:pt x="423" y="46"/>
                </a:lnTo>
                <a:lnTo>
                  <a:pt x="423" y="52"/>
                </a:lnTo>
                <a:lnTo>
                  <a:pt x="423" y="57"/>
                </a:lnTo>
                <a:lnTo>
                  <a:pt x="428" y="57"/>
                </a:lnTo>
                <a:lnTo>
                  <a:pt x="428" y="52"/>
                </a:lnTo>
                <a:lnTo>
                  <a:pt x="428" y="46"/>
                </a:lnTo>
                <a:lnTo>
                  <a:pt x="433" y="46"/>
                </a:lnTo>
                <a:lnTo>
                  <a:pt x="438" y="46"/>
                </a:lnTo>
                <a:lnTo>
                  <a:pt x="443" y="46"/>
                </a:lnTo>
                <a:lnTo>
                  <a:pt x="448" y="52"/>
                </a:lnTo>
                <a:lnTo>
                  <a:pt x="448" y="57"/>
                </a:lnTo>
                <a:lnTo>
                  <a:pt x="443" y="57"/>
                </a:lnTo>
                <a:lnTo>
                  <a:pt x="443" y="62"/>
                </a:lnTo>
                <a:lnTo>
                  <a:pt x="448" y="62"/>
                </a:lnTo>
                <a:lnTo>
                  <a:pt x="454" y="62"/>
                </a:lnTo>
                <a:lnTo>
                  <a:pt x="454" y="57"/>
                </a:lnTo>
                <a:lnTo>
                  <a:pt x="459" y="57"/>
                </a:lnTo>
                <a:lnTo>
                  <a:pt x="464" y="57"/>
                </a:lnTo>
                <a:lnTo>
                  <a:pt x="464" y="52"/>
                </a:lnTo>
                <a:lnTo>
                  <a:pt x="469" y="52"/>
                </a:lnTo>
                <a:lnTo>
                  <a:pt x="469" y="57"/>
                </a:lnTo>
                <a:lnTo>
                  <a:pt x="474" y="62"/>
                </a:lnTo>
                <a:lnTo>
                  <a:pt x="479" y="62"/>
                </a:lnTo>
                <a:lnTo>
                  <a:pt x="484" y="62"/>
                </a:lnTo>
                <a:lnTo>
                  <a:pt x="494" y="67"/>
                </a:lnTo>
                <a:lnTo>
                  <a:pt x="499" y="67"/>
                </a:lnTo>
                <a:lnTo>
                  <a:pt x="505" y="62"/>
                </a:lnTo>
                <a:lnTo>
                  <a:pt x="510" y="62"/>
                </a:lnTo>
                <a:lnTo>
                  <a:pt x="515" y="62"/>
                </a:lnTo>
                <a:lnTo>
                  <a:pt x="520" y="62"/>
                </a:lnTo>
                <a:lnTo>
                  <a:pt x="525" y="62"/>
                </a:lnTo>
                <a:lnTo>
                  <a:pt x="525" y="57"/>
                </a:lnTo>
                <a:lnTo>
                  <a:pt x="530" y="57"/>
                </a:lnTo>
                <a:lnTo>
                  <a:pt x="530" y="62"/>
                </a:lnTo>
                <a:lnTo>
                  <a:pt x="535" y="62"/>
                </a:lnTo>
                <a:lnTo>
                  <a:pt x="535" y="67"/>
                </a:lnTo>
                <a:lnTo>
                  <a:pt x="540" y="72"/>
                </a:lnTo>
                <a:lnTo>
                  <a:pt x="540" y="78"/>
                </a:lnTo>
                <a:lnTo>
                  <a:pt x="545" y="78"/>
                </a:lnTo>
                <a:lnTo>
                  <a:pt x="545" y="83"/>
                </a:lnTo>
                <a:lnTo>
                  <a:pt x="550" y="83"/>
                </a:lnTo>
                <a:lnTo>
                  <a:pt x="550" y="88"/>
                </a:lnTo>
                <a:lnTo>
                  <a:pt x="555" y="88"/>
                </a:lnTo>
                <a:lnTo>
                  <a:pt x="555" y="83"/>
                </a:lnTo>
                <a:lnTo>
                  <a:pt x="561" y="83"/>
                </a:lnTo>
                <a:lnTo>
                  <a:pt x="561" y="88"/>
                </a:lnTo>
                <a:lnTo>
                  <a:pt x="566" y="88"/>
                </a:lnTo>
                <a:lnTo>
                  <a:pt x="566" y="83"/>
                </a:lnTo>
                <a:lnTo>
                  <a:pt x="571" y="83"/>
                </a:lnTo>
                <a:lnTo>
                  <a:pt x="576" y="83"/>
                </a:lnTo>
                <a:lnTo>
                  <a:pt x="581" y="83"/>
                </a:lnTo>
                <a:lnTo>
                  <a:pt x="586" y="83"/>
                </a:lnTo>
                <a:lnTo>
                  <a:pt x="586" y="78"/>
                </a:lnTo>
                <a:lnTo>
                  <a:pt x="591" y="78"/>
                </a:lnTo>
                <a:lnTo>
                  <a:pt x="596" y="78"/>
                </a:lnTo>
                <a:lnTo>
                  <a:pt x="596" y="83"/>
                </a:lnTo>
                <a:lnTo>
                  <a:pt x="601" y="83"/>
                </a:lnTo>
                <a:lnTo>
                  <a:pt x="606" y="83"/>
                </a:lnTo>
                <a:lnTo>
                  <a:pt x="612" y="83"/>
                </a:lnTo>
                <a:lnTo>
                  <a:pt x="617" y="88"/>
                </a:lnTo>
                <a:lnTo>
                  <a:pt x="622" y="88"/>
                </a:lnTo>
                <a:lnTo>
                  <a:pt x="622" y="93"/>
                </a:lnTo>
                <a:lnTo>
                  <a:pt x="627" y="93"/>
                </a:lnTo>
                <a:lnTo>
                  <a:pt x="632" y="98"/>
                </a:lnTo>
                <a:lnTo>
                  <a:pt x="637" y="98"/>
                </a:lnTo>
                <a:lnTo>
                  <a:pt x="642" y="103"/>
                </a:lnTo>
                <a:lnTo>
                  <a:pt x="647" y="103"/>
                </a:lnTo>
                <a:lnTo>
                  <a:pt x="647" y="109"/>
                </a:lnTo>
                <a:lnTo>
                  <a:pt x="652" y="109"/>
                </a:lnTo>
                <a:lnTo>
                  <a:pt x="652" y="114"/>
                </a:lnTo>
                <a:lnTo>
                  <a:pt x="657" y="114"/>
                </a:lnTo>
                <a:lnTo>
                  <a:pt x="663" y="119"/>
                </a:lnTo>
                <a:lnTo>
                  <a:pt x="668" y="119"/>
                </a:lnTo>
                <a:lnTo>
                  <a:pt x="668" y="124"/>
                </a:lnTo>
                <a:lnTo>
                  <a:pt x="673" y="124"/>
                </a:lnTo>
                <a:lnTo>
                  <a:pt x="673" y="129"/>
                </a:lnTo>
                <a:lnTo>
                  <a:pt x="678" y="129"/>
                </a:lnTo>
                <a:lnTo>
                  <a:pt x="683" y="135"/>
                </a:lnTo>
                <a:lnTo>
                  <a:pt x="688" y="135"/>
                </a:lnTo>
                <a:lnTo>
                  <a:pt x="688" y="140"/>
                </a:lnTo>
                <a:lnTo>
                  <a:pt x="693" y="140"/>
                </a:lnTo>
                <a:lnTo>
                  <a:pt x="698" y="140"/>
                </a:lnTo>
                <a:lnTo>
                  <a:pt x="698" y="145"/>
                </a:lnTo>
                <a:lnTo>
                  <a:pt x="703" y="145"/>
                </a:lnTo>
                <a:lnTo>
                  <a:pt x="703" y="150"/>
                </a:lnTo>
                <a:lnTo>
                  <a:pt x="708" y="150"/>
                </a:lnTo>
                <a:lnTo>
                  <a:pt x="714" y="150"/>
                </a:lnTo>
                <a:lnTo>
                  <a:pt x="714" y="155"/>
                </a:lnTo>
                <a:lnTo>
                  <a:pt x="719" y="155"/>
                </a:lnTo>
                <a:lnTo>
                  <a:pt x="724" y="161"/>
                </a:lnTo>
                <a:lnTo>
                  <a:pt x="729" y="161"/>
                </a:lnTo>
                <a:lnTo>
                  <a:pt x="729" y="166"/>
                </a:lnTo>
                <a:lnTo>
                  <a:pt x="734" y="166"/>
                </a:lnTo>
                <a:lnTo>
                  <a:pt x="739" y="166"/>
                </a:lnTo>
                <a:lnTo>
                  <a:pt x="744" y="166"/>
                </a:lnTo>
                <a:lnTo>
                  <a:pt x="770" y="176"/>
                </a:lnTo>
                <a:lnTo>
                  <a:pt x="775" y="176"/>
                </a:lnTo>
                <a:lnTo>
                  <a:pt x="775" y="171"/>
                </a:lnTo>
                <a:lnTo>
                  <a:pt x="780" y="171"/>
                </a:lnTo>
                <a:lnTo>
                  <a:pt x="780" y="166"/>
                </a:lnTo>
                <a:lnTo>
                  <a:pt x="785" y="166"/>
                </a:lnTo>
                <a:lnTo>
                  <a:pt x="785" y="161"/>
                </a:lnTo>
                <a:lnTo>
                  <a:pt x="780" y="161"/>
                </a:lnTo>
                <a:lnTo>
                  <a:pt x="780" y="166"/>
                </a:lnTo>
                <a:lnTo>
                  <a:pt x="775" y="166"/>
                </a:lnTo>
                <a:lnTo>
                  <a:pt x="775" y="161"/>
                </a:lnTo>
                <a:lnTo>
                  <a:pt x="780" y="155"/>
                </a:lnTo>
                <a:lnTo>
                  <a:pt x="780" y="150"/>
                </a:lnTo>
                <a:lnTo>
                  <a:pt x="785" y="145"/>
                </a:lnTo>
                <a:lnTo>
                  <a:pt x="790" y="145"/>
                </a:lnTo>
                <a:lnTo>
                  <a:pt x="790" y="140"/>
                </a:lnTo>
                <a:lnTo>
                  <a:pt x="790" y="135"/>
                </a:lnTo>
                <a:lnTo>
                  <a:pt x="795" y="135"/>
                </a:lnTo>
                <a:lnTo>
                  <a:pt x="795" y="129"/>
                </a:lnTo>
                <a:lnTo>
                  <a:pt x="795" y="124"/>
                </a:lnTo>
                <a:lnTo>
                  <a:pt x="795" y="119"/>
                </a:lnTo>
                <a:lnTo>
                  <a:pt x="795" y="114"/>
                </a:lnTo>
                <a:lnTo>
                  <a:pt x="790" y="114"/>
                </a:lnTo>
                <a:lnTo>
                  <a:pt x="790" y="109"/>
                </a:lnTo>
                <a:lnTo>
                  <a:pt x="790" y="103"/>
                </a:lnTo>
                <a:lnTo>
                  <a:pt x="790" y="98"/>
                </a:lnTo>
                <a:lnTo>
                  <a:pt x="790" y="88"/>
                </a:lnTo>
                <a:lnTo>
                  <a:pt x="800" y="67"/>
                </a:lnTo>
                <a:close/>
              </a:path>
            </a:pathLst>
          </a:custGeom>
          <a:solidFill>
            <a:srgbClr val="FFFF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544512" y="-473075"/>
            <a:ext cx="7685088" cy="8702675"/>
            <a:chOff x="-27" y="-472"/>
            <a:chExt cx="5731" cy="6491"/>
          </a:xfrm>
        </p:grpSpPr>
        <p:sp>
          <p:nvSpPr>
            <p:cNvPr id="11" name="AutoShape 5"/>
            <p:cNvSpPr>
              <a:spLocks noChangeAspect="1" noChangeArrowheads="1" noTextEdit="1"/>
            </p:cNvSpPr>
            <p:nvPr/>
          </p:nvSpPr>
          <p:spPr bwMode="auto">
            <a:xfrm>
              <a:off x="778" y="-472"/>
              <a:ext cx="4926" cy="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GT"/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648" y="39"/>
              <a:ext cx="682" cy="2467"/>
              <a:chOff x="2648" y="39"/>
              <a:chExt cx="682" cy="2467"/>
            </a:xfrm>
          </p:grpSpPr>
          <p:sp>
            <p:nvSpPr>
              <p:cNvPr id="430" name="Freeform 7"/>
              <p:cNvSpPr>
                <a:spLocks/>
              </p:cNvSpPr>
              <p:nvPr/>
            </p:nvSpPr>
            <p:spPr bwMode="auto">
              <a:xfrm>
                <a:off x="2648" y="2439"/>
                <a:ext cx="6" cy="67"/>
              </a:xfrm>
              <a:custGeom>
                <a:avLst/>
                <a:gdLst>
                  <a:gd name="T0" fmla="*/ 0 w 6"/>
                  <a:gd name="T1" fmla="*/ 36 h 67"/>
                  <a:gd name="T2" fmla="*/ 0 w 6"/>
                  <a:gd name="T3" fmla="*/ 61 h 67"/>
                  <a:gd name="T4" fmla="*/ 6 w 6"/>
                  <a:gd name="T5" fmla="*/ 67 h 67"/>
                  <a:gd name="T6" fmla="*/ 6 w 6"/>
                  <a:gd name="T7" fmla="*/ 0 h 67"/>
                  <a:gd name="T8" fmla="*/ 0 w 6"/>
                  <a:gd name="T9" fmla="*/ 3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7"/>
                  <a:gd name="T17" fmla="*/ 6 w 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7">
                    <a:moveTo>
                      <a:pt x="0" y="36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1" name="Rectangle 8"/>
              <p:cNvSpPr>
                <a:spLocks noChangeArrowheads="1"/>
              </p:cNvSpPr>
              <p:nvPr/>
            </p:nvSpPr>
            <p:spPr bwMode="auto">
              <a:xfrm>
                <a:off x="2654" y="2291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9"/>
              <p:cNvSpPr>
                <a:spLocks/>
              </p:cNvSpPr>
              <p:nvPr/>
            </p:nvSpPr>
            <p:spPr bwMode="auto">
              <a:xfrm>
                <a:off x="2660" y="2156"/>
                <a:ext cx="6" cy="338"/>
              </a:xfrm>
              <a:custGeom>
                <a:avLst/>
                <a:gdLst>
                  <a:gd name="T0" fmla="*/ 0 w 6"/>
                  <a:gd name="T1" fmla="*/ 12 h 338"/>
                  <a:gd name="T2" fmla="*/ 0 w 6"/>
                  <a:gd name="T3" fmla="*/ 338 h 338"/>
                  <a:gd name="T4" fmla="*/ 6 w 6"/>
                  <a:gd name="T5" fmla="*/ 338 h 338"/>
                  <a:gd name="T6" fmla="*/ 6 w 6"/>
                  <a:gd name="T7" fmla="*/ 0 h 338"/>
                  <a:gd name="T8" fmla="*/ 0 w 6"/>
                  <a:gd name="T9" fmla="*/ 12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8"/>
                  <a:gd name="T17" fmla="*/ 6 w 6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8">
                    <a:moveTo>
                      <a:pt x="0" y="12"/>
                    </a:moveTo>
                    <a:lnTo>
                      <a:pt x="0" y="338"/>
                    </a:lnTo>
                    <a:lnTo>
                      <a:pt x="6" y="33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3" name="Freeform 10"/>
              <p:cNvSpPr>
                <a:spLocks/>
              </p:cNvSpPr>
              <p:nvPr/>
            </p:nvSpPr>
            <p:spPr bwMode="auto">
              <a:xfrm>
                <a:off x="2666" y="2008"/>
                <a:ext cx="6" cy="486"/>
              </a:xfrm>
              <a:custGeom>
                <a:avLst/>
                <a:gdLst>
                  <a:gd name="T0" fmla="*/ 0 w 6"/>
                  <a:gd name="T1" fmla="*/ 31 h 486"/>
                  <a:gd name="T2" fmla="*/ 0 w 6"/>
                  <a:gd name="T3" fmla="*/ 486 h 486"/>
                  <a:gd name="T4" fmla="*/ 6 w 6"/>
                  <a:gd name="T5" fmla="*/ 486 h 486"/>
                  <a:gd name="T6" fmla="*/ 6 w 6"/>
                  <a:gd name="T7" fmla="*/ 0 h 486"/>
                  <a:gd name="T8" fmla="*/ 0 w 6"/>
                  <a:gd name="T9" fmla="*/ 31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31"/>
                    </a:moveTo>
                    <a:lnTo>
                      <a:pt x="0" y="486"/>
                    </a:lnTo>
                    <a:lnTo>
                      <a:pt x="6" y="486"/>
                    </a:lnTo>
                    <a:lnTo>
                      <a:pt x="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4" name="Freeform 11"/>
              <p:cNvSpPr>
                <a:spLocks/>
              </p:cNvSpPr>
              <p:nvPr/>
            </p:nvSpPr>
            <p:spPr bwMode="auto">
              <a:xfrm>
                <a:off x="2672" y="5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50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50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5" name="Freeform 12"/>
              <p:cNvSpPr>
                <a:spLocks/>
              </p:cNvSpPr>
              <p:nvPr/>
            </p:nvSpPr>
            <p:spPr bwMode="auto">
              <a:xfrm>
                <a:off x="2672" y="1866"/>
                <a:ext cx="6" cy="622"/>
              </a:xfrm>
              <a:custGeom>
                <a:avLst/>
                <a:gdLst>
                  <a:gd name="T0" fmla="*/ 0 w 6"/>
                  <a:gd name="T1" fmla="*/ 19 h 622"/>
                  <a:gd name="T2" fmla="*/ 0 w 6"/>
                  <a:gd name="T3" fmla="*/ 622 h 622"/>
                  <a:gd name="T4" fmla="*/ 6 w 6"/>
                  <a:gd name="T5" fmla="*/ 622 h 622"/>
                  <a:gd name="T6" fmla="*/ 6 w 6"/>
                  <a:gd name="T7" fmla="*/ 0 h 622"/>
                  <a:gd name="T8" fmla="*/ 0 w 6"/>
                  <a:gd name="T9" fmla="*/ 1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2"/>
                  <a:gd name="T17" fmla="*/ 6 w 6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2">
                    <a:moveTo>
                      <a:pt x="0" y="19"/>
                    </a:moveTo>
                    <a:lnTo>
                      <a:pt x="0" y="622"/>
                    </a:lnTo>
                    <a:lnTo>
                      <a:pt x="6" y="622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6" name="Freeform 13"/>
              <p:cNvSpPr>
                <a:spLocks/>
              </p:cNvSpPr>
              <p:nvPr/>
            </p:nvSpPr>
            <p:spPr bwMode="auto">
              <a:xfrm>
                <a:off x="2678" y="568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14 h 326"/>
                  <a:gd name="T4" fmla="*/ 6 w 6"/>
                  <a:gd name="T5" fmla="*/ 326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14"/>
                    </a:lnTo>
                    <a:lnTo>
                      <a:pt x="6" y="3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7" name="Freeform 14"/>
              <p:cNvSpPr>
                <a:spLocks/>
              </p:cNvSpPr>
              <p:nvPr/>
            </p:nvSpPr>
            <p:spPr bwMode="auto">
              <a:xfrm>
                <a:off x="2678" y="1737"/>
                <a:ext cx="6" cy="757"/>
              </a:xfrm>
              <a:custGeom>
                <a:avLst/>
                <a:gdLst>
                  <a:gd name="T0" fmla="*/ 0 w 6"/>
                  <a:gd name="T1" fmla="*/ 12 h 757"/>
                  <a:gd name="T2" fmla="*/ 0 w 6"/>
                  <a:gd name="T3" fmla="*/ 757 h 757"/>
                  <a:gd name="T4" fmla="*/ 6 w 6"/>
                  <a:gd name="T5" fmla="*/ 757 h 757"/>
                  <a:gd name="T6" fmla="*/ 6 w 6"/>
                  <a:gd name="T7" fmla="*/ 0 h 757"/>
                  <a:gd name="T8" fmla="*/ 0 w 6"/>
                  <a:gd name="T9" fmla="*/ 12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7"/>
                  <a:gd name="T17" fmla="*/ 6 w 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7">
                    <a:moveTo>
                      <a:pt x="0" y="12"/>
                    </a:moveTo>
                    <a:lnTo>
                      <a:pt x="0" y="757"/>
                    </a:lnTo>
                    <a:lnTo>
                      <a:pt x="6" y="757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8" name="Freeform 15"/>
              <p:cNvSpPr>
                <a:spLocks/>
              </p:cNvSpPr>
              <p:nvPr/>
            </p:nvSpPr>
            <p:spPr bwMode="auto">
              <a:xfrm>
                <a:off x="2684" y="562"/>
                <a:ext cx="6" cy="591"/>
              </a:xfrm>
              <a:custGeom>
                <a:avLst/>
                <a:gdLst>
                  <a:gd name="T0" fmla="*/ 0 w 6"/>
                  <a:gd name="T1" fmla="*/ 0 h 591"/>
                  <a:gd name="T2" fmla="*/ 0 w 6"/>
                  <a:gd name="T3" fmla="*/ 560 h 591"/>
                  <a:gd name="T4" fmla="*/ 6 w 6"/>
                  <a:gd name="T5" fmla="*/ 591 h 591"/>
                  <a:gd name="T6" fmla="*/ 6 w 6"/>
                  <a:gd name="T7" fmla="*/ 0 h 591"/>
                  <a:gd name="T8" fmla="*/ 0 w 6"/>
                  <a:gd name="T9" fmla="*/ 0 h 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91"/>
                  <a:gd name="T17" fmla="*/ 6 w 6"/>
                  <a:gd name="T18" fmla="*/ 591 h 5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91">
                    <a:moveTo>
                      <a:pt x="0" y="0"/>
                    </a:moveTo>
                    <a:lnTo>
                      <a:pt x="0" y="560"/>
                    </a:lnTo>
                    <a:lnTo>
                      <a:pt x="6" y="5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39" name="Freeform 16"/>
              <p:cNvSpPr>
                <a:spLocks/>
              </p:cNvSpPr>
              <p:nvPr/>
            </p:nvSpPr>
            <p:spPr bwMode="auto">
              <a:xfrm>
                <a:off x="2684" y="1590"/>
                <a:ext cx="6" cy="892"/>
              </a:xfrm>
              <a:custGeom>
                <a:avLst/>
                <a:gdLst>
                  <a:gd name="T0" fmla="*/ 0 w 6"/>
                  <a:gd name="T1" fmla="*/ 30 h 892"/>
                  <a:gd name="T2" fmla="*/ 0 w 6"/>
                  <a:gd name="T3" fmla="*/ 892 h 892"/>
                  <a:gd name="T4" fmla="*/ 6 w 6"/>
                  <a:gd name="T5" fmla="*/ 892 h 892"/>
                  <a:gd name="T6" fmla="*/ 6 w 6"/>
                  <a:gd name="T7" fmla="*/ 0 h 892"/>
                  <a:gd name="T8" fmla="*/ 0 w 6"/>
                  <a:gd name="T9" fmla="*/ 30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92"/>
                  <a:gd name="T17" fmla="*/ 6 w 6"/>
                  <a:gd name="T18" fmla="*/ 892 h 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92">
                    <a:moveTo>
                      <a:pt x="0" y="30"/>
                    </a:moveTo>
                    <a:lnTo>
                      <a:pt x="0" y="892"/>
                    </a:lnTo>
                    <a:lnTo>
                      <a:pt x="6" y="892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40" name="Rectangle 17"/>
              <p:cNvSpPr>
                <a:spLocks noChangeArrowheads="1"/>
              </p:cNvSpPr>
              <p:nvPr/>
            </p:nvSpPr>
            <p:spPr bwMode="auto">
              <a:xfrm>
                <a:off x="2690" y="544"/>
                <a:ext cx="6" cy="7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18"/>
              <p:cNvSpPr>
                <a:spLocks/>
              </p:cNvSpPr>
              <p:nvPr/>
            </p:nvSpPr>
            <p:spPr bwMode="auto">
              <a:xfrm>
                <a:off x="2690" y="1460"/>
                <a:ext cx="6" cy="1015"/>
              </a:xfrm>
              <a:custGeom>
                <a:avLst/>
                <a:gdLst>
                  <a:gd name="T0" fmla="*/ 0 w 6"/>
                  <a:gd name="T1" fmla="*/ 6 h 1015"/>
                  <a:gd name="T2" fmla="*/ 0 w 6"/>
                  <a:gd name="T3" fmla="*/ 1015 h 1015"/>
                  <a:gd name="T4" fmla="*/ 6 w 6"/>
                  <a:gd name="T5" fmla="*/ 1015 h 1015"/>
                  <a:gd name="T6" fmla="*/ 6 w 6"/>
                  <a:gd name="T7" fmla="*/ 0 h 1015"/>
                  <a:gd name="T8" fmla="*/ 0 w 6"/>
                  <a:gd name="T9" fmla="*/ 6 h 1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15"/>
                  <a:gd name="T17" fmla="*/ 6 w 6"/>
                  <a:gd name="T18" fmla="*/ 1015 h 1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15">
                    <a:moveTo>
                      <a:pt x="0" y="6"/>
                    </a:moveTo>
                    <a:lnTo>
                      <a:pt x="0" y="1015"/>
                    </a:lnTo>
                    <a:lnTo>
                      <a:pt x="6" y="1015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42" name="Rectangle 19"/>
              <p:cNvSpPr>
                <a:spLocks noChangeArrowheads="1"/>
              </p:cNvSpPr>
              <p:nvPr/>
            </p:nvSpPr>
            <p:spPr bwMode="auto">
              <a:xfrm>
                <a:off x="2696" y="544"/>
                <a:ext cx="6" cy="19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Rectangle 20"/>
              <p:cNvSpPr>
                <a:spLocks noChangeArrowheads="1"/>
              </p:cNvSpPr>
              <p:nvPr/>
            </p:nvSpPr>
            <p:spPr bwMode="auto">
              <a:xfrm>
                <a:off x="2702" y="544"/>
                <a:ext cx="6" cy="19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Rectangle 21"/>
              <p:cNvSpPr>
                <a:spLocks noChangeArrowheads="1"/>
              </p:cNvSpPr>
              <p:nvPr/>
            </p:nvSpPr>
            <p:spPr bwMode="auto">
              <a:xfrm>
                <a:off x="2708" y="544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Rectangle 22"/>
              <p:cNvSpPr>
                <a:spLocks noChangeArrowheads="1"/>
              </p:cNvSpPr>
              <p:nvPr/>
            </p:nvSpPr>
            <p:spPr bwMode="auto">
              <a:xfrm>
                <a:off x="2714" y="537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3"/>
              <p:cNvSpPr>
                <a:spLocks/>
              </p:cNvSpPr>
              <p:nvPr/>
            </p:nvSpPr>
            <p:spPr bwMode="auto">
              <a:xfrm>
                <a:off x="2720" y="537"/>
                <a:ext cx="6" cy="1957"/>
              </a:xfrm>
              <a:custGeom>
                <a:avLst/>
                <a:gdLst>
                  <a:gd name="T0" fmla="*/ 0 w 6"/>
                  <a:gd name="T1" fmla="*/ 0 h 1957"/>
                  <a:gd name="T2" fmla="*/ 0 w 6"/>
                  <a:gd name="T3" fmla="*/ 1957 h 1957"/>
                  <a:gd name="T4" fmla="*/ 6 w 6"/>
                  <a:gd name="T5" fmla="*/ 1951 h 1957"/>
                  <a:gd name="T6" fmla="*/ 6 w 6"/>
                  <a:gd name="T7" fmla="*/ 0 h 1957"/>
                  <a:gd name="T8" fmla="*/ 0 w 6"/>
                  <a:gd name="T9" fmla="*/ 0 h 19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7"/>
                  <a:gd name="T17" fmla="*/ 6 w 6"/>
                  <a:gd name="T18" fmla="*/ 1957 h 19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7">
                    <a:moveTo>
                      <a:pt x="0" y="0"/>
                    </a:moveTo>
                    <a:lnTo>
                      <a:pt x="0" y="1957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47" name="Rectangle 24"/>
              <p:cNvSpPr>
                <a:spLocks noChangeArrowheads="1"/>
              </p:cNvSpPr>
              <p:nvPr/>
            </p:nvSpPr>
            <p:spPr bwMode="auto">
              <a:xfrm>
                <a:off x="2726" y="531"/>
                <a:ext cx="6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Rectangle 25"/>
              <p:cNvSpPr>
                <a:spLocks noChangeArrowheads="1"/>
              </p:cNvSpPr>
              <p:nvPr/>
            </p:nvSpPr>
            <p:spPr bwMode="auto">
              <a:xfrm>
                <a:off x="2732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Rectangle 26"/>
              <p:cNvSpPr>
                <a:spLocks noChangeArrowheads="1"/>
              </p:cNvSpPr>
              <p:nvPr/>
            </p:nvSpPr>
            <p:spPr bwMode="auto">
              <a:xfrm>
                <a:off x="2738" y="525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Rectangle 27"/>
              <p:cNvSpPr>
                <a:spLocks noChangeArrowheads="1"/>
              </p:cNvSpPr>
              <p:nvPr/>
            </p:nvSpPr>
            <p:spPr bwMode="auto">
              <a:xfrm>
                <a:off x="2744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Rectangle 28"/>
              <p:cNvSpPr>
                <a:spLocks noChangeArrowheads="1"/>
              </p:cNvSpPr>
              <p:nvPr/>
            </p:nvSpPr>
            <p:spPr bwMode="auto">
              <a:xfrm>
                <a:off x="2744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Rectangle 29"/>
              <p:cNvSpPr>
                <a:spLocks noChangeArrowheads="1"/>
              </p:cNvSpPr>
              <p:nvPr/>
            </p:nvSpPr>
            <p:spPr bwMode="auto">
              <a:xfrm>
                <a:off x="2750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Rectangle 30"/>
              <p:cNvSpPr>
                <a:spLocks noChangeArrowheads="1"/>
              </p:cNvSpPr>
              <p:nvPr/>
            </p:nvSpPr>
            <p:spPr bwMode="auto">
              <a:xfrm>
                <a:off x="2756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Rectangle 31"/>
              <p:cNvSpPr>
                <a:spLocks noChangeArrowheads="1"/>
              </p:cNvSpPr>
              <p:nvPr/>
            </p:nvSpPr>
            <p:spPr bwMode="auto">
              <a:xfrm>
                <a:off x="2762" y="519"/>
                <a:ext cx="7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Rectangle 32"/>
              <p:cNvSpPr>
                <a:spLocks noChangeArrowheads="1"/>
              </p:cNvSpPr>
              <p:nvPr/>
            </p:nvSpPr>
            <p:spPr bwMode="auto">
              <a:xfrm>
                <a:off x="2769" y="513"/>
                <a:ext cx="6" cy="1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Rectangle 33"/>
              <p:cNvSpPr>
                <a:spLocks noChangeArrowheads="1"/>
              </p:cNvSpPr>
              <p:nvPr/>
            </p:nvSpPr>
            <p:spPr bwMode="auto">
              <a:xfrm>
                <a:off x="2775" y="513"/>
                <a:ext cx="6" cy="1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Rectangle 34"/>
              <p:cNvSpPr>
                <a:spLocks noChangeArrowheads="1"/>
              </p:cNvSpPr>
              <p:nvPr/>
            </p:nvSpPr>
            <p:spPr bwMode="auto">
              <a:xfrm>
                <a:off x="2781" y="519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5"/>
              <p:cNvSpPr>
                <a:spLocks/>
              </p:cNvSpPr>
              <p:nvPr/>
            </p:nvSpPr>
            <p:spPr bwMode="auto">
              <a:xfrm>
                <a:off x="2787" y="519"/>
                <a:ext cx="6" cy="1969"/>
              </a:xfrm>
              <a:custGeom>
                <a:avLst/>
                <a:gdLst>
                  <a:gd name="T0" fmla="*/ 0 w 6"/>
                  <a:gd name="T1" fmla="*/ 0 h 1969"/>
                  <a:gd name="T2" fmla="*/ 0 w 6"/>
                  <a:gd name="T3" fmla="*/ 1963 h 1969"/>
                  <a:gd name="T4" fmla="*/ 6 w 6"/>
                  <a:gd name="T5" fmla="*/ 1969 h 1969"/>
                  <a:gd name="T6" fmla="*/ 6 w 6"/>
                  <a:gd name="T7" fmla="*/ 0 h 1969"/>
                  <a:gd name="T8" fmla="*/ 0 w 6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69"/>
                  <a:gd name="T17" fmla="*/ 6 w 6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69">
                    <a:moveTo>
                      <a:pt x="0" y="0"/>
                    </a:moveTo>
                    <a:lnTo>
                      <a:pt x="0" y="1963"/>
                    </a:lnTo>
                    <a:lnTo>
                      <a:pt x="6" y="196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59" name="Rectangle 36"/>
              <p:cNvSpPr>
                <a:spLocks noChangeArrowheads="1"/>
              </p:cNvSpPr>
              <p:nvPr/>
            </p:nvSpPr>
            <p:spPr bwMode="auto">
              <a:xfrm>
                <a:off x="2793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Rectangle 37"/>
              <p:cNvSpPr>
                <a:spLocks noChangeArrowheads="1"/>
              </p:cNvSpPr>
              <p:nvPr/>
            </p:nvSpPr>
            <p:spPr bwMode="auto">
              <a:xfrm>
                <a:off x="2799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Rectangle 38"/>
              <p:cNvSpPr>
                <a:spLocks noChangeArrowheads="1"/>
              </p:cNvSpPr>
              <p:nvPr/>
            </p:nvSpPr>
            <p:spPr bwMode="auto">
              <a:xfrm>
                <a:off x="2805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Rectangle 39"/>
              <p:cNvSpPr>
                <a:spLocks noChangeArrowheads="1"/>
              </p:cNvSpPr>
              <p:nvPr/>
            </p:nvSpPr>
            <p:spPr bwMode="auto">
              <a:xfrm>
                <a:off x="2811" y="550"/>
                <a:ext cx="6" cy="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Rectangle 40"/>
              <p:cNvSpPr>
                <a:spLocks noChangeArrowheads="1"/>
              </p:cNvSpPr>
              <p:nvPr/>
            </p:nvSpPr>
            <p:spPr bwMode="auto">
              <a:xfrm>
                <a:off x="2817" y="562"/>
                <a:ext cx="6" cy="19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Rectangle 41"/>
              <p:cNvSpPr>
                <a:spLocks noChangeArrowheads="1"/>
              </p:cNvSpPr>
              <p:nvPr/>
            </p:nvSpPr>
            <p:spPr bwMode="auto">
              <a:xfrm>
                <a:off x="2823" y="556"/>
                <a:ext cx="6" cy="1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42"/>
              <p:cNvSpPr>
                <a:spLocks/>
              </p:cNvSpPr>
              <p:nvPr/>
            </p:nvSpPr>
            <p:spPr bwMode="auto">
              <a:xfrm>
                <a:off x="2829" y="556"/>
                <a:ext cx="6" cy="1926"/>
              </a:xfrm>
              <a:custGeom>
                <a:avLst/>
                <a:gdLst>
                  <a:gd name="T0" fmla="*/ 0 w 6"/>
                  <a:gd name="T1" fmla="*/ 0 h 1926"/>
                  <a:gd name="T2" fmla="*/ 0 w 6"/>
                  <a:gd name="T3" fmla="*/ 1919 h 1926"/>
                  <a:gd name="T4" fmla="*/ 6 w 6"/>
                  <a:gd name="T5" fmla="*/ 1926 h 1926"/>
                  <a:gd name="T6" fmla="*/ 6 w 6"/>
                  <a:gd name="T7" fmla="*/ 0 h 1926"/>
                  <a:gd name="T8" fmla="*/ 0 w 6"/>
                  <a:gd name="T9" fmla="*/ 0 h 1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26"/>
                  <a:gd name="T17" fmla="*/ 6 w 6"/>
                  <a:gd name="T18" fmla="*/ 1926 h 1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26">
                    <a:moveTo>
                      <a:pt x="0" y="0"/>
                    </a:moveTo>
                    <a:lnTo>
                      <a:pt x="0" y="1919"/>
                    </a:lnTo>
                    <a:lnTo>
                      <a:pt x="6" y="19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66" name="Rectangle 43"/>
              <p:cNvSpPr>
                <a:spLocks noChangeArrowheads="1"/>
              </p:cNvSpPr>
              <p:nvPr/>
            </p:nvSpPr>
            <p:spPr bwMode="auto">
              <a:xfrm>
                <a:off x="2829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Rectangle 44"/>
              <p:cNvSpPr>
                <a:spLocks noChangeArrowheads="1"/>
              </p:cNvSpPr>
              <p:nvPr/>
            </p:nvSpPr>
            <p:spPr bwMode="auto">
              <a:xfrm>
                <a:off x="2835" y="562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Rectangle 45"/>
              <p:cNvSpPr>
                <a:spLocks noChangeArrowheads="1"/>
              </p:cNvSpPr>
              <p:nvPr/>
            </p:nvSpPr>
            <p:spPr bwMode="auto">
              <a:xfrm>
                <a:off x="2841" y="562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Rectangle 46"/>
              <p:cNvSpPr>
                <a:spLocks noChangeArrowheads="1"/>
              </p:cNvSpPr>
              <p:nvPr/>
            </p:nvSpPr>
            <p:spPr bwMode="auto">
              <a:xfrm>
                <a:off x="2847" y="556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Rectangle 47"/>
              <p:cNvSpPr>
                <a:spLocks noChangeArrowheads="1"/>
              </p:cNvSpPr>
              <p:nvPr/>
            </p:nvSpPr>
            <p:spPr bwMode="auto">
              <a:xfrm>
                <a:off x="2853" y="556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48"/>
              <p:cNvSpPr>
                <a:spLocks/>
              </p:cNvSpPr>
              <p:nvPr/>
            </p:nvSpPr>
            <p:spPr bwMode="auto">
              <a:xfrm>
                <a:off x="2859" y="562"/>
                <a:ext cx="6" cy="1932"/>
              </a:xfrm>
              <a:custGeom>
                <a:avLst/>
                <a:gdLst>
                  <a:gd name="T0" fmla="*/ 0 w 6"/>
                  <a:gd name="T1" fmla="*/ 0 h 1932"/>
                  <a:gd name="T2" fmla="*/ 0 w 6"/>
                  <a:gd name="T3" fmla="*/ 1926 h 1932"/>
                  <a:gd name="T4" fmla="*/ 6 w 6"/>
                  <a:gd name="T5" fmla="*/ 1932 h 1932"/>
                  <a:gd name="T6" fmla="*/ 6 w 6"/>
                  <a:gd name="T7" fmla="*/ 0 h 1932"/>
                  <a:gd name="T8" fmla="*/ 0 w 6"/>
                  <a:gd name="T9" fmla="*/ 0 h 19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32"/>
                  <a:gd name="T17" fmla="*/ 6 w 6"/>
                  <a:gd name="T18" fmla="*/ 1932 h 19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32">
                    <a:moveTo>
                      <a:pt x="0" y="0"/>
                    </a:moveTo>
                    <a:lnTo>
                      <a:pt x="0" y="1926"/>
                    </a:lnTo>
                    <a:lnTo>
                      <a:pt x="6" y="19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72" name="Rectangle 49"/>
              <p:cNvSpPr>
                <a:spLocks noChangeArrowheads="1"/>
              </p:cNvSpPr>
              <p:nvPr/>
            </p:nvSpPr>
            <p:spPr bwMode="auto">
              <a:xfrm>
                <a:off x="2865" y="574"/>
                <a:ext cx="6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Rectangle 50"/>
              <p:cNvSpPr>
                <a:spLocks noChangeArrowheads="1"/>
              </p:cNvSpPr>
              <p:nvPr/>
            </p:nvSpPr>
            <p:spPr bwMode="auto">
              <a:xfrm>
                <a:off x="2871" y="580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51"/>
              <p:cNvSpPr>
                <a:spLocks/>
              </p:cNvSpPr>
              <p:nvPr/>
            </p:nvSpPr>
            <p:spPr bwMode="auto">
              <a:xfrm>
                <a:off x="2877" y="587"/>
                <a:ext cx="6" cy="1913"/>
              </a:xfrm>
              <a:custGeom>
                <a:avLst/>
                <a:gdLst>
                  <a:gd name="T0" fmla="*/ 0 w 6"/>
                  <a:gd name="T1" fmla="*/ 0 h 1913"/>
                  <a:gd name="T2" fmla="*/ 0 w 6"/>
                  <a:gd name="T3" fmla="*/ 1907 h 1913"/>
                  <a:gd name="T4" fmla="*/ 6 w 6"/>
                  <a:gd name="T5" fmla="*/ 1913 h 1913"/>
                  <a:gd name="T6" fmla="*/ 6 w 6"/>
                  <a:gd name="T7" fmla="*/ 0 h 1913"/>
                  <a:gd name="T8" fmla="*/ 0 w 6"/>
                  <a:gd name="T9" fmla="*/ 0 h 19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13"/>
                  <a:gd name="T17" fmla="*/ 6 w 6"/>
                  <a:gd name="T18" fmla="*/ 1913 h 19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13">
                    <a:moveTo>
                      <a:pt x="0" y="0"/>
                    </a:moveTo>
                    <a:lnTo>
                      <a:pt x="0" y="1907"/>
                    </a:lnTo>
                    <a:lnTo>
                      <a:pt x="6" y="19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75" name="Rectangle 52"/>
              <p:cNvSpPr>
                <a:spLocks noChangeArrowheads="1"/>
              </p:cNvSpPr>
              <p:nvPr/>
            </p:nvSpPr>
            <p:spPr bwMode="auto">
              <a:xfrm>
                <a:off x="2883" y="593"/>
                <a:ext cx="6" cy="19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Rectangle 53"/>
              <p:cNvSpPr>
                <a:spLocks noChangeArrowheads="1"/>
              </p:cNvSpPr>
              <p:nvPr/>
            </p:nvSpPr>
            <p:spPr bwMode="auto">
              <a:xfrm>
                <a:off x="2889" y="599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54"/>
              <p:cNvSpPr>
                <a:spLocks/>
              </p:cNvSpPr>
              <p:nvPr/>
            </p:nvSpPr>
            <p:spPr bwMode="auto">
              <a:xfrm>
                <a:off x="2895" y="599"/>
                <a:ext cx="6" cy="1901"/>
              </a:xfrm>
              <a:custGeom>
                <a:avLst/>
                <a:gdLst>
                  <a:gd name="T0" fmla="*/ 0 w 6"/>
                  <a:gd name="T1" fmla="*/ 0 h 1901"/>
                  <a:gd name="T2" fmla="*/ 0 w 6"/>
                  <a:gd name="T3" fmla="*/ 1901 h 1901"/>
                  <a:gd name="T4" fmla="*/ 6 w 6"/>
                  <a:gd name="T5" fmla="*/ 1895 h 1901"/>
                  <a:gd name="T6" fmla="*/ 6 w 6"/>
                  <a:gd name="T7" fmla="*/ 0 h 1901"/>
                  <a:gd name="T8" fmla="*/ 0 w 6"/>
                  <a:gd name="T9" fmla="*/ 0 h 1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01"/>
                  <a:gd name="T17" fmla="*/ 6 w 6"/>
                  <a:gd name="T18" fmla="*/ 1901 h 19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01">
                    <a:moveTo>
                      <a:pt x="0" y="0"/>
                    </a:moveTo>
                    <a:lnTo>
                      <a:pt x="0" y="1901"/>
                    </a:lnTo>
                    <a:lnTo>
                      <a:pt x="6" y="189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78" name="Rectangle 55"/>
              <p:cNvSpPr>
                <a:spLocks noChangeArrowheads="1"/>
              </p:cNvSpPr>
              <p:nvPr/>
            </p:nvSpPr>
            <p:spPr bwMode="auto">
              <a:xfrm>
                <a:off x="2901" y="605"/>
                <a:ext cx="6" cy="18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Rectangle 56"/>
              <p:cNvSpPr>
                <a:spLocks noChangeArrowheads="1"/>
              </p:cNvSpPr>
              <p:nvPr/>
            </p:nvSpPr>
            <p:spPr bwMode="auto">
              <a:xfrm>
                <a:off x="2907" y="605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57"/>
              <p:cNvSpPr>
                <a:spLocks/>
              </p:cNvSpPr>
              <p:nvPr/>
            </p:nvSpPr>
            <p:spPr bwMode="auto">
              <a:xfrm>
                <a:off x="2907" y="2439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55 h 55"/>
                  <a:gd name="T6" fmla="*/ 6 w 6"/>
                  <a:gd name="T7" fmla="*/ 12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81" name="Rectangle 58"/>
              <p:cNvSpPr>
                <a:spLocks noChangeArrowheads="1"/>
              </p:cNvSpPr>
              <p:nvPr/>
            </p:nvSpPr>
            <p:spPr bwMode="auto">
              <a:xfrm>
                <a:off x="2913" y="61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59"/>
              <p:cNvSpPr>
                <a:spLocks/>
              </p:cNvSpPr>
              <p:nvPr/>
            </p:nvSpPr>
            <p:spPr bwMode="auto">
              <a:xfrm>
                <a:off x="2913" y="2457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7 h 37"/>
                  <a:gd name="T6" fmla="*/ 6 w 6"/>
                  <a:gd name="T7" fmla="*/ 6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7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83" name="Rectangle 60"/>
              <p:cNvSpPr>
                <a:spLocks noChangeArrowheads="1"/>
              </p:cNvSpPr>
              <p:nvPr/>
            </p:nvSpPr>
            <p:spPr bwMode="auto">
              <a:xfrm>
                <a:off x="2919" y="617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61"/>
              <p:cNvSpPr>
                <a:spLocks/>
              </p:cNvSpPr>
              <p:nvPr/>
            </p:nvSpPr>
            <p:spPr bwMode="auto">
              <a:xfrm>
                <a:off x="2919" y="2469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25 h 25"/>
                  <a:gd name="T4" fmla="*/ 6 w 6"/>
                  <a:gd name="T5" fmla="*/ 25 h 25"/>
                  <a:gd name="T6" fmla="*/ 6 w 6"/>
                  <a:gd name="T7" fmla="*/ 6 h 25"/>
                  <a:gd name="T8" fmla="*/ 0 w 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85" name="Rectangle 62"/>
              <p:cNvSpPr>
                <a:spLocks noChangeArrowheads="1"/>
              </p:cNvSpPr>
              <p:nvPr/>
            </p:nvSpPr>
            <p:spPr bwMode="auto">
              <a:xfrm>
                <a:off x="2925" y="617"/>
                <a:ext cx="7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Rectangle 63"/>
              <p:cNvSpPr>
                <a:spLocks noChangeArrowheads="1"/>
              </p:cNvSpPr>
              <p:nvPr/>
            </p:nvSpPr>
            <p:spPr bwMode="auto">
              <a:xfrm>
                <a:off x="2925" y="2389"/>
                <a:ext cx="7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Rectangle 64"/>
              <p:cNvSpPr>
                <a:spLocks noChangeArrowheads="1"/>
              </p:cNvSpPr>
              <p:nvPr/>
            </p:nvSpPr>
            <p:spPr bwMode="auto">
              <a:xfrm>
                <a:off x="2932" y="61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Rectangle 65"/>
              <p:cNvSpPr>
                <a:spLocks noChangeArrowheads="1"/>
              </p:cNvSpPr>
              <p:nvPr/>
            </p:nvSpPr>
            <p:spPr bwMode="auto">
              <a:xfrm>
                <a:off x="2938" y="58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66"/>
              <p:cNvSpPr>
                <a:spLocks/>
              </p:cNvSpPr>
              <p:nvPr/>
            </p:nvSpPr>
            <p:spPr bwMode="auto">
              <a:xfrm>
                <a:off x="2938" y="605"/>
                <a:ext cx="6" cy="1778"/>
              </a:xfrm>
              <a:custGeom>
                <a:avLst/>
                <a:gdLst>
                  <a:gd name="T0" fmla="*/ 0 w 6"/>
                  <a:gd name="T1" fmla="*/ 0 h 1778"/>
                  <a:gd name="T2" fmla="*/ 0 w 6"/>
                  <a:gd name="T3" fmla="*/ 1778 h 1778"/>
                  <a:gd name="T4" fmla="*/ 6 w 6"/>
                  <a:gd name="T5" fmla="*/ 1772 h 1778"/>
                  <a:gd name="T6" fmla="*/ 6 w 6"/>
                  <a:gd name="T7" fmla="*/ 0 h 1778"/>
                  <a:gd name="T8" fmla="*/ 0 w 6"/>
                  <a:gd name="T9" fmla="*/ 0 h 17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78"/>
                  <a:gd name="T17" fmla="*/ 6 w 6"/>
                  <a:gd name="T18" fmla="*/ 1778 h 17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78">
                    <a:moveTo>
                      <a:pt x="0" y="0"/>
                    </a:moveTo>
                    <a:lnTo>
                      <a:pt x="0" y="1778"/>
                    </a:lnTo>
                    <a:lnTo>
                      <a:pt x="6" y="17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90" name="Rectangle 67"/>
              <p:cNvSpPr>
                <a:spLocks noChangeArrowheads="1"/>
              </p:cNvSpPr>
              <p:nvPr/>
            </p:nvSpPr>
            <p:spPr bwMode="auto">
              <a:xfrm>
                <a:off x="2944" y="574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Rectangle 68"/>
              <p:cNvSpPr>
                <a:spLocks noChangeArrowheads="1"/>
              </p:cNvSpPr>
              <p:nvPr/>
            </p:nvSpPr>
            <p:spPr bwMode="auto">
              <a:xfrm>
                <a:off x="2950" y="574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69"/>
              <p:cNvSpPr>
                <a:spLocks/>
              </p:cNvSpPr>
              <p:nvPr/>
            </p:nvSpPr>
            <p:spPr bwMode="auto">
              <a:xfrm>
                <a:off x="2956" y="568"/>
                <a:ext cx="6" cy="1803"/>
              </a:xfrm>
              <a:custGeom>
                <a:avLst/>
                <a:gdLst>
                  <a:gd name="T0" fmla="*/ 0 w 6"/>
                  <a:gd name="T1" fmla="*/ 6 h 1803"/>
                  <a:gd name="T2" fmla="*/ 0 w 6"/>
                  <a:gd name="T3" fmla="*/ 1803 h 1803"/>
                  <a:gd name="T4" fmla="*/ 6 w 6"/>
                  <a:gd name="T5" fmla="*/ 1803 h 1803"/>
                  <a:gd name="T6" fmla="*/ 6 w 6"/>
                  <a:gd name="T7" fmla="*/ 0 h 1803"/>
                  <a:gd name="T8" fmla="*/ 0 w 6"/>
                  <a:gd name="T9" fmla="*/ 6 h 1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03"/>
                  <a:gd name="T17" fmla="*/ 6 w 6"/>
                  <a:gd name="T18" fmla="*/ 1803 h 1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03">
                    <a:moveTo>
                      <a:pt x="0" y="6"/>
                    </a:moveTo>
                    <a:lnTo>
                      <a:pt x="0" y="1803"/>
                    </a:lnTo>
                    <a:lnTo>
                      <a:pt x="6" y="18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93" name="Rectangle 70"/>
              <p:cNvSpPr>
                <a:spLocks noChangeArrowheads="1"/>
              </p:cNvSpPr>
              <p:nvPr/>
            </p:nvSpPr>
            <p:spPr bwMode="auto">
              <a:xfrm>
                <a:off x="2962" y="568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Rectangle 71"/>
              <p:cNvSpPr>
                <a:spLocks noChangeArrowheads="1"/>
              </p:cNvSpPr>
              <p:nvPr/>
            </p:nvSpPr>
            <p:spPr bwMode="auto">
              <a:xfrm>
                <a:off x="2968" y="56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Rectangle 72"/>
              <p:cNvSpPr>
                <a:spLocks noChangeArrowheads="1"/>
              </p:cNvSpPr>
              <p:nvPr/>
            </p:nvSpPr>
            <p:spPr bwMode="auto">
              <a:xfrm>
                <a:off x="2974" y="562"/>
                <a:ext cx="6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Rectangle 73"/>
              <p:cNvSpPr>
                <a:spLocks noChangeArrowheads="1"/>
              </p:cNvSpPr>
              <p:nvPr/>
            </p:nvSpPr>
            <p:spPr bwMode="auto">
              <a:xfrm>
                <a:off x="2974" y="23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Rectangle 74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Rectangle 75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Rectangle 76"/>
              <p:cNvSpPr>
                <a:spLocks noChangeArrowheads="1"/>
              </p:cNvSpPr>
              <p:nvPr/>
            </p:nvSpPr>
            <p:spPr bwMode="auto">
              <a:xfrm>
                <a:off x="2980" y="55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Rectangle 77"/>
              <p:cNvSpPr>
                <a:spLocks noChangeArrowheads="1"/>
              </p:cNvSpPr>
              <p:nvPr/>
            </p:nvSpPr>
            <p:spPr bwMode="auto">
              <a:xfrm>
                <a:off x="2986" y="544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78"/>
              <p:cNvSpPr>
                <a:spLocks/>
              </p:cNvSpPr>
              <p:nvPr/>
            </p:nvSpPr>
            <p:spPr bwMode="auto">
              <a:xfrm>
                <a:off x="2992" y="537"/>
                <a:ext cx="6" cy="1785"/>
              </a:xfrm>
              <a:custGeom>
                <a:avLst/>
                <a:gdLst>
                  <a:gd name="T0" fmla="*/ 0 w 6"/>
                  <a:gd name="T1" fmla="*/ 0 h 1785"/>
                  <a:gd name="T2" fmla="*/ 0 w 6"/>
                  <a:gd name="T3" fmla="*/ 1785 h 1785"/>
                  <a:gd name="T4" fmla="*/ 6 w 6"/>
                  <a:gd name="T5" fmla="*/ 1779 h 1785"/>
                  <a:gd name="T6" fmla="*/ 6 w 6"/>
                  <a:gd name="T7" fmla="*/ 0 h 1785"/>
                  <a:gd name="T8" fmla="*/ 0 w 6"/>
                  <a:gd name="T9" fmla="*/ 0 h 1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85"/>
                  <a:gd name="T17" fmla="*/ 6 w 6"/>
                  <a:gd name="T18" fmla="*/ 1785 h 17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85">
                    <a:moveTo>
                      <a:pt x="0" y="0"/>
                    </a:moveTo>
                    <a:lnTo>
                      <a:pt x="0" y="1785"/>
                    </a:lnTo>
                    <a:lnTo>
                      <a:pt x="6" y="17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02" name="Rectangle 79"/>
              <p:cNvSpPr>
                <a:spLocks noChangeArrowheads="1"/>
              </p:cNvSpPr>
              <p:nvPr/>
            </p:nvSpPr>
            <p:spPr bwMode="auto">
              <a:xfrm>
                <a:off x="2998" y="5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Rectangle 80"/>
              <p:cNvSpPr>
                <a:spLocks noChangeArrowheads="1"/>
              </p:cNvSpPr>
              <p:nvPr/>
            </p:nvSpPr>
            <p:spPr bwMode="auto">
              <a:xfrm>
                <a:off x="2998" y="531"/>
                <a:ext cx="6" cy="1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Rectangle 81"/>
              <p:cNvSpPr>
                <a:spLocks noChangeArrowheads="1"/>
              </p:cNvSpPr>
              <p:nvPr/>
            </p:nvSpPr>
            <p:spPr bwMode="auto">
              <a:xfrm>
                <a:off x="3004" y="513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Rectangle 82"/>
              <p:cNvSpPr>
                <a:spLocks noChangeArrowheads="1"/>
              </p:cNvSpPr>
              <p:nvPr/>
            </p:nvSpPr>
            <p:spPr bwMode="auto">
              <a:xfrm>
                <a:off x="3010" y="500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Rectangle 83"/>
              <p:cNvSpPr>
                <a:spLocks noChangeArrowheads="1"/>
              </p:cNvSpPr>
              <p:nvPr/>
            </p:nvSpPr>
            <p:spPr bwMode="auto">
              <a:xfrm>
                <a:off x="3010" y="507"/>
                <a:ext cx="6" cy="18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Rectangle 84"/>
              <p:cNvSpPr>
                <a:spLocks noChangeArrowheads="1"/>
              </p:cNvSpPr>
              <p:nvPr/>
            </p:nvSpPr>
            <p:spPr bwMode="auto">
              <a:xfrm>
                <a:off x="3016" y="482"/>
                <a:ext cx="6" cy="18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Rectangle 85"/>
              <p:cNvSpPr>
                <a:spLocks noChangeArrowheads="1"/>
              </p:cNvSpPr>
              <p:nvPr/>
            </p:nvSpPr>
            <p:spPr bwMode="auto">
              <a:xfrm>
                <a:off x="3022" y="48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Rectangle 86"/>
              <p:cNvSpPr>
                <a:spLocks noChangeArrowheads="1"/>
              </p:cNvSpPr>
              <p:nvPr/>
            </p:nvSpPr>
            <p:spPr bwMode="auto">
              <a:xfrm>
                <a:off x="3028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Rectangle 87"/>
              <p:cNvSpPr>
                <a:spLocks noChangeArrowheads="1"/>
              </p:cNvSpPr>
              <p:nvPr/>
            </p:nvSpPr>
            <p:spPr bwMode="auto">
              <a:xfrm>
                <a:off x="3034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Rectangle 88"/>
              <p:cNvSpPr>
                <a:spLocks noChangeArrowheads="1"/>
              </p:cNvSpPr>
              <p:nvPr/>
            </p:nvSpPr>
            <p:spPr bwMode="auto">
              <a:xfrm>
                <a:off x="3040" y="470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89"/>
              <p:cNvSpPr>
                <a:spLocks noChangeArrowheads="1"/>
              </p:cNvSpPr>
              <p:nvPr/>
            </p:nvSpPr>
            <p:spPr bwMode="auto">
              <a:xfrm>
                <a:off x="3046" y="47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Rectangle 90"/>
              <p:cNvSpPr>
                <a:spLocks noChangeArrowheads="1"/>
              </p:cNvSpPr>
              <p:nvPr/>
            </p:nvSpPr>
            <p:spPr bwMode="auto">
              <a:xfrm>
                <a:off x="3046" y="226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Rectangle 91"/>
              <p:cNvSpPr>
                <a:spLocks noChangeArrowheads="1"/>
              </p:cNvSpPr>
              <p:nvPr/>
            </p:nvSpPr>
            <p:spPr bwMode="auto">
              <a:xfrm>
                <a:off x="3052" y="464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92"/>
              <p:cNvSpPr>
                <a:spLocks/>
              </p:cNvSpPr>
              <p:nvPr/>
            </p:nvSpPr>
            <p:spPr bwMode="auto">
              <a:xfrm>
                <a:off x="3052" y="21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68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68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16" name="Rectangle 93"/>
              <p:cNvSpPr>
                <a:spLocks noChangeArrowheads="1"/>
              </p:cNvSpPr>
              <p:nvPr/>
            </p:nvSpPr>
            <p:spPr bwMode="auto">
              <a:xfrm>
                <a:off x="3052" y="224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94"/>
              <p:cNvSpPr>
                <a:spLocks/>
              </p:cNvSpPr>
              <p:nvPr/>
            </p:nvSpPr>
            <p:spPr bwMode="auto">
              <a:xfrm>
                <a:off x="3052" y="22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18" name="Rectangle 95"/>
              <p:cNvSpPr>
                <a:spLocks noChangeArrowheads="1"/>
              </p:cNvSpPr>
              <p:nvPr/>
            </p:nvSpPr>
            <p:spPr bwMode="auto">
              <a:xfrm>
                <a:off x="3058" y="40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Rectangle 96"/>
              <p:cNvSpPr>
                <a:spLocks noChangeArrowheads="1"/>
              </p:cNvSpPr>
              <p:nvPr/>
            </p:nvSpPr>
            <p:spPr bwMode="auto">
              <a:xfrm>
                <a:off x="3058" y="42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97"/>
              <p:cNvSpPr>
                <a:spLocks/>
              </p:cNvSpPr>
              <p:nvPr/>
            </p:nvSpPr>
            <p:spPr bwMode="auto">
              <a:xfrm>
                <a:off x="3058" y="445"/>
                <a:ext cx="6" cy="1729"/>
              </a:xfrm>
              <a:custGeom>
                <a:avLst/>
                <a:gdLst>
                  <a:gd name="T0" fmla="*/ 0 w 6"/>
                  <a:gd name="T1" fmla="*/ 0 h 1729"/>
                  <a:gd name="T2" fmla="*/ 0 w 6"/>
                  <a:gd name="T3" fmla="*/ 1723 h 1729"/>
                  <a:gd name="T4" fmla="*/ 6 w 6"/>
                  <a:gd name="T5" fmla="*/ 1729 h 1729"/>
                  <a:gd name="T6" fmla="*/ 6 w 6"/>
                  <a:gd name="T7" fmla="*/ 0 h 1729"/>
                  <a:gd name="T8" fmla="*/ 0 w 6"/>
                  <a:gd name="T9" fmla="*/ 0 h 1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29"/>
                  <a:gd name="T17" fmla="*/ 6 w 6"/>
                  <a:gd name="T18" fmla="*/ 1729 h 1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29">
                    <a:moveTo>
                      <a:pt x="0" y="0"/>
                    </a:moveTo>
                    <a:lnTo>
                      <a:pt x="0" y="1723"/>
                    </a:lnTo>
                    <a:lnTo>
                      <a:pt x="6" y="172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21" name="Rectangle 98"/>
              <p:cNvSpPr>
                <a:spLocks noChangeArrowheads="1"/>
              </p:cNvSpPr>
              <p:nvPr/>
            </p:nvSpPr>
            <p:spPr bwMode="auto">
              <a:xfrm>
                <a:off x="3058" y="218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Rectangle 99"/>
              <p:cNvSpPr>
                <a:spLocks noChangeArrowheads="1"/>
              </p:cNvSpPr>
              <p:nvPr/>
            </p:nvSpPr>
            <p:spPr bwMode="auto">
              <a:xfrm>
                <a:off x="3058" y="2186"/>
                <a:ext cx="6" cy="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Rectangle 100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Rectangle 101"/>
              <p:cNvSpPr>
                <a:spLocks noChangeArrowheads="1"/>
              </p:cNvSpPr>
              <p:nvPr/>
            </p:nvSpPr>
            <p:spPr bwMode="auto">
              <a:xfrm>
                <a:off x="3058" y="2254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Rectangle 102"/>
              <p:cNvSpPr>
                <a:spLocks noChangeArrowheads="1"/>
              </p:cNvSpPr>
              <p:nvPr/>
            </p:nvSpPr>
            <p:spPr bwMode="auto">
              <a:xfrm>
                <a:off x="3064" y="396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Rectangle 103"/>
              <p:cNvSpPr>
                <a:spLocks noChangeArrowheads="1"/>
              </p:cNvSpPr>
              <p:nvPr/>
            </p:nvSpPr>
            <p:spPr bwMode="auto">
              <a:xfrm>
                <a:off x="3064" y="219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Rectangle 104"/>
              <p:cNvSpPr>
                <a:spLocks noChangeArrowheads="1"/>
              </p:cNvSpPr>
              <p:nvPr/>
            </p:nvSpPr>
            <p:spPr bwMode="auto">
              <a:xfrm>
                <a:off x="3064" y="219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Rectangle 105"/>
              <p:cNvSpPr>
                <a:spLocks noChangeArrowheads="1"/>
              </p:cNvSpPr>
              <p:nvPr/>
            </p:nvSpPr>
            <p:spPr bwMode="auto">
              <a:xfrm>
                <a:off x="3070" y="384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Rectangle 106"/>
              <p:cNvSpPr>
                <a:spLocks noChangeArrowheads="1"/>
              </p:cNvSpPr>
              <p:nvPr/>
            </p:nvSpPr>
            <p:spPr bwMode="auto">
              <a:xfrm>
                <a:off x="3070" y="214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Rectangle 107"/>
              <p:cNvSpPr>
                <a:spLocks noChangeArrowheads="1"/>
              </p:cNvSpPr>
              <p:nvPr/>
            </p:nvSpPr>
            <p:spPr bwMode="auto">
              <a:xfrm>
                <a:off x="3070" y="2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Rectangle 108"/>
              <p:cNvSpPr>
                <a:spLocks noChangeArrowheads="1"/>
              </p:cNvSpPr>
              <p:nvPr/>
            </p:nvSpPr>
            <p:spPr bwMode="auto">
              <a:xfrm>
                <a:off x="3076" y="34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Rectangle 109"/>
              <p:cNvSpPr>
                <a:spLocks noChangeArrowheads="1"/>
              </p:cNvSpPr>
              <p:nvPr/>
            </p:nvSpPr>
            <p:spPr bwMode="auto">
              <a:xfrm>
                <a:off x="3076" y="37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10"/>
              <p:cNvSpPr>
                <a:spLocks/>
              </p:cNvSpPr>
              <p:nvPr/>
            </p:nvSpPr>
            <p:spPr bwMode="auto">
              <a:xfrm>
                <a:off x="3076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34" name="Rectangle 111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Rectangle 112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Rectangle 113"/>
              <p:cNvSpPr>
                <a:spLocks noChangeArrowheads="1"/>
              </p:cNvSpPr>
              <p:nvPr/>
            </p:nvSpPr>
            <p:spPr bwMode="auto">
              <a:xfrm>
                <a:off x="3082" y="334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Rectangle 114"/>
              <p:cNvSpPr>
                <a:spLocks noChangeArrowheads="1"/>
              </p:cNvSpPr>
              <p:nvPr/>
            </p:nvSpPr>
            <p:spPr bwMode="auto">
              <a:xfrm>
                <a:off x="3082" y="37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Rectangle 115"/>
              <p:cNvSpPr>
                <a:spLocks noChangeArrowheads="1"/>
              </p:cNvSpPr>
              <p:nvPr/>
            </p:nvSpPr>
            <p:spPr bwMode="auto">
              <a:xfrm>
                <a:off x="3088" y="334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16"/>
              <p:cNvSpPr>
                <a:spLocks/>
              </p:cNvSpPr>
              <p:nvPr/>
            </p:nvSpPr>
            <p:spPr bwMode="auto">
              <a:xfrm>
                <a:off x="3094" y="328"/>
                <a:ext cx="7" cy="1834"/>
              </a:xfrm>
              <a:custGeom>
                <a:avLst/>
                <a:gdLst>
                  <a:gd name="T0" fmla="*/ 0 w 7"/>
                  <a:gd name="T1" fmla="*/ 6 h 1834"/>
                  <a:gd name="T2" fmla="*/ 0 w 7"/>
                  <a:gd name="T3" fmla="*/ 1834 h 1834"/>
                  <a:gd name="T4" fmla="*/ 7 w 7"/>
                  <a:gd name="T5" fmla="*/ 1834 h 1834"/>
                  <a:gd name="T6" fmla="*/ 7 w 7"/>
                  <a:gd name="T7" fmla="*/ 0 h 1834"/>
                  <a:gd name="T8" fmla="*/ 0 w 7"/>
                  <a:gd name="T9" fmla="*/ 6 h 1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34"/>
                  <a:gd name="T17" fmla="*/ 7 w 7"/>
                  <a:gd name="T18" fmla="*/ 1834 h 1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34">
                    <a:moveTo>
                      <a:pt x="0" y="6"/>
                    </a:moveTo>
                    <a:lnTo>
                      <a:pt x="0" y="1834"/>
                    </a:lnTo>
                    <a:lnTo>
                      <a:pt x="7" y="183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40" name="Rectangle 117"/>
              <p:cNvSpPr>
                <a:spLocks noChangeArrowheads="1"/>
              </p:cNvSpPr>
              <p:nvPr/>
            </p:nvSpPr>
            <p:spPr bwMode="auto">
              <a:xfrm>
                <a:off x="3101" y="328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Rectangle 118"/>
              <p:cNvSpPr>
                <a:spLocks noChangeArrowheads="1"/>
              </p:cNvSpPr>
              <p:nvPr/>
            </p:nvSpPr>
            <p:spPr bwMode="auto">
              <a:xfrm>
                <a:off x="3107" y="322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Rectangle 119"/>
              <p:cNvSpPr>
                <a:spLocks noChangeArrowheads="1"/>
              </p:cNvSpPr>
              <p:nvPr/>
            </p:nvSpPr>
            <p:spPr bwMode="auto">
              <a:xfrm>
                <a:off x="3107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Rectangle 120"/>
              <p:cNvSpPr>
                <a:spLocks noChangeArrowheads="1"/>
              </p:cNvSpPr>
              <p:nvPr/>
            </p:nvSpPr>
            <p:spPr bwMode="auto">
              <a:xfrm>
                <a:off x="3113" y="322"/>
                <a:ext cx="6" cy="1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Rectangle 121"/>
              <p:cNvSpPr>
                <a:spLocks noChangeArrowheads="1"/>
              </p:cNvSpPr>
              <p:nvPr/>
            </p:nvSpPr>
            <p:spPr bwMode="auto">
              <a:xfrm>
                <a:off x="3113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Rectangle 122"/>
              <p:cNvSpPr>
                <a:spLocks noChangeArrowheads="1"/>
              </p:cNvSpPr>
              <p:nvPr/>
            </p:nvSpPr>
            <p:spPr bwMode="auto">
              <a:xfrm>
                <a:off x="3119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Rectangle 123"/>
              <p:cNvSpPr>
                <a:spLocks noChangeArrowheads="1"/>
              </p:cNvSpPr>
              <p:nvPr/>
            </p:nvSpPr>
            <p:spPr bwMode="auto">
              <a:xfrm>
                <a:off x="3119" y="2057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24"/>
              <p:cNvSpPr>
                <a:spLocks/>
              </p:cNvSpPr>
              <p:nvPr/>
            </p:nvSpPr>
            <p:spPr bwMode="auto">
              <a:xfrm>
                <a:off x="3119" y="20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48" name="Rectangle 125"/>
              <p:cNvSpPr>
                <a:spLocks noChangeArrowheads="1"/>
              </p:cNvSpPr>
              <p:nvPr/>
            </p:nvSpPr>
            <p:spPr bwMode="auto">
              <a:xfrm>
                <a:off x="3119" y="210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Rectangle 126"/>
              <p:cNvSpPr>
                <a:spLocks noChangeArrowheads="1"/>
              </p:cNvSpPr>
              <p:nvPr/>
            </p:nvSpPr>
            <p:spPr bwMode="auto">
              <a:xfrm>
                <a:off x="3119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Rectangle 127"/>
              <p:cNvSpPr>
                <a:spLocks noChangeArrowheads="1"/>
              </p:cNvSpPr>
              <p:nvPr/>
            </p:nvSpPr>
            <p:spPr bwMode="auto">
              <a:xfrm>
                <a:off x="3125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Rectangle 128"/>
              <p:cNvSpPr>
                <a:spLocks noChangeArrowheads="1"/>
              </p:cNvSpPr>
              <p:nvPr/>
            </p:nvSpPr>
            <p:spPr bwMode="auto">
              <a:xfrm>
                <a:off x="3125" y="2063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Rectangle 129"/>
              <p:cNvSpPr>
                <a:spLocks noChangeArrowheads="1"/>
              </p:cNvSpPr>
              <p:nvPr/>
            </p:nvSpPr>
            <p:spPr bwMode="auto">
              <a:xfrm>
                <a:off x="3125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Rectangle 130"/>
              <p:cNvSpPr>
                <a:spLocks noChangeArrowheads="1"/>
              </p:cNvSpPr>
              <p:nvPr/>
            </p:nvSpPr>
            <p:spPr bwMode="auto">
              <a:xfrm>
                <a:off x="3131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Rectangle 131"/>
              <p:cNvSpPr>
                <a:spLocks noChangeArrowheads="1"/>
              </p:cNvSpPr>
              <p:nvPr/>
            </p:nvSpPr>
            <p:spPr bwMode="auto">
              <a:xfrm>
                <a:off x="3131" y="2063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Rectangle 132"/>
              <p:cNvSpPr>
                <a:spLocks noChangeArrowheads="1"/>
              </p:cNvSpPr>
              <p:nvPr/>
            </p:nvSpPr>
            <p:spPr bwMode="auto">
              <a:xfrm>
                <a:off x="3131" y="208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Rectangle 133"/>
              <p:cNvSpPr>
                <a:spLocks noChangeArrowheads="1"/>
              </p:cNvSpPr>
              <p:nvPr/>
            </p:nvSpPr>
            <p:spPr bwMode="auto">
              <a:xfrm>
                <a:off x="3131" y="2119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Rectangle 134"/>
              <p:cNvSpPr>
                <a:spLocks noChangeArrowheads="1"/>
              </p:cNvSpPr>
              <p:nvPr/>
            </p:nvSpPr>
            <p:spPr bwMode="auto">
              <a:xfrm>
                <a:off x="3137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Rectangle 135"/>
              <p:cNvSpPr>
                <a:spLocks noChangeArrowheads="1"/>
              </p:cNvSpPr>
              <p:nvPr/>
            </p:nvSpPr>
            <p:spPr bwMode="auto">
              <a:xfrm>
                <a:off x="3137" y="206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Rectangle 136"/>
              <p:cNvSpPr>
                <a:spLocks noChangeArrowheads="1"/>
              </p:cNvSpPr>
              <p:nvPr/>
            </p:nvSpPr>
            <p:spPr bwMode="auto">
              <a:xfrm>
                <a:off x="3137" y="208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Rectangle 137"/>
              <p:cNvSpPr>
                <a:spLocks noChangeArrowheads="1"/>
              </p:cNvSpPr>
              <p:nvPr/>
            </p:nvSpPr>
            <p:spPr bwMode="auto">
              <a:xfrm>
                <a:off x="3137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Rectangle 138"/>
              <p:cNvSpPr>
                <a:spLocks noChangeArrowheads="1"/>
              </p:cNvSpPr>
              <p:nvPr/>
            </p:nvSpPr>
            <p:spPr bwMode="auto">
              <a:xfrm>
                <a:off x="3137" y="21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Rectangle 139"/>
              <p:cNvSpPr>
                <a:spLocks noChangeArrowheads="1"/>
              </p:cNvSpPr>
              <p:nvPr/>
            </p:nvSpPr>
            <p:spPr bwMode="auto">
              <a:xfrm>
                <a:off x="3143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Rectangle 140"/>
              <p:cNvSpPr>
                <a:spLocks noChangeArrowheads="1"/>
              </p:cNvSpPr>
              <p:nvPr/>
            </p:nvSpPr>
            <p:spPr bwMode="auto">
              <a:xfrm>
                <a:off x="3143" y="2094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141"/>
              <p:cNvSpPr>
                <a:spLocks/>
              </p:cNvSpPr>
              <p:nvPr/>
            </p:nvSpPr>
            <p:spPr bwMode="auto">
              <a:xfrm>
                <a:off x="3149" y="23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65" name="Rectangle 142"/>
              <p:cNvSpPr>
                <a:spLocks noChangeArrowheads="1"/>
              </p:cNvSpPr>
              <p:nvPr/>
            </p:nvSpPr>
            <p:spPr bwMode="auto">
              <a:xfrm>
                <a:off x="3149" y="26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Rectangle 143"/>
              <p:cNvSpPr>
                <a:spLocks noChangeArrowheads="1"/>
              </p:cNvSpPr>
              <p:nvPr/>
            </p:nvSpPr>
            <p:spPr bwMode="auto">
              <a:xfrm>
                <a:off x="3149" y="27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Rectangle 144"/>
              <p:cNvSpPr>
                <a:spLocks noChangeArrowheads="1"/>
              </p:cNvSpPr>
              <p:nvPr/>
            </p:nvSpPr>
            <p:spPr bwMode="auto">
              <a:xfrm>
                <a:off x="3149" y="28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Rectangle 145"/>
              <p:cNvSpPr>
                <a:spLocks noChangeArrowheads="1"/>
              </p:cNvSpPr>
              <p:nvPr/>
            </p:nvSpPr>
            <p:spPr bwMode="auto">
              <a:xfrm>
                <a:off x="3149" y="291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146"/>
              <p:cNvSpPr>
                <a:spLocks/>
              </p:cNvSpPr>
              <p:nvPr/>
            </p:nvSpPr>
            <p:spPr bwMode="auto">
              <a:xfrm>
                <a:off x="3149" y="2057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0 h 49"/>
                  <a:gd name="T8" fmla="*/ 0 w 6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6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70" name="Rectangle 147"/>
              <p:cNvSpPr>
                <a:spLocks noChangeArrowheads="1"/>
              </p:cNvSpPr>
              <p:nvPr/>
            </p:nvSpPr>
            <p:spPr bwMode="auto">
              <a:xfrm>
                <a:off x="3149" y="211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Rectangle 148"/>
              <p:cNvSpPr>
                <a:spLocks noChangeArrowheads="1"/>
              </p:cNvSpPr>
              <p:nvPr/>
            </p:nvSpPr>
            <p:spPr bwMode="auto">
              <a:xfrm>
                <a:off x="3155" y="230"/>
                <a:ext cx="6" cy="18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Rectangle 149"/>
              <p:cNvSpPr>
                <a:spLocks noChangeArrowheads="1"/>
              </p:cNvSpPr>
              <p:nvPr/>
            </p:nvSpPr>
            <p:spPr bwMode="auto">
              <a:xfrm>
                <a:off x="3161" y="224"/>
                <a:ext cx="6" cy="1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Rectangle 150"/>
              <p:cNvSpPr>
                <a:spLocks noChangeArrowheads="1"/>
              </p:cNvSpPr>
              <p:nvPr/>
            </p:nvSpPr>
            <p:spPr bwMode="auto">
              <a:xfrm>
                <a:off x="3167" y="217"/>
                <a:ext cx="6" cy="18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Rectangle 151"/>
              <p:cNvSpPr>
                <a:spLocks noChangeArrowheads="1"/>
              </p:cNvSpPr>
              <p:nvPr/>
            </p:nvSpPr>
            <p:spPr bwMode="auto">
              <a:xfrm>
                <a:off x="3173" y="211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Rectangle 152"/>
              <p:cNvSpPr>
                <a:spLocks noChangeArrowheads="1"/>
              </p:cNvSpPr>
              <p:nvPr/>
            </p:nvSpPr>
            <p:spPr bwMode="auto">
              <a:xfrm>
                <a:off x="3179" y="199"/>
                <a:ext cx="6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Rectangle 153"/>
              <p:cNvSpPr>
                <a:spLocks noChangeArrowheads="1"/>
              </p:cNvSpPr>
              <p:nvPr/>
            </p:nvSpPr>
            <p:spPr bwMode="auto">
              <a:xfrm>
                <a:off x="3179" y="2082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Rectangle 154"/>
              <p:cNvSpPr>
                <a:spLocks noChangeArrowheads="1"/>
              </p:cNvSpPr>
              <p:nvPr/>
            </p:nvSpPr>
            <p:spPr bwMode="auto">
              <a:xfrm>
                <a:off x="3185" y="193"/>
                <a:ext cx="6" cy="18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55"/>
              <p:cNvSpPr>
                <a:spLocks/>
              </p:cNvSpPr>
              <p:nvPr/>
            </p:nvSpPr>
            <p:spPr bwMode="auto">
              <a:xfrm>
                <a:off x="3185" y="208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79" name="Rectangle 156"/>
              <p:cNvSpPr>
                <a:spLocks noChangeArrowheads="1"/>
              </p:cNvSpPr>
              <p:nvPr/>
            </p:nvSpPr>
            <p:spPr bwMode="auto">
              <a:xfrm>
                <a:off x="3185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Rectangle 157"/>
              <p:cNvSpPr>
                <a:spLocks noChangeArrowheads="1"/>
              </p:cNvSpPr>
              <p:nvPr/>
            </p:nvSpPr>
            <p:spPr bwMode="auto">
              <a:xfrm>
                <a:off x="3191" y="187"/>
                <a:ext cx="6" cy="18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Rectangle 158"/>
              <p:cNvSpPr>
                <a:spLocks noChangeArrowheads="1"/>
              </p:cNvSpPr>
              <p:nvPr/>
            </p:nvSpPr>
            <p:spPr bwMode="auto">
              <a:xfrm>
                <a:off x="3191" y="207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Rectangle 159"/>
              <p:cNvSpPr>
                <a:spLocks noChangeArrowheads="1"/>
              </p:cNvSpPr>
              <p:nvPr/>
            </p:nvSpPr>
            <p:spPr bwMode="auto">
              <a:xfrm>
                <a:off x="3191" y="209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160"/>
              <p:cNvSpPr>
                <a:spLocks/>
              </p:cNvSpPr>
              <p:nvPr/>
            </p:nvSpPr>
            <p:spPr bwMode="auto">
              <a:xfrm>
                <a:off x="3197" y="144"/>
                <a:ext cx="6" cy="24"/>
              </a:xfrm>
              <a:custGeom>
                <a:avLst/>
                <a:gdLst>
                  <a:gd name="T0" fmla="*/ 0 w 6"/>
                  <a:gd name="T1" fmla="*/ 6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6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84" name="Rectangle 161"/>
              <p:cNvSpPr>
                <a:spLocks noChangeArrowheads="1"/>
              </p:cNvSpPr>
              <p:nvPr/>
            </p:nvSpPr>
            <p:spPr bwMode="auto">
              <a:xfrm>
                <a:off x="3197" y="174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162"/>
              <p:cNvSpPr>
                <a:spLocks/>
              </p:cNvSpPr>
              <p:nvPr/>
            </p:nvSpPr>
            <p:spPr bwMode="auto">
              <a:xfrm>
                <a:off x="3197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86" name="Freeform 163"/>
              <p:cNvSpPr>
                <a:spLocks/>
              </p:cNvSpPr>
              <p:nvPr/>
            </p:nvSpPr>
            <p:spPr bwMode="auto">
              <a:xfrm>
                <a:off x="3203" y="137"/>
                <a:ext cx="6" cy="1951"/>
              </a:xfrm>
              <a:custGeom>
                <a:avLst/>
                <a:gdLst>
                  <a:gd name="T0" fmla="*/ 0 w 6"/>
                  <a:gd name="T1" fmla="*/ 7 h 1951"/>
                  <a:gd name="T2" fmla="*/ 0 w 6"/>
                  <a:gd name="T3" fmla="*/ 1951 h 1951"/>
                  <a:gd name="T4" fmla="*/ 6 w 6"/>
                  <a:gd name="T5" fmla="*/ 1951 h 1951"/>
                  <a:gd name="T6" fmla="*/ 6 w 6"/>
                  <a:gd name="T7" fmla="*/ 0 h 1951"/>
                  <a:gd name="T8" fmla="*/ 0 w 6"/>
                  <a:gd name="T9" fmla="*/ 7 h 19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1"/>
                  <a:gd name="T17" fmla="*/ 6 w 6"/>
                  <a:gd name="T18" fmla="*/ 1951 h 19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1">
                    <a:moveTo>
                      <a:pt x="0" y="7"/>
                    </a:moveTo>
                    <a:lnTo>
                      <a:pt x="0" y="1951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87" name="Rectangle 164"/>
              <p:cNvSpPr>
                <a:spLocks noChangeArrowheads="1"/>
              </p:cNvSpPr>
              <p:nvPr/>
            </p:nvSpPr>
            <p:spPr bwMode="auto">
              <a:xfrm>
                <a:off x="3203" y="21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Rectangle 165"/>
              <p:cNvSpPr>
                <a:spLocks noChangeArrowheads="1"/>
              </p:cNvSpPr>
              <p:nvPr/>
            </p:nvSpPr>
            <p:spPr bwMode="auto">
              <a:xfrm>
                <a:off x="3203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166"/>
              <p:cNvSpPr>
                <a:spLocks/>
              </p:cNvSpPr>
              <p:nvPr/>
            </p:nvSpPr>
            <p:spPr bwMode="auto">
              <a:xfrm>
                <a:off x="3209" y="125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87 h 1994"/>
                  <a:gd name="T4" fmla="*/ 6 w 6"/>
                  <a:gd name="T5" fmla="*/ 1994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87"/>
                    </a:lnTo>
                    <a:lnTo>
                      <a:pt x="6" y="199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90" name="Rectangle 167"/>
              <p:cNvSpPr>
                <a:spLocks noChangeArrowheads="1"/>
              </p:cNvSpPr>
              <p:nvPr/>
            </p:nvSpPr>
            <p:spPr bwMode="auto">
              <a:xfrm>
                <a:off x="3209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Rectangle 168"/>
              <p:cNvSpPr>
                <a:spLocks noChangeArrowheads="1"/>
              </p:cNvSpPr>
              <p:nvPr/>
            </p:nvSpPr>
            <p:spPr bwMode="auto">
              <a:xfrm>
                <a:off x="3209" y="213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Rectangle 169"/>
              <p:cNvSpPr>
                <a:spLocks noChangeArrowheads="1"/>
              </p:cNvSpPr>
              <p:nvPr/>
            </p:nvSpPr>
            <p:spPr bwMode="auto">
              <a:xfrm>
                <a:off x="3215" y="94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170"/>
              <p:cNvSpPr>
                <a:spLocks/>
              </p:cNvSpPr>
              <p:nvPr/>
            </p:nvSpPr>
            <p:spPr bwMode="auto">
              <a:xfrm>
                <a:off x="3215" y="2112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594" name="Rectangle 171"/>
              <p:cNvSpPr>
                <a:spLocks noChangeArrowheads="1"/>
              </p:cNvSpPr>
              <p:nvPr/>
            </p:nvSpPr>
            <p:spPr bwMode="auto">
              <a:xfrm>
                <a:off x="3215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Rectangle 172"/>
              <p:cNvSpPr>
                <a:spLocks noChangeArrowheads="1"/>
              </p:cNvSpPr>
              <p:nvPr/>
            </p:nvSpPr>
            <p:spPr bwMode="auto">
              <a:xfrm>
                <a:off x="3215" y="21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Rectangle 173"/>
              <p:cNvSpPr>
                <a:spLocks noChangeArrowheads="1"/>
              </p:cNvSpPr>
              <p:nvPr/>
            </p:nvSpPr>
            <p:spPr bwMode="auto">
              <a:xfrm>
                <a:off x="3221" y="76"/>
                <a:ext cx="6" cy="20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Rectangle 174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Rectangle 175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Rectangle 176"/>
              <p:cNvSpPr>
                <a:spLocks noChangeArrowheads="1"/>
              </p:cNvSpPr>
              <p:nvPr/>
            </p:nvSpPr>
            <p:spPr bwMode="auto">
              <a:xfrm>
                <a:off x="3227" y="70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177"/>
              <p:cNvSpPr>
                <a:spLocks/>
              </p:cNvSpPr>
              <p:nvPr/>
            </p:nvSpPr>
            <p:spPr bwMode="auto">
              <a:xfrm>
                <a:off x="3233" y="64"/>
                <a:ext cx="6" cy="2036"/>
              </a:xfrm>
              <a:custGeom>
                <a:avLst/>
                <a:gdLst>
                  <a:gd name="T0" fmla="*/ 0 w 6"/>
                  <a:gd name="T1" fmla="*/ 6 h 2036"/>
                  <a:gd name="T2" fmla="*/ 0 w 6"/>
                  <a:gd name="T3" fmla="*/ 2036 h 2036"/>
                  <a:gd name="T4" fmla="*/ 6 w 6"/>
                  <a:gd name="T5" fmla="*/ 2036 h 2036"/>
                  <a:gd name="T6" fmla="*/ 6 w 6"/>
                  <a:gd name="T7" fmla="*/ 0 h 2036"/>
                  <a:gd name="T8" fmla="*/ 0 w 6"/>
                  <a:gd name="T9" fmla="*/ 6 h 2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36"/>
                  <a:gd name="T17" fmla="*/ 6 w 6"/>
                  <a:gd name="T18" fmla="*/ 2036 h 2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36">
                    <a:moveTo>
                      <a:pt x="0" y="6"/>
                    </a:moveTo>
                    <a:lnTo>
                      <a:pt x="0" y="2036"/>
                    </a:lnTo>
                    <a:lnTo>
                      <a:pt x="6" y="203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01" name="Rectangle 178"/>
              <p:cNvSpPr>
                <a:spLocks noChangeArrowheads="1"/>
              </p:cNvSpPr>
              <p:nvPr/>
            </p:nvSpPr>
            <p:spPr bwMode="auto">
              <a:xfrm>
                <a:off x="3239" y="64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Rectangle 179"/>
              <p:cNvSpPr>
                <a:spLocks noChangeArrowheads="1"/>
              </p:cNvSpPr>
              <p:nvPr/>
            </p:nvSpPr>
            <p:spPr bwMode="auto">
              <a:xfrm>
                <a:off x="3245" y="58"/>
                <a:ext cx="6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Rectangle 180"/>
              <p:cNvSpPr>
                <a:spLocks noChangeArrowheads="1"/>
              </p:cNvSpPr>
              <p:nvPr/>
            </p:nvSpPr>
            <p:spPr bwMode="auto">
              <a:xfrm>
                <a:off x="3245" y="20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Rectangle 181"/>
              <p:cNvSpPr>
                <a:spLocks noChangeArrowheads="1"/>
              </p:cNvSpPr>
              <p:nvPr/>
            </p:nvSpPr>
            <p:spPr bwMode="auto">
              <a:xfrm>
                <a:off x="3251" y="51"/>
                <a:ext cx="6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Rectangle 182"/>
              <p:cNvSpPr>
                <a:spLocks noChangeArrowheads="1"/>
              </p:cNvSpPr>
              <p:nvPr/>
            </p:nvSpPr>
            <p:spPr bwMode="auto">
              <a:xfrm>
                <a:off x="3257" y="45"/>
                <a:ext cx="7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Rectangle 183"/>
              <p:cNvSpPr>
                <a:spLocks noChangeArrowheads="1"/>
              </p:cNvSpPr>
              <p:nvPr/>
            </p:nvSpPr>
            <p:spPr bwMode="auto">
              <a:xfrm>
                <a:off x="3257" y="2076"/>
                <a:ext cx="7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Rectangle 184"/>
              <p:cNvSpPr>
                <a:spLocks noChangeArrowheads="1"/>
              </p:cNvSpPr>
              <p:nvPr/>
            </p:nvSpPr>
            <p:spPr bwMode="auto">
              <a:xfrm>
                <a:off x="3264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Rectangle 185"/>
              <p:cNvSpPr>
                <a:spLocks noChangeArrowheads="1"/>
              </p:cNvSpPr>
              <p:nvPr/>
            </p:nvSpPr>
            <p:spPr bwMode="auto">
              <a:xfrm>
                <a:off x="3270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Rectangle 186"/>
              <p:cNvSpPr>
                <a:spLocks noChangeArrowheads="1"/>
              </p:cNvSpPr>
              <p:nvPr/>
            </p:nvSpPr>
            <p:spPr bwMode="auto">
              <a:xfrm>
                <a:off x="3276" y="51"/>
                <a:ext cx="6" cy="2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Rectangle 187"/>
              <p:cNvSpPr>
                <a:spLocks noChangeArrowheads="1"/>
              </p:cNvSpPr>
              <p:nvPr/>
            </p:nvSpPr>
            <p:spPr bwMode="auto">
              <a:xfrm>
                <a:off x="3282" y="64"/>
                <a:ext cx="6" cy="19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Rectangle 188"/>
              <p:cNvSpPr>
                <a:spLocks noChangeArrowheads="1"/>
              </p:cNvSpPr>
              <p:nvPr/>
            </p:nvSpPr>
            <p:spPr bwMode="auto">
              <a:xfrm>
                <a:off x="3288" y="58"/>
                <a:ext cx="6" cy="20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189"/>
              <p:cNvSpPr>
                <a:spLocks/>
              </p:cNvSpPr>
              <p:nvPr/>
            </p:nvSpPr>
            <p:spPr bwMode="auto">
              <a:xfrm>
                <a:off x="3294" y="58"/>
                <a:ext cx="6" cy="1987"/>
              </a:xfrm>
              <a:custGeom>
                <a:avLst/>
                <a:gdLst>
                  <a:gd name="T0" fmla="*/ 0 w 6"/>
                  <a:gd name="T1" fmla="*/ 0 h 1987"/>
                  <a:gd name="T2" fmla="*/ 0 w 6"/>
                  <a:gd name="T3" fmla="*/ 1981 h 1987"/>
                  <a:gd name="T4" fmla="*/ 6 w 6"/>
                  <a:gd name="T5" fmla="*/ 1987 h 1987"/>
                  <a:gd name="T6" fmla="*/ 6 w 6"/>
                  <a:gd name="T7" fmla="*/ 0 h 1987"/>
                  <a:gd name="T8" fmla="*/ 0 w 6"/>
                  <a:gd name="T9" fmla="*/ 0 h 1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87"/>
                  <a:gd name="T17" fmla="*/ 6 w 6"/>
                  <a:gd name="T18" fmla="*/ 1987 h 1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87">
                    <a:moveTo>
                      <a:pt x="0" y="0"/>
                    </a:moveTo>
                    <a:lnTo>
                      <a:pt x="0" y="1981"/>
                    </a:lnTo>
                    <a:lnTo>
                      <a:pt x="6" y="198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13" name="Rectangle 190"/>
              <p:cNvSpPr>
                <a:spLocks noChangeArrowheads="1"/>
              </p:cNvSpPr>
              <p:nvPr/>
            </p:nvSpPr>
            <p:spPr bwMode="auto">
              <a:xfrm>
                <a:off x="3294" y="2045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191"/>
              <p:cNvSpPr>
                <a:spLocks/>
              </p:cNvSpPr>
              <p:nvPr/>
            </p:nvSpPr>
            <p:spPr bwMode="auto">
              <a:xfrm>
                <a:off x="3300" y="51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94 h 1994"/>
                  <a:gd name="T4" fmla="*/ 6 w 6"/>
                  <a:gd name="T5" fmla="*/ 1988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94"/>
                    </a:lnTo>
                    <a:lnTo>
                      <a:pt x="6" y="198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15" name="Rectangle 192"/>
              <p:cNvSpPr>
                <a:spLocks noChangeArrowheads="1"/>
              </p:cNvSpPr>
              <p:nvPr/>
            </p:nvSpPr>
            <p:spPr bwMode="auto">
              <a:xfrm>
                <a:off x="3306" y="51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193"/>
              <p:cNvSpPr>
                <a:spLocks/>
              </p:cNvSpPr>
              <p:nvPr/>
            </p:nvSpPr>
            <p:spPr bwMode="auto">
              <a:xfrm>
                <a:off x="3306" y="1965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43 h 43"/>
                  <a:gd name="T4" fmla="*/ 6 w 6"/>
                  <a:gd name="T5" fmla="*/ 43 h 43"/>
                  <a:gd name="T6" fmla="*/ 6 w 6"/>
                  <a:gd name="T7" fmla="*/ 6 h 43"/>
                  <a:gd name="T8" fmla="*/ 0 w 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3"/>
                  <a:gd name="T17" fmla="*/ 6 w 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3">
                    <a:moveTo>
                      <a:pt x="0" y="0"/>
                    </a:moveTo>
                    <a:lnTo>
                      <a:pt x="0" y="43"/>
                    </a:lnTo>
                    <a:lnTo>
                      <a:pt x="6" y="4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17" name="Rectangle 194"/>
              <p:cNvSpPr>
                <a:spLocks noChangeArrowheads="1"/>
              </p:cNvSpPr>
              <p:nvPr/>
            </p:nvSpPr>
            <p:spPr bwMode="auto">
              <a:xfrm>
                <a:off x="3312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Rectangle 195"/>
              <p:cNvSpPr>
                <a:spLocks noChangeArrowheads="1"/>
              </p:cNvSpPr>
              <p:nvPr/>
            </p:nvSpPr>
            <p:spPr bwMode="auto">
              <a:xfrm>
                <a:off x="3312" y="197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Rectangle 196"/>
              <p:cNvSpPr>
                <a:spLocks noChangeArrowheads="1"/>
              </p:cNvSpPr>
              <p:nvPr/>
            </p:nvSpPr>
            <p:spPr bwMode="auto">
              <a:xfrm>
                <a:off x="3312" y="1983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Rectangle 197"/>
              <p:cNvSpPr>
                <a:spLocks noChangeArrowheads="1"/>
              </p:cNvSpPr>
              <p:nvPr/>
            </p:nvSpPr>
            <p:spPr bwMode="auto">
              <a:xfrm>
                <a:off x="3318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Rectangle 198"/>
              <p:cNvSpPr>
                <a:spLocks noChangeArrowheads="1"/>
              </p:cNvSpPr>
              <p:nvPr/>
            </p:nvSpPr>
            <p:spPr bwMode="auto">
              <a:xfrm>
                <a:off x="3318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Rectangle 199"/>
              <p:cNvSpPr>
                <a:spLocks noChangeArrowheads="1"/>
              </p:cNvSpPr>
              <p:nvPr/>
            </p:nvSpPr>
            <p:spPr bwMode="auto">
              <a:xfrm>
                <a:off x="3318" y="198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Rectangle 200"/>
              <p:cNvSpPr>
                <a:spLocks noChangeArrowheads="1"/>
              </p:cNvSpPr>
              <p:nvPr/>
            </p:nvSpPr>
            <p:spPr bwMode="auto">
              <a:xfrm>
                <a:off x="3318" y="1996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Rectangle 201"/>
              <p:cNvSpPr>
                <a:spLocks noChangeArrowheads="1"/>
              </p:cNvSpPr>
              <p:nvPr/>
            </p:nvSpPr>
            <p:spPr bwMode="auto">
              <a:xfrm>
                <a:off x="3318" y="201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Rectangle 202"/>
              <p:cNvSpPr>
                <a:spLocks noChangeArrowheads="1"/>
              </p:cNvSpPr>
              <p:nvPr/>
            </p:nvSpPr>
            <p:spPr bwMode="auto">
              <a:xfrm>
                <a:off x="3324" y="39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Rectangle 203"/>
              <p:cNvSpPr>
                <a:spLocks noChangeArrowheads="1"/>
              </p:cNvSpPr>
              <p:nvPr/>
            </p:nvSpPr>
            <p:spPr bwMode="auto">
              <a:xfrm>
                <a:off x="3324" y="1971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Rectangle 204"/>
              <p:cNvSpPr>
                <a:spLocks noChangeArrowheads="1"/>
              </p:cNvSpPr>
              <p:nvPr/>
            </p:nvSpPr>
            <p:spPr bwMode="auto">
              <a:xfrm>
                <a:off x="3324" y="19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Rectangle 205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Rectangle 206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07"/>
            <p:cNvGrpSpPr>
              <a:grpSpLocks/>
            </p:cNvGrpSpPr>
            <p:nvPr/>
          </p:nvGrpSpPr>
          <p:grpSpPr bwMode="auto">
            <a:xfrm>
              <a:off x="-27" y="39"/>
              <a:ext cx="3635" cy="4491"/>
              <a:chOff x="-27" y="39"/>
              <a:chExt cx="3635" cy="4491"/>
            </a:xfrm>
          </p:grpSpPr>
          <p:sp>
            <p:nvSpPr>
              <p:cNvPr id="231" name="Rectangle 208"/>
              <p:cNvSpPr>
                <a:spLocks noChangeArrowheads="1"/>
              </p:cNvSpPr>
              <p:nvPr/>
            </p:nvSpPr>
            <p:spPr bwMode="auto">
              <a:xfrm>
                <a:off x="3330" y="45"/>
                <a:ext cx="6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Rectangle 209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Rectangle 210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Rectangle 211"/>
              <p:cNvSpPr>
                <a:spLocks noChangeArrowheads="1"/>
              </p:cNvSpPr>
              <p:nvPr/>
            </p:nvSpPr>
            <p:spPr bwMode="auto">
              <a:xfrm>
                <a:off x="3330" y="198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Rectangle 212"/>
              <p:cNvSpPr>
                <a:spLocks noChangeArrowheads="1"/>
              </p:cNvSpPr>
              <p:nvPr/>
            </p:nvSpPr>
            <p:spPr bwMode="auto">
              <a:xfrm>
                <a:off x="3330" y="200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213"/>
              <p:cNvSpPr>
                <a:spLocks noChangeArrowheads="1"/>
              </p:cNvSpPr>
              <p:nvPr/>
            </p:nvSpPr>
            <p:spPr bwMode="auto">
              <a:xfrm>
                <a:off x="3336" y="51"/>
                <a:ext cx="6" cy="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14"/>
              <p:cNvSpPr>
                <a:spLocks/>
              </p:cNvSpPr>
              <p:nvPr/>
            </p:nvSpPr>
            <p:spPr bwMode="auto">
              <a:xfrm>
                <a:off x="3336" y="174"/>
                <a:ext cx="6" cy="1797"/>
              </a:xfrm>
              <a:custGeom>
                <a:avLst/>
                <a:gdLst>
                  <a:gd name="T0" fmla="*/ 0 w 6"/>
                  <a:gd name="T1" fmla="*/ 0 h 1797"/>
                  <a:gd name="T2" fmla="*/ 0 w 6"/>
                  <a:gd name="T3" fmla="*/ 1797 h 1797"/>
                  <a:gd name="T4" fmla="*/ 6 w 6"/>
                  <a:gd name="T5" fmla="*/ 1791 h 1797"/>
                  <a:gd name="T6" fmla="*/ 6 w 6"/>
                  <a:gd name="T7" fmla="*/ 0 h 1797"/>
                  <a:gd name="T8" fmla="*/ 0 w 6"/>
                  <a:gd name="T9" fmla="*/ 0 h 17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97"/>
                  <a:gd name="T17" fmla="*/ 6 w 6"/>
                  <a:gd name="T18" fmla="*/ 1797 h 17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97">
                    <a:moveTo>
                      <a:pt x="0" y="0"/>
                    </a:moveTo>
                    <a:lnTo>
                      <a:pt x="0" y="1797"/>
                    </a:lnTo>
                    <a:lnTo>
                      <a:pt x="6" y="17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38" name="Rectangle 215"/>
              <p:cNvSpPr>
                <a:spLocks noChangeArrowheads="1"/>
              </p:cNvSpPr>
              <p:nvPr/>
            </p:nvSpPr>
            <p:spPr bwMode="auto">
              <a:xfrm>
                <a:off x="3336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16"/>
              <p:cNvSpPr>
                <a:spLocks/>
              </p:cNvSpPr>
              <p:nvPr/>
            </p:nvSpPr>
            <p:spPr bwMode="auto">
              <a:xfrm>
                <a:off x="3336" y="199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40" name="Rectangle 217"/>
              <p:cNvSpPr>
                <a:spLocks noChangeArrowheads="1"/>
              </p:cNvSpPr>
              <p:nvPr/>
            </p:nvSpPr>
            <p:spPr bwMode="auto">
              <a:xfrm>
                <a:off x="3342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Rectangle 218"/>
              <p:cNvSpPr>
                <a:spLocks noChangeArrowheads="1"/>
              </p:cNvSpPr>
              <p:nvPr/>
            </p:nvSpPr>
            <p:spPr bwMode="auto">
              <a:xfrm>
                <a:off x="3342" y="187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19"/>
              <p:cNvSpPr>
                <a:spLocks/>
              </p:cNvSpPr>
              <p:nvPr/>
            </p:nvSpPr>
            <p:spPr bwMode="auto">
              <a:xfrm>
                <a:off x="3342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43" name="Freeform 220"/>
              <p:cNvSpPr>
                <a:spLocks/>
              </p:cNvSpPr>
              <p:nvPr/>
            </p:nvSpPr>
            <p:spPr bwMode="auto">
              <a:xfrm>
                <a:off x="3342" y="19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44" name="Rectangle 221"/>
              <p:cNvSpPr>
                <a:spLocks noChangeArrowheads="1"/>
              </p:cNvSpPr>
              <p:nvPr/>
            </p:nvSpPr>
            <p:spPr bwMode="auto">
              <a:xfrm>
                <a:off x="3348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Rectangle 222"/>
              <p:cNvSpPr>
                <a:spLocks noChangeArrowheads="1"/>
              </p:cNvSpPr>
              <p:nvPr/>
            </p:nvSpPr>
            <p:spPr bwMode="auto">
              <a:xfrm>
                <a:off x="3348" y="181"/>
                <a:ext cx="6" cy="17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Rectangle 223"/>
              <p:cNvSpPr>
                <a:spLocks noChangeArrowheads="1"/>
              </p:cNvSpPr>
              <p:nvPr/>
            </p:nvSpPr>
            <p:spPr bwMode="auto">
              <a:xfrm>
                <a:off x="3348" y="194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24"/>
              <p:cNvSpPr>
                <a:spLocks/>
              </p:cNvSpPr>
              <p:nvPr/>
            </p:nvSpPr>
            <p:spPr bwMode="auto">
              <a:xfrm>
                <a:off x="3348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48" name="Rectangle 225"/>
              <p:cNvSpPr>
                <a:spLocks noChangeArrowheads="1"/>
              </p:cNvSpPr>
              <p:nvPr/>
            </p:nvSpPr>
            <p:spPr bwMode="auto">
              <a:xfrm>
                <a:off x="3348" y="195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Rectangle 226"/>
              <p:cNvSpPr>
                <a:spLocks noChangeArrowheads="1"/>
              </p:cNvSpPr>
              <p:nvPr/>
            </p:nvSpPr>
            <p:spPr bwMode="auto">
              <a:xfrm>
                <a:off x="3348" y="196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Rectangle 227"/>
              <p:cNvSpPr>
                <a:spLocks noChangeArrowheads="1"/>
              </p:cNvSpPr>
              <p:nvPr/>
            </p:nvSpPr>
            <p:spPr bwMode="auto">
              <a:xfrm>
                <a:off x="3354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Rectangle 228"/>
              <p:cNvSpPr>
                <a:spLocks noChangeArrowheads="1"/>
              </p:cNvSpPr>
              <p:nvPr/>
            </p:nvSpPr>
            <p:spPr bwMode="auto">
              <a:xfrm>
                <a:off x="3354" y="181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Rectangle 229"/>
              <p:cNvSpPr>
                <a:spLocks noChangeArrowheads="1"/>
              </p:cNvSpPr>
              <p:nvPr/>
            </p:nvSpPr>
            <p:spPr bwMode="auto">
              <a:xfrm>
                <a:off x="3354" y="19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Rectangle 230"/>
              <p:cNvSpPr>
                <a:spLocks noChangeArrowheads="1"/>
              </p:cNvSpPr>
              <p:nvPr/>
            </p:nvSpPr>
            <p:spPr bwMode="auto">
              <a:xfrm>
                <a:off x="3360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Rectangle 231"/>
              <p:cNvSpPr>
                <a:spLocks noChangeArrowheads="1"/>
              </p:cNvSpPr>
              <p:nvPr/>
            </p:nvSpPr>
            <p:spPr bwMode="auto">
              <a:xfrm>
                <a:off x="3360" y="174"/>
                <a:ext cx="6" cy="17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Rectangle 232"/>
              <p:cNvSpPr>
                <a:spLocks noChangeArrowheads="1"/>
              </p:cNvSpPr>
              <p:nvPr/>
            </p:nvSpPr>
            <p:spPr bwMode="auto">
              <a:xfrm>
                <a:off x="3366" y="51"/>
                <a:ext cx="6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Rectangle 233"/>
              <p:cNvSpPr>
                <a:spLocks noChangeArrowheads="1"/>
              </p:cNvSpPr>
              <p:nvPr/>
            </p:nvSpPr>
            <p:spPr bwMode="auto">
              <a:xfrm>
                <a:off x="3366" y="174"/>
                <a:ext cx="6" cy="17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Rectangle 234"/>
              <p:cNvSpPr>
                <a:spLocks noChangeArrowheads="1"/>
              </p:cNvSpPr>
              <p:nvPr/>
            </p:nvSpPr>
            <p:spPr bwMode="auto">
              <a:xfrm>
                <a:off x="3372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Rectangle 235"/>
              <p:cNvSpPr>
                <a:spLocks noChangeArrowheads="1"/>
              </p:cNvSpPr>
              <p:nvPr/>
            </p:nvSpPr>
            <p:spPr bwMode="auto">
              <a:xfrm>
                <a:off x="3372" y="168"/>
                <a:ext cx="6" cy="17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Rectangle 236"/>
              <p:cNvSpPr>
                <a:spLocks noChangeArrowheads="1"/>
              </p:cNvSpPr>
              <p:nvPr/>
            </p:nvSpPr>
            <p:spPr bwMode="auto">
              <a:xfrm>
                <a:off x="3372" y="190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Rectangle 237"/>
              <p:cNvSpPr>
                <a:spLocks noChangeArrowheads="1"/>
              </p:cNvSpPr>
              <p:nvPr/>
            </p:nvSpPr>
            <p:spPr bwMode="auto">
              <a:xfrm>
                <a:off x="3378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Rectangle 238"/>
              <p:cNvSpPr>
                <a:spLocks noChangeArrowheads="1"/>
              </p:cNvSpPr>
              <p:nvPr/>
            </p:nvSpPr>
            <p:spPr bwMode="auto">
              <a:xfrm>
                <a:off x="3378" y="168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Rectangle 239"/>
              <p:cNvSpPr>
                <a:spLocks noChangeArrowheads="1"/>
              </p:cNvSpPr>
              <p:nvPr/>
            </p:nvSpPr>
            <p:spPr bwMode="auto">
              <a:xfrm>
                <a:off x="3378" y="199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40"/>
              <p:cNvSpPr>
                <a:spLocks/>
              </p:cNvSpPr>
              <p:nvPr/>
            </p:nvSpPr>
            <p:spPr bwMode="auto">
              <a:xfrm>
                <a:off x="3384" y="45"/>
                <a:ext cx="6" cy="68"/>
              </a:xfrm>
              <a:custGeom>
                <a:avLst/>
                <a:gdLst>
                  <a:gd name="T0" fmla="*/ 0 w 6"/>
                  <a:gd name="T1" fmla="*/ 6 h 68"/>
                  <a:gd name="T2" fmla="*/ 0 w 6"/>
                  <a:gd name="T3" fmla="*/ 68 h 68"/>
                  <a:gd name="T4" fmla="*/ 6 w 6"/>
                  <a:gd name="T5" fmla="*/ 68 h 68"/>
                  <a:gd name="T6" fmla="*/ 6 w 6"/>
                  <a:gd name="T7" fmla="*/ 0 h 68"/>
                  <a:gd name="T8" fmla="*/ 0 w 6"/>
                  <a:gd name="T9" fmla="*/ 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6"/>
                    </a:moveTo>
                    <a:lnTo>
                      <a:pt x="0" y="68"/>
                    </a:lnTo>
                    <a:lnTo>
                      <a:pt x="6" y="6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64" name="Rectangle 241"/>
              <p:cNvSpPr>
                <a:spLocks noChangeArrowheads="1"/>
              </p:cNvSpPr>
              <p:nvPr/>
            </p:nvSpPr>
            <p:spPr bwMode="auto">
              <a:xfrm>
                <a:off x="3384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42"/>
              <p:cNvSpPr>
                <a:spLocks/>
              </p:cNvSpPr>
              <p:nvPr/>
            </p:nvSpPr>
            <p:spPr bwMode="auto">
              <a:xfrm>
                <a:off x="3384" y="199"/>
                <a:ext cx="6" cy="1698"/>
              </a:xfrm>
              <a:custGeom>
                <a:avLst/>
                <a:gdLst>
                  <a:gd name="T0" fmla="*/ 0 w 6"/>
                  <a:gd name="T1" fmla="*/ 0 h 1698"/>
                  <a:gd name="T2" fmla="*/ 0 w 6"/>
                  <a:gd name="T3" fmla="*/ 1692 h 1698"/>
                  <a:gd name="T4" fmla="*/ 6 w 6"/>
                  <a:gd name="T5" fmla="*/ 1698 h 1698"/>
                  <a:gd name="T6" fmla="*/ 6 w 6"/>
                  <a:gd name="T7" fmla="*/ 0 h 1698"/>
                  <a:gd name="T8" fmla="*/ 0 w 6"/>
                  <a:gd name="T9" fmla="*/ 0 h 16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698"/>
                  <a:gd name="T17" fmla="*/ 6 w 6"/>
                  <a:gd name="T18" fmla="*/ 1698 h 16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698">
                    <a:moveTo>
                      <a:pt x="0" y="0"/>
                    </a:moveTo>
                    <a:lnTo>
                      <a:pt x="0" y="1692"/>
                    </a:lnTo>
                    <a:lnTo>
                      <a:pt x="6" y="169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66" name="Freeform 243"/>
              <p:cNvSpPr>
                <a:spLocks/>
              </p:cNvSpPr>
              <p:nvPr/>
            </p:nvSpPr>
            <p:spPr bwMode="auto">
              <a:xfrm>
                <a:off x="3390" y="45"/>
                <a:ext cx="6" cy="68"/>
              </a:xfrm>
              <a:custGeom>
                <a:avLst/>
                <a:gdLst>
                  <a:gd name="T0" fmla="*/ 0 w 6"/>
                  <a:gd name="T1" fmla="*/ 0 h 68"/>
                  <a:gd name="T2" fmla="*/ 0 w 6"/>
                  <a:gd name="T3" fmla="*/ 68 h 68"/>
                  <a:gd name="T4" fmla="*/ 6 w 6"/>
                  <a:gd name="T5" fmla="*/ 62 h 68"/>
                  <a:gd name="T6" fmla="*/ 6 w 6"/>
                  <a:gd name="T7" fmla="*/ 0 h 68"/>
                  <a:gd name="T8" fmla="*/ 0 w 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0"/>
                    </a:moveTo>
                    <a:lnTo>
                      <a:pt x="0" y="68"/>
                    </a:lnTo>
                    <a:lnTo>
                      <a:pt x="6" y="6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67" name="Freeform 244"/>
              <p:cNvSpPr>
                <a:spLocks/>
              </p:cNvSpPr>
              <p:nvPr/>
            </p:nvSpPr>
            <p:spPr bwMode="auto">
              <a:xfrm>
                <a:off x="3390" y="1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6 h 12"/>
                  <a:gd name="T6" fmla="*/ 6 w 6"/>
                  <a:gd name="T7" fmla="*/ 0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68" name="Rectangle 245"/>
              <p:cNvSpPr>
                <a:spLocks noChangeArrowheads="1"/>
              </p:cNvSpPr>
              <p:nvPr/>
            </p:nvSpPr>
            <p:spPr bwMode="auto">
              <a:xfrm>
                <a:off x="3390" y="193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46"/>
              <p:cNvSpPr>
                <a:spLocks/>
              </p:cNvSpPr>
              <p:nvPr/>
            </p:nvSpPr>
            <p:spPr bwMode="auto">
              <a:xfrm>
                <a:off x="3390" y="18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70" name="Freeform 247"/>
              <p:cNvSpPr>
                <a:spLocks/>
              </p:cNvSpPr>
              <p:nvPr/>
            </p:nvSpPr>
            <p:spPr bwMode="auto">
              <a:xfrm>
                <a:off x="3396" y="45"/>
                <a:ext cx="6" cy="62"/>
              </a:xfrm>
              <a:custGeom>
                <a:avLst/>
                <a:gdLst>
                  <a:gd name="T0" fmla="*/ 0 w 6"/>
                  <a:gd name="T1" fmla="*/ 0 h 62"/>
                  <a:gd name="T2" fmla="*/ 0 w 6"/>
                  <a:gd name="T3" fmla="*/ 62 h 62"/>
                  <a:gd name="T4" fmla="*/ 6 w 6"/>
                  <a:gd name="T5" fmla="*/ 56 h 62"/>
                  <a:gd name="T6" fmla="*/ 6 w 6"/>
                  <a:gd name="T7" fmla="*/ 0 h 62"/>
                  <a:gd name="T8" fmla="*/ 0 w 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"/>
                  <a:gd name="T17" fmla="*/ 6 w 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">
                    <a:moveTo>
                      <a:pt x="0" y="0"/>
                    </a:moveTo>
                    <a:lnTo>
                      <a:pt x="0" y="62"/>
                    </a:lnTo>
                    <a:lnTo>
                      <a:pt x="6" y="5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71" name="Rectangle 248"/>
              <p:cNvSpPr>
                <a:spLocks noChangeArrowheads="1"/>
              </p:cNvSpPr>
              <p:nvPr/>
            </p:nvSpPr>
            <p:spPr bwMode="auto">
              <a:xfrm>
                <a:off x="3396" y="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249"/>
              <p:cNvSpPr>
                <a:spLocks noChangeArrowheads="1"/>
              </p:cNvSpPr>
              <p:nvPr/>
            </p:nvSpPr>
            <p:spPr bwMode="auto">
              <a:xfrm>
                <a:off x="3396" y="193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50"/>
              <p:cNvSpPr>
                <a:spLocks/>
              </p:cNvSpPr>
              <p:nvPr/>
            </p:nvSpPr>
            <p:spPr bwMode="auto">
              <a:xfrm>
                <a:off x="3396" y="189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74" name="Rectangle 251"/>
              <p:cNvSpPr>
                <a:spLocks noChangeArrowheads="1"/>
              </p:cNvSpPr>
              <p:nvPr/>
            </p:nvSpPr>
            <p:spPr bwMode="auto">
              <a:xfrm>
                <a:off x="3402" y="58"/>
                <a:ext cx="6" cy="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252"/>
              <p:cNvSpPr>
                <a:spLocks noChangeArrowheads="1"/>
              </p:cNvSpPr>
              <p:nvPr/>
            </p:nvSpPr>
            <p:spPr bwMode="auto">
              <a:xfrm>
                <a:off x="3402" y="193"/>
                <a:ext cx="6" cy="16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Rectangle 253"/>
              <p:cNvSpPr>
                <a:spLocks noChangeArrowheads="1"/>
              </p:cNvSpPr>
              <p:nvPr/>
            </p:nvSpPr>
            <p:spPr bwMode="auto">
              <a:xfrm>
                <a:off x="3402" y="1860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54"/>
              <p:cNvSpPr>
                <a:spLocks/>
              </p:cNvSpPr>
              <p:nvPr/>
            </p:nvSpPr>
            <p:spPr bwMode="auto">
              <a:xfrm>
                <a:off x="3408" y="5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6 h 24"/>
                  <a:gd name="T8" fmla="*/ 0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0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78" name="Rectangle 255"/>
              <p:cNvSpPr>
                <a:spLocks noChangeArrowheads="1"/>
              </p:cNvSpPr>
              <p:nvPr/>
            </p:nvSpPr>
            <p:spPr bwMode="auto">
              <a:xfrm>
                <a:off x="3408" y="187"/>
                <a:ext cx="6" cy="1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56"/>
              <p:cNvSpPr>
                <a:spLocks/>
              </p:cNvSpPr>
              <p:nvPr/>
            </p:nvSpPr>
            <p:spPr bwMode="auto">
              <a:xfrm>
                <a:off x="3408" y="179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80" name="Freeform 257"/>
              <p:cNvSpPr>
                <a:spLocks/>
              </p:cNvSpPr>
              <p:nvPr/>
            </p:nvSpPr>
            <p:spPr bwMode="auto">
              <a:xfrm>
                <a:off x="3408" y="180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81" name="Rectangle 258"/>
              <p:cNvSpPr>
                <a:spLocks noChangeArrowheads="1"/>
              </p:cNvSpPr>
              <p:nvPr/>
            </p:nvSpPr>
            <p:spPr bwMode="auto">
              <a:xfrm>
                <a:off x="3414" y="7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Rectangle 259"/>
              <p:cNvSpPr>
                <a:spLocks noChangeArrowheads="1"/>
              </p:cNvSpPr>
              <p:nvPr/>
            </p:nvSpPr>
            <p:spPr bwMode="auto">
              <a:xfrm>
                <a:off x="3414" y="187"/>
                <a:ext cx="6" cy="16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Rectangle 260"/>
              <p:cNvSpPr>
                <a:spLocks noChangeArrowheads="1"/>
              </p:cNvSpPr>
              <p:nvPr/>
            </p:nvSpPr>
            <p:spPr bwMode="auto">
              <a:xfrm>
                <a:off x="3420" y="181"/>
                <a:ext cx="7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261"/>
              <p:cNvSpPr>
                <a:spLocks noChangeArrowheads="1"/>
              </p:cNvSpPr>
              <p:nvPr/>
            </p:nvSpPr>
            <p:spPr bwMode="auto">
              <a:xfrm>
                <a:off x="3427" y="181"/>
                <a:ext cx="6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262"/>
              <p:cNvSpPr>
                <a:spLocks noChangeArrowheads="1"/>
              </p:cNvSpPr>
              <p:nvPr/>
            </p:nvSpPr>
            <p:spPr bwMode="auto">
              <a:xfrm>
                <a:off x="3433" y="181"/>
                <a:ext cx="6" cy="15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Rectangle 263"/>
              <p:cNvSpPr>
                <a:spLocks noChangeArrowheads="1"/>
              </p:cNvSpPr>
              <p:nvPr/>
            </p:nvSpPr>
            <p:spPr bwMode="auto">
              <a:xfrm>
                <a:off x="3439" y="181"/>
                <a:ext cx="6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64"/>
              <p:cNvSpPr>
                <a:spLocks/>
              </p:cNvSpPr>
              <p:nvPr/>
            </p:nvSpPr>
            <p:spPr bwMode="auto">
              <a:xfrm>
                <a:off x="3439" y="863"/>
                <a:ext cx="6" cy="333"/>
              </a:xfrm>
              <a:custGeom>
                <a:avLst/>
                <a:gdLst>
                  <a:gd name="T0" fmla="*/ 0 w 6"/>
                  <a:gd name="T1" fmla="*/ 0 h 333"/>
                  <a:gd name="T2" fmla="*/ 0 w 6"/>
                  <a:gd name="T3" fmla="*/ 333 h 333"/>
                  <a:gd name="T4" fmla="*/ 6 w 6"/>
                  <a:gd name="T5" fmla="*/ 333 h 333"/>
                  <a:gd name="T6" fmla="*/ 6 w 6"/>
                  <a:gd name="T7" fmla="*/ 7 h 333"/>
                  <a:gd name="T8" fmla="*/ 0 w 6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3"/>
                  <a:gd name="T17" fmla="*/ 6 w 6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3">
                    <a:moveTo>
                      <a:pt x="0" y="0"/>
                    </a:moveTo>
                    <a:lnTo>
                      <a:pt x="0" y="333"/>
                    </a:lnTo>
                    <a:lnTo>
                      <a:pt x="6" y="333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88" name="Freeform 265"/>
              <p:cNvSpPr>
                <a:spLocks/>
              </p:cNvSpPr>
              <p:nvPr/>
            </p:nvSpPr>
            <p:spPr bwMode="auto">
              <a:xfrm>
                <a:off x="3439" y="1294"/>
                <a:ext cx="6" cy="486"/>
              </a:xfrm>
              <a:custGeom>
                <a:avLst/>
                <a:gdLst>
                  <a:gd name="T0" fmla="*/ 0 w 6"/>
                  <a:gd name="T1" fmla="*/ 0 h 486"/>
                  <a:gd name="T2" fmla="*/ 0 w 6"/>
                  <a:gd name="T3" fmla="*/ 486 h 486"/>
                  <a:gd name="T4" fmla="*/ 6 w 6"/>
                  <a:gd name="T5" fmla="*/ 480 h 486"/>
                  <a:gd name="T6" fmla="*/ 6 w 6"/>
                  <a:gd name="T7" fmla="*/ 0 h 486"/>
                  <a:gd name="T8" fmla="*/ 0 w 6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0"/>
                    </a:moveTo>
                    <a:lnTo>
                      <a:pt x="0" y="486"/>
                    </a:lnTo>
                    <a:lnTo>
                      <a:pt x="6" y="48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89" name="Rectangle 266"/>
              <p:cNvSpPr>
                <a:spLocks noChangeArrowheads="1"/>
              </p:cNvSpPr>
              <p:nvPr/>
            </p:nvSpPr>
            <p:spPr bwMode="auto">
              <a:xfrm>
                <a:off x="3445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267"/>
              <p:cNvSpPr>
                <a:spLocks noChangeArrowheads="1"/>
              </p:cNvSpPr>
              <p:nvPr/>
            </p:nvSpPr>
            <p:spPr bwMode="auto">
              <a:xfrm>
                <a:off x="3445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Rectangle 268"/>
              <p:cNvSpPr>
                <a:spLocks noChangeArrowheads="1"/>
              </p:cNvSpPr>
              <p:nvPr/>
            </p:nvSpPr>
            <p:spPr bwMode="auto">
              <a:xfrm>
                <a:off x="3445" y="919"/>
                <a:ext cx="6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69"/>
              <p:cNvSpPr>
                <a:spLocks/>
              </p:cNvSpPr>
              <p:nvPr/>
            </p:nvSpPr>
            <p:spPr bwMode="auto">
              <a:xfrm>
                <a:off x="3445" y="1331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6 h 326"/>
                  <a:gd name="T6" fmla="*/ 6 w 6"/>
                  <a:gd name="T7" fmla="*/ 6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293" name="Rectangle 270"/>
              <p:cNvSpPr>
                <a:spLocks noChangeArrowheads="1"/>
              </p:cNvSpPr>
              <p:nvPr/>
            </p:nvSpPr>
            <p:spPr bwMode="auto">
              <a:xfrm>
                <a:off x="3445" y="1688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Rectangle 271"/>
              <p:cNvSpPr>
                <a:spLocks noChangeArrowheads="1"/>
              </p:cNvSpPr>
              <p:nvPr/>
            </p:nvSpPr>
            <p:spPr bwMode="auto">
              <a:xfrm>
                <a:off x="3445" y="173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Rectangle 272"/>
              <p:cNvSpPr>
                <a:spLocks noChangeArrowheads="1"/>
              </p:cNvSpPr>
              <p:nvPr/>
            </p:nvSpPr>
            <p:spPr bwMode="auto">
              <a:xfrm>
                <a:off x="3445" y="1749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Rectangle 273"/>
              <p:cNvSpPr>
                <a:spLocks noChangeArrowheads="1"/>
              </p:cNvSpPr>
              <p:nvPr/>
            </p:nvSpPr>
            <p:spPr bwMode="auto">
              <a:xfrm>
                <a:off x="3451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Rectangle 274"/>
              <p:cNvSpPr>
                <a:spLocks noChangeArrowheads="1"/>
              </p:cNvSpPr>
              <p:nvPr/>
            </p:nvSpPr>
            <p:spPr bwMode="auto">
              <a:xfrm>
                <a:off x="3451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Rectangle 275"/>
              <p:cNvSpPr>
                <a:spLocks noChangeArrowheads="1"/>
              </p:cNvSpPr>
              <p:nvPr/>
            </p:nvSpPr>
            <p:spPr bwMode="auto">
              <a:xfrm>
                <a:off x="3451" y="919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76"/>
              <p:cNvSpPr>
                <a:spLocks/>
              </p:cNvSpPr>
              <p:nvPr/>
            </p:nvSpPr>
            <p:spPr bwMode="auto">
              <a:xfrm>
                <a:off x="3451" y="1337"/>
                <a:ext cx="6" cy="320"/>
              </a:xfrm>
              <a:custGeom>
                <a:avLst/>
                <a:gdLst>
                  <a:gd name="T0" fmla="*/ 0 w 6"/>
                  <a:gd name="T1" fmla="*/ 0 h 320"/>
                  <a:gd name="T2" fmla="*/ 0 w 6"/>
                  <a:gd name="T3" fmla="*/ 320 h 320"/>
                  <a:gd name="T4" fmla="*/ 6 w 6"/>
                  <a:gd name="T5" fmla="*/ 320 h 320"/>
                  <a:gd name="T6" fmla="*/ 6 w 6"/>
                  <a:gd name="T7" fmla="*/ 6 h 320"/>
                  <a:gd name="T8" fmla="*/ 0 w 6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0"/>
                  <a:gd name="T17" fmla="*/ 6 w 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0">
                    <a:moveTo>
                      <a:pt x="0" y="0"/>
                    </a:moveTo>
                    <a:lnTo>
                      <a:pt x="0" y="320"/>
                    </a:lnTo>
                    <a:lnTo>
                      <a:pt x="6" y="32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00" name="Rectangle 277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Rectangle 278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Rectangle 279"/>
              <p:cNvSpPr>
                <a:spLocks noChangeArrowheads="1"/>
              </p:cNvSpPr>
              <p:nvPr/>
            </p:nvSpPr>
            <p:spPr bwMode="auto">
              <a:xfrm>
                <a:off x="3457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Rectangle 280"/>
              <p:cNvSpPr>
                <a:spLocks noChangeArrowheads="1"/>
              </p:cNvSpPr>
              <p:nvPr/>
            </p:nvSpPr>
            <p:spPr bwMode="auto">
              <a:xfrm>
                <a:off x="3457" y="925"/>
                <a:ext cx="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Rectangle 281"/>
              <p:cNvSpPr>
                <a:spLocks noChangeArrowheads="1"/>
              </p:cNvSpPr>
              <p:nvPr/>
            </p:nvSpPr>
            <p:spPr bwMode="auto">
              <a:xfrm>
                <a:off x="3457" y="1362"/>
                <a:ext cx="6" cy="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82"/>
              <p:cNvSpPr>
                <a:spLocks/>
              </p:cNvSpPr>
              <p:nvPr/>
            </p:nvSpPr>
            <p:spPr bwMode="auto">
              <a:xfrm>
                <a:off x="3463" y="168"/>
                <a:ext cx="6" cy="646"/>
              </a:xfrm>
              <a:custGeom>
                <a:avLst/>
                <a:gdLst>
                  <a:gd name="T0" fmla="*/ 0 w 6"/>
                  <a:gd name="T1" fmla="*/ 6 h 646"/>
                  <a:gd name="T2" fmla="*/ 0 w 6"/>
                  <a:gd name="T3" fmla="*/ 646 h 646"/>
                  <a:gd name="T4" fmla="*/ 6 w 6"/>
                  <a:gd name="T5" fmla="*/ 646 h 646"/>
                  <a:gd name="T6" fmla="*/ 6 w 6"/>
                  <a:gd name="T7" fmla="*/ 0 h 646"/>
                  <a:gd name="T8" fmla="*/ 0 w 6"/>
                  <a:gd name="T9" fmla="*/ 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46"/>
                  <a:gd name="T17" fmla="*/ 6 w 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46">
                    <a:moveTo>
                      <a:pt x="0" y="6"/>
                    </a:moveTo>
                    <a:lnTo>
                      <a:pt x="0" y="646"/>
                    </a:lnTo>
                    <a:lnTo>
                      <a:pt x="6" y="64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06" name="Rectangle 283"/>
              <p:cNvSpPr>
                <a:spLocks noChangeArrowheads="1"/>
              </p:cNvSpPr>
              <p:nvPr/>
            </p:nvSpPr>
            <p:spPr bwMode="auto">
              <a:xfrm>
                <a:off x="3463" y="931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Rectangle 284"/>
              <p:cNvSpPr>
                <a:spLocks noChangeArrowheads="1"/>
              </p:cNvSpPr>
              <p:nvPr/>
            </p:nvSpPr>
            <p:spPr bwMode="auto">
              <a:xfrm>
                <a:off x="3463" y="1374"/>
                <a:ext cx="6" cy="1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Rectangle 285"/>
              <p:cNvSpPr>
                <a:spLocks noChangeArrowheads="1"/>
              </p:cNvSpPr>
              <p:nvPr/>
            </p:nvSpPr>
            <p:spPr bwMode="auto">
              <a:xfrm>
                <a:off x="3463" y="157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Rectangle 286"/>
              <p:cNvSpPr>
                <a:spLocks noChangeArrowheads="1"/>
              </p:cNvSpPr>
              <p:nvPr/>
            </p:nvSpPr>
            <p:spPr bwMode="auto">
              <a:xfrm>
                <a:off x="3469" y="168"/>
                <a:ext cx="6" cy="6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Rectangle 287"/>
              <p:cNvSpPr>
                <a:spLocks noChangeArrowheads="1"/>
              </p:cNvSpPr>
              <p:nvPr/>
            </p:nvSpPr>
            <p:spPr bwMode="auto">
              <a:xfrm>
                <a:off x="3469" y="931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Rectangle 288"/>
              <p:cNvSpPr>
                <a:spLocks noChangeArrowheads="1"/>
              </p:cNvSpPr>
              <p:nvPr/>
            </p:nvSpPr>
            <p:spPr bwMode="auto">
              <a:xfrm>
                <a:off x="3469" y="1380"/>
                <a:ext cx="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289"/>
              <p:cNvSpPr>
                <a:spLocks/>
              </p:cNvSpPr>
              <p:nvPr/>
            </p:nvSpPr>
            <p:spPr bwMode="auto">
              <a:xfrm>
                <a:off x="3469" y="1577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13 h 49"/>
                  <a:gd name="T8" fmla="*/ 0 w 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0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13" name="Rectangle 290"/>
              <p:cNvSpPr>
                <a:spLocks noChangeArrowheads="1"/>
              </p:cNvSpPr>
              <p:nvPr/>
            </p:nvSpPr>
            <p:spPr bwMode="auto">
              <a:xfrm>
                <a:off x="3475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291"/>
              <p:cNvSpPr>
                <a:spLocks noChangeArrowheads="1"/>
              </p:cNvSpPr>
              <p:nvPr/>
            </p:nvSpPr>
            <p:spPr bwMode="auto">
              <a:xfrm>
                <a:off x="3475" y="187"/>
                <a:ext cx="6" cy="6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Rectangle 292"/>
              <p:cNvSpPr>
                <a:spLocks noChangeArrowheads="1"/>
              </p:cNvSpPr>
              <p:nvPr/>
            </p:nvSpPr>
            <p:spPr bwMode="auto">
              <a:xfrm>
                <a:off x="3475" y="931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293"/>
              <p:cNvSpPr>
                <a:spLocks noChangeArrowheads="1"/>
              </p:cNvSpPr>
              <p:nvPr/>
            </p:nvSpPr>
            <p:spPr bwMode="auto">
              <a:xfrm>
                <a:off x="3475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94"/>
              <p:cNvSpPr>
                <a:spLocks/>
              </p:cNvSpPr>
              <p:nvPr/>
            </p:nvSpPr>
            <p:spPr bwMode="auto">
              <a:xfrm>
                <a:off x="3475" y="1590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18" name="Freeform 295"/>
              <p:cNvSpPr>
                <a:spLocks/>
              </p:cNvSpPr>
              <p:nvPr/>
            </p:nvSpPr>
            <p:spPr bwMode="auto">
              <a:xfrm>
                <a:off x="3481" y="181"/>
                <a:ext cx="6" cy="603"/>
              </a:xfrm>
              <a:custGeom>
                <a:avLst/>
                <a:gdLst>
                  <a:gd name="T0" fmla="*/ 0 w 6"/>
                  <a:gd name="T1" fmla="*/ 6 h 603"/>
                  <a:gd name="T2" fmla="*/ 0 w 6"/>
                  <a:gd name="T3" fmla="*/ 603 h 603"/>
                  <a:gd name="T4" fmla="*/ 6 w 6"/>
                  <a:gd name="T5" fmla="*/ 603 h 603"/>
                  <a:gd name="T6" fmla="*/ 6 w 6"/>
                  <a:gd name="T7" fmla="*/ 0 h 603"/>
                  <a:gd name="T8" fmla="*/ 0 w 6"/>
                  <a:gd name="T9" fmla="*/ 6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03"/>
                  <a:gd name="T17" fmla="*/ 6 w 6"/>
                  <a:gd name="T18" fmla="*/ 603 h 6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03">
                    <a:moveTo>
                      <a:pt x="0" y="6"/>
                    </a:moveTo>
                    <a:lnTo>
                      <a:pt x="0" y="603"/>
                    </a:lnTo>
                    <a:lnTo>
                      <a:pt x="6" y="6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19" name="Rectangle 296"/>
              <p:cNvSpPr>
                <a:spLocks noChangeArrowheads="1"/>
              </p:cNvSpPr>
              <p:nvPr/>
            </p:nvSpPr>
            <p:spPr bwMode="auto">
              <a:xfrm>
                <a:off x="3481" y="937"/>
                <a:ext cx="6" cy="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297"/>
              <p:cNvSpPr>
                <a:spLocks noChangeArrowheads="1"/>
              </p:cNvSpPr>
              <p:nvPr/>
            </p:nvSpPr>
            <p:spPr bwMode="auto">
              <a:xfrm>
                <a:off x="3481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298"/>
              <p:cNvSpPr>
                <a:spLocks noChangeArrowheads="1"/>
              </p:cNvSpPr>
              <p:nvPr/>
            </p:nvSpPr>
            <p:spPr bwMode="auto">
              <a:xfrm>
                <a:off x="3481" y="15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Rectangle 299"/>
              <p:cNvSpPr>
                <a:spLocks noChangeArrowheads="1"/>
              </p:cNvSpPr>
              <p:nvPr/>
            </p:nvSpPr>
            <p:spPr bwMode="auto">
              <a:xfrm>
                <a:off x="3481" y="1614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300"/>
              <p:cNvSpPr>
                <a:spLocks noChangeArrowheads="1"/>
              </p:cNvSpPr>
              <p:nvPr/>
            </p:nvSpPr>
            <p:spPr bwMode="auto">
              <a:xfrm>
                <a:off x="3487" y="18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Rectangle 301"/>
              <p:cNvSpPr>
                <a:spLocks noChangeArrowheads="1"/>
              </p:cNvSpPr>
              <p:nvPr/>
            </p:nvSpPr>
            <p:spPr bwMode="auto">
              <a:xfrm>
                <a:off x="3487" y="19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302"/>
              <p:cNvSpPr>
                <a:spLocks/>
              </p:cNvSpPr>
              <p:nvPr/>
            </p:nvSpPr>
            <p:spPr bwMode="auto">
              <a:xfrm>
                <a:off x="3487" y="199"/>
                <a:ext cx="6" cy="578"/>
              </a:xfrm>
              <a:custGeom>
                <a:avLst/>
                <a:gdLst>
                  <a:gd name="T0" fmla="*/ 0 w 6"/>
                  <a:gd name="T1" fmla="*/ 0 h 578"/>
                  <a:gd name="T2" fmla="*/ 0 w 6"/>
                  <a:gd name="T3" fmla="*/ 578 h 578"/>
                  <a:gd name="T4" fmla="*/ 6 w 6"/>
                  <a:gd name="T5" fmla="*/ 572 h 578"/>
                  <a:gd name="T6" fmla="*/ 6 w 6"/>
                  <a:gd name="T7" fmla="*/ 0 h 578"/>
                  <a:gd name="T8" fmla="*/ 0 w 6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78"/>
                  <a:gd name="T17" fmla="*/ 6 w 6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78">
                    <a:moveTo>
                      <a:pt x="0" y="0"/>
                    </a:moveTo>
                    <a:lnTo>
                      <a:pt x="0" y="578"/>
                    </a:lnTo>
                    <a:lnTo>
                      <a:pt x="6" y="5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26" name="Freeform 303"/>
              <p:cNvSpPr>
                <a:spLocks/>
              </p:cNvSpPr>
              <p:nvPr/>
            </p:nvSpPr>
            <p:spPr bwMode="auto">
              <a:xfrm>
                <a:off x="3487" y="937"/>
                <a:ext cx="6" cy="56"/>
              </a:xfrm>
              <a:custGeom>
                <a:avLst/>
                <a:gdLst>
                  <a:gd name="T0" fmla="*/ 0 w 6"/>
                  <a:gd name="T1" fmla="*/ 0 h 56"/>
                  <a:gd name="T2" fmla="*/ 0 w 6"/>
                  <a:gd name="T3" fmla="*/ 56 h 56"/>
                  <a:gd name="T4" fmla="*/ 6 w 6"/>
                  <a:gd name="T5" fmla="*/ 50 h 56"/>
                  <a:gd name="T6" fmla="*/ 6 w 6"/>
                  <a:gd name="T7" fmla="*/ 0 h 56"/>
                  <a:gd name="T8" fmla="*/ 0 w 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6"/>
                  <a:gd name="T17" fmla="*/ 6 w 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6">
                    <a:moveTo>
                      <a:pt x="0" y="0"/>
                    </a:moveTo>
                    <a:lnTo>
                      <a:pt x="0" y="56"/>
                    </a:lnTo>
                    <a:lnTo>
                      <a:pt x="6" y="5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27" name="Rectangle 304"/>
              <p:cNvSpPr>
                <a:spLocks noChangeArrowheads="1"/>
              </p:cNvSpPr>
              <p:nvPr/>
            </p:nvSpPr>
            <p:spPr bwMode="auto">
              <a:xfrm>
                <a:off x="3487" y="1374"/>
                <a:ext cx="6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Rectangle 305"/>
              <p:cNvSpPr>
                <a:spLocks noChangeArrowheads="1"/>
              </p:cNvSpPr>
              <p:nvPr/>
            </p:nvSpPr>
            <p:spPr bwMode="auto">
              <a:xfrm>
                <a:off x="3487" y="162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Rectangle 306"/>
              <p:cNvSpPr>
                <a:spLocks noChangeArrowheads="1"/>
              </p:cNvSpPr>
              <p:nvPr/>
            </p:nvSpPr>
            <p:spPr bwMode="auto">
              <a:xfrm>
                <a:off x="3493" y="174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307"/>
              <p:cNvSpPr>
                <a:spLocks/>
              </p:cNvSpPr>
              <p:nvPr/>
            </p:nvSpPr>
            <p:spPr bwMode="auto">
              <a:xfrm>
                <a:off x="3493" y="193"/>
                <a:ext cx="6" cy="554"/>
              </a:xfrm>
              <a:custGeom>
                <a:avLst/>
                <a:gdLst>
                  <a:gd name="T0" fmla="*/ 0 w 6"/>
                  <a:gd name="T1" fmla="*/ 6 h 554"/>
                  <a:gd name="T2" fmla="*/ 0 w 6"/>
                  <a:gd name="T3" fmla="*/ 554 h 554"/>
                  <a:gd name="T4" fmla="*/ 6 w 6"/>
                  <a:gd name="T5" fmla="*/ 547 h 554"/>
                  <a:gd name="T6" fmla="*/ 6 w 6"/>
                  <a:gd name="T7" fmla="*/ 0 h 554"/>
                  <a:gd name="T8" fmla="*/ 0 w 6"/>
                  <a:gd name="T9" fmla="*/ 6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4"/>
                  <a:gd name="T17" fmla="*/ 6 w 6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4">
                    <a:moveTo>
                      <a:pt x="0" y="6"/>
                    </a:moveTo>
                    <a:lnTo>
                      <a:pt x="0" y="554"/>
                    </a:lnTo>
                    <a:lnTo>
                      <a:pt x="6" y="547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31" name="Rectangle 308"/>
              <p:cNvSpPr>
                <a:spLocks noChangeArrowheads="1"/>
              </p:cNvSpPr>
              <p:nvPr/>
            </p:nvSpPr>
            <p:spPr bwMode="auto">
              <a:xfrm>
                <a:off x="3493" y="75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309"/>
              <p:cNvSpPr>
                <a:spLocks/>
              </p:cNvSpPr>
              <p:nvPr/>
            </p:nvSpPr>
            <p:spPr bwMode="auto">
              <a:xfrm>
                <a:off x="3493" y="95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0 h 37"/>
                  <a:gd name="T6" fmla="*/ 6 w 6"/>
                  <a:gd name="T7" fmla="*/ 0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33" name="Rectangle 310"/>
              <p:cNvSpPr>
                <a:spLocks noChangeArrowheads="1"/>
              </p:cNvSpPr>
              <p:nvPr/>
            </p:nvSpPr>
            <p:spPr bwMode="auto">
              <a:xfrm>
                <a:off x="3493" y="1380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Rectangle 311"/>
              <p:cNvSpPr>
                <a:spLocks noChangeArrowheads="1"/>
              </p:cNvSpPr>
              <p:nvPr/>
            </p:nvSpPr>
            <p:spPr bwMode="auto">
              <a:xfrm>
                <a:off x="3499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Rectangle 312"/>
              <p:cNvSpPr>
                <a:spLocks noChangeArrowheads="1"/>
              </p:cNvSpPr>
              <p:nvPr/>
            </p:nvSpPr>
            <p:spPr bwMode="auto">
              <a:xfrm>
                <a:off x="3499" y="18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313"/>
              <p:cNvSpPr>
                <a:spLocks noChangeArrowheads="1"/>
              </p:cNvSpPr>
              <p:nvPr/>
            </p:nvSpPr>
            <p:spPr bwMode="auto">
              <a:xfrm>
                <a:off x="3499" y="193"/>
                <a:ext cx="6" cy="4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Rectangle 314"/>
              <p:cNvSpPr>
                <a:spLocks noChangeArrowheads="1"/>
              </p:cNvSpPr>
              <p:nvPr/>
            </p:nvSpPr>
            <p:spPr bwMode="auto">
              <a:xfrm>
                <a:off x="3499" y="956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Rectangle 315"/>
              <p:cNvSpPr>
                <a:spLocks noChangeArrowheads="1"/>
              </p:cNvSpPr>
              <p:nvPr/>
            </p:nvSpPr>
            <p:spPr bwMode="auto">
              <a:xfrm>
                <a:off x="3499" y="1417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Rectangle 316"/>
              <p:cNvSpPr>
                <a:spLocks noChangeArrowheads="1"/>
              </p:cNvSpPr>
              <p:nvPr/>
            </p:nvSpPr>
            <p:spPr bwMode="auto">
              <a:xfrm>
                <a:off x="3505" y="187"/>
                <a:ext cx="6" cy="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317"/>
              <p:cNvSpPr>
                <a:spLocks noChangeArrowheads="1"/>
              </p:cNvSpPr>
              <p:nvPr/>
            </p:nvSpPr>
            <p:spPr bwMode="auto">
              <a:xfrm>
                <a:off x="3505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318"/>
              <p:cNvSpPr>
                <a:spLocks/>
              </p:cNvSpPr>
              <p:nvPr/>
            </p:nvSpPr>
            <p:spPr bwMode="auto">
              <a:xfrm>
                <a:off x="3505" y="144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49 h 55"/>
                  <a:gd name="T6" fmla="*/ 6 w 6"/>
                  <a:gd name="T7" fmla="*/ 0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42" name="Freeform 319"/>
              <p:cNvSpPr>
                <a:spLocks/>
              </p:cNvSpPr>
              <p:nvPr/>
            </p:nvSpPr>
            <p:spPr bwMode="auto">
              <a:xfrm>
                <a:off x="3511" y="187"/>
                <a:ext cx="6" cy="412"/>
              </a:xfrm>
              <a:custGeom>
                <a:avLst/>
                <a:gdLst>
                  <a:gd name="T0" fmla="*/ 0 w 6"/>
                  <a:gd name="T1" fmla="*/ 0 h 412"/>
                  <a:gd name="T2" fmla="*/ 0 w 6"/>
                  <a:gd name="T3" fmla="*/ 412 h 412"/>
                  <a:gd name="T4" fmla="*/ 6 w 6"/>
                  <a:gd name="T5" fmla="*/ 406 h 412"/>
                  <a:gd name="T6" fmla="*/ 6 w 6"/>
                  <a:gd name="T7" fmla="*/ 0 h 412"/>
                  <a:gd name="T8" fmla="*/ 0 w 6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12"/>
                  <a:gd name="T17" fmla="*/ 6 w 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6" y="40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43" name="Rectangle 320"/>
              <p:cNvSpPr>
                <a:spLocks noChangeArrowheads="1"/>
              </p:cNvSpPr>
              <p:nvPr/>
            </p:nvSpPr>
            <p:spPr bwMode="auto">
              <a:xfrm>
                <a:off x="3511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Rectangle 321"/>
              <p:cNvSpPr>
                <a:spLocks noChangeArrowheads="1"/>
              </p:cNvSpPr>
              <p:nvPr/>
            </p:nvSpPr>
            <p:spPr bwMode="auto">
              <a:xfrm>
                <a:off x="3511" y="1454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Rectangle 322"/>
              <p:cNvSpPr>
                <a:spLocks noChangeArrowheads="1"/>
              </p:cNvSpPr>
              <p:nvPr/>
            </p:nvSpPr>
            <p:spPr bwMode="auto">
              <a:xfrm>
                <a:off x="3517" y="187"/>
                <a:ext cx="6" cy="3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Rectangle 323"/>
              <p:cNvSpPr>
                <a:spLocks noChangeArrowheads="1"/>
              </p:cNvSpPr>
              <p:nvPr/>
            </p:nvSpPr>
            <p:spPr bwMode="auto">
              <a:xfrm>
                <a:off x="3517" y="956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324"/>
              <p:cNvSpPr>
                <a:spLocks/>
              </p:cNvSpPr>
              <p:nvPr/>
            </p:nvSpPr>
            <p:spPr bwMode="auto">
              <a:xfrm>
                <a:off x="3517" y="1466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6 w 6"/>
                  <a:gd name="T7" fmla="*/ 0 h 19"/>
                  <a:gd name="T8" fmla="*/ 0 w 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"/>
                  <a:gd name="T17" fmla="*/ 6 w 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48" name="Rectangle 325"/>
              <p:cNvSpPr>
                <a:spLocks noChangeArrowheads="1"/>
              </p:cNvSpPr>
              <p:nvPr/>
            </p:nvSpPr>
            <p:spPr bwMode="auto">
              <a:xfrm>
                <a:off x="3523" y="187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Rectangle 326"/>
              <p:cNvSpPr>
                <a:spLocks noChangeArrowheads="1"/>
              </p:cNvSpPr>
              <p:nvPr/>
            </p:nvSpPr>
            <p:spPr bwMode="auto">
              <a:xfrm>
                <a:off x="3523" y="950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Rectangle 327"/>
              <p:cNvSpPr>
                <a:spLocks noChangeArrowheads="1"/>
              </p:cNvSpPr>
              <p:nvPr/>
            </p:nvSpPr>
            <p:spPr bwMode="auto">
              <a:xfrm>
                <a:off x="3529" y="181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Rectangle 328"/>
              <p:cNvSpPr>
                <a:spLocks noChangeArrowheads="1"/>
              </p:cNvSpPr>
              <p:nvPr/>
            </p:nvSpPr>
            <p:spPr bwMode="auto">
              <a:xfrm>
                <a:off x="3529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Rectangle 329"/>
              <p:cNvSpPr>
                <a:spLocks noChangeArrowheads="1"/>
              </p:cNvSpPr>
              <p:nvPr/>
            </p:nvSpPr>
            <p:spPr bwMode="auto">
              <a:xfrm>
                <a:off x="3529" y="987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Rectangle 330"/>
              <p:cNvSpPr>
                <a:spLocks noChangeArrowheads="1"/>
              </p:cNvSpPr>
              <p:nvPr/>
            </p:nvSpPr>
            <p:spPr bwMode="auto">
              <a:xfrm>
                <a:off x="3535" y="174"/>
                <a:ext cx="6" cy="3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Rectangle 331"/>
              <p:cNvSpPr>
                <a:spLocks noChangeArrowheads="1"/>
              </p:cNvSpPr>
              <p:nvPr/>
            </p:nvSpPr>
            <p:spPr bwMode="auto">
              <a:xfrm>
                <a:off x="3535" y="537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Rectangle 332"/>
              <p:cNvSpPr>
                <a:spLocks noChangeArrowheads="1"/>
              </p:cNvSpPr>
              <p:nvPr/>
            </p:nvSpPr>
            <p:spPr bwMode="auto">
              <a:xfrm>
                <a:off x="3535" y="968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Rectangle 333"/>
              <p:cNvSpPr>
                <a:spLocks noChangeArrowheads="1"/>
              </p:cNvSpPr>
              <p:nvPr/>
            </p:nvSpPr>
            <p:spPr bwMode="auto">
              <a:xfrm>
                <a:off x="3541" y="174"/>
                <a:ext cx="6" cy="3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334"/>
              <p:cNvSpPr>
                <a:spLocks/>
              </p:cNvSpPr>
              <p:nvPr/>
            </p:nvSpPr>
            <p:spPr bwMode="auto">
              <a:xfrm>
                <a:off x="3541" y="53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58" name="Rectangle 335"/>
              <p:cNvSpPr>
                <a:spLocks noChangeArrowheads="1"/>
              </p:cNvSpPr>
              <p:nvPr/>
            </p:nvSpPr>
            <p:spPr bwMode="auto">
              <a:xfrm>
                <a:off x="3547" y="168"/>
                <a:ext cx="6" cy="3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Rectangle 336"/>
              <p:cNvSpPr>
                <a:spLocks noChangeArrowheads="1"/>
              </p:cNvSpPr>
              <p:nvPr/>
            </p:nvSpPr>
            <p:spPr bwMode="auto">
              <a:xfrm>
                <a:off x="3547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337"/>
              <p:cNvSpPr>
                <a:spLocks/>
              </p:cNvSpPr>
              <p:nvPr/>
            </p:nvSpPr>
            <p:spPr bwMode="auto">
              <a:xfrm>
                <a:off x="3547" y="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61" name="Rectangle 338"/>
              <p:cNvSpPr>
                <a:spLocks noChangeArrowheads="1"/>
              </p:cNvSpPr>
              <p:nvPr/>
            </p:nvSpPr>
            <p:spPr bwMode="auto">
              <a:xfrm>
                <a:off x="3553" y="168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Rectangle 339"/>
              <p:cNvSpPr>
                <a:spLocks noChangeArrowheads="1"/>
              </p:cNvSpPr>
              <p:nvPr/>
            </p:nvSpPr>
            <p:spPr bwMode="auto">
              <a:xfrm>
                <a:off x="3553" y="52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Rectangle 340"/>
              <p:cNvSpPr>
                <a:spLocks noChangeArrowheads="1"/>
              </p:cNvSpPr>
              <p:nvPr/>
            </p:nvSpPr>
            <p:spPr bwMode="auto">
              <a:xfrm>
                <a:off x="3553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Rectangle 341"/>
              <p:cNvSpPr>
                <a:spLocks noChangeArrowheads="1"/>
              </p:cNvSpPr>
              <p:nvPr/>
            </p:nvSpPr>
            <p:spPr bwMode="auto">
              <a:xfrm>
                <a:off x="3559" y="162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342"/>
              <p:cNvSpPr>
                <a:spLocks/>
              </p:cNvSpPr>
              <p:nvPr/>
            </p:nvSpPr>
            <p:spPr bwMode="auto">
              <a:xfrm>
                <a:off x="3565" y="162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0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66" name="Rectangle 343"/>
              <p:cNvSpPr>
                <a:spLocks noChangeArrowheads="1"/>
              </p:cNvSpPr>
              <p:nvPr/>
            </p:nvSpPr>
            <p:spPr bwMode="auto">
              <a:xfrm>
                <a:off x="3571" y="156"/>
                <a:ext cx="6" cy="3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Rectangle 344"/>
              <p:cNvSpPr>
                <a:spLocks noChangeArrowheads="1"/>
              </p:cNvSpPr>
              <p:nvPr/>
            </p:nvSpPr>
            <p:spPr bwMode="auto">
              <a:xfrm>
                <a:off x="3577" y="156"/>
                <a:ext cx="6" cy="2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Rectangle 345"/>
              <p:cNvSpPr>
                <a:spLocks noChangeArrowheads="1"/>
              </p:cNvSpPr>
              <p:nvPr/>
            </p:nvSpPr>
            <p:spPr bwMode="auto">
              <a:xfrm>
                <a:off x="3583" y="156"/>
                <a:ext cx="7" cy="2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Rectangle 346"/>
              <p:cNvSpPr>
                <a:spLocks noChangeArrowheads="1"/>
              </p:cNvSpPr>
              <p:nvPr/>
            </p:nvSpPr>
            <p:spPr bwMode="auto">
              <a:xfrm>
                <a:off x="3583" y="427"/>
                <a:ext cx="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347"/>
              <p:cNvSpPr>
                <a:spLocks/>
              </p:cNvSpPr>
              <p:nvPr/>
            </p:nvSpPr>
            <p:spPr bwMode="auto">
              <a:xfrm>
                <a:off x="3590" y="150"/>
                <a:ext cx="6" cy="258"/>
              </a:xfrm>
              <a:custGeom>
                <a:avLst/>
                <a:gdLst>
                  <a:gd name="T0" fmla="*/ 0 w 6"/>
                  <a:gd name="T1" fmla="*/ 6 h 258"/>
                  <a:gd name="T2" fmla="*/ 0 w 6"/>
                  <a:gd name="T3" fmla="*/ 258 h 258"/>
                  <a:gd name="T4" fmla="*/ 6 w 6"/>
                  <a:gd name="T5" fmla="*/ 258 h 258"/>
                  <a:gd name="T6" fmla="*/ 6 w 6"/>
                  <a:gd name="T7" fmla="*/ 0 h 258"/>
                  <a:gd name="T8" fmla="*/ 0 w 6"/>
                  <a:gd name="T9" fmla="*/ 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8"/>
                  <a:gd name="T17" fmla="*/ 6 w 6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8">
                    <a:moveTo>
                      <a:pt x="0" y="6"/>
                    </a:moveTo>
                    <a:lnTo>
                      <a:pt x="0" y="258"/>
                    </a:lnTo>
                    <a:lnTo>
                      <a:pt x="6" y="25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71" name="Rectangle 348"/>
              <p:cNvSpPr>
                <a:spLocks noChangeArrowheads="1"/>
              </p:cNvSpPr>
              <p:nvPr/>
            </p:nvSpPr>
            <p:spPr bwMode="auto">
              <a:xfrm>
                <a:off x="3596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349"/>
              <p:cNvSpPr>
                <a:spLocks/>
              </p:cNvSpPr>
              <p:nvPr/>
            </p:nvSpPr>
            <p:spPr bwMode="auto">
              <a:xfrm>
                <a:off x="3596" y="19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73" name="Freeform 350"/>
              <p:cNvSpPr>
                <a:spLocks/>
              </p:cNvSpPr>
              <p:nvPr/>
            </p:nvSpPr>
            <p:spPr bwMode="auto">
              <a:xfrm>
                <a:off x="3596" y="23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74" name="Rectangle 351"/>
              <p:cNvSpPr>
                <a:spLocks noChangeArrowheads="1"/>
              </p:cNvSpPr>
              <p:nvPr/>
            </p:nvSpPr>
            <p:spPr bwMode="auto">
              <a:xfrm>
                <a:off x="3596" y="242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Rectangle 352"/>
              <p:cNvSpPr>
                <a:spLocks noChangeArrowheads="1"/>
              </p:cNvSpPr>
              <p:nvPr/>
            </p:nvSpPr>
            <p:spPr bwMode="auto">
              <a:xfrm>
                <a:off x="3602" y="297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Rectangle 353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noFill/>
              <a:ln w="28575">
                <a:solidFill>
                  <a:srgbClr val="78787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354"/>
              <p:cNvSpPr>
                <a:spLocks/>
              </p:cNvSpPr>
              <p:nvPr/>
            </p:nvSpPr>
            <p:spPr bwMode="auto">
              <a:xfrm>
                <a:off x="2956" y="45"/>
                <a:ext cx="652" cy="2326"/>
              </a:xfrm>
              <a:custGeom>
                <a:avLst/>
                <a:gdLst>
                  <a:gd name="T0" fmla="*/ 434 w 652"/>
                  <a:gd name="T1" fmla="*/ 68 h 2326"/>
                  <a:gd name="T2" fmla="*/ 374 w 652"/>
                  <a:gd name="T3" fmla="*/ 111 h 2326"/>
                  <a:gd name="T4" fmla="*/ 416 w 652"/>
                  <a:gd name="T5" fmla="*/ 123 h 2326"/>
                  <a:gd name="T6" fmla="*/ 434 w 652"/>
                  <a:gd name="T7" fmla="*/ 154 h 2326"/>
                  <a:gd name="T8" fmla="*/ 501 w 652"/>
                  <a:gd name="T9" fmla="*/ 129 h 2326"/>
                  <a:gd name="T10" fmla="*/ 543 w 652"/>
                  <a:gd name="T11" fmla="*/ 142 h 2326"/>
                  <a:gd name="T12" fmla="*/ 567 w 652"/>
                  <a:gd name="T13" fmla="*/ 142 h 2326"/>
                  <a:gd name="T14" fmla="*/ 640 w 652"/>
                  <a:gd name="T15" fmla="*/ 105 h 2326"/>
                  <a:gd name="T16" fmla="*/ 646 w 652"/>
                  <a:gd name="T17" fmla="*/ 191 h 2326"/>
                  <a:gd name="T18" fmla="*/ 652 w 652"/>
                  <a:gd name="T19" fmla="*/ 265 h 2326"/>
                  <a:gd name="T20" fmla="*/ 640 w 652"/>
                  <a:gd name="T21" fmla="*/ 357 h 2326"/>
                  <a:gd name="T22" fmla="*/ 621 w 652"/>
                  <a:gd name="T23" fmla="*/ 431 h 2326"/>
                  <a:gd name="T24" fmla="*/ 591 w 652"/>
                  <a:gd name="T25" fmla="*/ 474 h 2326"/>
                  <a:gd name="T26" fmla="*/ 579 w 652"/>
                  <a:gd name="T27" fmla="*/ 505 h 2326"/>
                  <a:gd name="T28" fmla="*/ 549 w 652"/>
                  <a:gd name="T29" fmla="*/ 585 h 2326"/>
                  <a:gd name="T30" fmla="*/ 543 w 652"/>
                  <a:gd name="T31" fmla="*/ 683 h 2326"/>
                  <a:gd name="T32" fmla="*/ 519 w 652"/>
                  <a:gd name="T33" fmla="*/ 763 h 2326"/>
                  <a:gd name="T34" fmla="*/ 489 w 652"/>
                  <a:gd name="T35" fmla="*/ 788 h 2326"/>
                  <a:gd name="T36" fmla="*/ 501 w 652"/>
                  <a:gd name="T37" fmla="*/ 874 h 2326"/>
                  <a:gd name="T38" fmla="*/ 567 w 652"/>
                  <a:gd name="T39" fmla="*/ 911 h 2326"/>
                  <a:gd name="T40" fmla="*/ 573 w 652"/>
                  <a:gd name="T41" fmla="*/ 948 h 2326"/>
                  <a:gd name="T42" fmla="*/ 519 w 652"/>
                  <a:gd name="T43" fmla="*/ 985 h 2326"/>
                  <a:gd name="T44" fmla="*/ 501 w 652"/>
                  <a:gd name="T45" fmla="*/ 1071 h 2326"/>
                  <a:gd name="T46" fmla="*/ 483 w 652"/>
                  <a:gd name="T47" fmla="*/ 1157 h 2326"/>
                  <a:gd name="T48" fmla="*/ 489 w 652"/>
                  <a:gd name="T49" fmla="*/ 1255 h 2326"/>
                  <a:gd name="T50" fmla="*/ 525 w 652"/>
                  <a:gd name="T51" fmla="*/ 1335 h 2326"/>
                  <a:gd name="T52" fmla="*/ 549 w 652"/>
                  <a:gd name="T53" fmla="*/ 1403 h 2326"/>
                  <a:gd name="T54" fmla="*/ 531 w 652"/>
                  <a:gd name="T55" fmla="*/ 1465 h 2326"/>
                  <a:gd name="T56" fmla="*/ 519 w 652"/>
                  <a:gd name="T57" fmla="*/ 1545 h 2326"/>
                  <a:gd name="T58" fmla="*/ 513 w 652"/>
                  <a:gd name="T59" fmla="*/ 1588 h 2326"/>
                  <a:gd name="T60" fmla="*/ 501 w 652"/>
                  <a:gd name="T61" fmla="*/ 1655 h 2326"/>
                  <a:gd name="T62" fmla="*/ 495 w 652"/>
                  <a:gd name="T63" fmla="*/ 1717 h 2326"/>
                  <a:gd name="T64" fmla="*/ 452 w 652"/>
                  <a:gd name="T65" fmla="*/ 1772 h 2326"/>
                  <a:gd name="T66" fmla="*/ 446 w 652"/>
                  <a:gd name="T67" fmla="*/ 1852 h 2326"/>
                  <a:gd name="T68" fmla="*/ 416 w 652"/>
                  <a:gd name="T69" fmla="*/ 1864 h 2326"/>
                  <a:gd name="T70" fmla="*/ 398 w 652"/>
                  <a:gd name="T71" fmla="*/ 1914 h 2326"/>
                  <a:gd name="T72" fmla="*/ 392 w 652"/>
                  <a:gd name="T73" fmla="*/ 1920 h 2326"/>
                  <a:gd name="T74" fmla="*/ 368 w 652"/>
                  <a:gd name="T75" fmla="*/ 1920 h 2326"/>
                  <a:gd name="T76" fmla="*/ 374 w 652"/>
                  <a:gd name="T77" fmla="*/ 1938 h 2326"/>
                  <a:gd name="T78" fmla="*/ 368 w 652"/>
                  <a:gd name="T79" fmla="*/ 1951 h 2326"/>
                  <a:gd name="T80" fmla="*/ 362 w 652"/>
                  <a:gd name="T81" fmla="*/ 1969 h 2326"/>
                  <a:gd name="T82" fmla="*/ 344 w 652"/>
                  <a:gd name="T83" fmla="*/ 2006 h 2326"/>
                  <a:gd name="T84" fmla="*/ 301 w 652"/>
                  <a:gd name="T85" fmla="*/ 2031 h 2326"/>
                  <a:gd name="T86" fmla="*/ 277 w 652"/>
                  <a:gd name="T87" fmla="*/ 2061 h 2326"/>
                  <a:gd name="T88" fmla="*/ 259 w 652"/>
                  <a:gd name="T89" fmla="*/ 2080 h 2326"/>
                  <a:gd name="T90" fmla="*/ 253 w 652"/>
                  <a:gd name="T91" fmla="*/ 2074 h 2326"/>
                  <a:gd name="T92" fmla="*/ 241 w 652"/>
                  <a:gd name="T93" fmla="*/ 2049 h 2326"/>
                  <a:gd name="T94" fmla="*/ 235 w 652"/>
                  <a:gd name="T95" fmla="*/ 2043 h 2326"/>
                  <a:gd name="T96" fmla="*/ 199 w 652"/>
                  <a:gd name="T97" fmla="*/ 2061 h 2326"/>
                  <a:gd name="T98" fmla="*/ 193 w 652"/>
                  <a:gd name="T99" fmla="*/ 2037 h 2326"/>
                  <a:gd name="T100" fmla="*/ 181 w 652"/>
                  <a:gd name="T101" fmla="*/ 2024 h 2326"/>
                  <a:gd name="T102" fmla="*/ 157 w 652"/>
                  <a:gd name="T103" fmla="*/ 2024 h 2326"/>
                  <a:gd name="T104" fmla="*/ 163 w 652"/>
                  <a:gd name="T105" fmla="*/ 2074 h 2326"/>
                  <a:gd name="T106" fmla="*/ 151 w 652"/>
                  <a:gd name="T107" fmla="*/ 2104 h 2326"/>
                  <a:gd name="T108" fmla="*/ 114 w 652"/>
                  <a:gd name="T109" fmla="*/ 2104 h 2326"/>
                  <a:gd name="T110" fmla="*/ 108 w 652"/>
                  <a:gd name="T111" fmla="*/ 2135 h 2326"/>
                  <a:gd name="T112" fmla="*/ 102 w 652"/>
                  <a:gd name="T113" fmla="*/ 2197 h 2326"/>
                  <a:gd name="T114" fmla="*/ 84 w 652"/>
                  <a:gd name="T115" fmla="*/ 2221 h 2326"/>
                  <a:gd name="T116" fmla="*/ 36 w 652"/>
                  <a:gd name="T117" fmla="*/ 2283 h 2326"/>
                  <a:gd name="T118" fmla="*/ 12 w 652"/>
                  <a:gd name="T119" fmla="*/ 2314 h 2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2"/>
                  <a:gd name="T181" fmla="*/ 0 h 2326"/>
                  <a:gd name="T182" fmla="*/ 652 w 652"/>
                  <a:gd name="T183" fmla="*/ 2326 h 2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2" h="2326">
                    <a:moveTo>
                      <a:pt x="446" y="0"/>
                    </a:moveTo>
                    <a:lnTo>
                      <a:pt x="446" y="6"/>
                    </a:lnTo>
                    <a:lnTo>
                      <a:pt x="446" y="13"/>
                    </a:lnTo>
                    <a:lnTo>
                      <a:pt x="452" y="13"/>
                    </a:lnTo>
                    <a:lnTo>
                      <a:pt x="458" y="19"/>
                    </a:lnTo>
                    <a:lnTo>
                      <a:pt x="458" y="25"/>
                    </a:lnTo>
                    <a:lnTo>
                      <a:pt x="464" y="25"/>
                    </a:lnTo>
                    <a:lnTo>
                      <a:pt x="464" y="31"/>
                    </a:lnTo>
                    <a:lnTo>
                      <a:pt x="464" y="37"/>
                    </a:lnTo>
                    <a:lnTo>
                      <a:pt x="458" y="37"/>
                    </a:lnTo>
                    <a:lnTo>
                      <a:pt x="452" y="37"/>
                    </a:lnTo>
                    <a:lnTo>
                      <a:pt x="452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46" y="56"/>
                    </a:lnTo>
                    <a:lnTo>
                      <a:pt x="440" y="62"/>
                    </a:lnTo>
                    <a:lnTo>
                      <a:pt x="434" y="68"/>
                    </a:lnTo>
                    <a:lnTo>
                      <a:pt x="428" y="68"/>
                    </a:lnTo>
                    <a:lnTo>
                      <a:pt x="428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80"/>
                    </a:lnTo>
                    <a:lnTo>
                      <a:pt x="410" y="80"/>
                    </a:lnTo>
                    <a:lnTo>
                      <a:pt x="410" y="86"/>
                    </a:lnTo>
                    <a:lnTo>
                      <a:pt x="404" y="86"/>
                    </a:lnTo>
                    <a:lnTo>
                      <a:pt x="398" y="86"/>
                    </a:lnTo>
                    <a:lnTo>
                      <a:pt x="398" y="92"/>
                    </a:lnTo>
                    <a:lnTo>
                      <a:pt x="392" y="92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80" y="105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80" y="129"/>
                    </a:lnTo>
                    <a:lnTo>
                      <a:pt x="386" y="129"/>
                    </a:lnTo>
                    <a:lnTo>
                      <a:pt x="386" y="136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36"/>
                    </a:lnTo>
                    <a:lnTo>
                      <a:pt x="398" y="136"/>
                    </a:lnTo>
                    <a:lnTo>
                      <a:pt x="404" y="136"/>
                    </a:lnTo>
                    <a:lnTo>
                      <a:pt x="404" y="129"/>
                    </a:lnTo>
                    <a:lnTo>
                      <a:pt x="410" y="129"/>
                    </a:lnTo>
                    <a:lnTo>
                      <a:pt x="416" y="129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28" y="123"/>
                    </a:lnTo>
                    <a:lnTo>
                      <a:pt x="434" y="123"/>
                    </a:lnTo>
                    <a:lnTo>
                      <a:pt x="434" y="117"/>
                    </a:lnTo>
                    <a:lnTo>
                      <a:pt x="440" y="117"/>
                    </a:lnTo>
                    <a:lnTo>
                      <a:pt x="446" y="117"/>
                    </a:lnTo>
                    <a:lnTo>
                      <a:pt x="446" y="123"/>
                    </a:lnTo>
                    <a:lnTo>
                      <a:pt x="440" y="123"/>
                    </a:lnTo>
                    <a:lnTo>
                      <a:pt x="434" y="129"/>
                    </a:lnTo>
                    <a:lnTo>
                      <a:pt x="434" y="136"/>
                    </a:lnTo>
                    <a:lnTo>
                      <a:pt x="428" y="136"/>
                    </a:lnTo>
                    <a:lnTo>
                      <a:pt x="428" y="142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2" y="154"/>
                    </a:lnTo>
                    <a:lnTo>
                      <a:pt x="428" y="154"/>
                    </a:lnTo>
                    <a:lnTo>
                      <a:pt x="434" y="154"/>
                    </a:lnTo>
                    <a:lnTo>
                      <a:pt x="434" y="148"/>
                    </a:lnTo>
                    <a:lnTo>
                      <a:pt x="440" y="148"/>
                    </a:lnTo>
                    <a:lnTo>
                      <a:pt x="446" y="148"/>
                    </a:lnTo>
                    <a:lnTo>
                      <a:pt x="452" y="148"/>
                    </a:lnTo>
                    <a:lnTo>
                      <a:pt x="452" y="142"/>
                    </a:lnTo>
                    <a:lnTo>
                      <a:pt x="458" y="142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29"/>
                    </a:lnTo>
                    <a:lnTo>
                      <a:pt x="495" y="129"/>
                    </a:lnTo>
                    <a:lnTo>
                      <a:pt x="501" y="129"/>
                    </a:lnTo>
                    <a:lnTo>
                      <a:pt x="501" y="123"/>
                    </a:lnTo>
                    <a:lnTo>
                      <a:pt x="501" y="129"/>
                    </a:lnTo>
                    <a:lnTo>
                      <a:pt x="507" y="129"/>
                    </a:lnTo>
                    <a:lnTo>
                      <a:pt x="513" y="123"/>
                    </a:lnTo>
                    <a:lnTo>
                      <a:pt x="519" y="123"/>
                    </a:lnTo>
                    <a:lnTo>
                      <a:pt x="519" y="129"/>
                    </a:lnTo>
                    <a:lnTo>
                      <a:pt x="525" y="129"/>
                    </a:lnTo>
                    <a:lnTo>
                      <a:pt x="519" y="129"/>
                    </a:lnTo>
                    <a:lnTo>
                      <a:pt x="519" y="136"/>
                    </a:lnTo>
                    <a:lnTo>
                      <a:pt x="519" y="142"/>
                    </a:lnTo>
                    <a:lnTo>
                      <a:pt x="525" y="142"/>
                    </a:lnTo>
                    <a:lnTo>
                      <a:pt x="531" y="136"/>
                    </a:lnTo>
                    <a:lnTo>
                      <a:pt x="537" y="136"/>
                    </a:lnTo>
                    <a:lnTo>
                      <a:pt x="537" y="129"/>
                    </a:lnTo>
                    <a:lnTo>
                      <a:pt x="543" y="129"/>
                    </a:lnTo>
                    <a:lnTo>
                      <a:pt x="549" y="129"/>
                    </a:lnTo>
                    <a:lnTo>
                      <a:pt x="543" y="129"/>
                    </a:lnTo>
                    <a:lnTo>
                      <a:pt x="543" y="136"/>
                    </a:lnTo>
                    <a:lnTo>
                      <a:pt x="543" y="142"/>
                    </a:lnTo>
                    <a:lnTo>
                      <a:pt x="543" y="136"/>
                    </a:lnTo>
                    <a:lnTo>
                      <a:pt x="549" y="136"/>
                    </a:lnTo>
                    <a:lnTo>
                      <a:pt x="549" y="142"/>
                    </a:lnTo>
                    <a:lnTo>
                      <a:pt x="543" y="142"/>
                    </a:lnTo>
                    <a:lnTo>
                      <a:pt x="537" y="142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1" y="154"/>
                    </a:lnTo>
                    <a:lnTo>
                      <a:pt x="537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55" y="142"/>
                    </a:lnTo>
                    <a:lnTo>
                      <a:pt x="561" y="142"/>
                    </a:lnTo>
                    <a:lnTo>
                      <a:pt x="567" y="142"/>
                    </a:lnTo>
                    <a:lnTo>
                      <a:pt x="573" y="142"/>
                    </a:lnTo>
                    <a:lnTo>
                      <a:pt x="573" y="136"/>
                    </a:lnTo>
                    <a:lnTo>
                      <a:pt x="579" y="136"/>
                    </a:lnTo>
                    <a:lnTo>
                      <a:pt x="579" y="129"/>
                    </a:lnTo>
                    <a:lnTo>
                      <a:pt x="585" y="129"/>
                    </a:lnTo>
                    <a:lnTo>
                      <a:pt x="591" y="129"/>
                    </a:lnTo>
                    <a:lnTo>
                      <a:pt x="591" y="123"/>
                    </a:lnTo>
                    <a:lnTo>
                      <a:pt x="597" y="123"/>
                    </a:lnTo>
                    <a:lnTo>
                      <a:pt x="603" y="123"/>
                    </a:lnTo>
                    <a:lnTo>
                      <a:pt x="603" y="117"/>
                    </a:lnTo>
                    <a:lnTo>
                      <a:pt x="609" y="117"/>
                    </a:lnTo>
                    <a:lnTo>
                      <a:pt x="615" y="117"/>
                    </a:lnTo>
                    <a:lnTo>
                      <a:pt x="615" y="111"/>
                    </a:lnTo>
                    <a:lnTo>
                      <a:pt x="621" y="111"/>
                    </a:lnTo>
                    <a:lnTo>
                      <a:pt x="627" y="111"/>
                    </a:lnTo>
                    <a:lnTo>
                      <a:pt x="634" y="111"/>
                    </a:lnTo>
                    <a:lnTo>
                      <a:pt x="640" y="105"/>
                    </a:lnTo>
                    <a:lnTo>
                      <a:pt x="640" y="111"/>
                    </a:lnTo>
                    <a:lnTo>
                      <a:pt x="640" y="117"/>
                    </a:lnTo>
                    <a:lnTo>
                      <a:pt x="640" y="123"/>
                    </a:lnTo>
                    <a:lnTo>
                      <a:pt x="646" y="123"/>
                    </a:lnTo>
                    <a:lnTo>
                      <a:pt x="646" y="129"/>
                    </a:lnTo>
                    <a:lnTo>
                      <a:pt x="646" y="136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6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0" y="185"/>
                    </a:lnTo>
                    <a:lnTo>
                      <a:pt x="646" y="191"/>
                    </a:lnTo>
                    <a:lnTo>
                      <a:pt x="646" y="185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46" y="209"/>
                    </a:lnTo>
                    <a:lnTo>
                      <a:pt x="646" y="216"/>
                    </a:lnTo>
                    <a:lnTo>
                      <a:pt x="646" y="222"/>
                    </a:lnTo>
                    <a:lnTo>
                      <a:pt x="646" y="228"/>
                    </a:lnTo>
                    <a:lnTo>
                      <a:pt x="646" y="234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9"/>
                    </a:lnTo>
                    <a:lnTo>
                      <a:pt x="652" y="265"/>
                    </a:lnTo>
                    <a:lnTo>
                      <a:pt x="652" y="271"/>
                    </a:lnTo>
                    <a:lnTo>
                      <a:pt x="646" y="271"/>
                    </a:lnTo>
                    <a:lnTo>
                      <a:pt x="646" y="277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46" y="296"/>
                    </a:lnTo>
                    <a:lnTo>
                      <a:pt x="646" y="302"/>
                    </a:lnTo>
                    <a:lnTo>
                      <a:pt x="646" y="308"/>
                    </a:lnTo>
                    <a:lnTo>
                      <a:pt x="646" y="314"/>
                    </a:lnTo>
                    <a:lnTo>
                      <a:pt x="646" y="320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6" y="339"/>
                    </a:lnTo>
                    <a:lnTo>
                      <a:pt x="646" y="345"/>
                    </a:lnTo>
                    <a:lnTo>
                      <a:pt x="640" y="345"/>
                    </a:lnTo>
                    <a:lnTo>
                      <a:pt x="640" y="351"/>
                    </a:lnTo>
                    <a:lnTo>
                      <a:pt x="640" y="357"/>
                    </a:lnTo>
                    <a:lnTo>
                      <a:pt x="640" y="363"/>
                    </a:lnTo>
                    <a:lnTo>
                      <a:pt x="634" y="363"/>
                    </a:lnTo>
                    <a:lnTo>
                      <a:pt x="634" y="369"/>
                    </a:lnTo>
                    <a:lnTo>
                      <a:pt x="634" y="376"/>
                    </a:lnTo>
                    <a:lnTo>
                      <a:pt x="634" y="382"/>
                    </a:lnTo>
                    <a:lnTo>
                      <a:pt x="627" y="382"/>
                    </a:lnTo>
                    <a:lnTo>
                      <a:pt x="634" y="382"/>
                    </a:lnTo>
                    <a:lnTo>
                      <a:pt x="634" y="388"/>
                    </a:lnTo>
                    <a:lnTo>
                      <a:pt x="627" y="388"/>
                    </a:lnTo>
                    <a:lnTo>
                      <a:pt x="627" y="394"/>
                    </a:lnTo>
                    <a:lnTo>
                      <a:pt x="627" y="400"/>
                    </a:lnTo>
                    <a:lnTo>
                      <a:pt x="621" y="400"/>
                    </a:lnTo>
                    <a:lnTo>
                      <a:pt x="621" y="406"/>
                    </a:lnTo>
                    <a:lnTo>
                      <a:pt x="621" y="412"/>
                    </a:lnTo>
                    <a:lnTo>
                      <a:pt x="621" y="419"/>
                    </a:lnTo>
                    <a:lnTo>
                      <a:pt x="621" y="425"/>
                    </a:lnTo>
                    <a:lnTo>
                      <a:pt x="621" y="431"/>
                    </a:lnTo>
                    <a:lnTo>
                      <a:pt x="621" y="437"/>
                    </a:lnTo>
                    <a:lnTo>
                      <a:pt x="615" y="437"/>
                    </a:lnTo>
                    <a:lnTo>
                      <a:pt x="609" y="443"/>
                    </a:lnTo>
                    <a:lnTo>
                      <a:pt x="609" y="449"/>
                    </a:lnTo>
                    <a:lnTo>
                      <a:pt x="603" y="449"/>
                    </a:lnTo>
                    <a:lnTo>
                      <a:pt x="603" y="455"/>
                    </a:lnTo>
                    <a:lnTo>
                      <a:pt x="597" y="455"/>
                    </a:lnTo>
                    <a:lnTo>
                      <a:pt x="597" y="462"/>
                    </a:lnTo>
                    <a:lnTo>
                      <a:pt x="597" y="468"/>
                    </a:lnTo>
                    <a:lnTo>
                      <a:pt x="597" y="474"/>
                    </a:lnTo>
                    <a:lnTo>
                      <a:pt x="597" y="480"/>
                    </a:lnTo>
                    <a:lnTo>
                      <a:pt x="603" y="480"/>
                    </a:lnTo>
                    <a:lnTo>
                      <a:pt x="597" y="480"/>
                    </a:lnTo>
                    <a:lnTo>
                      <a:pt x="597" y="486"/>
                    </a:lnTo>
                    <a:lnTo>
                      <a:pt x="597" y="480"/>
                    </a:lnTo>
                    <a:lnTo>
                      <a:pt x="591" y="480"/>
                    </a:lnTo>
                    <a:lnTo>
                      <a:pt x="591" y="474"/>
                    </a:lnTo>
                    <a:lnTo>
                      <a:pt x="585" y="474"/>
                    </a:lnTo>
                    <a:lnTo>
                      <a:pt x="585" y="480"/>
                    </a:lnTo>
                    <a:lnTo>
                      <a:pt x="579" y="480"/>
                    </a:lnTo>
                    <a:lnTo>
                      <a:pt x="579" y="486"/>
                    </a:lnTo>
                    <a:lnTo>
                      <a:pt x="579" y="492"/>
                    </a:lnTo>
                    <a:lnTo>
                      <a:pt x="585" y="492"/>
                    </a:lnTo>
                    <a:lnTo>
                      <a:pt x="591" y="492"/>
                    </a:lnTo>
                    <a:lnTo>
                      <a:pt x="597" y="486"/>
                    </a:lnTo>
                    <a:lnTo>
                      <a:pt x="591" y="486"/>
                    </a:lnTo>
                    <a:lnTo>
                      <a:pt x="597" y="486"/>
                    </a:lnTo>
                    <a:lnTo>
                      <a:pt x="603" y="486"/>
                    </a:lnTo>
                    <a:lnTo>
                      <a:pt x="597" y="486"/>
                    </a:lnTo>
                    <a:lnTo>
                      <a:pt x="597" y="492"/>
                    </a:lnTo>
                    <a:lnTo>
                      <a:pt x="591" y="492"/>
                    </a:lnTo>
                    <a:lnTo>
                      <a:pt x="585" y="499"/>
                    </a:lnTo>
                    <a:lnTo>
                      <a:pt x="579" y="499"/>
                    </a:lnTo>
                    <a:lnTo>
                      <a:pt x="579" y="505"/>
                    </a:lnTo>
                    <a:lnTo>
                      <a:pt x="579" y="511"/>
                    </a:lnTo>
                    <a:lnTo>
                      <a:pt x="579" y="517"/>
                    </a:lnTo>
                    <a:lnTo>
                      <a:pt x="573" y="517"/>
                    </a:lnTo>
                    <a:lnTo>
                      <a:pt x="573" y="523"/>
                    </a:lnTo>
                    <a:lnTo>
                      <a:pt x="567" y="523"/>
                    </a:lnTo>
                    <a:lnTo>
                      <a:pt x="567" y="529"/>
                    </a:lnTo>
                    <a:lnTo>
                      <a:pt x="567" y="535"/>
                    </a:lnTo>
                    <a:lnTo>
                      <a:pt x="561" y="535"/>
                    </a:lnTo>
                    <a:lnTo>
                      <a:pt x="561" y="542"/>
                    </a:lnTo>
                    <a:lnTo>
                      <a:pt x="561" y="548"/>
                    </a:lnTo>
                    <a:lnTo>
                      <a:pt x="555" y="554"/>
                    </a:lnTo>
                    <a:lnTo>
                      <a:pt x="555" y="560"/>
                    </a:lnTo>
                    <a:lnTo>
                      <a:pt x="555" y="566"/>
                    </a:lnTo>
                    <a:lnTo>
                      <a:pt x="555" y="572"/>
                    </a:lnTo>
                    <a:lnTo>
                      <a:pt x="555" y="579"/>
                    </a:lnTo>
                    <a:lnTo>
                      <a:pt x="555" y="585"/>
                    </a:lnTo>
                    <a:lnTo>
                      <a:pt x="549" y="585"/>
                    </a:lnTo>
                    <a:lnTo>
                      <a:pt x="549" y="591"/>
                    </a:lnTo>
                    <a:lnTo>
                      <a:pt x="549" y="597"/>
                    </a:lnTo>
                    <a:lnTo>
                      <a:pt x="549" y="603"/>
                    </a:lnTo>
                    <a:lnTo>
                      <a:pt x="549" y="609"/>
                    </a:lnTo>
                    <a:lnTo>
                      <a:pt x="549" y="615"/>
                    </a:lnTo>
                    <a:lnTo>
                      <a:pt x="549" y="622"/>
                    </a:lnTo>
                    <a:lnTo>
                      <a:pt x="549" y="628"/>
                    </a:lnTo>
                    <a:lnTo>
                      <a:pt x="549" y="634"/>
                    </a:lnTo>
                    <a:lnTo>
                      <a:pt x="549" y="640"/>
                    </a:lnTo>
                    <a:lnTo>
                      <a:pt x="543" y="640"/>
                    </a:lnTo>
                    <a:lnTo>
                      <a:pt x="543" y="646"/>
                    </a:lnTo>
                    <a:lnTo>
                      <a:pt x="543" y="652"/>
                    </a:lnTo>
                    <a:lnTo>
                      <a:pt x="543" y="659"/>
                    </a:lnTo>
                    <a:lnTo>
                      <a:pt x="543" y="665"/>
                    </a:lnTo>
                    <a:lnTo>
                      <a:pt x="543" y="671"/>
                    </a:lnTo>
                    <a:lnTo>
                      <a:pt x="543" y="677"/>
                    </a:lnTo>
                    <a:lnTo>
                      <a:pt x="543" y="683"/>
                    </a:lnTo>
                    <a:lnTo>
                      <a:pt x="543" y="689"/>
                    </a:lnTo>
                    <a:lnTo>
                      <a:pt x="543" y="695"/>
                    </a:lnTo>
                    <a:lnTo>
                      <a:pt x="537" y="702"/>
                    </a:lnTo>
                    <a:lnTo>
                      <a:pt x="537" y="708"/>
                    </a:lnTo>
                    <a:lnTo>
                      <a:pt x="543" y="708"/>
                    </a:lnTo>
                    <a:lnTo>
                      <a:pt x="537" y="708"/>
                    </a:lnTo>
                    <a:lnTo>
                      <a:pt x="537" y="714"/>
                    </a:lnTo>
                    <a:lnTo>
                      <a:pt x="537" y="720"/>
                    </a:lnTo>
                    <a:lnTo>
                      <a:pt x="537" y="726"/>
                    </a:lnTo>
                    <a:lnTo>
                      <a:pt x="531" y="732"/>
                    </a:lnTo>
                    <a:lnTo>
                      <a:pt x="531" y="739"/>
                    </a:lnTo>
                    <a:lnTo>
                      <a:pt x="525" y="739"/>
                    </a:lnTo>
                    <a:lnTo>
                      <a:pt x="525" y="745"/>
                    </a:lnTo>
                    <a:lnTo>
                      <a:pt x="525" y="751"/>
                    </a:lnTo>
                    <a:lnTo>
                      <a:pt x="519" y="751"/>
                    </a:lnTo>
                    <a:lnTo>
                      <a:pt x="519" y="757"/>
                    </a:lnTo>
                    <a:lnTo>
                      <a:pt x="519" y="763"/>
                    </a:lnTo>
                    <a:lnTo>
                      <a:pt x="513" y="763"/>
                    </a:lnTo>
                    <a:lnTo>
                      <a:pt x="513" y="769"/>
                    </a:lnTo>
                    <a:lnTo>
                      <a:pt x="507" y="769"/>
                    </a:lnTo>
                    <a:lnTo>
                      <a:pt x="507" y="775"/>
                    </a:lnTo>
                    <a:lnTo>
                      <a:pt x="507" y="782"/>
                    </a:lnTo>
                    <a:lnTo>
                      <a:pt x="507" y="788"/>
                    </a:lnTo>
                    <a:lnTo>
                      <a:pt x="501" y="788"/>
                    </a:lnTo>
                    <a:lnTo>
                      <a:pt x="501" y="794"/>
                    </a:lnTo>
                    <a:lnTo>
                      <a:pt x="495" y="794"/>
                    </a:lnTo>
                    <a:lnTo>
                      <a:pt x="489" y="794"/>
                    </a:lnTo>
                    <a:lnTo>
                      <a:pt x="489" y="788"/>
                    </a:lnTo>
                    <a:lnTo>
                      <a:pt x="495" y="788"/>
                    </a:lnTo>
                    <a:lnTo>
                      <a:pt x="501" y="788"/>
                    </a:lnTo>
                    <a:lnTo>
                      <a:pt x="495" y="788"/>
                    </a:lnTo>
                    <a:lnTo>
                      <a:pt x="489" y="788"/>
                    </a:lnTo>
                    <a:lnTo>
                      <a:pt x="489" y="782"/>
                    </a:lnTo>
                    <a:lnTo>
                      <a:pt x="489" y="788"/>
                    </a:lnTo>
                    <a:lnTo>
                      <a:pt x="489" y="794"/>
                    </a:lnTo>
                    <a:lnTo>
                      <a:pt x="489" y="800"/>
                    </a:lnTo>
                    <a:lnTo>
                      <a:pt x="489" y="806"/>
                    </a:lnTo>
                    <a:lnTo>
                      <a:pt x="489" y="812"/>
                    </a:lnTo>
                    <a:lnTo>
                      <a:pt x="483" y="812"/>
                    </a:lnTo>
                    <a:lnTo>
                      <a:pt x="483" y="818"/>
                    </a:lnTo>
                    <a:lnTo>
                      <a:pt x="489" y="825"/>
                    </a:lnTo>
                    <a:lnTo>
                      <a:pt x="489" y="831"/>
                    </a:lnTo>
                    <a:lnTo>
                      <a:pt x="489" y="837"/>
                    </a:lnTo>
                    <a:lnTo>
                      <a:pt x="489" y="843"/>
                    </a:lnTo>
                    <a:lnTo>
                      <a:pt x="489" y="849"/>
                    </a:lnTo>
                    <a:lnTo>
                      <a:pt x="489" y="855"/>
                    </a:lnTo>
                    <a:lnTo>
                      <a:pt x="489" y="862"/>
                    </a:lnTo>
                    <a:lnTo>
                      <a:pt x="489" y="868"/>
                    </a:lnTo>
                    <a:lnTo>
                      <a:pt x="489" y="874"/>
                    </a:lnTo>
                    <a:lnTo>
                      <a:pt x="495" y="874"/>
                    </a:lnTo>
                    <a:lnTo>
                      <a:pt x="501" y="874"/>
                    </a:lnTo>
                    <a:lnTo>
                      <a:pt x="501" y="880"/>
                    </a:lnTo>
                    <a:lnTo>
                      <a:pt x="507" y="880"/>
                    </a:lnTo>
                    <a:lnTo>
                      <a:pt x="507" y="886"/>
                    </a:lnTo>
                    <a:lnTo>
                      <a:pt x="513" y="886"/>
                    </a:lnTo>
                    <a:lnTo>
                      <a:pt x="519" y="886"/>
                    </a:lnTo>
                    <a:lnTo>
                      <a:pt x="525" y="886"/>
                    </a:lnTo>
                    <a:lnTo>
                      <a:pt x="525" y="892"/>
                    </a:lnTo>
                    <a:lnTo>
                      <a:pt x="531" y="892"/>
                    </a:lnTo>
                    <a:lnTo>
                      <a:pt x="537" y="892"/>
                    </a:lnTo>
                    <a:lnTo>
                      <a:pt x="537" y="898"/>
                    </a:lnTo>
                    <a:lnTo>
                      <a:pt x="537" y="905"/>
                    </a:lnTo>
                    <a:lnTo>
                      <a:pt x="543" y="905"/>
                    </a:lnTo>
                    <a:lnTo>
                      <a:pt x="543" y="911"/>
                    </a:lnTo>
                    <a:lnTo>
                      <a:pt x="549" y="911"/>
                    </a:lnTo>
                    <a:lnTo>
                      <a:pt x="555" y="911"/>
                    </a:lnTo>
                    <a:lnTo>
                      <a:pt x="561" y="911"/>
                    </a:lnTo>
                    <a:lnTo>
                      <a:pt x="567" y="911"/>
                    </a:lnTo>
                    <a:lnTo>
                      <a:pt x="567" y="905"/>
                    </a:lnTo>
                    <a:lnTo>
                      <a:pt x="573" y="905"/>
                    </a:lnTo>
                    <a:lnTo>
                      <a:pt x="573" y="911"/>
                    </a:lnTo>
                    <a:lnTo>
                      <a:pt x="579" y="911"/>
                    </a:lnTo>
                    <a:lnTo>
                      <a:pt x="579" y="917"/>
                    </a:lnTo>
                    <a:lnTo>
                      <a:pt x="579" y="923"/>
                    </a:lnTo>
                    <a:lnTo>
                      <a:pt x="585" y="923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79" y="935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3" y="948"/>
                    </a:lnTo>
                    <a:lnTo>
                      <a:pt x="567" y="948"/>
                    </a:lnTo>
                    <a:lnTo>
                      <a:pt x="561" y="948"/>
                    </a:lnTo>
                    <a:lnTo>
                      <a:pt x="561" y="942"/>
                    </a:lnTo>
                    <a:lnTo>
                      <a:pt x="555" y="942"/>
                    </a:lnTo>
                    <a:lnTo>
                      <a:pt x="549" y="942"/>
                    </a:lnTo>
                    <a:lnTo>
                      <a:pt x="549" y="935"/>
                    </a:lnTo>
                    <a:lnTo>
                      <a:pt x="543" y="935"/>
                    </a:lnTo>
                    <a:lnTo>
                      <a:pt x="537" y="942"/>
                    </a:lnTo>
                    <a:lnTo>
                      <a:pt x="531" y="948"/>
                    </a:lnTo>
                    <a:lnTo>
                      <a:pt x="531" y="954"/>
                    </a:lnTo>
                    <a:lnTo>
                      <a:pt x="525" y="954"/>
                    </a:lnTo>
                    <a:lnTo>
                      <a:pt x="525" y="960"/>
                    </a:lnTo>
                    <a:lnTo>
                      <a:pt x="525" y="966"/>
                    </a:lnTo>
                    <a:lnTo>
                      <a:pt x="525" y="972"/>
                    </a:lnTo>
                    <a:lnTo>
                      <a:pt x="519" y="972"/>
                    </a:lnTo>
                    <a:lnTo>
                      <a:pt x="519" y="978"/>
                    </a:lnTo>
                    <a:lnTo>
                      <a:pt x="519" y="985"/>
                    </a:lnTo>
                    <a:lnTo>
                      <a:pt x="519" y="991"/>
                    </a:lnTo>
                    <a:lnTo>
                      <a:pt x="519" y="997"/>
                    </a:lnTo>
                    <a:lnTo>
                      <a:pt x="519" y="1003"/>
                    </a:lnTo>
                    <a:lnTo>
                      <a:pt x="519" y="1009"/>
                    </a:lnTo>
                    <a:lnTo>
                      <a:pt x="513" y="1009"/>
                    </a:lnTo>
                    <a:lnTo>
                      <a:pt x="513" y="1015"/>
                    </a:lnTo>
                    <a:lnTo>
                      <a:pt x="513" y="1022"/>
                    </a:lnTo>
                    <a:lnTo>
                      <a:pt x="513" y="1028"/>
                    </a:lnTo>
                    <a:lnTo>
                      <a:pt x="513" y="1034"/>
                    </a:lnTo>
                    <a:lnTo>
                      <a:pt x="507" y="1034"/>
                    </a:lnTo>
                    <a:lnTo>
                      <a:pt x="507" y="1040"/>
                    </a:lnTo>
                    <a:lnTo>
                      <a:pt x="507" y="1046"/>
                    </a:lnTo>
                    <a:lnTo>
                      <a:pt x="507" y="1052"/>
                    </a:lnTo>
                    <a:lnTo>
                      <a:pt x="507" y="1058"/>
                    </a:lnTo>
                    <a:lnTo>
                      <a:pt x="507" y="1065"/>
                    </a:lnTo>
                    <a:lnTo>
                      <a:pt x="507" y="1071"/>
                    </a:lnTo>
                    <a:lnTo>
                      <a:pt x="501" y="1071"/>
                    </a:lnTo>
                    <a:lnTo>
                      <a:pt x="501" y="1077"/>
                    </a:lnTo>
                    <a:lnTo>
                      <a:pt x="501" y="1083"/>
                    </a:lnTo>
                    <a:lnTo>
                      <a:pt x="501" y="1089"/>
                    </a:lnTo>
                    <a:lnTo>
                      <a:pt x="495" y="1089"/>
                    </a:lnTo>
                    <a:lnTo>
                      <a:pt x="495" y="1095"/>
                    </a:lnTo>
                    <a:lnTo>
                      <a:pt x="495" y="1102"/>
                    </a:lnTo>
                    <a:lnTo>
                      <a:pt x="495" y="1108"/>
                    </a:lnTo>
                    <a:lnTo>
                      <a:pt x="495" y="1114"/>
                    </a:lnTo>
                    <a:lnTo>
                      <a:pt x="489" y="1114"/>
                    </a:lnTo>
                    <a:lnTo>
                      <a:pt x="489" y="1120"/>
                    </a:lnTo>
                    <a:lnTo>
                      <a:pt x="489" y="1126"/>
                    </a:lnTo>
                    <a:lnTo>
                      <a:pt x="489" y="1132"/>
                    </a:lnTo>
                    <a:lnTo>
                      <a:pt x="489" y="1138"/>
                    </a:lnTo>
                    <a:lnTo>
                      <a:pt x="489" y="1145"/>
                    </a:lnTo>
                    <a:lnTo>
                      <a:pt x="489" y="1151"/>
                    </a:lnTo>
                    <a:lnTo>
                      <a:pt x="483" y="1151"/>
                    </a:lnTo>
                    <a:lnTo>
                      <a:pt x="483" y="1157"/>
                    </a:lnTo>
                    <a:lnTo>
                      <a:pt x="483" y="1163"/>
                    </a:lnTo>
                    <a:lnTo>
                      <a:pt x="483" y="1169"/>
                    </a:lnTo>
                    <a:lnTo>
                      <a:pt x="483" y="1175"/>
                    </a:lnTo>
                    <a:lnTo>
                      <a:pt x="483" y="1181"/>
                    </a:lnTo>
                    <a:lnTo>
                      <a:pt x="483" y="1188"/>
                    </a:lnTo>
                    <a:lnTo>
                      <a:pt x="483" y="1194"/>
                    </a:lnTo>
                    <a:lnTo>
                      <a:pt x="483" y="1200"/>
                    </a:lnTo>
                    <a:lnTo>
                      <a:pt x="483" y="1206"/>
                    </a:lnTo>
                    <a:lnTo>
                      <a:pt x="483" y="1212"/>
                    </a:lnTo>
                    <a:lnTo>
                      <a:pt x="483" y="1218"/>
                    </a:lnTo>
                    <a:lnTo>
                      <a:pt x="483" y="1225"/>
                    </a:lnTo>
                    <a:lnTo>
                      <a:pt x="483" y="1231"/>
                    </a:lnTo>
                    <a:lnTo>
                      <a:pt x="483" y="1237"/>
                    </a:lnTo>
                    <a:lnTo>
                      <a:pt x="483" y="1243"/>
                    </a:lnTo>
                    <a:lnTo>
                      <a:pt x="483" y="1249"/>
                    </a:lnTo>
                    <a:lnTo>
                      <a:pt x="489" y="1249"/>
                    </a:lnTo>
                    <a:lnTo>
                      <a:pt x="489" y="1255"/>
                    </a:lnTo>
                    <a:lnTo>
                      <a:pt x="489" y="1261"/>
                    </a:lnTo>
                    <a:lnTo>
                      <a:pt x="489" y="1268"/>
                    </a:lnTo>
                    <a:lnTo>
                      <a:pt x="489" y="1274"/>
                    </a:lnTo>
                    <a:lnTo>
                      <a:pt x="489" y="1280"/>
                    </a:lnTo>
                    <a:lnTo>
                      <a:pt x="489" y="1286"/>
                    </a:lnTo>
                    <a:lnTo>
                      <a:pt x="495" y="1292"/>
                    </a:lnTo>
                    <a:lnTo>
                      <a:pt x="501" y="1298"/>
                    </a:lnTo>
                    <a:lnTo>
                      <a:pt x="501" y="1305"/>
                    </a:lnTo>
                    <a:lnTo>
                      <a:pt x="501" y="1311"/>
                    </a:lnTo>
                    <a:lnTo>
                      <a:pt x="501" y="1317"/>
                    </a:lnTo>
                    <a:lnTo>
                      <a:pt x="507" y="1317"/>
                    </a:lnTo>
                    <a:lnTo>
                      <a:pt x="507" y="1323"/>
                    </a:lnTo>
                    <a:lnTo>
                      <a:pt x="507" y="1329"/>
                    </a:lnTo>
                    <a:lnTo>
                      <a:pt x="513" y="1329"/>
                    </a:lnTo>
                    <a:lnTo>
                      <a:pt x="513" y="1335"/>
                    </a:lnTo>
                    <a:lnTo>
                      <a:pt x="519" y="1335"/>
                    </a:lnTo>
                    <a:lnTo>
                      <a:pt x="525" y="1335"/>
                    </a:lnTo>
                    <a:lnTo>
                      <a:pt x="531" y="1335"/>
                    </a:lnTo>
                    <a:lnTo>
                      <a:pt x="531" y="1329"/>
                    </a:lnTo>
                    <a:lnTo>
                      <a:pt x="537" y="1329"/>
                    </a:lnTo>
                    <a:lnTo>
                      <a:pt x="537" y="1335"/>
                    </a:lnTo>
                    <a:lnTo>
                      <a:pt x="543" y="1335"/>
                    </a:lnTo>
                    <a:lnTo>
                      <a:pt x="543" y="1341"/>
                    </a:lnTo>
                    <a:lnTo>
                      <a:pt x="543" y="1348"/>
                    </a:lnTo>
                    <a:lnTo>
                      <a:pt x="543" y="1354"/>
                    </a:lnTo>
                    <a:lnTo>
                      <a:pt x="543" y="1360"/>
                    </a:lnTo>
                    <a:lnTo>
                      <a:pt x="543" y="1366"/>
                    </a:lnTo>
                    <a:lnTo>
                      <a:pt x="543" y="1372"/>
                    </a:lnTo>
                    <a:lnTo>
                      <a:pt x="549" y="1372"/>
                    </a:lnTo>
                    <a:lnTo>
                      <a:pt x="549" y="1378"/>
                    </a:lnTo>
                    <a:lnTo>
                      <a:pt x="549" y="1385"/>
                    </a:lnTo>
                    <a:lnTo>
                      <a:pt x="549" y="1391"/>
                    </a:lnTo>
                    <a:lnTo>
                      <a:pt x="549" y="1397"/>
                    </a:lnTo>
                    <a:lnTo>
                      <a:pt x="549" y="1403"/>
                    </a:lnTo>
                    <a:lnTo>
                      <a:pt x="555" y="1403"/>
                    </a:lnTo>
                    <a:lnTo>
                      <a:pt x="555" y="1409"/>
                    </a:lnTo>
                    <a:lnTo>
                      <a:pt x="561" y="1409"/>
                    </a:lnTo>
                    <a:lnTo>
                      <a:pt x="561" y="1415"/>
                    </a:lnTo>
                    <a:lnTo>
                      <a:pt x="561" y="1421"/>
                    </a:lnTo>
                    <a:lnTo>
                      <a:pt x="567" y="1421"/>
                    </a:lnTo>
                    <a:lnTo>
                      <a:pt x="567" y="1428"/>
                    </a:lnTo>
                    <a:lnTo>
                      <a:pt x="567" y="1434"/>
                    </a:lnTo>
                    <a:lnTo>
                      <a:pt x="561" y="1440"/>
                    </a:lnTo>
                    <a:lnTo>
                      <a:pt x="561" y="1446"/>
                    </a:lnTo>
                    <a:lnTo>
                      <a:pt x="561" y="1452"/>
                    </a:lnTo>
                    <a:lnTo>
                      <a:pt x="555" y="1452"/>
                    </a:lnTo>
                    <a:lnTo>
                      <a:pt x="549" y="1458"/>
                    </a:lnTo>
                    <a:lnTo>
                      <a:pt x="543" y="1458"/>
                    </a:lnTo>
                    <a:lnTo>
                      <a:pt x="537" y="1458"/>
                    </a:lnTo>
                    <a:lnTo>
                      <a:pt x="531" y="1458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9" y="1465"/>
                    </a:lnTo>
                    <a:lnTo>
                      <a:pt x="519" y="1471"/>
                    </a:lnTo>
                    <a:lnTo>
                      <a:pt x="513" y="1471"/>
                    </a:lnTo>
                    <a:lnTo>
                      <a:pt x="513" y="1477"/>
                    </a:lnTo>
                    <a:lnTo>
                      <a:pt x="513" y="1483"/>
                    </a:lnTo>
                    <a:lnTo>
                      <a:pt x="513" y="1489"/>
                    </a:lnTo>
                    <a:lnTo>
                      <a:pt x="513" y="1495"/>
                    </a:lnTo>
                    <a:lnTo>
                      <a:pt x="507" y="1495"/>
                    </a:lnTo>
                    <a:lnTo>
                      <a:pt x="507" y="1501"/>
                    </a:lnTo>
                    <a:lnTo>
                      <a:pt x="507" y="1508"/>
                    </a:lnTo>
                    <a:lnTo>
                      <a:pt x="507" y="1514"/>
                    </a:lnTo>
                    <a:lnTo>
                      <a:pt x="507" y="1520"/>
                    </a:lnTo>
                    <a:lnTo>
                      <a:pt x="507" y="1526"/>
                    </a:lnTo>
                    <a:lnTo>
                      <a:pt x="513" y="1526"/>
                    </a:lnTo>
                    <a:lnTo>
                      <a:pt x="513" y="1532"/>
                    </a:lnTo>
                    <a:lnTo>
                      <a:pt x="519" y="1545"/>
                    </a:lnTo>
                    <a:lnTo>
                      <a:pt x="525" y="1551"/>
                    </a:lnTo>
                    <a:lnTo>
                      <a:pt x="531" y="1551"/>
                    </a:lnTo>
                    <a:lnTo>
                      <a:pt x="525" y="1551"/>
                    </a:lnTo>
                    <a:lnTo>
                      <a:pt x="525" y="1557"/>
                    </a:lnTo>
                    <a:lnTo>
                      <a:pt x="525" y="1563"/>
                    </a:lnTo>
                    <a:lnTo>
                      <a:pt x="525" y="1569"/>
                    </a:lnTo>
                    <a:lnTo>
                      <a:pt x="531" y="1569"/>
                    </a:lnTo>
                    <a:lnTo>
                      <a:pt x="531" y="1575"/>
                    </a:lnTo>
                    <a:lnTo>
                      <a:pt x="537" y="1575"/>
                    </a:lnTo>
                    <a:lnTo>
                      <a:pt x="537" y="1581"/>
                    </a:lnTo>
                    <a:lnTo>
                      <a:pt x="531" y="1581"/>
                    </a:lnTo>
                    <a:lnTo>
                      <a:pt x="525" y="1581"/>
                    </a:lnTo>
                    <a:lnTo>
                      <a:pt x="525" y="1575"/>
                    </a:lnTo>
                    <a:lnTo>
                      <a:pt x="519" y="1575"/>
                    </a:lnTo>
                    <a:lnTo>
                      <a:pt x="519" y="1581"/>
                    </a:lnTo>
                    <a:lnTo>
                      <a:pt x="513" y="1581"/>
                    </a:lnTo>
                    <a:lnTo>
                      <a:pt x="513" y="1588"/>
                    </a:lnTo>
                    <a:lnTo>
                      <a:pt x="513" y="1594"/>
                    </a:lnTo>
                    <a:lnTo>
                      <a:pt x="507" y="1594"/>
                    </a:lnTo>
                    <a:lnTo>
                      <a:pt x="501" y="1594"/>
                    </a:lnTo>
                    <a:lnTo>
                      <a:pt x="501" y="1600"/>
                    </a:lnTo>
                    <a:lnTo>
                      <a:pt x="501" y="1606"/>
                    </a:lnTo>
                    <a:lnTo>
                      <a:pt x="501" y="1612"/>
                    </a:lnTo>
                    <a:lnTo>
                      <a:pt x="495" y="1612"/>
                    </a:lnTo>
                    <a:lnTo>
                      <a:pt x="489" y="1612"/>
                    </a:lnTo>
                    <a:lnTo>
                      <a:pt x="489" y="1618"/>
                    </a:lnTo>
                    <a:lnTo>
                      <a:pt x="489" y="1624"/>
                    </a:lnTo>
                    <a:lnTo>
                      <a:pt x="489" y="1631"/>
                    </a:lnTo>
                    <a:lnTo>
                      <a:pt x="489" y="1637"/>
                    </a:lnTo>
                    <a:lnTo>
                      <a:pt x="489" y="1643"/>
                    </a:lnTo>
                    <a:lnTo>
                      <a:pt x="495" y="1643"/>
                    </a:lnTo>
                    <a:lnTo>
                      <a:pt x="495" y="1649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501" y="1661"/>
                    </a:lnTo>
                    <a:lnTo>
                      <a:pt x="501" y="1668"/>
                    </a:lnTo>
                    <a:lnTo>
                      <a:pt x="495" y="1668"/>
                    </a:lnTo>
                    <a:lnTo>
                      <a:pt x="495" y="1674"/>
                    </a:lnTo>
                    <a:lnTo>
                      <a:pt x="495" y="1680"/>
                    </a:lnTo>
                    <a:lnTo>
                      <a:pt x="489" y="1680"/>
                    </a:lnTo>
                    <a:lnTo>
                      <a:pt x="489" y="1686"/>
                    </a:lnTo>
                    <a:lnTo>
                      <a:pt x="489" y="1692"/>
                    </a:lnTo>
                    <a:lnTo>
                      <a:pt x="495" y="1692"/>
                    </a:lnTo>
                    <a:lnTo>
                      <a:pt x="495" y="1698"/>
                    </a:lnTo>
                    <a:lnTo>
                      <a:pt x="489" y="1698"/>
                    </a:lnTo>
                    <a:lnTo>
                      <a:pt x="489" y="1704"/>
                    </a:lnTo>
                    <a:lnTo>
                      <a:pt x="495" y="1704"/>
                    </a:lnTo>
                    <a:lnTo>
                      <a:pt x="495" y="1711"/>
                    </a:lnTo>
                    <a:lnTo>
                      <a:pt x="495" y="1717"/>
                    </a:lnTo>
                    <a:lnTo>
                      <a:pt x="489" y="1717"/>
                    </a:lnTo>
                    <a:lnTo>
                      <a:pt x="489" y="1723"/>
                    </a:lnTo>
                    <a:lnTo>
                      <a:pt x="489" y="1729"/>
                    </a:lnTo>
                    <a:lnTo>
                      <a:pt x="483" y="1735"/>
                    </a:lnTo>
                    <a:lnTo>
                      <a:pt x="477" y="1735"/>
                    </a:lnTo>
                    <a:lnTo>
                      <a:pt x="477" y="1741"/>
                    </a:lnTo>
                    <a:lnTo>
                      <a:pt x="471" y="1741"/>
                    </a:lnTo>
                    <a:lnTo>
                      <a:pt x="464" y="1741"/>
                    </a:lnTo>
                    <a:lnTo>
                      <a:pt x="464" y="1748"/>
                    </a:lnTo>
                    <a:lnTo>
                      <a:pt x="458" y="1748"/>
                    </a:lnTo>
                    <a:lnTo>
                      <a:pt x="458" y="1754"/>
                    </a:lnTo>
                    <a:lnTo>
                      <a:pt x="452" y="1754"/>
                    </a:lnTo>
                    <a:lnTo>
                      <a:pt x="458" y="1754"/>
                    </a:lnTo>
                    <a:lnTo>
                      <a:pt x="452" y="1760"/>
                    </a:lnTo>
                    <a:lnTo>
                      <a:pt x="458" y="1766"/>
                    </a:lnTo>
                    <a:lnTo>
                      <a:pt x="452" y="1766"/>
                    </a:lnTo>
                    <a:lnTo>
                      <a:pt x="452" y="1772"/>
                    </a:lnTo>
                    <a:lnTo>
                      <a:pt x="452" y="1778"/>
                    </a:lnTo>
                    <a:lnTo>
                      <a:pt x="452" y="1784"/>
                    </a:lnTo>
                    <a:lnTo>
                      <a:pt x="446" y="1784"/>
                    </a:lnTo>
                    <a:lnTo>
                      <a:pt x="446" y="1791"/>
                    </a:lnTo>
                    <a:lnTo>
                      <a:pt x="446" y="1797"/>
                    </a:lnTo>
                    <a:lnTo>
                      <a:pt x="446" y="1803"/>
                    </a:lnTo>
                    <a:lnTo>
                      <a:pt x="446" y="1809"/>
                    </a:lnTo>
                    <a:lnTo>
                      <a:pt x="446" y="1815"/>
                    </a:lnTo>
                    <a:lnTo>
                      <a:pt x="452" y="1815"/>
                    </a:lnTo>
                    <a:lnTo>
                      <a:pt x="452" y="1821"/>
                    </a:lnTo>
                    <a:lnTo>
                      <a:pt x="452" y="1828"/>
                    </a:lnTo>
                    <a:lnTo>
                      <a:pt x="452" y="1834"/>
                    </a:lnTo>
                    <a:lnTo>
                      <a:pt x="452" y="1840"/>
                    </a:lnTo>
                    <a:lnTo>
                      <a:pt x="446" y="1840"/>
                    </a:lnTo>
                    <a:lnTo>
                      <a:pt x="446" y="1846"/>
                    </a:lnTo>
                    <a:lnTo>
                      <a:pt x="440" y="1846"/>
                    </a:lnTo>
                    <a:lnTo>
                      <a:pt x="446" y="1852"/>
                    </a:lnTo>
                    <a:lnTo>
                      <a:pt x="446" y="1858"/>
                    </a:lnTo>
                    <a:lnTo>
                      <a:pt x="440" y="1858"/>
                    </a:lnTo>
                    <a:lnTo>
                      <a:pt x="440" y="1852"/>
                    </a:lnTo>
                    <a:lnTo>
                      <a:pt x="434" y="1852"/>
                    </a:lnTo>
                    <a:lnTo>
                      <a:pt x="440" y="1858"/>
                    </a:lnTo>
                    <a:lnTo>
                      <a:pt x="434" y="1858"/>
                    </a:lnTo>
                    <a:lnTo>
                      <a:pt x="434" y="1852"/>
                    </a:lnTo>
                    <a:lnTo>
                      <a:pt x="428" y="1846"/>
                    </a:lnTo>
                    <a:lnTo>
                      <a:pt x="428" y="1852"/>
                    </a:lnTo>
                    <a:lnTo>
                      <a:pt x="422" y="1852"/>
                    </a:lnTo>
                    <a:lnTo>
                      <a:pt x="416" y="1852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22" y="1864"/>
                    </a:lnTo>
                    <a:lnTo>
                      <a:pt x="422" y="1871"/>
                    </a:lnTo>
                    <a:lnTo>
                      <a:pt x="416" y="1871"/>
                    </a:lnTo>
                    <a:lnTo>
                      <a:pt x="416" y="1864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10" y="1864"/>
                    </a:lnTo>
                    <a:lnTo>
                      <a:pt x="410" y="1871"/>
                    </a:lnTo>
                    <a:lnTo>
                      <a:pt x="410" y="1877"/>
                    </a:lnTo>
                    <a:lnTo>
                      <a:pt x="404" y="1877"/>
                    </a:lnTo>
                    <a:lnTo>
                      <a:pt x="404" y="1883"/>
                    </a:lnTo>
                    <a:lnTo>
                      <a:pt x="404" y="1889"/>
                    </a:lnTo>
                    <a:lnTo>
                      <a:pt x="398" y="1889"/>
                    </a:lnTo>
                    <a:lnTo>
                      <a:pt x="404" y="1889"/>
                    </a:lnTo>
                    <a:lnTo>
                      <a:pt x="404" y="1883"/>
                    </a:lnTo>
                    <a:lnTo>
                      <a:pt x="398" y="1883"/>
                    </a:lnTo>
                    <a:lnTo>
                      <a:pt x="398" y="1889"/>
                    </a:lnTo>
                    <a:lnTo>
                      <a:pt x="398" y="1895"/>
                    </a:lnTo>
                    <a:lnTo>
                      <a:pt x="398" y="1901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2" y="1914"/>
                    </a:lnTo>
                    <a:lnTo>
                      <a:pt x="392" y="1908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2" y="1895"/>
                    </a:lnTo>
                    <a:lnTo>
                      <a:pt x="392" y="1901"/>
                    </a:lnTo>
                    <a:lnTo>
                      <a:pt x="386" y="1901"/>
                    </a:lnTo>
                    <a:lnTo>
                      <a:pt x="392" y="1901"/>
                    </a:lnTo>
                    <a:lnTo>
                      <a:pt x="392" y="1908"/>
                    </a:lnTo>
                    <a:lnTo>
                      <a:pt x="386" y="1914"/>
                    </a:lnTo>
                    <a:lnTo>
                      <a:pt x="386" y="1920"/>
                    </a:lnTo>
                    <a:lnTo>
                      <a:pt x="392" y="1914"/>
                    </a:lnTo>
                    <a:lnTo>
                      <a:pt x="392" y="1920"/>
                    </a:lnTo>
                    <a:lnTo>
                      <a:pt x="398" y="1920"/>
                    </a:lnTo>
                    <a:lnTo>
                      <a:pt x="398" y="1914"/>
                    </a:lnTo>
                    <a:lnTo>
                      <a:pt x="392" y="1914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20"/>
                    </a:lnTo>
                    <a:lnTo>
                      <a:pt x="392" y="1920"/>
                    </a:lnTo>
                    <a:lnTo>
                      <a:pt x="386" y="1920"/>
                    </a:lnTo>
                    <a:lnTo>
                      <a:pt x="380" y="1926"/>
                    </a:lnTo>
                    <a:lnTo>
                      <a:pt x="386" y="1926"/>
                    </a:lnTo>
                    <a:lnTo>
                      <a:pt x="386" y="1932"/>
                    </a:lnTo>
                    <a:lnTo>
                      <a:pt x="380" y="1932"/>
                    </a:lnTo>
                    <a:lnTo>
                      <a:pt x="380" y="1926"/>
                    </a:lnTo>
                    <a:lnTo>
                      <a:pt x="374" y="1926"/>
                    </a:lnTo>
                    <a:lnTo>
                      <a:pt x="374" y="1920"/>
                    </a:lnTo>
                    <a:lnTo>
                      <a:pt x="368" y="1920"/>
                    </a:lnTo>
                    <a:lnTo>
                      <a:pt x="368" y="1926"/>
                    </a:lnTo>
                    <a:lnTo>
                      <a:pt x="362" y="1926"/>
                    </a:lnTo>
                    <a:lnTo>
                      <a:pt x="356" y="1926"/>
                    </a:lnTo>
                    <a:lnTo>
                      <a:pt x="356" y="1920"/>
                    </a:lnTo>
                    <a:lnTo>
                      <a:pt x="356" y="1914"/>
                    </a:lnTo>
                    <a:lnTo>
                      <a:pt x="356" y="1920"/>
                    </a:lnTo>
                    <a:lnTo>
                      <a:pt x="350" y="1920"/>
                    </a:lnTo>
                    <a:lnTo>
                      <a:pt x="356" y="1926"/>
                    </a:lnTo>
                    <a:lnTo>
                      <a:pt x="362" y="1926"/>
                    </a:lnTo>
                    <a:lnTo>
                      <a:pt x="368" y="1926"/>
                    </a:lnTo>
                    <a:lnTo>
                      <a:pt x="374" y="1926"/>
                    </a:lnTo>
                    <a:lnTo>
                      <a:pt x="374" y="1932"/>
                    </a:lnTo>
                    <a:lnTo>
                      <a:pt x="374" y="1938"/>
                    </a:lnTo>
                    <a:lnTo>
                      <a:pt x="380" y="1938"/>
                    </a:lnTo>
                    <a:lnTo>
                      <a:pt x="380" y="1944"/>
                    </a:lnTo>
                    <a:lnTo>
                      <a:pt x="374" y="1944"/>
                    </a:lnTo>
                    <a:lnTo>
                      <a:pt x="374" y="1938"/>
                    </a:lnTo>
                    <a:lnTo>
                      <a:pt x="374" y="1944"/>
                    </a:lnTo>
                    <a:lnTo>
                      <a:pt x="368" y="1944"/>
                    </a:lnTo>
                    <a:lnTo>
                      <a:pt x="368" y="1938"/>
                    </a:lnTo>
                    <a:lnTo>
                      <a:pt x="368" y="1932"/>
                    </a:lnTo>
                    <a:lnTo>
                      <a:pt x="362" y="1932"/>
                    </a:lnTo>
                    <a:lnTo>
                      <a:pt x="362" y="1938"/>
                    </a:lnTo>
                    <a:lnTo>
                      <a:pt x="356" y="1938"/>
                    </a:lnTo>
                    <a:lnTo>
                      <a:pt x="362" y="1938"/>
                    </a:lnTo>
                    <a:lnTo>
                      <a:pt x="362" y="1944"/>
                    </a:lnTo>
                    <a:lnTo>
                      <a:pt x="362" y="1951"/>
                    </a:lnTo>
                    <a:lnTo>
                      <a:pt x="362" y="1944"/>
                    </a:lnTo>
                    <a:lnTo>
                      <a:pt x="368" y="1944"/>
                    </a:lnTo>
                    <a:lnTo>
                      <a:pt x="368" y="1951"/>
                    </a:lnTo>
                    <a:lnTo>
                      <a:pt x="374" y="1951"/>
                    </a:lnTo>
                    <a:lnTo>
                      <a:pt x="374" y="1944"/>
                    </a:lnTo>
                    <a:lnTo>
                      <a:pt x="374" y="1951"/>
                    </a:lnTo>
                    <a:lnTo>
                      <a:pt x="368" y="1951"/>
                    </a:lnTo>
                    <a:lnTo>
                      <a:pt x="362" y="1951"/>
                    </a:lnTo>
                    <a:lnTo>
                      <a:pt x="368" y="1951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74" y="1963"/>
                    </a:lnTo>
                    <a:lnTo>
                      <a:pt x="380" y="1963"/>
                    </a:lnTo>
                    <a:lnTo>
                      <a:pt x="380" y="1957"/>
                    </a:lnTo>
                    <a:lnTo>
                      <a:pt x="386" y="1951"/>
                    </a:lnTo>
                    <a:lnTo>
                      <a:pt x="386" y="1957"/>
                    </a:lnTo>
                    <a:lnTo>
                      <a:pt x="380" y="1957"/>
                    </a:lnTo>
                    <a:lnTo>
                      <a:pt x="380" y="1963"/>
                    </a:lnTo>
                    <a:lnTo>
                      <a:pt x="374" y="1963"/>
                    </a:lnTo>
                    <a:lnTo>
                      <a:pt x="368" y="1963"/>
                    </a:lnTo>
                    <a:lnTo>
                      <a:pt x="368" y="1969"/>
                    </a:lnTo>
                    <a:lnTo>
                      <a:pt x="362" y="1969"/>
                    </a:lnTo>
                    <a:lnTo>
                      <a:pt x="368" y="1969"/>
                    </a:lnTo>
                    <a:lnTo>
                      <a:pt x="368" y="1963"/>
                    </a:lnTo>
                    <a:lnTo>
                      <a:pt x="362" y="1963"/>
                    </a:lnTo>
                    <a:lnTo>
                      <a:pt x="362" y="1957"/>
                    </a:lnTo>
                    <a:lnTo>
                      <a:pt x="356" y="1957"/>
                    </a:lnTo>
                    <a:lnTo>
                      <a:pt x="356" y="1963"/>
                    </a:lnTo>
                    <a:lnTo>
                      <a:pt x="350" y="1963"/>
                    </a:lnTo>
                    <a:lnTo>
                      <a:pt x="350" y="1969"/>
                    </a:lnTo>
                    <a:lnTo>
                      <a:pt x="350" y="1975"/>
                    </a:lnTo>
                    <a:lnTo>
                      <a:pt x="350" y="1981"/>
                    </a:lnTo>
                    <a:lnTo>
                      <a:pt x="350" y="1987"/>
                    </a:lnTo>
                    <a:lnTo>
                      <a:pt x="350" y="1994"/>
                    </a:lnTo>
                    <a:lnTo>
                      <a:pt x="344" y="2000"/>
                    </a:lnTo>
                    <a:lnTo>
                      <a:pt x="338" y="1994"/>
                    </a:lnTo>
                    <a:lnTo>
                      <a:pt x="338" y="2000"/>
                    </a:lnTo>
                    <a:lnTo>
                      <a:pt x="344" y="2000"/>
                    </a:lnTo>
                    <a:lnTo>
                      <a:pt x="344" y="2006"/>
                    </a:lnTo>
                    <a:lnTo>
                      <a:pt x="344" y="2012"/>
                    </a:lnTo>
                    <a:lnTo>
                      <a:pt x="338" y="2012"/>
                    </a:lnTo>
                    <a:lnTo>
                      <a:pt x="338" y="2018"/>
                    </a:lnTo>
                    <a:lnTo>
                      <a:pt x="332" y="2018"/>
                    </a:lnTo>
                    <a:lnTo>
                      <a:pt x="332" y="2024"/>
                    </a:lnTo>
                    <a:lnTo>
                      <a:pt x="332" y="2018"/>
                    </a:lnTo>
                    <a:lnTo>
                      <a:pt x="332" y="2012"/>
                    </a:lnTo>
                    <a:lnTo>
                      <a:pt x="326" y="2012"/>
                    </a:lnTo>
                    <a:lnTo>
                      <a:pt x="320" y="2012"/>
                    </a:lnTo>
                    <a:lnTo>
                      <a:pt x="320" y="2018"/>
                    </a:lnTo>
                    <a:lnTo>
                      <a:pt x="314" y="2018"/>
                    </a:lnTo>
                    <a:lnTo>
                      <a:pt x="314" y="2012"/>
                    </a:lnTo>
                    <a:lnTo>
                      <a:pt x="314" y="2018"/>
                    </a:lnTo>
                    <a:lnTo>
                      <a:pt x="308" y="2018"/>
                    </a:lnTo>
                    <a:lnTo>
                      <a:pt x="308" y="2024"/>
                    </a:lnTo>
                    <a:lnTo>
                      <a:pt x="301" y="2024"/>
                    </a:lnTo>
                    <a:lnTo>
                      <a:pt x="301" y="2031"/>
                    </a:lnTo>
                    <a:lnTo>
                      <a:pt x="308" y="2031"/>
                    </a:lnTo>
                    <a:lnTo>
                      <a:pt x="308" y="2037"/>
                    </a:lnTo>
                    <a:lnTo>
                      <a:pt x="308" y="2043"/>
                    </a:lnTo>
                    <a:lnTo>
                      <a:pt x="301" y="2043"/>
                    </a:lnTo>
                    <a:lnTo>
                      <a:pt x="301" y="2037"/>
                    </a:lnTo>
                    <a:lnTo>
                      <a:pt x="295" y="2037"/>
                    </a:lnTo>
                    <a:lnTo>
                      <a:pt x="295" y="2043"/>
                    </a:lnTo>
                    <a:lnTo>
                      <a:pt x="295" y="2037"/>
                    </a:lnTo>
                    <a:lnTo>
                      <a:pt x="289" y="2037"/>
                    </a:lnTo>
                    <a:lnTo>
                      <a:pt x="289" y="2043"/>
                    </a:lnTo>
                    <a:lnTo>
                      <a:pt x="295" y="2043"/>
                    </a:lnTo>
                    <a:lnTo>
                      <a:pt x="295" y="2049"/>
                    </a:lnTo>
                    <a:lnTo>
                      <a:pt x="289" y="2049"/>
                    </a:lnTo>
                    <a:lnTo>
                      <a:pt x="289" y="2055"/>
                    </a:lnTo>
                    <a:lnTo>
                      <a:pt x="283" y="2055"/>
                    </a:lnTo>
                    <a:lnTo>
                      <a:pt x="277" y="2055"/>
                    </a:lnTo>
                    <a:lnTo>
                      <a:pt x="277" y="2061"/>
                    </a:lnTo>
                    <a:lnTo>
                      <a:pt x="271" y="2061"/>
                    </a:lnTo>
                    <a:lnTo>
                      <a:pt x="265" y="2061"/>
                    </a:lnTo>
                    <a:lnTo>
                      <a:pt x="259" y="2061"/>
                    </a:lnTo>
                    <a:lnTo>
                      <a:pt x="259" y="2067"/>
                    </a:lnTo>
                    <a:lnTo>
                      <a:pt x="265" y="2067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65" y="2080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80"/>
                    </a:lnTo>
                    <a:lnTo>
                      <a:pt x="265" y="2080"/>
                    </a:lnTo>
                    <a:lnTo>
                      <a:pt x="265" y="2074"/>
                    </a:lnTo>
                    <a:lnTo>
                      <a:pt x="259" y="2080"/>
                    </a:lnTo>
                    <a:lnTo>
                      <a:pt x="259" y="2086"/>
                    </a:lnTo>
                    <a:lnTo>
                      <a:pt x="253" y="2086"/>
                    </a:lnTo>
                    <a:lnTo>
                      <a:pt x="259" y="2086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92"/>
                    </a:lnTo>
                    <a:lnTo>
                      <a:pt x="259" y="2098"/>
                    </a:lnTo>
                    <a:lnTo>
                      <a:pt x="253" y="2098"/>
                    </a:lnTo>
                    <a:lnTo>
                      <a:pt x="247" y="2098"/>
                    </a:lnTo>
                    <a:lnTo>
                      <a:pt x="247" y="2104"/>
                    </a:lnTo>
                    <a:lnTo>
                      <a:pt x="241" y="2104"/>
                    </a:lnTo>
                    <a:lnTo>
                      <a:pt x="247" y="2098"/>
                    </a:lnTo>
                    <a:lnTo>
                      <a:pt x="247" y="2092"/>
                    </a:lnTo>
                    <a:lnTo>
                      <a:pt x="247" y="2086"/>
                    </a:lnTo>
                    <a:lnTo>
                      <a:pt x="247" y="2080"/>
                    </a:lnTo>
                    <a:lnTo>
                      <a:pt x="247" y="2074"/>
                    </a:lnTo>
                    <a:lnTo>
                      <a:pt x="253" y="2074"/>
                    </a:lnTo>
                    <a:lnTo>
                      <a:pt x="253" y="2080"/>
                    </a:lnTo>
                    <a:lnTo>
                      <a:pt x="259" y="2080"/>
                    </a:lnTo>
                    <a:lnTo>
                      <a:pt x="259" y="2074"/>
                    </a:lnTo>
                    <a:lnTo>
                      <a:pt x="253" y="2067"/>
                    </a:lnTo>
                    <a:lnTo>
                      <a:pt x="253" y="2061"/>
                    </a:lnTo>
                    <a:lnTo>
                      <a:pt x="253" y="2055"/>
                    </a:lnTo>
                    <a:lnTo>
                      <a:pt x="247" y="2055"/>
                    </a:lnTo>
                    <a:lnTo>
                      <a:pt x="247" y="2049"/>
                    </a:lnTo>
                    <a:lnTo>
                      <a:pt x="247" y="2055"/>
                    </a:lnTo>
                    <a:lnTo>
                      <a:pt x="253" y="2055"/>
                    </a:lnTo>
                    <a:lnTo>
                      <a:pt x="253" y="2049"/>
                    </a:lnTo>
                    <a:lnTo>
                      <a:pt x="253" y="2043"/>
                    </a:lnTo>
                    <a:lnTo>
                      <a:pt x="247" y="2043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37"/>
                    </a:lnTo>
                    <a:lnTo>
                      <a:pt x="235" y="2037"/>
                    </a:lnTo>
                    <a:lnTo>
                      <a:pt x="235" y="2043"/>
                    </a:lnTo>
                    <a:lnTo>
                      <a:pt x="235" y="2037"/>
                    </a:lnTo>
                    <a:lnTo>
                      <a:pt x="235" y="2031"/>
                    </a:lnTo>
                    <a:lnTo>
                      <a:pt x="241" y="2031"/>
                    </a:lnTo>
                    <a:lnTo>
                      <a:pt x="241" y="2024"/>
                    </a:lnTo>
                    <a:lnTo>
                      <a:pt x="235" y="2024"/>
                    </a:lnTo>
                    <a:lnTo>
                      <a:pt x="235" y="2031"/>
                    </a:lnTo>
                    <a:lnTo>
                      <a:pt x="229" y="2031"/>
                    </a:lnTo>
                    <a:lnTo>
                      <a:pt x="229" y="2037"/>
                    </a:lnTo>
                    <a:lnTo>
                      <a:pt x="229" y="2031"/>
                    </a:lnTo>
                    <a:lnTo>
                      <a:pt x="223" y="2031"/>
                    </a:lnTo>
                    <a:lnTo>
                      <a:pt x="223" y="2037"/>
                    </a:lnTo>
                    <a:lnTo>
                      <a:pt x="229" y="2037"/>
                    </a:lnTo>
                    <a:lnTo>
                      <a:pt x="235" y="2043"/>
                    </a:lnTo>
                    <a:lnTo>
                      <a:pt x="235" y="2049"/>
                    </a:lnTo>
                    <a:lnTo>
                      <a:pt x="241" y="2049"/>
                    </a:lnTo>
                    <a:lnTo>
                      <a:pt x="235" y="2049"/>
                    </a:lnTo>
                    <a:lnTo>
                      <a:pt x="229" y="2049"/>
                    </a:lnTo>
                    <a:lnTo>
                      <a:pt x="229" y="2055"/>
                    </a:lnTo>
                    <a:lnTo>
                      <a:pt x="235" y="2055"/>
                    </a:lnTo>
                    <a:lnTo>
                      <a:pt x="235" y="2061"/>
                    </a:lnTo>
                    <a:lnTo>
                      <a:pt x="229" y="2061"/>
                    </a:lnTo>
                    <a:lnTo>
                      <a:pt x="229" y="2067"/>
                    </a:lnTo>
                    <a:lnTo>
                      <a:pt x="229" y="2061"/>
                    </a:lnTo>
                    <a:lnTo>
                      <a:pt x="223" y="2061"/>
                    </a:lnTo>
                    <a:lnTo>
                      <a:pt x="223" y="2067"/>
                    </a:lnTo>
                    <a:lnTo>
                      <a:pt x="217" y="2067"/>
                    </a:lnTo>
                    <a:lnTo>
                      <a:pt x="211" y="2067"/>
                    </a:lnTo>
                    <a:lnTo>
                      <a:pt x="205" y="2067"/>
                    </a:lnTo>
                    <a:lnTo>
                      <a:pt x="205" y="2061"/>
                    </a:lnTo>
                    <a:lnTo>
                      <a:pt x="199" y="2061"/>
                    </a:lnTo>
                    <a:lnTo>
                      <a:pt x="193" y="2061"/>
                    </a:lnTo>
                    <a:lnTo>
                      <a:pt x="193" y="2067"/>
                    </a:lnTo>
                    <a:lnTo>
                      <a:pt x="199" y="2067"/>
                    </a:lnTo>
                    <a:lnTo>
                      <a:pt x="193" y="2067"/>
                    </a:lnTo>
                    <a:lnTo>
                      <a:pt x="193" y="2074"/>
                    </a:lnTo>
                    <a:lnTo>
                      <a:pt x="193" y="2067"/>
                    </a:lnTo>
                    <a:lnTo>
                      <a:pt x="187" y="2067"/>
                    </a:lnTo>
                    <a:lnTo>
                      <a:pt x="187" y="2061"/>
                    </a:lnTo>
                    <a:lnTo>
                      <a:pt x="181" y="2061"/>
                    </a:lnTo>
                    <a:lnTo>
                      <a:pt x="181" y="2055"/>
                    </a:lnTo>
                    <a:lnTo>
                      <a:pt x="181" y="2049"/>
                    </a:lnTo>
                    <a:lnTo>
                      <a:pt x="181" y="2055"/>
                    </a:lnTo>
                    <a:lnTo>
                      <a:pt x="187" y="2055"/>
                    </a:lnTo>
                    <a:lnTo>
                      <a:pt x="187" y="2049"/>
                    </a:lnTo>
                    <a:lnTo>
                      <a:pt x="193" y="2049"/>
                    </a:lnTo>
                    <a:lnTo>
                      <a:pt x="193" y="2043"/>
                    </a:lnTo>
                    <a:lnTo>
                      <a:pt x="193" y="2037"/>
                    </a:lnTo>
                    <a:lnTo>
                      <a:pt x="193" y="2031"/>
                    </a:lnTo>
                    <a:lnTo>
                      <a:pt x="193" y="2024"/>
                    </a:lnTo>
                    <a:lnTo>
                      <a:pt x="193" y="2018"/>
                    </a:lnTo>
                    <a:lnTo>
                      <a:pt x="199" y="2012"/>
                    </a:lnTo>
                    <a:lnTo>
                      <a:pt x="193" y="2012"/>
                    </a:lnTo>
                    <a:lnTo>
                      <a:pt x="187" y="2012"/>
                    </a:lnTo>
                    <a:lnTo>
                      <a:pt x="181" y="2012"/>
                    </a:lnTo>
                    <a:lnTo>
                      <a:pt x="175" y="2012"/>
                    </a:lnTo>
                    <a:lnTo>
                      <a:pt x="169" y="2012"/>
                    </a:lnTo>
                    <a:lnTo>
                      <a:pt x="163" y="2012"/>
                    </a:lnTo>
                    <a:lnTo>
                      <a:pt x="169" y="2012"/>
                    </a:lnTo>
                    <a:lnTo>
                      <a:pt x="169" y="2018"/>
                    </a:lnTo>
                    <a:lnTo>
                      <a:pt x="175" y="2018"/>
                    </a:lnTo>
                    <a:lnTo>
                      <a:pt x="181" y="2018"/>
                    </a:lnTo>
                    <a:lnTo>
                      <a:pt x="187" y="2018"/>
                    </a:lnTo>
                    <a:lnTo>
                      <a:pt x="187" y="2024"/>
                    </a:lnTo>
                    <a:lnTo>
                      <a:pt x="181" y="2024"/>
                    </a:lnTo>
                    <a:lnTo>
                      <a:pt x="181" y="2031"/>
                    </a:lnTo>
                    <a:lnTo>
                      <a:pt x="175" y="2031"/>
                    </a:lnTo>
                    <a:lnTo>
                      <a:pt x="175" y="2037"/>
                    </a:lnTo>
                    <a:lnTo>
                      <a:pt x="181" y="2037"/>
                    </a:lnTo>
                    <a:lnTo>
                      <a:pt x="181" y="2043"/>
                    </a:lnTo>
                    <a:lnTo>
                      <a:pt x="187" y="2043"/>
                    </a:lnTo>
                    <a:lnTo>
                      <a:pt x="181" y="2043"/>
                    </a:lnTo>
                    <a:lnTo>
                      <a:pt x="181" y="2037"/>
                    </a:lnTo>
                    <a:lnTo>
                      <a:pt x="175" y="2037"/>
                    </a:lnTo>
                    <a:lnTo>
                      <a:pt x="175" y="2043"/>
                    </a:lnTo>
                    <a:lnTo>
                      <a:pt x="169" y="2043"/>
                    </a:lnTo>
                    <a:lnTo>
                      <a:pt x="163" y="2037"/>
                    </a:lnTo>
                    <a:lnTo>
                      <a:pt x="169" y="2037"/>
                    </a:lnTo>
                    <a:lnTo>
                      <a:pt x="163" y="2037"/>
                    </a:lnTo>
                    <a:lnTo>
                      <a:pt x="157" y="2037"/>
                    </a:lnTo>
                    <a:lnTo>
                      <a:pt x="157" y="2031"/>
                    </a:lnTo>
                    <a:lnTo>
                      <a:pt x="157" y="2024"/>
                    </a:lnTo>
                    <a:lnTo>
                      <a:pt x="151" y="2024"/>
                    </a:lnTo>
                    <a:lnTo>
                      <a:pt x="151" y="2031"/>
                    </a:lnTo>
                    <a:lnTo>
                      <a:pt x="151" y="2037"/>
                    </a:lnTo>
                    <a:lnTo>
                      <a:pt x="151" y="2043"/>
                    </a:lnTo>
                    <a:lnTo>
                      <a:pt x="157" y="2043"/>
                    </a:lnTo>
                    <a:lnTo>
                      <a:pt x="157" y="2037"/>
                    </a:lnTo>
                    <a:lnTo>
                      <a:pt x="157" y="2043"/>
                    </a:lnTo>
                    <a:lnTo>
                      <a:pt x="163" y="2043"/>
                    </a:lnTo>
                    <a:lnTo>
                      <a:pt x="163" y="2049"/>
                    </a:lnTo>
                    <a:lnTo>
                      <a:pt x="163" y="2055"/>
                    </a:lnTo>
                    <a:lnTo>
                      <a:pt x="169" y="2055"/>
                    </a:lnTo>
                    <a:lnTo>
                      <a:pt x="169" y="2061"/>
                    </a:lnTo>
                    <a:lnTo>
                      <a:pt x="169" y="2067"/>
                    </a:lnTo>
                    <a:lnTo>
                      <a:pt x="163" y="2067"/>
                    </a:lnTo>
                    <a:lnTo>
                      <a:pt x="163" y="2074"/>
                    </a:lnTo>
                    <a:lnTo>
                      <a:pt x="163" y="2080"/>
                    </a:lnTo>
                    <a:lnTo>
                      <a:pt x="163" y="2074"/>
                    </a:lnTo>
                    <a:lnTo>
                      <a:pt x="169" y="2074"/>
                    </a:lnTo>
                    <a:lnTo>
                      <a:pt x="175" y="2074"/>
                    </a:lnTo>
                    <a:lnTo>
                      <a:pt x="181" y="2074"/>
                    </a:lnTo>
                    <a:lnTo>
                      <a:pt x="187" y="2074"/>
                    </a:lnTo>
                    <a:lnTo>
                      <a:pt x="187" y="2080"/>
                    </a:lnTo>
                    <a:lnTo>
                      <a:pt x="187" y="2086"/>
                    </a:lnTo>
                    <a:lnTo>
                      <a:pt x="181" y="2086"/>
                    </a:lnTo>
                    <a:lnTo>
                      <a:pt x="181" y="2092"/>
                    </a:lnTo>
                    <a:lnTo>
                      <a:pt x="175" y="2092"/>
                    </a:lnTo>
                    <a:lnTo>
                      <a:pt x="175" y="2098"/>
                    </a:lnTo>
                    <a:lnTo>
                      <a:pt x="169" y="2098"/>
                    </a:lnTo>
                    <a:lnTo>
                      <a:pt x="163" y="2098"/>
                    </a:lnTo>
                    <a:lnTo>
                      <a:pt x="163" y="2104"/>
                    </a:lnTo>
                    <a:lnTo>
                      <a:pt x="157" y="2104"/>
                    </a:lnTo>
                    <a:lnTo>
                      <a:pt x="157" y="2111"/>
                    </a:lnTo>
                    <a:lnTo>
                      <a:pt x="157" y="2104"/>
                    </a:lnTo>
                    <a:lnTo>
                      <a:pt x="151" y="2104"/>
                    </a:lnTo>
                    <a:lnTo>
                      <a:pt x="151" y="2111"/>
                    </a:lnTo>
                    <a:lnTo>
                      <a:pt x="145" y="2111"/>
                    </a:lnTo>
                    <a:lnTo>
                      <a:pt x="145" y="2117"/>
                    </a:lnTo>
                    <a:lnTo>
                      <a:pt x="138" y="2117"/>
                    </a:lnTo>
                    <a:lnTo>
                      <a:pt x="132" y="2117"/>
                    </a:lnTo>
                    <a:lnTo>
                      <a:pt x="126" y="2117"/>
                    </a:lnTo>
                    <a:lnTo>
                      <a:pt x="120" y="2117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6" y="2104"/>
                    </a:lnTo>
                    <a:lnTo>
                      <a:pt x="120" y="2104"/>
                    </a:lnTo>
                    <a:lnTo>
                      <a:pt x="126" y="2098"/>
                    </a:lnTo>
                    <a:lnTo>
                      <a:pt x="120" y="2098"/>
                    </a:lnTo>
                    <a:lnTo>
                      <a:pt x="114" y="2098"/>
                    </a:lnTo>
                    <a:lnTo>
                      <a:pt x="114" y="2104"/>
                    </a:lnTo>
                    <a:lnTo>
                      <a:pt x="120" y="2104"/>
                    </a:lnTo>
                    <a:lnTo>
                      <a:pt x="120" y="2111"/>
                    </a:lnTo>
                    <a:lnTo>
                      <a:pt x="114" y="2111"/>
                    </a:lnTo>
                    <a:lnTo>
                      <a:pt x="114" y="2117"/>
                    </a:lnTo>
                    <a:lnTo>
                      <a:pt x="120" y="2117"/>
                    </a:lnTo>
                    <a:lnTo>
                      <a:pt x="120" y="2123"/>
                    </a:lnTo>
                    <a:lnTo>
                      <a:pt x="114" y="2123"/>
                    </a:lnTo>
                    <a:lnTo>
                      <a:pt x="114" y="2129"/>
                    </a:lnTo>
                    <a:lnTo>
                      <a:pt x="108" y="2129"/>
                    </a:lnTo>
                    <a:lnTo>
                      <a:pt x="102" y="2123"/>
                    </a:lnTo>
                    <a:lnTo>
                      <a:pt x="102" y="2117"/>
                    </a:lnTo>
                    <a:lnTo>
                      <a:pt x="102" y="2123"/>
                    </a:lnTo>
                    <a:lnTo>
                      <a:pt x="96" y="2123"/>
                    </a:lnTo>
                    <a:lnTo>
                      <a:pt x="96" y="2129"/>
                    </a:lnTo>
                    <a:lnTo>
                      <a:pt x="102" y="2129"/>
                    </a:lnTo>
                    <a:lnTo>
                      <a:pt x="102" y="2135"/>
                    </a:lnTo>
                    <a:lnTo>
                      <a:pt x="108" y="2135"/>
                    </a:lnTo>
                    <a:lnTo>
                      <a:pt x="102" y="2135"/>
                    </a:lnTo>
                    <a:lnTo>
                      <a:pt x="102" y="2141"/>
                    </a:lnTo>
                    <a:lnTo>
                      <a:pt x="108" y="2141"/>
                    </a:lnTo>
                    <a:lnTo>
                      <a:pt x="108" y="2147"/>
                    </a:lnTo>
                    <a:lnTo>
                      <a:pt x="114" y="2147"/>
                    </a:lnTo>
                    <a:lnTo>
                      <a:pt x="108" y="2147"/>
                    </a:lnTo>
                    <a:lnTo>
                      <a:pt x="108" y="2154"/>
                    </a:lnTo>
                    <a:lnTo>
                      <a:pt x="114" y="2154"/>
                    </a:lnTo>
                    <a:lnTo>
                      <a:pt x="114" y="2160"/>
                    </a:lnTo>
                    <a:lnTo>
                      <a:pt x="114" y="2166"/>
                    </a:lnTo>
                    <a:lnTo>
                      <a:pt x="108" y="2166"/>
                    </a:lnTo>
                    <a:lnTo>
                      <a:pt x="108" y="2172"/>
                    </a:lnTo>
                    <a:lnTo>
                      <a:pt x="108" y="2178"/>
                    </a:lnTo>
                    <a:lnTo>
                      <a:pt x="108" y="2184"/>
                    </a:lnTo>
                    <a:lnTo>
                      <a:pt x="108" y="2191"/>
                    </a:lnTo>
                    <a:lnTo>
                      <a:pt x="108" y="2197"/>
                    </a:lnTo>
                    <a:lnTo>
                      <a:pt x="102" y="2197"/>
                    </a:lnTo>
                    <a:lnTo>
                      <a:pt x="102" y="2203"/>
                    </a:lnTo>
                    <a:lnTo>
                      <a:pt x="96" y="2197"/>
                    </a:lnTo>
                    <a:lnTo>
                      <a:pt x="96" y="2203"/>
                    </a:lnTo>
                    <a:lnTo>
                      <a:pt x="102" y="2203"/>
                    </a:lnTo>
                    <a:lnTo>
                      <a:pt x="96" y="2203"/>
                    </a:lnTo>
                    <a:lnTo>
                      <a:pt x="96" y="2209"/>
                    </a:lnTo>
                    <a:lnTo>
                      <a:pt x="90" y="2209"/>
                    </a:lnTo>
                    <a:lnTo>
                      <a:pt x="90" y="2215"/>
                    </a:lnTo>
                    <a:lnTo>
                      <a:pt x="96" y="2215"/>
                    </a:lnTo>
                    <a:lnTo>
                      <a:pt x="102" y="2209"/>
                    </a:lnTo>
                    <a:lnTo>
                      <a:pt x="108" y="2209"/>
                    </a:lnTo>
                    <a:lnTo>
                      <a:pt x="108" y="2215"/>
                    </a:lnTo>
                    <a:lnTo>
                      <a:pt x="102" y="2215"/>
                    </a:lnTo>
                    <a:lnTo>
                      <a:pt x="96" y="2215"/>
                    </a:lnTo>
                    <a:lnTo>
                      <a:pt x="96" y="2221"/>
                    </a:lnTo>
                    <a:lnTo>
                      <a:pt x="90" y="2221"/>
                    </a:lnTo>
                    <a:lnTo>
                      <a:pt x="84" y="2221"/>
                    </a:lnTo>
                    <a:lnTo>
                      <a:pt x="84" y="2227"/>
                    </a:lnTo>
                    <a:lnTo>
                      <a:pt x="78" y="2227"/>
                    </a:lnTo>
                    <a:lnTo>
                      <a:pt x="72" y="2227"/>
                    </a:lnTo>
                    <a:lnTo>
                      <a:pt x="72" y="2234"/>
                    </a:lnTo>
                    <a:lnTo>
                      <a:pt x="66" y="2234"/>
                    </a:lnTo>
                    <a:lnTo>
                      <a:pt x="66" y="2240"/>
                    </a:lnTo>
                    <a:lnTo>
                      <a:pt x="66" y="2246"/>
                    </a:lnTo>
                    <a:lnTo>
                      <a:pt x="66" y="2252"/>
                    </a:lnTo>
                    <a:lnTo>
                      <a:pt x="60" y="2252"/>
                    </a:lnTo>
                    <a:lnTo>
                      <a:pt x="60" y="2258"/>
                    </a:lnTo>
                    <a:lnTo>
                      <a:pt x="60" y="2264"/>
                    </a:lnTo>
                    <a:lnTo>
                      <a:pt x="60" y="2271"/>
                    </a:lnTo>
                    <a:lnTo>
                      <a:pt x="54" y="2271"/>
                    </a:lnTo>
                    <a:lnTo>
                      <a:pt x="48" y="2271"/>
                    </a:lnTo>
                    <a:lnTo>
                      <a:pt x="42" y="2271"/>
                    </a:lnTo>
                    <a:lnTo>
                      <a:pt x="36" y="2277"/>
                    </a:lnTo>
                    <a:lnTo>
                      <a:pt x="36" y="2283"/>
                    </a:lnTo>
                    <a:lnTo>
                      <a:pt x="30" y="2283"/>
                    </a:lnTo>
                    <a:lnTo>
                      <a:pt x="30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83"/>
                    </a:lnTo>
                    <a:lnTo>
                      <a:pt x="18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24" y="2301"/>
                    </a:lnTo>
                    <a:lnTo>
                      <a:pt x="24" y="2307"/>
                    </a:lnTo>
                    <a:lnTo>
                      <a:pt x="18" y="2307"/>
                    </a:lnTo>
                    <a:lnTo>
                      <a:pt x="18" y="2314"/>
                    </a:lnTo>
                    <a:lnTo>
                      <a:pt x="12" y="2314"/>
                    </a:lnTo>
                    <a:lnTo>
                      <a:pt x="12" y="2320"/>
                    </a:lnTo>
                    <a:lnTo>
                      <a:pt x="6" y="2320"/>
                    </a:lnTo>
                    <a:lnTo>
                      <a:pt x="6" y="2326"/>
                    </a:lnTo>
                    <a:lnTo>
                      <a:pt x="0" y="232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78" name="Freeform 355"/>
              <p:cNvSpPr>
                <a:spLocks/>
              </p:cNvSpPr>
              <p:nvPr/>
            </p:nvSpPr>
            <p:spPr bwMode="auto">
              <a:xfrm>
                <a:off x="2648" y="39"/>
                <a:ext cx="754" cy="2467"/>
              </a:xfrm>
              <a:custGeom>
                <a:avLst/>
                <a:gdLst>
                  <a:gd name="T0" fmla="*/ 284 w 754"/>
                  <a:gd name="T1" fmla="*/ 2350 h 2467"/>
                  <a:gd name="T2" fmla="*/ 259 w 754"/>
                  <a:gd name="T3" fmla="*/ 2381 h 2467"/>
                  <a:gd name="T4" fmla="*/ 277 w 754"/>
                  <a:gd name="T5" fmla="*/ 2443 h 2467"/>
                  <a:gd name="T6" fmla="*/ 229 w 754"/>
                  <a:gd name="T7" fmla="*/ 2455 h 2467"/>
                  <a:gd name="T8" fmla="*/ 193 w 754"/>
                  <a:gd name="T9" fmla="*/ 2455 h 2467"/>
                  <a:gd name="T10" fmla="*/ 163 w 754"/>
                  <a:gd name="T11" fmla="*/ 2436 h 2467"/>
                  <a:gd name="T12" fmla="*/ 145 w 754"/>
                  <a:gd name="T13" fmla="*/ 2449 h 2467"/>
                  <a:gd name="T14" fmla="*/ 114 w 754"/>
                  <a:gd name="T15" fmla="*/ 2443 h 2467"/>
                  <a:gd name="T16" fmla="*/ 96 w 754"/>
                  <a:gd name="T17" fmla="*/ 2455 h 2467"/>
                  <a:gd name="T18" fmla="*/ 60 w 754"/>
                  <a:gd name="T19" fmla="*/ 2455 h 2467"/>
                  <a:gd name="T20" fmla="*/ 36 w 754"/>
                  <a:gd name="T21" fmla="*/ 2449 h 2467"/>
                  <a:gd name="T22" fmla="*/ 12 w 754"/>
                  <a:gd name="T23" fmla="*/ 2467 h 2467"/>
                  <a:gd name="T24" fmla="*/ 6 w 754"/>
                  <a:gd name="T25" fmla="*/ 2356 h 2467"/>
                  <a:gd name="T26" fmla="*/ 12 w 754"/>
                  <a:gd name="T27" fmla="*/ 2178 h 2467"/>
                  <a:gd name="T28" fmla="*/ 18 w 754"/>
                  <a:gd name="T29" fmla="*/ 2043 h 2467"/>
                  <a:gd name="T30" fmla="*/ 24 w 754"/>
                  <a:gd name="T31" fmla="*/ 1920 h 2467"/>
                  <a:gd name="T32" fmla="*/ 30 w 754"/>
                  <a:gd name="T33" fmla="*/ 1821 h 2467"/>
                  <a:gd name="T34" fmla="*/ 30 w 754"/>
                  <a:gd name="T35" fmla="*/ 1735 h 2467"/>
                  <a:gd name="T36" fmla="*/ 36 w 754"/>
                  <a:gd name="T37" fmla="*/ 1630 h 2467"/>
                  <a:gd name="T38" fmla="*/ 42 w 754"/>
                  <a:gd name="T39" fmla="*/ 1477 h 2467"/>
                  <a:gd name="T40" fmla="*/ 48 w 754"/>
                  <a:gd name="T41" fmla="*/ 1384 h 2467"/>
                  <a:gd name="T42" fmla="*/ 42 w 754"/>
                  <a:gd name="T43" fmla="*/ 1212 h 2467"/>
                  <a:gd name="T44" fmla="*/ 36 w 754"/>
                  <a:gd name="T45" fmla="*/ 1028 h 2467"/>
                  <a:gd name="T46" fmla="*/ 30 w 754"/>
                  <a:gd name="T47" fmla="*/ 763 h 2467"/>
                  <a:gd name="T48" fmla="*/ 24 w 754"/>
                  <a:gd name="T49" fmla="*/ 572 h 2467"/>
                  <a:gd name="T50" fmla="*/ 42 w 754"/>
                  <a:gd name="T51" fmla="*/ 517 h 2467"/>
                  <a:gd name="T52" fmla="*/ 60 w 754"/>
                  <a:gd name="T53" fmla="*/ 505 h 2467"/>
                  <a:gd name="T54" fmla="*/ 96 w 754"/>
                  <a:gd name="T55" fmla="*/ 486 h 2467"/>
                  <a:gd name="T56" fmla="*/ 133 w 754"/>
                  <a:gd name="T57" fmla="*/ 480 h 2467"/>
                  <a:gd name="T58" fmla="*/ 163 w 754"/>
                  <a:gd name="T59" fmla="*/ 505 h 2467"/>
                  <a:gd name="T60" fmla="*/ 181 w 754"/>
                  <a:gd name="T61" fmla="*/ 517 h 2467"/>
                  <a:gd name="T62" fmla="*/ 217 w 754"/>
                  <a:gd name="T63" fmla="*/ 523 h 2467"/>
                  <a:gd name="T64" fmla="*/ 235 w 754"/>
                  <a:gd name="T65" fmla="*/ 548 h 2467"/>
                  <a:gd name="T66" fmla="*/ 265 w 754"/>
                  <a:gd name="T67" fmla="*/ 572 h 2467"/>
                  <a:gd name="T68" fmla="*/ 296 w 754"/>
                  <a:gd name="T69" fmla="*/ 560 h 2467"/>
                  <a:gd name="T70" fmla="*/ 314 w 754"/>
                  <a:gd name="T71" fmla="*/ 529 h 2467"/>
                  <a:gd name="T72" fmla="*/ 344 w 754"/>
                  <a:gd name="T73" fmla="*/ 505 h 2467"/>
                  <a:gd name="T74" fmla="*/ 350 w 754"/>
                  <a:gd name="T75" fmla="*/ 492 h 2467"/>
                  <a:gd name="T76" fmla="*/ 362 w 754"/>
                  <a:gd name="T77" fmla="*/ 461 h 2467"/>
                  <a:gd name="T78" fmla="*/ 392 w 754"/>
                  <a:gd name="T79" fmla="*/ 437 h 2467"/>
                  <a:gd name="T80" fmla="*/ 416 w 754"/>
                  <a:gd name="T81" fmla="*/ 406 h 2467"/>
                  <a:gd name="T82" fmla="*/ 410 w 754"/>
                  <a:gd name="T83" fmla="*/ 369 h 2467"/>
                  <a:gd name="T84" fmla="*/ 434 w 754"/>
                  <a:gd name="T85" fmla="*/ 338 h 2467"/>
                  <a:gd name="T86" fmla="*/ 428 w 754"/>
                  <a:gd name="T87" fmla="*/ 302 h 2467"/>
                  <a:gd name="T88" fmla="*/ 471 w 754"/>
                  <a:gd name="T89" fmla="*/ 283 h 2467"/>
                  <a:gd name="T90" fmla="*/ 501 w 754"/>
                  <a:gd name="T91" fmla="*/ 258 h 2467"/>
                  <a:gd name="T92" fmla="*/ 507 w 754"/>
                  <a:gd name="T93" fmla="*/ 234 h 2467"/>
                  <a:gd name="T94" fmla="*/ 507 w 754"/>
                  <a:gd name="T95" fmla="*/ 197 h 2467"/>
                  <a:gd name="T96" fmla="*/ 531 w 754"/>
                  <a:gd name="T97" fmla="*/ 166 h 2467"/>
                  <a:gd name="T98" fmla="*/ 555 w 754"/>
                  <a:gd name="T99" fmla="*/ 135 h 2467"/>
                  <a:gd name="T100" fmla="*/ 567 w 754"/>
                  <a:gd name="T101" fmla="*/ 86 h 2467"/>
                  <a:gd name="T102" fmla="*/ 573 w 754"/>
                  <a:gd name="T103" fmla="*/ 37 h 2467"/>
                  <a:gd name="T104" fmla="*/ 609 w 754"/>
                  <a:gd name="T105" fmla="*/ 12 h 2467"/>
                  <a:gd name="T106" fmla="*/ 640 w 754"/>
                  <a:gd name="T107" fmla="*/ 25 h 2467"/>
                  <a:gd name="T108" fmla="*/ 676 w 754"/>
                  <a:gd name="T109" fmla="*/ 6 h 2467"/>
                  <a:gd name="T110" fmla="*/ 706 w 754"/>
                  <a:gd name="T111" fmla="*/ 19 h 2467"/>
                  <a:gd name="T112" fmla="*/ 754 w 754"/>
                  <a:gd name="T113" fmla="*/ 6 h 24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54"/>
                  <a:gd name="T172" fmla="*/ 0 h 2467"/>
                  <a:gd name="T173" fmla="*/ 754 w 754"/>
                  <a:gd name="T174" fmla="*/ 2467 h 24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54" h="2467">
                    <a:moveTo>
                      <a:pt x="308" y="2332"/>
                    </a:moveTo>
                    <a:lnTo>
                      <a:pt x="302" y="2332"/>
                    </a:lnTo>
                    <a:lnTo>
                      <a:pt x="302" y="2338"/>
                    </a:lnTo>
                    <a:lnTo>
                      <a:pt x="296" y="2338"/>
                    </a:lnTo>
                    <a:lnTo>
                      <a:pt x="290" y="2344"/>
                    </a:lnTo>
                    <a:lnTo>
                      <a:pt x="284" y="2344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77" y="2356"/>
                    </a:lnTo>
                    <a:lnTo>
                      <a:pt x="271" y="2356"/>
                    </a:lnTo>
                    <a:lnTo>
                      <a:pt x="271" y="2363"/>
                    </a:lnTo>
                    <a:lnTo>
                      <a:pt x="265" y="2363"/>
                    </a:lnTo>
                    <a:lnTo>
                      <a:pt x="265" y="2369"/>
                    </a:lnTo>
                    <a:lnTo>
                      <a:pt x="259" y="2369"/>
                    </a:lnTo>
                    <a:lnTo>
                      <a:pt x="259" y="2375"/>
                    </a:lnTo>
                    <a:lnTo>
                      <a:pt x="259" y="2381"/>
                    </a:lnTo>
                    <a:lnTo>
                      <a:pt x="259" y="2387"/>
                    </a:lnTo>
                    <a:lnTo>
                      <a:pt x="259" y="2393"/>
                    </a:lnTo>
                    <a:lnTo>
                      <a:pt x="259" y="2400"/>
                    </a:lnTo>
                    <a:lnTo>
                      <a:pt x="265" y="2412"/>
                    </a:lnTo>
                    <a:lnTo>
                      <a:pt x="265" y="2418"/>
                    </a:lnTo>
                    <a:lnTo>
                      <a:pt x="271" y="2424"/>
                    </a:lnTo>
                    <a:lnTo>
                      <a:pt x="271" y="2430"/>
                    </a:lnTo>
                    <a:lnTo>
                      <a:pt x="277" y="2436"/>
                    </a:lnTo>
                    <a:lnTo>
                      <a:pt x="277" y="2443"/>
                    </a:lnTo>
                    <a:lnTo>
                      <a:pt x="277" y="2449"/>
                    </a:lnTo>
                    <a:lnTo>
                      <a:pt x="277" y="2455"/>
                    </a:lnTo>
                    <a:lnTo>
                      <a:pt x="271" y="2455"/>
                    </a:lnTo>
                    <a:lnTo>
                      <a:pt x="265" y="2455"/>
                    </a:lnTo>
                    <a:lnTo>
                      <a:pt x="259" y="2455"/>
                    </a:lnTo>
                    <a:lnTo>
                      <a:pt x="253" y="2455"/>
                    </a:lnTo>
                    <a:lnTo>
                      <a:pt x="247" y="2461"/>
                    </a:lnTo>
                    <a:lnTo>
                      <a:pt x="241" y="2461"/>
                    </a:lnTo>
                    <a:lnTo>
                      <a:pt x="229" y="2455"/>
                    </a:lnTo>
                    <a:lnTo>
                      <a:pt x="223" y="2455"/>
                    </a:lnTo>
                    <a:lnTo>
                      <a:pt x="217" y="2455"/>
                    </a:lnTo>
                    <a:lnTo>
                      <a:pt x="211" y="2449"/>
                    </a:lnTo>
                    <a:lnTo>
                      <a:pt x="211" y="2443"/>
                    </a:lnTo>
                    <a:lnTo>
                      <a:pt x="205" y="2443"/>
                    </a:lnTo>
                    <a:lnTo>
                      <a:pt x="205" y="2449"/>
                    </a:lnTo>
                    <a:lnTo>
                      <a:pt x="199" y="2449"/>
                    </a:lnTo>
                    <a:lnTo>
                      <a:pt x="193" y="2449"/>
                    </a:lnTo>
                    <a:lnTo>
                      <a:pt x="193" y="2455"/>
                    </a:lnTo>
                    <a:lnTo>
                      <a:pt x="187" y="2455"/>
                    </a:lnTo>
                    <a:lnTo>
                      <a:pt x="181" y="2455"/>
                    </a:lnTo>
                    <a:lnTo>
                      <a:pt x="181" y="2449"/>
                    </a:lnTo>
                    <a:lnTo>
                      <a:pt x="187" y="2449"/>
                    </a:lnTo>
                    <a:lnTo>
                      <a:pt x="187" y="2443"/>
                    </a:lnTo>
                    <a:lnTo>
                      <a:pt x="181" y="2436"/>
                    </a:lnTo>
                    <a:lnTo>
                      <a:pt x="175" y="2436"/>
                    </a:lnTo>
                    <a:lnTo>
                      <a:pt x="169" y="2436"/>
                    </a:lnTo>
                    <a:lnTo>
                      <a:pt x="163" y="2436"/>
                    </a:lnTo>
                    <a:lnTo>
                      <a:pt x="163" y="2443"/>
                    </a:lnTo>
                    <a:lnTo>
                      <a:pt x="163" y="2449"/>
                    </a:lnTo>
                    <a:lnTo>
                      <a:pt x="157" y="2449"/>
                    </a:lnTo>
                    <a:lnTo>
                      <a:pt x="157" y="2443"/>
                    </a:lnTo>
                    <a:lnTo>
                      <a:pt x="157" y="2436"/>
                    </a:lnTo>
                    <a:lnTo>
                      <a:pt x="151" y="2436"/>
                    </a:lnTo>
                    <a:lnTo>
                      <a:pt x="151" y="2443"/>
                    </a:lnTo>
                    <a:lnTo>
                      <a:pt x="145" y="2443"/>
                    </a:lnTo>
                    <a:lnTo>
                      <a:pt x="145" y="2449"/>
                    </a:lnTo>
                    <a:lnTo>
                      <a:pt x="139" y="2443"/>
                    </a:lnTo>
                    <a:lnTo>
                      <a:pt x="133" y="2443"/>
                    </a:lnTo>
                    <a:lnTo>
                      <a:pt x="133" y="2449"/>
                    </a:lnTo>
                    <a:lnTo>
                      <a:pt x="133" y="2455"/>
                    </a:lnTo>
                    <a:lnTo>
                      <a:pt x="133" y="2449"/>
                    </a:lnTo>
                    <a:lnTo>
                      <a:pt x="127" y="2449"/>
                    </a:lnTo>
                    <a:lnTo>
                      <a:pt x="127" y="2443"/>
                    </a:lnTo>
                    <a:lnTo>
                      <a:pt x="121" y="2443"/>
                    </a:lnTo>
                    <a:lnTo>
                      <a:pt x="114" y="2443"/>
                    </a:lnTo>
                    <a:lnTo>
                      <a:pt x="114" y="2436"/>
                    </a:lnTo>
                    <a:lnTo>
                      <a:pt x="108" y="2436"/>
                    </a:lnTo>
                    <a:lnTo>
                      <a:pt x="108" y="2443"/>
                    </a:lnTo>
                    <a:lnTo>
                      <a:pt x="102" y="2443"/>
                    </a:lnTo>
                    <a:lnTo>
                      <a:pt x="96" y="2443"/>
                    </a:lnTo>
                    <a:lnTo>
                      <a:pt x="96" y="2449"/>
                    </a:lnTo>
                    <a:lnTo>
                      <a:pt x="102" y="2449"/>
                    </a:lnTo>
                    <a:lnTo>
                      <a:pt x="102" y="2455"/>
                    </a:lnTo>
                    <a:lnTo>
                      <a:pt x="96" y="2455"/>
                    </a:lnTo>
                    <a:lnTo>
                      <a:pt x="96" y="2449"/>
                    </a:lnTo>
                    <a:lnTo>
                      <a:pt x="90" y="2449"/>
                    </a:lnTo>
                    <a:lnTo>
                      <a:pt x="84" y="2449"/>
                    </a:lnTo>
                    <a:lnTo>
                      <a:pt x="84" y="2443"/>
                    </a:lnTo>
                    <a:lnTo>
                      <a:pt x="78" y="2443"/>
                    </a:lnTo>
                    <a:lnTo>
                      <a:pt x="78" y="2449"/>
                    </a:lnTo>
                    <a:lnTo>
                      <a:pt x="72" y="2455"/>
                    </a:lnTo>
                    <a:lnTo>
                      <a:pt x="66" y="2455"/>
                    </a:lnTo>
                    <a:lnTo>
                      <a:pt x="60" y="2455"/>
                    </a:lnTo>
                    <a:lnTo>
                      <a:pt x="60" y="2449"/>
                    </a:lnTo>
                    <a:lnTo>
                      <a:pt x="54" y="2449"/>
                    </a:lnTo>
                    <a:lnTo>
                      <a:pt x="54" y="2443"/>
                    </a:lnTo>
                    <a:lnTo>
                      <a:pt x="48" y="2443"/>
                    </a:lnTo>
                    <a:lnTo>
                      <a:pt x="48" y="2436"/>
                    </a:lnTo>
                    <a:lnTo>
                      <a:pt x="42" y="2436"/>
                    </a:lnTo>
                    <a:lnTo>
                      <a:pt x="42" y="2443"/>
                    </a:lnTo>
                    <a:lnTo>
                      <a:pt x="36" y="2443"/>
                    </a:lnTo>
                    <a:lnTo>
                      <a:pt x="36" y="2449"/>
                    </a:lnTo>
                    <a:lnTo>
                      <a:pt x="36" y="2455"/>
                    </a:lnTo>
                    <a:lnTo>
                      <a:pt x="30" y="2455"/>
                    </a:lnTo>
                    <a:lnTo>
                      <a:pt x="30" y="2449"/>
                    </a:lnTo>
                    <a:lnTo>
                      <a:pt x="24" y="2449"/>
                    </a:lnTo>
                    <a:lnTo>
                      <a:pt x="24" y="2455"/>
                    </a:lnTo>
                    <a:lnTo>
                      <a:pt x="18" y="2455"/>
                    </a:lnTo>
                    <a:lnTo>
                      <a:pt x="12" y="2455"/>
                    </a:lnTo>
                    <a:lnTo>
                      <a:pt x="12" y="2461"/>
                    </a:lnTo>
                    <a:lnTo>
                      <a:pt x="12" y="2467"/>
                    </a:lnTo>
                    <a:lnTo>
                      <a:pt x="6" y="2467"/>
                    </a:lnTo>
                    <a:lnTo>
                      <a:pt x="0" y="2461"/>
                    </a:lnTo>
                    <a:lnTo>
                      <a:pt x="0" y="2455"/>
                    </a:lnTo>
                    <a:lnTo>
                      <a:pt x="0" y="2436"/>
                    </a:lnTo>
                    <a:lnTo>
                      <a:pt x="6" y="2400"/>
                    </a:lnTo>
                    <a:lnTo>
                      <a:pt x="6" y="2387"/>
                    </a:lnTo>
                    <a:lnTo>
                      <a:pt x="6" y="2381"/>
                    </a:lnTo>
                    <a:lnTo>
                      <a:pt x="6" y="2369"/>
                    </a:lnTo>
                    <a:lnTo>
                      <a:pt x="6" y="2356"/>
                    </a:lnTo>
                    <a:lnTo>
                      <a:pt x="6" y="2301"/>
                    </a:lnTo>
                    <a:lnTo>
                      <a:pt x="6" y="2252"/>
                    </a:lnTo>
                    <a:lnTo>
                      <a:pt x="12" y="2252"/>
                    </a:lnTo>
                    <a:lnTo>
                      <a:pt x="12" y="2246"/>
                    </a:lnTo>
                    <a:lnTo>
                      <a:pt x="12" y="2240"/>
                    </a:lnTo>
                    <a:lnTo>
                      <a:pt x="12" y="2233"/>
                    </a:lnTo>
                    <a:lnTo>
                      <a:pt x="12" y="2209"/>
                    </a:lnTo>
                    <a:lnTo>
                      <a:pt x="12" y="2197"/>
                    </a:lnTo>
                    <a:lnTo>
                      <a:pt x="12" y="2178"/>
                    </a:lnTo>
                    <a:lnTo>
                      <a:pt x="12" y="2172"/>
                    </a:lnTo>
                    <a:lnTo>
                      <a:pt x="12" y="2147"/>
                    </a:lnTo>
                    <a:lnTo>
                      <a:pt x="12" y="2135"/>
                    </a:lnTo>
                    <a:lnTo>
                      <a:pt x="12" y="2129"/>
                    </a:lnTo>
                    <a:lnTo>
                      <a:pt x="18" y="2117"/>
                    </a:lnTo>
                    <a:lnTo>
                      <a:pt x="18" y="2110"/>
                    </a:lnTo>
                    <a:lnTo>
                      <a:pt x="18" y="2080"/>
                    </a:lnTo>
                    <a:lnTo>
                      <a:pt x="18" y="2055"/>
                    </a:lnTo>
                    <a:lnTo>
                      <a:pt x="18" y="2043"/>
                    </a:lnTo>
                    <a:lnTo>
                      <a:pt x="18" y="2030"/>
                    </a:lnTo>
                    <a:lnTo>
                      <a:pt x="18" y="2018"/>
                    </a:lnTo>
                    <a:lnTo>
                      <a:pt x="18" y="2006"/>
                    </a:lnTo>
                    <a:lnTo>
                      <a:pt x="18" y="2000"/>
                    </a:lnTo>
                    <a:lnTo>
                      <a:pt x="24" y="1969"/>
                    </a:lnTo>
                    <a:lnTo>
                      <a:pt x="24" y="1957"/>
                    </a:lnTo>
                    <a:lnTo>
                      <a:pt x="24" y="1950"/>
                    </a:lnTo>
                    <a:lnTo>
                      <a:pt x="24" y="1926"/>
                    </a:lnTo>
                    <a:lnTo>
                      <a:pt x="24" y="1920"/>
                    </a:lnTo>
                    <a:lnTo>
                      <a:pt x="24" y="1914"/>
                    </a:lnTo>
                    <a:lnTo>
                      <a:pt x="24" y="1901"/>
                    </a:lnTo>
                    <a:lnTo>
                      <a:pt x="24" y="1889"/>
                    </a:lnTo>
                    <a:lnTo>
                      <a:pt x="24" y="1883"/>
                    </a:lnTo>
                    <a:lnTo>
                      <a:pt x="24" y="1870"/>
                    </a:lnTo>
                    <a:lnTo>
                      <a:pt x="24" y="1852"/>
                    </a:lnTo>
                    <a:lnTo>
                      <a:pt x="24" y="1846"/>
                    </a:lnTo>
                    <a:lnTo>
                      <a:pt x="30" y="1827"/>
                    </a:lnTo>
                    <a:lnTo>
                      <a:pt x="30" y="1821"/>
                    </a:lnTo>
                    <a:lnTo>
                      <a:pt x="30" y="1815"/>
                    </a:lnTo>
                    <a:lnTo>
                      <a:pt x="30" y="1803"/>
                    </a:lnTo>
                    <a:lnTo>
                      <a:pt x="30" y="1790"/>
                    </a:lnTo>
                    <a:lnTo>
                      <a:pt x="30" y="1778"/>
                    </a:lnTo>
                    <a:lnTo>
                      <a:pt x="30" y="1772"/>
                    </a:lnTo>
                    <a:lnTo>
                      <a:pt x="30" y="1760"/>
                    </a:lnTo>
                    <a:lnTo>
                      <a:pt x="30" y="1747"/>
                    </a:lnTo>
                    <a:lnTo>
                      <a:pt x="30" y="1741"/>
                    </a:lnTo>
                    <a:lnTo>
                      <a:pt x="30" y="1735"/>
                    </a:lnTo>
                    <a:lnTo>
                      <a:pt x="30" y="1729"/>
                    </a:lnTo>
                    <a:lnTo>
                      <a:pt x="30" y="1723"/>
                    </a:lnTo>
                    <a:lnTo>
                      <a:pt x="30" y="1717"/>
                    </a:lnTo>
                    <a:lnTo>
                      <a:pt x="30" y="1710"/>
                    </a:lnTo>
                    <a:lnTo>
                      <a:pt x="36" y="1698"/>
                    </a:lnTo>
                    <a:lnTo>
                      <a:pt x="36" y="1692"/>
                    </a:lnTo>
                    <a:lnTo>
                      <a:pt x="36" y="1667"/>
                    </a:lnTo>
                    <a:lnTo>
                      <a:pt x="36" y="1637"/>
                    </a:lnTo>
                    <a:lnTo>
                      <a:pt x="36" y="1630"/>
                    </a:lnTo>
                    <a:lnTo>
                      <a:pt x="36" y="1624"/>
                    </a:lnTo>
                    <a:lnTo>
                      <a:pt x="36" y="1612"/>
                    </a:lnTo>
                    <a:lnTo>
                      <a:pt x="36" y="1600"/>
                    </a:lnTo>
                    <a:lnTo>
                      <a:pt x="36" y="1594"/>
                    </a:lnTo>
                    <a:lnTo>
                      <a:pt x="36" y="1581"/>
                    </a:lnTo>
                    <a:lnTo>
                      <a:pt x="42" y="1551"/>
                    </a:lnTo>
                    <a:lnTo>
                      <a:pt x="42" y="1507"/>
                    </a:lnTo>
                    <a:lnTo>
                      <a:pt x="42" y="1483"/>
                    </a:lnTo>
                    <a:lnTo>
                      <a:pt x="42" y="1477"/>
                    </a:lnTo>
                    <a:lnTo>
                      <a:pt x="42" y="1458"/>
                    </a:lnTo>
                    <a:lnTo>
                      <a:pt x="42" y="1446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7"/>
                    </a:lnTo>
                    <a:lnTo>
                      <a:pt x="48" y="1421"/>
                    </a:lnTo>
                    <a:lnTo>
                      <a:pt x="48" y="1409"/>
                    </a:lnTo>
                    <a:lnTo>
                      <a:pt x="48" y="1397"/>
                    </a:lnTo>
                    <a:lnTo>
                      <a:pt x="48" y="1384"/>
                    </a:lnTo>
                    <a:lnTo>
                      <a:pt x="48" y="1372"/>
                    </a:lnTo>
                    <a:lnTo>
                      <a:pt x="48" y="1329"/>
                    </a:lnTo>
                    <a:lnTo>
                      <a:pt x="48" y="1311"/>
                    </a:lnTo>
                    <a:lnTo>
                      <a:pt x="48" y="1304"/>
                    </a:lnTo>
                    <a:lnTo>
                      <a:pt x="48" y="1286"/>
                    </a:lnTo>
                    <a:lnTo>
                      <a:pt x="42" y="1286"/>
                    </a:lnTo>
                    <a:lnTo>
                      <a:pt x="42" y="1243"/>
                    </a:lnTo>
                    <a:lnTo>
                      <a:pt x="42" y="1237"/>
                    </a:lnTo>
                    <a:lnTo>
                      <a:pt x="42" y="1212"/>
                    </a:lnTo>
                    <a:lnTo>
                      <a:pt x="42" y="1206"/>
                    </a:lnTo>
                    <a:lnTo>
                      <a:pt x="42" y="1200"/>
                    </a:lnTo>
                    <a:lnTo>
                      <a:pt x="42" y="1187"/>
                    </a:lnTo>
                    <a:lnTo>
                      <a:pt x="42" y="1157"/>
                    </a:lnTo>
                    <a:lnTo>
                      <a:pt x="42" y="1151"/>
                    </a:lnTo>
                    <a:lnTo>
                      <a:pt x="42" y="1114"/>
                    </a:lnTo>
                    <a:lnTo>
                      <a:pt x="36" y="1083"/>
                    </a:lnTo>
                    <a:lnTo>
                      <a:pt x="36" y="1046"/>
                    </a:lnTo>
                    <a:lnTo>
                      <a:pt x="36" y="1028"/>
                    </a:lnTo>
                    <a:lnTo>
                      <a:pt x="36" y="1021"/>
                    </a:lnTo>
                    <a:lnTo>
                      <a:pt x="36" y="929"/>
                    </a:lnTo>
                    <a:lnTo>
                      <a:pt x="36" y="892"/>
                    </a:lnTo>
                    <a:lnTo>
                      <a:pt x="36" y="855"/>
                    </a:lnTo>
                    <a:lnTo>
                      <a:pt x="30" y="843"/>
                    </a:lnTo>
                    <a:lnTo>
                      <a:pt x="30" y="800"/>
                    </a:lnTo>
                    <a:lnTo>
                      <a:pt x="30" y="788"/>
                    </a:lnTo>
                    <a:lnTo>
                      <a:pt x="30" y="775"/>
                    </a:lnTo>
                    <a:lnTo>
                      <a:pt x="30" y="763"/>
                    </a:lnTo>
                    <a:lnTo>
                      <a:pt x="30" y="720"/>
                    </a:lnTo>
                    <a:lnTo>
                      <a:pt x="30" y="701"/>
                    </a:lnTo>
                    <a:lnTo>
                      <a:pt x="30" y="689"/>
                    </a:lnTo>
                    <a:lnTo>
                      <a:pt x="30" y="677"/>
                    </a:lnTo>
                    <a:lnTo>
                      <a:pt x="30" y="652"/>
                    </a:lnTo>
                    <a:lnTo>
                      <a:pt x="30" y="609"/>
                    </a:lnTo>
                    <a:lnTo>
                      <a:pt x="24" y="585"/>
                    </a:lnTo>
                    <a:lnTo>
                      <a:pt x="24" y="578"/>
                    </a:lnTo>
                    <a:lnTo>
                      <a:pt x="24" y="572"/>
                    </a:lnTo>
                    <a:lnTo>
                      <a:pt x="24" y="560"/>
                    </a:lnTo>
                    <a:lnTo>
                      <a:pt x="24" y="541"/>
                    </a:lnTo>
                    <a:lnTo>
                      <a:pt x="24" y="535"/>
                    </a:lnTo>
                    <a:lnTo>
                      <a:pt x="30" y="535"/>
                    </a:lnTo>
                    <a:lnTo>
                      <a:pt x="30" y="529"/>
                    </a:lnTo>
                    <a:lnTo>
                      <a:pt x="36" y="529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2" y="517"/>
                    </a:lnTo>
                    <a:lnTo>
                      <a:pt x="42" y="511"/>
                    </a:lnTo>
                    <a:lnTo>
                      <a:pt x="42" y="505"/>
                    </a:lnTo>
                    <a:lnTo>
                      <a:pt x="48" y="505"/>
                    </a:lnTo>
                    <a:lnTo>
                      <a:pt x="54" y="505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6" y="505"/>
                    </a:lnTo>
                    <a:lnTo>
                      <a:pt x="66" y="498"/>
                    </a:lnTo>
                    <a:lnTo>
                      <a:pt x="72" y="498"/>
                    </a:lnTo>
                    <a:lnTo>
                      <a:pt x="78" y="498"/>
                    </a:lnTo>
                    <a:lnTo>
                      <a:pt x="78" y="492"/>
                    </a:lnTo>
                    <a:lnTo>
                      <a:pt x="84" y="492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6"/>
                    </a:lnTo>
                    <a:lnTo>
                      <a:pt x="102" y="486"/>
                    </a:lnTo>
                    <a:lnTo>
                      <a:pt x="108" y="486"/>
                    </a:lnTo>
                    <a:lnTo>
                      <a:pt x="114" y="486"/>
                    </a:lnTo>
                    <a:lnTo>
                      <a:pt x="114" y="480"/>
                    </a:lnTo>
                    <a:lnTo>
                      <a:pt x="121" y="480"/>
                    </a:lnTo>
                    <a:lnTo>
                      <a:pt x="121" y="474"/>
                    </a:lnTo>
                    <a:lnTo>
                      <a:pt x="127" y="474"/>
                    </a:lnTo>
                    <a:lnTo>
                      <a:pt x="133" y="474"/>
                    </a:lnTo>
                    <a:lnTo>
                      <a:pt x="133" y="480"/>
                    </a:lnTo>
                    <a:lnTo>
                      <a:pt x="139" y="480"/>
                    </a:lnTo>
                    <a:lnTo>
                      <a:pt x="145" y="480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63" y="492"/>
                    </a:lnTo>
                    <a:lnTo>
                      <a:pt x="163" y="498"/>
                    </a:lnTo>
                    <a:lnTo>
                      <a:pt x="163" y="505"/>
                    </a:lnTo>
                    <a:lnTo>
                      <a:pt x="163" y="511"/>
                    </a:lnTo>
                    <a:lnTo>
                      <a:pt x="169" y="511"/>
                    </a:lnTo>
                    <a:lnTo>
                      <a:pt x="169" y="517"/>
                    </a:lnTo>
                    <a:lnTo>
                      <a:pt x="169" y="523"/>
                    </a:lnTo>
                    <a:lnTo>
                      <a:pt x="175" y="523"/>
                    </a:lnTo>
                    <a:lnTo>
                      <a:pt x="175" y="529"/>
                    </a:lnTo>
                    <a:lnTo>
                      <a:pt x="175" y="523"/>
                    </a:lnTo>
                    <a:lnTo>
                      <a:pt x="175" y="517"/>
                    </a:lnTo>
                    <a:lnTo>
                      <a:pt x="181" y="517"/>
                    </a:lnTo>
                    <a:lnTo>
                      <a:pt x="187" y="517"/>
                    </a:lnTo>
                    <a:lnTo>
                      <a:pt x="187" y="523"/>
                    </a:lnTo>
                    <a:lnTo>
                      <a:pt x="193" y="523"/>
                    </a:lnTo>
                    <a:lnTo>
                      <a:pt x="199" y="523"/>
                    </a:lnTo>
                    <a:lnTo>
                      <a:pt x="199" y="517"/>
                    </a:lnTo>
                    <a:lnTo>
                      <a:pt x="205" y="517"/>
                    </a:lnTo>
                    <a:lnTo>
                      <a:pt x="211" y="517"/>
                    </a:lnTo>
                    <a:lnTo>
                      <a:pt x="211" y="523"/>
                    </a:lnTo>
                    <a:lnTo>
                      <a:pt x="217" y="523"/>
                    </a:lnTo>
                    <a:lnTo>
                      <a:pt x="217" y="529"/>
                    </a:lnTo>
                    <a:lnTo>
                      <a:pt x="217" y="535"/>
                    </a:lnTo>
                    <a:lnTo>
                      <a:pt x="223" y="535"/>
                    </a:lnTo>
                    <a:lnTo>
                      <a:pt x="223" y="529"/>
                    </a:lnTo>
                    <a:lnTo>
                      <a:pt x="223" y="535"/>
                    </a:lnTo>
                    <a:lnTo>
                      <a:pt x="223" y="541"/>
                    </a:lnTo>
                    <a:lnTo>
                      <a:pt x="229" y="541"/>
                    </a:lnTo>
                    <a:lnTo>
                      <a:pt x="229" y="548"/>
                    </a:lnTo>
                    <a:lnTo>
                      <a:pt x="235" y="548"/>
                    </a:lnTo>
                    <a:lnTo>
                      <a:pt x="235" y="554"/>
                    </a:lnTo>
                    <a:lnTo>
                      <a:pt x="241" y="554"/>
                    </a:lnTo>
                    <a:lnTo>
                      <a:pt x="241" y="560"/>
                    </a:lnTo>
                    <a:lnTo>
                      <a:pt x="247" y="560"/>
                    </a:lnTo>
                    <a:lnTo>
                      <a:pt x="253" y="560"/>
                    </a:lnTo>
                    <a:lnTo>
                      <a:pt x="253" y="566"/>
                    </a:lnTo>
                    <a:lnTo>
                      <a:pt x="259" y="566"/>
                    </a:lnTo>
                    <a:lnTo>
                      <a:pt x="265" y="566"/>
                    </a:lnTo>
                    <a:lnTo>
                      <a:pt x="265" y="572"/>
                    </a:lnTo>
                    <a:lnTo>
                      <a:pt x="271" y="572"/>
                    </a:lnTo>
                    <a:lnTo>
                      <a:pt x="271" y="578"/>
                    </a:lnTo>
                    <a:lnTo>
                      <a:pt x="277" y="578"/>
                    </a:lnTo>
                    <a:lnTo>
                      <a:pt x="284" y="578"/>
                    </a:lnTo>
                    <a:lnTo>
                      <a:pt x="290" y="578"/>
                    </a:lnTo>
                    <a:lnTo>
                      <a:pt x="290" y="572"/>
                    </a:lnTo>
                    <a:lnTo>
                      <a:pt x="290" y="566"/>
                    </a:lnTo>
                    <a:lnTo>
                      <a:pt x="296" y="566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54"/>
                    </a:lnTo>
                    <a:lnTo>
                      <a:pt x="290" y="548"/>
                    </a:lnTo>
                    <a:lnTo>
                      <a:pt x="296" y="548"/>
                    </a:lnTo>
                    <a:lnTo>
                      <a:pt x="296" y="541"/>
                    </a:lnTo>
                    <a:lnTo>
                      <a:pt x="296" y="535"/>
                    </a:lnTo>
                    <a:lnTo>
                      <a:pt x="302" y="535"/>
                    </a:lnTo>
                    <a:lnTo>
                      <a:pt x="308" y="535"/>
                    </a:lnTo>
                    <a:lnTo>
                      <a:pt x="314" y="529"/>
                    </a:lnTo>
                    <a:lnTo>
                      <a:pt x="320" y="529"/>
                    </a:lnTo>
                    <a:lnTo>
                      <a:pt x="320" y="523"/>
                    </a:lnTo>
                    <a:lnTo>
                      <a:pt x="326" y="523"/>
                    </a:lnTo>
                    <a:lnTo>
                      <a:pt x="332" y="523"/>
                    </a:lnTo>
                    <a:lnTo>
                      <a:pt x="332" y="517"/>
                    </a:lnTo>
                    <a:lnTo>
                      <a:pt x="332" y="511"/>
                    </a:lnTo>
                    <a:lnTo>
                      <a:pt x="338" y="511"/>
                    </a:lnTo>
                    <a:lnTo>
                      <a:pt x="338" y="505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86"/>
                    </a:lnTo>
                    <a:lnTo>
                      <a:pt x="350" y="480"/>
                    </a:lnTo>
                    <a:lnTo>
                      <a:pt x="356" y="480"/>
                    </a:lnTo>
                    <a:lnTo>
                      <a:pt x="356" y="474"/>
                    </a:lnTo>
                    <a:lnTo>
                      <a:pt x="362" y="474"/>
                    </a:lnTo>
                    <a:lnTo>
                      <a:pt x="362" y="468"/>
                    </a:lnTo>
                    <a:lnTo>
                      <a:pt x="368" y="468"/>
                    </a:lnTo>
                    <a:lnTo>
                      <a:pt x="362" y="468"/>
                    </a:lnTo>
                    <a:lnTo>
                      <a:pt x="362" y="461"/>
                    </a:lnTo>
                    <a:lnTo>
                      <a:pt x="368" y="461"/>
                    </a:lnTo>
                    <a:lnTo>
                      <a:pt x="368" y="455"/>
                    </a:lnTo>
                    <a:lnTo>
                      <a:pt x="368" y="449"/>
                    </a:lnTo>
                    <a:lnTo>
                      <a:pt x="368" y="443"/>
                    </a:lnTo>
                    <a:lnTo>
                      <a:pt x="374" y="443"/>
                    </a:lnTo>
                    <a:lnTo>
                      <a:pt x="380" y="443"/>
                    </a:lnTo>
                    <a:lnTo>
                      <a:pt x="380" y="437"/>
                    </a:lnTo>
                    <a:lnTo>
                      <a:pt x="386" y="437"/>
                    </a:lnTo>
                    <a:lnTo>
                      <a:pt x="392" y="437"/>
                    </a:lnTo>
                    <a:lnTo>
                      <a:pt x="392" y="431"/>
                    </a:lnTo>
                    <a:lnTo>
                      <a:pt x="398" y="431"/>
                    </a:lnTo>
                    <a:lnTo>
                      <a:pt x="404" y="431"/>
                    </a:lnTo>
                    <a:lnTo>
                      <a:pt x="404" y="425"/>
                    </a:lnTo>
                    <a:lnTo>
                      <a:pt x="410" y="425"/>
                    </a:lnTo>
                    <a:lnTo>
                      <a:pt x="410" y="418"/>
                    </a:lnTo>
                    <a:lnTo>
                      <a:pt x="410" y="412"/>
                    </a:lnTo>
                    <a:lnTo>
                      <a:pt x="410" y="406"/>
                    </a:lnTo>
                    <a:lnTo>
                      <a:pt x="416" y="406"/>
                    </a:lnTo>
                    <a:lnTo>
                      <a:pt x="416" y="400"/>
                    </a:lnTo>
                    <a:lnTo>
                      <a:pt x="410" y="400"/>
                    </a:lnTo>
                    <a:lnTo>
                      <a:pt x="410" y="394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416" y="382"/>
                    </a:lnTo>
                    <a:lnTo>
                      <a:pt x="416" y="375"/>
                    </a:lnTo>
                    <a:lnTo>
                      <a:pt x="410" y="375"/>
                    </a:lnTo>
                    <a:lnTo>
                      <a:pt x="410" y="369"/>
                    </a:lnTo>
                    <a:lnTo>
                      <a:pt x="416" y="369"/>
                    </a:lnTo>
                    <a:lnTo>
                      <a:pt x="416" y="363"/>
                    </a:lnTo>
                    <a:lnTo>
                      <a:pt x="416" y="357"/>
                    </a:lnTo>
                    <a:lnTo>
                      <a:pt x="422" y="357"/>
                    </a:lnTo>
                    <a:lnTo>
                      <a:pt x="422" y="351"/>
                    </a:lnTo>
                    <a:lnTo>
                      <a:pt x="422" y="345"/>
                    </a:lnTo>
                    <a:lnTo>
                      <a:pt x="428" y="345"/>
                    </a:lnTo>
                    <a:lnTo>
                      <a:pt x="428" y="338"/>
                    </a:lnTo>
                    <a:lnTo>
                      <a:pt x="434" y="338"/>
                    </a:lnTo>
                    <a:lnTo>
                      <a:pt x="434" y="332"/>
                    </a:lnTo>
                    <a:lnTo>
                      <a:pt x="440" y="332"/>
                    </a:lnTo>
                    <a:lnTo>
                      <a:pt x="440" y="326"/>
                    </a:lnTo>
                    <a:lnTo>
                      <a:pt x="440" y="320"/>
                    </a:lnTo>
                    <a:lnTo>
                      <a:pt x="440" y="314"/>
                    </a:lnTo>
                    <a:lnTo>
                      <a:pt x="434" y="314"/>
                    </a:lnTo>
                    <a:lnTo>
                      <a:pt x="428" y="314"/>
                    </a:lnTo>
                    <a:lnTo>
                      <a:pt x="428" y="308"/>
                    </a:lnTo>
                    <a:lnTo>
                      <a:pt x="428" y="302"/>
                    </a:lnTo>
                    <a:lnTo>
                      <a:pt x="434" y="302"/>
                    </a:lnTo>
                    <a:lnTo>
                      <a:pt x="434" y="295"/>
                    </a:lnTo>
                    <a:lnTo>
                      <a:pt x="440" y="295"/>
                    </a:lnTo>
                    <a:lnTo>
                      <a:pt x="446" y="295"/>
                    </a:lnTo>
                    <a:lnTo>
                      <a:pt x="453" y="289"/>
                    </a:lnTo>
                    <a:lnTo>
                      <a:pt x="459" y="289"/>
                    </a:lnTo>
                    <a:lnTo>
                      <a:pt x="459" y="283"/>
                    </a:lnTo>
                    <a:lnTo>
                      <a:pt x="465" y="283"/>
                    </a:lnTo>
                    <a:lnTo>
                      <a:pt x="471" y="283"/>
                    </a:lnTo>
                    <a:lnTo>
                      <a:pt x="471" y="277"/>
                    </a:lnTo>
                    <a:lnTo>
                      <a:pt x="477" y="277"/>
                    </a:lnTo>
                    <a:lnTo>
                      <a:pt x="483" y="277"/>
                    </a:lnTo>
                    <a:lnTo>
                      <a:pt x="489" y="277"/>
                    </a:lnTo>
                    <a:lnTo>
                      <a:pt x="489" y="271"/>
                    </a:lnTo>
                    <a:lnTo>
                      <a:pt x="489" y="265"/>
                    </a:lnTo>
                    <a:lnTo>
                      <a:pt x="495" y="265"/>
                    </a:lnTo>
                    <a:lnTo>
                      <a:pt x="501" y="26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7" y="252"/>
                    </a:lnTo>
                    <a:lnTo>
                      <a:pt x="507" y="246"/>
                    </a:lnTo>
                    <a:lnTo>
                      <a:pt x="501" y="246"/>
                    </a:lnTo>
                    <a:lnTo>
                      <a:pt x="507" y="246"/>
                    </a:lnTo>
                    <a:lnTo>
                      <a:pt x="507" y="240"/>
                    </a:lnTo>
                    <a:lnTo>
                      <a:pt x="501" y="240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7" y="228"/>
                    </a:lnTo>
                    <a:lnTo>
                      <a:pt x="507" y="222"/>
                    </a:lnTo>
                    <a:lnTo>
                      <a:pt x="507" y="215"/>
                    </a:lnTo>
                    <a:lnTo>
                      <a:pt x="507" y="209"/>
                    </a:lnTo>
                    <a:lnTo>
                      <a:pt x="507" y="203"/>
                    </a:lnTo>
                    <a:lnTo>
                      <a:pt x="501" y="203"/>
                    </a:lnTo>
                    <a:lnTo>
                      <a:pt x="507" y="197"/>
                    </a:lnTo>
                    <a:lnTo>
                      <a:pt x="507" y="191"/>
                    </a:lnTo>
                    <a:lnTo>
                      <a:pt x="513" y="191"/>
                    </a:lnTo>
                    <a:lnTo>
                      <a:pt x="513" y="185"/>
                    </a:lnTo>
                    <a:lnTo>
                      <a:pt x="519" y="185"/>
                    </a:lnTo>
                    <a:lnTo>
                      <a:pt x="519" y="178"/>
                    </a:lnTo>
                    <a:lnTo>
                      <a:pt x="525" y="178"/>
                    </a:lnTo>
                    <a:lnTo>
                      <a:pt x="525" y="172"/>
                    </a:lnTo>
                    <a:lnTo>
                      <a:pt x="531" y="172"/>
                    </a:lnTo>
                    <a:lnTo>
                      <a:pt x="531" y="166"/>
                    </a:lnTo>
                    <a:lnTo>
                      <a:pt x="531" y="160"/>
                    </a:lnTo>
                    <a:lnTo>
                      <a:pt x="537" y="160"/>
                    </a:lnTo>
                    <a:lnTo>
                      <a:pt x="537" y="154"/>
                    </a:lnTo>
                    <a:lnTo>
                      <a:pt x="543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49" y="135"/>
                    </a:lnTo>
                    <a:lnTo>
                      <a:pt x="555" y="135"/>
                    </a:lnTo>
                    <a:lnTo>
                      <a:pt x="555" y="129"/>
                    </a:lnTo>
                    <a:lnTo>
                      <a:pt x="549" y="123"/>
                    </a:lnTo>
                    <a:lnTo>
                      <a:pt x="549" y="117"/>
                    </a:lnTo>
                    <a:lnTo>
                      <a:pt x="549" y="111"/>
                    </a:lnTo>
                    <a:lnTo>
                      <a:pt x="555" y="105"/>
                    </a:lnTo>
                    <a:lnTo>
                      <a:pt x="561" y="98"/>
                    </a:lnTo>
                    <a:lnTo>
                      <a:pt x="561" y="92"/>
                    </a:lnTo>
                    <a:lnTo>
                      <a:pt x="561" y="86"/>
                    </a:lnTo>
                    <a:lnTo>
                      <a:pt x="567" y="86"/>
                    </a:lnTo>
                    <a:lnTo>
                      <a:pt x="567" y="80"/>
                    </a:lnTo>
                    <a:lnTo>
                      <a:pt x="567" y="74"/>
                    </a:lnTo>
                    <a:lnTo>
                      <a:pt x="567" y="68"/>
                    </a:lnTo>
                    <a:lnTo>
                      <a:pt x="567" y="62"/>
                    </a:lnTo>
                    <a:lnTo>
                      <a:pt x="567" y="55"/>
                    </a:lnTo>
                    <a:lnTo>
                      <a:pt x="573" y="55"/>
                    </a:lnTo>
                    <a:lnTo>
                      <a:pt x="573" y="49"/>
                    </a:lnTo>
                    <a:lnTo>
                      <a:pt x="573" y="43"/>
                    </a:lnTo>
                    <a:lnTo>
                      <a:pt x="573" y="37"/>
                    </a:lnTo>
                    <a:lnTo>
                      <a:pt x="579" y="37"/>
                    </a:lnTo>
                    <a:lnTo>
                      <a:pt x="579" y="31"/>
                    </a:lnTo>
                    <a:lnTo>
                      <a:pt x="585" y="31"/>
                    </a:lnTo>
                    <a:lnTo>
                      <a:pt x="591" y="25"/>
                    </a:lnTo>
                    <a:lnTo>
                      <a:pt x="597" y="25"/>
                    </a:lnTo>
                    <a:lnTo>
                      <a:pt x="597" y="19"/>
                    </a:lnTo>
                    <a:lnTo>
                      <a:pt x="603" y="19"/>
                    </a:lnTo>
                    <a:lnTo>
                      <a:pt x="603" y="12"/>
                    </a:lnTo>
                    <a:lnTo>
                      <a:pt x="609" y="12"/>
                    </a:lnTo>
                    <a:lnTo>
                      <a:pt x="609" y="6"/>
                    </a:lnTo>
                    <a:lnTo>
                      <a:pt x="616" y="6"/>
                    </a:lnTo>
                    <a:lnTo>
                      <a:pt x="616" y="12"/>
                    </a:lnTo>
                    <a:lnTo>
                      <a:pt x="622" y="12"/>
                    </a:lnTo>
                    <a:lnTo>
                      <a:pt x="628" y="12"/>
                    </a:lnTo>
                    <a:lnTo>
                      <a:pt x="634" y="12"/>
                    </a:lnTo>
                    <a:lnTo>
                      <a:pt x="634" y="19"/>
                    </a:lnTo>
                    <a:lnTo>
                      <a:pt x="634" y="25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46" y="19"/>
                    </a:lnTo>
                    <a:lnTo>
                      <a:pt x="652" y="19"/>
                    </a:lnTo>
                    <a:lnTo>
                      <a:pt x="652" y="12"/>
                    </a:lnTo>
                    <a:lnTo>
                      <a:pt x="658" y="12"/>
                    </a:lnTo>
                    <a:lnTo>
                      <a:pt x="664" y="12"/>
                    </a:lnTo>
                    <a:lnTo>
                      <a:pt x="664" y="6"/>
                    </a:lnTo>
                    <a:lnTo>
                      <a:pt x="670" y="6"/>
                    </a:lnTo>
                    <a:lnTo>
                      <a:pt x="676" y="6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2" y="6"/>
                    </a:lnTo>
                    <a:lnTo>
                      <a:pt x="688" y="6"/>
                    </a:lnTo>
                    <a:lnTo>
                      <a:pt x="688" y="12"/>
                    </a:lnTo>
                    <a:lnTo>
                      <a:pt x="694" y="12"/>
                    </a:lnTo>
                    <a:lnTo>
                      <a:pt x="694" y="19"/>
                    </a:lnTo>
                    <a:lnTo>
                      <a:pt x="700" y="19"/>
                    </a:lnTo>
                    <a:lnTo>
                      <a:pt x="706" y="19"/>
                    </a:lnTo>
                    <a:lnTo>
                      <a:pt x="706" y="12"/>
                    </a:lnTo>
                    <a:lnTo>
                      <a:pt x="712" y="12"/>
                    </a:lnTo>
                    <a:lnTo>
                      <a:pt x="718" y="12"/>
                    </a:lnTo>
                    <a:lnTo>
                      <a:pt x="724" y="12"/>
                    </a:lnTo>
                    <a:lnTo>
                      <a:pt x="730" y="12"/>
                    </a:lnTo>
                    <a:lnTo>
                      <a:pt x="736" y="12"/>
                    </a:lnTo>
                    <a:lnTo>
                      <a:pt x="742" y="6"/>
                    </a:lnTo>
                    <a:lnTo>
                      <a:pt x="748" y="6"/>
                    </a:lnTo>
                    <a:lnTo>
                      <a:pt x="754" y="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79" name="Freeform 356"/>
              <p:cNvSpPr>
                <a:spLocks/>
              </p:cNvSpPr>
              <p:nvPr/>
            </p:nvSpPr>
            <p:spPr bwMode="auto">
              <a:xfrm>
                <a:off x="1296" y="3429"/>
                <a:ext cx="489" cy="634"/>
              </a:xfrm>
              <a:custGeom>
                <a:avLst/>
                <a:gdLst>
                  <a:gd name="T0" fmla="*/ 410 w 489"/>
                  <a:gd name="T1" fmla="*/ 191 h 634"/>
                  <a:gd name="T2" fmla="*/ 464 w 489"/>
                  <a:gd name="T3" fmla="*/ 215 h 634"/>
                  <a:gd name="T4" fmla="*/ 482 w 489"/>
                  <a:gd name="T5" fmla="*/ 234 h 634"/>
                  <a:gd name="T6" fmla="*/ 476 w 489"/>
                  <a:gd name="T7" fmla="*/ 271 h 634"/>
                  <a:gd name="T8" fmla="*/ 464 w 489"/>
                  <a:gd name="T9" fmla="*/ 295 h 634"/>
                  <a:gd name="T10" fmla="*/ 434 w 489"/>
                  <a:gd name="T11" fmla="*/ 314 h 634"/>
                  <a:gd name="T12" fmla="*/ 446 w 489"/>
                  <a:gd name="T13" fmla="*/ 357 h 634"/>
                  <a:gd name="T14" fmla="*/ 422 w 489"/>
                  <a:gd name="T15" fmla="*/ 382 h 634"/>
                  <a:gd name="T16" fmla="*/ 392 w 489"/>
                  <a:gd name="T17" fmla="*/ 400 h 634"/>
                  <a:gd name="T18" fmla="*/ 350 w 489"/>
                  <a:gd name="T19" fmla="*/ 406 h 634"/>
                  <a:gd name="T20" fmla="*/ 319 w 489"/>
                  <a:gd name="T21" fmla="*/ 406 h 634"/>
                  <a:gd name="T22" fmla="*/ 307 w 489"/>
                  <a:gd name="T23" fmla="*/ 443 h 634"/>
                  <a:gd name="T24" fmla="*/ 295 w 489"/>
                  <a:gd name="T25" fmla="*/ 474 h 634"/>
                  <a:gd name="T26" fmla="*/ 277 w 489"/>
                  <a:gd name="T27" fmla="*/ 498 h 634"/>
                  <a:gd name="T28" fmla="*/ 247 w 489"/>
                  <a:gd name="T29" fmla="*/ 523 h 634"/>
                  <a:gd name="T30" fmla="*/ 241 w 489"/>
                  <a:gd name="T31" fmla="*/ 554 h 634"/>
                  <a:gd name="T32" fmla="*/ 229 w 489"/>
                  <a:gd name="T33" fmla="*/ 585 h 634"/>
                  <a:gd name="T34" fmla="*/ 211 w 489"/>
                  <a:gd name="T35" fmla="*/ 597 h 634"/>
                  <a:gd name="T36" fmla="*/ 187 w 489"/>
                  <a:gd name="T37" fmla="*/ 615 h 634"/>
                  <a:gd name="T38" fmla="*/ 163 w 489"/>
                  <a:gd name="T39" fmla="*/ 634 h 634"/>
                  <a:gd name="T40" fmla="*/ 163 w 489"/>
                  <a:gd name="T41" fmla="*/ 609 h 634"/>
                  <a:gd name="T42" fmla="*/ 150 w 489"/>
                  <a:gd name="T43" fmla="*/ 585 h 634"/>
                  <a:gd name="T44" fmla="*/ 132 w 489"/>
                  <a:gd name="T45" fmla="*/ 542 h 634"/>
                  <a:gd name="T46" fmla="*/ 144 w 489"/>
                  <a:gd name="T47" fmla="*/ 498 h 634"/>
                  <a:gd name="T48" fmla="*/ 126 w 489"/>
                  <a:gd name="T49" fmla="*/ 462 h 634"/>
                  <a:gd name="T50" fmla="*/ 102 w 489"/>
                  <a:gd name="T51" fmla="*/ 431 h 634"/>
                  <a:gd name="T52" fmla="*/ 78 w 489"/>
                  <a:gd name="T53" fmla="*/ 406 h 634"/>
                  <a:gd name="T54" fmla="*/ 90 w 489"/>
                  <a:gd name="T55" fmla="*/ 363 h 634"/>
                  <a:gd name="T56" fmla="*/ 102 w 489"/>
                  <a:gd name="T57" fmla="*/ 339 h 634"/>
                  <a:gd name="T58" fmla="*/ 96 w 489"/>
                  <a:gd name="T59" fmla="*/ 314 h 634"/>
                  <a:gd name="T60" fmla="*/ 114 w 489"/>
                  <a:gd name="T61" fmla="*/ 320 h 634"/>
                  <a:gd name="T62" fmla="*/ 120 w 489"/>
                  <a:gd name="T63" fmla="*/ 308 h 634"/>
                  <a:gd name="T64" fmla="*/ 114 w 489"/>
                  <a:gd name="T65" fmla="*/ 277 h 634"/>
                  <a:gd name="T66" fmla="*/ 102 w 489"/>
                  <a:gd name="T67" fmla="*/ 240 h 634"/>
                  <a:gd name="T68" fmla="*/ 78 w 489"/>
                  <a:gd name="T69" fmla="*/ 215 h 634"/>
                  <a:gd name="T70" fmla="*/ 48 w 489"/>
                  <a:gd name="T71" fmla="*/ 209 h 634"/>
                  <a:gd name="T72" fmla="*/ 30 w 489"/>
                  <a:gd name="T73" fmla="*/ 209 h 634"/>
                  <a:gd name="T74" fmla="*/ 6 w 489"/>
                  <a:gd name="T75" fmla="*/ 191 h 634"/>
                  <a:gd name="T76" fmla="*/ 6 w 489"/>
                  <a:gd name="T77" fmla="*/ 160 h 634"/>
                  <a:gd name="T78" fmla="*/ 36 w 489"/>
                  <a:gd name="T79" fmla="*/ 142 h 634"/>
                  <a:gd name="T80" fmla="*/ 60 w 489"/>
                  <a:gd name="T81" fmla="*/ 123 h 634"/>
                  <a:gd name="T82" fmla="*/ 60 w 489"/>
                  <a:gd name="T83" fmla="*/ 92 h 634"/>
                  <a:gd name="T84" fmla="*/ 78 w 489"/>
                  <a:gd name="T85" fmla="*/ 68 h 634"/>
                  <a:gd name="T86" fmla="*/ 102 w 489"/>
                  <a:gd name="T87" fmla="*/ 49 h 634"/>
                  <a:gd name="T88" fmla="*/ 132 w 489"/>
                  <a:gd name="T89" fmla="*/ 37 h 634"/>
                  <a:gd name="T90" fmla="*/ 169 w 489"/>
                  <a:gd name="T91" fmla="*/ 43 h 634"/>
                  <a:gd name="T92" fmla="*/ 193 w 489"/>
                  <a:gd name="T93" fmla="*/ 37 h 634"/>
                  <a:gd name="T94" fmla="*/ 223 w 489"/>
                  <a:gd name="T95" fmla="*/ 25 h 634"/>
                  <a:gd name="T96" fmla="*/ 241 w 489"/>
                  <a:gd name="T97" fmla="*/ 25 h 634"/>
                  <a:gd name="T98" fmla="*/ 265 w 489"/>
                  <a:gd name="T99" fmla="*/ 31 h 634"/>
                  <a:gd name="T100" fmla="*/ 289 w 489"/>
                  <a:gd name="T101" fmla="*/ 12 h 634"/>
                  <a:gd name="T102" fmla="*/ 313 w 489"/>
                  <a:gd name="T103" fmla="*/ 6 h 634"/>
                  <a:gd name="T104" fmla="*/ 326 w 489"/>
                  <a:gd name="T105" fmla="*/ 37 h 634"/>
                  <a:gd name="T106" fmla="*/ 313 w 489"/>
                  <a:gd name="T107" fmla="*/ 62 h 634"/>
                  <a:gd name="T108" fmla="*/ 338 w 489"/>
                  <a:gd name="T109" fmla="*/ 68 h 634"/>
                  <a:gd name="T110" fmla="*/ 356 w 489"/>
                  <a:gd name="T111" fmla="*/ 68 h 634"/>
                  <a:gd name="T112" fmla="*/ 380 w 489"/>
                  <a:gd name="T113" fmla="*/ 74 h 634"/>
                  <a:gd name="T114" fmla="*/ 374 w 489"/>
                  <a:gd name="T115" fmla="*/ 99 h 634"/>
                  <a:gd name="T116" fmla="*/ 368 w 489"/>
                  <a:gd name="T117" fmla="*/ 135 h 634"/>
                  <a:gd name="T118" fmla="*/ 380 w 489"/>
                  <a:gd name="T119" fmla="*/ 172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9"/>
                  <a:gd name="T181" fmla="*/ 0 h 634"/>
                  <a:gd name="T182" fmla="*/ 489 w 489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9" h="634">
                    <a:moveTo>
                      <a:pt x="380" y="172"/>
                    </a:moveTo>
                    <a:lnTo>
                      <a:pt x="386" y="172"/>
                    </a:lnTo>
                    <a:lnTo>
                      <a:pt x="386" y="179"/>
                    </a:lnTo>
                    <a:lnTo>
                      <a:pt x="392" y="185"/>
                    </a:lnTo>
                    <a:lnTo>
                      <a:pt x="398" y="185"/>
                    </a:lnTo>
                    <a:lnTo>
                      <a:pt x="404" y="191"/>
                    </a:lnTo>
                    <a:lnTo>
                      <a:pt x="410" y="191"/>
                    </a:lnTo>
                    <a:lnTo>
                      <a:pt x="410" y="197"/>
                    </a:lnTo>
                    <a:lnTo>
                      <a:pt x="416" y="197"/>
                    </a:lnTo>
                    <a:lnTo>
                      <a:pt x="422" y="197"/>
                    </a:lnTo>
                    <a:lnTo>
                      <a:pt x="428" y="203"/>
                    </a:lnTo>
                    <a:lnTo>
                      <a:pt x="434" y="203"/>
                    </a:lnTo>
                    <a:lnTo>
                      <a:pt x="458" y="209"/>
                    </a:lnTo>
                    <a:lnTo>
                      <a:pt x="464" y="215"/>
                    </a:lnTo>
                    <a:lnTo>
                      <a:pt x="470" y="215"/>
                    </a:lnTo>
                    <a:lnTo>
                      <a:pt x="476" y="215"/>
                    </a:lnTo>
                    <a:lnTo>
                      <a:pt x="476" y="222"/>
                    </a:lnTo>
                    <a:lnTo>
                      <a:pt x="482" y="222"/>
                    </a:lnTo>
                    <a:lnTo>
                      <a:pt x="489" y="228"/>
                    </a:lnTo>
                    <a:lnTo>
                      <a:pt x="482" y="228"/>
                    </a:lnTo>
                    <a:lnTo>
                      <a:pt x="482" y="234"/>
                    </a:lnTo>
                    <a:lnTo>
                      <a:pt x="476" y="234"/>
                    </a:lnTo>
                    <a:lnTo>
                      <a:pt x="476" y="240"/>
                    </a:lnTo>
                    <a:lnTo>
                      <a:pt x="476" y="246"/>
                    </a:lnTo>
                    <a:lnTo>
                      <a:pt x="476" y="252"/>
                    </a:lnTo>
                    <a:lnTo>
                      <a:pt x="476" y="259"/>
                    </a:lnTo>
                    <a:lnTo>
                      <a:pt x="476" y="265"/>
                    </a:lnTo>
                    <a:lnTo>
                      <a:pt x="476" y="271"/>
                    </a:lnTo>
                    <a:lnTo>
                      <a:pt x="470" y="271"/>
                    </a:lnTo>
                    <a:lnTo>
                      <a:pt x="476" y="277"/>
                    </a:lnTo>
                    <a:lnTo>
                      <a:pt x="470" y="277"/>
                    </a:lnTo>
                    <a:lnTo>
                      <a:pt x="470" y="283"/>
                    </a:lnTo>
                    <a:lnTo>
                      <a:pt x="470" y="289"/>
                    </a:lnTo>
                    <a:lnTo>
                      <a:pt x="464" y="289"/>
                    </a:lnTo>
                    <a:lnTo>
                      <a:pt x="464" y="295"/>
                    </a:lnTo>
                    <a:lnTo>
                      <a:pt x="464" y="302"/>
                    </a:lnTo>
                    <a:lnTo>
                      <a:pt x="458" y="302"/>
                    </a:lnTo>
                    <a:lnTo>
                      <a:pt x="452" y="302"/>
                    </a:lnTo>
                    <a:lnTo>
                      <a:pt x="446" y="302"/>
                    </a:lnTo>
                    <a:lnTo>
                      <a:pt x="440" y="302"/>
                    </a:lnTo>
                    <a:lnTo>
                      <a:pt x="440" y="308"/>
                    </a:lnTo>
                    <a:lnTo>
                      <a:pt x="434" y="314"/>
                    </a:lnTo>
                    <a:lnTo>
                      <a:pt x="434" y="320"/>
                    </a:lnTo>
                    <a:lnTo>
                      <a:pt x="434" y="326"/>
                    </a:lnTo>
                    <a:lnTo>
                      <a:pt x="434" y="332"/>
                    </a:lnTo>
                    <a:lnTo>
                      <a:pt x="440" y="339"/>
                    </a:lnTo>
                    <a:lnTo>
                      <a:pt x="440" y="345"/>
                    </a:lnTo>
                    <a:lnTo>
                      <a:pt x="440" y="351"/>
                    </a:lnTo>
                    <a:lnTo>
                      <a:pt x="446" y="357"/>
                    </a:lnTo>
                    <a:lnTo>
                      <a:pt x="446" y="363"/>
                    </a:lnTo>
                    <a:lnTo>
                      <a:pt x="440" y="363"/>
                    </a:lnTo>
                    <a:lnTo>
                      <a:pt x="434" y="363"/>
                    </a:lnTo>
                    <a:lnTo>
                      <a:pt x="428" y="363"/>
                    </a:lnTo>
                    <a:lnTo>
                      <a:pt x="428" y="369"/>
                    </a:lnTo>
                    <a:lnTo>
                      <a:pt x="422" y="375"/>
                    </a:lnTo>
                    <a:lnTo>
                      <a:pt x="422" y="382"/>
                    </a:lnTo>
                    <a:lnTo>
                      <a:pt x="416" y="382"/>
                    </a:lnTo>
                    <a:lnTo>
                      <a:pt x="410" y="382"/>
                    </a:lnTo>
                    <a:lnTo>
                      <a:pt x="410" y="388"/>
                    </a:lnTo>
                    <a:lnTo>
                      <a:pt x="404" y="388"/>
                    </a:lnTo>
                    <a:lnTo>
                      <a:pt x="404" y="394"/>
                    </a:lnTo>
                    <a:lnTo>
                      <a:pt x="398" y="394"/>
                    </a:lnTo>
                    <a:lnTo>
                      <a:pt x="392" y="400"/>
                    </a:lnTo>
                    <a:lnTo>
                      <a:pt x="392" y="394"/>
                    </a:lnTo>
                    <a:lnTo>
                      <a:pt x="386" y="394"/>
                    </a:lnTo>
                    <a:lnTo>
                      <a:pt x="374" y="406"/>
                    </a:lnTo>
                    <a:lnTo>
                      <a:pt x="368" y="406"/>
                    </a:lnTo>
                    <a:lnTo>
                      <a:pt x="362" y="406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44" y="406"/>
                    </a:lnTo>
                    <a:lnTo>
                      <a:pt x="344" y="412"/>
                    </a:lnTo>
                    <a:lnTo>
                      <a:pt x="338" y="412"/>
                    </a:lnTo>
                    <a:lnTo>
                      <a:pt x="332" y="412"/>
                    </a:lnTo>
                    <a:lnTo>
                      <a:pt x="326" y="400"/>
                    </a:lnTo>
                    <a:lnTo>
                      <a:pt x="319" y="400"/>
                    </a:lnTo>
                    <a:lnTo>
                      <a:pt x="319" y="406"/>
                    </a:lnTo>
                    <a:lnTo>
                      <a:pt x="319" y="412"/>
                    </a:lnTo>
                    <a:lnTo>
                      <a:pt x="319" y="419"/>
                    </a:lnTo>
                    <a:lnTo>
                      <a:pt x="319" y="425"/>
                    </a:lnTo>
                    <a:lnTo>
                      <a:pt x="313" y="425"/>
                    </a:lnTo>
                    <a:lnTo>
                      <a:pt x="313" y="431"/>
                    </a:lnTo>
                    <a:lnTo>
                      <a:pt x="313" y="437"/>
                    </a:lnTo>
                    <a:lnTo>
                      <a:pt x="307" y="443"/>
                    </a:lnTo>
                    <a:lnTo>
                      <a:pt x="307" y="449"/>
                    </a:lnTo>
                    <a:lnTo>
                      <a:pt x="307" y="455"/>
                    </a:lnTo>
                    <a:lnTo>
                      <a:pt x="307" y="462"/>
                    </a:lnTo>
                    <a:lnTo>
                      <a:pt x="307" y="468"/>
                    </a:lnTo>
                    <a:lnTo>
                      <a:pt x="301" y="468"/>
                    </a:lnTo>
                    <a:lnTo>
                      <a:pt x="295" y="468"/>
                    </a:lnTo>
                    <a:lnTo>
                      <a:pt x="295" y="474"/>
                    </a:lnTo>
                    <a:lnTo>
                      <a:pt x="295" y="480"/>
                    </a:lnTo>
                    <a:lnTo>
                      <a:pt x="289" y="480"/>
                    </a:lnTo>
                    <a:lnTo>
                      <a:pt x="283" y="480"/>
                    </a:lnTo>
                    <a:lnTo>
                      <a:pt x="277" y="480"/>
                    </a:lnTo>
                    <a:lnTo>
                      <a:pt x="277" y="486"/>
                    </a:lnTo>
                    <a:lnTo>
                      <a:pt x="277" y="492"/>
                    </a:lnTo>
                    <a:lnTo>
                      <a:pt x="277" y="498"/>
                    </a:lnTo>
                    <a:lnTo>
                      <a:pt x="283" y="505"/>
                    </a:lnTo>
                    <a:lnTo>
                      <a:pt x="283" y="511"/>
                    </a:lnTo>
                    <a:lnTo>
                      <a:pt x="283" y="517"/>
                    </a:lnTo>
                    <a:lnTo>
                      <a:pt x="277" y="517"/>
                    </a:lnTo>
                    <a:lnTo>
                      <a:pt x="271" y="517"/>
                    </a:lnTo>
                    <a:lnTo>
                      <a:pt x="247" y="517"/>
                    </a:lnTo>
                    <a:lnTo>
                      <a:pt x="247" y="523"/>
                    </a:lnTo>
                    <a:lnTo>
                      <a:pt x="241" y="529"/>
                    </a:lnTo>
                    <a:lnTo>
                      <a:pt x="241" y="535"/>
                    </a:lnTo>
                    <a:lnTo>
                      <a:pt x="241" y="542"/>
                    </a:lnTo>
                    <a:lnTo>
                      <a:pt x="235" y="542"/>
                    </a:lnTo>
                    <a:lnTo>
                      <a:pt x="235" y="548"/>
                    </a:lnTo>
                    <a:lnTo>
                      <a:pt x="241" y="548"/>
                    </a:lnTo>
                    <a:lnTo>
                      <a:pt x="241" y="554"/>
                    </a:lnTo>
                    <a:lnTo>
                      <a:pt x="235" y="560"/>
                    </a:lnTo>
                    <a:lnTo>
                      <a:pt x="229" y="566"/>
                    </a:lnTo>
                    <a:lnTo>
                      <a:pt x="223" y="566"/>
                    </a:lnTo>
                    <a:lnTo>
                      <a:pt x="223" y="572"/>
                    </a:lnTo>
                    <a:lnTo>
                      <a:pt x="229" y="578"/>
                    </a:lnTo>
                    <a:lnTo>
                      <a:pt x="235" y="585"/>
                    </a:lnTo>
                    <a:lnTo>
                      <a:pt x="229" y="585"/>
                    </a:lnTo>
                    <a:lnTo>
                      <a:pt x="229" y="591"/>
                    </a:lnTo>
                    <a:lnTo>
                      <a:pt x="223" y="591"/>
                    </a:lnTo>
                    <a:lnTo>
                      <a:pt x="223" y="597"/>
                    </a:lnTo>
                    <a:lnTo>
                      <a:pt x="217" y="597"/>
                    </a:lnTo>
                    <a:lnTo>
                      <a:pt x="217" y="591"/>
                    </a:lnTo>
                    <a:lnTo>
                      <a:pt x="217" y="597"/>
                    </a:lnTo>
                    <a:lnTo>
                      <a:pt x="211" y="597"/>
                    </a:lnTo>
                    <a:lnTo>
                      <a:pt x="211" y="603"/>
                    </a:lnTo>
                    <a:lnTo>
                      <a:pt x="211" y="609"/>
                    </a:lnTo>
                    <a:lnTo>
                      <a:pt x="205" y="609"/>
                    </a:lnTo>
                    <a:lnTo>
                      <a:pt x="199" y="609"/>
                    </a:lnTo>
                    <a:lnTo>
                      <a:pt x="199" y="615"/>
                    </a:lnTo>
                    <a:lnTo>
                      <a:pt x="193" y="615"/>
                    </a:lnTo>
                    <a:lnTo>
                      <a:pt x="187" y="615"/>
                    </a:lnTo>
                    <a:lnTo>
                      <a:pt x="181" y="615"/>
                    </a:lnTo>
                    <a:lnTo>
                      <a:pt x="175" y="615"/>
                    </a:lnTo>
                    <a:lnTo>
                      <a:pt x="175" y="622"/>
                    </a:lnTo>
                    <a:lnTo>
                      <a:pt x="169" y="622"/>
                    </a:lnTo>
                    <a:lnTo>
                      <a:pt x="169" y="628"/>
                    </a:lnTo>
                    <a:lnTo>
                      <a:pt x="169" y="634"/>
                    </a:lnTo>
                    <a:lnTo>
                      <a:pt x="163" y="634"/>
                    </a:lnTo>
                    <a:lnTo>
                      <a:pt x="156" y="634"/>
                    </a:lnTo>
                    <a:lnTo>
                      <a:pt x="156" y="628"/>
                    </a:lnTo>
                    <a:lnTo>
                      <a:pt x="163" y="628"/>
                    </a:lnTo>
                    <a:lnTo>
                      <a:pt x="163" y="622"/>
                    </a:lnTo>
                    <a:lnTo>
                      <a:pt x="169" y="622"/>
                    </a:lnTo>
                    <a:lnTo>
                      <a:pt x="163" y="615"/>
                    </a:lnTo>
                    <a:lnTo>
                      <a:pt x="163" y="609"/>
                    </a:lnTo>
                    <a:lnTo>
                      <a:pt x="163" y="603"/>
                    </a:lnTo>
                    <a:lnTo>
                      <a:pt x="156" y="603"/>
                    </a:lnTo>
                    <a:lnTo>
                      <a:pt x="156" y="597"/>
                    </a:lnTo>
                    <a:lnTo>
                      <a:pt x="163" y="591"/>
                    </a:lnTo>
                    <a:lnTo>
                      <a:pt x="163" y="585"/>
                    </a:lnTo>
                    <a:lnTo>
                      <a:pt x="156" y="585"/>
                    </a:lnTo>
                    <a:lnTo>
                      <a:pt x="150" y="585"/>
                    </a:lnTo>
                    <a:lnTo>
                      <a:pt x="144" y="578"/>
                    </a:lnTo>
                    <a:lnTo>
                      <a:pt x="144" y="572"/>
                    </a:lnTo>
                    <a:lnTo>
                      <a:pt x="144" y="566"/>
                    </a:lnTo>
                    <a:lnTo>
                      <a:pt x="138" y="560"/>
                    </a:lnTo>
                    <a:lnTo>
                      <a:pt x="138" y="554"/>
                    </a:lnTo>
                    <a:lnTo>
                      <a:pt x="132" y="548"/>
                    </a:lnTo>
                    <a:lnTo>
                      <a:pt x="132" y="542"/>
                    </a:lnTo>
                    <a:lnTo>
                      <a:pt x="138" y="542"/>
                    </a:lnTo>
                    <a:lnTo>
                      <a:pt x="138" y="535"/>
                    </a:lnTo>
                    <a:lnTo>
                      <a:pt x="144" y="529"/>
                    </a:lnTo>
                    <a:lnTo>
                      <a:pt x="144" y="523"/>
                    </a:lnTo>
                    <a:lnTo>
                      <a:pt x="150" y="523"/>
                    </a:lnTo>
                    <a:lnTo>
                      <a:pt x="150" y="517"/>
                    </a:lnTo>
                    <a:lnTo>
                      <a:pt x="144" y="498"/>
                    </a:lnTo>
                    <a:lnTo>
                      <a:pt x="144" y="492"/>
                    </a:lnTo>
                    <a:lnTo>
                      <a:pt x="144" y="480"/>
                    </a:lnTo>
                    <a:lnTo>
                      <a:pt x="144" y="468"/>
                    </a:lnTo>
                    <a:lnTo>
                      <a:pt x="144" y="462"/>
                    </a:lnTo>
                    <a:lnTo>
                      <a:pt x="138" y="462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20" y="462"/>
                    </a:lnTo>
                    <a:lnTo>
                      <a:pt x="108" y="462"/>
                    </a:lnTo>
                    <a:lnTo>
                      <a:pt x="108" y="455"/>
                    </a:lnTo>
                    <a:lnTo>
                      <a:pt x="108" y="449"/>
                    </a:lnTo>
                    <a:lnTo>
                      <a:pt x="102" y="443"/>
                    </a:lnTo>
                    <a:lnTo>
                      <a:pt x="102" y="437"/>
                    </a:lnTo>
                    <a:lnTo>
                      <a:pt x="102" y="431"/>
                    </a:lnTo>
                    <a:lnTo>
                      <a:pt x="96" y="431"/>
                    </a:lnTo>
                    <a:lnTo>
                      <a:pt x="90" y="425"/>
                    </a:lnTo>
                    <a:lnTo>
                      <a:pt x="90" y="419"/>
                    </a:lnTo>
                    <a:lnTo>
                      <a:pt x="84" y="419"/>
                    </a:lnTo>
                    <a:lnTo>
                      <a:pt x="84" y="412"/>
                    </a:lnTo>
                    <a:lnTo>
                      <a:pt x="78" y="412"/>
                    </a:lnTo>
                    <a:lnTo>
                      <a:pt x="78" y="406"/>
                    </a:lnTo>
                    <a:lnTo>
                      <a:pt x="78" y="394"/>
                    </a:lnTo>
                    <a:lnTo>
                      <a:pt x="84" y="394"/>
                    </a:lnTo>
                    <a:lnTo>
                      <a:pt x="84" y="388"/>
                    </a:lnTo>
                    <a:lnTo>
                      <a:pt x="84" y="382"/>
                    </a:lnTo>
                    <a:lnTo>
                      <a:pt x="84" y="375"/>
                    </a:lnTo>
                    <a:lnTo>
                      <a:pt x="84" y="369"/>
                    </a:lnTo>
                    <a:lnTo>
                      <a:pt x="90" y="363"/>
                    </a:lnTo>
                    <a:lnTo>
                      <a:pt x="90" y="357"/>
                    </a:lnTo>
                    <a:lnTo>
                      <a:pt x="96" y="351"/>
                    </a:lnTo>
                    <a:lnTo>
                      <a:pt x="90" y="351"/>
                    </a:lnTo>
                    <a:lnTo>
                      <a:pt x="90" y="345"/>
                    </a:lnTo>
                    <a:lnTo>
                      <a:pt x="96" y="345"/>
                    </a:lnTo>
                    <a:lnTo>
                      <a:pt x="96" y="339"/>
                    </a:lnTo>
                    <a:lnTo>
                      <a:pt x="102" y="339"/>
                    </a:lnTo>
                    <a:lnTo>
                      <a:pt x="96" y="332"/>
                    </a:lnTo>
                    <a:lnTo>
                      <a:pt x="90" y="332"/>
                    </a:lnTo>
                    <a:lnTo>
                      <a:pt x="84" y="326"/>
                    </a:lnTo>
                    <a:lnTo>
                      <a:pt x="84" y="320"/>
                    </a:lnTo>
                    <a:lnTo>
                      <a:pt x="84" y="314"/>
                    </a:lnTo>
                    <a:lnTo>
                      <a:pt x="90" y="314"/>
                    </a:lnTo>
                    <a:lnTo>
                      <a:pt x="96" y="314"/>
                    </a:lnTo>
                    <a:lnTo>
                      <a:pt x="102" y="314"/>
                    </a:lnTo>
                    <a:lnTo>
                      <a:pt x="108" y="320"/>
                    </a:lnTo>
                    <a:lnTo>
                      <a:pt x="108" y="326"/>
                    </a:lnTo>
                    <a:lnTo>
                      <a:pt x="108" y="332"/>
                    </a:lnTo>
                    <a:lnTo>
                      <a:pt x="114" y="332"/>
                    </a:lnTo>
                    <a:lnTo>
                      <a:pt x="120" y="326"/>
                    </a:lnTo>
                    <a:lnTo>
                      <a:pt x="114" y="320"/>
                    </a:lnTo>
                    <a:lnTo>
                      <a:pt x="114" y="314"/>
                    </a:lnTo>
                    <a:lnTo>
                      <a:pt x="120" y="314"/>
                    </a:lnTo>
                    <a:lnTo>
                      <a:pt x="126" y="320"/>
                    </a:lnTo>
                    <a:lnTo>
                      <a:pt x="132" y="314"/>
                    </a:lnTo>
                    <a:lnTo>
                      <a:pt x="132" y="308"/>
                    </a:lnTo>
                    <a:lnTo>
                      <a:pt x="126" y="308"/>
                    </a:lnTo>
                    <a:lnTo>
                      <a:pt x="120" y="308"/>
                    </a:lnTo>
                    <a:lnTo>
                      <a:pt x="120" y="302"/>
                    </a:lnTo>
                    <a:lnTo>
                      <a:pt x="114" y="302"/>
                    </a:lnTo>
                    <a:lnTo>
                      <a:pt x="114" y="295"/>
                    </a:lnTo>
                    <a:lnTo>
                      <a:pt x="108" y="295"/>
                    </a:lnTo>
                    <a:lnTo>
                      <a:pt x="108" y="289"/>
                    </a:lnTo>
                    <a:lnTo>
                      <a:pt x="114" y="283"/>
                    </a:lnTo>
                    <a:lnTo>
                      <a:pt x="114" y="277"/>
                    </a:lnTo>
                    <a:lnTo>
                      <a:pt x="108" y="277"/>
                    </a:lnTo>
                    <a:lnTo>
                      <a:pt x="108" y="271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08" y="246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78" y="234"/>
                    </a:lnTo>
                    <a:lnTo>
                      <a:pt x="78" y="228"/>
                    </a:lnTo>
                    <a:lnTo>
                      <a:pt x="78" y="222"/>
                    </a:lnTo>
                    <a:lnTo>
                      <a:pt x="78" y="215"/>
                    </a:lnTo>
                    <a:lnTo>
                      <a:pt x="78" y="209"/>
                    </a:lnTo>
                    <a:lnTo>
                      <a:pt x="78" y="203"/>
                    </a:lnTo>
                    <a:lnTo>
                      <a:pt x="72" y="203"/>
                    </a:lnTo>
                    <a:lnTo>
                      <a:pt x="60" y="203"/>
                    </a:lnTo>
                    <a:lnTo>
                      <a:pt x="60" y="209"/>
                    </a:lnTo>
                    <a:lnTo>
                      <a:pt x="54" y="209"/>
                    </a:lnTo>
                    <a:lnTo>
                      <a:pt x="48" y="209"/>
                    </a:lnTo>
                    <a:lnTo>
                      <a:pt x="48" y="215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24" y="209"/>
                    </a:lnTo>
                    <a:lnTo>
                      <a:pt x="18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12" y="191"/>
                    </a:lnTo>
                    <a:lnTo>
                      <a:pt x="6" y="191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2"/>
                    </a:lnTo>
                    <a:lnTo>
                      <a:pt x="6" y="172"/>
                    </a:lnTo>
                    <a:lnTo>
                      <a:pt x="6" y="166"/>
                    </a:lnTo>
                    <a:lnTo>
                      <a:pt x="6" y="160"/>
                    </a:lnTo>
                    <a:lnTo>
                      <a:pt x="12" y="160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8"/>
                    </a:lnTo>
                    <a:lnTo>
                      <a:pt x="24" y="148"/>
                    </a:lnTo>
                    <a:lnTo>
                      <a:pt x="30" y="142"/>
                    </a:lnTo>
                    <a:lnTo>
                      <a:pt x="36" y="142"/>
                    </a:lnTo>
                    <a:lnTo>
                      <a:pt x="36" y="135"/>
                    </a:lnTo>
                    <a:lnTo>
                      <a:pt x="42" y="135"/>
                    </a:lnTo>
                    <a:lnTo>
                      <a:pt x="48" y="135"/>
                    </a:lnTo>
                    <a:lnTo>
                      <a:pt x="48" y="129"/>
                    </a:lnTo>
                    <a:lnTo>
                      <a:pt x="48" y="123"/>
                    </a:lnTo>
                    <a:lnTo>
                      <a:pt x="54" y="123"/>
                    </a:lnTo>
                    <a:lnTo>
                      <a:pt x="60" y="123"/>
                    </a:lnTo>
                    <a:lnTo>
                      <a:pt x="60" y="117"/>
                    </a:lnTo>
                    <a:lnTo>
                      <a:pt x="60" y="111"/>
                    </a:lnTo>
                    <a:lnTo>
                      <a:pt x="66" y="111"/>
                    </a:lnTo>
                    <a:lnTo>
                      <a:pt x="66" y="105"/>
                    </a:lnTo>
                    <a:lnTo>
                      <a:pt x="60" y="105"/>
                    </a:lnTo>
                    <a:lnTo>
                      <a:pt x="60" y="99"/>
                    </a:lnTo>
                    <a:lnTo>
                      <a:pt x="60" y="92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84" y="68"/>
                    </a:lnTo>
                    <a:lnTo>
                      <a:pt x="84" y="62"/>
                    </a:lnTo>
                    <a:lnTo>
                      <a:pt x="84" y="56"/>
                    </a:lnTo>
                    <a:lnTo>
                      <a:pt x="90" y="56"/>
                    </a:lnTo>
                    <a:lnTo>
                      <a:pt x="96" y="56"/>
                    </a:lnTo>
                    <a:lnTo>
                      <a:pt x="102" y="56"/>
                    </a:lnTo>
                    <a:lnTo>
                      <a:pt x="102" y="49"/>
                    </a:lnTo>
                    <a:lnTo>
                      <a:pt x="108" y="49"/>
                    </a:lnTo>
                    <a:lnTo>
                      <a:pt x="114" y="49"/>
                    </a:lnTo>
                    <a:lnTo>
                      <a:pt x="114" y="43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6" y="37"/>
                    </a:lnTo>
                    <a:lnTo>
                      <a:pt x="132" y="37"/>
                    </a:lnTo>
                    <a:lnTo>
                      <a:pt x="138" y="37"/>
                    </a:lnTo>
                    <a:lnTo>
                      <a:pt x="144" y="37"/>
                    </a:lnTo>
                    <a:lnTo>
                      <a:pt x="144" y="43"/>
                    </a:lnTo>
                    <a:lnTo>
                      <a:pt x="150" y="43"/>
                    </a:lnTo>
                    <a:lnTo>
                      <a:pt x="156" y="43"/>
                    </a:lnTo>
                    <a:lnTo>
                      <a:pt x="163" y="43"/>
                    </a:lnTo>
                    <a:lnTo>
                      <a:pt x="169" y="43"/>
                    </a:lnTo>
                    <a:lnTo>
                      <a:pt x="16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81" y="43"/>
                    </a:lnTo>
                    <a:lnTo>
                      <a:pt x="181" y="37"/>
                    </a:lnTo>
                    <a:lnTo>
                      <a:pt x="187" y="37"/>
                    </a:lnTo>
                    <a:lnTo>
                      <a:pt x="193" y="37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7" y="31"/>
                    </a:lnTo>
                    <a:lnTo>
                      <a:pt x="217" y="25"/>
                    </a:lnTo>
                    <a:lnTo>
                      <a:pt x="223" y="25"/>
                    </a:lnTo>
                    <a:lnTo>
                      <a:pt x="229" y="25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41" y="25"/>
                    </a:lnTo>
                    <a:lnTo>
                      <a:pt x="241" y="31"/>
                    </a:lnTo>
                    <a:lnTo>
                      <a:pt x="247" y="31"/>
                    </a:lnTo>
                    <a:lnTo>
                      <a:pt x="253" y="31"/>
                    </a:lnTo>
                    <a:lnTo>
                      <a:pt x="253" y="37"/>
                    </a:lnTo>
                    <a:lnTo>
                      <a:pt x="259" y="37"/>
                    </a:lnTo>
                    <a:lnTo>
                      <a:pt x="259" y="31"/>
                    </a:lnTo>
                    <a:lnTo>
                      <a:pt x="265" y="31"/>
                    </a:lnTo>
                    <a:lnTo>
                      <a:pt x="271" y="31"/>
                    </a:lnTo>
                    <a:lnTo>
                      <a:pt x="277" y="31"/>
                    </a:lnTo>
                    <a:lnTo>
                      <a:pt x="283" y="31"/>
                    </a:lnTo>
                    <a:lnTo>
                      <a:pt x="289" y="31"/>
                    </a:lnTo>
                    <a:lnTo>
                      <a:pt x="289" y="25"/>
                    </a:lnTo>
                    <a:lnTo>
                      <a:pt x="289" y="19"/>
                    </a:lnTo>
                    <a:lnTo>
                      <a:pt x="289" y="12"/>
                    </a:lnTo>
                    <a:lnTo>
                      <a:pt x="289" y="6"/>
                    </a:lnTo>
                    <a:lnTo>
                      <a:pt x="295" y="6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1" y="6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13" y="12"/>
                    </a:lnTo>
                    <a:lnTo>
                      <a:pt x="313" y="19"/>
                    </a:lnTo>
                    <a:lnTo>
                      <a:pt x="319" y="19"/>
                    </a:lnTo>
                    <a:lnTo>
                      <a:pt x="319" y="25"/>
                    </a:lnTo>
                    <a:lnTo>
                      <a:pt x="319" y="31"/>
                    </a:lnTo>
                    <a:lnTo>
                      <a:pt x="326" y="31"/>
                    </a:lnTo>
                    <a:lnTo>
                      <a:pt x="326" y="37"/>
                    </a:lnTo>
                    <a:lnTo>
                      <a:pt x="326" y="43"/>
                    </a:lnTo>
                    <a:lnTo>
                      <a:pt x="319" y="43"/>
                    </a:lnTo>
                    <a:lnTo>
                      <a:pt x="313" y="43"/>
                    </a:lnTo>
                    <a:lnTo>
                      <a:pt x="313" y="49"/>
                    </a:lnTo>
                    <a:lnTo>
                      <a:pt x="319" y="49"/>
                    </a:lnTo>
                    <a:lnTo>
                      <a:pt x="319" y="56"/>
                    </a:lnTo>
                    <a:lnTo>
                      <a:pt x="313" y="62"/>
                    </a:lnTo>
                    <a:lnTo>
                      <a:pt x="319" y="62"/>
                    </a:lnTo>
                    <a:lnTo>
                      <a:pt x="319" y="68"/>
                    </a:lnTo>
                    <a:lnTo>
                      <a:pt x="326" y="68"/>
                    </a:lnTo>
                    <a:lnTo>
                      <a:pt x="326" y="74"/>
                    </a:lnTo>
                    <a:lnTo>
                      <a:pt x="332" y="74"/>
                    </a:lnTo>
                    <a:lnTo>
                      <a:pt x="338" y="74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50" y="68"/>
                    </a:lnTo>
                    <a:lnTo>
                      <a:pt x="350" y="74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62" y="68"/>
                    </a:lnTo>
                    <a:lnTo>
                      <a:pt x="362" y="74"/>
                    </a:lnTo>
                    <a:lnTo>
                      <a:pt x="362" y="68"/>
                    </a:lnTo>
                    <a:lnTo>
                      <a:pt x="368" y="68"/>
                    </a:lnTo>
                    <a:lnTo>
                      <a:pt x="368" y="74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80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74" y="99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68" y="129"/>
                    </a:lnTo>
                    <a:lnTo>
                      <a:pt x="368" y="135"/>
                    </a:lnTo>
                    <a:lnTo>
                      <a:pt x="368" y="142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74" y="154"/>
                    </a:lnTo>
                    <a:lnTo>
                      <a:pt x="380" y="154"/>
                    </a:lnTo>
                    <a:lnTo>
                      <a:pt x="380" y="160"/>
                    </a:lnTo>
                    <a:lnTo>
                      <a:pt x="380" y="172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0" name="Freeform 357"/>
              <p:cNvSpPr>
                <a:spLocks/>
              </p:cNvSpPr>
              <p:nvPr/>
            </p:nvSpPr>
            <p:spPr bwMode="auto">
              <a:xfrm>
                <a:off x="1609" y="3201"/>
                <a:ext cx="550" cy="456"/>
              </a:xfrm>
              <a:custGeom>
                <a:avLst/>
                <a:gdLst>
                  <a:gd name="T0" fmla="*/ 157 w 550"/>
                  <a:gd name="T1" fmla="*/ 443 h 456"/>
                  <a:gd name="T2" fmla="*/ 109 w 550"/>
                  <a:gd name="T3" fmla="*/ 425 h 456"/>
                  <a:gd name="T4" fmla="*/ 85 w 550"/>
                  <a:gd name="T5" fmla="*/ 413 h 456"/>
                  <a:gd name="T6" fmla="*/ 67 w 550"/>
                  <a:gd name="T7" fmla="*/ 388 h 456"/>
                  <a:gd name="T8" fmla="*/ 55 w 550"/>
                  <a:gd name="T9" fmla="*/ 370 h 456"/>
                  <a:gd name="T10" fmla="*/ 61 w 550"/>
                  <a:gd name="T11" fmla="*/ 345 h 456"/>
                  <a:gd name="T12" fmla="*/ 73 w 550"/>
                  <a:gd name="T13" fmla="*/ 327 h 456"/>
                  <a:gd name="T14" fmla="*/ 67 w 550"/>
                  <a:gd name="T15" fmla="*/ 302 h 456"/>
                  <a:gd name="T16" fmla="*/ 49 w 550"/>
                  <a:gd name="T17" fmla="*/ 302 h 456"/>
                  <a:gd name="T18" fmla="*/ 43 w 550"/>
                  <a:gd name="T19" fmla="*/ 302 h 456"/>
                  <a:gd name="T20" fmla="*/ 25 w 550"/>
                  <a:gd name="T21" fmla="*/ 302 h 456"/>
                  <a:gd name="T22" fmla="*/ 6 w 550"/>
                  <a:gd name="T23" fmla="*/ 290 h 456"/>
                  <a:gd name="T24" fmla="*/ 0 w 550"/>
                  <a:gd name="T25" fmla="*/ 271 h 456"/>
                  <a:gd name="T26" fmla="*/ 25 w 550"/>
                  <a:gd name="T27" fmla="*/ 271 h 456"/>
                  <a:gd name="T28" fmla="*/ 37 w 550"/>
                  <a:gd name="T29" fmla="*/ 265 h 456"/>
                  <a:gd name="T30" fmla="*/ 55 w 550"/>
                  <a:gd name="T31" fmla="*/ 265 h 456"/>
                  <a:gd name="T32" fmla="*/ 85 w 550"/>
                  <a:gd name="T33" fmla="*/ 265 h 456"/>
                  <a:gd name="T34" fmla="*/ 85 w 550"/>
                  <a:gd name="T35" fmla="*/ 247 h 456"/>
                  <a:gd name="T36" fmla="*/ 91 w 550"/>
                  <a:gd name="T37" fmla="*/ 222 h 456"/>
                  <a:gd name="T38" fmla="*/ 127 w 550"/>
                  <a:gd name="T39" fmla="*/ 191 h 456"/>
                  <a:gd name="T40" fmla="*/ 188 w 550"/>
                  <a:gd name="T41" fmla="*/ 142 h 456"/>
                  <a:gd name="T42" fmla="*/ 224 w 550"/>
                  <a:gd name="T43" fmla="*/ 117 h 456"/>
                  <a:gd name="T44" fmla="*/ 266 w 550"/>
                  <a:gd name="T45" fmla="*/ 87 h 456"/>
                  <a:gd name="T46" fmla="*/ 296 w 550"/>
                  <a:gd name="T47" fmla="*/ 62 h 456"/>
                  <a:gd name="T48" fmla="*/ 326 w 550"/>
                  <a:gd name="T49" fmla="*/ 37 h 456"/>
                  <a:gd name="T50" fmla="*/ 369 w 550"/>
                  <a:gd name="T51" fmla="*/ 13 h 456"/>
                  <a:gd name="T52" fmla="*/ 387 w 550"/>
                  <a:gd name="T53" fmla="*/ 0 h 456"/>
                  <a:gd name="T54" fmla="*/ 417 w 550"/>
                  <a:gd name="T55" fmla="*/ 13 h 456"/>
                  <a:gd name="T56" fmla="*/ 441 w 550"/>
                  <a:gd name="T57" fmla="*/ 19 h 456"/>
                  <a:gd name="T58" fmla="*/ 471 w 550"/>
                  <a:gd name="T59" fmla="*/ 37 h 456"/>
                  <a:gd name="T60" fmla="*/ 495 w 550"/>
                  <a:gd name="T61" fmla="*/ 68 h 456"/>
                  <a:gd name="T62" fmla="*/ 520 w 550"/>
                  <a:gd name="T63" fmla="*/ 87 h 456"/>
                  <a:gd name="T64" fmla="*/ 544 w 550"/>
                  <a:gd name="T65" fmla="*/ 117 h 456"/>
                  <a:gd name="T66" fmla="*/ 508 w 550"/>
                  <a:gd name="T67" fmla="*/ 130 h 456"/>
                  <a:gd name="T68" fmla="*/ 477 w 550"/>
                  <a:gd name="T69" fmla="*/ 130 h 456"/>
                  <a:gd name="T70" fmla="*/ 489 w 550"/>
                  <a:gd name="T71" fmla="*/ 148 h 456"/>
                  <a:gd name="T72" fmla="*/ 495 w 550"/>
                  <a:gd name="T73" fmla="*/ 167 h 456"/>
                  <a:gd name="T74" fmla="*/ 502 w 550"/>
                  <a:gd name="T75" fmla="*/ 191 h 456"/>
                  <a:gd name="T76" fmla="*/ 514 w 550"/>
                  <a:gd name="T77" fmla="*/ 185 h 456"/>
                  <a:gd name="T78" fmla="*/ 532 w 550"/>
                  <a:gd name="T79" fmla="*/ 197 h 456"/>
                  <a:gd name="T80" fmla="*/ 526 w 550"/>
                  <a:gd name="T81" fmla="*/ 222 h 456"/>
                  <a:gd name="T82" fmla="*/ 508 w 550"/>
                  <a:gd name="T83" fmla="*/ 234 h 456"/>
                  <a:gd name="T84" fmla="*/ 489 w 550"/>
                  <a:gd name="T85" fmla="*/ 265 h 456"/>
                  <a:gd name="T86" fmla="*/ 459 w 550"/>
                  <a:gd name="T87" fmla="*/ 265 h 456"/>
                  <a:gd name="T88" fmla="*/ 441 w 550"/>
                  <a:gd name="T89" fmla="*/ 277 h 456"/>
                  <a:gd name="T90" fmla="*/ 417 w 550"/>
                  <a:gd name="T91" fmla="*/ 296 h 456"/>
                  <a:gd name="T92" fmla="*/ 429 w 550"/>
                  <a:gd name="T93" fmla="*/ 314 h 456"/>
                  <a:gd name="T94" fmla="*/ 405 w 550"/>
                  <a:gd name="T95" fmla="*/ 327 h 456"/>
                  <a:gd name="T96" fmla="*/ 387 w 550"/>
                  <a:gd name="T97" fmla="*/ 333 h 456"/>
                  <a:gd name="T98" fmla="*/ 363 w 550"/>
                  <a:gd name="T99" fmla="*/ 327 h 456"/>
                  <a:gd name="T100" fmla="*/ 351 w 550"/>
                  <a:gd name="T101" fmla="*/ 345 h 456"/>
                  <a:gd name="T102" fmla="*/ 351 w 550"/>
                  <a:gd name="T103" fmla="*/ 357 h 456"/>
                  <a:gd name="T104" fmla="*/ 332 w 550"/>
                  <a:gd name="T105" fmla="*/ 370 h 456"/>
                  <a:gd name="T106" fmla="*/ 326 w 550"/>
                  <a:gd name="T107" fmla="*/ 394 h 456"/>
                  <a:gd name="T108" fmla="*/ 314 w 550"/>
                  <a:gd name="T109" fmla="*/ 419 h 456"/>
                  <a:gd name="T110" fmla="*/ 284 w 550"/>
                  <a:gd name="T111" fmla="*/ 419 h 456"/>
                  <a:gd name="T112" fmla="*/ 260 w 550"/>
                  <a:gd name="T113" fmla="*/ 419 h 456"/>
                  <a:gd name="T114" fmla="*/ 236 w 550"/>
                  <a:gd name="T115" fmla="*/ 431 h 456"/>
                  <a:gd name="T116" fmla="*/ 206 w 550"/>
                  <a:gd name="T117" fmla="*/ 450 h 4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0"/>
                  <a:gd name="T178" fmla="*/ 0 h 456"/>
                  <a:gd name="T179" fmla="*/ 550 w 550"/>
                  <a:gd name="T180" fmla="*/ 456 h 4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0" h="456">
                    <a:moveTo>
                      <a:pt x="176" y="456"/>
                    </a:moveTo>
                    <a:lnTo>
                      <a:pt x="169" y="450"/>
                    </a:lnTo>
                    <a:lnTo>
                      <a:pt x="163" y="450"/>
                    </a:lnTo>
                    <a:lnTo>
                      <a:pt x="163" y="443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37"/>
                    </a:lnTo>
                    <a:lnTo>
                      <a:pt x="121" y="431"/>
                    </a:lnTo>
                    <a:lnTo>
                      <a:pt x="115" y="431"/>
                    </a:lnTo>
                    <a:lnTo>
                      <a:pt x="109" y="425"/>
                    </a:lnTo>
                    <a:lnTo>
                      <a:pt x="103" y="425"/>
                    </a:lnTo>
                    <a:lnTo>
                      <a:pt x="97" y="425"/>
                    </a:lnTo>
                    <a:lnTo>
                      <a:pt x="97" y="419"/>
                    </a:lnTo>
                    <a:lnTo>
                      <a:pt x="91" y="419"/>
                    </a:lnTo>
                    <a:lnTo>
                      <a:pt x="85" y="413"/>
                    </a:lnTo>
                    <a:lnTo>
                      <a:pt x="79" y="413"/>
                    </a:lnTo>
                    <a:lnTo>
                      <a:pt x="73" y="407"/>
                    </a:lnTo>
                    <a:lnTo>
                      <a:pt x="73" y="400"/>
                    </a:lnTo>
                    <a:lnTo>
                      <a:pt x="67" y="400"/>
                    </a:lnTo>
                    <a:lnTo>
                      <a:pt x="67" y="388"/>
                    </a:lnTo>
                    <a:lnTo>
                      <a:pt x="67" y="382"/>
                    </a:lnTo>
                    <a:lnTo>
                      <a:pt x="61" y="382"/>
                    </a:lnTo>
                    <a:lnTo>
                      <a:pt x="61" y="376"/>
                    </a:lnTo>
                    <a:lnTo>
                      <a:pt x="61" y="370"/>
                    </a:lnTo>
                    <a:lnTo>
                      <a:pt x="55" y="370"/>
                    </a:lnTo>
                    <a:lnTo>
                      <a:pt x="55" y="363"/>
                    </a:lnTo>
                    <a:lnTo>
                      <a:pt x="55" y="357"/>
                    </a:lnTo>
                    <a:lnTo>
                      <a:pt x="61" y="357"/>
                    </a:lnTo>
                    <a:lnTo>
                      <a:pt x="61" y="351"/>
                    </a:lnTo>
                    <a:lnTo>
                      <a:pt x="61" y="345"/>
                    </a:lnTo>
                    <a:lnTo>
                      <a:pt x="61" y="339"/>
                    </a:lnTo>
                    <a:lnTo>
                      <a:pt x="61" y="333"/>
                    </a:lnTo>
                    <a:lnTo>
                      <a:pt x="61" y="327"/>
                    </a:lnTo>
                    <a:lnTo>
                      <a:pt x="67" y="327"/>
                    </a:lnTo>
                    <a:lnTo>
                      <a:pt x="73" y="327"/>
                    </a:lnTo>
                    <a:lnTo>
                      <a:pt x="73" y="320"/>
                    </a:lnTo>
                    <a:lnTo>
                      <a:pt x="73" y="314"/>
                    </a:lnTo>
                    <a:lnTo>
                      <a:pt x="67" y="314"/>
                    </a:lnTo>
                    <a:lnTo>
                      <a:pt x="67" y="308"/>
                    </a:lnTo>
                    <a:lnTo>
                      <a:pt x="67" y="302"/>
                    </a:lnTo>
                    <a:lnTo>
                      <a:pt x="61" y="302"/>
                    </a:lnTo>
                    <a:lnTo>
                      <a:pt x="55" y="302"/>
                    </a:lnTo>
                    <a:lnTo>
                      <a:pt x="55" y="296"/>
                    </a:lnTo>
                    <a:lnTo>
                      <a:pt x="49" y="296"/>
                    </a:lnTo>
                    <a:lnTo>
                      <a:pt x="49" y="302"/>
                    </a:lnTo>
                    <a:lnTo>
                      <a:pt x="49" y="296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37" y="302"/>
                    </a:lnTo>
                    <a:lnTo>
                      <a:pt x="37" y="296"/>
                    </a:lnTo>
                    <a:lnTo>
                      <a:pt x="31" y="296"/>
                    </a:lnTo>
                    <a:lnTo>
                      <a:pt x="25" y="296"/>
                    </a:lnTo>
                    <a:lnTo>
                      <a:pt x="25" y="302"/>
                    </a:lnTo>
                    <a:lnTo>
                      <a:pt x="19" y="302"/>
                    </a:lnTo>
                    <a:lnTo>
                      <a:pt x="13" y="302"/>
                    </a:lnTo>
                    <a:lnTo>
                      <a:pt x="13" y="296"/>
                    </a:lnTo>
                    <a:lnTo>
                      <a:pt x="6" y="296"/>
                    </a:lnTo>
                    <a:lnTo>
                      <a:pt x="6" y="290"/>
                    </a:lnTo>
                    <a:lnTo>
                      <a:pt x="0" y="290"/>
                    </a:lnTo>
                    <a:lnTo>
                      <a:pt x="6" y="284"/>
                    </a:lnTo>
                    <a:lnTo>
                      <a:pt x="6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6" y="271"/>
                    </a:lnTo>
                    <a:lnTo>
                      <a:pt x="13" y="271"/>
                    </a:lnTo>
                    <a:lnTo>
                      <a:pt x="13" y="265"/>
                    </a:lnTo>
                    <a:lnTo>
                      <a:pt x="19" y="265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31" y="265"/>
                    </a:lnTo>
                    <a:lnTo>
                      <a:pt x="31" y="271"/>
                    </a:lnTo>
                    <a:lnTo>
                      <a:pt x="37" y="271"/>
                    </a:lnTo>
                    <a:lnTo>
                      <a:pt x="37" y="265"/>
                    </a:lnTo>
                    <a:lnTo>
                      <a:pt x="43" y="265"/>
                    </a:lnTo>
                    <a:lnTo>
                      <a:pt x="43" y="271"/>
                    </a:lnTo>
                    <a:lnTo>
                      <a:pt x="43" y="265"/>
                    </a:lnTo>
                    <a:lnTo>
                      <a:pt x="49" y="265"/>
                    </a:lnTo>
                    <a:lnTo>
                      <a:pt x="55" y="265"/>
                    </a:lnTo>
                    <a:lnTo>
                      <a:pt x="61" y="265"/>
                    </a:lnTo>
                    <a:lnTo>
                      <a:pt x="67" y="265"/>
                    </a:lnTo>
                    <a:lnTo>
                      <a:pt x="73" y="265"/>
                    </a:lnTo>
                    <a:lnTo>
                      <a:pt x="79" y="265"/>
                    </a:lnTo>
                    <a:lnTo>
                      <a:pt x="85" y="265"/>
                    </a:lnTo>
                    <a:lnTo>
                      <a:pt x="91" y="265"/>
                    </a:lnTo>
                    <a:lnTo>
                      <a:pt x="91" y="259"/>
                    </a:lnTo>
                    <a:lnTo>
                      <a:pt x="91" y="253"/>
                    </a:lnTo>
                    <a:lnTo>
                      <a:pt x="91" y="247"/>
                    </a:lnTo>
                    <a:lnTo>
                      <a:pt x="85" y="247"/>
                    </a:lnTo>
                    <a:lnTo>
                      <a:pt x="79" y="247"/>
                    </a:lnTo>
                    <a:lnTo>
                      <a:pt x="79" y="240"/>
                    </a:lnTo>
                    <a:lnTo>
                      <a:pt x="79" y="234"/>
                    </a:lnTo>
                    <a:lnTo>
                      <a:pt x="79" y="228"/>
                    </a:lnTo>
                    <a:lnTo>
                      <a:pt x="91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03" y="210"/>
                    </a:lnTo>
                    <a:lnTo>
                      <a:pt x="109" y="204"/>
                    </a:lnTo>
                    <a:lnTo>
                      <a:pt x="127" y="191"/>
                    </a:lnTo>
                    <a:lnTo>
                      <a:pt x="145" y="179"/>
                    </a:lnTo>
                    <a:lnTo>
                      <a:pt x="157" y="173"/>
                    </a:lnTo>
                    <a:lnTo>
                      <a:pt x="169" y="167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200" y="136"/>
                    </a:lnTo>
                    <a:lnTo>
                      <a:pt x="212" y="130"/>
                    </a:lnTo>
                    <a:lnTo>
                      <a:pt x="212" y="124"/>
                    </a:lnTo>
                    <a:lnTo>
                      <a:pt x="218" y="124"/>
                    </a:lnTo>
                    <a:lnTo>
                      <a:pt x="224" y="117"/>
                    </a:lnTo>
                    <a:lnTo>
                      <a:pt x="236" y="105"/>
                    </a:lnTo>
                    <a:lnTo>
                      <a:pt x="242" y="105"/>
                    </a:lnTo>
                    <a:lnTo>
                      <a:pt x="248" y="99"/>
                    </a:lnTo>
                    <a:lnTo>
                      <a:pt x="254" y="93"/>
                    </a:lnTo>
                    <a:lnTo>
                      <a:pt x="266" y="87"/>
                    </a:lnTo>
                    <a:lnTo>
                      <a:pt x="272" y="80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0" y="62"/>
                    </a:lnTo>
                    <a:lnTo>
                      <a:pt x="296" y="62"/>
                    </a:lnTo>
                    <a:lnTo>
                      <a:pt x="314" y="50"/>
                    </a:lnTo>
                    <a:lnTo>
                      <a:pt x="314" y="44"/>
                    </a:lnTo>
                    <a:lnTo>
                      <a:pt x="320" y="44"/>
                    </a:lnTo>
                    <a:lnTo>
                      <a:pt x="320" y="37"/>
                    </a:lnTo>
                    <a:lnTo>
                      <a:pt x="326" y="37"/>
                    </a:lnTo>
                    <a:lnTo>
                      <a:pt x="332" y="31"/>
                    </a:lnTo>
                    <a:lnTo>
                      <a:pt x="339" y="31"/>
                    </a:lnTo>
                    <a:lnTo>
                      <a:pt x="345" y="25"/>
                    </a:lnTo>
                    <a:lnTo>
                      <a:pt x="363" y="13"/>
                    </a:lnTo>
                    <a:lnTo>
                      <a:pt x="369" y="13"/>
                    </a:lnTo>
                    <a:lnTo>
                      <a:pt x="375" y="13"/>
                    </a:lnTo>
                    <a:lnTo>
                      <a:pt x="375" y="7"/>
                    </a:lnTo>
                    <a:lnTo>
                      <a:pt x="381" y="7"/>
                    </a:lnTo>
                    <a:lnTo>
                      <a:pt x="387" y="7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7"/>
                    </a:lnTo>
                    <a:lnTo>
                      <a:pt x="405" y="13"/>
                    </a:lnTo>
                    <a:lnTo>
                      <a:pt x="411" y="13"/>
                    </a:lnTo>
                    <a:lnTo>
                      <a:pt x="417" y="13"/>
                    </a:lnTo>
                    <a:lnTo>
                      <a:pt x="423" y="13"/>
                    </a:lnTo>
                    <a:lnTo>
                      <a:pt x="429" y="13"/>
                    </a:lnTo>
                    <a:lnTo>
                      <a:pt x="435" y="13"/>
                    </a:lnTo>
                    <a:lnTo>
                      <a:pt x="441" y="13"/>
                    </a:lnTo>
                    <a:lnTo>
                      <a:pt x="441" y="19"/>
                    </a:lnTo>
                    <a:lnTo>
                      <a:pt x="447" y="19"/>
                    </a:lnTo>
                    <a:lnTo>
                      <a:pt x="453" y="13"/>
                    </a:lnTo>
                    <a:lnTo>
                      <a:pt x="453" y="19"/>
                    </a:lnTo>
                    <a:lnTo>
                      <a:pt x="465" y="31"/>
                    </a:lnTo>
                    <a:lnTo>
                      <a:pt x="471" y="37"/>
                    </a:lnTo>
                    <a:lnTo>
                      <a:pt x="477" y="44"/>
                    </a:lnTo>
                    <a:lnTo>
                      <a:pt x="483" y="50"/>
                    </a:lnTo>
                    <a:lnTo>
                      <a:pt x="483" y="56"/>
                    </a:lnTo>
                    <a:lnTo>
                      <a:pt x="489" y="56"/>
                    </a:lnTo>
                    <a:lnTo>
                      <a:pt x="495" y="68"/>
                    </a:lnTo>
                    <a:lnTo>
                      <a:pt x="502" y="68"/>
                    </a:lnTo>
                    <a:lnTo>
                      <a:pt x="502" y="74"/>
                    </a:lnTo>
                    <a:lnTo>
                      <a:pt x="508" y="74"/>
                    </a:lnTo>
                    <a:lnTo>
                      <a:pt x="508" y="80"/>
                    </a:lnTo>
                    <a:lnTo>
                      <a:pt x="520" y="87"/>
                    </a:lnTo>
                    <a:lnTo>
                      <a:pt x="526" y="93"/>
                    </a:lnTo>
                    <a:lnTo>
                      <a:pt x="532" y="99"/>
                    </a:lnTo>
                    <a:lnTo>
                      <a:pt x="538" y="105"/>
                    </a:lnTo>
                    <a:lnTo>
                      <a:pt x="538" y="111"/>
                    </a:lnTo>
                    <a:lnTo>
                      <a:pt x="544" y="117"/>
                    </a:lnTo>
                    <a:lnTo>
                      <a:pt x="550" y="117"/>
                    </a:lnTo>
                    <a:lnTo>
                      <a:pt x="550" y="124"/>
                    </a:lnTo>
                    <a:lnTo>
                      <a:pt x="550" y="130"/>
                    </a:lnTo>
                    <a:lnTo>
                      <a:pt x="532" y="130"/>
                    </a:lnTo>
                    <a:lnTo>
                      <a:pt x="508" y="130"/>
                    </a:lnTo>
                    <a:lnTo>
                      <a:pt x="502" y="130"/>
                    </a:lnTo>
                    <a:lnTo>
                      <a:pt x="495" y="124"/>
                    </a:lnTo>
                    <a:lnTo>
                      <a:pt x="483" y="124"/>
                    </a:lnTo>
                    <a:lnTo>
                      <a:pt x="477" y="124"/>
                    </a:lnTo>
                    <a:lnTo>
                      <a:pt x="477" y="130"/>
                    </a:lnTo>
                    <a:lnTo>
                      <a:pt x="483" y="130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42"/>
                    </a:lnTo>
                    <a:lnTo>
                      <a:pt x="489" y="148"/>
                    </a:lnTo>
                    <a:lnTo>
                      <a:pt x="495" y="148"/>
                    </a:lnTo>
                    <a:lnTo>
                      <a:pt x="495" y="154"/>
                    </a:lnTo>
                    <a:lnTo>
                      <a:pt x="502" y="160"/>
                    </a:lnTo>
                    <a:lnTo>
                      <a:pt x="502" y="167"/>
                    </a:lnTo>
                    <a:lnTo>
                      <a:pt x="495" y="167"/>
                    </a:lnTo>
                    <a:lnTo>
                      <a:pt x="495" y="179"/>
                    </a:lnTo>
                    <a:lnTo>
                      <a:pt x="502" y="185"/>
                    </a:lnTo>
                    <a:lnTo>
                      <a:pt x="495" y="185"/>
                    </a:lnTo>
                    <a:lnTo>
                      <a:pt x="495" y="191"/>
                    </a:lnTo>
                    <a:lnTo>
                      <a:pt x="502" y="191"/>
                    </a:lnTo>
                    <a:lnTo>
                      <a:pt x="502" y="185"/>
                    </a:lnTo>
                    <a:lnTo>
                      <a:pt x="508" y="185"/>
                    </a:lnTo>
                    <a:lnTo>
                      <a:pt x="508" y="191"/>
                    </a:lnTo>
                    <a:lnTo>
                      <a:pt x="514" y="191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6" y="185"/>
                    </a:lnTo>
                    <a:lnTo>
                      <a:pt x="526" y="191"/>
                    </a:lnTo>
                    <a:lnTo>
                      <a:pt x="532" y="191"/>
                    </a:lnTo>
                    <a:lnTo>
                      <a:pt x="532" y="197"/>
                    </a:lnTo>
                    <a:lnTo>
                      <a:pt x="526" y="197"/>
                    </a:lnTo>
                    <a:lnTo>
                      <a:pt x="526" y="204"/>
                    </a:lnTo>
                    <a:lnTo>
                      <a:pt x="526" y="210"/>
                    </a:lnTo>
                    <a:lnTo>
                      <a:pt x="526" y="216"/>
                    </a:lnTo>
                    <a:lnTo>
                      <a:pt x="526" y="222"/>
                    </a:lnTo>
                    <a:lnTo>
                      <a:pt x="526" y="228"/>
                    </a:lnTo>
                    <a:lnTo>
                      <a:pt x="526" y="234"/>
                    </a:lnTo>
                    <a:lnTo>
                      <a:pt x="520" y="234"/>
                    </a:lnTo>
                    <a:lnTo>
                      <a:pt x="514" y="234"/>
                    </a:lnTo>
                    <a:lnTo>
                      <a:pt x="508" y="234"/>
                    </a:lnTo>
                    <a:lnTo>
                      <a:pt x="508" y="240"/>
                    </a:lnTo>
                    <a:lnTo>
                      <a:pt x="502" y="247"/>
                    </a:lnTo>
                    <a:lnTo>
                      <a:pt x="495" y="253"/>
                    </a:lnTo>
                    <a:lnTo>
                      <a:pt x="495" y="259"/>
                    </a:lnTo>
                    <a:lnTo>
                      <a:pt x="489" y="265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1" y="265"/>
                    </a:lnTo>
                    <a:lnTo>
                      <a:pt x="465" y="265"/>
                    </a:lnTo>
                    <a:lnTo>
                      <a:pt x="459" y="265"/>
                    </a:lnTo>
                    <a:lnTo>
                      <a:pt x="459" y="271"/>
                    </a:lnTo>
                    <a:lnTo>
                      <a:pt x="453" y="271"/>
                    </a:lnTo>
                    <a:lnTo>
                      <a:pt x="447" y="271"/>
                    </a:lnTo>
                    <a:lnTo>
                      <a:pt x="447" y="277"/>
                    </a:lnTo>
                    <a:lnTo>
                      <a:pt x="441" y="277"/>
                    </a:lnTo>
                    <a:lnTo>
                      <a:pt x="435" y="284"/>
                    </a:lnTo>
                    <a:lnTo>
                      <a:pt x="429" y="284"/>
                    </a:lnTo>
                    <a:lnTo>
                      <a:pt x="429" y="290"/>
                    </a:lnTo>
                    <a:lnTo>
                      <a:pt x="423" y="290"/>
                    </a:lnTo>
                    <a:lnTo>
                      <a:pt x="417" y="296"/>
                    </a:lnTo>
                    <a:lnTo>
                      <a:pt x="417" y="302"/>
                    </a:lnTo>
                    <a:lnTo>
                      <a:pt x="423" y="302"/>
                    </a:lnTo>
                    <a:lnTo>
                      <a:pt x="423" y="308"/>
                    </a:lnTo>
                    <a:lnTo>
                      <a:pt x="429" y="308"/>
                    </a:lnTo>
                    <a:lnTo>
                      <a:pt x="429" y="314"/>
                    </a:lnTo>
                    <a:lnTo>
                      <a:pt x="423" y="314"/>
                    </a:lnTo>
                    <a:lnTo>
                      <a:pt x="417" y="314"/>
                    </a:lnTo>
                    <a:lnTo>
                      <a:pt x="411" y="320"/>
                    </a:lnTo>
                    <a:lnTo>
                      <a:pt x="405" y="320"/>
                    </a:lnTo>
                    <a:lnTo>
                      <a:pt x="405" y="327"/>
                    </a:lnTo>
                    <a:lnTo>
                      <a:pt x="405" y="333"/>
                    </a:lnTo>
                    <a:lnTo>
                      <a:pt x="405" y="339"/>
                    </a:lnTo>
                    <a:lnTo>
                      <a:pt x="399" y="339"/>
                    </a:lnTo>
                    <a:lnTo>
                      <a:pt x="393" y="333"/>
                    </a:lnTo>
                    <a:lnTo>
                      <a:pt x="387" y="333"/>
                    </a:lnTo>
                    <a:lnTo>
                      <a:pt x="381" y="333"/>
                    </a:lnTo>
                    <a:lnTo>
                      <a:pt x="375" y="327"/>
                    </a:lnTo>
                    <a:lnTo>
                      <a:pt x="369" y="327"/>
                    </a:lnTo>
                    <a:lnTo>
                      <a:pt x="369" y="320"/>
                    </a:lnTo>
                    <a:lnTo>
                      <a:pt x="363" y="327"/>
                    </a:lnTo>
                    <a:lnTo>
                      <a:pt x="363" y="333"/>
                    </a:lnTo>
                    <a:lnTo>
                      <a:pt x="357" y="333"/>
                    </a:lnTo>
                    <a:lnTo>
                      <a:pt x="357" y="339"/>
                    </a:lnTo>
                    <a:lnTo>
                      <a:pt x="357" y="345"/>
                    </a:lnTo>
                    <a:lnTo>
                      <a:pt x="351" y="345"/>
                    </a:lnTo>
                    <a:lnTo>
                      <a:pt x="345" y="345"/>
                    </a:lnTo>
                    <a:lnTo>
                      <a:pt x="345" y="351"/>
                    </a:lnTo>
                    <a:lnTo>
                      <a:pt x="351" y="357"/>
                    </a:lnTo>
                    <a:lnTo>
                      <a:pt x="357" y="357"/>
                    </a:lnTo>
                    <a:lnTo>
                      <a:pt x="351" y="357"/>
                    </a:lnTo>
                    <a:lnTo>
                      <a:pt x="345" y="357"/>
                    </a:lnTo>
                    <a:lnTo>
                      <a:pt x="339" y="357"/>
                    </a:lnTo>
                    <a:lnTo>
                      <a:pt x="332" y="357"/>
                    </a:lnTo>
                    <a:lnTo>
                      <a:pt x="332" y="363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32" y="376"/>
                    </a:lnTo>
                    <a:lnTo>
                      <a:pt x="332" y="382"/>
                    </a:lnTo>
                    <a:lnTo>
                      <a:pt x="332" y="388"/>
                    </a:lnTo>
                    <a:lnTo>
                      <a:pt x="326" y="394"/>
                    </a:lnTo>
                    <a:lnTo>
                      <a:pt x="320" y="400"/>
                    </a:lnTo>
                    <a:lnTo>
                      <a:pt x="314" y="400"/>
                    </a:lnTo>
                    <a:lnTo>
                      <a:pt x="314" y="407"/>
                    </a:lnTo>
                    <a:lnTo>
                      <a:pt x="314" y="413"/>
                    </a:lnTo>
                    <a:lnTo>
                      <a:pt x="314" y="419"/>
                    </a:lnTo>
                    <a:lnTo>
                      <a:pt x="308" y="425"/>
                    </a:lnTo>
                    <a:lnTo>
                      <a:pt x="302" y="425"/>
                    </a:lnTo>
                    <a:lnTo>
                      <a:pt x="296" y="425"/>
                    </a:lnTo>
                    <a:lnTo>
                      <a:pt x="290" y="425"/>
                    </a:lnTo>
                    <a:lnTo>
                      <a:pt x="284" y="419"/>
                    </a:lnTo>
                    <a:lnTo>
                      <a:pt x="278" y="419"/>
                    </a:lnTo>
                    <a:lnTo>
                      <a:pt x="278" y="413"/>
                    </a:lnTo>
                    <a:lnTo>
                      <a:pt x="272" y="413"/>
                    </a:lnTo>
                    <a:lnTo>
                      <a:pt x="266" y="419"/>
                    </a:lnTo>
                    <a:lnTo>
                      <a:pt x="260" y="419"/>
                    </a:lnTo>
                    <a:lnTo>
                      <a:pt x="254" y="419"/>
                    </a:lnTo>
                    <a:lnTo>
                      <a:pt x="254" y="425"/>
                    </a:lnTo>
                    <a:lnTo>
                      <a:pt x="248" y="425"/>
                    </a:lnTo>
                    <a:lnTo>
                      <a:pt x="242" y="425"/>
                    </a:lnTo>
                    <a:lnTo>
                      <a:pt x="236" y="431"/>
                    </a:lnTo>
                    <a:lnTo>
                      <a:pt x="230" y="431"/>
                    </a:lnTo>
                    <a:lnTo>
                      <a:pt x="218" y="431"/>
                    </a:lnTo>
                    <a:lnTo>
                      <a:pt x="212" y="437"/>
                    </a:lnTo>
                    <a:lnTo>
                      <a:pt x="206" y="443"/>
                    </a:lnTo>
                    <a:lnTo>
                      <a:pt x="206" y="450"/>
                    </a:lnTo>
                    <a:lnTo>
                      <a:pt x="200" y="456"/>
                    </a:lnTo>
                    <a:lnTo>
                      <a:pt x="194" y="456"/>
                    </a:lnTo>
                    <a:lnTo>
                      <a:pt x="182" y="456"/>
                    </a:lnTo>
                    <a:lnTo>
                      <a:pt x="176" y="45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1" name="Freeform 358"/>
              <p:cNvSpPr>
                <a:spLocks/>
              </p:cNvSpPr>
              <p:nvPr/>
            </p:nvSpPr>
            <p:spPr bwMode="auto">
              <a:xfrm>
                <a:off x="1193" y="3614"/>
                <a:ext cx="235" cy="326"/>
              </a:xfrm>
              <a:custGeom>
                <a:avLst/>
                <a:gdLst>
                  <a:gd name="T0" fmla="*/ 187 w 235"/>
                  <a:gd name="T1" fmla="*/ 49 h 326"/>
                  <a:gd name="T2" fmla="*/ 205 w 235"/>
                  <a:gd name="T3" fmla="*/ 61 h 326"/>
                  <a:gd name="T4" fmla="*/ 211 w 235"/>
                  <a:gd name="T5" fmla="*/ 86 h 326"/>
                  <a:gd name="T6" fmla="*/ 211 w 235"/>
                  <a:gd name="T7" fmla="*/ 104 h 326"/>
                  <a:gd name="T8" fmla="*/ 223 w 235"/>
                  <a:gd name="T9" fmla="*/ 117 h 326"/>
                  <a:gd name="T10" fmla="*/ 235 w 235"/>
                  <a:gd name="T11" fmla="*/ 129 h 326"/>
                  <a:gd name="T12" fmla="*/ 217 w 235"/>
                  <a:gd name="T13" fmla="*/ 135 h 326"/>
                  <a:gd name="T14" fmla="*/ 211 w 235"/>
                  <a:gd name="T15" fmla="*/ 141 h 326"/>
                  <a:gd name="T16" fmla="*/ 193 w 235"/>
                  <a:gd name="T17" fmla="*/ 129 h 326"/>
                  <a:gd name="T18" fmla="*/ 193 w 235"/>
                  <a:gd name="T19" fmla="*/ 147 h 326"/>
                  <a:gd name="T20" fmla="*/ 199 w 235"/>
                  <a:gd name="T21" fmla="*/ 160 h 326"/>
                  <a:gd name="T22" fmla="*/ 193 w 235"/>
                  <a:gd name="T23" fmla="*/ 172 h 326"/>
                  <a:gd name="T24" fmla="*/ 187 w 235"/>
                  <a:gd name="T25" fmla="*/ 197 h 326"/>
                  <a:gd name="T26" fmla="*/ 181 w 235"/>
                  <a:gd name="T27" fmla="*/ 221 h 326"/>
                  <a:gd name="T28" fmla="*/ 193 w 235"/>
                  <a:gd name="T29" fmla="*/ 234 h 326"/>
                  <a:gd name="T30" fmla="*/ 181 w 235"/>
                  <a:gd name="T31" fmla="*/ 258 h 326"/>
                  <a:gd name="T32" fmla="*/ 181 w 235"/>
                  <a:gd name="T33" fmla="*/ 277 h 326"/>
                  <a:gd name="T34" fmla="*/ 151 w 235"/>
                  <a:gd name="T35" fmla="*/ 270 h 326"/>
                  <a:gd name="T36" fmla="*/ 139 w 235"/>
                  <a:gd name="T37" fmla="*/ 252 h 326"/>
                  <a:gd name="T38" fmla="*/ 109 w 235"/>
                  <a:gd name="T39" fmla="*/ 246 h 326"/>
                  <a:gd name="T40" fmla="*/ 97 w 235"/>
                  <a:gd name="T41" fmla="*/ 258 h 326"/>
                  <a:gd name="T42" fmla="*/ 78 w 235"/>
                  <a:gd name="T43" fmla="*/ 277 h 326"/>
                  <a:gd name="T44" fmla="*/ 66 w 235"/>
                  <a:gd name="T45" fmla="*/ 295 h 326"/>
                  <a:gd name="T46" fmla="*/ 66 w 235"/>
                  <a:gd name="T47" fmla="*/ 326 h 326"/>
                  <a:gd name="T48" fmla="*/ 54 w 235"/>
                  <a:gd name="T49" fmla="*/ 307 h 326"/>
                  <a:gd name="T50" fmla="*/ 48 w 235"/>
                  <a:gd name="T51" fmla="*/ 289 h 326"/>
                  <a:gd name="T52" fmla="*/ 30 w 235"/>
                  <a:gd name="T53" fmla="*/ 264 h 326"/>
                  <a:gd name="T54" fmla="*/ 6 w 235"/>
                  <a:gd name="T55" fmla="*/ 246 h 326"/>
                  <a:gd name="T56" fmla="*/ 0 w 235"/>
                  <a:gd name="T57" fmla="*/ 215 h 326"/>
                  <a:gd name="T58" fmla="*/ 6 w 235"/>
                  <a:gd name="T59" fmla="*/ 178 h 326"/>
                  <a:gd name="T60" fmla="*/ 18 w 235"/>
                  <a:gd name="T61" fmla="*/ 166 h 326"/>
                  <a:gd name="T62" fmla="*/ 24 w 235"/>
                  <a:gd name="T63" fmla="*/ 147 h 326"/>
                  <a:gd name="T64" fmla="*/ 48 w 235"/>
                  <a:gd name="T65" fmla="*/ 154 h 326"/>
                  <a:gd name="T66" fmla="*/ 60 w 235"/>
                  <a:gd name="T67" fmla="*/ 141 h 326"/>
                  <a:gd name="T68" fmla="*/ 66 w 235"/>
                  <a:gd name="T69" fmla="*/ 129 h 326"/>
                  <a:gd name="T70" fmla="*/ 72 w 235"/>
                  <a:gd name="T71" fmla="*/ 110 h 326"/>
                  <a:gd name="T72" fmla="*/ 72 w 235"/>
                  <a:gd name="T73" fmla="*/ 92 h 326"/>
                  <a:gd name="T74" fmla="*/ 90 w 235"/>
                  <a:gd name="T75" fmla="*/ 67 h 326"/>
                  <a:gd name="T76" fmla="*/ 103 w 235"/>
                  <a:gd name="T77" fmla="*/ 55 h 326"/>
                  <a:gd name="T78" fmla="*/ 97 w 235"/>
                  <a:gd name="T79" fmla="*/ 37 h 326"/>
                  <a:gd name="T80" fmla="*/ 90 w 235"/>
                  <a:gd name="T81" fmla="*/ 18 h 326"/>
                  <a:gd name="T82" fmla="*/ 103 w 235"/>
                  <a:gd name="T83" fmla="*/ 0 h 326"/>
                  <a:gd name="T84" fmla="*/ 115 w 235"/>
                  <a:gd name="T85" fmla="*/ 12 h 326"/>
                  <a:gd name="T86" fmla="*/ 127 w 235"/>
                  <a:gd name="T87" fmla="*/ 24 h 326"/>
                  <a:gd name="T88" fmla="*/ 145 w 235"/>
                  <a:gd name="T89" fmla="*/ 30 h 326"/>
                  <a:gd name="T90" fmla="*/ 151 w 235"/>
                  <a:gd name="T91" fmla="*/ 24 h 326"/>
                  <a:gd name="T92" fmla="*/ 175 w 235"/>
                  <a:gd name="T93" fmla="*/ 18 h 326"/>
                  <a:gd name="T94" fmla="*/ 181 w 235"/>
                  <a:gd name="T95" fmla="*/ 37 h 3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5"/>
                  <a:gd name="T145" fmla="*/ 0 h 326"/>
                  <a:gd name="T146" fmla="*/ 235 w 235"/>
                  <a:gd name="T147" fmla="*/ 326 h 3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5" h="326">
                    <a:moveTo>
                      <a:pt x="181" y="37"/>
                    </a:moveTo>
                    <a:lnTo>
                      <a:pt x="181" y="43"/>
                    </a:lnTo>
                    <a:lnTo>
                      <a:pt x="181" y="49"/>
                    </a:lnTo>
                    <a:lnTo>
                      <a:pt x="187" y="49"/>
                    </a:lnTo>
                    <a:lnTo>
                      <a:pt x="193" y="55"/>
                    </a:lnTo>
                    <a:lnTo>
                      <a:pt x="199" y="55"/>
                    </a:lnTo>
                    <a:lnTo>
                      <a:pt x="205" y="55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67"/>
                    </a:lnTo>
                    <a:lnTo>
                      <a:pt x="211" y="74"/>
                    </a:lnTo>
                    <a:lnTo>
                      <a:pt x="211" y="86"/>
                    </a:lnTo>
                    <a:lnTo>
                      <a:pt x="211" y="92"/>
                    </a:lnTo>
                    <a:lnTo>
                      <a:pt x="217" y="92"/>
                    </a:lnTo>
                    <a:lnTo>
                      <a:pt x="217" y="98"/>
                    </a:lnTo>
                    <a:lnTo>
                      <a:pt x="211" y="104"/>
                    </a:lnTo>
                    <a:lnTo>
                      <a:pt x="211" y="110"/>
                    </a:lnTo>
                    <a:lnTo>
                      <a:pt x="217" y="110"/>
                    </a:lnTo>
                    <a:lnTo>
                      <a:pt x="217" y="117"/>
                    </a:lnTo>
                    <a:lnTo>
                      <a:pt x="223" y="117"/>
                    </a:lnTo>
                    <a:lnTo>
                      <a:pt x="223" y="123"/>
                    </a:lnTo>
                    <a:lnTo>
                      <a:pt x="229" y="123"/>
                    </a:lnTo>
                    <a:lnTo>
                      <a:pt x="235" y="123"/>
                    </a:lnTo>
                    <a:lnTo>
                      <a:pt x="235" y="129"/>
                    </a:lnTo>
                    <a:lnTo>
                      <a:pt x="229" y="135"/>
                    </a:lnTo>
                    <a:lnTo>
                      <a:pt x="223" y="129"/>
                    </a:lnTo>
                    <a:lnTo>
                      <a:pt x="217" y="129"/>
                    </a:lnTo>
                    <a:lnTo>
                      <a:pt x="217" y="135"/>
                    </a:lnTo>
                    <a:lnTo>
                      <a:pt x="223" y="141"/>
                    </a:lnTo>
                    <a:lnTo>
                      <a:pt x="217" y="147"/>
                    </a:lnTo>
                    <a:lnTo>
                      <a:pt x="211" y="147"/>
                    </a:lnTo>
                    <a:lnTo>
                      <a:pt x="211" y="141"/>
                    </a:lnTo>
                    <a:lnTo>
                      <a:pt x="211" y="135"/>
                    </a:lnTo>
                    <a:lnTo>
                      <a:pt x="205" y="129"/>
                    </a:lnTo>
                    <a:lnTo>
                      <a:pt x="199" y="129"/>
                    </a:lnTo>
                    <a:lnTo>
                      <a:pt x="193" y="129"/>
                    </a:lnTo>
                    <a:lnTo>
                      <a:pt x="187" y="129"/>
                    </a:lnTo>
                    <a:lnTo>
                      <a:pt x="187" y="135"/>
                    </a:lnTo>
                    <a:lnTo>
                      <a:pt x="187" y="141"/>
                    </a:lnTo>
                    <a:lnTo>
                      <a:pt x="193" y="147"/>
                    </a:lnTo>
                    <a:lnTo>
                      <a:pt x="199" y="147"/>
                    </a:lnTo>
                    <a:lnTo>
                      <a:pt x="205" y="154"/>
                    </a:lnTo>
                    <a:lnTo>
                      <a:pt x="199" y="154"/>
                    </a:lnTo>
                    <a:lnTo>
                      <a:pt x="199" y="160"/>
                    </a:lnTo>
                    <a:lnTo>
                      <a:pt x="193" y="160"/>
                    </a:lnTo>
                    <a:lnTo>
                      <a:pt x="193" y="166"/>
                    </a:lnTo>
                    <a:lnTo>
                      <a:pt x="199" y="166"/>
                    </a:lnTo>
                    <a:lnTo>
                      <a:pt x="193" y="172"/>
                    </a:lnTo>
                    <a:lnTo>
                      <a:pt x="193" y="178"/>
                    </a:lnTo>
                    <a:lnTo>
                      <a:pt x="187" y="184"/>
                    </a:lnTo>
                    <a:lnTo>
                      <a:pt x="187" y="190"/>
                    </a:lnTo>
                    <a:lnTo>
                      <a:pt x="187" y="197"/>
                    </a:lnTo>
                    <a:lnTo>
                      <a:pt x="187" y="203"/>
                    </a:lnTo>
                    <a:lnTo>
                      <a:pt x="187" y="209"/>
                    </a:lnTo>
                    <a:lnTo>
                      <a:pt x="181" y="209"/>
                    </a:lnTo>
                    <a:lnTo>
                      <a:pt x="181" y="221"/>
                    </a:lnTo>
                    <a:lnTo>
                      <a:pt x="181" y="227"/>
                    </a:lnTo>
                    <a:lnTo>
                      <a:pt x="187" y="227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3" y="240"/>
                    </a:lnTo>
                    <a:lnTo>
                      <a:pt x="187" y="252"/>
                    </a:lnTo>
                    <a:lnTo>
                      <a:pt x="181" y="252"/>
                    </a:lnTo>
                    <a:lnTo>
                      <a:pt x="181" y="258"/>
                    </a:lnTo>
                    <a:lnTo>
                      <a:pt x="187" y="258"/>
                    </a:lnTo>
                    <a:lnTo>
                      <a:pt x="187" y="264"/>
                    </a:lnTo>
                    <a:lnTo>
                      <a:pt x="181" y="270"/>
                    </a:lnTo>
                    <a:lnTo>
                      <a:pt x="181" y="277"/>
                    </a:lnTo>
                    <a:lnTo>
                      <a:pt x="175" y="277"/>
                    </a:lnTo>
                    <a:lnTo>
                      <a:pt x="163" y="270"/>
                    </a:lnTo>
                    <a:lnTo>
                      <a:pt x="157" y="270"/>
                    </a:lnTo>
                    <a:lnTo>
                      <a:pt x="151" y="270"/>
                    </a:lnTo>
                    <a:lnTo>
                      <a:pt x="151" y="264"/>
                    </a:lnTo>
                    <a:lnTo>
                      <a:pt x="145" y="264"/>
                    </a:lnTo>
                    <a:lnTo>
                      <a:pt x="145" y="258"/>
                    </a:lnTo>
                    <a:lnTo>
                      <a:pt x="139" y="252"/>
                    </a:lnTo>
                    <a:lnTo>
                      <a:pt x="133" y="252"/>
                    </a:lnTo>
                    <a:lnTo>
                      <a:pt x="127" y="246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9" y="252"/>
                    </a:lnTo>
                    <a:lnTo>
                      <a:pt x="103" y="252"/>
                    </a:lnTo>
                    <a:lnTo>
                      <a:pt x="97" y="252"/>
                    </a:lnTo>
                    <a:lnTo>
                      <a:pt x="97" y="258"/>
                    </a:lnTo>
                    <a:lnTo>
                      <a:pt x="84" y="264"/>
                    </a:lnTo>
                    <a:lnTo>
                      <a:pt x="84" y="270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8" y="283"/>
                    </a:lnTo>
                    <a:lnTo>
                      <a:pt x="72" y="289"/>
                    </a:lnTo>
                    <a:lnTo>
                      <a:pt x="72" y="295"/>
                    </a:lnTo>
                    <a:lnTo>
                      <a:pt x="66" y="295"/>
                    </a:lnTo>
                    <a:lnTo>
                      <a:pt x="66" y="301"/>
                    </a:lnTo>
                    <a:lnTo>
                      <a:pt x="60" y="307"/>
                    </a:lnTo>
                    <a:lnTo>
                      <a:pt x="60" y="313"/>
                    </a:lnTo>
                    <a:lnTo>
                      <a:pt x="66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54" y="313"/>
                    </a:lnTo>
                    <a:lnTo>
                      <a:pt x="54" y="307"/>
                    </a:lnTo>
                    <a:lnTo>
                      <a:pt x="54" y="301"/>
                    </a:lnTo>
                    <a:lnTo>
                      <a:pt x="54" y="295"/>
                    </a:lnTo>
                    <a:lnTo>
                      <a:pt x="48" y="295"/>
                    </a:lnTo>
                    <a:lnTo>
                      <a:pt x="48" y="289"/>
                    </a:lnTo>
                    <a:lnTo>
                      <a:pt x="42" y="283"/>
                    </a:lnTo>
                    <a:lnTo>
                      <a:pt x="36" y="277"/>
                    </a:lnTo>
                    <a:lnTo>
                      <a:pt x="36" y="270"/>
                    </a:lnTo>
                    <a:lnTo>
                      <a:pt x="30" y="264"/>
                    </a:lnTo>
                    <a:lnTo>
                      <a:pt x="24" y="258"/>
                    </a:lnTo>
                    <a:lnTo>
                      <a:pt x="18" y="252"/>
                    </a:lnTo>
                    <a:lnTo>
                      <a:pt x="12" y="252"/>
                    </a:lnTo>
                    <a:lnTo>
                      <a:pt x="6" y="246"/>
                    </a:lnTo>
                    <a:lnTo>
                      <a:pt x="0" y="240"/>
                    </a:lnTo>
                    <a:lnTo>
                      <a:pt x="0" y="234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6" y="190"/>
                    </a:lnTo>
                    <a:lnTo>
                      <a:pt x="6" y="178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8" y="172"/>
                    </a:lnTo>
                    <a:lnTo>
                      <a:pt x="18" y="166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7"/>
                    </a:lnTo>
                    <a:lnTo>
                      <a:pt x="24" y="147"/>
                    </a:lnTo>
                    <a:lnTo>
                      <a:pt x="30" y="147"/>
                    </a:lnTo>
                    <a:lnTo>
                      <a:pt x="36" y="154"/>
                    </a:lnTo>
                    <a:lnTo>
                      <a:pt x="42" y="154"/>
                    </a:lnTo>
                    <a:lnTo>
                      <a:pt x="48" y="154"/>
                    </a:lnTo>
                    <a:lnTo>
                      <a:pt x="48" y="147"/>
                    </a:lnTo>
                    <a:lnTo>
                      <a:pt x="54" y="147"/>
                    </a:lnTo>
                    <a:lnTo>
                      <a:pt x="54" y="141"/>
                    </a:lnTo>
                    <a:lnTo>
                      <a:pt x="60" y="141"/>
                    </a:lnTo>
                    <a:lnTo>
                      <a:pt x="66" y="141"/>
                    </a:lnTo>
                    <a:lnTo>
                      <a:pt x="60" y="135"/>
                    </a:lnTo>
                    <a:lnTo>
                      <a:pt x="66" y="135"/>
                    </a:lnTo>
                    <a:lnTo>
                      <a:pt x="66" y="129"/>
                    </a:lnTo>
                    <a:lnTo>
                      <a:pt x="66" y="123"/>
                    </a:lnTo>
                    <a:lnTo>
                      <a:pt x="72" y="123"/>
                    </a:lnTo>
                    <a:lnTo>
                      <a:pt x="72" y="117"/>
                    </a:lnTo>
                    <a:lnTo>
                      <a:pt x="72" y="110"/>
                    </a:lnTo>
                    <a:lnTo>
                      <a:pt x="78" y="104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8" y="86"/>
                    </a:lnTo>
                    <a:lnTo>
                      <a:pt x="84" y="80"/>
                    </a:lnTo>
                    <a:lnTo>
                      <a:pt x="90" y="74"/>
                    </a:lnTo>
                    <a:lnTo>
                      <a:pt x="90" y="67"/>
                    </a:lnTo>
                    <a:lnTo>
                      <a:pt x="97" y="67"/>
                    </a:lnTo>
                    <a:lnTo>
                      <a:pt x="97" y="61"/>
                    </a:lnTo>
                    <a:lnTo>
                      <a:pt x="103" y="61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97" y="49"/>
                    </a:lnTo>
                    <a:lnTo>
                      <a:pt x="97" y="43"/>
                    </a:lnTo>
                    <a:lnTo>
                      <a:pt x="97" y="37"/>
                    </a:lnTo>
                    <a:lnTo>
                      <a:pt x="90" y="37"/>
                    </a:lnTo>
                    <a:lnTo>
                      <a:pt x="90" y="30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7" y="12"/>
                    </a:lnTo>
                    <a:lnTo>
                      <a:pt x="103" y="12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09" y="6"/>
                    </a:lnTo>
                    <a:lnTo>
                      <a:pt x="115" y="6"/>
                    </a:lnTo>
                    <a:lnTo>
                      <a:pt x="115" y="12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4"/>
                    </a:lnTo>
                    <a:lnTo>
                      <a:pt x="127" y="24"/>
                    </a:lnTo>
                    <a:lnTo>
                      <a:pt x="133" y="24"/>
                    </a:lnTo>
                    <a:lnTo>
                      <a:pt x="139" y="24"/>
                    </a:lnTo>
                    <a:lnTo>
                      <a:pt x="139" y="30"/>
                    </a:lnTo>
                    <a:lnTo>
                      <a:pt x="145" y="30"/>
                    </a:lnTo>
                    <a:lnTo>
                      <a:pt x="145" y="24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51" y="24"/>
                    </a:lnTo>
                    <a:lnTo>
                      <a:pt x="157" y="24"/>
                    </a:lnTo>
                    <a:lnTo>
                      <a:pt x="163" y="24"/>
                    </a:lnTo>
                    <a:lnTo>
                      <a:pt x="163" y="18"/>
                    </a:lnTo>
                    <a:lnTo>
                      <a:pt x="175" y="18"/>
                    </a:lnTo>
                    <a:lnTo>
                      <a:pt x="181" y="18"/>
                    </a:lnTo>
                    <a:lnTo>
                      <a:pt x="181" y="24"/>
                    </a:lnTo>
                    <a:lnTo>
                      <a:pt x="181" y="30"/>
                    </a:lnTo>
                    <a:lnTo>
                      <a:pt x="181" y="3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2" name="Freeform 359"/>
              <p:cNvSpPr>
                <a:spLocks/>
              </p:cNvSpPr>
              <p:nvPr/>
            </p:nvSpPr>
            <p:spPr bwMode="auto">
              <a:xfrm>
                <a:off x="970" y="3417"/>
                <a:ext cx="452" cy="523"/>
              </a:xfrm>
              <a:custGeom>
                <a:avLst/>
                <a:gdLst>
                  <a:gd name="T0" fmla="*/ 295 w 452"/>
                  <a:gd name="T1" fmla="*/ 307 h 523"/>
                  <a:gd name="T2" fmla="*/ 283 w 452"/>
                  <a:gd name="T3" fmla="*/ 332 h 523"/>
                  <a:gd name="T4" fmla="*/ 271 w 452"/>
                  <a:gd name="T5" fmla="*/ 351 h 523"/>
                  <a:gd name="T6" fmla="*/ 241 w 452"/>
                  <a:gd name="T7" fmla="*/ 351 h 523"/>
                  <a:gd name="T8" fmla="*/ 229 w 452"/>
                  <a:gd name="T9" fmla="*/ 375 h 523"/>
                  <a:gd name="T10" fmla="*/ 223 w 452"/>
                  <a:gd name="T11" fmla="*/ 431 h 523"/>
                  <a:gd name="T12" fmla="*/ 193 w 452"/>
                  <a:gd name="T13" fmla="*/ 443 h 523"/>
                  <a:gd name="T14" fmla="*/ 175 w 452"/>
                  <a:gd name="T15" fmla="*/ 467 h 523"/>
                  <a:gd name="T16" fmla="*/ 157 w 452"/>
                  <a:gd name="T17" fmla="*/ 492 h 523"/>
                  <a:gd name="T18" fmla="*/ 138 w 452"/>
                  <a:gd name="T19" fmla="*/ 523 h 523"/>
                  <a:gd name="T20" fmla="*/ 126 w 452"/>
                  <a:gd name="T21" fmla="*/ 480 h 523"/>
                  <a:gd name="T22" fmla="*/ 114 w 452"/>
                  <a:gd name="T23" fmla="*/ 461 h 523"/>
                  <a:gd name="T24" fmla="*/ 90 w 452"/>
                  <a:gd name="T25" fmla="*/ 486 h 523"/>
                  <a:gd name="T26" fmla="*/ 84 w 452"/>
                  <a:gd name="T27" fmla="*/ 474 h 523"/>
                  <a:gd name="T28" fmla="*/ 54 w 452"/>
                  <a:gd name="T29" fmla="*/ 480 h 523"/>
                  <a:gd name="T30" fmla="*/ 24 w 452"/>
                  <a:gd name="T31" fmla="*/ 498 h 523"/>
                  <a:gd name="T32" fmla="*/ 24 w 452"/>
                  <a:gd name="T33" fmla="*/ 474 h 523"/>
                  <a:gd name="T34" fmla="*/ 24 w 452"/>
                  <a:gd name="T35" fmla="*/ 449 h 523"/>
                  <a:gd name="T36" fmla="*/ 0 w 452"/>
                  <a:gd name="T37" fmla="*/ 437 h 523"/>
                  <a:gd name="T38" fmla="*/ 6 w 452"/>
                  <a:gd name="T39" fmla="*/ 418 h 523"/>
                  <a:gd name="T40" fmla="*/ 6 w 452"/>
                  <a:gd name="T41" fmla="*/ 394 h 523"/>
                  <a:gd name="T42" fmla="*/ 12 w 452"/>
                  <a:gd name="T43" fmla="*/ 369 h 523"/>
                  <a:gd name="T44" fmla="*/ 12 w 452"/>
                  <a:gd name="T45" fmla="*/ 320 h 523"/>
                  <a:gd name="T46" fmla="*/ 24 w 452"/>
                  <a:gd name="T47" fmla="*/ 264 h 523"/>
                  <a:gd name="T48" fmla="*/ 42 w 452"/>
                  <a:gd name="T49" fmla="*/ 227 h 523"/>
                  <a:gd name="T50" fmla="*/ 36 w 452"/>
                  <a:gd name="T51" fmla="*/ 197 h 523"/>
                  <a:gd name="T52" fmla="*/ 36 w 452"/>
                  <a:gd name="T53" fmla="*/ 166 h 523"/>
                  <a:gd name="T54" fmla="*/ 60 w 452"/>
                  <a:gd name="T55" fmla="*/ 117 h 523"/>
                  <a:gd name="T56" fmla="*/ 78 w 452"/>
                  <a:gd name="T57" fmla="*/ 98 h 523"/>
                  <a:gd name="T58" fmla="*/ 78 w 452"/>
                  <a:gd name="T59" fmla="*/ 68 h 523"/>
                  <a:gd name="T60" fmla="*/ 84 w 452"/>
                  <a:gd name="T61" fmla="*/ 37 h 523"/>
                  <a:gd name="T62" fmla="*/ 96 w 452"/>
                  <a:gd name="T63" fmla="*/ 6 h 523"/>
                  <a:gd name="T64" fmla="*/ 132 w 452"/>
                  <a:gd name="T65" fmla="*/ 0 h 523"/>
                  <a:gd name="T66" fmla="*/ 157 w 452"/>
                  <a:gd name="T67" fmla="*/ 12 h 523"/>
                  <a:gd name="T68" fmla="*/ 181 w 452"/>
                  <a:gd name="T69" fmla="*/ 12 h 523"/>
                  <a:gd name="T70" fmla="*/ 199 w 452"/>
                  <a:gd name="T71" fmla="*/ 6 h 523"/>
                  <a:gd name="T72" fmla="*/ 217 w 452"/>
                  <a:gd name="T73" fmla="*/ 0 h 523"/>
                  <a:gd name="T74" fmla="*/ 247 w 452"/>
                  <a:gd name="T75" fmla="*/ 6 h 523"/>
                  <a:gd name="T76" fmla="*/ 271 w 452"/>
                  <a:gd name="T77" fmla="*/ 6 h 523"/>
                  <a:gd name="T78" fmla="*/ 283 w 452"/>
                  <a:gd name="T79" fmla="*/ 6 h 523"/>
                  <a:gd name="T80" fmla="*/ 307 w 452"/>
                  <a:gd name="T81" fmla="*/ 6 h 523"/>
                  <a:gd name="T82" fmla="*/ 338 w 452"/>
                  <a:gd name="T83" fmla="*/ 12 h 523"/>
                  <a:gd name="T84" fmla="*/ 368 w 452"/>
                  <a:gd name="T85" fmla="*/ 18 h 523"/>
                  <a:gd name="T86" fmla="*/ 386 w 452"/>
                  <a:gd name="T87" fmla="*/ 24 h 523"/>
                  <a:gd name="T88" fmla="*/ 404 w 452"/>
                  <a:gd name="T89" fmla="*/ 31 h 523"/>
                  <a:gd name="T90" fmla="*/ 416 w 452"/>
                  <a:gd name="T91" fmla="*/ 43 h 523"/>
                  <a:gd name="T92" fmla="*/ 434 w 452"/>
                  <a:gd name="T93" fmla="*/ 37 h 523"/>
                  <a:gd name="T94" fmla="*/ 446 w 452"/>
                  <a:gd name="T95" fmla="*/ 49 h 523"/>
                  <a:gd name="T96" fmla="*/ 428 w 452"/>
                  <a:gd name="T97" fmla="*/ 68 h 523"/>
                  <a:gd name="T98" fmla="*/ 404 w 452"/>
                  <a:gd name="T99" fmla="*/ 80 h 523"/>
                  <a:gd name="T100" fmla="*/ 386 w 452"/>
                  <a:gd name="T101" fmla="*/ 98 h 523"/>
                  <a:gd name="T102" fmla="*/ 386 w 452"/>
                  <a:gd name="T103" fmla="*/ 123 h 523"/>
                  <a:gd name="T104" fmla="*/ 374 w 452"/>
                  <a:gd name="T105" fmla="*/ 147 h 523"/>
                  <a:gd name="T106" fmla="*/ 344 w 452"/>
                  <a:gd name="T107" fmla="*/ 160 h 523"/>
                  <a:gd name="T108" fmla="*/ 332 w 452"/>
                  <a:gd name="T109" fmla="*/ 184 h 523"/>
                  <a:gd name="T110" fmla="*/ 320 w 452"/>
                  <a:gd name="T111" fmla="*/ 209 h 523"/>
                  <a:gd name="T112" fmla="*/ 320 w 452"/>
                  <a:gd name="T113" fmla="*/ 240 h 523"/>
                  <a:gd name="T114" fmla="*/ 320 w 452"/>
                  <a:gd name="T115" fmla="*/ 264 h 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2"/>
                  <a:gd name="T175" fmla="*/ 0 h 523"/>
                  <a:gd name="T176" fmla="*/ 452 w 452"/>
                  <a:gd name="T177" fmla="*/ 523 h 52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2" h="523">
                    <a:moveTo>
                      <a:pt x="301" y="283"/>
                    </a:moveTo>
                    <a:lnTo>
                      <a:pt x="295" y="289"/>
                    </a:lnTo>
                    <a:lnTo>
                      <a:pt x="295" y="295"/>
                    </a:lnTo>
                    <a:lnTo>
                      <a:pt x="301" y="295"/>
                    </a:lnTo>
                    <a:lnTo>
                      <a:pt x="301" y="301"/>
                    </a:lnTo>
                    <a:lnTo>
                      <a:pt x="295" y="307"/>
                    </a:lnTo>
                    <a:lnTo>
                      <a:pt x="295" y="314"/>
                    </a:lnTo>
                    <a:lnTo>
                      <a:pt x="295" y="320"/>
                    </a:lnTo>
                    <a:lnTo>
                      <a:pt x="289" y="320"/>
                    </a:lnTo>
                    <a:lnTo>
                      <a:pt x="289" y="326"/>
                    </a:lnTo>
                    <a:lnTo>
                      <a:pt x="289" y="332"/>
                    </a:lnTo>
                    <a:lnTo>
                      <a:pt x="283" y="332"/>
                    </a:lnTo>
                    <a:lnTo>
                      <a:pt x="289" y="338"/>
                    </a:lnTo>
                    <a:lnTo>
                      <a:pt x="283" y="338"/>
                    </a:lnTo>
                    <a:lnTo>
                      <a:pt x="277" y="338"/>
                    </a:lnTo>
                    <a:lnTo>
                      <a:pt x="277" y="344"/>
                    </a:lnTo>
                    <a:lnTo>
                      <a:pt x="271" y="344"/>
                    </a:lnTo>
                    <a:lnTo>
                      <a:pt x="271" y="351"/>
                    </a:lnTo>
                    <a:lnTo>
                      <a:pt x="265" y="351"/>
                    </a:lnTo>
                    <a:lnTo>
                      <a:pt x="259" y="351"/>
                    </a:lnTo>
                    <a:lnTo>
                      <a:pt x="253" y="344"/>
                    </a:lnTo>
                    <a:lnTo>
                      <a:pt x="247" y="344"/>
                    </a:lnTo>
                    <a:lnTo>
                      <a:pt x="241" y="344"/>
                    </a:lnTo>
                    <a:lnTo>
                      <a:pt x="241" y="351"/>
                    </a:lnTo>
                    <a:lnTo>
                      <a:pt x="241" y="357"/>
                    </a:lnTo>
                    <a:lnTo>
                      <a:pt x="241" y="363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35" y="375"/>
                    </a:lnTo>
                    <a:lnTo>
                      <a:pt x="229" y="375"/>
                    </a:lnTo>
                    <a:lnTo>
                      <a:pt x="229" y="387"/>
                    </a:lnTo>
                    <a:lnTo>
                      <a:pt x="223" y="400"/>
                    </a:lnTo>
                    <a:lnTo>
                      <a:pt x="223" y="406"/>
                    </a:lnTo>
                    <a:lnTo>
                      <a:pt x="223" y="412"/>
                    </a:lnTo>
                    <a:lnTo>
                      <a:pt x="223" y="418"/>
                    </a:lnTo>
                    <a:lnTo>
                      <a:pt x="223" y="431"/>
                    </a:lnTo>
                    <a:lnTo>
                      <a:pt x="223" y="437"/>
                    </a:lnTo>
                    <a:lnTo>
                      <a:pt x="217" y="437"/>
                    </a:lnTo>
                    <a:lnTo>
                      <a:pt x="211" y="437"/>
                    </a:lnTo>
                    <a:lnTo>
                      <a:pt x="205" y="437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81" y="455"/>
                    </a:lnTo>
                    <a:lnTo>
                      <a:pt x="181" y="461"/>
                    </a:lnTo>
                    <a:lnTo>
                      <a:pt x="175" y="467"/>
                    </a:lnTo>
                    <a:lnTo>
                      <a:pt x="175" y="474"/>
                    </a:lnTo>
                    <a:lnTo>
                      <a:pt x="169" y="474"/>
                    </a:lnTo>
                    <a:lnTo>
                      <a:pt x="163" y="480"/>
                    </a:lnTo>
                    <a:lnTo>
                      <a:pt x="163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57" y="498"/>
                    </a:lnTo>
                    <a:lnTo>
                      <a:pt x="150" y="498"/>
                    </a:lnTo>
                    <a:lnTo>
                      <a:pt x="144" y="504"/>
                    </a:lnTo>
                    <a:lnTo>
                      <a:pt x="138" y="510"/>
                    </a:lnTo>
                    <a:lnTo>
                      <a:pt x="138" y="517"/>
                    </a:lnTo>
                    <a:lnTo>
                      <a:pt x="138" y="523"/>
                    </a:lnTo>
                    <a:lnTo>
                      <a:pt x="132" y="523"/>
                    </a:lnTo>
                    <a:lnTo>
                      <a:pt x="132" y="510"/>
                    </a:lnTo>
                    <a:lnTo>
                      <a:pt x="132" y="504"/>
                    </a:lnTo>
                    <a:lnTo>
                      <a:pt x="132" y="492"/>
                    </a:lnTo>
                    <a:lnTo>
                      <a:pt x="126" y="486"/>
                    </a:lnTo>
                    <a:lnTo>
                      <a:pt x="126" y="480"/>
                    </a:lnTo>
                    <a:lnTo>
                      <a:pt x="120" y="480"/>
                    </a:lnTo>
                    <a:lnTo>
                      <a:pt x="114" y="480"/>
                    </a:lnTo>
                    <a:lnTo>
                      <a:pt x="108" y="480"/>
                    </a:lnTo>
                    <a:lnTo>
                      <a:pt x="108" y="474"/>
                    </a:lnTo>
                    <a:lnTo>
                      <a:pt x="108" y="467"/>
                    </a:lnTo>
                    <a:lnTo>
                      <a:pt x="114" y="461"/>
                    </a:lnTo>
                    <a:lnTo>
                      <a:pt x="108" y="461"/>
                    </a:lnTo>
                    <a:lnTo>
                      <a:pt x="102" y="467"/>
                    </a:lnTo>
                    <a:lnTo>
                      <a:pt x="102" y="474"/>
                    </a:lnTo>
                    <a:lnTo>
                      <a:pt x="96" y="480"/>
                    </a:lnTo>
                    <a:lnTo>
                      <a:pt x="96" y="486"/>
                    </a:lnTo>
                    <a:lnTo>
                      <a:pt x="90" y="486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78" y="492"/>
                    </a:lnTo>
                    <a:lnTo>
                      <a:pt x="78" y="486"/>
                    </a:lnTo>
                    <a:lnTo>
                      <a:pt x="84" y="480"/>
                    </a:lnTo>
                    <a:lnTo>
                      <a:pt x="84" y="474"/>
                    </a:lnTo>
                    <a:lnTo>
                      <a:pt x="78" y="474"/>
                    </a:lnTo>
                    <a:lnTo>
                      <a:pt x="72" y="474"/>
                    </a:lnTo>
                    <a:lnTo>
                      <a:pt x="66" y="474"/>
                    </a:lnTo>
                    <a:lnTo>
                      <a:pt x="60" y="474"/>
                    </a:lnTo>
                    <a:lnTo>
                      <a:pt x="60" y="480"/>
                    </a:lnTo>
                    <a:lnTo>
                      <a:pt x="54" y="480"/>
                    </a:lnTo>
                    <a:lnTo>
                      <a:pt x="48" y="486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98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24" y="474"/>
                    </a:lnTo>
                    <a:lnTo>
                      <a:pt x="24" y="467"/>
                    </a:lnTo>
                    <a:lnTo>
                      <a:pt x="30" y="467"/>
                    </a:lnTo>
                    <a:lnTo>
                      <a:pt x="30" y="461"/>
                    </a:lnTo>
                    <a:lnTo>
                      <a:pt x="30" y="455"/>
                    </a:lnTo>
                    <a:lnTo>
                      <a:pt x="30" y="449"/>
                    </a:lnTo>
                    <a:lnTo>
                      <a:pt x="24" y="449"/>
                    </a:lnTo>
                    <a:lnTo>
                      <a:pt x="18" y="449"/>
                    </a:lnTo>
                    <a:lnTo>
                      <a:pt x="12" y="449"/>
                    </a:lnTo>
                    <a:lnTo>
                      <a:pt x="6" y="449"/>
                    </a:lnTo>
                    <a:lnTo>
                      <a:pt x="0" y="449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6" y="437"/>
                    </a:lnTo>
                    <a:lnTo>
                      <a:pt x="6" y="431"/>
                    </a:lnTo>
                    <a:lnTo>
                      <a:pt x="0" y="431"/>
                    </a:lnTo>
                    <a:lnTo>
                      <a:pt x="6" y="431"/>
                    </a:lnTo>
                    <a:lnTo>
                      <a:pt x="6" y="424"/>
                    </a:lnTo>
                    <a:lnTo>
                      <a:pt x="6" y="418"/>
                    </a:lnTo>
                    <a:lnTo>
                      <a:pt x="6" y="412"/>
                    </a:lnTo>
                    <a:lnTo>
                      <a:pt x="6" y="406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4"/>
                    </a:lnTo>
                    <a:lnTo>
                      <a:pt x="0" y="394"/>
                    </a:lnTo>
                    <a:lnTo>
                      <a:pt x="0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69"/>
                    </a:lnTo>
                    <a:lnTo>
                      <a:pt x="12" y="357"/>
                    </a:lnTo>
                    <a:lnTo>
                      <a:pt x="12" y="344"/>
                    </a:lnTo>
                    <a:lnTo>
                      <a:pt x="6" y="338"/>
                    </a:lnTo>
                    <a:lnTo>
                      <a:pt x="6" y="332"/>
                    </a:lnTo>
                    <a:lnTo>
                      <a:pt x="6" y="326"/>
                    </a:lnTo>
                    <a:lnTo>
                      <a:pt x="12" y="320"/>
                    </a:lnTo>
                    <a:lnTo>
                      <a:pt x="12" y="301"/>
                    </a:lnTo>
                    <a:lnTo>
                      <a:pt x="12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4"/>
                    </a:lnTo>
                    <a:lnTo>
                      <a:pt x="30" y="258"/>
                    </a:lnTo>
                    <a:lnTo>
                      <a:pt x="30" y="252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7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36" y="203"/>
                    </a:lnTo>
                    <a:lnTo>
                      <a:pt x="36" y="197"/>
                    </a:lnTo>
                    <a:lnTo>
                      <a:pt x="36" y="191"/>
                    </a:lnTo>
                    <a:lnTo>
                      <a:pt x="42" y="184"/>
                    </a:lnTo>
                    <a:lnTo>
                      <a:pt x="42" y="178"/>
                    </a:lnTo>
                    <a:lnTo>
                      <a:pt x="42" y="172"/>
                    </a:lnTo>
                    <a:lnTo>
                      <a:pt x="36" y="172"/>
                    </a:lnTo>
                    <a:lnTo>
                      <a:pt x="36" y="166"/>
                    </a:lnTo>
                    <a:lnTo>
                      <a:pt x="36" y="154"/>
                    </a:lnTo>
                    <a:lnTo>
                      <a:pt x="42" y="141"/>
                    </a:lnTo>
                    <a:lnTo>
                      <a:pt x="42" y="135"/>
                    </a:lnTo>
                    <a:lnTo>
                      <a:pt x="42" y="129"/>
                    </a:lnTo>
                    <a:lnTo>
                      <a:pt x="48" y="123"/>
                    </a:lnTo>
                    <a:lnTo>
                      <a:pt x="60" y="117"/>
                    </a:lnTo>
                    <a:lnTo>
                      <a:pt x="66" y="117"/>
                    </a:lnTo>
                    <a:lnTo>
                      <a:pt x="72" y="117"/>
                    </a:lnTo>
                    <a:lnTo>
                      <a:pt x="84" y="111"/>
                    </a:lnTo>
                    <a:lnTo>
                      <a:pt x="90" y="104"/>
                    </a:lnTo>
                    <a:lnTo>
                      <a:pt x="90" y="98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2" y="86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78" y="61"/>
                    </a:lnTo>
                    <a:lnTo>
                      <a:pt x="84" y="55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84" y="43"/>
                    </a:lnTo>
                    <a:lnTo>
                      <a:pt x="84" y="37"/>
                    </a:lnTo>
                    <a:lnTo>
                      <a:pt x="84" y="31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7" y="12"/>
                    </a:lnTo>
                    <a:lnTo>
                      <a:pt x="157" y="6"/>
                    </a:lnTo>
                    <a:lnTo>
                      <a:pt x="163" y="6"/>
                    </a:lnTo>
                    <a:lnTo>
                      <a:pt x="163" y="12"/>
                    </a:lnTo>
                    <a:lnTo>
                      <a:pt x="169" y="12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199" y="0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05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1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1" y="12"/>
                    </a:lnTo>
                    <a:lnTo>
                      <a:pt x="271" y="6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83" y="12"/>
                    </a:lnTo>
                    <a:lnTo>
                      <a:pt x="283" y="6"/>
                    </a:lnTo>
                    <a:lnTo>
                      <a:pt x="283" y="12"/>
                    </a:lnTo>
                    <a:lnTo>
                      <a:pt x="289" y="12"/>
                    </a:lnTo>
                    <a:lnTo>
                      <a:pt x="295" y="12"/>
                    </a:lnTo>
                    <a:lnTo>
                      <a:pt x="301" y="12"/>
                    </a:lnTo>
                    <a:lnTo>
                      <a:pt x="307" y="12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32" y="6"/>
                    </a:lnTo>
                    <a:lnTo>
                      <a:pt x="332" y="12"/>
                    </a:lnTo>
                    <a:lnTo>
                      <a:pt x="338" y="12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50" y="18"/>
                    </a:lnTo>
                    <a:lnTo>
                      <a:pt x="356" y="18"/>
                    </a:lnTo>
                    <a:lnTo>
                      <a:pt x="362" y="18"/>
                    </a:lnTo>
                    <a:lnTo>
                      <a:pt x="368" y="18"/>
                    </a:lnTo>
                    <a:lnTo>
                      <a:pt x="368" y="24"/>
                    </a:lnTo>
                    <a:lnTo>
                      <a:pt x="374" y="24"/>
                    </a:lnTo>
                    <a:lnTo>
                      <a:pt x="380" y="24"/>
                    </a:lnTo>
                    <a:lnTo>
                      <a:pt x="380" y="18"/>
                    </a:lnTo>
                    <a:lnTo>
                      <a:pt x="380" y="24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86" y="24"/>
                    </a:lnTo>
                    <a:lnTo>
                      <a:pt x="392" y="24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04" y="37"/>
                    </a:lnTo>
                    <a:lnTo>
                      <a:pt x="410" y="37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6" y="37"/>
                    </a:lnTo>
                    <a:lnTo>
                      <a:pt x="416" y="43"/>
                    </a:lnTo>
                    <a:lnTo>
                      <a:pt x="422" y="43"/>
                    </a:lnTo>
                    <a:lnTo>
                      <a:pt x="422" y="37"/>
                    </a:lnTo>
                    <a:lnTo>
                      <a:pt x="428" y="37"/>
                    </a:lnTo>
                    <a:lnTo>
                      <a:pt x="434" y="37"/>
                    </a:lnTo>
                    <a:lnTo>
                      <a:pt x="434" y="43"/>
                    </a:lnTo>
                    <a:lnTo>
                      <a:pt x="434" y="37"/>
                    </a:lnTo>
                    <a:lnTo>
                      <a:pt x="440" y="37"/>
                    </a:lnTo>
                    <a:lnTo>
                      <a:pt x="440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52" y="49"/>
                    </a:lnTo>
                    <a:lnTo>
                      <a:pt x="446" y="49"/>
                    </a:lnTo>
                    <a:lnTo>
                      <a:pt x="446" y="55"/>
                    </a:lnTo>
                    <a:lnTo>
                      <a:pt x="440" y="55"/>
                    </a:lnTo>
                    <a:lnTo>
                      <a:pt x="440" y="61"/>
                    </a:lnTo>
                    <a:lnTo>
                      <a:pt x="434" y="61"/>
                    </a:lnTo>
                    <a:lnTo>
                      <a:pt x="428" y="61"/>
                    </a:lnTo>
                    <a:lnTo>
                      <a:pt x="428" y="68"/>
                    </a:lnTo>
                    <a:lnTo>
                      <a:pt x="422" y="68"/>
                    </a:lnTo>
                    <a:lnTo>
                      <a:pt x="416" y="68"/>
                    </a:lnTo>
                    <a:lnTo>
                      <a:pt x="410" y="68"/>
                    </a:lnTo>
                    <a:lnTo>
                      <a:pt x="410" y="74"/>
                    </a:lnTo>
                    <a:lnTo>
                      <a:pt x="410" y="80"/>
                    </a:lnTo>
                    <a:lnTo>
                      <a:pt x="404" y="80"/>
                    </a:lnTo>
                    <a:lnTo>
                      <a:pt x="398" y="80"/>
                    </a:lnTo>
                    <a:lnTo>
                      <a:pt x="398" y="86"/>
                    </a:lnTo>
                    <a:lnTo>
                      <a:pt x="392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8"/>
                    </a:lnTo>
                    <a:lnTo>
                      <a:pt x="386" y="104"/>
                    </a:lnTo>
                    <a:lnTo>
                      <a:pt x="386" y="111"/>
                    </a:lnTo>
                    <a:lnTo>
                      <a:pt x="386" y="117"/>
                    </a:lnTo>
                    <a:lnTo>
                      <a:pt x="392" y="117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29"/>
                    </a:lnTo>
                    <a:lnTo>
                      <a:pt x="386" y="135"/>
                    </a:lnTo>
                    <a:lnTo>
                      <a:pt x="380" y="135"/>
                    </a:lnTo>
                    <a:lnTo>
                      <a:pt x="374" y="135"/>
                    </a:lnTo>
                    <a:lnTo>
                      <a:pt x="374" y="141"/>
                    </a:lnTo>
                    <a:lnTo>
                      <a:pt x="374" y="147"/>
                    </a:lnTo>
                    <a:lnTo>
                      <a:pt x="368" y="147"/>
                    </a:lnTo>
                    <a:lnTo>
                      <a:pt x="362" y="147"/>
                    </a:lnTo>
                    <a:lnTo>
                      <a:pt x="362" y="154"/>
                    </a:lnTo>
                    <a:lnTo>
                      <a:pt x="356" y="154"/>
                    </a:lnTo>
                    <a:lnTo>
                      <a:pt x="350" y="160"/>
                    </a:lnTo>
                    <a:lnTo>
                      <a:pt x="344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38" y="172"/>
                    </a:lnTo>
                    <a:lnTo>
                      <a:pt x="332" y="172"/>
                    </a:lnTo>
                    <a:lnTo>
                      <a:pt x="332" y="178"/>
                    </a:lnTo>
                    <a:lnTo>
                      <a:pt x="332" y="184"/>
                    </a:lnTo>
                    <a:lnTo>
                      <a:pt x="326" y="184"/>
                    </a:lnTo>
                    <a:lnTo>
                      <a:pt x="326" y="191"/>
                    </a:lnTo>
                    <a:lnTo>
                      <a:pt x="326" y="197"/>
                    </a:lnTo>
                    <a:lnTo>
                      <a:pt x="326" y="203"/>
                    </a:lnTo>
                    <a:lnTo>
                      <a:pt x="326" y="209"/>
                    </a:lnTo>
                    <a:lnTo>
                      <a:pt x="320" y="209"/>
                    </a:lnTo>
                    <a:lnTo>
                      <a:pt x="313" y="215"/>
                    </a:lnTo>
                    <a:lnTo>
                      <a:pt x="313" y="221"/>
                    </a:lnTo>
                    <a:lnTo>
                      <a:pt x="313" y="227"/>
                    </a:lnTo>
                    <a:lnTo>
                      <a:pt x="313" y="234"/>
                    </a:lnTo>
                    <a:lnTo>
                      <a:pt x="320" y="234"/>
                    </a:lnTo>
                    <a:lnTo>
                      <a:pt x="320" y="240"/>
                    </a:lnTo>
                    <a:lnTo>
                      <a:pt x="320" y="246"/>
                    </a:lnTo>
                    <a:lnTo>
                      <a:pt x="326" y="246"/>
                    </a:lnTo>
                    <a:lnTo>
                      <a:pt x="326" y="252"/>
                    </a:lnTo>
                    <a:lnTo>
                      <a:pt x="326" y="258"/>
                    </a:lnTo>
                    <a:lnTo>
                      <a:pt x="320" y="258"/>
                    </a:lnTo>
                    <a:lnTo>
                      <a:pt x="320" y="264"/>
                    </a:lnTo>
                    <a:lnTo>
                      <a:pt x="313" y="264"/>
                    </a:lnTo>
                    <a:lnTo>
                      <a:pt x="313" y="271"/>
                    </a:lnTo>
                    <a:lnTo>
                      <a:pt x="307" y="277"/>
                    </a:lnTo>
                    <a:lnTo>
                      <a:pt x="301" y="283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3" name="Freeform 360"/>
              <p:cNvSpPr>
                <a:spLocks/>
              </p:cNvSpPr>
              <p:nvPr/>
            </p:nvSpPr>
            <p:spPr bwMode="auto">
              <a:xfrm>
                <a:off x="601" y="3854"/>
                <a:ext cx="864" cy="523"/>
              </a:xfrm>
              <a:custGeom>
                <a:avLst/>
                <a:gdLst>
                  <a:gd name="T0" fmla="*/ 743 w 864"/>
                  <a:gd name="T1" fmla="*/ 30 h 523"/>
                  <a:gd name="T2" fmla="*/ 773 w 864"/>
                  <a:gd name="T3" fmla="*/ 18 h 523"/>
                  <a:gd name="T4" fmla="*/ 803 w 864"/>
                  <a:gd name="T5" fmla="*/ 24 h 523"/>
                  <a:gd name="T6" fmla="*/ 839 w 864"/>
                  <a:gd name="T7" fmla="*/ 43 h 523"/>
                  <a:gd name="T8" fmla="*/ 833 w 864"/>
                  <a:gd name="T9" fmla="*/ 110 h 523"/>
                  <a:gd name="T10" fmla="*/ 839 w 864"/>
                  <a:gd name="T11" fmla="*/ 153 h 523"/>
                  <a:gd name="T12" fmla="*/ 858 w 864"/>
                  <a:gd name="T13" fmla="*/ 184 h 523"/>
                  <a:gd name="T14" fmla="*/ 851 w 864"/>
                  <a:gd name="T15" fmla="*/ 197 h 523"/>
                  <a:gd name="T16" fmla="*/ 845 w 864"/>
                  <a:gd name="T17" fmla="*/ 221 h 523"/>
                  <a:gd name="T18" fmla="*/ 839 w 864"/>
                  <a:gd name="T19" fmla="*/ 252 h 523"/>
                  <a:gd name="T20" fmla="*/ 833 w 864"/>
                  <a:gd name="T21" fmla="*/ 283 h 523"/>
                  <a:gd name="T22" fmla="*/ 809 w 864"/>
                  <a:gd name="T23" fmla="*/ 307 h 523"/>
                  <a:gd name="T24" fmla="*/ 809 w 864"/>
                  <a:gd name="T25" fmla="*/ 332 h 523"/>
                  <a:gd name="T26" fmla="*/ 815 w 864"/>
                  <a:gd name="T27" fmla="*/ 375 h 523"/>
                  <a:gd name="T28" fmla="*/ 791 w 864"/>
                  <a:gd name="T29" fmla="*/ 412 h 523"/>
                  <a:gd name="T30" fmla="*/ 791 w 864"/>
                  <a:gd name="T31" fmla="*/ 486 h 523"/>
                  <a:gd name="T32" fmla="*/ 761 w 864"/>
                  <a:gd name="T33" fmla="*/ 504 h 523"/>
                  <a:gd name="T34" fmla="*/ 707 w 864"/>
                  <a:gd name="T35" fmla="*/ 510 h 523"/>
                  <a:gd name="T36" fmla="*/ 670 w 864"/>
                  <a:gd name="T37" fmla="*/ 510 h 523"/>
                  <a:gd name="T38" fmla="*/ 658 w 864"/>
                  <a:gd name="T39" fmla="*/ 510 h 523"/>
                  <a:gd name="T40" fmla="*/ 580 w 864"/>
                  <a:gd name="T41" fmla="*/ 523 h 523"/>
                  <a:gd name="T42" fmla="*/ 526 w 864"/>
                  <a:gd name="T43" fmla="*/ 516 h 523"/>
                  <a:gd name="T44" fmla="*/ 471 w 864"/>
                  <a:gd name="T45" fmla="*/ 523 h 523"/>
                  <a:gd name="T46" fmla="*/ 411 w 864"/>
                  <a:gd name="T47" fmla="*/ 516 h 523"/>
                  <a:gd name="T48" fmla="*/ 344 w 864"/>
                  <a:gd name="T49" fmla="*/ 510 h 523"/>
                  <a:gd name="T50" fmla="*/ 266 w 864"/>
                  <a:gd name="T51" fmla="*/ 498 h 523"/>
                  <a:gd name="T52" fmla="*/ 224 w 864"/>
                  <a:gd name="T53" fmla="*/ 492 h 523"/>
                  <a:gd name="T54" fmla="*/ 181 w 864"/>
                  <a:gd name="T55" fmla="*/ 473 h 523"/>
                  <a:gd name="T56" fmla="*/ 145 w 864"/>
                  <a:gd name="T57" fmla="*/ 461 h 523"/>
                  <a:gd name="T58" fmla="*/ 103 w 864"/>
                  <a:gd name="T59" fmla="*/ 436 h 523"/>
                  <a:gd name="T60" fmla="*/ 61 w 864"/>
                  <a:gd name="T61" fmla="*/ 424 h 523"/>
                  <a:gd name="T62" fmla="*/ 30 w 864"/>
                  <a:gd name="T63" fmla="*/ 406 h 523"/>
                  <a:gd name="T64" fmla="*/ 6 w 864"/>
                  <a:gd name="T65" fmla="*/ 393 h 523"/>
                  <a:gd name="T66" fmla="*/ 6 w 864"/>
                  <a:gd name="T67" fmla="*/ 369 h 523"/>
                  <a:gd name="T68" fmla="*/ 37 w 864"/>
                  <a:gd name="T69" fmla="*/ 332 h 523"/>
                  <a:gd name="T70" fmla="*/ 49 w 864"/>
                  <a:gd name="T71" fmla="*/ 295 h 523"/>
                  <a:gd name="T72" fmla="*/ 79 w 864"/>
                  <a:gd name="T73" fmla="*/ 258 h 523"/>
                  <a:gd name="T74" fmla="*/ 79 w 864"/>
                  <a:gd name="T75" fmla="*/ 227 h 523"/>
                  <a:gd name="T76" fmla="*/ 79 w 864"/>
                  <a:gd name="T77" fmla="*/ 197 h 523"/>
                  <a:gd name="T78" fmla="*/ 67 w 864"/>
                  <a:gd name="T79" fmla="*/ 166 h 523"/>
                  <a:gd name="T80" fmla="*/ 103 w 864"/>
                  <a:gd name="T81" fmla="*/ 135 h 523"/>
                  <a:gd name="T82" fmla="*/ 133 w 864"/>
                  <a:gd name="T83" fmla="*/ 123 h 523"/>
                  <a:gd name="T84" fmla="*/ 187 w 864"/>
                  <a:gd name="T85" fmla="*/ 123 h 523"/>
                  <a:gd name="T86" fmla="*/ 224 w 864"/>
                  <a:gd name="T87" fmla="*/ 129 h 523"/>
                  <a:gd name="T88" fmla="*/ 242 w 864"/>
                  <a:gd name="T89" fmla="*/ 141 h 523"/>
                  <a:gd name="T90" fmla="*/ 344 w 864"/>
                  <a:gd name="T91" fmla="*/ 172 h 523"/>
                  <a:gd name="T92" fmla="*/ 356 w 864"/>
                  <a:gd name="T93" fmla="*/ 147 h 523"/>
                  <a:gd name="T94" fmla="*/ 369 w 864"/>
                  <a:gd name="T95" fmla="*/ 129 h 523"/>
                  <a:gd name="T96" fmla="*/ 369 w 864"/>
                  <a:gd name="T97" fmla="*/ 92 h 523"/>
                  <a:gd name="T98" fmla="*/ 375 w 864"/>
                  <a:gd name="T99" fmla="*/ 61 h 523"/>
                  <a:gd name="T100" fmla="*/ 399 w 864"/>
                  <a:gd name="T101" fmla="*/ 61 h 523"/>
                  <a:gd name="T102" fmla="*/ 435 w 864"/>
                  <a:gd name="T103" fmla="*/ 37 h 523"/>
                  <a:gd name="T104" fmla="*/ 459 w 864"/>
                  <a:gd name="T105" fmla="*/ 55 h 523"/>
                  <a:gd name="T106" fmla="*/ 477 w 864"/>
                  <a:gd name="T107" fmla="*/ 30 h 523"/>
                  <a:gd name="T108" fmla="*/ 501 w 864"/>
                  <a:gd name="T109" fmla="*/ 67 h 523"/>
                  <a:gd name="T110" fmla="*/ 526 w 864"/>
                  <a:gd name="T111" fmla="*/ 61 h 523"/>
                  <a:gd name="T112" fmla="*/ 550 w 864"/>
                  <a:gd name="T113" fmla="*/ 24 h 523"/>
                  <a:gd name="T114" fmla="*/ 580 w 864"/>
                  <a:gd name="T115" fmla="*/ 0 h 523"/>
                  <a:gd name="T116" fmla="*/ 628 w 864"/>
                  <a:gd name="T117" fmla="*/ 30 h 523"/>
                  <a:gd name="T118" fmla="*/ 646 w 864"/>
                  <a:gd name="T119" fmla="*/ 73 h 523"/>
                  <a:gd name="T120" fmla="*/ 664 w 864"/>
                  <a:gd name="T121" fmla="*/ 55 h 523"/>
                  <a:gd name="T122" fmla="*/ 689 w 864"/>
                  <a:gd name="T123" fmla="*/ 12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4"/>
                  <a:gd name="T187" fmla="*/ 0 h 523"/>
                  <a:gd name="T188" fmla="*/ 864 w 864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4" h="523">
                    <a:moveTo>
                      <a:pt x="707" y="6"/>
                    </a:moveTo>
                    <a:lnTo>
                      <a:pt x="719" y="6"/>
                    </a:lnTo>
                    <a:lnTo>
                      <a:pt x="725" y="12"/>
                    </a:lnTo>
                    <a:lnTo>
                      <a:pt x="731" y="12"/>
                    </a:lnTo>
                    <a:lnTo>
                      <a:pt x="737" y="18"/>
                    </a:lnTo>
                    <a:lnTo>
                      <a:pt x="737" y="24"/>
                    </a:lnTo>
                    <a:lnTo>
                      <a:pt x="743" y="24"/>
                    </a:lnTo>
                    <a:lnTo>
                      <a:pt x="743" y="30"/>
                    </a:lnTo>
                    <a:lnTo>
                      <a:pt x="749" y="30"/>
                    </a:lnTo>
                    <a:lnTo>
                      <a:pt x="755" y="30"/>
                    </a:lnTo>
                    <a:lnTo>
                      <a:pt x="767" y="37"/>
                    </a:lnTo>
                    <a:lnTo>
                      <a:pt x="773" y="37"/>
                    </a:lnTo>
                    <a:lnTo>
                      <a:pt x="773" y="30"/>
                    </a:lnTo>
                    <a:lnTo>
                      <a:pt x="779" y="24"/>
                    </a:lnTo>
                    <a:lnTo>
                      <a:pt x="779" y="18"/>
                    </a:lnTo>
                    <a:lnTo>
                      <a:pt x="773" y="18"/>
                    </a:lnTo>
                    <a:lnTo>
                      <a:pt x="773" y="12"/>
                    </a:lnTo>
                    <a:lnTo>
                      <a:pt x="779" y="12"/>
                    </a:lnTo>
                    <a:lnTo>
                      <a:pt x="785" y="0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2"/>
                    </a:lnTo>
                    <a:lnTo>
                      <a:pt x="797" y="18"/>
                    </a:lnTo>
                    <a:lnTo>
                      <a:pt x="803" y="24"/>
                    </a:lnTo>
                    <a:lnTo>
                      <a:pt x="803" y="30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33" y="37"/>
                    </a:lnTo>
                    <a:lnTo>
                      <a:pt x="839" y="37"/>
                    </a:lnTo>
                    <a:lnTo>
                      <a:pt x="839" y="43"/>
                    </a:lnTo>
                    <a:lnTo>
                      <a:pt x="839" y="55"/>
                    </a:lnTo>
                    <a:lnTo>
                      <a:pt x="839" y="67"/>
                    </a:lnTo>
                    <a:lnTo>
                      <a:pt x="839" y="73"/>
                    </a:lnTo>
                    <a:lnTo>
                      <a:pt x="845" y="92"/>
                    </a:lnTo>
                    <a:lnTo>
                      <a:pt x="845" y="98"/>
                    </a:lnTo>
                    <a:lnTo>
                      <a:pt x="839" y="98"/>
                    </a:lnTo>
                    <a:lnTo>
                      <a:pt x="839" y="104"/>
                    </a:lnTo>
                    <a:lnTo>
                      <a:pt x="833" y="110"/>
                    </a:lnTo>
                    <a:lnTo>
                      <a:pt x="833" y="117"/>
                    </a:lnTo>
                    <a:lnTo>
                      <a:pt x="827" y="117"/>
                    </a:lnTo>
                    <a:lnTo>
                      <a:pt x="827" y="123"/>
                    </a:lnTo>
                    <a:lnTo>
                      <a:pt x="833" y="129"/>
                    </a:lnTo>
                    <a:lnTo>
                      <a:pt x="833" y="135"/>
                    </a:lnTo>
                    <a:lnTo>
                      <a:pt x="839" y="141"/>
                    </a:lnTo>
                    <a:lnTo>
                      <a:pt x="839" y="147"/>
                    </a:lnTo>
                    <a:lnTo>
                      <a:pt x="839" y="153"/>
                    </a:lnTo>
                    <a:lnTo>
                      <a:pt x="845" y="160"/>
                    </a:lnTo>
                    <a:lnTo>
                      <a:pt x="851" y="160"/>
                    </a:lnTo>
                    <a:lnTo>
                      <a:pt x="858" y="160"/>
                    </a:lnTo>
                    <a:lnTo>
                      <a:pt x="858" y="166"/>
                    </a:lnTo>
                    <a:lnTo>
                      <a:pt x="851" y="172"/>
                    </a:lnTo>
                    <a:lnTo>
                      <a:pt x="851" y="178"/>
                    </a:lnTo>
                    <a:lnTo>
                      <a:pt x="858" y="178"/>
                    </a:lnTo>
                    <a:lnTo>
                      <a:pt x="858" y="184"/>
                    </a:lnTo>
                    <a:lnTo>
                      <a:pt x="858" y="190"/>
                    </a:lnTo>
                    <a:lnTo>
                      <a:pt x="864" y="197"/>
                    </a:lnTo>
                    <a:lnTo>
                      <a:pt x="858" y="197"/>
                    </a:lnTo>
                    <a:lnTo>
                      <a:pt x="858" y="203"/>
                    </a:lnTo>
                    <a:lnTo>
                      <a:pt x="851" y="203"/>
                    </a:lnTo>
                    <a:lnTo>
                      <a:pt x="851" y="209"/>
                    </a:lnTo>
                    <a:lnTo>
                      <a:pt x="851" y="203"/>
                    </a:lnTo>
                    <a:lnTo>
                      <a:pt x="851" y="197"/>
                    </a:lnTo>
                    <a:lnTo>
                      <a:pt x="851" y="190"/>
                    </a:lnTo>
                    <a:lnTo>
                      <a:pt x="845" y="190"/>
                    </a:lnTo>
                    <a:lnTo>
                      <a:pt x="845" y="197"/>
                    </a:lnTo>
                    <a:lnTo>
                      <a:pt x="839" y="203"/>
                    </a:lnTo>
                    <a:lnTo>
                      <a:pt x="839" y="209"/>
                    </a:lnTo>
                    <a:lnTo>
                      <a:pt x="839" y="215"/>
                    </a:lnTo>
                    <a:lnTo>
                      <a:pt x="845" y="215"/>
                    </a:lnTo>
                    <a:lnTo>
                      <a:pt x="845" y="221"/>
                    </a:lnTo>
                    <a:lnTo>
                      <a:pt x="851" y="221"/>
                    </a:lnTo>
                    <a:lnTo>
                      <a:pt x="845" y="221"/>
                    </a:lnTo>
                    <a:lnTo>
                      <a:pt x="845" y="227"/>
                    </a:lnTo>
                    <a:lnTo>
                      <a:pt x="845" y="233"/>
                    </a:lnTo>
                    <a:lnTo>
                      <a:pt x="845" y="240"/>
                    </a:lnTo>
                    <a:lnTo>
                      <a:pt x="839" y="240"/>
                    </a:lnTo>
                    <a:lnTo>
                      <a:pt x="839" y="246"/>
                    </a:lnTo>
                    <a:lnTo>
                      <a:pt x="839" y="252"/>
                    </a:lnTo>
                    <a:lnTo>
                      <a:pt x="839" y="258"/>
                    </a:lnTo>
                    <a:lnTo>
                      <a:pt x="845" y="258"/>
                    </a:lnTo>
                    <a:lnTo>
                      <a:pt x="839" y="258"/>
                    </a:lnTo>
                    <a:lnTo>
                      <a:pt x="839" y="264"/>
                    </a:lnTo>
                    <a:lnTo>
                      <a:pt x="839" y="270"/>
                    </a:lnTo>
                    <a:lnTo>
                      <a:pt x="839" y="277"/>
                    </a:lnTo>
                    <a:lnTo>
                      <a:pt x="833" y="277"/>
                    </a:lnTo>
                    <a:lnTo>
                      <a:pt x="833" y="283"/>
                    </a:lnTo>
                    <a:lnTo>
                      <a:pt x="827" y="283"/>
                    </a:lnTo>
                    <a:lnTo>
                      <a:pt x="827" y="289"/>
                    </a:lnTo>
                    <a:lnTo>
                      <a:pt x="821" y="289"/>
                    </a:lnTo>
                    <a:lnTo>
                      <a:pt x="821" y="295"/>
                    </a:lnTo>
                    <a:lnTo>
                      <a:pt x="815" y="295"/>
                    </a:lnTo>
                    <a:lnTo>
                      <a:pt x="815" y="301"/>
                    </a:lnTo>
                    <a:lnTo>
                      <a:pt x="809" y="301"/>
                    </a:lnTo>
                    <a:lnTo>
                      <a:pt x="809" y="307"/>
                    </a:lnTo>
                    <a:lnTo>
                      <a:pt x="803" y="307"/>
                    </a:lnTo>
                    <a:lnTo>
                      <a:pt x="803" y="313"/>
                    </a:lnTo>
                    <a:lnTo>
                      <a:pt x="803" y="320"/>
                    </a:lnTo>
                    <a:lnTo>
                      <a:pt x="809" y="320"/>
                    </a:lnTo>
                    <a:lnTo>
                      <a:pt x="809" y="326"/>
                    </a:lnTo>
                    <a:lnTo>
                      <a:pt x="803" y="326"/>
                    </a:lnTo>
                    <a:lnTo>
                      <a:pt x="809" y="326"/>
                    </a:lnTo>
                    <a:lnTo>
                      <a:pt x="809" y="332"/>
                    </a:lnTo>
                    <a:lnTo>
                      <a:pt x="809" y="338"/>
                    </a:lnTo>
                    <a:lnTo>
                      <a:pt x="803" y="338"/>
                    </a:lnTo>
                    <a:lnTo>
                      <a:pt x="803" y="344"/>
                    </a:lnTo>
                    <a:lnTo>
                      <a:pt x="797" y="344"/>
                    </a:lnTo>
                    <a:lnTo>
                      <a:pt x="803" y="357"/>
                    </a:lnTo>
                    <a:lnTo>
                      <a:pt x="809" y="363"/>
                    </a:lnTo>
                    <a:lnTo>
                      <a:pt x="809" y="369"/>
                    </a:lnTo>
                    <a:lnTo>
                      <a:pt x="815" y="375"/>
                    </a:lnTo>
                    <a:lnTo>
                      <a:pt x="809" y="381"/>
                    </a:lnTo>
                    <a:lnTo>
                      <a:pt x="809" y="387"/>
                    </a:lnTo>
                    <a:lnTo>
                      <a:pt x="791" y="387"/>
                    </a:lnTo>
                    <a:lnTo>
                      <a:pt x="785" y="387"/>
                    </a:lnTo>
                    <a:lnTo>
                      <a:pt x="785" y="393"/>
                    </a:lnTo>
                    <a:lnTo>
                      <a:pt x="791" y="400"/>
                    </a:lnTo>
                    <a:lnTo>
                      <a:pt x="791" y="406"/>
                    </a:lnTo>
                    <a:lnTo>
                      <a:pt x="791" y="412"/>
                    </a:lnTo>
                    <a:lnTo>
                      <a:pt x="785" y="412"/>
                    </a:lnTo>
                    <a:lnTo>
                      <a:pt x="779" y="412"/>
                    </a:lnTo>
                    <a:lnTo>
                      <a:pt x="779" y="418"/>
                    </a:lnTo>
                    <a:lnTo>
                      <a:pt x="779" y="424"/>
                    </a:lnTo>
                    <a:lnTo>
                      <a:pt x="779" y="430"/>
                    </a:lnTo>
                    <a:lnTo>
                      <a:pt x="779" y="436"/>
                    </a:lnTo>
                    <a:lnTo>
                      <a:pt x="791" y="480"/>
                    </a:lnTo>
                    <a:lnTo>
                      <a:pt x="791" y="486"/>
                    </a:lnTo>
                    <a:lnTo>
                      <a:pt x="791" y="492"/>
                    </a:lnTo>
                    <a:lnTo>
                      <a:pt x="791" y="498"/>
                    </a:lnTo>
                    <a:lnTo>
                      <a:pt x="791" y="504"/>
                    </a:lnTo>
                    <a:lnTo>
                      <a:pt x="785" y="504"/>
                    </a:lnTo>
                    <a:lnTo>
                      <a:pt x="779" y="504"/>
                    </a:lnTo>
                    <a:lnTo>
                      <a:pt x="773" y="504"/>
                    </a:lnTo>
                    <a:lnTo>
                      <a:pt x="767" y="504"/>
                    </a:lnTo>
                    <a:lnTo>
                      <a:pt x="761" y="504"/>
                    </a:lnTo>
                    <a:lnTo>
                      <a:pt x="755" y="504"/>
                    </a:lnTo>
                    <a:lnTo>
                      <a:pt x="749" y="504"/>
                    </a:lnTo>
                    <a:lnTo>
                      <a:pt x="743" y="504"/>
                    </a:lnTo>
                    <a:lnTo>
                      <a:pt x="737" y="504"/>
                    </a:lnTo>
                    <a:lnTo>
                      <a:pt x="731" y="504"/>
                    </a:lnTo>
                    <a:lnTo>
                      <a:pt x="719" y="504"/>
                    </a:lnTo>
                    <a:lnTo>
                      <a:pt x="713" y="504"/>
                    </a:lnTo>
                    <a:lnTo>
                      <a:pt x="707" y="510"/>
                    </a:lnTo>
                    <a:lnTo>
                      <a:pt x="701" y="510"/>
                    </a:lnTo>
                    <a:lnTo>
                      <a:pt x="695" y="510"/>
                    </a:lnTo>
                    <a:lnTo>
                      <a:pt x="689" y="510"/>
                    </a:lnTo>
                    <a:lnTo>
                      <a:pt x="682" y="510"/>
                    </a:lnTo>
                    <a:lnTo>
                      <a:pt x="676" y="510"/>
                    </a:lnTo>
                    <a:lnTo>
                      <a:pt x="676" y="504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76" y="510"/>
                    </a:lnTo>
                    <a:lnTo>
                      <a:pt x="676" y="516"/>
                    </a:lnTo>
                    <a:lnTo>
                      <a:pt x="682" y="516"/>
                    </a:lnTo>
                    <a:lnTo>
                      <a:pt x="676" y="516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64" y="510"/>
                    </a:lnTo>
                    <a:lnTo>
                      <a:pt x="658" y="510"/>
                    </a:lnTo>
                    <a:lnTo>
                      <a:pt x="652" y="510"/>
                    </a:lnTo>
                    <a:lnTo>
                      <a:pt x="640" y="516"/>
                    </a:lnTo>
                    <a:lnTo>
                      <a:pt x="634" y="516"/>
                    </a:lnTo>
                    <a:lnTo>
                      <a:pt x="616" y="516"/>
                    </a:lnTo>
                    <a:lnTo>
                      <a:pt x="604" y="516"/>
                    </a:lnTo>
                    <a:lnTo>
                      <a:pt x="598" y="516"/>
                    </a:lnTo>
                    <a:lnTo>
                      <a:pt x="586" y="516"/>
                    </a:lnTo>
                    <a:lnTo>
                      <a:pt x="580" y="523"/>
                    </a:lnTo>
                    <a:lnTo>
                      <a:pt x="574" y="523"/>
                    </a:lnTo>
                    <a:lnTo>
                      <a:pt x="568" y="523"/>
                    </a:lnTo>
                    <a:lnTo>
                      <a:pt x="562" y="523"/>
                    </a:lnTo>
                    <a:lnTo>
                      <a:pt x="556" y="523"/>
                    </a:lnTo>
                    <a:lnTo>
                      <a:pt x="550" y="516"/>
                    </a:lnTo>
                    <a:lnTo>
                      <a:pt x="544" y="516"/>
                    </a:lnTo>
                    <a:lnTo>
                      <a:pt x="538" y="516"/>
                    </a:lnTo>
                    <a:lnTo>
                      <a:pt x="526" y="516"/>
                    </a:lnTo>
                    <a:lnTo>
                      <a:pt x="519" y="516"/>
                    </a:lnTo>
                    <a:lnTo>
                      <a:pt x="513" y="516"/>
                    </a:lnTo>
                    <a:lnTo>
                      <a:pt x="507" y="516"/>
                    </a:lnTo>
                    <a:lnTo>
                      <a:pt x="495" y="516"/>
                    </a:lnTo>
                    <a:lnTo>
                      <a:pt x="489" y="516"/>
                    </a:lnTo>
                    <a:lnTo>
                      <a:pt x="483" y="523"/>
                    </a:lnTo>
                    <a:lnTo>
                      <a:pt x="477" y="523"/>
                    </a:lnTo>
                    <a:lnTo>
                      <a:pt x="471" y="523"/>
                    </a:lnTo>
                    <a:lnTo>
                      <a:pt x="465" y="523"/>
                    </a:lnTo>
                    <a:lnTo>
                      <a:pt x="459" y="523"/>
                    </a:lnTo>
                    <a:lnTo>
                      <a:pt x="453" y="523"/>
                    </a:lnTo>
                    <a:lnTo>
                      <a:pt x="447" y="516"/>
                    </a:lnTo>
                    <a:lnTo>
                      <a:pt x="441" y="516"/>
                    </a:lnTo>
                    <a:lnTo>
                      <a:pt x="429" y="516"/>
                    </a:lnTo>
                    <a:lnTo>
                      <a:pt x="417" y="516"/>
                    </a:lnTo>
                    <a:lnTo>
                      <a:pt x="411" y="516"/>
                    </a:lnTo>
                    <a:lnTo>
                      <a:pt x="405" y="516"/>
                    </a:lnTo>
                    <a:lnTo>
                      <a:pt x="393" y="516"/>
                    </a:lnTo>
                    <a:lnTo>
                      <a:pt x="387" y="516"/>
                    </a:lnTo>
                    <a:lnTo>
                      <a:pt x="381" y="516"/>
                    </a:lnTo>
                    <a:lnTo>
                      <a:pt x="375" y="516"/>
                    </a:lnTo>
                    <a:lnTo>
                      <a:pt x="363" y="510"/>
                    </a:lnTo>
                    <a:lnTo>
                      <a:pt x="350" y="510"/>
                    </a:lnTo>
                    <a:lnTo>
                      <a:pt x="344" y="510"/>
                    </a:lnTo>
                    <a:lnTo>
                      <a:pt x="332" y="510"/>
                    </a:lnTo>
                    <a:lnTo>
                      <a:pt x="326" y="510"/>
                    </a:lnTo>
                    <a:lnTo>
                      <a:pt x="314" y="510"/>
                    </a:lnTo>
                    <a:lnTo>
                      <a:pt x="308" y="504"/>
                    </a:lnTo>
                    <a:lnTo>
                      <a:pt x="296" y="504"/>
                    </a:lnTo>
                    <a:lnTo>
                      <a:pt x="284" y="504"/>
                    </a:lnTo>
                    <a:lnTo>
                      <a:pt x="278" y="504"/>
                    </a:lnTo>
                    <a:lnTo>
                      <a:pt x="266" y="498"/>
                    </a:lnTo>
                    <a:lnTo>
                      <a:pt x="260" y="498"/>
                    </a:lnTo>
                    <a:lnTo>
                      <a:pt x="254" y="498"/>
                    </a:lnTo>
                    <a:lnTo>
                      <a:pt x="248" y="498"/>
                    </a:lnTo>
                    <a:lnTo>
                      <a:pt x="248" y="492"/>
                    </a:lnTo>
                    <a:lnTo>
                      <a:pt x="242" y="492"/>
                    </a:lnTo>
                    <a:lnTo>
                      <a:pt x="236" y="492"/>
                    </a:lnTo>
                    <a:lnTo>
                      <a:pt x="230" y="492"/>
                    </a:lnTo>
                    <a:lnTo>
                      <a:pt x="224" y="492"/>
                    </a:lnTo>
                    <a:lnTo>
                      <a:pt x="224" y="486"/>
                    </a:lnTo>
                    <a:lnTo>
                      <a:pt x="218" y="486"/>
                    </a:lnTo>
                    <a:lnTo>
                      <a:pt x="212" y="486"/>
                    </a:lnTo>
                    <a:lnTo>
                      <a:pt x="206" y="486"/>
                    </a:lnTo>
                    <a:lnTo>
                      <a:pt x="200" y="480"/>
                    </a:lnTo>
                    <a:lnTo>
                      <a:pt x="193" y="480"/>
                    </a:lnTo>
                    <a:lnTo>
                      <a:pt x="187" y="473"/>
                    </a:lnTo>
                    <a:lnTo>
                      <a:pt x="181" y="473"/>
                    </a:lnTo>
                    <a:lnTo>
                      <a:pt x="175" y="473"/>
                    </a:lnTo>
                    <a:lnTo>
                      <a:pt x="169" y="473"/>
                    </a:lnTo>
                    <a:lnTo>
                      <a:pt x="169" y="467"/>
                    </a:lnTo>
                    <a:lnTo>
                      <a:pt x="163" y="467"/>
                    </a:lnTo>
                    <a:lnTo>
                      <a:pt x="157" y="467"/>
                    </a:lnTo>
                    <a:lnTo>
                      <a:pt x="157" y="461"/>
                    </a:lnTo>
                    <a:lnTo>
                      <a:pt x="151" y="461"/>
                    </a:lnTo>
                    <a:lnTo>
                      <a:pt x="145" y="461"/>
                    </a:lnTo>
                    <a:lnTo>
                      <a:pt x="139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15" y="449"/>
                    </a:lnTo>
                    <a:lnTo>
                      <a:pt x="115" y="443"/>
                    </a:lnTo>
                    <a:lnTo>
                      <a:pt x="109" y="443"/>
                    </a:lnTo>
                    <a:lnTo>
                      <a:pt x="103" y="443"/>
                    </a:lnTo>
                    <a:lnTo>
                      <a:pt x="103" y="436"/>
                    </a:lnTo>
                    <a:lnTo>
                      <a:pt x="97" y="436"/>
                    </a:lnTo>
                    <a:lnTo>
                      <a:pt x="91" y="436"/>
                    </a:lnTo>
                    <a:lnTo>
                      <a:pt x="91" y="430"/>
                    </a:lnTo>
                    <a:lnTo>
                      <a:pt x="85" y="430"/>
                    </a:lnTo>
                    <a:lnTo>
                      <a:pt x="79" y="430"/>
                    </a:lnTo>
                    <a:lnTo>
                      <a:pt x="73" y="424"/>
                    </a:lnTo>
                    <a:lnTo>
                      <a:pt x="67" y="424"/>
                    </a:lnTo>
                    <a:lnTo>
                      <a:pt x="61" y="424"/>
                    </a:lnTo>
                    <a:lnTo>
                      <a:pt x="61" y="418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3" y="418"/>
                    </a:lnTo>
                    <a:lnTo>
                      <a:pt x="43" y="412"/>
                    </a:lnTo>
                    <a:lnTo>
                      <a:pt x="37" y="412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6"/>
                    </a:lnTo>
                    <a:lnTo>
                      <a:pt x="18" y="406"/>
                    </a:lnTo>
                    <a:lnTo>
                      <a:pt x="12" y="406"/>
                    </a:lnTo>
                    <a:lnTo>
                      <a:pt x="12" y="400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3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75"/>
                    </a:lnTo>
                    <a:lnTo>
                      <a:pt x="12" y="369"/>
                    </a:lnTo>
                    <a:lnTo>
                      <a:pt x="6" y="369"/>
                    </a:lnTo>
                    <a:lnTo>
                      <a:pt x="6" y="363"/>
                    </a:lnTo>
                    <a:lnTo>
                      <a:pt x="12" y="363"/>
                    </a:lnTo>
                    <a:lnTo>
                      <a:pt x="18" y="357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0" y="338"/>
                    </a:lnTo>
                    <a:lnTo>
                      <a:pt x="37" y="332"/>
                    </a:lnTo>
                    <a:lnTo>
                      <a:pt x="37" y="326"/>
                    </a:lnTo>
                    <a:lnTo>
                      <a:pt x="43" y="326"/>
                    </a:lnTo>
                    <a:lnTo>
                      <a:pt x="43" y="320"/>
                    </a:lnTo>
                    <a:lnTo>
                      <a:pt x="49" y="320"/>
                    </a:lnTo>
                    <a:lnTo>
                      <a:pt x="49" y="313"/>
                    </a:lnTo>
                    <a:lnTo>
                      <a:pt x="49" y="307"/>
                    </a:lnTo>
                    <a:lnTo>
                      <a:pt x="49" y="301"/>
                    </a:lnTo>
                    <a:lnTo>
                      <a:pt x="49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7" y="283"/>
                    </a:lnTo>
                    <a:lnTo>
                      <a:pt x="73" y="277"/>
                    </a:lnTo>
                    <a:lnTo>
                      <a:pt x="73" y="270"/>
                    </a:lnTo>
                    <a:lnTo>
                      <a:pt x="73" y="264"/>
                    </a:lnTo>
                    <a:lnTo>
                      <a:pt x="79" y="264"/>
                    </a:lnTo>
                    <a:lnTo>
                      <a:pt x="79" y="258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85" y="233"/>
                    </a:lnTo>
                    <a:lnTo>
                      <a:pt x="79" y="233"/>
                    </a:lnTo>
                    <a:lnTo>
                      <a:pt x="79" y="227"/>
                    </a:lnTo>
                    <a:lnTo>
                      <a:pt x="85" y="227"/>
                    </a:lnTo>
                    <a:lnTo>
                      <a:pt x="85" y="221"/>
                    </a:lnTo>
                    <a:lnTo>
                      <a:pt x="85" y="215"/>
                    </a:lnTo>
                    <a:lnTo>
                      <a:pt x="79" y="215"/>
                    </a:lnTo>
                    <a:lnTo>
                      <a:pt x="79" y="209"/>
                    </a:lnTo>
                    <a:lnTo>
                      <a:pt x="79" y="203"/>
                    </a:lnTo>
                    <a:lnTo>
                      <a:pt x="85" y="203"/>
                    </a:lnTo>
                    <a:lnTo>
                      <a:pt x="79" y="197"/>
                    </a:lnTo>
                    <a:lnTo>
                      <a:pt x="79" y="190"/>
                    </a:lnTo>
                    <a:lnTo>
                      <a:pt x="73" y="190"/>
                    </a:lnTo>
                    <a:lnTo>
                      <a:pt x="73" y="184"/>
                    </a:lnTo>
                    <a:lnTo>
                      <a:pt x="79" y="178"/>
                    </a:lnTo>
                    <a:lnTo>
                      <a:pt x="79" y="172"/>
                    </a:lnTo>
                    <a:lnTo>
                      <a:pt x="79" y="166"/>
                    </a:lnTo>
                    <a:lnTo>
                      <a:pt x="73" y="166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73" y="160"/>
                    </a:lnTo>
                    <a:lnTo>
                      <a:pt x="73" y="153"/>
                    </a:lnTo>
                    <a:lnTo>
                      <a:pt x="79" y="147"/>
                    </a:lnTo>
                    <a:lnTo>
                      <a:pt x="85" y="147"/>
                    </a:lnTo>
                    <a:lnTo>
                      <a:pt x="85" y="141"/>
                    </a:lnTo>
                    <a:lnTo>
                      <a:pt x="91" y="141"/>
                    </a:lnTo>
                    <a:lnTo>
                      <a:pt x="103" y="135"/>
                    </a:lnTo>
                    <a:lnTo>
                      <a:pt x="103" y="129"/>
                    </a:lnTo>
                    <a:lnTo>
                      <a:pt x="109" y="129"/>
                    </a:lnTo>
                    <a:lnTo>
                      <a:pt x="109" y="135"/>
                    </a:lnTo>
                    <a:lnTo>
                      <a:pt x="115" y="135"/>
                    </a:lnTo>
                    <a:lnTo>
                      <a:pt x="121" y="135"/>
                    </a:lnTo>
                    <a:lnTo>
                      <a:pt x="127" y="129"/>
                    </a:lnTo>
                    <a:lnTo>
                      <a:pt x="127" y="123"/>
                    </a:lnTo>
                    <a:lnTo>
                      <a:pt x="133" y="123"/>
                    </a:lnTo>
                    <a:lnTo>
                      <a:pt x="139" y="123"/>
                    </a:lnTo>
                    <a:lnTo>
                      <a:pt x="139" y="117"/>
                    </a:lnTo>
                    <a:lnTo>
                      <a:pt x="145" y="117"/>
                    </a:lnTo>
                    <a:lnTo>
                      <a:pt x="151" y="117"/>
                    </a:lnTo>
                    <a:lnTo>
                      <a:pt x="157" y="117"/>
                    </a:lnTo>
                    <a:lnTo>
                      <a:pt x="169" y="117"/>
                    </a:lnTo>
                    <a:lnTo>
                      <a:pt x="175" y="117"/>
                    </a:lnTo>
                    <a:lnTo>
                      <a:pt x="187" y="123"/>
                    </a:lnTo>
                    <a:lnTo>
                      <a:pt x="193" y="129"/>
                    </a:lnTo>
                    <a:lnTo>
                      <a:pt x="193" y="135"/>
                    </a:lnTo>
                    <a:lnTo>
                      <a:pt x="200" y="135"/>
                    </a:lnTo>
                    <a:lnTo>
                      <a:pt x="206" y="141"/>
                    </a:lnTo>
                    <a:lnTo>
                      <a:pt x="206" y="135"/>
                    </a:lnTo>
                    <a:lnTo>
                      <a:pt x="212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9"/>
                    </a:lnTo>
                    <a:lnTo>
                      <a:pt x="230" y="123"/>
                    </a:lnTo>
                    <a:lnTo>
                      <a:pt x="248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2" y="141"/>
                    </a:lnTo>
                    <a:lnTo>
                      <a:pt x="242" y="147"/>
                    </a:lnTo>
                    <a:lnTo>
                      <a:pt x="242" y="153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308" y="166"/>
                    </a:lnTo>
                    <a:lnTo>
                      <a:pt x="302" y="166"/>
                    </a:lnTo>
                    <a:lnTo>
                      <a:pt x="308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50" y="160"/>
                    </a:lnTo>
                    <a:lnTo>
                      <a:pt x="350" y="153"/>
                    </a:lnTo>
                    <a:lnTo>
                      <a:pt x="356" y="153"/>
                    </a:lnTo>
                    <a:lnTo>
                      <a:pt x="356" y="147"/>
                    </a:lnTo>
                    <a:lnTo>
                      <a:pt x="356" y="141"/>
                    </a:lnTo>
                    <a:lnTo>
                      <a:pt x="363" y="141"/>
                    </a:lnTo>
                    <a:lnTo>
                      <a:pt x="356" y="141"/>
                    </a:lnTo>
                    <a:lnTo>
                      <a:pt x="356" y="135"/>
                    </a:lnTo>
                    <a:lnTo>
                      <a:pt x="363" y="135"/>
                    </a:lnTo>
                    <a:lnTo>
                      <a:pt x="363" y="141"/>
                    </a:lnTo>
                    <a:lnTo>
                      <a:pt x="369" y="135"/>
                    </a:lnTo>
                    <a:lnTo>
                      <a:pt x="369" y="129"/>
                    </a:lnTo>
                    <a:lnTo>
                      <a:pt x="369" y="123"/>
                    </a:lnTo>
                    <a:lnTo>
                      <a:pt x="369" y="117"/>
                    </a:lnTo>
                    <a:lnTo>
                      <a:pt x="369" y="110"/>
                    </a:lnTo>
                    <a:lnTo>
                      <a:pt x="369" y="104"/>
                    </a:lnTo>
                    <a:lnTo>
                      <a:pt x="369" y="98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92"/>
                    </a:lnTo>
                    <a:lnTo>
                      <a:pt x="363" y="92"/>
                    </a:lnTo>
                    <a:lnTo>
                      <a:pt x="363" y="86"/>
                    </a:lnTo>
                    <a:lnTo>
                      <a:pt x="363" y="80"/>
                    </a:lnTo>
                    <a:lnTo>
                      <a:pt x="369" y="80"/>
                    </a:lnTo>
                    <a:lnTo>
                      <a:pt x="369" y="73"/>
                    </a:lnTo>
                    <a:lnTo>
                      <a:pt x="375" y="73"/>
                    </a:lnTo>
                    <a:lnTo>
                      <a:pt x="375" y="67"/>
                    </a:lnTo>
                    <a:lnTo>
                      <a:pt x="375" y="61"/>
                    </a:lnTo>
                    <a:lnTo>
                      <a:pt x="381" y="61"/>
                    </a:lnTo>
                    <a:lnTo>
                      <a:pt x="381" y="55"/>
                    </a:lnTo>
                    <a:lnTo>
                      <a:pt x="387" y="55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5"/>
                    </a:lnTo>
                    <a:lnTo>
                      <a:pt x="393" y="61"/>
                    </a:lnTo>
                    <a:lnTo>
                      <a:pt x="399" y="61"/>
                    </a:lnTo>
                    <a:lnTo>
                      <a:pt x="399" y="55"/>
                    </a:lnTo>
                    <a:lnTo>
                      <a:pt x="405" y="55"/>
                    </a:lnTo>
                    <a:lnTo>
                      <a:pt x="411" y="55"/>
                    </a:lnTo>
                    <a:lnTo>
                      <a:pt x="417" y="49"/>
                    </a:lnTo>
                    <a:lnTo>
                      <a:pt x="423" y="43"/>
                    </a:lnTo>
                    <a:lnTo>
                      <a:pt x="429" y="43"/>
                    </a:lnTo>
                    <a:lnTo>
                      <a:pt x="429" y="37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7" y="37"/>
                    </a:lnTo>
                    <a:lnTo>
                      <a:pt x="453" y="37"/>
                    </a:lnTo>
                    <a:lnTo>
                      <a:pt x="453" y="43"/>
                    </a:lnTo>
                    <a:lnTo>
                      <a:pt x="447" y="49"/>
                    </a:lnTo>
                    <a:lnTo>
                      <a:pt x="447" y="55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37"/>
                    </a:lnTo>
                    <a:lnTo>
                      <a:pt x="471" y="30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77" y="30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9" y="43"/>
                    </a:lnTo>
                    <a:lnTo>
                      <a:pt x="495" y="43"/>
                    </a:lnTo>
                    <a:lnTo>
                      <a:pt x="495" y="49"/>
                    </a:lnTo>
                    <a:lnTo>
                      <a:pt x="501" y="55"/>
                    </a:lnTo>
                    <a:lnTo>
                      <a:pt x="501" y="67"/>
                    </a:lnTo>
                    <a:lnTo>
                      <a:pt x="501" y="73"/>
                    </a:lnTo>
                    <a:lnTo>
                      <a:pt x="501" y="86"/>
                    </a:lnTo>
                    <a:lnTo>
                      <a:pt x="507" y="86"/>
                    </a:lnTo>
                    <a:lnTo>
                      <a:pt x="507" y="80"/>
                    </a:lnTo>
                    <a:lnTo>
                      <a:pt x="507" y="73"/>
                    </a:lnTo>
                    <a:lnTo>
                      <a:pt x="513" y="67"/>
                    </a:lnTo>
                    <a:lnTo>
                      <a:pt x="519" y="61"/>
                    </a:lnTo>
                    <a:lnTo>
                      <a:pt x="526" y="61"/>
                    </a:lnTo>
                    <a:lnTo>
                      <a:pt x="526" y="55"/>
                    </a:lnTo>
                    <a:lnTo>
                      <a:pt x="526" y="49"/>
                    </a:lnTo>
                    <a:lnTo>
                      <a:pt x="532" y="49"/>
                    </a:lnTo>
                    <a:lnTo>
                      <a:pt x="532" y="43"/>
                    </a:lnTo>
                    <a:lnTo>
                      <a:pt x="538" y="37"/>
                    </a:lnTo>
                    <a:lnTo>
                      <a:pt x="544" y="37"/>
                    </a:lnTo>
                    <a:lnTo>
                      <a:pt x="544" y="30"/>
                    </a:lnTo>
                    <a:lnTo>
                      <a:pt x="550" y="24"/>
                    </a:lnTo>
                    <a:lnTo>
                      <a:pt x="550" y="18"/>
                    </a:lnTo>
                    <a:lnTo>
                      <a:pt x="556" y="18"/>
                    </a:lnTo>
                    <a:lnTo>
                      <a:pt x="556" y="12"/>
                    </a:lnTo>
                    <a:lnTo>
                      <a:pt x="562" y="12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6" y="0"/>
                    </a:lnTo>
                    <a:lnTo>
                      <a:pt x="592" y="0"/>
                    </a:lnTo>
                    <a:lnTo>
                      <a:pt x="598" y="6"/>
                    </a:lnTo>
                    <a:lnTo>
                      <a:pt x="604" y="12"/>
                    </a:lnTo>
                    <a:lnTo>
                      <a:pt x="610" y="12"/>
                    </a:lnTo>
                    <a:lnTo>
                      <a:pt x="616" y="18"/>
                    </a:lnTo>
                    <a:lnTo>
                      <a:pt x="622" y="24"/>
                    </a:lnTo>
                    <a:lnTo>
                      <a:pt x="628" y="30"/>
                    </a:lnTo>
                    <a:lnTo>
                      <a:pt x="628" y="37"/>
                    </a:lnTo>
                    <a:lnTo>
                      <a:pt x="634" y="43"/>
                    </a:lnTo>
                    <a:lnTo>
                      <a:pt x="640" y="49"/>
                    </a:lnTo>
                    <a:lnTo>
                      <a:pt x="640" y="55"/>
                    </a:lnTo>
                    <a:lnTo>
                      <a:pt x="646" y="55"/>
                    </a:lnTo>
                    <a:lnTo>
                      <a:pt x="646" y="61"/>
                    </a:lnTo>
                    <a:lnTo>
                      <a:pt x="646" y="67"/>
                    </a:lnTo>
                    <a:lnTo>
                      <a:pt x="646" y="73"/>
                    </a:lnTo>
                    <a:lnTo>
                      <a:pt x="652" y="80"/>
                    </a:lnTo>
                    <a:lnTo>
                      <a:pt x="652" y="86"/>
                    </a:lnTo>
                    <a:lnTo>
                      <a:pt x="658" y="86"/>
                    </a:lnTo>
                    <a:lnTo>
                      <a:pt x="652" y="73"/>
                    </a:lnTo>
                    <a:lnTo>
                      <a:pt x="652" y="67"/>
                    </a:lnTo>
                    <a:lnTo>
                      <a:pt x="658" y="61"/>
                    </a:lnTo>
                    <a:lnTo>
                      <a:pt x="658" y="55"/>
                    </a:lnTo>
                    <a:lnTo>
                      <a:pt x="664" y="55"/>
                    </a:lnTo>
                    <a:lnTo>
                      <a:pt x="664" y="49"/>
                    </a:lnTo>
                    <a:lnTo>
                      <a:pt x="670" y="43"/>
                    </a:lnTo>
                    <a:lnTo>
                      <a:pt x="670" y="37"/>
                    </a:lnTo>
                    <a:lnTo>
                      <a:pt x="676" y="37"/>
                    </a:lnTo>
                    <a:lnTo>
                      <a:pt x="676" y="30"/>
                    </a:lnTo>
                    <a:lnTo>
                      <a:pt x="676" y="24"/>
                    </a:lnTo>
                    <a:lnTo>
                      <a:pt x="689" y="18"/>
                    </a:lnTo>
                    <a:lnTo>
                      <a:pt x="689" y="12"/>
                    </a:lnTo>
                    <a:lnTo>
                      <a:pt x="695" y="12"/>
                    </a:lnTo>
                    <a:lnTo>
                      <a:pt x="701" y="12"/>
                    </a:lnTo>
                    <a:lnTo>
                      <a:pt x="701" y="6"/>
                    </a:lnTo>
                    <a:lnTo>
                      <a:pt x="707" y="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4" name="Freeform 361"/>
              <p:cNvSpPr>
                <a:spLocks/>
              </p:cNvSpPr>
              <p:nvPr/>
            </p:nvSpPr>
            <p:spPr bwMode="auto">
              <a:xfrm>
                <a:off x="1380" y="3811"/>
                <a:ext cx="549" cy="670"/>
              </a:xfrm>
              <a:custGeom>
                <a:avLst/>
                <a:gdLst>
                  <a:gd name="T0" fmla="*/ 169 w 549"/>
                  <a:gd name="T1" fmla="*/ 578 h 670"/>
                  <a:gd name="T2" fmla="*/ 133 w 549"/>
                  <a:gd name="T3" fmla="*/ 566 h 670"/>
                  <a:gd name="T4" fmla="*/ 85 w 549"/>
                  <a:gd name="T5" fmla="*/ 559 h 670"/>
                  <a:gd name="T6" fmla="*/ 36 w 549"/>
                  <a:gd name="T7" fmla="*/ 553 h 670"/>
                  <a:gd name="T8" fmla="*/ 12 w 549"/>
                  <a:gd name="T9" fmla="*/ 523 h 670"/>
                  <a:gd name="T10" fmla="*/ 12 w 549"/>
                  <a:gd name="T11" fmla="*/ 449 h 670"/>
                  <a:gd name="T12" fmla="*/ 30 w 549"/>
                  <a:gd name="T13" fmla="*/ 412 h 670"/>
                  <a:gd name="T14" fmla="*/ 30 w 549"/>
                  <a:gd name="T15" fmla="*/ 369 h 670"/>
                  <a:gd name="T16" fmla="*/ 30 w 549"/>
                  <a:gd name="T17" fmla="*/ 344 h 670"/>
                  <a:gd name="T18" fmla="*/ 54 w 549"/>
                  <a:gd name="T19" fmla="*/ 320 h 670"/>
                  <a:gd name="T20" fmla="*/ 60 w 549"/>
                  <a:gd name="T21" fmla="*/ 289 h 670"/>
                  <a:gd name="T22" fmla="*/ 66 w 549"/>
                  <a:gd name="T23" fmla="*/ 258 h 670"/>
                  <a:gd name="T24" fmla="*/ 72 w 549"/>
                  <a:gd name="T25" fmla="*/ 246 h 670"/>
                  <a:gd name="T26" fmla="*/ 97 w 549"/>
                  <a:gd name="T27" fmla="*/ 233 h 670"/>
                  <a:gd name="T28" fmla="*/ 127 w 549"/>
                  <a:gd name="T29" fmla="*/ 215 h 670"/>
                  <a:gd name="T30" fmla="*/ 151 w 549"/>
                  <a:gd name="T31" fmla="*/ 203 h 670"/>
                  <a:gd name="T32" fmla="*/ 151 w 549"/>
                  <a:gd name="T33" fmla="*/ 166 h 670"/>
                  <a:gd name="T34" fmla="*/ 193 w 549"/>
                  <a:gd name="T35" fmla="*/ 135 h 670"/>
                  <a:gd name="T36" fmla="*/ 199 w 549"/>
                  <a:gd name="T37" fmla="*/ 98 h 670"/>
                  <a:gd name="T38" fmla="*/ 223 w 549"/>
                  <a:gd name="T39" fmla="*/ 73 h 670"/>
                  <a:gd name="T40" fmla="*/ 235 w 549"/>
                  <a:gd name="T41" fmla="*/ 30 h 670"/>
                  <a:gd name="T42" fmla="*/ 266 w 549"/>
                  <a:gd name="T43" fmla="*/ 24 h 670"/>
                  <a:gd name="T44" fmla="*/ 314 w 549"/>
                  <a:gd name="T45" fmla="*/ 12 h 670"/>
                  <a:gd name="T46" fmla="*/ 344 w 549"/>
                  <a:gd name="T47" fmla="*/ 6 h 670"/>
                  <a:gd name="T48" fmla="*/ 386 w 549"/>
                  <a:gd name="T49" fmla="*/ 37 h 670"/>
                  <a:gd name="T50" fmla="*/ 417 w 549"/>
                  <a:gd name="T51" fmla="*/ 18 h 670"/>
                  <a:gd name="T52" fmla="*/ 453 w 549"/>
                  <a:gd name="T53" fmla="*/ 12 h 670"/>
                  <a:gd name="T54" fmla="*/ 495 w 549"/>
                  <a:gd name="T55" fmla="*/ 43 h 670"/>
                  <a:gd name="T56" fmla="*/ 549 w 549"/>
                  <a:gd name="T57" fmla="*/ 80 h 670"/>
                  <a:gd name="T58" fmla="*/ 531 w 549"/>
                  <a:gd name="T59" fmla="*/ 116 h 670"/>
                  <a:gd name="T60" fmla="*/ 537 w 549"/>
                  <a:gd name="T61" fmla="*/ 153 h 670"/>
                  <a:gd name="T62" fmla="*/ 495 w 549"/>
                  <a:gd name="T63" fmla="*/ 147 h 670"/>
                  <a:gd name="T64" fmla="*/ 459 w 549"/>
                  <a:gd name="T65" fmla="*/ 160 h 670"/>
                  <a:gd name="T66" fmla="*/ 429 w 549"/>
                  <a:gd name="T67" fmla="*/ 203 h 670"/>
                  <a:gd name="T68" fmla="*/ 411 w 549"/>
                  <a:gd name="T69" fmla="*/ 221 h 670"/>
                  <a:gd name="T70" fmla="*/ 429 w 549"/>
                  <a:gd name="T71" fmla="*/ 227 h 670"/>
                  <a:gd name="T72" fmla="*/ 483 w 549"/>
                  <a:gd name="T73" fmla="*/ 264 h 670"/>
                  <a:gd name="T74" fmla="*/ 537 w 549"/>
                  <a:gd name="T75" fmla="*/ 301 h 670"/>
                  <a:gd name="T76" fmla="*/ 525 w 549"/>
                  <a:gd name="T77" fmla="*/ 326 h 670"/>
                  <a:gd name="T78" fmla="*/ 543 w 549"/>
                  <a:gd name="T79" fmla="*/ 363 h 670"/>
                  <a:gd name="T80" fmla="*/ 531 w 549"/>
                  <a:gd name="T81" fmla="*/ 412 h 670"/>
                  <a:gd name="T82" fmla="*/ 495 w 549"/>
                  <a:gd name="T83" fmla="*/ 424 h 670"/>
                  <a:gd name="T84" fmla="*/ 471 w 549"/>
                  <a:gd name="T85" fmla="*/ 486 h 670"/>
                  <a:gd name="T86" fmla="*/ 441 w 549"/>
                  <a:gd name="T87" fmla="*/ 486 h 670"/>
                  <a:gd name="T88" fmla="*/ 405 w 549"/>
                  <a:gd name="T89" fmla="*/ 467 h 670"/>
                  <a:gd name="T90" fmla="*/ 350 w 549"/>
                  <a:gd name="T91" fmla="*/ 473 h 670"/>
                  <a:gd name="T92" fmla="*/ 338 w 549"/>
                  <a:gd name="T93" fmla="*/ 504 h 670"/>
                  <a:gd name="T94" fmla="*/ 362 w 549"/>
                  <a:gd name="T95" fmla="*/ 535 h 670"/>
                  <a:gd name="T96" fmla="*/ 392 w 549"/>
                  <a:gd name="T97" fmla="*/ 553 h 670"/>
                  <a:gd name="T98" fmla="*/ 411 w 549"/>
                  <a:gd name="T99" fmla="*/ 584 h 670"/>
                  <a:gd name="T100" fmla="*/ 411 w 549"/>
                  <a:gd name="T101" fmla="*/ 609 h 670"/>
                  <a:gd name="T102" fmla="*/ 417 w 549"/>
                  <a:gd name="T103" fmla="*/ 633 h 670"/>
                  <a:gd name="T104" fmla="*/ 386 w 549"/>
                  <a:gd name="T105" fmla="*/ 664 h 670"/>
                  <a:gd name="T106" fmla="*/ 368 w 549"/>
                  <a:gd name="T107" fmla="*/ 664 h 670"/>
                  <a:gd name="T108" fmla="*/ 332 w 549"/>
                  <a:gd name="T109" fmla="*/ 646 h 670"/>
                  <a:gd name="T110" fmla="*/ 296 w 549"/>
                  <a:gd name="T111" fmla="*/ 633 h 670"/>
                  <a:gd name="T112" fmla="*/ 290 w 549"/>
                  <a:gd name="T113" fmla="*/ 627 h 670"/>
                  <a:gd name="T114" fmla="*/ 242 w 549"/>
                  <a:gd name="T115" fmla="*/ 609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9"/>
                  <a:gd name="T175" fmla="*/ 0 h 670"/>
                  <a:gd name="T176" fmla="*/ 549 w 549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9" h="670">
                    <a:moveTo>
                      <a:pt x="205" y="590"/>
                    </a:moveTo>
                    <a:lnTo>
                      <a:pt x="199" y="590"/>
                    </a:lnTo>
                    <a:lnTo>
                      <a:pt x="193" y="590"/>
                    </a:lnTo>
                    <a:lnTo>
                      <a:pt x="187" y="584"/>
                    </a:lnTo>
                    <a:lnTo>
                      <a:pt x="181" y="584"/>
                    </a:lnTo>
                    <a:lnTo>
                      <a:pt x="175" y="584"/>
                    </a:lnTo>
                    <a:lnTo>
                      <a:pt x="175" y="578"/>
                    </a:lnTo>
                    <a:lnTo>
                      <a:pt x="169" y="578"/>
                    </a:lnTo>
                    <a:lnTo>
                      <a:pt x="163" y="578"/>
                    </a:lnTo>
                    <a:lnTo>
                      <a:pt x="157" y="578"/>
                    </a:lnTo>
                    <a:lnTo>
                      <a:pt x="151" y="578"/>
                    </a:lnTo>
                    <a:lnTo>
                      <a:pt x="151" y="572"/>
                    </a:lnTo>
                    <a:lnTo>
                      <a:pt x="145" y="572"/>
                    </a:lnTo>
                    <a:lnTo>
                      <a:pt x="139" y="572"/>
                    </a:lnTo>
                    <a:lnTo>
                      <a:pt x="133" y="572"/>
                    </a:lnTo>
                    <a:lnTo>
                      <a:pt x="133" y="566"/>
                    </a:lnTo>
                    <a:lnTo>
                      <a:pt x="127" y="566"/>
                    </a:lnTo>
                    <a:lnTo>
                      <a:pt x="121" y="566"/>
                    </a:lnTo>
                    <a:lnTo>
                      <a:pt x="115" y="566"/>
                    </a:lnTo>
                    <a:lnTo>
                      <a:pt x="109" y="566"/>
                    </a:lnTo>
                    <a:lnTo>
                      <a:pt x="103" y="559"/>
                    </a:lnTo>
                    <a:lnTo>
                      <a:pt x="97" y="559"/>
                    </a:lnTo>
                    <a:lnTo>
                      <a:pt x="91" y="559"/>
                    </a:lnTo>
                    <a:lnTo>
                      <a:pt x="85" y="559"/>
                    </a:lnTo>
                    <a:lnTo>
                      <a:pt x="79" y="559"/>
                    </a:lnTo>
                    <a:lnTo>
                      <a:pt x="72" y="559"/>
                    </a:lnTo>
                    <a:lnTo>
                      <a:pt x="72" y="553"/>
                    </a:lnTo>
                    <a:lnTo>
                      <a:pt x="66" y="553"/>
                    </a:lnTo>
                    <a:lnTo>
                      <a:pt x="54" y="553"/>
                    </a:lnTo>
                    <a:lnTo>
                      <a:pt x="48" y="553"/>
                    </a:lnTo>
                    <a:lnTo>
                      <a:pt x="42" y="553"/>
                    </a:lnTo>
                    <a:lnTo>
                      <a:pt x="36" y="553"/>
                    </a:lnTo>
                    <a:lnTo>
                      <a:pt x="30" y="547"/>
                    </a:lnTo>
                    <a:lnTo>
                      <a:pt x="24" y="547"/>
                    </a:lnTo>
                    <a:lnTo>
                      <a:pt x="18" y="547"/>
                    </a:lnTo>
                    <a:lnTo>
                      <a:pt x="12" y="547"/>
                    </a:lnTo>
                    <a:lnTo>
                      <a:pt x="12" y="541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2" y="523"/>
                    </a:lnTo>
                    <a:lnTo>
                      <a:pt x="0" y="479"/>
                    </a:lnTo>
                    <a:lnTo>
                      <a:pt x="0" y="473"/>
                    </a:lnTo>
                    <a:lnTo>
                      <a:pt x="0" y="467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6" y="455"/>
                    </a:lnTo>
                    <a:lnTo>
                      <a:pt x="12" y="455"/>
                    </a:lnTo>
                    <a:lnTo>
                      <a:pt x="12" y="449"/>
                    </a:lnTo>
                    <a:lnTo>
                      <a:pt x="12" y="443"/>
                    </a:lnTo>
                    <a:lnTo>
                      <a:pt x="6" y="436"/>
                    </a:lnTo>
                    <a:lnTo>
                      <a:pt x="6" y="430"/>
                    </a:lnTo>
                    <a:lnTo>
                      <a:pt x="12" y="430"/>
                    </a:lnTo>
                    <a:lnTo>
                      <a:pt x="30" y="430"/>
                    </a:lnTo>
                    <a:lnTo>
                      <a:pt x="30" y="424"/>
                    </a:lnTo>
                    <a:lnTo>
                      <a:pt x="36" y="418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0"/>
                    </a:lnTo>
                    <a:lnTo>
                      <a:pt x="18" y="387"/>
                    </a:lnTo>
                    <a:lnTo>
                      <a:pt x="24" y="387"/>
                    </a:lnTo>
                    <a:lnTo>
                      <a:pt x="24" y="381"/>
                    </a:lnTo>
                    <a:lnTo>
                      <a:pt x="30" y="381"/>
                    </a:lnTo>
                    <a:lnTo>
                      <a:pt x="30" y="375"/>
                    </a:lnTo>
                    <a:lnTo>
                      <a:pt x="30" y="369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24" y="363"/>
                    </a:lnTo>
                    <a:lnTo>
                      <a:pt x="24" y="356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6" y="344"/>
                    </a:lnTo>
                    <a:lnTo>
                      <a:pt x="36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54" y="326"/>
                    </a:lnTo>
                    <a:lnTo>
                      <a:pt x="54" y="320"/>
                    </a:lnTo>
                    <a:lnTo>
                      <a:pt x="60" y="320"/>
                    </a:lnTo>
                    <a:lnTo>
                      <a:pt x="60" y="313"/>
                    </a:lnTo>
                    <a:lnTo>
                      <a:pt x="60" y="307"/>
                    </a:lnTo>
                    <a:lnTo>
                      <a:pt x="60" y="301"/>
                    </a:lnTo>
                    <a:lnTo>
                      <a:pt x="66" y="301"/>
                    </a:lnTo>
                    <a:lnTo>
                      <a:pt x="60" y="301"/>
                    </a:lnTo>
                    <a:lnTo>
                      <a:pt x="60" y="295"/>
                    </a:lnTo>
                    <a:lnTo>
                      <a:pt x="60" y="289"/>
                    </a:lnTo>
                    <a:lnTo>
                      <a:pt x="60" y="283"/>
                    </a:lnTo>
                    <a:lnTo>
                      <a:pt x="66" y="283"/>
                    </a:lnTo>
                    <a:lnTo>
                      <a:pt x="66" y="276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72" y="264"/>
                    </a:lnTo>
                    <a:lnTo>
                      <a:pt x="66" y="264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6" y="240"/>
                    </a:lnTo>
                    <a:lnTo>
                      <a:pt x="66" y="233"/>
                    </a:lnTo>
                    <a:lnTo>
                      <a:pt x="72" y="233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72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91" y="240"/>
                    </a:lnTo>
                    <a:lnTo>
                      <a:pt x="91" y="233"/>
                    </a:lnTo>
                    <a:lnTo>
                      <a:pt x="97" y="233"/>
                    </a:lnTo>
                    <a:lnTo>
                      <a:pt x="103" y="233"/>
                    </a:lnTo>
                    <a:lnTo>
                      <a:pt x="109" y="233"/>
                    </a:lnTo>
                    <a:lnTo>
                      <a:pt x="115" y="233"/>
                    </a:lnTo>
                    <a:lnTo>
                      <a:pt x="115" y="227"/>
                    </a:lnTo>
                    <a:lnTo>
                      <a:pt x="121" y="227"/>
                    </a:lnTo>
                    <a:lnTo>
                      <a:pt x="127" y="227"/>
                    </a:lnTo>
                    <a:lnTo>
                      <a:pt x="127" y="221"/>
                    </a:lnTo>
                    <a:lnTo>
                      <a:pt x="127" y="215"/>
                    </a:lnTo>
                    <a:lnTo>
                      <a:pt x="133" y="215"/>
                    </a:lnTo>
                    <a:lnTo>
                      <a:pt x="133" y="209"/>
                    </a:lnTo>
                    <a:lnTo>
                      <a:pt x="133" y="215"/>
                    </a:lnTo>
                    <a:lnTo>
                      <a:pt x="139" y="215"/>
                    </a:lnTo>
                    <a:lnTo>
                      <a:pt x="139" y="209"/>
                    </a:lnTo>
                    <a:lnTo>
                      <a:pt x="145" y="209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45" y="196"/>
                    </a:lnTo>
                    <a:lnTo>
                      <a:pt x="139" y="190"/>
                    </a:lnTo>
                    <a:lnTo>
                      <a:pt x="139" y="184"/>
                    </a:lnTo>
                    <a:lnTo>
                      <a:pt x="145" y="184"/>
                    </a:lnTo>
                    <a:lnTo>
                      <a:pt x="151" y="178"/>
                    </a:lnTo>
                    <a:lnTo>
                      <a:pt x="157" y="172"/>
                    </a:lnTo>
                    <a:lnTo>
                      <a:pt x="157" y="166"/>
                    </a:lnTo>
                    <a:lnTo>
                      <a:pt x="151" y="166"/>
                    </a:lnTo>
                    <a:lnTo>
                      <a:pt x="151" y="160"/>
                    </a:lnTo>
                    <a:lnTo>
                      <a:pt x="157" y="160"/>
                    </a:lnTo>
                    <a:lnTo>
                      <a:pt x="157" y="153"/>
                    </a:lnTo>
                    <a:lnTo>
                      <a:pt x="157" y="147"/>
                    </a:lnTo>
                    <a:lnTo>
                      <a:pt x="163" y="141"/>
                    </a:lnTo>
                    <a:lnTo>
                      <a:pt x="163" y="135"/>
                    </a:lnTo>
                    <a:lnTo>
                      <a:pt x="187" y="135"/>
                    </a:lnTo>
                    <a:lnTo>
                      <a:pt x="193" y="135"/>
                    </a:lnTo>
                    <a:lnTo>
                      <a:pt x="199" y="135"/>
                    </a:lnTo>
                    <a:lnTo>
                      <a:pt x="199" y="129"/>
                    </a:lnTo>
                    <a:lnTo>
                      <a:pt x="199" y="123"/>
                    </a:lnTo>
                    <a:lnTo>
                      <a:pt x="193" y="116"/>
                    </a:lnTo>
                    <a:lnTo>
                      <a:pt x="193" y="110"/>
                    </a:lnTo>
                    <a:lnTo>
                      <a:pt x="193" y="104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05" y="98"/>
                    </a:lnTo>
                    <a:lnTo>
                      <a:pt x="211" y="98"/>
                    </a:lnTo>
                    <a:lnTo>
                      <a:pt x="211" y="92"/>
                    </a:lnTo>
                    <a:lnTo>
                      <a:pt x="211" y="86"/>
                    </a:lnTo>
                    <a:lnTo>
                      <a:pt x="217" y="86"/>
                    </a:lnTo>
                    <a:lnTo>
                      <a:pt x="223" y="86"/>
                    </a:lnTo>
                    <a:lnTo>
                      <a:pt x="223" y="80"/>
                    </a:lnTo>
                    <a:lnTo>
                      <a:pt x="223" y="73"/>
                    </a:lnTo>
                    <a:lnTo>
                      <a:pt x="223" y="67"/>
                    </a:lnTo>
                    <a:lnTo>
                      <a:pt x="223" y="61"/>
                    </a:lnTo>
                    <a:lnTo>
                      <a:pt x="229" y="55"/>
                    </a:lnTo>
                    <a:lnTo>
                      <a:pt x="229" y="49"/>
                    </a:lnTo>
                    <a:lnTo>
                      <a:pt x="229" y="43"/>
                    </a:lnTo>
                    <a:lnTo>
                      <a:pt x="235" y="43"/>
                    </a:lnTo>
                    <a:lnTo>
                      <a:pt x="235" y="37"/>
                    </a:lnTo>
                    <a:lnTo>
                      <a:pt x="235" y="30"/>
                    </a:lnTo>
                    <a:lnTo>
                      <a:pt x="235" y="24"/>
                    </a:lnTo>
                    <a:lnTo>
                      <a:pt x="235" y="18"/>
                    </a:lnTo>
                    <a:lnTo>
                      <a:pt x="242" y="18"/>
                    </a:lnTo>
                    <a:lnTo>
                      <a:pt x="248" y="30"/>
                    </a:lnTo>
                    <a:lnTo>
                      <a:pt x="254" y="30"/>
                    </a:lnTo>
                    <a:lnTo>
                      <a:pt x="260" y="30"/>
                    </a:lnTo>
                    <a:lnTo>
                      <a:pt x="260" y="24"/>
                    </a:lnTo>
                    <a:lnTo>
                      <a:pt x="266" y="24"/>
                    </a:lnTo>
                    <a:lnTo>
                      <a:pt x="272" y="24"/>
                    </a:lnTo>
                    <a:lnTo>
                      <a:pt x="278" y="24"/>
                    </a:lnTo>
                    <a:lnTo>
                      <a:pt x="284" y="24"/>
                    </a:lnTo>
                    <a:lnTo>
                      <a:pt x="290" y="24"/>
                    </a:lnTo>
                    <a:lnTo>
                      <a:pt x="302" y="12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14" y="12"/>
                    </a:lnTo>
                    <a:lnTo>
                      <a:pt x="320" y="12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26" y="0"/>
                    </a:lnTo>
                    <a:lnTo>
                      <a:pt x="332" y="0"/>
                    </a:lnTo>
                    <a:lnTo>
                      <a:pt x="332" y="6"/>
                    </a:lnTo>
                    <a:lnTo>
                      <a:pt x="338" y="6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12"/>
                    </a:lnTo>
                    <a:lnTo>
                      <a:pt x="362" y="24"/>
                    </a:lnTo>
                    <a:lnTo>
                      <a:pt x="368" y="30"/>
                    </a:lnTo>
                    <a:lnTo>
                      <a:pt x="374" y="30"/>
                    </a:lnTo>
                    <a:lnTo>
                      <a:pt x="380" y="37"/>
                    </a:lnTo>
                    <a:lnTo>
                      <a:pt x="386" y="37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92" y="24"/>
                    </a:lnTo>
                    <a:lnTo>
                      <a:pt x="398" y="18"/>
                    </a:lnTo>
                    <a:lnTo>
                      <a:pt x="405" y="18"/>
                    </a:lnTo>
                    <a:lnTo>
                      <a:pt x="405" y="24"/>
                    </a:lnTo>
                    <a:lnTo>
                      <a:pt x="411" y="18"/>
                    </a:lnTo>
                    <a:lnTo>
                      <a:pt x="417" y="18"/>
                    </a:lnTo>
                    <a:lnTo>
                      <a:pt x="423" y="18"/>
                    </a:lnTo>
                    <a:lnTo>
                      <a:pt x="429" y="18"/>
                    </a:lnTo>
                    <a:lnTo>
                      <a:pt x="429" y="12"/>
                    </a:lnTo>
                    <a:lnTo>
                      <a:pt x="435" y="18"/>
                    </a:lnTo>
                    <a:lnTo>
                      <a:pt x="441" y="18"/>
                    </a:lnTo>
                    <a:lnTo>
                      <a:pt x="447" y="18"/>
                    </a:lnTo>
                    <a:lnTo>
                      <a:pt x="453" y="18"/>
                    </a:lnTo>
                    <a:lnTo>
                      <a:pt x="453" y="12"/>
                    </a:lnTo>
                    <a:lnTo>
                      <a:pt x="459" y="12"/>
                    </a:lnTo>
                    <a:lnTo>
                      <a:pt x="471" y="12"/>
                    </a:lnTo>
                    <a:lnTo>
                      <a:pt x="477" y="18"/>
                    </a:lnTo>
                    <a:lnTo>
                      <a:pt x="483" y="18"/>
                    </a:lnTo>
                    <a:lnTo>
                      <a:pt x="489" y="24"/>
                    </a:lnTo>
                    <a:lnTo>
                      <a:pt x="489" y="30"/>
                    </a:lnTo>
                    <a:lnTo>
                      <a:pt x="489" y="37"/>
                    </a:lnTo>
                    <a:lnTo>
                      <a:pt x="495" y="43"/>
                    </a:lnTo>
                    <a:lnTo>
                      <a:pt x="501" y="43"/>
                    </a:lnTo>
                    <a:lnTo>
                      <a:pt x="501" y="49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31" y="67"/>
                    </a:lnTo>
                    <a:lnTo>
                      <a:pt x="537" y="67"/>
                    </a:lnTo>
                    <a:lnTo>
                      <a:pt x="543" y="73"/>
                    </a:lnTo>
                    <a:lnTo>
                      <a:pt x="549" y="80"/>
                    </a:lnTo>
                    <a:lnTo>
                      <a:pt x="543" y="80"/>
                    </a:lnTo>
                    <a:lnTo>
                      <a:pt x="543" y="86"/>
                    </a:lnTo>
                    <a:lnTo>
                      <a:pt x="537" y="86"/>
                    </a:lnTo>
                    <a:lnTo>
                      <a:pt x="537" y="92"/>
                    </a:lnTo>
                    <a:lnTo>
                      <a:pt x="537" y="98"/>
                    </a:lnTo>
                    <a:lnTo>
                      <a:pt x="531" y="104"/>
                    </a:lnTo>
                    <a:lnTo>
                      <a:pt x="531" y="110"/>
                    </a:lnTo>
                    <a:lnTo>
                      <a:pt x="531" y="116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7" y="135"/>
                    </a:lnTo>
                    <a:lnTo>
                      <a:pt x="537" y="141"/>
                    </a:lnTo>
                    <a:lnTo>
                      <a:pt x="537" y="147"/>
                    </a:lnTo>
                    <a:lnTo>
                      <a:pt x="537" y="153"/>
                    </a:lnTo>
                    <a:lnTo>
                      <a:pt x="543" y="153"/>
                    </a:lnTo>
                    <a:lnTo>
                      <a:pt x="537" y="153"/>
                    </a:lnTo>
                    <a:lnTo>
                      <a:pt x="531" y="153"/>
                    </a:lnTo>
                    <a:lnTo>
                      <a:pt x="519" y="153"/>
                    </a:lnTo>
                    <a:lnTo>
                      <a:pt x="519" y="147"/>
                    </a:lnTo>
                    <a:lnTo>
                      <a:pt x="513" y="147"/>
                    </a:lnTo>
                    <a:lnTo>
                      <a:pt x="507" y="147"/>
                    </a:lnTo>
                    <a:lnTo>
                      <a:pt x="495" y="147"/>
                    </a:lnTo>
                    <a:lnTo>
                      <a:pt x="489" y="147"/>
                    </a:lnTo>
                    <a:lnTo>
                      <a:pt x="483" y="147"/>
                    </a:lnTo>
                    <a:lnTo>
                      <a:pt x="477" y="147"/>
                    </a:lnTo>
                    <a:lnTo>
                      <a:pt x="483" y="153"/>
                    </a:lnTo>
                    <a:lnTo>
                      <a:pt x="483" y="160"/>
                    </a:lnTo>
                    <a:lnTo>
                      <a:pt x="477" y="160"/>
                    </a:lnTo>
                    <a:lnTo>
                      <a:pt x="465" y="160"/>
                    </a:lnTo>
                    <a:lnTo>
                      <a:pt x="459" y="160"/>
                    </a:lnTo>
                    <a:lnTo>
                      <a:pt x="453" y="160"/>
                    </a:lnTo>
                    <a:lnTo>
                      <a:pt x="441" y="160"/>
                    </a:lnTo>
                    <a:lnTo>
                      <a:pt x="435" y="160"/>
                    </a:lnTo>
                    <a:lnTo>
                      <a:pt x="435" y="166"/>
                    </a:lnTo>
                    <a:lnTo>
                      <a:pt x="435" y="190"/>
                    </a:lnTo>
                    <a:lnTo>
                      <a:pt x="429" y="190"/>
                    </a:lnTo>
                    <a:lnTo>
                      <a:pt x="429" y="196"/>
                    </a:lnTo>
                    <a:lnTo>
                      <a:pt x="429" y="203"/>
                    </a:lnTo>
                    <a:lnTo>
                      <a:pt x="423" y="203"/>
                    </a:lnTo>
                    <a:lnTo>
                      <a:pt x="423" y="196"/>
                    </a:lnTo>
                    <a:lnTo>
                      <a:pt x="417" y="196"/>
                    </a:lnTo>
                    <a:lnTo>
                      <a:pt x="411" y="196"/>
                    </a:lnTo>
                    <a:lnTo>
                      <a:pt x="411" y="203"/>
                    </a:lnTo>
                    <a:lnTo>
                      <a:pt x="411" y="209"/>
                    </a:lnTo>
                    <a:lnTo>
                      <a:pt x="411" y="215"/>
                    </a:lnTo>
                    <a:lnTo>
                      <a:pt x="411" y="221"/>
                    </a:lnTo>
                    <a:lnTo>
                      <a:pt x="417" y="221"/>
                    </a:lnTo>
                    <a:lnTo>
                      <a:pt x="411" y="227"/>
                    </a:lnTo>
                    <a:lnTo>
                      <a:pt x="411" y="233"/>
                    </a:lnTo>
                    <a:lnTo>
                      <a:pt x="411" y="240"/>
                    </a:lnTo>
                    <a:lnTo>
                      <a:pt x="417" y="240"/>
                    </a:lnTo>
                    <a:lnTo>
                      <a:pt x="417" y="233"/>
                    </a:lnTo>
                    <a:lnTo>
                      <a:pt x="423" y="233"/>
                    </a:lnTo>
                    <a:lnTo>
                      <a:pt x="429" y="227"/>
                    </a:lnTo>
                    <a:lnTo>
                      <a:pt x="429" y="233"/>
                    </a:lnTo>
                    <a:lnTo>
                      <a:pt x="435" y="233"/>
                    </a:lnTo>
                    <a:lnTo>
                      <a:pt x="441" y="240"/>
                    </a:lnTo>
                    <a:lnTo>
                      <a:pt x="453" y="252"/>
                    </a:lnTo>
                    <a:lnTo>
                      <a:pt x="465" y="258"/>
                    </a:lnTo>
                    <a:lnTo>
                      <a:pt x="471" y="258"/>
                    </a:lnTo>
                    <a:lnTo>
                      <a:pt x="477" y="258"/>
                    </a:lnTo>
                    <a:lnTo>
                      <a:pt x="483" y="264"/>
                    </a:lnTo>
                    <a:lnTo>
                      <a:pt x="489" y="264"/>
                    </a:lnTo>
                    <a:lnTo>
                      <a:pt x="501" y="276"/>
                    </a:lnTo>
                    <a:lnTo>
                      <a:pt x="507" y="276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25" y="289"/>
                    </a:lnTo>
                    <a:lnTo>
                      <a:pt x="531" y="295"/>
                    </a:lnTo>
                    <a:lnTo>
                      <a:pt x="537" y="301"/>
                    </a:lnTo>
                    <a:lnTo>
                      <a:pt x="543" y="301"/>
                    </a:lnTo>
                    <a:lnTo>
                      <a:pt x="537" y="307"/>
                    </a:lnTo>
                    <a:lnTo>
                      <a:pt x="531" y="307"/>
                    </a:lnTo>
                    <a:lnTo>
                      <a:pt x="525" y="307"/>
                    </a:lnTo>
                    <a:lnTo>
                      <a:pt x="525" y="313"/>
                    </a:lnTo>
                    <a:lnTo>
                      <a:pt x="531" y="320"/>
                    </a:lnTo>
                    <a:lnTo>
                      <a:pt x="531" y="326"/>
                    </a:lnTo>
                    <a:lnTo>
                      <a:pt x="525" y="326"/>
                    </a:lnTo>
                    <a:lnTo>
                      <a:pt x="519" y="326"/>
                    </a:lnTo>
                    <a:lnTo>
                      <a:pt x="519" y="332"/>
                    </a:lnTo>
                    <a:lnTo>
                      <a:pt x="525" y="332"/>
                    </a:lnTo>
                    <a:lnTo>
                      <a:pt x="525" y="338"/>
                    </a:lnTo>
                    <a:lnTo>
                      <a:pt x="531" y="344"/>
                    </a:lnTo>
                    <a:lnTo>
                      <a:pt x="531" y="350"/>
                    </a:lnTo>
                    <a:lnTo>
                      <a:pt x="537" y="356"/>
                    </a:lnTo>
                    <a:lnTo>
                      <a:pt x="543" y="363"/>
                    </a:lnTo>
                    <a:lnTo>
                      <a:pt x="543" y="369"/>
                    </a:lnTo>
                    <a:lnTo>
                      <a:pt x="543" y="375"/>
                    </a:lnTo>
                    <a:lnTo>
                      <a:pt x="543" y="381"/>
                    </a:lnTo>
                    <a:lnTo>
                      <a:pt x="537" y="387"/>
                    </a:lnTo>
                    <a:lnTo>
                      <a:pt x="537" y="393"/>
                    </a:lnTo>
                    <a:lnTo>
                      <a:pt x="531" y="400"/>
                    </a:lnTo>
                    <a:lnTo>
                      <a:pt x="531" y="406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9" y="406"/>
                    </a:lnTo>
                    <a:lnTo>
                      <a:pt x="513" y="412"/>
                    </a:lnTo>
                    <a:lnTo>
                      <a:pt x="507" y="418"/>
                    </a:lnTo>
                    <a:lnTo>
                      <a:pt x="501" y="418"/>
                    </a:lnTo>
                    <a:lnTo>
                      <a:pt x="495" y="418"/>
                    </a:lnTo>
                    <a:lnTo>
                      <a:pt x="495" y="424"/>
                    </a:lnTo>
                    <a:lnTo>
                      <a:pt x="495" y="430"/>
                    </a:lnTo>
                    <a:lnTo>
                      <a:pt x="495" y="436"/>
                    </a:lnTo>
                    <a:lnTo>
                      <a:pt x="495" y="449"/>
                    </a:lnTo>
                    <a:lnTo>
                      <a:pt x="501" y="461"/>
                    </a:lnTo>
                    <a:lnTo>
                      <a:pt x="489" y="467"/>
                    </a:lnTo>
                    <a:lnTo>
                      <a:pt x="483" y="473"/>
                    </a:lnTo>
                    <a:lnTo>
                      <a:pt x="477" y="479"/>
                    </a:lnTo>
                    <a:lnTo>
                      <a:pt x="471" y="486"/>
                    </a:lnTo>
                    <a:lnTo>
                      <a:pt x="465" y="492"/>
                    </a:lnTo>
                    <a:lnTo>
                      <a:pt x="459" y="498"/>
                    </a:lnTo>
                    <a:lnTo>
                      <a:pt x="453" y="498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79"/>
                    </a:lnTo>
                    <a:lnTo>
                      <a:pt x="441" y="479"/>
                    </a:lnTo>
                    <a:lnTo>
                      <a:pt x="441" y="486"/>
                    </a:lnTo>
                    <a:lnTo>
                      <a:pt x="435" y="479"/>
                    </a:lnTo>
                    <a:lnTo>
                      <a:pt x="429" y="479"/>
                    </a:lnTo>
                    <a:lnTo>
                      <a:pt x="423" y="479"/>
                    </a:lnTo>
                    <a:lnTo>
                      <a:pt x="423" y="473"/>
                    </a:lnTo>
                    <a:lnTo>
                      <a:pt x="417" y="473"/>
                    </a:lnTo>
                    <a:lnTo>
                      <a:pt x="417" y="467"/>
                    </a:lnTo>
                    <a:lnTo>
                      <a:pt x="411" y="467"/>
                    </a:lnTo>
                    <a:lnTo>
                      <a:pt x="405" y="467"/>
                    </a:lnTo>
                    <a:lnTo>
                      <a:pt x="398" y="461"/>
                    </a:lnTo>
                    <a:lnTo>
                      <a:pt x="386" y="467"/>
                    </a:lnTo>
                    <a:lnTo>
                      <a:pt x="380" y="467"/>
                    </a:lnTo>
                    <a:lnTo>
                      <a:pt x="374" y="467"/>
                    </a:lnTo>
                    <a:lnTo>
                      <a:pt x="368" y="467"/>
                    </a:lnTo>
                    <a:lnTo>
                      <a:pt x="362" y="467"/>
                    </a:lnTo>
                    <a:lnTo>
                      <a:pt x="356" y="473"/>
                    </a:lnTo>
                    <a:lnTo>
                      <a:pt x="350" y="473"/>
                    </a:lnTo>
                    <a:lnTo>
                      <a:pt x="350" y="479"/>
                    </a:lnTo>
                    <a:lnTo>
                      <a:pt x="344" y="486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8" y="498"/>
                    </a:lnTo>
                    <a:lnTo>
                      <a:pt x="338" y="504"/>
                    </a:lnTo>
                    <a:lnTo>
                      <a:pt x="344" y="504"/>
                    </a:lnTo>
                    <a:lnTo>
                      <a:pt x="338" y="504"/>
                    </a:lnTo>
                    <a:lnTo>
                      <a:pt x="344" y="510"/>
                    </a:lnTo>
                    <a:lnTo>
                      <a:pt x="344" y="516"/>
                    </a:lnTo>
                    <a:lnTo>
                      <a:pt x="350" y="516"/>
                    </a:lnTo>
                    <a:lnTo>
                      <a:pt x="350" y="523"/>
                    </a:lnTo>
                    <a:lnTo>
                      <a:pt x="350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62" y="535"/>
                    </a:lnTo>
                    <a:lnTo>
                      <a:pt x="368" y="535"/>
                    </a:lnTo>
                    <a:lnTo>
                      <a:pt x="368" y="541"/>
                    </a:lnTo>
                    <a:lnTo>
                      <a:pt x="374" y="541"/>
                    </a:lnTo>
                    <a:lnTo>
                      <a:pt x="380" y="541"/>
                    </a:lnTo>
                    <a:lnTo>
                      <a:pt x="386" y="547"/>
                    </a:lnTo>
                    <a:lnTo>
                      <a:pt x="398" y="547"/>
                    </a:lnTo>
                    <a:lnTo>
                      <a:pt x="398" y="553"/>
                    </a:lnTo>
                    <a:lnTo>
                      <a:pt x="392" y="553"/>
                    </a:lnTo>
                    <a:lnTo>
                      <a:pt x="392" y="559"/>
                    </a:lnTo>
                    <a:lnTo>
                      <a:pt x="398" y="559"/>
                    </a:lnTo>
                    <a:lnTo>
                      <a:pt x="398" y="566"/>
                    </a:lnTo>
                    <a:lnTo>
                      <a:pt x="405" y="566"/>
                    </a:lnTo>
                    <a:lnTo>
                      <a:pt x="411" y="572"/>
                    </a:lnTo>
                    <a:lnTo>
                      <a:pt x="405" y="578"/>
                    </a:lnTo>
                    <a:lnTo>
                      <a:pt x="405" y="584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23" y="590"/>
                    </a:lnTo>
                    <a:lnTo>
                      <a:pt x="423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23" y="609"/>
                    </a:lnTo>
                    <a:lnTo>
                      <a:pt x="417" y="609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15"/>
                    </a:lnTo>
                    <a:lnTo>
                      <a:pt x="405" y="621"/>
                    </a:lnTo>
                    <a:lnTo>
                      <a:pt x="411" y="621"/>
                    </a:lnTo>
                    <a:lnTo>
                      <a:pt x="417" y="621"/>
                    </a:lnTo>
                    <a:lnTo>
                      <a:pt x="423" y="621"/>
                    </a:lnTo>
                    <a:lnTo>
                      <a:pt x="423" y="627"/>
                    </a:lnTo>
                    <a:lnTo>
                      <a:pt x="417" y="633"/>
                    </a:lnTo>
                    <a:lnTo>
                      <a:pt x="411" y="633"/>
                    </a:lnTo>
                    <a:lnTo>
                      <a:pt x="405" y="633"/>
                    </a:lnTo>
                    <a:lnTo>
                      <a:pt x="386" y="633"/>
                    </a:lnTo>
                    <a:lnTo>
                      <a:pt x="386" y="639"/>
                    </a:lnTo>
                    <a:lnTo>
                      <a:pt x="392" y="646"/>
                    </a:lnTo>
                    <a:lnTo>
                      <a:pt x="392" y="652"/>
                    </a:lnTo>
                    <a:lnTo>
                      <a:pt x="392" y="658"/>
                    </a:lnTo>
                    <a:lnTo>
                      <a:pt x="386" y="664"/>
                    </a:lnTo>
                    <a:lnTo>
                      <a:pt x="392" y="664"/>
                    </a:lnTo>
                    <a:lnTo>
                      <a:pt x="392" y="670"/>
                    </a:lnTo>
                    <a:lnTo>
                      <a:pt x="392" y="664"/>
                    </a:lnTo>
                    <a:lnTo>
                      <a:pt x="386" y="664"/>
                    </a:lnTo>
                    <a:lnTo>
                      <a:pt x="386" y="670"/>
                    </a:lnTo>
                    <a:lnTo>
                      <a:pt x="380" y="664"/>
                    </a:lnTo>
                    <a:lnTo>
                      <a:pt x="374" y="664"/>
                    </a:lnTo>
                    <a:lnTo>
                      <a:pt x="368" y="664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56" y="658"/>
                    </a:lnTo>
                    <a:lnTo>
                      <a:pt x="350" y="652"/>
                    </a:lnTo>
                    <a:lnTo>
                      <a:pt x="344" y="652"/>
                    </a:lnTo>
                    <a:lnTo>
                      <a:pt x="344" y="646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26" y="646"/>
                    </a:lnTo>
                    <a:lnTo>
                      <a:pt x="326" y="639"/>
                    </a:lnTo>
                    <a:lnTo>
                      <a:pt x="320" y="639"/>
                    </a:lnTo>
                    <a:lnTo>
                      <a:pt x="314" y="639"/>
                    </a:lnTo>
                    <a:lnTo>
                      <a:pt x="314" y="633"/>
                    </a:lnTo>
                    <a:lnTo>
                      <a:pt x="308" y="633"/>
                    </a:lnTo>
                    <a:lnTo>
                      <a:pt x="302" y="633"/>
                    </a:lnTo>
                    <a:lnTo>
                      <a:pt x="296" y="633"/>
                    </a:lnTo>
                    <a:lnTo>
                      <a:pt x="296" y="627"/>
                    </a:lnTo>
                    <a:lnTo>
                      <a:pt x="290" y="627"/>
                    </a:lnTo>
                    <a:lnTo>
                      <a:pt x="296" y="627"/>
                    </a:lnTo>
                    <a:lnTo>
                      <a:pt x="302" y="627"/>
                    </a:lnTo>
                    <a:lnTo>
                      <a:pt x="296" y="621"/>
                    </a:lnTo>
                    <a:lnTo>
                      <a:pt x="296" y="627"/>
                    </a:lnTo>
                    <a:lnTo>
                      <a:pt x="290" y="621"/>
                    </a:lnTo>
                    <a:lnTo>
                      <a:pt x="290" y="627"/>
                    </a:lnTo>
                    <a:lnTo>
                      <a:pt x="284" y="621"/>
                    </a:lnTo>
                    <a:lnTo>
                      <a:pt x="278" y="621"/>
                    </a:lnTo>
                    <a:lnTo>
                      <a:pt x="272" y="621"/>
                    </a:lnTo>
                    <a:lnTo>
                      <a:pt x="266" y="615"/>
                    </a:lnTo>
                    <a:lnTo>
                      <a:pt x="260" y="615"/>
                    </a:lnTo>
                    <a:lnTo>
                      <a:pt x="254" y="609"/>
                    </a:lnTo>
                    <a:lnTo>
                      <a:pt x="248" y="609"/>
                    </a:lnTo>
                    <a:lnTo>
                      <a:pt x="242" y="609"/>
                    </a:lnTo>
                    <a:lnTo>
                      <a:pt x="242" y="603"/>
                    </a:lnTo>
                    <a:lnTo>
                      <a:pt x="235" y="603"/>
                    </a:lnTo>
                    <a:lnTo>
                      <a:pt x="229" y="603"/>
                    </a:lnTo>
                    <a:lnTo>
                      <a:pt x="223" y="596"/>
                    </a:lnTo>
                    <a:lnTo>
                      <a:pt x="217" y="596"/>
                    </a:lnTo>
                    <a:lnTo>
                      <a:pt x="211" y="596"/>
                    </a:lnTo>
                    <a:lnTo>
                      <a:pt x="205" y="5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5" name="Freeform 362"/>
              <p:cNvSpPr>
                <a:spLocks/>
              </p:cNvSpPr>
              <p:nvPr/>
            </p:nvSpPr>
            <p:spPr bwMode="auto">
              <a:xfrm>
                <a:off x="631" y="3454"/>
                <a:ext cx="387" cy="350"/>
              </a:xfrm>
              <a:custGeom>
                <a:avLst/>
                <a:gdLst>
                  <a:gd name="T0" fmla="*/ 375 w 387"/>
                  <a:gd name="T1" fmla="*/ 209 h 350"/>
                  <a:gd name="T2" fmla="*/ 363 w 387"/>
                  <a:gd name="T3" fmla="*/ 234 h 350"/>
                  <a:gd name="T4" fmla="*/ 351 w 387"/>
                  <a:gd name="T5" fmla="*/ 264 h 350"/>
                  <a:gd name="T6" fmla="*/ 345 w 387"/>
                  <a:gd name="T7" fmla="*/ 301 h 350"/>
                  <a:gd name="T8" fmla="*/ 345 w 387"/>
                  <a:gd name="T9" fmla="*/ 338 h 350"/>
                  <a:gd name="T10" fmla="*/ 339 w 387"/>
                  <a:gd name="T11" fmla="*/ 344 h 350"/>
                  <a:gd name="T12" fmla="*/ 333 w 387"/>
                  <a:gd name="T13" fmla="*/ 326 h 350"/>
                  <a:gd name="T14" fmla="*/ 314 w 387"/>
                  <a:gd name="T15" fmla="*/ 320 h 350"/>
                  <a:gd name="T16" fmla="*/ 284 w 387"/>
                  <a:gd name="T17" fmla="*/ 301 h 350"/>
                  <a:gd name="T18" fmla="*/ 266 w 387"/>
                  <a:gd name="T19" fmla="*/ 301 h 350"/>
                  <a:gd name="T20" fmla="*/ 236 w 387"/>
                  <a:gd name="T21" fmla="*/ 320 h 350"/>
                  <a:gd name="T22" fmla="*/ 218 w 387"/>
                  <a:gd name="T23" fmla="*/ 350 h 350"/>
                  <a:gd name="T24" fmla="*/ 212 w 387"/>
                  <a:gd name="T25" fmla="*/ 338 h 350"/>
                  <a:gd name="T26" fmla="*/ 200 w 387"/>
                  <a:gd name="T27" fmla="*/ 314 h 350"/>
                  <a:gd name="T28" fmla="*/ 188 w 387"/>
                  <a:gd name="T29" fmla="*/ 301 h 350"/>
                  <a:gd name="T30" fmla="*/ 176 w 387"/>
                  <a:gd name="T31" fmla="*/ 277 h 350"/>
                  <a:gd name="T32" fmla="*/ 157 w 387"/>
                  <a:gd name="T33" fmla="*/ 258 h 350"/>
                  <a:gd name="T34" fmla="*/ 163 w 387"/>
                  <a:gd name="T35" fmla="*/ 246 h 350"/>
                  <a:gd name="T36" fmla="*/ 145 w 387"/>
                  <a:gd name="T37" fmla="*/ 252 h 350"/>
                  <a:gd name="T38" fmla="*/ 133 w 387"/>
                  <a:gd name="T39" fmla="*/ 234 h 350"/>
                  <a:gd name="T40" fmla="*/ 121 w 387"/>
                  <a:gd name="T41" fmla="*/ 246 h 350"/>
                  <a:gd name="T42" fmla="*/ 109 w 387"/>
                  <a:gd name="T43" fmla="*/ 246 h 350"/>
                  <a:gd name="T44" fmla="*/ 91 w 387"/>
                  <a:gd name="T45" fmla="*/ 240 h 350"/>
                  <a:gd name="T46" fmla="*/ 73 w 387"/>
                  <a:gd name="T47" fmla="*/ 246 h 350"/>
                  <a:gd name="T48" fmla="*/ 67 w 387"/>
                  <a:gd name="T49" fmla="*/ 252 h 350"/>
                  <a:gd name="T50" fmla="*/ 49 w 387"/>
                  <a:gd name="T51" fmla="*/ 277 h 350"/>
                  <a:gd name="T52" fmla="*/ 25 w 387"/>
                  <a:gd name="T53" fmla="*/ 277 h 350"/>
                  <a:gd name="T54" fmla="*/ 7 w 387"/>
                  <a:gd name="T55" fmla="*/ 289 h 350"/>
                  <a:gd name="T56" fmla="*/ 0 w 387"/>
                  <a:gd name="T57" fmla="*/ 270 h 350"/>
                  <a:gd name="T58" fmla="*/ 13 w 387"/>
                  <a:gd name="T59" fmla="*/ 252 h 350"/>
                  <a:gd name="T60" fmla="*/ 19 w 387"/>
                  <a:gd name="T61" fmla="*/ 215 h 350"/>
                  <a:gd name="T62" fmla="*/ 13 w 387"/>
                  <a:gd name="T63" fmla="*/ 184 h 350"/>
                  <a:gd name="T64" fmla="*/ 25 w 387"/>
                  <a:gd name="T65" fmla="*/ 166 h 350"/>
                  <a:gd name="T66" fmla="*/ 37 w 387"/>
                  <a:gd name="T67" fmla="*/ 147 h 350"/>
                  <a:gd name="T68" fmla="*/ 55 w 387"/>
                  <a:gd name="T69" fmla="*/ 129 h 350"/>
                  <a:gd name="T70" fmla="*/ 85 w 387"/>
                  <a:gd name="T71" fmla="*/ 92 h 350"/>
                  <a:gd name="T72" fmla="*/ 115 w 387"/>
                  <a:gd name="T73" fmla="*/ 55 h 350"/>
                  <a:gd name="T74" fmla="*/ 127 w 387"/>
                  <a:gd name="T75" fmla="*/ 37 h 350"/>
                  <a:gd name="T76" fmla="*/ 176 w 387"/>
                  <a:gd name="T77" fmla="*/ 18 h 350"/>
                  <a:gd name="T78" fmla="*/ 188 w 387"/>
                  <a:gd name="T79" fmla="*/ 37 h 350"/>
                  <a:gd name="T80" fmla="*/ 206 w 387"/>
                  <a:gd name="T81" fmla="*/ 37 h 350"/>
                  <a:gd name="T82" fmla="*/ 224 w 387"/>
                  <a:gd name="T83" fmla="*/ 43 h 350"/>
                  <a:gd name="T84" fmla="*/ 254 w 387"/>
                  <a:gd name="T85" fmla="*/ 37 h 350"/>
                  <a:gd name="T86" fmla="*/ 266 w 387"/>
                  <a:gd name="T87" fmla="*/ 12 h 350"/>
                  <a:gd name="T88" fmla="*/ 302 w 387"/>
                  <a:gd name="T89" fmla="*/ 0 h 350"/>
                  <a:gd name="T90" fmla="*/ 308 w 387"/>
                  <a:gd name="T91" fmla="*/ 24 h 350"/>
                  <a:gd name="T92" fmla="*/ 333 w 387"/>
                  <a:gd name="T93" fmla="*/ 31 h 350"/>
                  <a:gd name="T94" fmla="*/ 357 w 387"/>
                  <a:gd name="T95" fmla="*/ 55 h 350"/>
                  <a:gd name="T96" fmla="*/ 339 w 387"/>
                  <a:gd name="T97" fmla="*/ 74 h 350"/>
                  <a:gd name="T98" fmla="*/ 326 w 387"/>
                  <a:gd name="T99" fmla="*/ 86 h 350"/>
                  <a:gd name="T100" fmla="*/ 339 w 387"/>
                  <a:gd name="T101" fmla="*/ 98 h 350"/>
                  <a:gd name="T102" fmla="*/ 357 w 387"/>
                  <a:gd name="T103" fmla="*/ 104 h 350"/>
                  <a:gd name="T104" fmla="*/ 369 w 387"/>
                  <a:gd name="T105" fmla="*/ 86 h 350"/>
                  <a:gd name="T106" fmla="*/ 381 w 387"/>
                  <a:gd name="T107" fmla="*/ 80 h 350"/>
                  <a:gd name="T108" fmla="*/ 381 w 387"/>
                  <a:gd name="T109" fmla="*/ 98 h 350"/>
                  <a:gd name="T110" fmla="*/ 375 w 387"/>
                  <a:gd name="T111" fmla="*/ 135 h 350"/>
                  <a:gd name="T112" fmla="*/ 375 w 387"/>
                  <a:gd name="T113" fmla="*/ 154 h 350"/>
                  <a:gd name="T114" fmla="*/ 381 w 387"/>
                  <a:gd name="T115" fmla="*/ 172 h 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7"/>
                  <a:gd name="T175" fmla="*/ 0 h 350"/>
                  <a:gd name="T176" fmla="*/ 387 w 387"/>
                  <a:gd name="T177" fmla="*/ 350 h 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7" h="350">
                    <a:moveTo>
                      <a:pt x="381" y="190"/>
                    </a:moveTo>
                    <a:lnTo>
                      <a:pt x="381" y="197"/>
                    </a:lnTo>
                    <a:lnTo>
                      <a:pt x="381" y="203"/>
                    </a:lnTo>
                    <a:lnTo>
                      <a:pt x="375" y="209"/>
                    </a:lnTo>
                    <a:lnTo>
                      <a:pt x="369" y="215"/>
                    </a:lnTo>
                    <a:lnTo>
                      <a:pt x="369" y="221"/>
                    </a:lnTo>
                    <a:lnTo>
                      <a:pt x="363" y="227"/>
                    </a:lnTo>
                    <a:lnTo>
                      <a:pt x="363" y="234"/>
                    </a:lnTo>
                    <a:lnTo>
                      <a:pt x="357" y="240"/>
                    </a:lnTo>
                    <a:lnTo>
                      <a:pt x="357" y="246"/>
                    </a:lnTo>
                    <a:lnTo>
                      <a:pt x="351" y="252"/>
                    </a:lnTo>
                    <a:lnTo>
                      <a:pt x="351" y="264"/>
                    </a:lnTo>
                    <a:lnTo>
                      <a:pt x="351" y="283"/>
                    </a:lnTo>
                    <a:lnTo>
                      <a:pt x="345" y="289"/>
                    </a:lnTo>
                    <a:lnTo>
                      <a:pt x="345" y="295"/>
                    </a:lnTo>
                    <a:lnTo>
                      <a:pt x="345" y="301"/>
                    </a:lnTo>
                    <a:lnTo>
                      <a:pt x="351" y="307"/>
                    </a:lnTo>
                    <a:lnTo>
                      <a:pt x="351" y="320"/>
                    </a:lnTo>
                    <a:lnTo>
                      <a:pt x="351" y="332"/>
                    </a:lnTo>
                    <a:lnTo>
                      <a:pt x="345" y="338"/>
                    </a:lnTo>
                    <a:lnTo>
                      <a:pt x="345" y="344"/>
                    </a:lnTo>
                    <a:lnTo>
                      <a:pt x="345" y="350"/>
                    </a:lnTo>
                    <a:lnTo>
                      <a:pt x="339" y="350"/>
                    </a:lnTo>
                    <a:lnTo>
                      <a:pt x="339" y="344"/>
                    </a:lnTo>
                    <a:lnTo>
                      <a:pt x="339" y="338"/>
                    </a:lnTo>
                    <a:lnTo>
                      <a:pt x="339" y="332"/>
                    </a:lnTo>
                    <a:lnTo>
                      <a:pt x="333" y="332"/>
                    </a:lnTo>
                    <a:lnTo>
                      <a:pt x="333" y="326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14" y="326"/>
                    </a:lnTo>
                    <a:lnTo>
                      <a:pt x="314" y="320"/>
                    </a:lnTo>
                    <a:lnTo>
                      <a:pt x="308" y="320"/>
                    </a:lnTo>
                    <a:lnTo>
                      <a:pt x="302" y="320"/>
                    </a:lnTo>
                    <a:lnTo>
                      <a:pt x="296" y="314"/>
                    </a:lnTo>
                    <a:lnTo>
                      <a:pt x="284" y="301"/>
                    </a:lnTo>
                    <a:lnTo>
                      <a:pt x="278" y="301"/>
                    </a:lnTo>
                    <a:lnTo>
                      <a:pt x="272" y="295"/>
                    </a:lnTo>
                    <a:lnTo>
                      <a:pt x="266" y="295"/>
                    </a:lnTo>
                    <a:lnTo>
                      <a:pt x="266" y="301"/>
                    </a:lnTo>
                    <a:lnTo>
                      <a:pt x="254" y="314"/>
                    </a:lnTo>
                    <a:lnTo>
                      <a:pt x="248" y="320"/>
                    </a:lnTo>
                    <a:lnTo>
                      <a:pt x="242" y="320"/>
                    </a:lnTo>
                    <a:lnTo>
                      <a:pt x="236" y="320"/>
                    </a:lnTo>
                    <a:lnTo>
                      <a:pt x="224" y="332"/>
                    </a:lnTo>
                    <a:lnTo>
                      <a:pt x="218" y="338"/>
                    </a:lnTo>
                    <a:lnTo>
                      <a:pt x="218" y="344"/>
                    </a:lnTo>
                    <a:lnTo>
                      <a:pt x="218" y="350"/>
                    </a:lnTo>
                    <a:lnTo>
                      <a:pt x="212" y="350"/>
                    </a:lnTo>
                    <a:lnTo>
                      <a:pt x="206" y="350"/>
                    </a:lnTo>
                    <a:lnTo>
                      <a:pt x="206" y="344"/>
                    </a:lnTo>
                    <a:lnTo>
                      <a:pt x="212" y="338"/>
                    </a:lnTo>
                    <a:lnTo>
                      <a:pt x="212" y="332"/>
                    </a:lnTo>
                    <a:lnTo>
                      <a:pt x="206" y="326"/>
                    </a:lnTo>
                    <a:lnTo>
                      <a:pt x="200" y="320"/>
                    </a:lnTo>
                    <a:lnTo>
                      <a:pt x="200" y="314"/>
                    </a:lnTo>
                    <a:lnTo>
                      <a:pt x="194" y="314"/>
                    </a:lnTo>
                    <a:lnTo>
                      <a:pt x="194" y="307"/>
                    </a:lnTo>
                    <a:lnTo>
                      <a:pt x="188" y="307"/>
                    </a:lnTo>
                    <a:lnTo>
                      <a:pt x="188" y="301"/>
                    </a:lnTo>
                    <a:lnTo>
                      <a:pt x="188" y="295"/>
                    </a:lnTo>
                    <a:lnTo>
                      <a:pt x="188" y="289"/>
                    </a:lnTo>
                    <a:lnTo>
                      <a:pt x="188" y="283"/>
                    </a:lnTo>
                    <a:lnTo>
                      <a:pt x="176" y="277"/>
                    </a:lnTo>
                    <a:lnTo>
                      <a:pt x="170" y="270"/>
                    </a:lnTo>
                    <a:lnTo>
                      <a:pt x="163" y="264"/>
                    </a:lnTo>
                    <a:lnTo>
                      <a:pt x="157" y="264"/>
                    </a:lnTo>
                    <a:lnTo>
                      <a:pt x="157" y="258"/>
                    </a:lnTo>
                    <a:lnTo>
                      <a:pt x="163" y="258"/>
                    </a:lnTo>
                    <a:lnTo>
                      <a:pt x="170" y="252"/>
                    </a:lnTo>
                    <a:lnTo>
                      <a:pt x="170" y="246"/>
                    </a:lnTo>
                    <a:lnTo>
                      <a:pt x="163" y="246"/>
                    </a:lnTo>
                    <a:lnTo>
                      <a:pt x="163" y="234"/>
                    </a:lnTo>
                    <a:lnTo>
                      <a:pt x="157" y="240"/>
                    </a:lnTo>
                    <a:lnTo>
                      <a:pt x="151" y="246"/>
                    </a:lnTo>
                    <a:lnTo>
                      <a:pt x="145" y="252"/>
                    </a:lnTo>
                    <a:lnTo>
                      <a:pt x="139" y="246"/>
                    </a:lnTo>
                    <a:lnTo>
                      <a:pt x="133" y="246"/>
                    </a:lnTo>
                    <a:lnTo>
                      <a:pt x="133" y="240"/>
                    </a:lnTo>
                    <a:lnTo>
                      <a:pt x="133" y="234"/>
                    </a:lnTo>
                    <a:lnTo>
                      <a:pt x="133" y="240"/>
                    </a:lnTo>
                    <a:lnTo>
                      <a:pt x="127" y="240"/>
                    </a:lnTo>
                    <a:lnTo>
                      <a:pt x="127" y="246"/>
                    </a:lnTo>
                    <a:lnTo>
                      <a:pt x="121" y="246"/>
                    </a:lnTo>
                    <a:lnTo>
                      <a:pt x="121" y="240"/>
                    </a:lnTo>
                    <a:lnTo>
                      <a:pt x="115" y="240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3" y="246"/>
                    </a:lnTo>
                    <a:lnTo>
                      <a:pt x="97" y="246"/>
                    </a:lnTo>
                    <a:lnTo>
                      <a:pt x="97" y="240"/>
                    </a:lnTo>
                    <a:lnTo>
                      <a:pt x="91" y="240"/>
                    </a:lnTo>
                    <a:lnTo>
                      <a:pt x="85" y="240"/>
                    </a:lnTo>
                    <a:lnTo>
                      <a:pt x="79" y="240"/>
                    </a:lnTo>
                    <a:lnTo>
                      <a:pt x="73" y="240"/>
                    </a:lnTo>
                    <a:lnTo>
                      <a:pt x="73" y="246"/>
                    </a:lnTo>
                    <a:lnTo>
                      <a:pt x="67" y="246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7" y="252"/>
                    </a:lnTo>
                    <a:lnTo>
                      <a:pt x="61" y="258"/>
                    </a:lnTo>
                    <a:lnTo>
                      <a:pt x="55" y="264"/>
                    </a:lnTo>
                    <a:lnTo>
                      <a:pt x="49" y="270"/>
                    </a:lnTo>
                    <a:lnTo>
                      <a:pt x="49" y="277"/>
                    </a:lnTo>
                    <a:lnTo>
                      <a:pt x="49" y="283"/>
                    </a:lnTo>
                    <a:lnTo>
                      <a:pt x="43" y="283"/>
                    </a:lnTo>
                    <a:lnTo>
                      <a:pt x="37" y="283"/>
                    </a:lnTo>
                    <a:lnTo>
                      <a:pt x="25" y="277"/>
                    </a:lnTo>
                    <a:lnTo>
                      <a:pt x="19" y="277"/>
                    </a:lnTo>
                    <a:lnTo>
                      <a:pt x="13" y="277"/>
                    </a:lnTo>
                    <a:lnTo>
                      <a:pt x="13" y="283"/>
                    </a:lnTo>
                    <a:lnTo>
                      <a:pt x="7" y="289"/>
                    </a:lnTo>
                    <a:lnTo>
                      <a:pt x="7" y="283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7" y="270"/>
                    </a:lnTo>
                    <a:lnTo>
                      <a:pt x="7" y="264"/>
                    </a:lnTo>
                    <a:lnTo>
                      <a:pt x="13" y="258"/>
                    </a:lnTo>
                    <a:lnTo>
                      <a:pt x="13" y="252"/>
                    </a:lnTo>
                    <a:lnTo>
                      <a:pt x="19" y="246"/>
                    </a:lnTo>
                    <a:lnTo>
                      <a:pt x="19" y="240"/>
                    </a:lnTo>
                    <a:lnTo>
                      <a:pt x="19" y="221"/>
                    </a:lnTo>
                    <a:lnTo>
                      <a:pt x="19" y="215"/>
                    </a:lnTo>
                    <a:lnTo>
                      <a:pt x="13" y="203"/>
                    </a:lnTo>
                    <a:lnTo>
                      <a:pt x="13" y="197"/>
                    </a:lnTo>
                    <a:lnTo>
                      <a:pt x="13" y="190"/>
                    </a:lnTo>
                    <a:lnTo>
                      <a:pt x="13" y="184"/>
                    </a:lnTo>
                    <a:lnTo>
                      <a:pt x="13" y="178"/>
                    </a:lnTo>
                    <a:lnTo>
                      <a:pt x="19" y="172"/>
                    </a:lnTo>
                    <a:lnTo>
                      <a:pt x="19" y="166"/>
                    </a:lnTo>
                    <a:lnTo>
                      <a:pt x="25" y="166"/>
                    </a:lnTo>
                    <a:lnTo>
                      <a:pt x="31" y="160"/>
                    </a:lnTo>
                    <a:lnTo>
                      <a:pt x="31" y="154"/>
                    </a:lnTo>
                    <a:lnTo>
                      <a:pt x="37" y="154"/>
                    </a:lnTo>
                    <a:lnTo>
                      <a:pt x="37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55" y="141"/>
                    </a:lnTo>
                    <a:lnTo>
                      <a:pt x="55" y="129"/>
                    </a:lnTo>
                    <a:lnTo>
                      <a:pt x="55" y="123"/>
                    </a:lnTo>
                    <a:lnTo>
                      <a:pt x="61" y="123"/>
                    </a:lnTo>
                    <a:lnTo>
                      <a:pt x="73" y="104"/>
                    </a:lnTo>
                    <a:lnTo>
                      <a:pt x="85" y="92"/>
                    </a:lnTo>
                    <a:lnTo>
                      <a:pt x="85" y="86"/>
                    </a:lnTo>
                    <a:lnTo>
                      <a:pt x="85" y="80"/>
                    </a:lnTo>
                    <a:lnTo>
                      <a:pt x="91" y="74"/>
                    </a:lnTo>
                    <a:lnTo>
                      <a:pt x="115" y="55"/>
                    </a:lnTo>
                    <a:lnTo>
                      <a:pt x="121" y="49"/>
                    </a:lnTo>
                    <a:lnTo>
                      <a:pt x="127" y="49"/>
                    </a:lnTo>
                    <a:lnTo>
                      <a:pt x="127" y="43"/>
                    </a:lnTo>
                    <a:lnTo>
                      <a:pt x="127" y="37"/>
                    </a:lnTo>
                    <a:lnTo>
                      <a:pt x="139" y="31"/>
                    </a:lnTo>
                    <a:lnTo>
                      <a:pt x="145" y="18"/>
                    </a:lnTo>
                    <a:lnTo>
                      <a:pt x="157" y="24"/>
                    </a:lnTo>
                    <a:lnTo>
                      <a:pt x="176" y="18"/>
                    </a:lnTo>
                    <a:lnTo>
                      <a:pt x="176" y="24"/>
                    </a:lnTo>
                    <a:lnTo>
                      <a:pt x="176" y="31"/>
                    </a:lnTo>
                    <a:lnTo>
                      <a:pt x="182" y="37"/>
                    </a:lnTo>
                    <a:lnTo>
                      <a:pt x="188" y="37"/>
                    </a:lnTo>
                    <a:lnTo>
                      <a:pt x="194" y="37"/>
                    </a:lnTo>
                    <a:lnTo>
                      <a:pt x="200" y="31"/>
                    </a:lnTo>
                    <a:lnTo>
                      <a:pt x="206" y="31"/>
                    </a:lnTo>
                    <a:lnTo>
                      <a:pt x="206" y="37"/>
                    </a:lnTo>
                    <a:lnTo>
                      <a:pt x="212" y="37"/>
                    </a:lnTo>
                    <a:lnTo>
                      <a:pt x="212" y="43"/>
                    </a:lnTo>
                    <a:lnTo>
                      <a:pt x="212" y="49"/>
                    </a:lnTo>
                    <a:lnTo>
                      <a:pt x="224" y="43"/>
                    </a:lnTo>
                    <a:lnTo>
                      <a:pt x="230" y="43"/>
                    </a:lnTo>
                    <a:lnTo>
                      <a:pt x="236" y="43"/>
                    </a:lnTo>
                    <a:lnTo>
                      <a:pt x="242" y="37"/>
                    </a:lnTo>
                    <a:lnTo>
                      <a:pt x="254" y="37"/>
                    </a:lnTo>
                    <a:lnTo>
                      <a:pt x="260" y="37"/>
                    </a:lnTo>
                    <a:lnTo>
                      <a:pt x="260" y="24"/>
                    </a:lnTo>
                    <a:lnTo>
                      <a:pt x="260" y="18"/>
                    </a:lnTo>
                    <a:lnTo>
                      <a:pt x="266" y="12"/>
                    </a:lnTo>
                    <a:lnTo>
                      <a:pt x="284" y="6"/>
                    </a:lnTo>
                    <a:lnTo>
                      <a:pt x="290" y="0"/>
                    </a:lnTo>
                    <a:lnTo>
                      <a:pt x="296" y="0"/>
                    </a:lnTo>
                    <a:lnTo>
                      <a:pt x="302" y="0"/>
                    </a:lnTo>
                    <a:lnTo>
                      <a:pt x="308" y="6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31"/>
                    </a:lnTo>
                    <a:lnTo>
                      <a:pt x="326" y="24"/>
                    </a:lnTo>
                    <a:lnTo>
                      <a:pt x="333" y="31"/>
                    </a:lnTo>
                    <a:lnTo>
                      <a:pt x="339" y="37"/>
                    </a:lnTo>
                    <a:lnTo>
                      <a:pt x="345" y="43"/>
                    </a:lnTo>
                    <a:lnTo>
                      <a:pt x="357" y="49"/>
                    </a:lnTo>
                    <a:lnTo>
                      <a:pt x="357" y="55"/>
                    </a:lnTo>
                    <a:lnTo>
                      <a:pt x="357" y="61"/>
                    </a:lnTo>
                    <a:lnTo>
                      <a:pt x="357" y="67"/>
                    </a:lnTo>
                    <a:lnTo>
                      <a:pt x="345" y="67"/>
                    </a:lnTo>
                    <a:lnTo>
                      <a:pt x="339" y="74"/>
                    </a:lnTo>
                    <a:lnTo>
                      <a:pt x="339" y="80"/>
                    </a:lnTo>
                    <a:lnTo>
                      <a:pt x="333" y="80"/>
                    </a:lnTo>
                    <a:lnTo>
                      <a:pt x="333" y="86"/>
                    </a:lnTo>
                    <a:lnTo>
                      <a:pt x="326" y="86"/>
                    </a:lnTo>
                    <a:lnTo>
                      <a:pt x="326" y="92"/>
                    </a:lnTo>
                    <a:lnTo>
                      <a:pt x="333" y="92"/>
                    </a:lnTo>
                    <a:lnTo>
                      <a:pt x="333" y="98"/>
                    </a:lnTo>
                    <a:lnTo>
                      <a:pt x="339" y="98"/>
                    </a:lnTo>
                    <a:lnTo>
                      <a:pt x="345" y="98"/>
                    </a:lnTo>
                    <a:lnTo>
                      <a:pt x="345" y="104"/>
                    </a:lnTo>
                    <a:lnTo>
                      <a:pt x="351" y="104"/>
                    </a:lnTo>
                    <a:lnTo>
                      <a:pt x="357" y="104"/>
                    </a:lnTo>
                    <a:lnTo>
                      <a:pt x="363" y="104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86"/>
                    </a:lnTo>
                    <a:lnTo>
                      <a:pt x="369" y="80"/>
                    </a:lnTo>
                    <a:lnTo>
                      <a:pt x="375" y="74"/>
                    </a:lnTo>
                    <a:lnTo>
                      <a:pt x="375" y="80"/>
                    </a:lnTo>
                    <a:lnTo>
                      <a:pt x="381" y="80"/>
                    </a:lnTo>
                    <a:lnTo>
                      <a:pt x="381" y="86"/>
                    </a:lnTo>
                    <a:lnTo>
                      <a:pt x="387" y="86"/>
                    </a:lnTo>
                    <a:lnTo>
                      <a:pt x="381" y="92"/>
                    </a:lnTo>
                    <a:lnTo>
                      <a:pt x="381" y="98"/>
                    </a:lnTo>
                    <a:lnTo>
                      <a:pt x="381" y="104"/>
                    </a:lnTo>
                    <a:lnTo>
                      <a:pt x="375" y="117"/>
                    </a:lnTo>
                    <a:lnTo>
                      <a:pt x="375" y="129"/>
                    </a:lnTo>
                    <a:lnTo>
                      <a:pt x="375" y="135"/>
                    </a:lnTo>
                    <a:lnTo>
                      <a:pt x="381" y="135"/>
                    </a:lnTo>
                    <a:lnTo>
                      <a:pt x="381" y="141"/>
                    </a:lnTo>
                    <a:lnTo>
                      <a:pt x="381" y="147"/>
                    </a:lnTo>
                    <a:lnTo>
                      <a:pt x="375" y="154"/>
                    </a:lnTo>
                    <a:lnTo>
                      <a:pt x="375" y="160"/>
                    </a:lnTo>
                    <a:lnTo>
                      <a:pt x="375" y="166"/>
                    </a:lnTo>
                    <a:lnTo>
                      <a:pt x="381" y="166"/>
                    </a:lnTo>
                    <a:lnTo>
                      <a:pt x="381" y="172"/>
                    </a:lnTo>
                    <a:lnTo>
                      <a:pt x="381" y="178"/>
                    </a:lnTo>
                    <a:lnTo>
                      <a:pt x="381" y="184"/>
                    </a:lnTo>
                    <a:lnTo>
                      <a:pt x="381" y="1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6" name="Freeform 363"/>
              <p:cNvSpPr>
                <a:spLocks/>
              </p:cNvSpPr>
              <p:nvPr/>
            </p:nvSpPr>
            <p:spPr bwMode="auto">
              <a:xfrm>
                <a:off x="541" y="3121"/>
                <a:ext cx="380" cy="407"/>
              </a:xfrm>
              <a:custGeom>
                <a:avLst/>
                <a:gdLst>
                  <a:gd name="T0" fmla="*/ 103 w 380"/>
                  <a:gd name="T1" fmla="*/ 345 h 407"/>
                  <a:gd name="T2" fmla="*/ 84 w 380"/>
                  <a:gd name="T3" fmla="*/ 333 h 407"/>
                  <a:gd name="T4" fmla="*/ 78 w 380"/>
                  <a:gd name="T5" fmla="*/ 308 h 407"/>
                  <a:gd name="T6" fmla="*/ 48 w 380"/>
                  <a:gd name="T7" fmla="*/ 296 h 407"/>
                  <a:gd name="T8" fmla="*/ 60 w 380"/>
                  <a:gd name="T9" fmla="*/ 284 h 407"/>
                  <a:gd name="T10" fmla="*/ 54 w 380"/>
                  <a:gd name="T11" fmla="*/ 259 h 407"/>
                  <a:gd name="T12" fmla="*/ 48 w 380"/>
                  <a:gd name="T13" fmla="*/ 240 h 407"/>
                  <a:gd name="T14" fmla="*/ 30 w 380"/>
                  <a:gd name="T15" fmla="*/ 222 h 407"/>
                  <a:gd name="T16" fmla="*/ 12 w 380"/>
                  <a:gd name="T17" fmla="*/ 228 h 407"/>
                  <a:gd name="T18" fmla="*/ 0 w 380"/>
                  <a:gd name="T19" fmla="*/ 204 h 407"/>
                  <a:gd name="T20" fmla="*/ 24 w 380"/>
                  <a:gd name="T21" fmla="*/ 179 h 407"/>
                  <a:gd name="T22" fmla="*/ 48 w 380"/>
                  <a:gd name="T23" fmla="*/ 160 h 407"/>
                  <a:gd name="T24" fmla="*/ 48 w 380"/>
                  <a:gd name="T25" fmla="*/ 136 h 407"/>
                  <a:gd name="T26" fmla="*/ 72 w 380"/>
                  <a:gd name="T27" fmla="*/ 111 h 407"/>
                  <a:gd name="T28" fmla="*/ 97 w 380"/>
                  <a:gd name="T29" fmla="*/ 105 h 407"/>
                  <a:gd name="T30" fmla="*/ 151 w 380"/>
                  <a:gd name="T31" fmla="*/ 105 h 407"/>
                  <a:gd name="T32" fmla="*/ 181 w 380"/>
                  <a:gd name="T33" fmla="*/ 105 h 407"/>
                  <a:gd name="T34" fmla="*/ 193 w 380"/>
                  <a:gd name="T35" fmla="*/ 50 h 407"/>
                  <a:gd name="T36" fmla="*/ 205 w 380"/>
                  <a:gd name="T37" fmla="*/ 31 h 407"/>
                  <a:gd name="T38" fmla="*/ 217 w 380"/>
                  <a:gd name="T39" fmla="*/ 19 h 407"/>
                  <a:gd name="T40" fmla="*/ 235 w 380"/>
                  <a:gd name="T41" fmla="*/ 19 h 407"/>
                  <a:gd name="T42" fmla="*/ 247 w 380"/>
                  <a:gd name="T43" fmla="*/ 7 h 407"/>
                  <a:gd name="T44" fmla="*/ 260 w 380"/>
                  <a:gd name="T45" fmla="*/ 13 h 407"/>
                  <a:gd name="T46" fmla="*/ 253 w 380"/>
                  <a:gd name="T47" fmla="*/ 31 h 407"/>
                  <a:gd name="T48" fmla="*/ 253 w 380"/>
                  <a:gd name="T49" fmla="*/ 44 h 407"/>
                  <a:gd name="T50" fmla="*/ 266 w 380"/>
                  <a:gd name="T51" fmla="*/ 56 h 407"/>
                  <a:gd name="T52" fmla="*/ 272 w 380"/>
                  <a:gd name="T53" fmla="*/ 74 h 407"/>
                  <a:gd name="T54" fmla="*/ 290 w 380"/>
                  <a:gd name="T55" fmla="*/ 87 h 407"/>
                  <a:gd name="T56" fmla="*/ 308 w 380"/>
                  <a:gd name="T57" fmla="*/ 87 h 407"/>
                  <a:gd name="T58" fmla="*/ 320 w 380"/>
                  <a:gd name="T59" fmla="*/ 105 h 407"/>
                  <a:gd name="T60" fmla="*/ 326 w 380"/>
                  <a:gd name="T61" fmla="*/ 111 h 407"/>
                  <a:gd name="T62" fmla="*/ 344 w 380"/>
                  <a:gd name="T63" fmla="*/ 124 h 407"/>
                  <a:gd name="T64" fmla="*/ 356 w 380"/>
                  <a:gd name="T65" fmla="*/ 136 h 407"/>
                  <a:gd name="T66" fmla="*/ 332 w 380"/>
                  <a:gd name="T67" fmla="*/ 142 h 407"/>
                  <a:gd name="T68" fmla="*/ 308 w 380"/>
                  <a:gd name="T69" fmla="*/ 117 h 407"/>
                  <a:gd name="T70" fmla="*/ 302 w 380"/>
                  <a:gd name="T71" fmla="*/ 160 h 407"/>
                  <a:gd name="T72" fmla="*/ 302 w 380"/>
                  <a:gd name="T73" fmla="*/ 216 h 407"/>
                  <a:gd name="T74" fmla="*/ 308 w 380"/>
                  <a:gd name="T75" fmla="*/ 247 h 407"/>
                  <a:gd name="T76" fmla="*/ 326 w 380"/>
                  <a:gd name="T77" fmla="*/ 253 h 407"/>
                  <a:gd name="T78" fmla="*/ 320 w 380"/>
                  <a:gd name="T79" fmla="*/ 271 h 407"/>
                  <a:gd name="T80" fmla="*/ 332 w 380"/>
                  <a:gd name="T81" fmla="*/ 290 h 407"/>
                  <a:gd name="T82" fmla="*/ 356 w 380"/>
                  <a:gd name="T83" fmla="*/ 302 h 407"/>
                  <a:gd name="T84" fmla="*/ 374 w 380"/>
                  <a:gd name="T85" fmla="*/ 339 h 407"/>
                  <a:gd name="T86" fmla="*/ 350 w 380"/>
                  <a:gd name="T87" fmla="*/ 370 h 407"/>
                  <a:gd name="T88" fmla="*/ 320 w 380"/>
                  <a:gd name="T89" fmla="*/ 376 h 407"/>
                  <a:gd name="T90" fmla="*/ 302 w 380"/>
                  <a:gd name="T91" fmla="*/ 370 h 407"/>
                  <a:gd name="T92" fmla="*/ 284 w 380"/>
                  <a:gd name="T93" fmla="*/ 370 h 407"/>
                  <a:gd name="T94" fmla="*/ 266 w 380"/>
                  <a:gd name="T95" fmla="*/ 357 h 407"/>
                  <a:gd name="T96" fmla="*/ 229 w 380"/>
                  <a:gd name="T97" fmla="*/ 364 h 407"/>
                  <a:gd name="T98" fmla="*/ 211 w 380"/>
                  <a:gd name="T99" fmla="*/ 382 h 407"/>
                  <a:gd name="T100" fmla="*/ 169 w 380"/>
                  <a:gd name="T101" fmla="*/ 388 h 407"/>
                  <a:gd name="T102" fmla="*/ 145 w 380"/>
                  <a:gd name="T103" fmla="*/ 370 h 407"/>
                  <a:gd name="T104" fmla="*/ 145 w 380"/>
                  <a:gd name="T105" fmla="*/ 351 h 407"/>
                  <a:gd name="T106" fmla="*/ 133 w 380"/>
                  <a:gd name="T107" fmla="*/ 339 h 4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0"/>
                  <a:gd name="T163" fmla="*/ 0 h 407"/>
                  <a:gd name="T164" fmla="*/ 380 w 380"/>
                  <a:gd name="T165" fmla="*/ 407 h 4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0" h="407">
                    <a:moveTo>
                      <a:pt x="121" y="339"/>
                    </a:moveTo>
                    <a:lnTo>
                      <a:pt x="115" y="339"/>
                    </a:lnTo>
                    <a:lnTo>
                      <a:pt x="109" y="339"/>
                    </a:lnTo>
                    <a:lnTo>
                      <a:pt x="103" y="345"/>
                    </a:lnTo>
                    <a:lnTo>
                      <a:pt x="97" y="345"/>
                    </a:lnTo>
                    <a:lnTo>
                      <a:pt x="90" y="345"/>
                    </a:lnTo>
                    <a:lnTo>
                      <a:pt x="90" y="339"/>
                    </a:lnTo>
                    <a:lnTo>
                      <a:pt x="84" y="333"/>
                    </a:lnTo>
                    <a:lnTo>
                      <a:pt x="84" y="327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78" y="308"/>
                    </a:lnTo>
                    <a:lnTo>
                      <a:pt x="72" y="296"/>
                    </a:lnTo>
                    <a:lnTo>
                      <a:pt x="66" y="290"/>
                    </a:lnTo>
                    <a:lnTo>
                      <a:pt x="60" y="290"/>
                    </a:lnTo>
                    <a:lnTo>
                      <a:pt x="48" y="296"/>
                    </a:lnTo>
                    <a:lnTo>
                      <a:pt x="42" y="296"/>
                    </a:lnTo>
                    <a:lnTo>
                      <a:pt x="48" y="290"/>
                    </a:lnTo>
                    <a:lnTo>
                      <a:pt x="54" y="290"/>
                    </a:lnTo>
                    <a:lnTo>
                      <a:pt x="60" y="284"/>
                    </a:lnTo>
                    <a:lnTo>
                      <a:pt x="66" y="277"/>
                    </a:lnTo>
                    <a:lnTo>
                      <a:pt x="60" y="265"/>
                    </a:lnTo>
                    <a:lnTo>
                      <a:pt x="60" y="259"/>
                    </a:lnTo>
                    <a:lnTo>
                      <a:pt x="54" y="259"/>
                    </a:lnTo>
                    <a:lnTo>
                      <a:pt x="54" y="253"/>
                    </a:lnTo>
                    <a:lnTo>
                      <a:pt x="54" y="247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34"/>
                    </a:lnTo>
                    <a:lnTo>
                      <a:pt x="30" y="228"/>
                    </a:lnTo>
                    <a:lnTo>
                      <a:pt x="30" y="222"/>
                    </a:lnTo>
                    <a:lnTo>
                      <a:pt x="18" y="228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6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0" y="197"/>
                    </a:lnTo>
                    <a:lnTo>
                      <a:pt x="6" y="191"/>
                    </a:lnTo>
                    <a:lnTo>
                      <a:pt x="18" y="185"/>
                    </a:lnTo>
                    <a:lnTo>
                      <a:pt x="24" y="179"/>
                    </a:lnTo>
                    <a:lnTo>
                      <a:pt x="30" y="179"/>
                    </a:lnTo>
                    <a:lnTo>
                      <a:pt x="30" y="173"/>
                    </a:lnTo>
                    <a:lnTo>
                      <a:pt x="36" y="173"/>
                    </a:lnTo>
                    <a:lnTo>
                      <a:pt x="48" y="160"/>
                    </a:lnTo>
                    <a:lnTo>
                      <a:pt x="48" y="154"/>
                    </a:lnTo>
                    <a:lnTo>
                      <a:pt x="48" y="148"/>
                    </a:lnTo>
                    <a:lnTo>
                      <a:pt x="48" y="142"/>
                    </a:lnTo>
                    <a:lnTo>
                      <a:pt x="48" y="136"/>
                    </a:lnTo>
                    <a:lnTo>
                      <a:pt x="48" y="130"/>
                    </a:lnTo>
                    <a:lnTo>
                      <a:pt x="54" y="130"/>
                    </a:lnTo>
                    <a:lnTo>
                      <a:pt x="60" y="124"/>
                    </a:lnTo>
                    <a:lnTo>
                      <a:pt x="72" y="111"/>
                    </a:lnTo>
                    <a:lnTo>
                      <a:pt x="78" y="105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97" y="105"/>
                    </a:lnTo>
                    <a:lnTo>
                      <a:pt x="103" y="105"/>
                    </a:lnTo>
                    <a:lnTo>
                      <a:pt x="121" y="111"/>
                    </a:lnTo>
                    <a:lnTo>
                      <a:pt x="139" y="105"/>
                    </a:lnTo>
                    <a:lnTo>
                      <a:pt x="151" y="105"/>
                    </a:lnTo>
                    <a:lnTo>
                      <a:pt x="157" y="105"/>
                    </a:lnTo>
                    <a:lnTo>
                      <a:pt x="163" y="105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93" y="105"/>
                    </a:lnTo>
                    <a:lnTo>
                      <a:pt x="193" y="93"/>
                    </a:lnTo>
                    <a:lnTo>
                      <a:pt x="193" y="87"/>
                    </a:lnTo>
                    <a:lnTo>
                      <a:pt x="193" y="50"/>
                    </a:lnTo>
                    <a:lnTo>
                      <a:pt x="193" y="44"/>
                    </a:lnTo>
                    <a:lnTo>
                      <a:pt x="199" y="37"/>
                    </a:lnTo>
                    <a:lnTo>
                      <a:pt x="205" y="37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1" y="25"/>
                    </a:lnTo>
                    <a:lnTo>
                      <a:pt x="217" y="25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29" y="13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1" y="13"/>
                    </a:lnTo>
                    <a:lnTo>
                      <a:pt x="247" y="13"/>
                    </a:lnTo>
                    <a:lnTo>
                      <a:pt x="247" y="7"/>
                    </a:lnTo>
                    <a:lnTo>
                      <a:pt x="253" y="0"/>
                    </a:lnTo>
                    <a:lnTo>
                      <a:pt x="253" y="7"/>
                    </a:lnTo>
                    <a:lnTo>
                      <a:pt x="260" y="7"/>
                    </a:lnTo>
                    <a:lnTo>
                      <a:pt x="260" y="13"/>
                    </a:lnTo>
                    <a:lnTo>
                      <a:pt x="253" y="13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53" y="37"/>
                    </a:lnTo>
                    <a:lnTo>
                      <a:pt x="253" y="44"/>
                    </a:lnTo>
                    <a:lnTo>
                      <a:pt x="253" y="50"/>
                    </a:lnTo>
                    <a:lnTo>
                      <a:pt x="260" y="50"/>
                    </a:lnTo>
                    <a:lnTo>
                      <a:pt x="260" y="56"/>
                    </a:lnTo>
                    <a:lnTo>
                      <a:pt x="266" y="56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2" y="68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90" y="87"/>
                    </a:lnTo>
                    <a:lnTo>
                      <a:pt x="296" y="87"/>
                    </a:lnTo>
                    <a:lnTo>
                      <a:pt x="302" y="8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14" y="99"/>
                    </a:lnTo>
                    <a:lnTo>
                      <a:pt x="320" y="105"/>
                    </a:lnTo>
                    <a:lnTo>
                      <a:pt x="320" y="99"/>
                    </a:lnTo>
                    <a:lnTo>
                      <a:pt x="320" y="105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32" y="117"/>
                    </a:lnTo>
                    <a:lnTo>
                      <a:pt x="332" y="124"/>
                    </a:lnTo>
                    <a:lnTo>
                      <a:pt x="338" y="124"/>
                    </a:lnTo>
                    <a:lnTo>
                      <a:pt x="344" y="124"/>
                    </a:lnTo>
                    <a:lnTo>
                      <a:pt x="344" y="130"/>
                    </a:lnTo>
                    <a:lnTo>
                      <a:pt x="350" y="130"/>
                    </a:lnTo>
                    <a:lnTo>
                      <a:pt x="356" y="130"/>
                    </a:lnTo>
                    <a:lnTo>
                      <a:pt x="356" y="136"/>
                    </a:lnTo>
                    <a:lnTo>
                      <a:pt x="350" y="136"/>
                    </a:lnTo>
                    <a:lnTo>
                      <a:pt x="350" y="142"/>
                    </a:lnTo>
                    <a:lnTo>
                      <a:pt x="344" y="142"/>
                    </a:lnTo>
                    <a:lnTo>
                      <a:pt x="332" y="142"/>
                    </a:lnTo>
                    <a:lnTo>
                      <a:pt x="314" y="130"/>
                    </a:lnTo>
                    <a:lnTo>
                      <a:pt x="314" y="124"/>
                    </a:lnTo>
                    <a:lnTo>
                      <a:pt x="314" y="117"/>
                    </a:lnTo>
                    <a:lnTo>
                      <a:pt x="308" y="117"/>
                    </a:lnTo>
                    <a:lnTo>
                      <a:pt x="302" y="117"/>
                    </a:lnTo>
                    <a:lnTo>
                      <a:pt x="302" y="130"/>
                    </a:lnTo>
                    <a:lnTo>
                      <a:pt x="302" y="142"/>
                    </a:lnTo>
                    <a:lnTo>
                      <a:pt x="302" y="160"/>
                    </a:lnTo>
                    <a:lnTo>
                      <a:pt x="302" y="191"/>
                    </a:lnTo>
                    <a:lnTo>
                      <a:pt x="296" y="197"/>
                    </a:lnTo>
                    <a:lnTo>
                      <a:pt x="296" y="204"/>
                    </a:lnTo>
                    <a:lnTo>
                      <a:pt x="302" y="216"/>
                    </a:lnTo>
                    <a:lnTo>
                      <a:pt x="302" y="222"/>
                    </a:lnTo>
                    <a:lnTo>
                      <a:pt x="302" y="234"/>
                    </a:lnTo>
                    <a:lnTo>
                      <a:pt x="302" y="240"/>
                    </a:lnTo>
                    <a:lnTo>
                      <a:pt x="308" y="247"/>
                    </a:lnTo>
                    <a:lnTo>
                      <a:pt x="308" y="253"/>
                    </a:lnTo>
                    <a:lnTo>
                      <a:pt x="314" y="253"/>
                    </a:lnTo>
                    <a:lnTo>
                      <a:pt x="320" y="253"/>
                    </a:lnTo>
                    <a:lnTo>
                      <a:pt x="326" y="253"/>
                    </a:lnTo>
                    <a:lnTo>
                      <a:pt x="332" y="253"/>
                    </a:lnTo>
                    <a:lnTo>
                      <a:pt x="332" y="259"/>
                    </a:lnTo>
                    <a:lnTo>
                      <a:pt x="326" y="265"/>
                    </a:lnTo>
                    <a:lnTo>
                      <a:pt x="320" y="271"/>
                    </a:lnTo>
                    <a:lnTo>
                      <a:pt x="326" y="277"/>
                    </a:lnTo>
                    <a:lnTo>
                      <a:pt x="326" y="284"/>
                    </a:lnTo>
                    <a:lnTo>
                      <a:pt x="326" y="290"/>
                    </a:lnTo>
                    <a:lnTo>
                      <a:pt x="332" y="290"/>
                    </a:lnTo>
                    <a:lnTo>
                      <a:pt x="344" y="290"/>
                    </a:lnTo>
                    <a:lnTo>
                      <a:pt x="350" y="290"/>
                    </a:lnTo>
                    <a:lnTo>
                      <a:pt x="350" y="296"/>
                    </a:lnTo>
                    <a:lnTo>
                      <a:pt x="356" y="302"/>
                    </a:lnTo>
                    <a:lnTo>
                      <a:pt x="368" y="320"/>
                    </a:lnTo>
                    <a:lnTo>
                      <a:pt x="374" y="327"/>
                    </a:lnTo>
                    <a:lnTo>
                      <a:pt x="380" y="333"/>
                    </a:lnTo>
                    <a:lnTo>
                      <a:pt x="374" y="339"/>
                    </a:lnTo>
                    <a:lnTo>
                      <a:pt x="356" y="345"/>
                    </a:lnTo>
                    <a:lnTo>
                      <a:pt x="350" y="351"/>
                    </a:lnTo>
                    <a:lnTo>
                      <a:pt x="350" y="357"/>
                    </a:lnTo>
                    <a:lnTo>
                      <a:pt x="350" y="370"/>
                    </a:lnTo>
                    <a:lnTo>
                      <a:pt x="344" y="370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20" y="376"/>
                    </a:lnTo>
                    <a:lnTo>
                      <a:pt x="314" y="376"/>
                    </a:lnTo>
                    <a:lnTo>
                      <a:pt x="302" y="382"/>
                    </a:lnTo>
                    <a:lnTo>
                      <a:pt x="302" y="376"/>
                    </a:lnTo>
                    <a:lnTo>
                      <a:pt x="302" y="370"/>
                    </a:lnTo>
                    <a:lnTo>
                      <a:pt x="296" y="370"/>
                    </a:lnTo>
                    <a:lnTo>
                      <a:pt x="296" y="364"/>
                    </a:lnTo>
                    <a:lnTo>
                      <a:pt x="290" y="364"/>
                    </a:lnTo>
                    <a:lnTo>
                      <a:pt x="284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66" y="364"/>
                    </a:lnTo>
                    <a:lnTo>
                      <a:pt x="266" y="357"/>
                    </a:lnTo>
                    <a:lnTo>
                      <a:pt x="266" y="351"/>
                    </a:lnTo>
                    <a:lnTo>
                      <a:pt x="247" y="357"/>
                    </a:lnTo>
                    <a:lnTo>
                      <a:pt x="235" y="351"/>
                    </a:lnTo>
                    <a:lnTo>
                      <a:pt x="229" y="364"/>
                    </a:lnTo>
                    <a:lnTo>
                      <a:pt x="217" y="370"/>
                    </a:lnTo>
                    <a:lnTo>
                      <a:pt x="217" y="376"/>
                    </a:lnTo>
                    <a:lnTo>
                      <a:pt x="217" y="382"/>
                    </a:lnTo>
                    <a:lnTo>
                      <a:pt x="211" y="382"/>
                    </a:lnTo>
                    <a:lnTo>
                      <a:pt x="205" y="388"/>
                    </a:lnTo>
                    <a:lnTo>
                      <a:pt x="181" y="407"/>
                    </a:lnTo>
                    <a:lnTo>
                      <a:pt x="175" y="400"/>
                    </a:lnTo>
                    <a:lnTo>
                      <a:pt x="169" y="388"/>
                    </a:lnTo>
                    <a:lnTo>
                      <a:pt x="163" y="382"/>
                    </a:lnTo>
                    <a:lnTo>
                      <a:pt x="157" y="376"/>
                    </a:lnTo>
                    <a:lnTo>
                      <a:pt x="151" y="376"/>
                    </a:lnTo>
                    <a:lnTo>
                      <a:pt x="145" y="370"/>
                    </a:lnTo>
                    <a:lnTo>
                      <a:pt x="139" y="370"/>
                    </a:lnTo>
                    <a:lnTo>
                      <a:pt x="139" y="364"/>
                    </a:lnTo>
                    <a:lnTo>
                      <a:pt x="139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39" y="339"/>
                    </a:lnTo>
                    <a:lnTo>
                      <a:pt x="133" y="339"/>
                    </a:lnTo>
                    <a:lnTo>
                      <a:pt x="127" y="333"/>
                    </a:lnTo>
                    <a:lnTo>
                      <a:pt x="121" y="333"/>
                    </a:lnTo>
                    <a:lnTo>
                      <a:pt x="121" y="33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7" name="Freeform 364"/>
              <p:cNvSpPr>
                <a:spLocks/>
              </p:cNvSpPr>
              <p:nvPr/>
            </p:nvSpPr>
            <p:spPr bwMode="auto">
              <a:xfrm>
                <a:off x="64" y="3146"/>
                <a:ext cx="658" cy="689"/>
              </a:xfrm>
              <a:custGeom>
                <a:avLst/>
                <a:gdLst>
                  <a:gd name="T0" fmla="*/ 580 w 658"/>
                  <a:gd name="T1" fmla="*/ 320 h 689"/>
                  <a:gd name="T2" fmla="*/ 622 w 658"/>
                  <a:gd name="T3" fmla="*/ 314 h 689"/>
                  <a:gd name="T4" fmla="*/ 634 w 658"/>
                  <a:gd name="T5" fmla="*/ 351 h 689"/>
                  <a:gd name="T6" fmla="*/ 640 w 658"/>
                  <a:gd name="T7" fmla="*/ 412 h 689"/>
                  <a:gd name="T8" fmla="*/ 604 w 658"/>
                  <a:gd name="T9" fmla="*/ 462 h 689"/>
                  <a:gd name="T10" fmla="*/ 567 w 658"/>
                  <a:gd name="T11" fmla="*/ 498 h 689"/>
                  <a:gd name="T12" fmla="*/ 531 w 658"/>
                  <a:gd name="T13" fmla="*/ 517 h 689"/>
                  <a:gd name="T14" fmla="*/ 501 w 658"/>
                  <a:gd name="T15" fmla="*/ 542 h 689"/>
                  <a:gd name="T16" fmla="*/ 477 w 658"/>
                  <a:gd name="T17" fmla="*/ 566 h 689"/>
                  <a:gd name="T18" fmla="*/ 465 w 658"/>
                  <a:gd name="T19" fmla="*/ 535 h 689"/>
                  <a:gd name="T20" fmla="*/ 447 w 658"/>
                  <a:gd name="T21" fmla="*/ 572 h 689"/>
                  <a:gd name="T22" fmla="*/ 429 w 658"/>
                  <a:gd name="T23" fmla="*/ 566 h 689"/>
                  <a:gd name="T24" fmla="*/ 423 w 658"/>
                  <a:gd name="T25" fmla="*/ 542 h 689"/>
                  <a:gd name="T26" fmla="*/ 417 w 658"/>
                  <a:gd name="T27" fmla="*/ 523 h 689"/>
                  <a:gd name="T28" fmla="*/ 423 w 658"/>
                  <a:gd name="T29" fmla="*/ 480 h 689"/>
                  <a:gd name="T30" fmla="*/ 392 w 658"/>
                  <a:gd name="T31" fmla="*/ 498 h 689"/>
                  <a:gd name="T32" fmla="*/ 380 w 658"/>
                  <a:gd name="T33" fmla="*/ 535 h 689"/>
                  <a:gd name="T34" fmla="*/ 356 w 658"/>
                  <a:gd name="T35" fmla="*/ 529 h 689"/>
                  <a:gd name="T36" fmla="*/ 344 w 658"/>
                  <a:gd name="T37" fmla="*/ 566 h 689"/>
                  <a:gd name="T38" fmla="*/ 326 w 658"/>
                  <a:gd name="T39" fmla="*/ 597 h 689"/>
                  <a:gd name="T40" fmla="*/ 320 w 658"/>
                  <a:gd name="T41" fmla="*/ 628 h 689"/>
                  <a:gd name="T42" fmla="*/ 308 w 658"/>
                  <a:gd name="T43" fmla="*/ 665 h 689"/>
                  <a:gd name="T44" fmla="*/ 302 w 658"/>
                  <a:gd name="T45" fmla="*/ 683 h 689"/>
                  <a:gd name="T46" fmla="*/ 266 w 658"/>
                  <a:gd name="T47" fmla="*/ 683 h 689"/>
                  <a:gd name="T48" fmla="*/ 229 w 658"/>
                  <a:gd name="T49" fmla="*/ 671 h 689"/>
                  <a:gd name="T50" fmla="*/ 187 w 658"/>
                  <a:gd name="T51" fmla="*/ 658 h 689"/>
                  <a:gd name="T52" fmla="*/ 133 w 658"/>
                  <a:gd name="T53" fmla="*/ 646 h 689"/>
                  <a:gd name="T54" fmla="*/ 97 w 658"/>
                  <a:gd name="T55" fmla="*/ 628 h 689"/>
                  <a:gd name="T56" fmla="*/ 48 w 658"/>
                  <a:gd name="T57" fmla="*/ 597 h 689"/>
                  <a:gd name="T58" fmla="*/ 18 w 658"/>
                  <a:gd name="T59" fmla="*/ 554 h 689"/>
                  <a:gd name="T60" fmla="*/ 42 w 658"/>
                  <a:gd name="T61" fmla="*/ 523 h 689"/>
                  <a:gd name="T62" fmla="*/ 72 w 658"/>
                  <a:gd name="T63" fmla="*/ 505 h 689"/>
                  <a:gd name="T64" fmla="*/ 97 w 658"/>
                  <a:gd name="T65" fmla="*/ 480 h 689"/>
                  <a:gd name="T66" fmla="*/ 139 w 658"/>
                  <a:gd name="T67" fmla="*/ 486 h 689"/>
                  <a:gd name="T68" fmla="*/ 169 w 658"/>
                  <a:gd name="T69" fmla="*/ 474 h 689"/>
                  <a:gd name="T70" fmla="*/ 193 w 658"/>
                  <a:gd name="T71" fmla="*/ 474 h 689"/>
                  <a:gd name="T72" fmla="*/ 235 w 658"/>
                  <a:gd name="T73" fmla="*/ 480 h 689"/>
                  <a:gd name="T74" fmla="*/ 272 w 658"/>
                  <a:gd name="T75" fmla="*/ 480 h 689"/>
                  <a:gd name="T76" fmla="*/ 302 w 658"/>
                  <a:gd name="T77" fmla="*/ 462 h 689"/>
                  <a:gd name="T78" fmla="*/ 320 w 658"/>
                  <a:gd name="T79" fmla="*/ 431 h 689"/>
                  <a:gd name="T80" fmla="*/ 320 w 658"/>
                  <a:gd name="T81" fmla="*/ 400 h 689"/>
                  <a:gd name="T82" fmla="*/ 332 w 658"/>
                  <a:gd name="T83" fmla="*/ 357 h 689"/>
                  <a:gd name="T84" fmla="*/ 344 w 658"/>
                  <a:gd name="T85" fmla="*/ 332 h 689"/>
                  <a:gd name="T86" fmla="*/ 374 w 658"/>
                  <a:gd name="T87" fmla="*/ 314 h 689"/>
                  <a:gd name="T88" fmla="*/ 374 w 658"/>
                  <a:gd name="T89" fmla="*/ 283 h 689"/>
                  <a:gd name="T90" fmla="*/ 411 w 658"/>
                  <a:gd name="T91" fmla="*/ 259 h 689"/>
                  <a:gd name="T92" fmla="*/ 417 w 658"/>
                  <a:gd name="T93" fmla="*/ 215 h 689"/>
                  <a:gd name="T94" fmla="*/ 417 w 658"/>
                  <a:gd name="T95" fmla="*/ 160 h 689"/>
                  <a:gd name="T96" fmla="*/ 392 w 658"/>
                  <a:gd name="T97" fmla="*/ 135 h 689"/>
                  <a:gd name="T98" fmla="*/ 398 w 658"/>
                  <a:gd name="T99" fmla="*/ 105 h 689"/>
                  <a:gd name="T100" fmla="*/ 417 w 658"/>
                  <a:gd name="T101" fmla="*/ 80 h 689"/>
                  <a:gd name="T102" fmla="*/ 495 w 658"/>
                  <a:gd name="T103" fmla="*/ 49 h 689"/>
                  <a:gd name="T104" fmla="*/ 507 w 658"/>
                  <a:gd name="T105" fmla="*/ 0 h 689"/>
                  <a:gd name="T106" fmla="*/ 555 w 658"/>
                  <a:gd name="T107" fmla="*/ 37 h 689"/>
                  <a:gd name="T108" fmla="*/ 525 w 658"/>
                  <a:gd name="T109" fmla="*/ 105 h 689"/>
                  <a:gd name="T110" fmla="*/ 507 w 658"/>
                  <a:gd name="T111" fmla="*/ 154 h 689"/>
                  <a:gd name="T112" fmla="*/ 483 w 658"/>
                  <a:gd name="T113" fmla="*/ 197 h 689"/>
                  <a:gd name="T114" fmla="*/ 519 w 658"/>
                  <a:gd name="T115" fmla="*/ 209 h 689"/>
                  <a:gd name="T116" fmla="*/ 543 w 658"/>
                  <a:gd name="T117" fmla="*/ 252 h 689"/>
                  <a:gd name="T118" fmla="*/ 549 w 658"/>
                  <a:gd name="T119" fmla="*/ 271 h 6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8"/>
                  <a:gd name="T181" fmla="*/ 0 h 689"/>
                  <a:gd name="T182" fmla="*/ 658 w 658"/>
                  <a:gd name="T183" fmla="*/ 689 h 6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8" h="689">
                    <a:moveTo>
                      <a:pt x="555" y="289"/>
                    </a:moveTo>
                    <a:lnTo>
                      <a:pt x="555" y="295"/>
                    </a:lnTo>
                    <a:lnTo>
                      <a:pt x="561" y="302"/>
                    </a:lnTo>
                    <a:lnTo>
                      <a:pt x="561" y="308"/>
                    </a:lnTo>
                    <a:lnTo>
                      <a:pt x="567" y="314"/>
                    </a:lnTo>
                    <a:lnTo>
                      <a:pt x="567" y="320"/>
                    </a:lnTo>
                    <a:lnTo>
                      <a:pt x="574" y="320"/>
                    </a:lnTo>
                    <a:lnTo>
                      <a:pt x="580" y="320"/>
                    </a:lnTo>
                    <a:lnTo>
                      <a:pt x="586" y="314"/>
                    </a:lnTo>
                    <a:lnTo>
                      <a:pt x="592" y="314"/>
                    </a:lnTo>
                    <a:lnTo>
                      <a:pt x="598" y="314"/>
                    </a:lnTo>
                    <a:lnTo>
                      <a:pt x="598" y="308"/>
                    </a:lnTo>
                    <a:lnTo>
                      <a:pt x="604" y="308"/>
                    </a:lnTo>
                    <a:lnTo>
                      <a:pt x="610" y="314"/>
                    </a:lnTo>
                    <a:lnTo>
                      <a:pt x="616" y="314"/>
                    </a:lnTo>
                    <a:lnTo>
                      <a:pt x="622" y="314"/>
                    </a:lnTo>
                    <a:lnTo>
                      <a:pt x="622" y="320"/>
                    </a:lnTo>
                    <a:lnTo>
                      <a:pt x="622" y="326"/>
                    </a:lnTo>
                    <a:lnTo>
                      <a:pt x="616" y="332"/>
                    </a:lnTo>
                    <a:lnTo>
                      <a:pt x="616" y="339"/>
                    </a:lnTo>
                    <a:lnTo>
                      <a:pt x="616" y="345"/>
                    </a:lnTo>
                    <a:lnTo>
                      <a:pt x="622" y="345"/>
                    </a:lnTo>
                    <a:lnTo>
                      <a:pt x="628" y="351"/>
                    </a:lnTo>
                    <a:lnTo>
                      <a:pt x="634" y="351"/>
                    </a:lnTo>
                    <a:lnTo>
                      <a:pt x="640" y="357"/>
                    </a:lnTo>
                    <a:lnTo>
                      <a:pt x="646" y="363"/>
                    </a:lnTo>
                    <a:lnTo>
                      <a:pt x="652" y="375"/>
                    </a:lnTo>
                    <a:lnTo>
                      <a:pt x="658" y="382"/>
                    </a:lnTo>
                    <a:lnTo>
                      <a:pt x="652" y="388"/>
                    </a:lnTo>
                    <a:lnTo>
                      <a:pt x="652" y="394"/>
                    </a:lnTo>
                    <a:lnTo>
                      <a:pt x="652" y="400"/>
                    </a:lnTo>
                    <a:lnTo>
                      <a:pt x="640" y="412"/>
                    </a:lnTo>
                    <a:lnTo>
                      <a:pt x="628" y="431"/>
                    </a:lnTo>
                    <a:lnTo>
                      <a:pt x="622" y="431"/>
                    </a:lnTo>
                    <a:lnTo>
                      <a:pt x="622" y="437"/>
                    </a:lnTo>
                    <a:lnTo>
                      <a:pt x="622" y="449"/>
                    </a:lnTo>
                    <a:lnTo>
                      <a:pt x="616" y="455"/>
                    </a:lnTo>
                    <a:lnTo>
                      <a:pt x="610" y="455"/>
                    </a:lnTo>
                    <a:lnTo>
                      <a:pt x="604" y="455"/>
                    </a:lnTo>
                    <a:lnTo>
                      <a:pt x="604" y="462"/>
                    </a:lnTo>
                    <a:lnTo>
                      <a:pt x="598" y="462"/>
                    </a:lnTo>
                    <a:lnTo>
                      <a:pt x="598" y="468"/>
                    </a:lnTo>
                    <a:lnTo>
                      <a:pt x="592" y="474"/>
                    </a:lnTo>
                    <a:lnTo>
                      <a:pt x="586" y="474"/>
                    </a:lnTo>
                    <a:lnTo>
                      <a:pt x="586" y="480"/>
                    </a:lnTo>
                    <a:lnTo>
                      <a:pt x="580" y="486"/>
                    </a:lnTo>
                    <a:lnTo>
                      <a:pt x="574" y="492"/>
                    </a:lnTo>
                    <a:lnTo>
                      <a:pt x="567" y="498"/>
                    </a:lnTo>
                    <a:lnTo>
                      <a:pt x="561" y="498"/>
                    </a:lnTo>
                    <a:lnTo>
                      <a:pt x="561" y="505"/>
                    </a:lnTo>
                    <a:lnTo>
                      <a:pt x="555" y="505"/>
                    </a:lnTo>
                    <a:lnTo>
                      <a:pt x="555" y="511"/>
                    </a:lnTo>
                    <a:lnTo>
                      <a:pt x="549" y="511"/>
                    </a:lnTo>
                    <a:lnTo>
                      <a:pt x="543" y="511"/>
                    </a:lnTo>
                    <a:lnTo>
                      <a:pt x="537" y="511"/>
                    </a:lnTo>
                    <a:lnTo>
                      <a:pt x="531" y="517"/>
                    </a:lnTo>
                    <a:lnTo>
                      <a:pt x="525" y="523"/>
                    </a:lnTo>
                    <a:lnTo>
                      <a:pt x="525" y="529"/>
                    </a:lnTo>
                    <a:lnTo>
                      <a:pt x="519" y="529"/>
                    </a:lnTo>
                    <a:lnTo>
                      <a:pt x="519" y="535"/>
                    </a:lnTo>
                    <a:lnTo>
                      <a:pt x="513" y="535"/>
                    </a:lnTo>
                    <a:lnTo>
                      <a:pt x="513" y="542"/>
                    </a:lnTo>
                    <a:lnTo>
                      <a:pt x="507" y="542"/>
                    </a:lnTo>
                    <a:lnTo>
                      <a:pt x="501" y="542"/>
                    </a:lnTo>
                    <a:lnTo>
                      <a:pt x="495" y="542"/>
                    </a:lnTo>
                    <a:lnTo>
                      <a:pt x="489" y="542"/>
                    </a:lnTo>
                    <a:lnTo>
                      <a:pt x="489" y="548"/>
                    </a:lnTo>
                    <a:lnTo>
                      <a:pt x="489" y="554"/>
                    </a:lnTo>
                    <a:lnTo>
                      <a:pt x="489" y="560"/>
                    </a:lnTo>
                    <a:lnTo>
                      <a:pt x="483" y="560"/>
                    </a:lnTo>
                    <a:lnTo>
                      <a:pt x="477" y="560"/>
                    </a:lnTo>
                    <a:lnTo>
                      <a:pt x="477" y="566"/>
                    </a:lnTo>
                    <a:lnTo>
                      <a:pt x="477" y="560"/>
                    </a:lnTo>
                    <a:lnTo>
                      <a:pt x="471" y="560"/>
                    </a:lnTo>
                    <a:lnTo>
                      <a:pt x="471" y="554"/>
                    </a:lnTo>
                    <a:lnTo>
                      <a:pt x="471" y="548"/>
                    </a:lnTo>
                    <a:lnTo>
                      <a:pt x="471" y="542"/>
                    </a:lnTo>
                    <a:lnTo>
                      <a:pt x="477" y="542"/>
                    </a:lnTo>
                    <a:lnTo>
                      <a:pt x="477" y="535"/>
                    </a:lnTo>
                    <a:lnTo>
                      <a:pt x="465" y="535"/>
                    </a:lnTo>
                    <a:lnTo>
                      <a:pt x="459" y="542"/>
                    </a:lnTo>
                    <a:lnTo>
                      <a:pt x="459" y="548"/>
                    </a:lnTo>
                    <a:lnTo>
                      <a:pt x="459" y="554"/>
                    </a:lnTo>
                    <a:lnTo>
                      <a:pt x="453" y="554"/>
                    </a:lnTo>
                    <a:lnTo>
                      <a:pt x="453" y="560"/>
                    </a:lnTo>
                    <a:lnTo>
                      <a:pt x="453" y="566"/>
                    </a:lnTo>
                    <a:lnTo>
                      <a:pt x="447" y="566"/>
                    </a:lnTo>
                    <a:lnTo>
                      <a:pt x="447" y="572"/>
                    </a:lnTo>
                    <a:lnTo>
                      <a:pt x="441" y="572"/>
                    </a:lnTo>
                    <a:lnTo>
                      <a:pt x="441" y="578"/>
                    </a:lnTo>
                    <a:lnTo>
                      <a:pt x="435" y="578"/>
                    </a:lnTo>
                    <a:lnTo>
                      <a:pt x="435" y="585"/>
                    </a:lnTo>
                    <a:lnTo>
                      <a:pt x="435" y="578"/>
                    </a:lnTo>
                    <a:lnTo>
                      <a:pt x="435" y="572"/>
                    </a:lnTo>
                    <a:lnTo>
                      <a:pt x="435" y="566"/>
                    </a:lnTo>
                    <a:lnTo>
                      <a:pt x="429" y="566"/>
                    </a:lnTo>
                    <a:lnTo>
                      <a:pt x="429" y="560"/>
                    </a:lnTo>
                    <a:lnTo>
                      <a:pt x="429" y="554"/>
                    </a:lnTo>
                    <a:lnTo>
                      <a:pt x="429" y="548"/>
                    </a:lnTo>
                    <a:lnTo>
                      <a:pt x="429" y="542"/>
                    </a:lnTo>
                    <a:lnTo>
                      <a:pt x="435" y="542"/>
                    </a:lnTo>
                    <a:lnTo>
                      <a:pt x="435" y="535"/>
                    </a:lnTo>
                    <a:lnTo>
                      <a:pt x="429" y="535"/>
                    </a:lnTo>
                    <a:lnTo>
                      <a:pt x="423" y="542"/>
                    </a:lnTo>
                    <a:lnTo>
                      <a:pt x="417" y="548"/>
                    </a:lnTo>
                    <a:lnTo>
                      <a:pt x="417" y="554"/>
                    </a:lnTo>
                    <a:lnTo>
                      <a:pt x="411" y="554"/>
                    </a:lnTo>
                    <a:lnTo>
                      <a:pt x="411" y="548"/>
                    </a:lnTo>
                    <a:lnTo>
                      <a:pt x="411" y="542"/>
                    </a:lnTo>
                    <a:lnTo>
                      <a:pt x="411" y="535"/>
                    </a:lnTo>
                    <a:lnTo>
                      <a:pt x="417" y="529"/>
                    </a:lnTo>
                    <a:lnTo>
                      <a:pt x="417" y="523"/>
                    </a:lnTo>
                    <a:lnTo>
                      <a:pt x="417" y="517"/>
                    </a:lnTo>
                    <a:lnTo>
                      <a:pt x="417" y="511"/>
                    </a:lnTo>
                    <a:lnTo>
                      <a:pt x="423" y="511"/>
                    </a:lnTo>
                    <a:lnTo>
                      <a:pt x="423" y="505"/>
                    </a:lnTo>
                    <a:lnTo>
                      <a:pt x="423" y="498"/>
                    </a:lnTo>
                    <a:lnTo>
                      <a:pt x="423" y="492"/>
                    </a:lnTo>
                    <a:lnTo>
                      <a:pt x="423" y="486"/>
                    </a:lnTo>
                    <a:lnTo>
                      <a:pt x="423" y="480"/>
                    </a:lnTo>
                    <a:lnTo>
                      <a:pt x="417" y="480"/>
                    </a:lnTo>
                    <a:lnTo>
                      <a:pt x="417" y="486"/>
                    </a:lnTo>
                    <a:lnTo>
                      <a:pt x="411" y="486"/>
                    </a:lnTo>
                    <a:lnTo>
                      <a:pt x="405" y="486"/>
                    </a:lnTo>
                    <a:lnTo>
                      <a:pt x="405" y="492"/>
                    </a:lnTo>
                    <a:lnTo>
                      <a:pt x="398" y="492"/>
                    </a:lnTo>
                    <a:lnTo>
                      <a:pt x="398" y="498"/>
                    </a:lnTo>
                    <a:lnTo>
                      <a:pt x="392" y="498"/>
                    </a:lnTo>
                    <a:lnTo>
                      <a:pt x="392" y="505"/>
                    </a:lnTo>
                    <a:lnTo>
                      <a:pt x="386" y="505"/>
                    </a:lnTo>
                    <a:lnTo>
                      <a:pt x="386" y="511"/>
                    </a:lnTo>
                    <a:lnTo>
                      <a:pt x="386" y="517"/>
                    </a:lnTo>
                    <a:lnTo>
                      <a:pt x="386" y="523"/>
                    </a:lnTo>
                    <a:lnTo>
                      <a:pt x="380" y="523"/>
                    </a:lnTo>
                    <a:lnTo>
                      <a:pt x="380" y="529"/>
                    </a:lnTo>
                    <a:lnTo>
                      <a:pt x="380" y="535"/>
                    </a:lnTo>
                    <a:lnTo>
                      <a:pt x="374" y="529"/>
                    </a:lnTo>
                    <a:lnTo>
                      <a:pt x="368" y="529"/>
                    </a:lnTo>
                    <a:lnTo>
                      <a:pt x="368" y="523"/>
                    </a:lnTo>
                    <a:lnTo>
                      <a:pt x="368" y="517"/>
                    </a:lnTo>
                    <a:lnTo>
                      <a:pt x="362" y="517"/>
                    </a:lnTo>
                    <a:lnTo>
                      <a:pt x="362" y="523"/>
                    </a:lnTo>
                    <a:lnTo>
                      <a:pt x="362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56" y="542"/>
                    </a:lnTo>
                    <a:lnTo>
                      <a:pt x="350" y="542"/>
                    </a:lnTo>
                    <a:lnTo>
                      <a:pt x="350" y="548"/>
                    </a:lnTo>
                    <a:lnTo>
                      <a:pt x="350" y="554"/>
                    </a:lnTo>
                    <a:lnTo>
                      <a:pt x="350" y="560"/>
                    </a:lnTo>
                    <a:lnTo>
                      <a:pt x="344" y="560"/>
                    </a:lnTo>
                    <a:lnTo>
                      <a:pt x="344" y="566"/>
                    </a:lnTo>
                    <a:lnTo>
                      <a:pt x="344" y="572"/>
                    </a:lnTo>
                    <a:lnTo>
                      <a:pt x="344" y="578"/>
                    </a:lnTo>
                    <a:lnTo>
                      <a:pt x="344" y="585"/>
                    </a:lnTo>
                    <a:lnTo>
                      <a:pt x="344" y="591"/>
                    </a:lnTo>
                    <a:lnTo>
                      <a:pt x="344" y="597"/>
                    </a:lnTo>
                    <a:lnTo>
                      <a:pt x="344" y="603"/>
                    </a:lnTo>
                    <a:lnTo>
                      <a:pt x="338" y="597"/>
                    </a:lnTo>
                    <a:lnTo>
                      <a:pt x="326" y="597"/>
                    </a:lnTo>
                    <a:lnTo>
                      <a:pt x="320" y="597"/>
                    </a:lnTo>
                    <a:lnTo>
                      <a:pt x="320" y="603"/>
                    </a:lnTo>
                    <a:lnTo>
                      <a:pt x="320" y="609"/>
                    </a:lnTo>
                    <a:lnTo>
                      <a:pt x="314" y="609"/>
                    </a:lnTo>
                    <a:lnTo>
                      <a:pt x="314" y="615"/>
                    </a:lnTo>
                    <a:lnTo>
                      <a:pt x="320" y="615"/>
                    </a:lnTo>
                    <a:lnTo>
                      <a:pt x="320" y="622"/>
                    </a:lnTo>
                    <a:lnTo>
                      <a:pt x="320" y="628"/>
                    </a:lnTo>
                    <a:lnTo>
                      <a:pt x="320" y="634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14" y="646"/>
                    </a:lnTo>
                    <a:lnTo>
                      <a:pt x="314" y="652"/>
                    </a:lnTo>
                    <a:lnTo>
                      <a:pt x="308" y="652"/>
                    </a:lnTo>
                    <a:lnTo>
                      <a:pt x="308" y="658"/>
                    </a:lnTo>
                    <a:lnTo>
                      <a:pt x="308" y="665"/>
                    </a:lnTo>
                    <a:lnTo>
                      <a:pt x="302" y="665"/>
                    </a:lnTo>
                    <a:lnTo>
                      <a:pt x="302" y="671"/>
                    </a:lnTo>
                    <a:lnTo>
                      <a:pt x="308" y="671"/>
                    </a:lnTo>
                    <a:lnTo>
                      <a:pt x="302" y="671"/>
                    </a:lnTo>
                    <a:lnTo>
                      <a:pt x="302" y="677"/>
                    </a:lnTo>
                    <a:lnTo>
                      <a:pt x="308" y="677"/>
                    </a:lnTo>
                    <a:lnTo>
                      <a:pt x="302" y="677"/>
                    </a:lnTo>
                    <a:lnTo>
                      <a:pt x="302" y="683"/>
                    </a:lnTo>
                    <a:lnTo>
                      <a:pt x="302" y="689"/>
                    </a:lnTo>
                    <a:lnTo>
                      <a:pt x="296" y="689"/>
                    </a:lnTo>
                    <a:lnTo>
                      <a:pt x="290" y="689"/>
                    </a:lnTo>
                    <a:lnTo>
                      <a:pt x="284" y="689"/>
                    </a:lnTo>
                    <a:lnTo>
                      <a:pt x="278" y="689"/>
                    </a:lnTo>
                    <a:lnTo>
                      <a:pt x="272" y="689"/>
                    </a:lnTo>
                    <a:lnTo>
                      <a:pt x="272" y="683"/>
                    </a:lnTo>
                    <a:lnTo>
                      <a:pt x="266" y="683"/>
                    </a:lnTo>
                    <a:lnTo>
                      <a:pt x="260" y="683"/>
                    </a:lnTo>
                    <a:lnTo>
                      <a:pt x="254" y="683"/>
                    </a:lnTo>
                    <a:lnTo>
                      <a:pt x="254" y="677"/>
                    </a:lnTo>
                    <a:lnTo>
                      <a:pt x="248" y="677"/>
                    </a:lnTo>
                    <a:lnTo>
                      <a:pt x="242" y="677"/>
                    </a:lnTo>
                    <a:lnTo>
                      <a:pt x="242" y="671"/>
                    </a:lnTo>
                    <a:lnTo>
                      <a:pt x="235" y="671"/>
                    </a:lnTo>
                    <a:lnTo>
                      <a:pt x="229" y="671"/>
                    </a:lnTo>
                    <a:lnTo>
                      <a:pt x="229" y="677"/>
                    </a:lnTo>
                    <a:lnTo>
                      <a:pt x="223" y="677"/>
                    </a:lnTo>
                    <a:lnTo>
                      <a:pt x="217" y="671"/>
                    </a:lnTo>
                    <a:lnTo>
                      <a:pt x="211" y="671"/>
                    </a:lnTo>
                    <a:lnTo>
                      <a:pt x="205" y="665"/>
                    </a:lnTo>
                    <a:lnTo>
                      <a:pt x="199" y="658"/>
                    </a:lnTo>
                    <a:lnTo>
                      <a:pt x="193" y="658"/>
                    </a:lnTo>
                    <a:lnTo>
                      <a:pt x="187" y="658"/>
                    </a:lnTo>
                    <a:lnTo>
                      <a:pt x="181" y="658"/>
                    </a:lnTo>
                    <a:lnTo>
                      <a:pt x="175" y="658"/>
                    </a:lnTo>
                    <a:lnTo>
                      <a:pt x="169" y="658"/>
                    </a:lnTo>
                    <a:lnTo>
                      <a:pt x="157" y="652"/>
                    </a:lnTo>
                    <a:lnTo>
                      <a:pt x="151" y="652"/>
                    </a:lnTo>
                    <a:lnTo>
                      <a:pt x="145" y="652"/>
                    </a:lnTo>
                    <a:lnTo>
                      <a:pt x="133" y="652"/>
                    </a:lnTo>
                    <a:lnTo>
                      <a:pt x="133" y="646"/>
                    </a:lnTo>
                    <a:lnTo>
                      <a:pt x="127" y="646"/>
                    </a:lnTo>
                    <a:lnTo>
                      <a:pt x="121" y="646"/>
                    </a:lnTo>
                    <a:lnTo>
                      <a:pt x="121" y="640"/>
                    </a:lnTo>
                    <a:lnTo>
                      <a:pt x="115" y="640"/>
                    </a:lnTo>
                    <a:lnTo>
                      <a:pt x="109" y="640"/>
                    </a:lnTo>
                    <a:lnTo>
                      <a:pt x="103" y="640"/>
                    </a:lnTo>
                    <a:lnTo>
                      <a:pt x="103" y="634"/>
                    </a:lnTo>
                    <a:lnTo>
                      <a:pt x="97" y="628"/>
                    </a:lnTo>
                    <a:lnTo>
                      <a:pt x="91" y="628"/>
                    </a:lnTo>
                    <a:lnTo>
                      <a:pt x="85" y="628"/>
                    </a:lnTo>
                    <a:lnTo>
                      <a:pt x="79" y="622"/>
                    </a:lnTo>
                    <a:lnTo>
                      <a:pt x="79" y="615"/>
                    </a:lnTo>
                    <a:lnTo>
                      <a:pt x="79" y="603"/>
                    </a:lnTo>
                    <a:lnTo>
                      <a:pt x="54" y="597"/>
                    </a:lnTo>
                    <a:lnTo>
                      <a:pt x="48" y="591"/>
                    </a:lnTo>
                    <a:lnTo>
                      <a:pt x="48" y="597"/>
                    </a:lnTo>
                    <a:lnTo>
                      <a:pt x="12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6"/>
                    </a:lnTo>
                    <a:lnTo>
                      <a:pt x="6" y="566"/>
                    </a:lnTo>
                    <a:lnTo>
                      <a:pt x="6" y="560"/>
                    </a:lnTo>
                    <a:lnTo>
                      <a:pt x="12" y="560"/>
                    </a:lnTo>
                    <a:lnTo>
                      <a:pt x="18" y="554"/>
                    </a:lnTo>
                    <a:lnTo>
                      <a:pt x="24" y="554"/>
                    </a:lnTo>
                    <a:lnTo>
                      <a:pt x="24" y="548"/>
                    </a:lnTo>
                    <a:lnTo>
                      <a:pt x="30" y="542"/>
                    </a:lnTo>
                    <a:lnTo>
                      <a:pt x="30" y="535"/>
                    </a:lnTo>
                    <a:lnTo>
                      <a:pt x="36" y="535"/>
                    </a:lnTo>
                    <a:lnTo>
                      <a:pt x="42" y="535"/>
                    </a:lnTo>
                    <a:lnTo>
                      <a:pt x="42" y="529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48" y="517"/>
                    </a:lnTo>
                    <a:lnTo>
                      <a:pt x="48" y="511"/>
                    </a:lnTo>
                    <a:lnTo>
                      <a:pt x="54" y="511"/>
                    </a:lnTo>
                    <a:lnTo>
                      <a:pt x="60" y="511"/>
                    </a:lnTo>
                    <a:lnTo>
                      <a:pt x="66" y="511"/>
                    </a:lnTo>
                    <a:lnTo>
                      <a:pt x="66" y="505"/>
                    </a:lnTo>
                    <a:lnTo>
                      <a:pt x="72" y="505"/>
                    </a:lnTo>
                    <a:lnTo>
                      <a:pt x="72" y="498"/>
                    </a:lnTo>
                    <a:lnTo>
                      <a:pt x="79" y="498"/>
                    </a:lnTo>
                    <a:lnTo>
                      <a:pt x="79" y="492"/>
                    </a:lnTo>
                    <a:lnTo>
                      <a:pt x="79" y="486"/>
                    </a:lnTo>
                    <a:lnTo>
                      <a:pt x="85" y="486"/>
                    </a:lnTo>
                    <a:lnTo>
                      <a:pt x="91" y="486"/>
                    </a:lnTo>
                    <a:lnTo>
                      <a:pt x="97" y="486"/>
                    </a:lnTo>
                    <a:lnTo>
                      <a:pt x="97" y="480"/>
                    </a:lnTo>
                    <a:lnTo>
                      <a:pt x="103" y="480"/>
                    </a:lnTo>
                    <a:lnTo>
                      <a:pt x="109" y="480"/>
                    </a:lnTo>
                    <a:lnTo>
                      <a:pt x="115" y="480"/>
                    </a:lnTo>
                    <a:lnTo>
                      <a:pt x="121" y="480"/>
                    </a:lnTo>
                    <a:lnTo>
                      <a:pt x="127" y="480"/>
                    </a:lnTo>
                    <a:lnTo>
                      <a:pt x="133" y="480"/>
                    </a:lnTo>
                    <a:lnTo>
                      <a:pt x="133" y="486"/>
                    </a:lnTo>
                    <a:lnTo>
                      <a:pt x="139" y="486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1" y="480"/>
                    </a:lnTo>
                    <a:lnTo>
                      <a:pt x="157" y="480"/>
                    </a:lnTo>
                    <a:lnTo>
                      <a:pt x="163" y="486"/>
                    </a:lnTo>
                    <a:lnTo>
                      <a:pt x="163" y="480"/>
                    </a:lnTo>
                    <a:lnTo>
                      <a:pt x="169" y="480"/>
                    </a:lnTo>
                    <a:lnTo>
                      <a:pt x="169" y="474"/>
                    </a:lnTo>
                    <a:lnTo>
                      <a:pt x="175" y="474"/>
                    </a:lnTo>
                    <a:lnTo>
                      <a:pt x="175" y="468"/>
                    </a:lnTo>
                    <a:lnTo>
                      <a:pt x="175" y="474"/>
                    </a:lnTo>
                    <a:lnTo>
                      <a:pt x="181" y="474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74"/>
                    </a:lnTo>
                    <a:lnTo>
                      <a:pt x="199" y="474"/>
                    </a:lnTo>
                    <a:lnTo>
                      <a:pt x="205" y="474"/>
                    </a:lnTo>
                    <a:lnTo>
                      <a:pt x="211" y="474"/>
                    </a:lnTo>
                    <a:lnTo>
                      <a:pt x="211" y="480"/>
                    </a:lnTo>
                    <a:lnTo>
                      <a:pt x="217" y="480"/>
                    </a:lnTo>
                    <a:lnTo>
                      <a:pt x="223" y="480"/>
                    </a:lnTo>
                    <a:lnTo>
                      <a:pt x="229" y="480"/>
                    </a:lnTo>
                    <a:lnTo>
                      <a:pt x="235" y="480"/>
                    </a:lnTo>
                    <a:lnTo>
                      <a:pt x="242" y="480"/>
                    </a:lnTo>
                    <a:lnTo>
                      <a:pt x="248" y="480"/>
                    </a:lnTo>
                    <a:lnTo>
                      <a:pt x="254" y="480"/>
                    </a:lnTo>
                    <a:lnTo>
                      <a:pt x="254" y="474"/>
                    </a:lnTo>
                    <a:lnTo>
                      <a:pt x="260" y="474"/>
                    </a:lnTo>
                    <a:lnTo>
                      <a:pt x="260" y="480"/>
                    </a:lnTo>
                    <a:lnTo>
                      <a:pt x="266" y="480"/>
                    </a:lnTo>
                    <a:lnTo>
                      <a:pt x="272" y="480"/>
                    </a:lnTo>
                    <a:lnTo>
                      <a:pt x="278" y="480"/>
                    </a:lnTo>
                    <a:lnTo>
                      <a:pt x="278" y="474"/>
                    </a:lnTo>
                    <a:lnTo>
                      <a:pt x="284" y="474"/>
                    </a:lnTo>
                    <a:lnTo>
                      <a:pt x="284" y="468"/>
                    </a:lnTo>
                    <a:lnTo>
                      <a:pt x="290" y="468"/>
                    </a:lnTo>
                    <a:lnTo>
                      <a:pt x="296" y="468"/>
                    </a:lnTo>
                    <a:lnTo>
                      <a:pt x="296" y="462"/>
                    </a:lnTo>
                    <a:lnTo>
                      <a:pt x="302" y="462"/>
                    </a:lnTo>
                    <a:lnTo>
                      <a:pt x="302" y="468"/>
                    </a:lnTo>
                    <a:lnTo>
                      <a:pt x="308" y="462"/>
                    </a:lnTo>
                    <a:lnTo>
                      <a:pt x="314" y="462"/>
                    </a:lnTo>
                    <a:lnTo>
                      <a:pt x="314" y="455"/>
                    </a:lnTo>
                    <a:lnTo>
                      <a:pt x="314" y="449"/>
                    </a:lnTo>
                    <a:lnTo>
                      <a:pt x="314" y="443"/>
                    </a:lnTo>
                    <a:lnTo>
                      <a:pt x="320" y="437"/>
                    </a:lnTo>
                    <a:lnTo>
                      <a:pt x="320" y="431"/>
                    </a:lnTo>
                    <a:lnTo>
                      <a:pt x="320" y="425"/>
                    </a:lnTo>
                    <a:lnTo>
                      <a:pt x="326" y="425"/>
                    </a:lnTo>
                    <a:lnTo>
                      <a:pt x="326" y="418"/>
                    </a:lnTo>
                    <a:lnTo>
                      <a:pt x="320" y="418"/>
                    </a:lnTo>
                    <a:lnTo>
                      <a:pt x="320" y="412"/>
                    </a:lnTo>
                    <a:lnTo>
                      <a:pt x="326" y="406"/>
                    </a:lnTo>
                    <a:lnTo>
                      <a:pt x="320" y="406"/>
                    </a:lnTo>
                    <a:lnTo>
                      <a:pt x="320" y="400"/>
                    </a:lnTo>
                    <a:lnTo>
                      <a:pt x="320" y="394"/>
                    </a:lnTo>
                    <a:lnTo>
                      <a:pt x="320" y="388"/>
                    </a:lnTo>
                    <a:lnTo>
                      <a:pt x="326" y="382"/>
                    </a:lnTo>
                    <a:lnTo>
                      <a:pt x="326" y="375"/>
                    </a:lnTo>
                    <a:lnTo>
                      <a:pt x="326" y="369"/>
                    </a:lnTo>
                    <a:lnTo>
                      <a:pt x="332" y="369"/>
                    </a:lnTo>
                    <a:lnTo>
                      <a:pt x="332" y="363"/>
                    </a:lnTo>
                    <a:lnTo>
                      <a:pt x="332" y="357"/>
                    </a:lnTo>
                    <a:lnTo>
                      <a:pt x="338" y="357"/>
                    </a:lnTo>
                    <a:lnTo>
                      <a:pt x="338" y="351"/>
                    </a:lnTo>
                    <a:lnTo>
                      <a:pt x="338" y="345"/>
                    </a:lnTo>
                    <a:lnTo>
                      <a:pt x="338" y="339"/>
                    </a:lnTo>
                    <a:lnTo>
                      <a:pt x="344" y="339"/>
                    </a:lnTo>
                    <a:lnTo>
                      <a:pt x="338" y="339"/>
                    </a:lnTo>
                    <a:lnTo>
                      <a:pt x="338" y="332"/>
                    </a:lnTo>
                    <a:lnTo>
                      <a:pt x="344" y="332"/>
                    </a:lnTo>
                    <a:lnTo>
                      <a:pt x="344" y="326"/>
                    </a:lnTo>
                    <a:lnTo>
                      <a:pt x="350" y="326"/>
                    </a:lnTo>
                    <a:lnTo>
                      <a:pt x="356" y="326"/>
                    </a:lnTo>
                    <a:lnTo>
                      <a:pt x="356" y="320"/>
                    </a:lnTo>
                    <a:lnTo>
                      <a:pt x="356" y="314"/>
                    </a:lnTo>
                    <a:lnTo>
                      <a:pt x="362" y="314"/>
                    </a:lnTo>
                    <a:lnTo>
                      <a:pt x="368" y="314"/>
                    </a:lnTo>
                    <a:lnTo>
                      <a:pt x="374" y="314"/>
                    </a:lnTo>
                    <a:lnTo>
                      <a:pt x="374" y="308"/>
                    </a:lnTo>
                    <a:lnTo>
                      <a:pt x="380" y="308"/>
                    </a:lnTo>
                    <a:lnTo>
                      <a:pt x="380" y="302"/>
                    </a:lnTo>
                    <a:lnTo>
                      <a:pt x="374" y="295"/>
                    </a:lnTo>
                    <a:lnTo>
                      <a:pt x="368" y="295"/>
                    </a:lnTo>
                    <a:lnTo>
                      <a:pt x="368" y="289"/>
                    </a:lnTo>
                    <a:lnTo>
                      <a:pt x="368" y="283"/>
                    </a:lnTo>
                    <a:lnTo>
                      <a:pt x="374" y="283"/>
                    </a:lnTo>
                    <a:lnTo>
                      <a:pt x="380" y="283"/>
                    </a:lnTo>
                    <a:lnTo>
                      <a:pt x="386" y="283"/>
                    </a:lnTo>
                    <a:lnTo>
                      <a:pt x="392" y="277"/>
                    </a:lnTo>
                    <a:lnTo>
                      <a:pt x="392" y="271"/>
                    </a:lnTo>
                    <a:lnTo>
                      <a:pt x="398" y="271"/>
                    </a:lnTo>
                    <a:lnTo>
                      <a:pt x="405" y="271"/>
                    </a:lnTo>
                    <a:lnTo>
                      <a:pt x="405" y="265"/>
                    </a:lnTo>
                    <a:lnTo>
                      <a:pt x="411" y="259"/>
                    </a:lnTo>
                    <a:lnTo>
                      <a:pt x="411" y="252"/>
                    </a:lnTo>
                    <a:lnTo>
                      <a:pt x="411" y="246"/>
                    </a:lnTo>
                    <a:lnTo>
                      <a:pt x="411" y="240"/>
                    </a:lnTo>
                    <a:lnTo>
                      <a:pt x="411" y="234"/>
                    </a:lnTo>
                    <a:lnTo>
                      <a:pt x="411" y="228"/>
                    </a:lnTo>
                    <a:lnTo>
                      <a:pt x="411" y="222"/>
                    </a:lnTo>
                    <a:lnTo>
                      <a:pt x="417" y="222"/>
                    </a:lnTo>
                    <a:lnTo>
                      <a:pt x="417" y="215"/>
                    </a:lnTo>
                    <a:lnTo>
                      <a:pt x="417" y="209"/>
                    </a:lnTo>
                    <a:lnTo>
                      <a:pt x="423" y="191"/>
                    </a:lnTo>
                    <a:lnTo>
                      <a:pt x="423" y="172"/>
                    </a:lnTo>
                    <a:lnTo>
                      <a:pt x="423" y="166"/>
                    </a:lnTo>
                    <a:lnTo>
                      <a:pt x="429" y="166"/>
                    </a:lnTo>
                    <a:lnTo>
                      <a:pt x="429" y="160"/>
                    </a:lnTo>
                    <a:lnTo>
                      <a:pt x="423" y="160"/>
                    </a:lnTo>
                    <a:lnTo>
                      <a:pt x="417" y="160"/>
                    </a:lnTo>
                    <a:lnTo>
                      <a:pt x="417" y="154"/>
                    </a:lnTo>
                    <a:lnTo>
                      <a:pt x="411" y="154"/>
                    </a:lnTo>
                    <a:lnTo>
                      <a:pt x="411" y="148"/>
                    </a:lnTo>
                    <a:lnTo>
                      <a:pt x="405" y="148"/>
                    </a:lnTo>
                    <a:lnTo>
                      <a:pt x="405" y="142"/>
                    </a:lnTo>
                    <a:lnTo>
                      <a:pt x="398" y="142"/>
                    </a:lnTo>
                    <a:lnTo>
                      <a:pt x="398" y="135"/>
                    </a:lnTo>
                    <a:lnTo>
                      <a:pt x="392" y="135"/>
                    </a:lnTo>
                    <a:lnTo>
                      <a:pt x="398" y="129"/>
                    </a:lnTo>
                    <a:lnTo>
                      <a:pt x="392" y="129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05"/>
                    </a:lnTo>
                    <a:lnTo>
                      <a:pt x="398" y="105"/>
                    </a:lnTo>
                    <a:lnTo>
                      <a:pt x="398" y="99"/>
                    </a:lnTo>
                    <a:lnTo>
                      <a:pt x="398" y="92"/>
                    </a:lnTo>
                    <a:lnTo>
                      <a:pt x="405" y="92"/>
                    </a:lnTo>
                    <a:lnTo>
                      <a:pt x="398" y="92"/>
                    </a:lnTo>
                    <a:lnTo>
                      <a:pt x="405" y="86"/>
                    </a:lnTo>
                    <a:lnTo>
                      <a:pt x="411" y="86"/>
                    </a:lnTo>
                    <a:lnTo>
                      <a:pt x="411" y="80"/>
                    </a:lnTo>
                    <a:lnTo>
                      <a:pt x="417" y="80"/>
                    </a:lnTo>
                    <a:lnTo>
                      <a:pt x="423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495" y="49"/>
                    </a:lnTo>
                    <a:lnTo>
                      <a:pt x="495" y="43"/>
                    </a:lnTo>
                    <a:lnTo>
                      <a:pt x="495" y="37"/>
                    </a:lnTo>
                    <a:lnTo>
                      <a:pt x="501" y="31"/>
                    </a:lnTo>
                    <a:lnTo>
                      <a:pt x="501" y="25"/>
                    </a:lnTo>
                    <a:lnTo>
                      <a:pt x="501" y="19"/>
                    </a:lnTo>
                    <a:lnTo>
                      <a:pt x="501" y="12"/>
                    </a:lnTo>
                    <a:lnTo>
                      <a:pt x="507" y="6"/>
                    </a:lnTo>
                    <a:lnTo>
                      <a:pt x="507" y="0"/>
                    </a:lnTo>
                    <a:lnTo>
                      <a:pt x="513" y="6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31" y="12"/>
                    </a:lnTo>
                    <a:lnTo>
                      <a:pt x="537" y="19"/>
                    </a:lnTo>
                    <a:lnTo>
                      <a:pt x="549" y="19"/>
                    </a:lnTo>
                    <a:lnTo>
                      <a:pt x="549" y="31"/>
                    </a:lnTo>
                    <a:lnTo>
                      <a:pt x="555" y="37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49" y="86"/>
                    </a:lnTo>
                    <a:lnTo>
                      <a:pt x="537" y="99"/>
                    </a:lnTo>
                    <a:lnTo>
                      <a:pt x="531" y="105"/>
                    </a:lnTo>
                    <a:lnTo>
                      <a:pt x="525" y="105"/>
                    </a:lnTo>
                    <a:lnTo>
                      <a:pt x="525" y="111"/>
                    </a:lnTo>
                    <a:lnTo>
                      <a:pt x="525" y="117"/>
                    </a:lnTo>
                    <a:lnTo>
                      <a:pt x="525" y="123"/>
                    </a:lnTo>
                    <a:lnTo>
                      <a:pt x="525" y="129"/>
                    </a:lnTo>
                    <a:lnTo>
                      <a:pt x="525" y="135"/>
                    </a:lnTo>
                    <a:lnTo>
                      <a:pt x="513" y="148"/>
                    </a:lnTo>
                    <a:lnTo>
                      <a:pt x="507" y="148"/>
                    </a:lnTo>
                    <a:lnTo>
                      <a:pt x="507" y="154"/>
                    </a:lnTo>
                    <a:lnTo>
                      <a:pt x="501" y="154"/>
                    </a:lnTo>
                    <a:lnTo>
                      <a:pt x="495" y="160"/>
                    </a:lnTo>
                    <a:lnTo>
                      <a:pt x="483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77" y="185"/>
                    </a:lnTo>
                    <a:lnTo>
                      <a:pt x="477" y="191"/>
                    </a:lnTo>
                    <a:lnTo>
                      <a:pt x="483" y="197"/>
                    </a:lnTo>
                    <a:lnTo>
                      <a:pt x="489" y="203"/>
                    </a:lnTo>
                    <a:lnTo>
                      <a:pt x="489" y="197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7" y="197"/>
                    </a:lnTo>
                    <a:lnTo>
                      <a:pt x="507" y="203"/>
                    </a:lnTo>
                    <a:lnTo>
                      <a:pt x="513" y="209"/>
                    </a:lnTo>
                    <a:lnTo>
                      <a:pt x="519" y="209"/>
                    </a:lnTo>
                    <a:lnTo>
                      <a:pt x="525" y="215"/>
                    </a:lnTo>
                    <a:lnTo>
                      <a:pt x="531" y="215"/>
                    </a:lnTo>
                    <a:lnTo>
                      <a:pt x="531" y="222"/>
                    </a:lnTo>
                    <a:lnTo>
                      <a:pt x="531" y="228"/>
                    </a:lnTo>
                    <a:lnTo>
                      <a:pt x="531" y="234"/>
                    </a:lnTo>
                    <a:lnTo>
                      <a:pt x="537" y="234"/>
                    </a:lnTo>
                    <a:lnTo>
                      <a:pt x="537" y="240"/>
                    </a:lnTo>
                    <a:lnTo>
                      <a:pt x="543" y="252"/>
                    </a:lnTo>
                    <a:lnTo>
                      <a:pt x="537" y="259"/>
                    </a:lnTo>
                    <a:lnTo>
                      <a:pt x="531" y="265"/>
                    </a:lnTo>
                    <a:lnTo>
                      <a:pt x="525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37" y="265"/>
                    </a:lnTo>
                    <a:lnTo>
                      <a:pt x="543" y="265"/>
                    </a:lnTo>
                    <a:lnTo>
                      <a:pt x="549" y="271"/>
                    </a:lnTo>
                    <a:lnTo>
                      <a:pt x="555" y="283"/>
                    </a:lnTo>
                    <a:lnTo>
                      <a:pt x="555" y="28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8" name="Freeform 365"/>
              <p:cNvSpPr>
                <a:spLocks/>
              </p:cNvSpPr>
              <p:nvPr/>
            </p:nvSpPr>
            <p:spPr bwMode="auto">
              <a:xfrm>
                <a:off x="493" y="3632"/>
                <a:ext cx="507" cy="622"/>
              </a:xfrm>
              <a:custGeom>
                <a:avLst/>
                <a:gdLst>
                  <a:gd name="T0" fmla="*/ 181 w 507"/>
                  <a:gd name="T1" fmla="*/ 105 h 622"/>
                  <a:gd name="T2" fmla="*/ 199 w 507"/>
                  <a:gd name="T3" fmla="*/ 74 h 622"/>
                  <a:gd name="T4" fmla="*/ 229 w 507"/>
                  <a:gd name="T5" fmla="*/ 62 h 622"/>
                  <a:gd name="T6" fmla="*/ 259 w 507"/>
                  <a:gd name="T7" fmla="*/ 62 h 622"/>
                  <a:gd name="T8" fmla="*/ 271 w 507"/>
                  <a:gd name="T9" fmla="*/ 68 h 622"/>
                  <a:gd name="T10" fmla="*/ 308 w 507"/>
                  <a:gd name="T11" fmla="*/ 68 h 622"/>
                  <a:gd name="T12" fmla="*/ 314 w 507"/>
                  <a:gd name="T13" fmla="*/ 99 h 622"/>
                  <a:gd name="T14" fmla="*/ 332 w 507"/>
                  <a:gd name="T15" fmla="*/ 136 h 622"/>
                  <a:gd name="T16" fmla="*/ 344 w 507"/>
                  <a:gd name="T17" fmla="*/ 172 h 622"/>
                  <a:gd name="T18" fmla="*/ 380 w 507"/>
                  <a:gd name="T19" fmla="*/ 142 h 622"/>
                  <a:gd name="T20" fmla="*/ 422 w 507"/>
                  <a:gd name="T21" fmla="*/ 123 h 622"/>
                  <a:gd name="T22" fmla="*/ 464 w 507"/>
                  <a:gd name="T23" fmla="*/ 148 h 622"/>
                  <a:gd name="T24" fmla="*/ 477 w 507"/>
                  <a:gd name="T25" fmla="*/ 179 h 622"/>
                  <a:gd name="T26" fmla="*/ 483 w 507"/>
                  <a:gd name="T27" fmla="*/ 203 h 622"/>
                  <a:gd name="T28" fmla="*/ 477 w 507"/>
                  <a:gd name="T29" fmla="*/ 228 h 622"/>
                  <a:gd name="T30" fmla="*/ 507 w 507"/>
                  <a:gd name="T31" fmla="*/ 240 h 622"/>
                  <a:gd name="T32" fmla="*/ 501 w 507"/>
                  <a:gd name="T33" fmla="*/ 265 h 622"/>
                  <a:gd name="T34" fmla="*/ 483 w 507"/>
                  <a:gd name="T35" fmla="*/ 289 h 622"/>
                  <a:gd name="T36" fmla="*/ 477 w 507"/>
                  <a:gd name="T37" fmla="*/ 314 h 622"/>
                  <a:gd name="T38" fmla="*/ 477 w 507"/>
                  <a:gd name="T39" fmla="*/ 345 h 622"/>
                  <a:gd name="T40" fmla="*/ 471 w 507"/>
                  <a:gd name="T41" fmla="*/ 363 h 622"/>
                  <a:gd name="T42" fmla="*/ 464 w 507"/>
                  <a:gd name="T43" fmla="*/ 388 h 622"/>
                  <a:gd name="T44" fmla="*/ 380 w 507"/>
                  <a:gd name="T45" fmla="*/ 382 h 622"/>
                  <a:gd name="T46" fmla="*/ 356 w 507"/>
                  <a:gd name="T47" fmla="*/ 345 h 622"/>
                  <a:gd name="T48" fmla="*/ 320 w 507"/>
                  <a:gd name="T49" fmla="*/ 357 h 622"/>
                  <a:gd name="T50" fmla="*/ 283 w 507"/>
                  <a:gd name="T51" fmla="*/ 339 h 622"/>
                  <a:gd name="T52" fmla="*/ 241 w 507"/>
                  <a:gd name="T53" fmla="*/ 345 h 622"/>
                  <a:gd name="T54" fmla="*/ 211 w 507"/>
                  <a:gd name="T55" fmla="*/ 351 h 622"/>
                  <a:gd name="T56" fmla="*/ 181 w 507"/>
                  <a:gd name="T57" fmla="*/ 382 h 622"/>
                  <a:gd name="T58" fmla="*/ 181 w 507"/>
                  <a:gd name="T59" fmla="*/ 406 h 622"/>
                  <a:gd name="T60" fmla="*/ 187 w 507"/>
                  <a:gd name="T61" fmla="*/ 437 h 622"/>
                  <a:gd name="T62" fmla="*/ 193 w 507"/>
                  <a:gd name="T63" fmla="*/ 462 h 622"/>
                  <a:gd name="T64" fmla="*/ 181 w 507"/>
                  <a:gd name="T65" fmla="*/ 486 h 622"/>
                  <a:gd name="T66" fmla="*/ 157 w 507"/>
                  <a:gd name="T67" fmla="*/ 523 h 622"/>
                  <a:gd name="T68" fmla="*/ 145 w 507"/>
                  <a:gd name="T69" fmla="*/ 554 h 622"/>
                  <a:gd name="T70" fmla="*/ 114 w 507"/>
                  <a:gd name="T71" fmla="*/ 585 h 622"/>
                  <a:gd name="T72" fmla="*/ 120 w 507"/>
                  <a:gd name="T73" fmla="*/ 609 h 622"/>
                  <a:gd name="T74" fmla="*/ 96 w 507"/>
                  <a:gd name="T75" fmla="*/ 609 h 622"/>
                  <a:gd name="T76" fmla="*/ 66 w 507"/>
                  <a:gd name="T77" fmla="*/ 597 h 622"/>
                  <a:gd name="T78" fmla="*/ 24 w 507"/>
                  <a:gd name="T79" fmla="*/ 566 h 622"/>
                  <a:gd name="T80" fmla="*/ 0 w 507"/>
                  <a:gd name="T81" fmla="*/ 542 h 622"/>
                  <a:gd name="T82" fmla="*/ 12 w 507"/>
                  <a:gd name="T83" fmla="*/ 517 h 622"/>
                  <a:gd name="T84" fmla="*/ 36 w 507"/>
                  <a:gd name="T85" fmla="*/ 468 h 622"/>
                  <a:gd name="T86" fmla="*/ 48 w 507"/>
                  <a:gd name="T87" fmla="*/ 388 h 622"/>
                  <a:gd name="T88" fmla="*/ 60 w 507"/>
                  <a:gd name="T89" fmla="*/ 363 h 622"/>
                  <a:gd name="T90" fmla="*/ 54 w 507"/>
                  <a:gd name="T91" fmla="*/ 339 h 622"/>
                  <a:gd name="T92" fmla="*/ 60 w 507"/>
                  <a:gd name="T93" fmla="*/ 326 h 622"/>
                  <a:gd name="T94" fmla="*/ 66 w 507"/>
                  <a:gd name="T95" fmla="*/ 289 h 622"/>
                  <a:gd name="T96" fmla="*/ 72 w 507"/>
                  <a:gd name="T97" fmla="*/ 265 h 622"/>
                  <a:gd name="T98" fmla="*/ 72 w 507"/>
                  <a:gd name="T99" fmla="*/ 234 h 622"/>
                  <a:gd name="T100" fmla="*/ 66 w 507"/>
                  <a:gd name="T101" fmla="*/ 197 h 622"/>
                  <a:gd name="T102" fmla="*/ 66 w 507"/>
                  <a:gd name="T103" fmla="*/ 166 h 622"/>
                  <a:gd name="T104" fmla="*/ 72 w 507"/>
                  <a:gd name="T105" fmla="*/ 129 h 622"/>
                  <a:gd name="T106" fmla="*/ 90 w 507"/>
                  <a:gd name="T107" fmla="*/ 99 h 622"/>
                  <a:gd name="T108" fmla="*/ 102 w 507"/>
                  <a:gd name="T109" fmla="*/ 68 h 622"/>
                  <a:gd name="T110" fmla="*/ 102 w 507"/>
                  <a:gd name="T111" fmla="*/ 43 h 622"/>
                  <a:gd name="T112" fmla="*/ 120 w 507"/>
                  <a:gd name="T113" fmla="*/ 31 h 622"/>
                  <a:gd name="T114" fmla="*/ 151 w 507"/>
                  <a:gd name="T115" fmla="*/ 0 h 622"/>
                  <a:gd name="T116" fmla="*/ 157 w 507"/>
                  <a:gd name="T117" fmla="*/ 62 h 622"/>
                  <a:gd name="T118" fmla="*/ 138 w 507"/>
                  <a:gd name="T119" fmla="*/ 99 h 6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7"/>
                  <a:gd name="T181" fmla="*/ 0 h 622"/>
                  <a:gd name="T182" fmla="*/ 507 w 507"/>
                  <a:gd name="T183" fmla="*/ 622 h 6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7" h="622">
                    <a:moveTo>
                      <a:pt x="145" y="111"/>
                    </a:moveTo>
                    <a:lnTo>
                      <a:pt x="151" y="105"/>
                    </a:lnTo>
                    <a:lnTo>
                      <a:pt x="151" y="99"/>
                    </a:lnTo>
                    <a:lnTo>
                      <a:pt x="157" y="99"/>
                    </a:lnTo>
                    <a:lnTo>
                      <a:pt x="163" y="99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87" y="105"/>
                    </a:lnTo>
                    <a:lnTo>
                      <a:pt x="187" y="99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205" y="74"/>
                    </a:lnTo>
                    <a:lnTo>
                      <a:pt x="199" y="74"/>
                    </a:lnTo>
                    <a:lnTo>
                      <a:pt x="199" y="68"/>
                    </a:lnTo>
                    <a:lnTo>
                      <a:pt x="205" y="68"/>
                    </a:lnTo>
                    <a:lnTo>
                      <a:pt x="211" y="68"/>
                    </a:lnTo>
                    <a:lnTo>
                      <a:pt x="211" y="62"/>
                    </a:lnTo>
                    <a:lnTo>
                      <a:pt x="217" y="62"/>
                    </a:lnTo>
                    <a:lnTo>
                      <a:pt x="223" y="62"/>
                    </a:lnTo>
                    <a:lnTo>
                      <a:pt x="229" y="62"/>
                    </a:lnTo>
                    <a:lnTo>
                      <a:pt x="235" y="62"/>
                    </a:lnTo>
                    <a:lnTo>
                      <a:pt x="235" y="68"/>
                    </a:lnTo>
                    <a:lnTo>
                      <a:pt x="241" y="68"/>
                    </a:lnTo>
                    <a:lnTo>
                      <a:pt x="247" y="68"/>
                    </a:lnTo>
                    <a:lnTo>
                      <a:pt x="253" y="68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68"/>
                    </a:lnTo>
                    <a:lnTo>
                      <a:pt x="265" y="68"/>
                    </a:lnTo>
                    <a:lnTo>
                      <a:pt x="265" y="62"/>
                    </a:lnTo>
                    <a:lnTo>
                      <a:pt x="271" y="62"/>
                    </a:lnTo>
                    <a:lnTo>
                      <a:pt x="271" y="56"/>
                    </a:lnTo>
                    <a:lnTo>
                      <a:pt x="271" y="62"/>
                    </a:lnTo>
                    <a:lnTo>
                      <a:pt x="271" y="68"/>
                    </a:lnTo>
                    <a:lnTo>
                      <a:pt x="277" y="68"/>
                    </a:lnTo>
                    <a:lnTo>
                      <a:pt x="283" y="74"/>
                    </a:lnTo>
                    <a:lnTo>
                      <a:pt x="289" y="68"/>
                    </a:lnTo>
                    <a:lnTo>
                      <a:pt x="295" y="62"/>
                    </a:lnTo>
                    <a:lnTo>
                      <a:pt x="301" y="56"/>
                    </a:lnTo>
                    <a:lnTo>
                      <a:pt x="301" y="68"/>
                    </a:lnTo>
                    <a:lnTo>
                      <a:pt x="308" y="68"/>
                    </a:lnTo>
                    <a:lnTo>
                      <a:pt x="308" y="74"/>
                    </a:lnTo>
                    <a:lnTo>
                      <a:pt x="301" y="80"/>
                    </a:lnTo>
                    <a:lnTo>
                      <a:pt x="295" y="80"/>
                    </a:lnTo>
                    <a:lnTo>
                      <a:pt x="295" y="86"/>
                    </a:lnTo>
                    <a:lnTo>
                      <a:pt x="301" y="86"/>
                    </a:lnTo>
                    <a:lnTo>
                      <a:pt x="308" y="92"/>
                    </a:lnTo>
                    <a:lnTo>
                      <a:pt x="314" y="99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26" y="117"/>
                    </a:lnTo>
                    <a:lnTo>
                      <a:pt x="326" y="123"/>
                    </a:lnTo>
                    <a:lnTo>
                      <a:pt x="326" y="129"/>
                    </a:lnTo>
                    <a:lnTo>
                      <a:pt x="332" y="129"/>
                    </a:lnTo>
                    <a:lnTo>
                      <a:pt x="332" y="136"/>
                    </a:lnTo>
                    <a:lnTo>
                      <a:pt x="338" y="136"/>
                    </a:lnTo>
                    <a:lnTo>
                      <a:pt x="338" y="142"/>
                    </a:lnTo>
                    <a:lnTo>
                      <a:pt x="344" y="148"/>
                    </a:lnTo>
                    <a:lnTo>
                      <a:pt x="350" y="154"/>
                    </a:lnTo>
                    <a:lnTo>
                      <a:pt x="350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62" y="154"/>
                    </a:lnTo>
                    <a:lnTo>
                      <a:pt x="374" y="142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36"/>
                    </a:lnTo>
                    <a:lnTo>
                      <a:pt x="404" y="123"/>
                    </a:lnTo>
                    <a:lnTo>
                      <a:pt x="404" y="117"/>
                    </a:lnTo>
                    <a:lnTo>
                      <a:pt x="410" y="117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34" y="136"/>
                    </a:lnTo>
                    <a:lnTo>
                      <a:pt x="440" y="142"/>
                    </a:lnTo>
                    <a:lnTo>
                      <a:pt x="446" y="142"/>
                    </a:lnTo>
                    <a:lnTo>
                      <a:pt x="452" y="142"/>
                    </a:lnTo>
                    <a:lnTo>
                      <a:pt x="452" y="148"/>
                    </a:lnTo>
                    <a:lnTo>
                      <a:pt x="458" y="148"/>
                    </a:lnTo>
                    <a:lnTo>
                      <a:pt x="464" y="148"/>
                    </a:lnTo>
                    <a:lnTo>
                      <a:pt x="471" y="148"/>
                    </a:lnTo>
                    <a:lnTo>
                      <a:pt x="471" y="154"/>
                    </a:lnTo>
                    <a:lnTo>
                      <a:pt x="477" y="154"/>
                    </a:lnTo>
                    <a:lnTo>
                      <a:pt x="477" y="160"/>
                    </a:lnTo>
                    <a:lnTo>
                      <a:pt x="477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83" y="179"/>
                    </a:lnTo>
                    <a:lnTo>
                      <a:pt x="483" y="185"/>
                    </a:lnTo>
                    <a:lnTo>
                      <a:pt x="477" y="185"/>
                    </a:lnTo>
                    <a:lnTo>
                      <a:pt x="483" y="185"/>
                    </a:lnTo>
                    <a:lnTo>
                      <a:pt x="483" y="191"/>
                    </a:lnTo>
                    <a:lnTo>
                      <a:pt x="483" y="197"/>
                    </a:lnTo>
                    <a:lnTo>
                      <a:pt x="483" y="203"/>
                    </a:lnTo>
                    <a:lnTo>
                      <a:pt x="483" y="209"/>
                    </a:lnTo>
                    <a:lnTo>
                      <a:pt x="483" y="216"/>
                    </a:lnTo>
                    <a:lnTo>
                      <a:pt x="477" y="216"/>
                    </a:lnTo>
                    <a:lnTo>
                      <a:pt x="483" y="216"/>
                    </a:lnTo>
                    <a:lnTo>
                      <a:pt x="483" y="222"/>
                    </a:lnTo>
                    <a:lnTo>
                      <a:pt x="477" y="222"/>
                    </a:lnTo>
                    <a:lnTo>
                      <a:pt x="477" y="228"/>
                    </a:lnTo>
                    <a:lnTo>
                      <a:pt x="477" y="234"/>
                    </a:lnTo>
                    <a:lnTo>
                      <a:pt x="483" y="234"/>
                    </a:lnTo>
                    <a:lnTo>
                      <a:pt x="489" y="234"/>
                    </a:lnTo>
                    <a:lnTo>
                      <a:pt x="495" y="234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7" y="240"/>
                    </a:lnTo>
                    <a:lnTo>
                      <a:pt x="507" y="246"/>
                    </a:lnTo>
                    <a:lnTo>
                      <a:pt x="507" y="252"/>
                    </a:lnTo>
                    <a:lnTo>
                      <a:pt x="501" y="252"/>
                    </a:lnTo>
                    <a:lnTo>
                      <a:pt x="501" y="259"/>
                    </a:lnTo>
                    <a:lnTo>
                      <a:pt x="507" y="259"/>
                    </a:lnTo>
                    <a:lnTo>
                      <a:pt x="507" y="265"/>
                    </a:lnTo>
                    <a:lnTo>
                      <a:pt x="501" y="265"/>
                    </a:lnTo>
                    <a:lnTo>
                      <a:pt x="501" y="271"/>
                    </a:lnTo>
                    <a:lnTo>
                      <a:pt x="495" y="271"/>
                    </a:lnTo>
                    <a:lnTo>
                      <a:pt x="495" y="277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83" y="289"/>
                    </a:lnTo>
                    <a:lnTo>
                      <a:pt x="483" y="295"/>
                    </a:lnTo>
                    <a:lnTo>
                      <a:pt x="477" y="295"/>
                    </a:lnTo>
                    <a:lnTo>
                      <a:pt x="477" y="302"/>
                    </a:lnTo>
                    <a:lnTo>
                      <a:pt x="471" y="302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1" y="314"/>
                    </a:lnTo>
                    <a:lnTo>
                      <a:pt x="471" y="320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77" y="332"/>
                    </a:lnTo>
                    <a:lnTo>
                      <a:pt x="477" y="339"/>
                    </a:lnTo>
                    <a:lnTo>
                      <a:pt x="477" y="345"/>
                    </a:lnTo>
                    <a:lnTo>
                      <a:pt x="477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57"/>
                    </a:lnTo>
                    <a:lnTo>
                      <a:pt x="464" y="357"/>
                    </a:lnTo>
                    <a:lnTo>
                      <a:pt x="464" y="363"/>
                    </a:lnTo>
                    <a:lnTo>
                      <a:pt x="471" y="363"/>
                    </a:lnTo>
                    <a:lnTo>
                      <a:pt x="464" y="363"/>
                    </a:lnTo>
                    <a:lnTo>
                      <a:pt x="464" y="369"/>
                    </a:lnTo>
                    <a:lnTo>
                      <a:pt x="464" y="375"/>
                    </a:lnTo>
                    <a:lnTo>
                      <a:pt x="458" y="375"/>
                    </a:lnTo>
                    <a:lnTo>
                      <a:pt x="458" y="382"/>
                    </a:lnTo>
                    <a:lnTo>
                      <a:pt x="464" y="382"/>
                    </a:lnTo>
                    <a:lnTo>
                      <a:pt x="464" y="388"/>
                    </a:lnTo>
                    <a:lnTo>
                      <a:pt x="464" y="394"/>
                    </a:lnTo>
                    <a:lnTo>
                      <a:pt x="458" y="394"/>
                    </a:lnTo>
                    <a:lnTo>
                      <a:pt x="452" y="394"/>
                    </a:lnTo>
                    <a:lnTo>
                      <a:pt x="416" y="388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380" y="382"/>
                    </a:lnTo>
                    <a:lnTo>
                      <a:pt x="374" y="382"/>
                    </a:lnTo>
                    <a:lnTo>
                      <a:pt x="350" y="375"/>
                    </a:lnTo>
                    <a:lnTo>
                      <a:pt x="350" y="369"/>
                    </a:lnTo>
                    <a:lnTo>
                      <a:pt x="350" y="363"/>
                    </a:lnTo>
                    <a:lnTo>
                      <a:pt x="350" y="357"/>
                    </a:lnTo>
                    <a:lnTo>
                      <a:pt x="350" y="351"/>
                    </a:lnTo>
                    <a:lnTo>
                      <a:pt x="356" y="345"/>
                    </a:lnTo>
                    <a:lnTo>
                      <a:pt x="338" y="345"/>
                    </a:lnTo>
                    <a:lnTo>
                      <a:pt x="338" y="351"/>
                    </a:lnTo>
                    <a:lnTo>
                      <a:pt x="344" y="351"/>
                    </a:lnTo>
                    <a:lnTo>
                      <a:pt x="338" y="351"/>
                    </a:lnTo>
                    <a:lnTo>
                      <a:pt x="332" y="351"/>
                    </a:lnTo>
                    <a:lnTo>
                      <a:pt x="326" y="351"/>
                    </a:lnTo>
                    <a:lnTo>
                      <a:pt x="320" y="357"/>
                    </a:lnTo>
                    <a:lnTo>
                      <a:pt x="314" y="357"/>
                    </a:lnTo>
                    <a:lnTo>
                      <a:pt x="314" y="363"/>
                    </a:lnTo>
                    <a:lnTo>
                      <a:pt x="308" y="357"/>
                    </a:lnTo>
                    <a:lnTo>
                      <a:pt x="301" y="357"/>
                    </a:lnTo>
                    <a:lnTo>
                      <a:pt x="301" y="351"/>
                    </a:lnTo>
                    <a:lnTo>
                      <a:pt x="295" y="345"/>
                    </a:lnTo>
                    <a:lnTo>
                      <a:pt x="283" y="339"/>
                    </a:lnTo>
                    <a:lnTo>
                      <a:pt x="277" y="339"/>
                    </a:lnTo>
                    <a:lnTo>
                      <a:pt x="265" y="339"/>
                    </a:lnTo>
                    <a:lnTo>
                      <a:pt x="259" y="339"/>
                    </a:lnTo>
                    <a:lnTo>
                      <a:pt x="253" y="339"/>
                    </a:lnTo>
                    <a:lnTo>
                      <a:pt x="247" y="339"/>
                    </a:lnTo>
                    <a:lnTo>
                      <a:pt x="247" y="345"/>
                    </a:lnTo>
                    <a:lnTo>
                      <a:pt x="241" y="345"/>
                    </a:lnTo>
                    <a:lnTo>
                      <a:pt x="235" y="345"/>
                    </a:lnTo>
                    <a:lnTo>
                      <a:pt x="235" y="351"/>
                    </a:lnTo>
                    <a:lnTo>
                      <a:pt x="229" y="357"/>
                    </a:lnTo>
                    <a:lnTo>
                      <a:pt x="223" y="357"/>
                    </a:lnTo>
                    <a:lnTo>
                      <a:pt x="217" y="357"/>
                    </a:lnTo>
                    <a:lnTo>
                      <a:pt x="217" y="351"/>
                    </a:lnTo>
                    <a:lnTo>
                      <a:pt x="211" y="351"/>
                    </a:lnTo>
                    <a:lnTo>
                      <a:pt x="211" y="357"/>
                    </a:lnTo>
                    <a:lnTo>
                      <a:pt x="199" y="363"/>
                    </a:lnTo>
                    <a:lnTo>
                      <a:pt x="193" y="363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1" y="375"/>
                    </a:lnTo>
                    <a:lnTo>
                      <a:pt x="181" y="382"/>
                    </a:lnTo>
                    <a:lnTo>
                      <a:pt x="175" y="382"/>
                    </a:lnTo>
                    <a:lnTo>
                      <a:pt x="175" y="388"/>
                    </a:lnTo>
                    <a:lnTo>
                      <a:pt x="181" y="388"/>
                    </a:lnTo>
                    <a:lnTo>
                      <a:pt x="187" y="388"/>
                    </a:lnTo>
                    <a:lnTo>
                      <a:pt x="187" y="394"/>
                    </a:lnTo>
                    <a:lnTo>
                      <a:pt x="187" y="400"/>
                    </a:lnTo>
                    <a:lnTo>
                      <a:pt x="181" y="406"/>
                    </a:lnTo>
                    <a:lnTo>
                      <a:pt x="181" y="412"/>
                    </a:lnTo>
                    <a:lnTo>
                      <a:pt x="187" y="412"/>
                    </a:lnTo>
                    <a:lnTo>
                      <a:pt x="187" y="419"/>
                    </a:lnTo>
                    <a:lnTo>
                      <a:pt x="193" y="425"/>
                    </a:lnTo>
                    <a:lnTo>
                      <a:pt x="187" y="425"/>
                    </a:lnTo>
                    <a:lnTo>
                      <a:pt x="187" y="431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93" y="455"/>
                    </a:lnTo>
                    <a:lnTo>
                      <a:pt x="193" y="462"/>
                    </a:lnTo>
                    <a:lnTo>
                      <a:pt x="193" y="468"/>
                    </a:lnTo>
                    <a:lnTo>
                      <a:pt x="187" y="468"/>
                    </a:lnTo>
                    <a:lnTo>
                      <a:pt x="193" y="474"/>
                    </a:lnTo>
                    <a:lnTo>
                      <a:pt x="193" y="480"/>
                    </a:lnTo>
                    <a:lnTo>
                      <a:pt x="187" y="480"/>
                    </a:lnTo>
                    <a:lnTo>
                      <a:pt x="187" y="486"/>
                    </a:lnTo>
                    <a:lnTo>
                      <a:pt x="181" y="486"/>
                    </a:lnTo>
                    <a:lnTo>
                      <a:pt x="181" y="492"/>
                    </a:lnTo>
                    <a:lnTo>
                      <a:pt x="181" y="499"/>
                    </a:lnTo>
                    <a:lnTo>
                      <a:pt x="175" y="505"/>
                    </a:lnTo>
                    <a:lnTo>
                      <a:pt x="163" y="511"/>
                    </a:lnTo>
                    <a:lnTo>
                      <a:pt x="163" y="517"/>
                    </a:lnTo>
                    <a:lnTo>
                      <a:pt x="157" y="517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57" y="535"/>
                    </a:lnTo>
                    <a:lnTo>
                      <a:pt x="157" y="542"/>
                    </a:lnTo>
                    <a:lnTo>
                      <a:pt x="151" y="542"/>
                    </a:lnTo>
                    <a:lnTo>
                      <a:pt x="151" y="548"/>
                    </a:lnTo>
                    <a:lnTo>
                      <a:pt x="145" y="548"/>
                    </a:lnTo>
                    <a:lnTo>
                      <a:pt x="145" y="554"/>
                    </a:lnTo>
                    <a:lnTo>
                      <a:pt x="138" y="560"/>
                    </a:lnTo>
                    <a:lnTo>
                      <a:pt x="138" y="566"/>
                    </a:lnTo>
                    <a:lnTo>
                      <a:pt x="138" y="572"/>
                    </a:lnTo>
                    <a:lnTo>
                      <a:pt x="132" y="572"/>
                    </a:lnTo>
                    <a:lnTo>
                      <a:pt x="126" y="579"/>
                    </a:lnTo>
                    <a:lnTo>
                      <a:pt x="120" y="585"/>
                    </a:lnTo>
                    <a:lnTo>
                      <a:pt x="114" y="585"/>
                    </a:lnTo>
                    <a:lnTo>
                      <a:pt x="114" y="591"/>
                    </a:lnTo>
                    <a:lnTo>
                      <a:pt x="120" y="591"/>
                    </a:lnTo>
                    <a:lnTo>
                      <a:pt x="120" y="597"/>
                    </a:lnTo>
                    <a:lnTo>
                      <a:pt x="114" y="597"/>
                    </a:lnTo>
                    <a:lnTo>
                      <a:pt x="114" y="603"/>
                    </a:lnTo>
                    <a:lnTo>
                      <a:pt x="114" y="609"/>
                    </a:lnTo>
                    <a:lnTo>
                      <a:pt x="120" y="609"/>
                    </a:lnTo>
                    <a:lnTo>
                      <a:pt x="120" y="615"/>
                    </a:lnTo>
                    <a:lnTo>
                      <a:pt x="114" y="615"/>
                    </a:lnTo>
                    <a:lnTo>
                      <a:pt x="114" y="622"/>
                    </a:lnTo>
                    <a:lnTo>
                      <a:pt x="108" y="622"/>
                    </a:lnTo>
                    <a:lnTo>
                      <a:pt x="102" y="615"/>
                    </a:lnTo>
                    <a:lnTo>
                      <a:pt x="96" y="615"/>
                    </a:lnTo>
                    <a:lnTo>
                      <a:pt x="96" y="609"/>
                    </a:lnTo>
                    <a:lnTo>
                      <a:pt x="90" y="609"/>
                    </a:lnTo>
                    <a:lnTo>
                      <a:pt x="84" y="609"/>
                    </a:lnTo>
                    <a:lnTo>
                      <a:pt x="84" y="603"/>
                    </a:lnTo>
                    <a:lnTo>
                      <a:pt x="78" y="603"/>
                    </a:lnTo>
                    <a:lnTo>
                      <a:pt x="72" y="603"/>
                    </a:lnTo>
                    <a:lnTo>
                      <a:pt x="72" y="597"/>
                    </a:lnTo>
                    <a:lnTo>
                      <a:pt x="66" y="597"/>
                    </a:lnTo>
                    <a:lnTo>
                      <a:pt x="60" y="591"/>
                    </a:lnTo>
                    <a:lnTo>
                      <a:pt x="54" y="585"/>
                    </a:lnTo>
                    <a:lnTo>
                      <a:pt x="48" y="585"/>
                    </a:lnTo>
                    <a:lnTo>
                      <a:pt x="42" y="579"/>
                    </a:lnTo>
                    <a:lnTo>
                      <a:pt x="36" y="572"/>
                    </a:lnTo>
                    <a:lnTo>
                      <a:pt x="30" y="572"/>
                    </a:lnTo>
                    <a:lnTo>
                      <a:pt x="24" y="566"/>
                    </a:lnTo>
                    <a:lnTo>
                      <a:pt x="18" y="560"/>
                    </a:lnTo>
                    <a:lnTo>
                      <a:pt x="12" y="560"/>
                    </a:lnTo>
                    <a:lnTo>
                      <a:pt x="12" y="554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0" y="542"/>
                    </a:lnTo>
                    <a:lnTo>
                      <a:pt x="0" y="535"/>
                    </a:lnTo>
                    <a:lnTo>
                      <a:pt x="0" y="529"/>
                    </a:lnTo>
                    <a:lnTo>
                      <a:pt x="6" y="529"/>
                    </a:lnTo>
                    <a:lnTo>
                      <a:pt x="6" y="523"/>
                    </a:lnTo>
                    <a:lnTo>
                      <a:pt x="12" y="517"/>
                    </a:lnTo>
                    <a:lnTo>
                      <a:pt x="12" y="511"/>
                    </a:lnTo>
                    <a:lnTo>
                      <a:pt x="18" y="505"/>
                    </a:lnTo>
                    <a:lnTo>
                      <a:pt x="18" y="499"/>
                    </a:lnTo>
                    <a:lnTo>
                      <a:pt x="18" y="492"/>
                    </a:lnTo>
                    <a:lnTo>
                      <a:pt x="18" y="486"/>
                    </a:lnTo>
                    <a:lnTo>
                      <a:pt x="30" y="480"/>
                    </a:lnTo>
                    <a:lnTo>
                      <a:pt x="36" y="468"/>
                    </a:lnTo>
                    <a:lnTo>
                      <a:pt x="36" y="455"/>
                    </a:lnTo>
                    <a:lnTo>
                      <a:pt x="36" y="443"/>
                    </a:lnTo>
                    <a:lnTo>
                      <a:pt x="36" y="431"/>
                    </a:lnTo>
                    <a:lnTo>
                      <a:pt x="36" y="419"/>
                    </a:lnTo>
                    <a:lnTo>
                      <a:pt x="36" y="406"/>
                    </a:lnTo>
                    <a:lnTo>
                      <a:pt x="36" y="400"/>
                    </a:lnTo>
                    <a:lnTo>
                      <a:pt x="48" y="388"/>
                    </a:lnTo>
                    <a:lnTo>
                      <a:pt x="48" y="382"/>
                    </a:lnTo>
                    <a:lnTo>
                      <a:pt x="48" y="375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60" y="363"/>
                    </a:lnTo>
                    <a:lnTo>
                      <a:pt x="60" y="357"/>
                    </a:lnTo>
                    <a:lnTo>
                      <a:pt x="60" y="351"/>
                    </a:lnTo>
                    <a:lnTo>
                      <a:pt x="60" y="345"/>
                    </a:lnTo>
                    <a:lnTo>
                      <a:pt x="66" y="345"/>
                    </a:lnTo>
                    <a:lnTo>
                      <a:pt x="60" y="345"/>
                    </a:lnTo>
                    <a:lnTo>
                      <a:pt x="54" y="345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60" y="332"/>
                    </a:lnTo>
                    <a:lnTo>
                      <a:pt x="54" y="332"/>
                    </a:lnTo>
                    <a:lnTo>
                      <a:pt x="54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60" y="314"/>
                    </a:lnTo>
                    <a:lnTo>
                      <a:pt x="60" y="308"/>
                    </a:lnTo>
                    <a:lnTo>
                      <a:pt x="60" y="302"/>
                    </a:lnTo>
                    <a:lnTo>
                      <a:pt x="60" y="295"/>
                    </a:lnTo>
                    <a:lnTo>
                      <a:pt x="66" y="295"/>
                    </a:lnTo>
                    <a:lnTo>
                      <a:pt x="66" y="289"/>
                    </a:lnTo>
                    <a:lnTo>
                      <a:pt x="66" y="283"/>
                    </a:lnTo>
                    <a:lnTo>
                      <a:pt x="66" y="277"/>
                    </a:lnTo>
                    <a:lnTo>
                      <a:pt x="66" y="271"/>
                    </a:lnTo>
                    <a:lnTo>
                      <a:pt x="72" y="271"/>
                    </a:lnTo>
                    <a:lnTo>
                      <a:pt x="66" y="271"/>
                    </a:lnTo>
                    <a:lnTo>
                      <a:pt x="66" y="265"/>
                    </a:lnTo>
                    <a:lnTo>
                      <a:pt x="72" y="265"/>
                    </a:lnTo>
                    <a:lnTo>
                      <a:pt x="66" y="265"/>
                    </a:lnTo>
                    <a:lnTo>
                      <a:pt x="66" y="259"/>
                    </a:lnTo>
                    <a:lnTo>
                      <a:pt x="66" y="252"/>
                    </a:lnTo>
                    <a:lnTo>
                      <a:pt x="72" y="252"/>
                    </a:lnTo>
                    <a:lnTo>
                      <a:pt x="72" y="246"/>
                    </a:lnTo>
                    <a:lnTo>
                      <a:pt x="72" y="240"/>
                    </a:lnTo>
                    <a:lnTo>
                      <a:pt x="72" y="234"/>
                    </a:lnTo>
                    <a:lnTo>
                      <a:pt x="72" y="228"/>
                    </a:lnTo>
                    <a:lnTo>
                      <a:pt x="72" y="222"/>
                    </a:lnTo>
                    <a:lnTo>
                      <a:pt x="72" y="216"/>
                    </a:lnTo>
                    <a:lnTo>
                      <a:pt x="72" y="209"/>
                    </a:lnTo>
                    <a:lnTo>
                      <a:pt x="72" y="203"/>
                    </a:lnTo>
                    <a:lnTo>
                      <a:pt x="66" y="203"/>
                    </a:lnTo>
                    <a:lnTo>
                      <a:pt x="66" y="197"/>
                    </a:lnTo>
                    <a:lnTo>
                      <a:pt x="72" y="197"/>
                    </a:lnTo>
                    <a:lnTo>
                      <a:pt x="72" y="191"/>
                    </a:lnTo>
                    <a:lnTo>
                      <a:pt x="72" y="185"/>
                    </a:lnTo>
                    <a:lnTo>
                      <a:pt x="66" y="185"/>
                    </a:lnTo>
                    <a:lnTo>
                      <a:pt x="66" y="179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0"/>
                    </a:lnTo>
                    <a:lnTo>
                      <a:pt x="66" y="154"/>
                    </a:lnTo>
                    <a:lnTo>
                      <a:pt x="66" y="148"/>
                    </a:lnTo>
                    <a:lnTo>
                      <a:pt x="72" y="148"/>
                    </a:lnTo>
                    <a:lnTo>
                      <a:pt x="72" y="142"/>
                    </a:lnTo>
                    <a:lnTo>
                      <a:pt x="72" y="136"/>
                    </a:lnTo>
                    <a:lnTo>
                      <a:pt x="72" y="129"/>
                    </a:lnTo>
                    <a:lnTo>
                      <a:pt x="78" y="129"/>
                    </a:lnTo>
                    <a:lnTo>
                      <a:pt x="78" y="123"/>
                    </a:lnTo>
                    <a:lnTo>
                      <a:pt x="78" y="117"/>
                    </a:lnTo>
                    <a:lnTo>
                      <a:pt x="84" y="117"/>
                    </a:lnTo>
                    <a:lnTo>
                      <a:pt x="90" y="111"/>
                    </a:lnTo>
                    <a:lnTo>
                      <a:pt x="90" y="105"/>
                    </a:lnTo>
                    <a:lnTo>
                      <a:pt x="90" y="99"/>
                    </a:lnTo>
                    <a:lnTo>
                      <a:pt x="96" y="99"/>
                    </a:lnTo>
                    <a:lnTo>
                      <a:pt x="96" y="92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2" y="74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90" y="62"/>
                    </a:lnTo>
                    <a:lnTo>
                      <a:pt x="96" y="56"/>
                    </a:lnTo>
                    <a:lnTo>
                      <a:pt x="96" y="49"/>
                    </a:lnTo>
                    <a:lnTo>
                      <a:pt x="102" y="49"/>
                    </a:lnTo>
                    <a:lnTo>
                      <a:pt x="102" y="43"/>
                    </a:lnTo>
                    <a:lnTo>
                      <a:pt x="102" y="37"/>
                    </a:lnTo>
                    <a:lnTo>
                      <a:pt x="108" y="37"/>
                    </a:lnTo>
                    <a:lnTo>
                      <a:pt x="108" y="31"/>
                    </a:lnTo>
                    <a:lnTo>
                      <a:pt x="114" y="31"/>
                    </a:lnTo>
                    <a:lnTo>
                      <a:pt x="114" y="37"/>
                    </a:lnTo>
                    <a:lnTo>
                      <a:pt x="114" y="31"/>
                    </a:lnTo>
                    <a:lnTo>
                      <a:pt x="120" y="31"/>
                    </a:lnTo>
                    <a:lnTo>
                      <a:pt x="126" y="25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5" y="6"/>
                    </a:lnTo>
                    <a:lnTo>
                      <a:pt x="151" y="0"/>
                    </a:lnTo>
                    <a:lnTo>
                      <a:pt x="151" y="6"/>
                    </a:lnTo>
                    <a:lnTo>
                      <a:pt x="151" y="12"/>
                    </a:lnTo>
                    <a:lnTo>
                      <a:pt x="151" y="19"/>
                    </a:lnTo>
                    <a:lnTo>
                      <a:pt x="151" y="25"/>
                    </a:lnTo>
                    <a:lnTo>
                      <a:pt x="157" y="37"/>
                    </a:lnTo>
                    <a:lnTo>
                      <a:pt x="157" y="43"/>
                    </a:lnTo>
                    <a:lnTo>
                      <a:pt x="157" y="62"/>
                    </a:lnTo>
                    <a:lnTo>
                      <a:pt x="157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6"/>
                    </a:lnTo>
                    <a:lnTo>
                      <a:pt x="145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8" y="105"/>
                    </a:lnTo>
                    <a:lnTo>
                      <a:pt x="145" y="105"/>
                    </a:lnTo>
                    <a:lnTo>
                      <a:pt x="145" y="111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89" name="Freeform 366"/>
              <p:cNvSpPr>
                <a:spLocks/>
              </p:cNvSpPr>
              <p:nvPr/>
            </p:nvSpPr>
            <p:spPr bwMode="auto">
              <a:xfrm>
                <a:off x="40" y="3626"/>
                <a:ext cx="579" cy="554"/>
              </a:xfrm>
              <a:custGeom>
                <a:avLst/>
                <a:gdLst>
                  <a:gd name="T0" fmla="*/ 549 w 579"/>
                  <a:gd name="T1" fmla="*/ 92 h 554"/>
                  <a:gd name="T2" fmla="*/ 531 w 579"/>
                  <a:gd name="T3" fmla="*/ 123 h 554"/>
                  <a:gd name="T4" fmla="*/ 519 w 579"/>
                  <a:gd name="T5" fmla="*/ 154 h 554"/>
                  <a:gd name="T6" fmla="*/ 525 w 579"/>
                  <a:gd name="T7" fmla="*/ 191 h 554"/>
                  <a:gd name="T8" fmla="*/ 525 w 579"/>
                  <a:gd name="T9" fmla="*/ 222 h 554"/>
                  <a:gd name="T10" fmla="*/ 519 w 579"/>
                  <a:gd name="T11" fmla="*/ 258 h 554"/>
                  <a:gd name="T12" fmla="*/ 519 w 579"/>
                  <a:gd name="T13" fmla="*/ 277 h 554"/>
                  <a:gd name="T14" fmla="*/ 513 w 579"/>
                  <a:gd name="T15" fmla="*/ 314 h 554"/>
                  <a:gd name="T16" fmla="*/ 513 w 579"/>
                  <a:gd name="T17" fmla="*/ 345 h 554"/>
                  <a:gd name="T18" fmla="*/ 513 w 579"/>
                  <a:gd name="T19" fmla="*/ 351 h 554"/>
                  <a:gd name="T20" fmla="*/ 507 w 579"/>
                  <a:gd name="T21" fmla="*/ 375 h 554"/>
                  <a:gd name="T22" fmla="*/ 489 w 579"/>
                  <a:gd name="T23" fmla="*/ 437 h 554"/>
                  <a:gd name="T24" fmla="*/ 471 w 579"/>
                  <a:gd name="T25" fmla="*/ 505 h 554"/>
                  <a:gd name="T26" fmla="*/ 453 w 579"/>
                  <a:gd name="T27" fmla="*/ 541 h 554"/>
                  <a:gd name="T28" fmla="*/ 441 w 579"/>
                  <a:gd name="T29" fmla="*/ 548 h 554"/>
                  <a:gd name="T30" fmla="*/ 410 w 579"/>
                  <a:gd name="T31" fmla="*/ 529 h 554"/>
                  <a:gd name="T32" fmla="*/ 380 w 579"/>
                  <a:gd name="T33" fmla="*/ 511 h 554"/>
                  <a:gd name="T34" fmla="*/ 344 w 579"/>
                  <a:gd name="T35" fmla="*/ 492 h 554"/>
                  <a:gd name="T36" fmla="*/ 320 w 579"/>
                  <a:gd name="T37" fmla="*/ 474 h 554"/>
                  <a:gd name="T38" fmla="*/ 302 w 579"/>
                  <a:gd name="T39" fmla="*/ 449 h 554"/>
                  <a:gd name="T40" fmla="*/ 272 w 579"/>
                  <a:gd name="T41" fmla="*/ 431 h 554"/>
                  <a:gd name="T42" fmla="*/ 247 w 579"/>
                  <a:gd name="T43" fmla="*/ 412 h 554"/>
                  <a:gd name="T44" fmla="*/ 217 w 579"/>
                  <a:gd name="T45" fmla="*/ 394 h 554"/>
                  <a:gd name="T46" fmla="*/ 193 w 579"/>
                  <a:gd name="T47" fmla="*/ 369 h 554"/>
                  <a:gd name="T48" fmla="*/ 169 w 579"/>
                  <a:gd name="T49" fmla="*/ 351 h 554"/>
                  <a:gd name="T50" fmla="*/ 145 w 579"/>
                  <a:gd name="T51" fmla="*/ 326 h 554"/>
                  <a:gd name="T52" fmla="*/ 115 w 579"/>
                  <a:gd name="T53" fmla="*/ 308 h 554"/>
                  <a:gd name="T54" fmla="*/ 90 w 579"/>
                  <a:gd name="T55" fmla="*/ 283 h 554"/>
                  <a:gd name="T56" fmla="*/ 60 w 579"/>
                  <a:gd name="T57" fmla="*/ 258 h 554"/>
                  <a:gd name="T58" fmla="*/ 30 w 579"/>
                  <a:gd name="T59" fmla="*/ 234 h 554"/>
                  <a:gd name="T60" fmla="*/ 0 w 579"/>
                  <a:gd name="T61" fmla="*/ 215 h 554"/>
                  <a:gd name="T62" fmla="*/ 18 w 579"/>
                  <a:gd name="T63" fmla="*/ 215 h 554"/>
                  <a:gd name="T64" fmla="*/ 42 w 579"/>
                  <a:gd name="T65" fmla="*/ 197 h 554"/>
                  <a:gd name="T66" fmla="*/ 60 w 579"/>
                  <a:gd name="T67" fmla="*/ 172 h 554"/>
                  <a:gd name="T68" fmla="*/ 96 w 579"/>
                  <a:gd name="T69" fmla="*/ 142 h 554"/>
                  <a:gd name="T70" fmla="*/ 133 w 579"/>
                  <a:gd name="T71" fmla="*/ 160 h 554"/>
                  <a:gd name="T72" fmla="*/ 169 w 579"/>
                  <a:gd name="T73" fmla="*/ 172 h 554"/>
                  <a:gd name="T74" fmla="*/ 217 w 579"/>
                  <a:gd name="T75" fmla="*/ 178 h 554"/>
                  <a:gd name="T76" fmla="*/ 253 w 579"/>
                  <a:gd name="T77" fmla="*/ 191 h 554"/>
                  <a:gd name="T78" fmla="*/ 284 w 579"/>
                  <a:gd name="T79" fmla="*/ 203 h 554"/>
                  <a:gd name="T80" fmla="*/ 320 w 579"/>
                  <a:gd name="T81" fmla="*/ 209 h 554"/>
                  <a:gd name="T82" fmla="*/ 332 w 579"/>
                  <a:gd name="T83" fmla="*/ 191 h 554"/>
                  <a:gd name="T84" fmla="*/ 338 w 579"/>
                  <a:gd name="T85" fmla="*/ 166 h 554"/>
                  <a:gd name="T86" fmla="*/ 338 w 579"/>
                  <a:gd name="T87" fmla="*/ 135 h 554"/>
                  <a:gd name="T88" fmla="*/ 368 w 579"/>
                  <a:gd name="T89" fmla="*/ 123 h 554"/>
                  <a:gd name="T90" fmla="*/ 368 w 579"/>
                  <a:gd name="T91" fmla="*/ 80 h 554"/>
                  <a:gd name="T92" fmla="*/ 380 w 579"/>
                  <a:gd name="T93" fmla="*/ 49 h 554"/>
                  <a:gd name="T94" fmla="*/ 398 w 579"/>
                  <a:gd name="T95" fmla="*/ 49 h 554"/>
                  <a:gd name="T96" fmla="*/ 410 w 579"/>
                  <a:gd name="T97" fmla="*/ 25 h 554"/>
                  <a:gd name="T98" fmla="*/ 435 w 579"/>
                  <a:gd name="T99" fmla="*/ 6 h 554"/>
                  <a:gd name="T100" fmla="*/ 447 w 579"/>
                  <a:gd name="T101" fmla="*/ 25 h 554"/>
                  <a:gd name="T102" fmla="*/ 435 w 579"/>
                  <a:gd name="T103" fmla="*/ 62 h 554"/>
                  <a:gd name="T104" fmla="*/ 459 w 579"/>
                  <a:gd name="T105" fmla="*/ 55 h 554"/>
                  <a:gd name="T106" fmla="*/ 459 w 579"/>
                  <a:gd name="T107" fmla="*/ 86 h 554"/>
                  <a:gd name="T108" fmla="*/ 471 w 579"/>
                  <a:gd name="T109" fmla="*/ 92 h 554"/>
                  <a:gd name="T110" fmla="*/ 483 w 579"/>
                  <a:gd name="T111" fmla="*/ 62 h 554"/>
                  <a:gd name="T112" fmla="*/ 495 w 579"/>
                  <a:gd name="T113" fmla="*/ 80 h 554"/>
                  <a:gd name="T114" fmla="*/ 513 w 579"/>
                  <a:gd name="T115" fmla="*/ 68 h 554"/>
                  <a:gd name="T116" fmla="*/ 543 w 579"/>
                  <a:gd name="T117" fmla="*/ 55 h 554"/>
                  <a:gd name="T118" fmla="*/ 573 w 579"/>
                  <a:gd name="T119" fmla="*/ 31 h 554"/>
                  <a:gd name="T120" fmla="*/ 561 w 579"/>
                  <a:gd name="T121" fmla="*/ 43 h 554"/>
                  <a:gd name="T122" fmla="*/ 543 w 579"/>
                  <a:gd name="T123" fmla="*/ 74 h 5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9"/>
                  <a:gd name="T187" fmla="*/ 0 h 554"/>
                  <a:gd name="T188" fmla="*/ 579 w 579"/>
                  <a:gd name="T189" fmla="*/ 554 h 5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9" h="554">
                    <a:moveTo>
                      <a:pt x="543" y="74"/>
                    </a:moveTo>
                    <a:lnTo>
                      <a:pt x="549" y="74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55" y="86"/>
                    </a:lnTo>
                    <a:lnTo>
                      <a:pt x="555" y="92"/>
                    </a:lnTo>
                    <a:lnTo>
                      <a:pt x="549" y="92"/>
                    </a:lnTo>
                    <a:lnTo>
                      <a:pt x="549" y="98"/>
                    </a:lnTo>
                    <a:lnTo>
                      <a:pt x="549" y="105"/>
                    </a:lnTo>
                    <a:lnTo>
                      <a:pt x="543" y="105"/>
                    </a:lnTo>
                    <a:lnTo>
                      <a:pt x="543" y="111"/>
                    </a:lnTo>
                    <a:lnTo>
                      <a:pt x="543" y="117"/>
                    </a:lnTo>
                    <a:lnTo>
                      <a:pt x="537" y="123"/>
                    </a:lnTo>
                    <a:lnTo>
                      <a:pt x="531" y="123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25" y="135"/>
                    </a:lnTo>
                    <a:lnTo>
                      <a:pt x="525" y="142"/>
                    </a:lnTo>
                    <a:lnTo>
                      <a:pt x="525" y="148"/>
                    </a:lnTo>
                    <a:lnTo>
                      <a:pt x="525" y="154"/>
                    </a:lnTo>
                    <a:lnTo>
                      <a:pt x="519" y="154"/>
                    </a:lnTo>
                    <a:lnTo>
                      <a:pt x="519" y="160"/>
                    </a:lnTo>
                    <a:lnTo>
                      <a:pt x="519" y="166"/>
                    </a:lnTo>
                    <a:lnTo>
                      <a:pt x="519" y="172"/>
                    </a:lnTo>
                    <a:lnTo>
                      <a:pt x="519" y="178"/>
                    </a:lnTo>
                    <a:lnTo>
                      <a:pt x="519" y="185"/>
                    </a:lnTo>
                    <a:lnTo>
                      <a:pt x="519" y="191"/>
                    </a:lnTo>
                    <a:lnTo>
                      <a:pt x="525" y="191"/>
                    </a:lnTo>
                    <a:lnTo>
                      <a:pt x="525" y="197"/>
                    </a:lnTo>
                    <a:lnTo>
                      <a:pt x="525" y="203"/>
                    </a:lnTo>
                    <a:lnTo>
                      <a:pt x="519" y="203"/>
                    </a:lnTo>
                    <a:lnTo>
                      <a:pt x="519" y="209"/>
                    </a:lnTo>
                    <a:lnTo>
                      <a:pt x="525" y="209"/>
                    </a:lnTo>
                    <a:lnTo>
                      <a:pt x="525" y="215"/>
                    </a:lnTo>
                    <a:lnTo>
                      <a:pt x="525" y="222"/>
                    </a:lnTo>
                    <a:lnTo>
                      <a:pt x="525" y="228"/>
                    </a:lnTo>
                    <a:lnTo>
                      <a:pt x="525" y="234"/>
                    </a:lnTo>
                    <a:lnTo>
                      <a:pt x="525" y="240"/>
                    </a:lnTo>
                    <a:lnTo>
                      <a:pt x="525" y="246"/>
                    </a:lnTo>
                    <a:lnTo>
                      <a:pt x="525" y="252"/>
                    </a:lnTo>
                    <a:lnTo>
                      <a:pt x="525" y="258"/>
                    </a:lnTo>
                    <a:lnTo>
                      <a:pt x="519" y="258"/>
                    </a:lnTo>
                    <a:lnTo>
                      <a:pt x="519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19" y="271"/>
                    </a:lnTo>
                    <a:lnTo>
                      <a:pt x="519" y="277"/>
                    </a:lnTo>
                    <a:lnTo>
                      <a:pt x="525" y="277"/>
                    </a:lnTo>
                    <a:lnTo>
                      <a:pt x="519" y="277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19" y="295"/>
                    </a:lnTo>
                    <a:lnTo>
                      <a:pt x="519" y="301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07" y="332"/>
                    </a:lnTo>
                    <a:lnTo>
                      <a:pt x="507" y="338"/>
                    </a:lnTo>
                    <a:lnTo>
                      <a:pt x="513" y="338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07" y="351"/>
                    </a:lnTo>
                    <a:lnTo>
                      <a:pt x="513" y="351"/>
                    </a:lnTo>
                    <a:lnTo>
                      <a:pt x="519" y="351"/>
                    </a:lnTo>
                    <a:lnTo>
                      <a:pt x="513" y="351"/>
                    </a:lnTo>
                    <a:lnTo>
                      <a:pt x="513" y="357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1" y="381"/>
                    </a:lnTo>
                    <a:lnTo>
                      <a:pt x="501" y="388"/>
                    </a:lnTo>
                    <a:lnTo>
                      <a:pt x="501" y="394"/>
                    </a:lnTo>
                    <a:lnTo>
                      <a:pt x="489" y="406"/>
                    </a:lnTo>
                    <a:lnTo>
                      <a:pt x="489" y="412"/>
                    </a:lnTo>
                    <a:lnTo>
                      <a:pt x="489" y="425"/>
                    </a:lnTo>
                    <a:lnTo>
                      <a:pt x="489" y="437"/>
                    </a:lnTo>
                    <a:lnTo>
                      <a:pt x="489" y="449"/>
                    </a:lnTo>
                    <a:lnTo>
                      <a:pt x="489" y="461"/>
                    </a:lnTo>
                    <a:lnTo>
                      <a:pt x="489" y="474"/>
                    </a:lnTo>
                    <a:lnTo>
                      <a:pt x="483" y="486"/>
                    </a:lnTo>
                    <a:lnTo>
                      <a:pt x="471" y="492"/>
                    </a:lnTo>
                    <a:lnTo>
                      <a:pt x="471" y="498"/>
                    </a:lnTo>
                    <a:lnTo>
                      <a:pt x="471" y="505"/>
                    </a:lnTo>
                    <a:lnTo>
                      <a:pt x="471" y="511"/>
                    </a:lnTo>
                    <a:lnTo>
                      <a:pt x="465" y="517"/>
                    </a:lnTo>
                    <a:lnTo>
                      <a:pt x="465" y="523"/>
                    </a:lnTo>
                    <a:lnTo>
                      <a:pt x="459" y="529"/>
                    </a:lnTo>
                    <a:lnTo>
                      <a:pt x="459" y="535"/>
                    </a:lnTo>
                    <a:lnTo>
                      <a:pt x="453" y="535"/>
                    </a:lnTo>
                    <a:lnTo>
                      <a:pt x="453" y="541"/>
                    </a:lnTo>
                    <a:lnTo>
                      <a:pt x="453" y="548"/>
                    </a:lnTo>
                    <a:lnTo>
                      <a:pt x="459" y="548"/>
                    </a:lnTo>
                    <a:lnTo>
                      <a:pt x="453" y="548"/>
                    </a:lnTo>
                    <a:lnTo>
                      <a:pt x="453" y="554"/>
                    </a:lnTo>
                    <a:lnTo>
                      <a:pt x="447" y="554"/>
                    </a:lnTo>
                    <a:lnTo>
                      <a:pt x="447" y="548"/>
                    </a:lnTo>
                    <a:lnTo>
                      <a:pt x="441" y="548"/>
                    </a:lnTo>
                    <a:lnTo>
                      <a:pt x="435" y="548"/>
                    </a:lnTo>
                    <a:lnTo>
                      <a:pt x="435" y="541"/>
                    </a:lnTo>
                    <a:lnTo>
                      <a:pt x="429" y="541"/>
                    </a:lnTo>
                    <a:lnTo>
                      <a:pt x="422" y="541"/>
                    </a:lnTo>
                    <a:lnTo>
                      <a:pt x="422" y="535"/>
                    </a:lnTo>
                    <a:lnTo>
                      <a:pt x="416" y="535"/>
                    </a:lnTo>
                    <a:lnTo>
                      <a:pt x="410" y="529"/>
                    </a:lnTo>
                    <a:lnTo>
                      <a:pt x="404" y="529"/>
                    </a:lnTo>
                    <a:lnTo>
                      <a:pt x="404" y="523"/>
                    </a:lnTo>
                    <a:lnTo>
                      <a:pt x="398" y="523"/>
                    </a:lnTo>
                    <a:lnTo>
                      <a:pt x="392" y="517"/>
                    </a:lnTo>
                    <a:lnTo>
                      <a:pt x="386" y="517"/>
                    </a:lnTo>
                    <a:lnTo>
                      <a:pt x="386" y="511"/>
                    </a:lnTo>
                    <a:lnTo>
                      <a:pt x="380" y="511"/>
                    </a:lnTo>
                    <a:lnTo>
                      <a:pt x="374" y="511"/>
                    </a:lnTo>
                    <a:lnTo>
                      <a:pt x="374" y="505"/>
                    </a:lnTo>
                    <a:lnTo>
                      <a:pt x="368" y="505"/>
                    </a:lnTo>
                    <a:lnTo>
                      <a:pt x="362" y="505"/>
                    </a:lnTo>
                    <a:lnTo>
                      <a:pt x="356" y="498"/>
                    </a:lnTo>
                    <a:lnTo>
                      <a:pt x="350" y="498"/>
                    </a:lnTo>
                    <a:lnTo>
                      <a:pt x="344" y="492"/>
                    </a:lnTo>
                    <a:lnTo>
                      <a:pt x="338" y="492"/>
                    </a:lnTo>
                    <a:lnTo>
                      <a:pt x="338" y="486"/>
                    </a:lnTo>
                    <a:lnTo>
                      <a:pt x="332" y="486"/>
                    </a:lnTo>
                    <a:lnTo>
                      <a:pt x="332" y="480"/>
                    </a:lnTo>
                    <a:lnTo>
                      <a:pt x="326" y="480"/>
                    </a:lnTo>
                    <a:lnTo>
                      <a:pt x="326" y="474"/>
                    </a:lnTo>
                    <a:lnTo>
                      <a:pt x="320" y="474"/>
                    </a:lnTo>
                    <a:lnTo>
                      <a:pt x="320" y="468"/>
                    </a:lnTo>
                    <a:lnTo>
                      <a:pt x="314" y="468"/>
                    </a:lnTo>
                    <a:lnTo>
                      <a:pt x="314" y="461"/>
                    </a:lnTo>
                    <a:lnTo>
                      <a:pt x="308" y="461"/>
                    </a:lnTo>
                    <a:lnTo>
                      <a:pt x="308" y="455"/>
                    </a:lnTo>
                    <a:lnTo>
                      <a:pt x="302" y="455"/>
                    </a:lnTo>
                    <a:lnTo>
                      <a:pt x="302" y="449"/>
                    </a:lnTo>
                    <a:lnTo>
                      <a:pt x="296" y="449"/>
                    </a:lnTo>
                    <a:lnTo>
                      <a:pt x="290" y="449"/>
                    </a:lnTo>
                    <a:lnTo>
                      <a:pt x="290" y="443"/>
                    </a:lnTo>
                    <a:lnTo>
                      <a:pt x="284" y="443"/>
                    </a:lnTo>
                    <a:lnTo>
                      <a:pt x="284" y="437"/>
                    </a:lnTo>
                    <a:lnTo>
                      <a:pt x="278" y="437"/>
                    </a:lnTo>
                    <a:lnTo>
                      <a:pt x="272" y="431"/>
                    </a:lnTo>
                    <a:lnTo>
                      <a:pt x="266" y="431"/>
                    </a:lnTo>
                    <a:lnTo>
                      <a:pt x="266" y="425"/>
                    </a:lnTo>
                    <a:lnTo>
                      <a:pt x="259" y="425"/>
                    </a:lnTo>
                    <a:lnTo>
                      <a:pt x="259" y="418"/>
                    </a:lnTo>
                    <a:lnTo>
                      <a:pt x="253" y="418"/>
                    </a:lnTo>
                    <a:lnTo>
                      <a:pt x="247" y="418"/>
                    </a:lnTo>
                    <a:lnTo>
                      <a:pt x="247" y="412"/>
                    </a:lnTo>
                    <a:lnTo>
                      <a:pt x="241" y="412"/>
                    </a:lnTo>
                    <a:lnTo>
                      <a:pt x="241" y="406"/>
                    </a:lnTo>
                    <a:lnTo>
                      <a:pt x="235" y="406"/>
                    </a:lnTo>
                    <a:lnTo>
                      <a:pt x="229" y="400"/>
                    </a:lnTo>
                    <a:lnTo>
                      <a:pt x="223" y="400"/>
                    </a:lnTo>
                    <a:lnTo>
                      <a:pt x="223" y="394"/>
                    </a:lnTo>
                    <a:lnTo>
                      <a:pt x="217" y="394"/>
                    </a:lnTo>
                    <a:lnTo>
                      <a:pt x="217" y="388"/>
                    </a:lnTo>
                    <a:lnTo>
                      <a:pt x="211" y="388"/>
                    </a:lnTo>
                    <a:lnTo>
                      <a:pt x="211" y="381"/>
                    </a:lnTo>
                    <a:lnTo>
                      <a:pt x="205" y="381"/>
                    </a:lnTo>
                    <a:lnTo>
                      <a:pt x="199" y="375"/>
                    </a:lnTo>
                    <a:lnTo>
                      <a:pt x="193" y="375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81" y="363"/>
                    </a:ln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51"/>
                    </a:lnTo>
                    <a:lnTo>
                      <a:pt x="169" y="351"/>
                    </a:lnTo>
                    <a:lnTo>
                      <a:pt x="169" y="345"/>
                    </a:lnTo>
                    <a:lnTo>
                      <a:pt x="163" y="345"/>
                    </a:lnTo>
                    <a:lnTo>
                      <a:pt x="157" y="338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9" y="320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14"/>
                    </a:lnTo>
                    <a:lnTo>
                      <a:pt x="121" y="308"/>
                    </a:lnTo>
                    <a:lnTo>
                      <a:pt x="115" y="308"/>
                    </a:lnTo>
                    <a:lnTo>
                      <a:pt x="115" y="301"/>
                    </a:lnTo>
                    <a:lnTo>
                      <a:pt x="109" y="301"/>
                    </a:lnTo>
                    <a:lnTo>
                      <a:pt x="103" y="295"/>
                    </a:lnTo>
                    <a:lnTo>
                      <a:pt x="96" y="295"/>
                    </a:lnTo>
                    <a:lnTo>
                      <a:pt x="96" y="289"/>
                    </a:lnTo>
                    <a:lnTo>
                      <a:pt x="90" y="289"/>
                    </a:lnTo>
                    <a:lnTo>
                      <a:pt x="90" y="283"/>
                    </a:lnTo>
                    <a:lnTo>
                      <a:pt x="84" y="283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2" y="271"/>
                    </a:lnTo>
                    <a:lnTo>
                      <a:pt x="66" y="265"/>
                    </a:lnTo>
                    <a:lnTo>
                      <a:pt x="60" y="265"/>
                    </a:lnTo>
                    <a:lnTo>
                      <a:pt x="60" y="258"/>
                    </a:lnTo>
                    <a:lnTo>
                      <a:pt x="54" y="258"/>
                    </a:lnTo>
                    <a:lnTo>
                      <a:pt x="48" y="252"/>
                    </a:lnTo>
                    <a:lnTo>
                      <a:pt x="42" y="246"/>
                    </a:lnTo>
                    <a:lnTo>
                      <a:pt x="36" y="246"/>
                    </a:lnTo>
                    <a:lnTo>
                      <a:pt x="36" y="240"/>
                    </a:lnTo>
                    <a:lnTo>
                      <a:pt x="30" y="240"/>
                    </a:lnTo>
                    <a:lnTo>
                      <a:pt x="30" y="234"/>
                    </a:lnTo>
                    <a:lnTo>
                      <a:pt x="24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6" y="222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6" y="215"/>
                    </a:lnTo>
                    <a:lnTo>
                      <a:pt x="12" y="215"/>
                    </a:lnTo>
                    <a:lnTo>
                      <a:pt x="12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18" y="209"/>
                    </a:lnTo>
                    <a:lnTo>
                      <a:pt x="24" y="209"/>
                    </a:lnTo>
                    <a:lnTo>
                      <a:pt x="24" y="203"/>
                    </a:lnTo>
                    <a:lnTo>
                      <a:pt x="24" y="197"/>
                    </a:lnTo>
                    <a:lnTo>
                      <a:pt x="30" y="197"/>
                    </a:lnTo>
                    <a:lnTo>
                      <a:pt x="36" y="197"/>
                    </a:lnTo>
                    <a:lnTo>
                      <a:pt x="42" y="197"/>
                    </a:lnTo>
                    <a:lnTo>
                      <a:pt x="48" y="203"/>
                    </a:lnTo>
                    <a:lnTo>
                      <a:pt x="48" y="197"/>
                    </a:lnTo>
                    <a:lnTo>
                      <a:pt x="54" y="191"/>
                    </a:lnTo>
                    <a:lnTo>
                      <a:pt x="54" y="185"/>
                    </a:lnTo>
                    <a:lnTo>
                      <a:pt x="54" y="178"/>
                    </a:lnTo>
                    <a:lnTo>
                      <a:pt x="54" y="172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6"/>
                    </a:lnTo>
                    <a:lnTo>
                      <a:pt x="78" y="160"/>
                    </a:lnTo>
                    <a:lnTo>
                      <a:pt x="84" y="154"/>
                    </a:lnTo>
                    <a:lnTo>
                      <a:pt x="90" y="154"/>
                    </a:lnTo>
                    <a:lnTo>
                      <a:pt x="96" y="148"/>
                    </a:lnTo>
                    <a:lnTo>
                      <a:pt x="96" y="142"/>
                    </a:lnTo>
                    <a:lnTo>
                      <a:pt x="103" y="142"/>
                    </a:lnTo>
                    <a:lnTo>
                      <a:pt x="109" y="148"/>
                    </a:lnTo>
                    <a:lnTo>
                      <a:pt x="115" y="148"/>
                    </a:lnTo>
                    <a:lnTo>
                      <a:pt x="121" y="148"/>
                    </a:lnTo>
                    <a:lnTo>
                      <a:pt x="127" y="154"/>
                    </a:lnTo>
                    <a:lnTo>
                      <a:pt x="127" y="160"/>
                    </a:lnTo>
                    <a:lnTo>
                      <a:pt x="133" y="160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45" y="166"/>
                    </a:lnTo>
                    <a:lnTo>
                      <a:pt x="151" y="166"/>
                    </a:lnTo>
                    <a:lnTo>
                      <a:pt x="157" y="166"/>
                    </a:lnTo>
                    <a:lnTo>
                      <a:pt x="157" y="172"/>
                    </a:lnTo>
                    <a:lnTo>
                      <a:pt x="169" y="172"/>
                    </a:lnTo>
                    <a:lnTo>
                      <a:pt x="175" y="172"/>
                    </a:lnTo>
                    <a:lnTo>
                      <a:pt x="181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11" y="178"/>
                    </a:lnTo>
                    <a:lnTo>
                      <a:pt x="217" y="178"/>
                    </a:lnTo>
                    <a:lnTo>
                      <a:pt x="223" y="178"/>
                    </a:lnTo>
                    <a:lnTo>
                      <a:pt x="229" y="185"/>
                    </a:lnTo>
                    <a:lnTo>
                      <a:pt x="235" y="191"/>
                    </a:lnTo>
                    <a:lnTo>
                      <a:pt x="241" y="191"/>
                    </a:lnTo>
                    <a:lnTo>
                      <a:pt x="247" y="197"/>
                    </a:lnTo>
                    <a:lnTo>
                      <a:pt x="253" y="197"/>
                    </a:lnTo>
                    <a:lnTo>
                      <a:pt x="253" y="191"/>
                    </a:lnTo>
                    <a:lnTo>
                      <a:pt x="259" y="191"/>
                    </a:lnTo>
                    <a:lnTo>
                      <a:pt x="266" y="191"/>
                    </a:lnTo>
                    <a:lnTo>
                      <a:pt x="266" y="197"/>
                    </a:lnTo>
                    <a:lnTo>
                      <a:pt x="272" y="197"/>
                    </a:lnTo>
                    <a:lnTo>
                      <a:pt x="278" y="197"/>
                    </a:lnTo>
                    <a:lnTo>
                      <a:pt x="278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203"/>
                    </a:lnTo>
                    <a:lnTo>
                      <a:pt x="296" y="209"/>
                    </a:lnTo>
                    <a:lnTo>
                      <a:pt x="302" y="209"/>
                    </a:lnTo>
                    <a:lnTo>
                      <a:pt x="308" y="209"/>
                    </a:lnTo>
                    <a:lnTo>
                      <a:pt x="314" y="209"/>
                    </a:lnTo>
                    <a:lnTo>
                      <a:pt x="320" y="209"/>
                    </a:lnTo>
                    <a:lnTo>
                      <a:pt x="326" y="209"/>
                    </a:lnTo>
                    <a:lnTo>
                      <a:pt x="326" y="203"/>
                    </a:lnTo>
                    <a:lnTo>
                      <a:pt x="326" y="197"/>
                    </a:lnTo>
                    <a:lnTo>
                      <a:pt x="332" y="197"/>
                    </a:lnTo>
                    <a:lnTo>
                      <a:pt x="326" y="197"/>
                    </a:lnTo>
                    <a:lnTo>
                      <a:pt x="326" y="191"/>
                    </a:lnTo>
                    <a:lnTo>
                      <a:pt x="332" y="191"/>
                    </a:lnTo>
                    <a:lnTo>
                      <a:pt x="326" y="191"/>
                    </a:lnTo>
                    <a:lnTo>
                      <a:pt x="326" y="185"/>
                    </a:lnTo>
                    <a:lnTo>
                      <a:pt x="332" y="185"/>
                    </a:lnTo>
                    <a:lnTo>
                      <a:pt x="332" y="178"/>
                    </a:lnTo>
                    <a:lnTo>
                      <a:pt x="332" y="172"/>
                    </a:lnTo>
                    <a:lnTo>
                      <a:pt x="338" y="172"/>
                    </a:lnTo>
                    <a:lnTo>
                      <a:pt x="338" y="166"/>
                    </a:lnTo>
                    <a:lnTo>
                      <a:pt x="338" y="160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4" y="135"/>
                    </a:lnTo>
                    <a:lnTo>
                      <a:pt x="338" y="135"/>
                    </a:lnTo>
                    <a:lnTo>
                      <a:pt x="338" y="129"/>
                    </a:lnTo>
                    <a:lnTo>
                      <a:pt x="344" y="129"/>
                    </a:lnTo>
                    <a:lnTo>
                      <a:pt x="344" y="123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62" y="117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68" y="111"/>
                    </a:lnTo>
                    <a:lnTo>
                      <a:pt x="368" y="105"/>
                    </a:lnTo>
                    <a:lnTo>
                      <a:pt x="368" y="98"/>
                    </a:lnTo>
                    <a:lnTo>
                      <a:pt x="368" y="92"/>
                    </a:lnTo>
                    <a:lnTo>
                      <a:pt x="368" y="86"/>
                    </a:lnTo>
                    <a:lnTo>
                      <a:pt x="368" y="80"/>
                    </a:lnTo>
                    <a:lnTo>
                      <a:pt x="374" y="80"/>
                    </a:lnTo>
                    <a:lnTo>
                      <a:pt x="374" y="74"/>
                    </a:lnTo>
                    <a:lnTo>
                      <a:pt x="374" y="68"/>
                    </a:lnTo>
                    <a:lnTo>
                      <a:pt x="374" y="62"/>
                    </a:lnTo>
                    <a:lnTo>
                      <a:pt x="380" y="62"/>
                    </a:lnTo>
                    <a:lnTo>
                      <a:pt x="380" y="55"/>
                    </a:lnTo>
                    <a:lnTo>
                      <a:pt x="380" y="49"/>
                    </a:lnTo>
                    <a:lnTo>
                      <a:pt x="386" y="49"/>
                    </a:lnTo>
                    <a:lnTo>
                      <a:pt x="386" y="43"/>
                    </a:lnTo>
                    <a:lnTo>
                      <a:pt x="386" y="37"/>
                    </a:lnTo>
                    <a:lnTo>
                      <a:pt x="392" y="37"/>
                    </a:lnTo>
                    <a:lnTo>
                      <a:pt x="392" y="43"/>
                    </a:lnTo>
                    <a:lnTo>
                      <a:pt x="392" y="49"/>
                    </a:lnTo>
                    <a:lnTo>
                      <a:pt x="398" y="49"/>
                    </a:lnTo>
                    <a:lnTo>
                      <a:pt x="404" y="55"/>
                    </a:lnTo>
                    <a:lnTo>
                      <a:pt x="404" y="49"/>
                    </a:lnTo>
                    <a:lnTo>
                      <a:pt x="404" y="43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0" y="31"/>
                    </a:lnTo>
                    <a:lnTo>
                      <a:pt x="410" y="25"/>
                    </a:lnTo>
                    <a:lnTo>
                      <a:pt x="416" y="25"/>
                    </a:lnTo>
                    <a:lnTo>
                      <a:pt x="416" y="18"/>
                    </a:lnTo>
                    <a:lnTo>
                      <a:pt x="422" y="18"/>
                    </a:lnTo>
                    <a:lnTo>
                      <a:pt x="422" y="12"/>
                    </a:lnTo>
                    <a:lnTo>
                      <a:pt x="429" y="12"/>
                    </a:lnTo>
                    <a:lnTo>
                      <a:pt x="429" y="6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47" y="6"/>
                    </a:lnTo>
                    <a:lnTo>
                      <a:pt x="447" y="12"/>
                    </a:lnTo>
                    <a:lnTo>
                      <a:pt x="447" y="18"/>
                    </a:lnTo>
                    <a:lnTo>
                      <a:pt x="447" y="25"/>
                    </a:lnTo>
                    <a:lnTo>
                      <a:pt x="447" y="31"/>
                    </a:lnTo>
                    <a:lnTo>
                      <a:pt x="441" y="31"/>
                    </a:lnTo>
                    <a:lnTo>
                      <a:pt x="441" y="37"/>
                    </a:lnTo>
                    <a:lnTo>
                      <a:pt x="441" y="43"/>
                    </a:lnTo>
                    <a:lnTo>
                      <a:pt x="441" y="49"/>
                    </a:lnTo>
                    <a:lnTo>
                      <a:pt x="435" y="55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8"/>
                    </a:lnTo>
                    <a:lnTo>
                      <a:pt x="447" y="62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62"/>
                    </a:lnTo>
                    <a:lnTo>
                      <a:pt x="453" y="62"/>
                    </a:lnTo>
                    <a:lnTo>
                      <a:pt x="453" y="68"/>
                    </a:lnTo>
                    <a:lnTo>
                      <a:pt x="453" y="74"/>
                    </a:lnTo>
                    <a:lnTo>
                      <a:pt x="453" y="80"/>
                    </a:lnTo>
                    <a:lnTo>
                      <a:pt x="453" y="86"/>
                    </a:lnTo>
                    <a:lnTo>
                      <a:pt x="459" y="86"/>
                    </a:lnTo>
                    <a:lnTo>
                      <a:pt x="459" y="92"/>
                    </a:lnTo>
                    <a:lnTo>
                      <a:pt x="459" y="98"/>
                    </a:lnTo>
                    <a:lnTo>
                      <a:pt x="459" y="105"/>
                    </a:lnTo>
                    <a:lnTo>
                      <a:pt x="459" y="98"/>
                    </a:lnTo>
                    <a:lnTo>
                      <a:pt x="465" y="98"/>
                    </a:lnTo>
                    <a:lnTo>
                      <a:pt x="465" y="92"/>
                    </a:lnTo>
                    <a:lnTo>
                      <a:pt x="471" y="92"/>
                    </a:lnTo>
                    <a:lnTo>
                      <a:pt x="471" y="86"/>
                    </a:lnTo>
                    <a:lnTo>
                      <a:pt x="477" y="86"/>
                    </a:lnTo>
                    <a:lnTo>
                      <a:pt x="477" y="80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3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95" y="74"/>
                    </a:lnTo>
                    <a:lnTo>
                      <a:pt x="495" y="80"/>
                    </a:lnTo>
                    <a:lnTo>
                      <a:pt x="501" y="80"/>
                    </a:lnTo>
                    <a:lnTo>
                      <a:pt x="501" y="86"/>
                    </a:lnTo>
                    <a:lnTo>
                      <a:pt x="501" y="80"/>
                    </a:lnTo>
                    <a:lnTo>
                      <a:pt x="507" y="80"/>
                    </a:lnTo>
                    <a:lnTo>
                      <a:pt x="513" y="80"/>
                    </a:lnTo>
                    <a:lnTo>
                      <a:pt x="513" y="74"/>
                    </a:lnTo>
                    <a:lnTo>
                      <a:pt x="513" y="68"/>
                    </a:lnTo>
                    <a:lnTo>
                      <a:pt x="513" y="62"/>
                    </a:lnTo>
                    <a:lnTo>
                      <a:pt x="519" y="62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5"/>
                    </a:lnTo>
                    <a:lnTo>
                      <a:pt x="543" y="55"/>
                    </a:lnTo>
                    <a:lnTo>
                      <a:pt x="543" y="49"/>
                    </a:lnTo>
                    <a:lnTo>
                      <a:pt x="549" y="49"/>
                    </a:lnTo>
                    <a:lnTo>
                      <a:pt x="549" y="43"/>
                    </a:lnTo>
                    <a:lnTo>
                      <a:pt x="555" y="37"/>
                    </a:lnTo>
                    <a:lnTo>
                      <a:pt x="561" y="31"/>
                    </a:lnTo>
                    <a:lnTo>
                      <a:pt x="567" y="31"/>
                    </a:lnTo>
                    <a:lnTo>
                      <a:pt x="573" y="31"/>
                    </a:lnTo>
                    <a:lnTo>
                      <a:pt x="579" y="31"/>
                    </a:lnTo>
                    <a:lnTo>
                      <a:pt x="573" y="37"/>
                    </a:lnTo>
                    <a:lnTo>
                      <a:pt x="567" y="37"/>
                    </a:lnTo>
                    <a:lnTo>
                      <a:pt x="567" y="43"/>
                    </a:lnTo>
                    <a:lnTo>
                      <a:pt x="567" y="37"/>
                    </a:lnTo>
                    <a:lnTo>
                      <a:pt x="561" y="37"/>
                    </a:lnTo>
                    <a:lnTo>
                      <a:pt x="561" y="43"/>
                    </a:lnTo>
                    <a:lnTo>
                      <a:pt x="555" y="43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49" y="55"/>
                    </a:lnTo>
                    <a:lnTo>
                      <a:pt x="549" y="62"/>
                    </a:lnTo>
                    <a:lnTo>
                      <a:pt x="543" y="68"/>
                    </a:lnTo>
                    <a:lnTo>
                      <a:pt x="543" y="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0" name="Freeform 367"/>
              <p:cNvSpPr>
                <a:spLocks/>
              </p:cNvSpPr>
              <p:nvPr/>
            </p:nvSpPr>
            <p:spPr bwMode="auto">
              <a:xfrm>
                <a:off x="-27" y="2968"/>
                <a:ext cx="598" cy="873"/>
              </a:xfrm>
              <a:custGeom>
                <a:avLst/>
                <a:gdLst>
                  <a:gd name="T0" fmla="*/ 411 w 598"/>
                  <a:gd name="T1" fmla="*/ 572 h 873"/>
                  <a:gd name="T2" fmla="*/ 411 w 598"/>
                  <a:gd name="T3" fmla="*/ 603 h 873"/>
                  <a:gd name="T4" fmla="*/ 393 w 598"/>
                  <a:gd name="T5" fmla="*/ 646 h 873"/>
                  <a:gd name="T6" fmla="*/ 369 w 598"/>
                  <a:gd name="T7" fmla="*/ 658 h 873"/>
                  <a:gd name="T8" fmla="*/ 333 w 598"/>
                  <a:gd name="T9" fmla="*/ 658 h 873"/>
                  <a:gd name="T10" fmla="*/ 290 w 598"/>
                  <a:gd name="T11" fmla="*/ 652 h 873"/>
                  <a:gd name="T12" fmla="*/ 266 w 598"/>
                  <a:gd name="T13" fmla="*/ 652 h 873"/>
                  <a:gd name="T14" fmla="*/ 236 w 598"/>
                  <a:gd name="T15" fmla="*/ 664 h 873"/>
                  <a:gd name="T16" fmla="*/ 194 w 598"/>
                  <a:gd name="T17" fmla="*/ 658 h 873"/>
                  <a:gd name="T18" fmla="*/ 163 w 598"/>
                  <a:gd name="T19" fmla="*/ 676 h 873"/>
                  <a:gd name="T20" fmla="*/ 139 w 598"/>
                  <a:gd name="T21" fmla="*/ 701 h 873"/>
                  <a:gd name="T22" fmla="*/ 115 w 598"/>
                  <a:gd name="T23" fmla="*/ 732 h 873"/>
                  <a:gd name="T24" fmla="*/ 103 w 598"/>
                  <a:gd name="T25" fmla="*/ 756 h 873"/>
                  <a:gd name="T26" fmla="*/ 163 w 598"/>
                  <a:gd name="T27" fmla="*/ 806 h 873"/>
                  <a:gd name="T28" fmla="*/ 121 w 598"/>
                  <a:gd name="T29" fmla="*/ 836 h 873"/>
                  <a:gd name="T30" fmla="*/ 91 w 598"/>
                  <a:gd name="T31" fmla="*/ 855 h 873"/>
                  <a:gd name="T32" fmla="*/ 73 w 598"/>
                  <a:gd name="T33" fmla="*/ 873 h 873"/>
                  <a:gd name="T34" fmla="*/ 43 w 598"/>
                  <a:gd name="T35" fmla="*/ 861 h 873"/>
                  <a:gd name="T36" fmla="*/ 19 w 598"/>
                  <a:gd name="T37" fmla="*/ 836 h 873"/>
                  <a:gd name="T38" fmla="*/ 19 w 598"/>
                  <a:gd name="T39" fmla="*/ 830 h 873"/>
                  <a:gd name="T40" fmla="*/ 43 w 598"/>
                  <a:gd name="T41" fmla="*/ 800 h 873"/>
                  <a:gd name="T42" fmla="*/ 55 w 598"/>
                  <a:gd name="T43" fmla="*/ 763 h 873"/>
                  <a:gd name="T44" fmla="*/ 67 w 598"/>
                  <a:gd name="T45" fmla="*/ 738 h 873"/>
                  <a:gd name="T46" fmla="*/ 85 w 598"/>
                  <a:gd name="T47" fmla="*/ 701 h 873"/>
                  <a:gd name="T48" fmla="*/ 79 w 598"/>
                  <a:gd name="T49" fmla="*/ 658 h 873"/>
                  <a:gd name="T50" fmla="*/ 61 w 598"/>
                  <a:gd name="T51" fmla="*/ 621 h 873"/>
                  <a:gd name="T52" fmla="*/ 61 w 598"/>
                  <a:gd name="T53" fmla="*/ 596 h 873"/>
                  <a:gd name="T54" fmla="*/ 55 w 598"/>
                  <a:gd name="T55" fmla="*/ 560 h 873"/>
                  <a:gd name="T56" fmla="*/ 61 w 598"/>
                  <a:gd name="T57" fmla="*/ 529 h 873"/>
                  <a:gd name="T58" fmla="*/ 85 w 598"/>
                  <a:gd name="T59" fmla="*/ 504 h 873"/>
                  <a:gd name="T60" fmla="*/ 85 w 598"/>
                  <a:gd name="T61" fmla="*/ 467 h 873"/>
                  <a:gd name="T62" fmla="*/ 85 w 598"/>
                  <a:gd name="T63" fmla="*/ 424 h 873"/>
                  <a:gd name="T64" fmla="*/ 91 w 598"/>
                  <a:gd name="T65" fmla="*/ 393 h 873"/>
                  <a:gd name="T66" fmla="*/ 121 w 598"/>
                  <a:gd name="T67" fmla="*/ 387 h 873"/>
                  <a:gd name="T68" fmla="*/ 145 w 598"/>
                  <a:gd name="T69" fmla="*/ 363 h 873"/>
                  <a:gd name="T70" fmla="*/ 163 w 598"/>
                  <a:gd name="T71" fmla="*/ 332 h 873"/>
                  <a:gd name="T72" fmla="*/ 121 w 598"/>
                  <a:gd name="T73" fmla="*/ 277 h 873"/>
                  <a:gd name="T74" fmla="*/ 79 w 598"/>
                  <a:gd name="T75" fmla="*/ 227 h 873"/>
                  <a:gd name="T76" fmla="*/ 43 w 598"/>
                  <a:gd name="T77" fmla="*/ 178 h 873"/>
                  <a:gd name="T78" fmla="*/ 31 w 598"/>
                  <a:gd name="T79" fmla="*/ 141 h 873"/>
                  <a:gd name="T80" fmla="*/ 79 w 598"/>
                  <a:gd name="T81" fmla="*/ 61 h 873"/>
                  <a:gd name="T82" fmla="*/ 103 w 598"/>
                  <a:gd name="T83" fmla="*/ 12 h 873"/>
                  <a:gd name="T84" fmla="*/ 145 w 598"/>
                  <a:gd name="T85" fmla="*/ 67 h 873"/>
                  <a:gd name="T86" fmla="*/ 188 w 598"/>
                  <a:gd name="T87" fmla="*/ 141 h 873"/>
                  <a:gd name="T88" fmla="*/ 254 w 598"/>
                  <a:gd name="T89" fmla="*/ 92 h 873"/>
                  <a:gd name="T90" fmla="*/ 302 w 598"/>
                  <a:gd name="T91" fmla="*/ 67 h 873"/>
                  <a:gd name="T92" fmla="*/ 345 w 598"/>
                  <a:gd name="T93" fmla="*/ 74 h 873"/>
                  <a:gd name="T94" fmla="*/ 399 w 598"/>
                  <a:gd name="T95" fmla="*/ 80 h 873"/>
                  <a:gd name="T96" fmla="*/ 441 w 598"/>
                  <a:gd name="T97" fmla="*/ 67 h 873"/>
                  <a:gd name="T98" fmla="*/ 489 w 598"/>
                  <a:gd name="T99" fmla="*/ 98 h 873"/>
                  <a:gd name="T100" fmla="*/ 532 w 598"/>
                  <a:gd name="T101" fmla="*/ 147 h 873"/>
                  <a:gd name="T102" fmla="*/ 592 w 598"/>
                  <a:gd name="T103" fmla="*/ 172 h 873"/>
                  <a:gd name="T104" fmla="*/ 586 w 598"/>
                  <a:gd name="T105" fmla="*/ 215 h 873"/>
                  <a:gd name="T106" fmla="*/ 538 w 598"/>
                  <a:gd name="T107" fmla="*/ 252 h 873"/>
                  <a:gd name="T108" fmla="*/ 489 w 598"/>
                  <a:gd name="T109" fmla="*/ 270 h 873"/>
                  <a:gd name="T110" fmla="*/ 483 w 598"/>
                  <a:gd name="T111" fmla="*/ 307 h 873"/>
                  <a:gd name="T112" fmla="*/ 502 w 598"/>
                  <a:gd name="T113" fmla="*/ 332 h 873"/>
                  <a:gd name="T114" fmla="*/ 514 w 598"/>
                  <a:gd name="T115" fmla="*/ 369 h 873"/>
                  <a:gd name="T116" fmla="*/ 502 w 598"/>
                  <a:gd name="T117" fmla="*/ 424 h 873"/>
                  <a:gd name="T118" fmla="*/ 477 w 598"/>
                  <a:gd name="T119" fmla="*/ 461 h 873"/>
                  <a:gd name="T120" fmla="*/ 471 w 598"/>
                  <a:gd name="T121" fmla="*/ 486 h 873"/>
                  <a:gd name="T122" fmla="*/ 441 w 598"/>
                  <a:gd name="T123" fmla="*/ 504 h 873"/>
                  <a:gd name="T124" fmla="*/ 429 w 598"/>
                  <a:gd name="T125" fmla="*/ 529 h 8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873"/>
                  <a:gd name="T191" fmla="*/ 598 w 598"/>
                  <a:gd name="T192" fmla="*/ 873 h 8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873">
                    <a:moveTo>
                      <a:pt x="423" y="535"/>
                    </a:moveTo>
                    <a:lnTo>
                      <a:pt x="423" y="541"/>
                    </a:lnTo>
                    <a:lnTo>
                      <a:pt x="423" y="547"/>
                    </a:lnTo>
                    <a:lnTo>
                      <a:pt x="417" y="547"/>
                    </a:lnTo>
                    <a:lnTo>
                      <a:pt x="417" y="553"/>
                    </a:lnTo>
                    <a:lnTo>
                      <a:pt x="417" y="560"/>
                    </a:lnTo>
                    <a:lnTo>
                      <a:pt x="411" y="566"/>
                    </a:lnTo>
                    <a:lnTo>
                      <a:pt x="411" y="572"/>
                    </a:lnTo>
                    <a:lnTo>
                      <a:pt x="411" y="578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11" y="590"/>
                    </a:lnTo>
                    <a:lnTo>
                      <a:pt x="411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11" y="603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21"/>
                    </a:lnTo>
                    <a:lnTo>
                      <a:pt x="405" y="627"/>
                    </a:lnTo>
                    <a:lnTo>
                      <a:pt x="405" y="633"/>
                    </a:lnTo>
                    <a:lnTo>
                      <a:pt x="405" y="640"/>
                    </a:lnTo>
                    <a:lnTo>
                      <a:pt x="399" y="640"/>
                    </a:lnTo>
                    <a:lnTo>
                      <a:pt x="393" y="646"/>
                    </a:lnTo>
                    <a:lnTo>
                      <a:pt x="393" y="640"/>
                    </a:lnTo>
                    <a:lnTo>
                      <a:pt x="387" y="640"/>
                    </a:lnTo>
                    <a:lnTo>
                      <a:pt x="387" y="646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75" y="652"/>
                    </a:lnTo>
                    <a:lnTo>
                      <a:pt x="369" y="652"/>
                    </a:lnTo>
                    <a:lnTo>
                      <a:pt x="369" y="658"/>
                    </a:lnTo>
                    <a:lnTo>
                      <a:pt x="363" y="658"/>
                    </a:lnTo>
                    <a:lnTo>
                      <a:pt x="357" y="658"/>
                    </a:lnTo>
                    <a:lnTo>
                      <a:pt x="351" y="658"/>
                    </a:lnTo>
                    <a:lnTo>
                      <a:pt x="351" y="652"/>
                    </a:lnTo>
                    <a:lnTo>
                      <a:pt x="345" y="652"/>
                    </a:lnTo>
                    <a:lnTo>
                      <a:pt x="345" y="658"/>
                    </a:lnTo>
                    <a:lnTo>
                      <a:pt x="339" y="658"/>
                    </a:lnTo>
                    <a:lnTo>
                      <a:pt x="333" y="658"/>
                    </a:lnTo>
                    <a:lnTo>
                      <a:pt x="326" y="658"/>
                    </a:lnTo>
                    <a:lnTo>
                      <a:pt x="320" y="658"/>
                    </a:lnTo>
                    <a:lnTo>
                      <a:pt x="314" y="658"/>
                    </a:lnTo>
                    <a:lnTo>
                      <a:pt x="308" y="658"/>
                    </a:lnTo>
                    <a:lnTo>
                      <a:pt x="302" y="658"/>
                    </a:lnTo>
                    <a:lnTo>
                      <a:pt x="302" y="652"/>
                    </a:lnTo>
                    <a:lnTo>
                      <a:pt x="296" y="652"/>
                    </a:lnTo>
                    <a:lnTo>
                      <a:pt x="290" y="652"/>
                    </a:lnTo>
                    <a:lnTo>
                      <a:pt x="284" y="652"/>
                    </a:lnTo>
                    <a:lnTo>
                      <a:pt x="284" y="646"/>
                    </a:lnTo>
                    <a:lnTo>
                      <a:pt x="278" y="646"/>
                    </a:lnTo>
                    <a:lnTo>
                      <a:pt x="272" y="646"/>
                    </a:lnTo>
                    <a:lnTo>
                      <a:pt x="272" y="652"/>
                    </a:lnTo>
                    <a:lnTo>
                      <a:pt x="266" y="652"/>
                    </a:lnTo>
                    <a:lnTo>
                      <a:pt x="266" y="646"/>
                    </a:lnTo>
                    <a:lnTo>
                      <a:pt x="266" y="652"/>
                    </a:lnTo>
                    <a:lnTo>
                      <a:pt x="260" y="652"/>
                    </a:lnTo>
                    <a:lnTo>
                      <a:pt x="260" y="658"/>
                    </a:lnTo>
                    <a:lnTo>
                      <a:pt x="254" y="658"/>
                    </a:lnTo>
                    <a:lnTo>
                      <a:pt x="254" y="664"/>
                    </a:lnTo>
                    <a:lnTo>
                      <a:pt x="248" y="658"/>
                    </a:lnTo>
                    <a:lnTo>
                      <a:pt x="242" y="658"/>
                    </a:lnTo>
                    <a:lnTo>
                      <a:pt x="242" y="664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4" y="664"/>
                    </a:lnTo>
                    <a:lnTo>
                      <a:pt x="224" y="658"/>
                    </a:lnTo>
                    <a:lnTo>
                      <a:pt x="218" y="658"/>
                    </a:lnTo>
                    <a:lnTo>
                      <a:pt x="212" y="658"/>
                    </a:lnTo>
                    <a:lnTo>
                      <a:pt x="206" y="658"/>
                    </a:lnTo>
                    <a:lnTo>
                      <a:pt x="200" y="658"/>
                    </a:lnTo>
                    <a:lnTo>
                      <a:pt x="194" y="658"/>
                    </a:lnTo>
                    <a:lnTo>
                      <a:pt x="188" y="658"/>
                    </a:lnTo>
                    <a:lnTo>
                      <a:pt x="188" y="664"/>
                    </a:lnTo>
                    <a:lnTo>
                      <a:pt x="182" y="664"/>
                    </a:lnTo>
                    <a:lnTo>
                      <a:pt x="176" y="664"/>
                    </a:lnTo>
                    <a:lnTo>
                      <a:pt x="170" y="664"/>
                    </a:lnTo>
                    <a:lnTo>
                      <a:pt x="170" y="670"/>
                    </a:lnTo>
                    <a:lnTo>
                      <a:pt x="170" y="676"/>
                    </a:lnTo>
                    <a:lnTo>
                      <a:pt x="163" y="676"/>
                    </a:lnTo>
                    <a:lnTo>
                      <a:pt x="163" y="683"/>
                    </a:lnTo>
                    <a:lnTo>
                      <a:pt x="157" y="683"/>
                    </a:lnTo>
                    <a:lnTo>
                      <a:pt x="157" y="689"/>
                    </a:lnTo>
                    <a:lnTo>
                      <a:pt x="151" y="689"/>
                    </a:lnTo>
                    <a:lnTo>
                      <a:pt x="145" y="689"/>
                    </a:lnTo>
                    <a:lnTo>
                      <a:pt x="139" y="689"/>
                    </a:lnTo>
                    <a:lnTo>
                      <a:pt x="139" y="695"/>
                    </a:lnTo>
                    <a:lnTo>
                      <a:pt x="139" y="701"/>
                    </a:lnTo>
                    <a:lnTo>
                      <a:pt x="133" y="701"/>
                    </a:lnTo>
                    <a:lnTo>
                      <a:pt x="133" y="707"/>
                    </a:lnTo>
                    <a:lnTo>
                      <a:pt x="133" y="713"/>
                    </a:lnTo>
                    <a:lnTo>
                      <a:pt x="127" y="713"/>
                    </a:lnTo>
                    <a:lnTo>
                      <a:pt x="121" y="713"/>
                    </a:lnTo>
                    <a:lnTo>
                      <a:pt x="121" y="720"/>
                    </a:lnTo>
                    <a:lnTo>
                      <a:pt x="115" y="726"/>
                    </a:lnTo>
                    <a:lnTo>
                      <a:pt x="115" y="732"/>
                    </a:lnTo>
                    <a:lnTo>
                      <a:pt x="109" y="732"/>
                    </a:lnTo>
                    <a:lnTo>
                      <a:pt x="103" y="738"/>
                    </a:lnTo>
                    <a:lnTo>
                      <a:pt x="97" y="738"/>
                    </a:lnTo>
                    <a:lnTo>
                      <a:pt x="97" y="744"/>
                    </a:lnTo>
                    <a:lnTo>
                      <a:pt x="91" y="744"/>
                    </a:lnTo>
                    <a:lnTo>
                      <a:pt x="91" y="750"/>
                    </a:lnTo>
                    <a:lnTo>
                      <a:pt x="97" y="756"/>
                    </a:lnTo>
                    <a:lnTo>
                      <a:pt x="103" y="756"/>
                    </a:lnTo>
                    <a:lnTo>
                      <a:pt x="139" y="775"/>
                    </a:lnTo>
                    <a:lnTo>
                      <a:pt x="139" y="769"/>
                    </a:lnTo>
                    <a:lnTo>
                      <a:pt x="145" y="775"/>
                    </a:lnTo>
                    <a:lnTo>
                      <a:pt x="170" y="781"/>
                    </a:lnTo>
                    <a:lnTo>
                      <a:pt x="170" y="793"/>
                    </a:lnTo>
                    <a:lnTo>
                      <a:pt x="170" y="800"/>
                    </a:lnTo>
                    <a:lnTo>
                      <a:pt x="163" y="800"/>
                    </a:lnTo>
                    <a:lnTo>
                      <a:pt x="163" y="806"/>
                    </a:lnTo>
                    <a:lnTo>
                      <a:pt x="157" y="812"/>
                    </a:lnTo>
                    <a:lnTo>
                      <a:pt x="151" y="812"/>
                    </a:lnTo>
                    <a:lnTo>
                      <a:pt x="145" y="818"/>
                    </a:lnTo>
                    <a:lnTo>
                      <a:pt x="145" y="824"/>
                    </a:lnTo>
                    <a:lnTo>
                      <a:pt x="139" y="824"/>
                    </a:lnTo>
                    <a:lnTo>
                      <a:pt x="127" y="830"/>
                    </a:lnTo>
                    <a:lnTo>
                      <a:pt x="121" y="830"/>
                    </a:lnTo>
                    <a:lnTo>
                      <a:pt x="121" y="836"/>
                    </a:lnTo>
                    <a:lnTo>
                      <a:pt x="121" y="843"/>
                    </a:lnTo>
                    <a:lnTo>
                      <a:pt x="121" y="849"/>
                    </a:lnTo>
                    <a:lnTo>
                      <a:pt x="115" y="855"/>
                    </a:lnTo>
                    <a:lnTo>
                      <a:pt x="115" y="861"/>
                    </a:lnTo>
                    <a:lnTo>
                      <a:pt x="109" y="855"/>
                    </a:lnTo>
                    <a:lnTo>
                      <a:pt x="103" y="855"/>
                    </a:lnTo>
                    <a:lnTo>
                      <a:pt x="97" y="855"/>
                    </a:lnTo>
                    <a:lnTo>
                      <a:pt x="91" y="855"/>
                    </a:lnTo>
                    <a:lnTo>
                      <a:pt x="91" y="861"/>
                    </a:lnTo>
                    <a:lnTo>
                      <a:pt x="91" y="867"/>
                    </a:lnTo>
                    <a:lnTo>
                      <a:pt x="85" y="867"/>
                    </a:lnTo>
                    <a:lnTo>
                      <a:pt x="85" y="873"/>
                    </a:lnTo>
                    <a:lnTo>
                      <a:pt x="79" y="873"/>
                    </a:lnTo>
                    <a:lnTo>
                      <a:pt x="79" y="867"/>
                    </a:lnTo>
                    <a:lnTo>
                      <a:pt x="79" y="873"/>
                    </a:lnTo>
                    <a:lnTo>
                      <a:pt x="73" y="873"/>
                    </a:lnTo>
                    <a:lnTo>
                      <a:pt x="73" y="867"/>
                    </a:lnTo>
                    <a:lnTo>
                      <a:pt x="73" y="873"/>
                    </a:lnTo>
                    <a:lnTo>
                      <a:pt x="67" y="873"/>
                    </a:lnTo>
                    <a:lnTo>
                      <a:pt x="61" y="867"/>
                    </a:lnTo>
                    <a:lnTo>
                      <a:pt x="55" y="867"/>
                    </a:lnTo>
                    <a:lnTo>
                      <a:pt x="55" y="861"/>
                    </a:lnTo>
                    <a:lnTo>
                      <a:pt x="49" y="861"/>
                    </a:lnTo>
                    <a:lnTo>
                      <a:pt x="43" y="861"/>
                    </a:lnTo>
                    <a:lnTo>
                      <a:pt x="43" y="855"/>
                    </a:lnTo>
                    <a:lnTo>
                      <a:pt x="37" y="855"/>
                    </a:lnTo>
                    <a:lnTo>
                      <a:pt x="37" y="849"/>
                    </a:lnTo>
                    <a:lnTo>
                      <a:pt x="31" y="849"/>
                    </a:lnTo>
                    <a:lnTo>
                      <a:pt x="31" y="843"/>
                    </a:lnTo>
                    <a:lnTo>
                      <a:pt x="25" y="843"/>
                    </a:lnTo>
                    <a:lnTo>
                      <a:pt x="25" y="836"/>
                    </a:lnTo>
                    <a:lnTo>
                      <a:pt x="19" y="836"/>
                    </a:lnTo>
                    <a:lnTo>
                      <a:pt x="13" y="830"/>
                    </a:lnTo>
                    <a:lnTo>
                      <a:pt x="7" y="824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7" y="824"/>
                    </a:lnTo>
                    <a:lnTo>
                      <a:pt x="13" y="824"/>
                    </a:lnTo>
                    <a:lnTo>
                      <a:pt x="13" y="830"/>
                    </a:lnTo>
                    <a:lnTo>
                      <a:pt x="19" y="830"/>
                    </a:lnTo>
                    <a:lnTo>
                      <a:pt x="19" y="824"/>
                    </a:lnTo>
                    <a:lnTo>
                      <a:pt x="25" y="824"/>
                    </a:lnTo>
                    <a:lnTo>
                      <a:pt x="25" y="812"/>
                    </a:lnTo>
                    <a:lnTo>
                      <a:pt x="25" y="806"/>
                    </a:lnTo>
                    <a:lnTo>
                      <a:pt x="31" y="806"/>
                    </a:lnTo>
                    <a:lnTo>
                      <a:pt x="37" y="806"/>
                    </a:lnTo>
                    <a:lnTo>
                      <a:pt x="37" y="800"/>
                    </a:lnTo>
                    <a:lnTo>
                      <a:pt x="43" y="800"/>
                    </a:lnTo>
                    <a:lnTo>
                      <a:pt x="43" y="793"/>
                    </a:lnTo>
                    <a:lnTo>
                      <a:pt x="49" y="793"/>
                    </a:lnTo>
                    <a:lnTo>
                      <a:pt x="49" y="787"/>
                    </a:lnTo>
                    <a:lnTo>
                      <a:pt x="55" y="787"/>
                    </a:lnTo>
                    <a:lnTo>
                      <a:pt x="55" y="781"/>
                    </a:lnTo>
                    <a:lnTo>
                      <a:pt x="55" y="775"/>
                    </a:lnTo>
                    <a:lnTo>
                      <a:pt x="55" y="769"/>
                    </a:lnTo>
                    <a:lnTo>
                      <a:pt x="55" y="763"/>
                    </a:lnTo>
                    <a:lnTo>
                      <a:pt x="61" y="763"/>
                    </a:lnTo>
                    <a:lnTo>
                      <a:pt x="61" y="756"/>
                    </a:lnTo>
                    <a:lnTo>
                      <a:pt x="55" y="756"/>
                    </a:lnTo>
                    <a:lnTo>
                      <a:pt x="55" y="750"/>
                    </a:lnTo>
                    <a:lnTo>
                      <a:pt x="55" y="744"/>
                    </a:lnTo>
                    <a:lnTo>
                      <a:pt x="61" y="744"/>
                    </a:lnTo>
                    <a:lnTo>
                      <a:pt x="61" y="738"/>
                    </a:lnTo>
                    <a:lnTo>
                      <a:pt x="67" y="738"/>
                    </a:lnTo>
                    <a:lnTo>
                      <a:pt x="67" y="732"/>
                    </a:lnTo>
                    <a:lnTo>
                      <a:pt x="73" y="726"/>
                    </a:lnTo>
                    <a:lnTo>
                      <a:pt x="73" y="720"/>
                    </a:lnTo>
                    <a:lnTo>
                      <a:pt x="79" y="720"/>
                    </a:lnTo>
                    <a:lnTo>
                      <a:pt x="85" y="720"/>
                    </a:lnTo>
                    <a:lnTo>
                      <a:pt x="85" y="713"/>
                    </a:lnTo>
                    <a:lnTo>
                      <a:pt x="85" y="707"/>
                    </a:lnTo>
                    <a:lnTo>
                      <a:pt x="85" y="701"/>
                    </a:lnTo>
                    <a:lnTo>
                      <a:pt x="85" y="695"/>
                    </a:lnTo>
                    <a:lnTo>
                      <a:pt x="85" y="689"/>
                    </a:lnTo>
                    <a:lnTo>
                      <a:pt x="85" y="683"/>
                    </a:lnTo>
                    <a:lnTo>
                      <a:pt x="85" y="676"/>
                    </a:lnTo>
                    <a:lnTo>
                      <a:pt x="85" y="670"/>
                    </a:lnTo>
                    <a:lnTo>
                      <a:pt x="85" y="664"/>
                    </a:lnTo>
                    <a:lnTo>
                      <a:pt x="85" y="658"/>
                    </a:lnTo>
                    <a:lnTo>
                      <a:pt x="79" y="658"/>
                    </a:lnTo>
                    <a:lnTo>
                      <a:pt x="79" y="652"/>
                    </a:lnTo>
                    <a:lnTo>
                      <a:pt x="79" y="646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3"/>
                    </a:lnTo>
                    <a:lnTo>
                      <a:pt x="61" y="633"/>
                    </a:lnTo>
                    <a:lnTo>
                      <a:pt x="61" y="627"/>
                    </a:lnTo>
                    <a:lnTo>
                      <a:pt x="61" y="621"/>
                    </a:lnTo>
                    <a:lnTo>
                      <a:pt x="67" y="621"/>
                    </a:lnTo>
                    <a:lnTo>
                      <a:pt x="73" y="621"/>
                    </a:lnTo>
                    <a:lnTo>
                      <a:pt x="73" y="615"/>
                    </a:lnTo>
                    <a:lnTo>
                      <a:pt x="73" y="609"/>
                    </a:lnTo>
                    <a:lnTo>
                      <a:pt x="73" y="603"/>
                    </a:lnTo>
                    <a:lnTo>
                      <a:pt x="67" y="603"/>
                    </a:lnTo>
                    <a:lnTo>
                      <a:pt x="61" y="603"/>
                    </a:lnTo>
                    <a:lnTo>
                      <a:pt x="61" y="596"/>
                    </a:lnTo>
                    <a:lnTo>
                      <a:pt x="67" y="596"/>
                    </a:lnTo>
                    <a:lnTo>
                      <a:pt x="67" y="590"/>
                    </a:lnTo>
                    <a:lnTo>
                      <a:pt x="61" y="590"/>
                    </a:lnTo>
                    <a:lnTo>
                      <a:pt x="61" y="584"/>
                    </a:lnTo>
                    <a:lnTo>
                      <a:pt x="55" y="578"/>
                    </a:lnTo>
                    <a:lnTo>
                      <a:pt x="55" y="572"/>
                    </a:lnTo>
                    <a:lnTo>
                      <a:pt x="55" y="566"/>
                    </a:lnTo>
                    <a:lnTo>
                      <a:pt x="55" y="560"/>
                    </a:lnTo>
                    <a:lnTo>
                      <a:pt x="55" y="553"/>
                    </a:lnTo>
                    <a:lnTo>
                      <a:pt x="49" y="553"/>
                    </a:lnTo>
                    <a:lnTo>
                      <a:pt x="55" y="553"/>
                    </a:lnTo>
                    <a:lnTo>
                      <a:pt x="55" y="547"/>
                    </a:lnTo>
                    <a:lnTo>
                      <a:pt x="55" y="541"/>
                    </a:lnTo>
                    <a:lnTo>
                      <a:pt x="55" y="535"/>
                    </a:lnTo>
                    <a:lnTo>
                      <a:pt x="61" y="535"/>
                    </a:lnTo>
                    <a:lnTo>
                      <a:pt x="61" y="529"/>
                    </a:lnTo>
                    <a:lnTo>
                      <a:pt x="61" y="523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17"/>
                    </a:lnTo>
                    <a:lnTo>
                      <a:pt x="85" y="517"/>
                    </a:lnTo>
                    <a:lnTo>
                      <a:pt x="85" y="510"/>
                    </a:lnTo>
                    <a:lnTo>
                      <a:pt x="85" y="504"/>
                    </a:lnTo>
                    <a:lnTo>
                      <a:pt x="91" y="504"/>
                    </a:lnTo>
                    <a:lnTo>
                      <a:pt x="91" y="498"/>
                    </a:lnTo>
                    <a:lnTo>
                      <a:pt x="91" y="492"/>
                    </a:lnTo>
                    <a:lnTo>
                      <a:pt x="91" y="486"/>
                    </a:lnTo>
                    <a:lnTo>
                      <a:pt x="91" y="480"/>
                    </a:lnTo>
                    <a:lnTo>
                      <a:pt x="85" y="480"/>
                    </a:lnTo>
                    <a:lnTo>
                      <a:pt x="85" y="473"/>
                    </a:lnTo>
                    <a:lnTo>
                      <a:pt x="85" y="467"/>
                    </a:lnTo>
                    <a:lnTo>
                      <a:pt x="85" y="461"/>
                    </a:lnTo>
                    <a:lnTo>
                      <a:pt x="85" y="455"/>
                    </a:lnTo>
                    <a:lnTo>
                      <a:pt x="85" y="449"/>
                    </a:lnTo>
                    <a:lnTo>
                      <a:pt x="79" y="443"/>
                    </a:lnTo>
                    <a:lnTo>
                      <a:pt x="79" y="437"/>
                    </a:lnTo>
                    <a:lnTo>
                      <a:pt x="85" y="437"/>
                    </a:lnTo>
                    <a:lnTo>
                      <a:pt x="85" y="430"/>
                    </a:lnTo>
                    <a:lnTo>
                      <a:pt x="85" y="424"/>
                    </a:lnTo>
                    <a:lnTo>
                      <a:pt x="85" y="418"/>
                    </a:lnTo>
                    <a:lnTo>
                      <a:pt x="85" y="412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85" y="406"/>
                    </a:lnTo>
                    <a:lnTo>
                      <a:pt x="85" y="400"/>
                    </a:lnTo>
                    <a:lnTo>
                      <a:pt x="91" y="400"/>
                    </a:lnTo>
                    <a:lnTo>
                      <a:pt x="91" y="393"/>
                    </a:lnTo>
                    <a:lnTo>
                      <a:pt x="91" y="387"/>
                    </a:lnTo>
                    <a:lnTo>
                      <a:pt x="97" y="387"/>
                    </a:lnTo>
                    <a:lnTo>
                      <a:pt x="97" y="381"/>
                    </a:lnTo>
                    <a:lnTo>
                      <a:pt x="103" y="381"/>
                    </a:lnTo>
                    <a:lnTo>
                      <a:pt x="109" y="381"/>
                    </a:lnTo>
                    <a:lnTo>
                      <a:pt x="115" y="381"/>
                    </a:lnTo>
                    <a:lnTo>
                      <a:pt x="115" y="387"/>
                    </a:lnTo>
                    <a:lnTo>
                      <a:pt x="121" y="387"/>
                    </a:lnTo>
                    <a:lnTo>
                      <a:pt x="127" y="387"/>
                    </a:lnTo>
                    <a:lnTo>
                      <a:pt x="127" y="381"/>
                    </a:lnTo>
                    <a:lnTo>
                      <a:pt x="133" y="381"/>
                    </a:lnTo>
                    <a:lnTo>
                      <a:pt x="133" y="375"/>
                    </a:lnTo>
                    <a:lnTo>
                      <a:pt x="139" y="375"/>
                    </a:lnTo>
                    <a:lnTo>
                      <a:pt x="139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45" y="357"/>
                    </a:lnTo>
                    <a:lnTo>
                      <a:pt x="145" y="350"/>
                    </a:lnTo>
                    <a:lnTo>
                      <a:pt x="151" y="350"/>
                    </a:lnTo>
                    <a:lnTo>
                      <a:pt x="151" y="344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57" y="332"/>
                    </a:lnTo>
                    <a:lnTo>
                      <a:pt x="163" y="332"/>
                    </a:lnTo>
                    <a:lnTo>
                      <a:pt x="157" y="326"/>
                    </a:lnTo>
                    <a:lnTo>
                      <a:pt x="151" y="320"/>
                    </a:lnTo>
                    <a:lnTo>
                      <a:pt x="151" y="313"/>
                    </a:lnTo>
                    <a:lnTo>
                      <a:pt x="145" y="307"/>
                    </a:lnTo>
                    <a:lnTo>
                      <a:pt x="133" y="289"/>
                    </a:lnTo>
                    <a:lnTo>
                      <a:pt x="127" y="289"/>
                    </a:lnTo>
                    <a:lnTo>
                      <a:pt x="127" y="283"/>
                    </a:lnTo>
                    <a:lnTo>
                      <a:pt x="121" y="277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03" y="258"/>
                    </a:lnTo>
                    <a:lnTo>
                      <a:pt x="103" y="252"/>
                    </a:lnTo>
                    <a:lnTo>
                      <a:pt x="91" y="240"/>
                    </a:lnTo>
                    <a:lnTo>
                      <a:pt x="85" y="233"/>
                    </a:lnTo>
                    <a:lnTo>
                      <a:pt x="85" y="227"/>
                    </a:lnTo>
                    <a:lnTo>
                      <a:pt x="79" y="227"/>
                    </a:lnTo>
                    <a:lnTo>
                      <a:pt x="79" y="221"/>
                    </a:lnTo>
                    <a:lnTo>
                      <a:pt x="67" y="209"/>
                    </a:lnTo>
                    <a:lnTo>
                      <a:pt x="67" y="203"/>
                    </a:lnTo>
                    <a:lnTo>
                      <a:pt x="61" y="203"/>
                    </a:lnTo>
                    <a:lnTo>
                      <a:pt x="61" y="197"/>
                    </a:lnTo>
                    <a:lnTo>
                      <a:pt x="55" y="190"/>
                    </a:lnTo>
                    <a:lnTo>
                      <a:pt x="49" y="184"/>
                    </a:lnTo>
                    <a:lnTo>
                      <a:pt x="43" y="178"/>
                    </a:lnTo>
                    <a:lnTo>
                      <a:pt x="43" y="172"/>
                    </a:lnTo>
                    <a:lnTo>
                      <a:pt x="37" y="172"/>
                    </a:lnTo>
                    <a:lnTo>
                      <a:pt x="37" y="166"/>
                    </a:lnTo>
                    <a:lnTo>
                      <a:pt x="31" y="160"/>
                    </a:lnTo>
                    <a:lnTo>
                      <a:pt x="31" y="153"/>
                    </a:lnTo>
                    <a:lnTo>
                      <a:pt x="25" y="153"/>
                    </a:lnTo>
                    <a:lnTo>
                      <a:pt x="31" y="147"/>
                    </a:lnTo>
                    <a:lnTo>
                      <a:pt x="31" y="141"/>
                    </a:lnTo>
                    <a:lnTo>
                      <a:pt x="37" y="129"/>
                    </a:lnTo>
                    <a:lnTo>
                      <a:pt x="49" y="110"/>
                    </a:lnTo>
                    <a:lnTo>
                      <a:pt x="55" y="98"/>
                    </a:lnTo>
                    <a:lnTo>
                      <a:pt x="61" y="86"/>
                    </a:lnTo>
                    <a:lnTo>
                      <a:pt x="67" y="80"/>
                    </a:lnTo>
                    <a:lnTo>
                      <a:pt x="67" y="74"/>
                    </a:lnTo>
                    <a:lnTo>
                      <a:pt x="73" y="67"/>
                    </a:lnTo>
                    <a:lnTo>
                      <a:pt x="79" y="61"/>
                    </a:lnTo>
                    <a:lnTo>
                      <a:pt x="79" y="55"/>
                    </a:lnTo>
                    <a:lnTo>
                      <a:pt x="79" y="49"/>
                    </a:lnTo>
                    <a:lnTo>
                      <a:pt x="85" y="43"/>
                    </a:lnTo>
                    <a:lnTo>
                      <a:pt x="85" y="37"/>
                    </a:lnTo>
                    <a:lnTo>
                      <a:pt x="91" y="30"/>
                    </a:lnTo>
                    <a:lnTo>
                      <a:pt x="97" y="24"/>
                    </a:lnTo>
                    <a:lnTo>
                      <a:pt x="97" y="18"/>
                    </a:lnTo>
                    <a:lnTo>
                      <a:pt x="103" y="12"/>
                    </a:lnTo>
                    <a:lnTo>
                      <a:pt x="109" y="0"/>
                    </a:lnTo>
                    <a:lnTo>
                      <a:pt x="115" y="12"/>
                    </a:lnTo>
                    <a:lnTo>
                      <a:pt x="121" y="18"/>
                    </a:lnTo>
                    <a:lnTo>
                      <a:pt x="127" y="18"/>
                    </a:lnTo>
                    <a:lnTo>
                      <a:pt x="139" y="24"/>
                    </a:lnTo>
                    <a:lnTo>
                      <a:pt x="145" y="30"/>
                    </a:lnTo>
                    <a:lnTo>
                      <a:pt x="145" y="55"/>
                    </a:lnTo>
                    <a:lnTo>
                      <a:pt x="145" y="67"/>
                    </a:lnTo>
                    <a:lnTo>
                      <a:pt x="145" y="74"/>
                    </a:lnTo>
                    <a:lnTo>
                      <a:pt x="145" y="98"/>
                    </a:lnTo>
                    <a:lnTo>
                      <a:pt x="145" y="110"/>
                    </a:lnTo>
                    <a:lnTo>
                      <a:pt x="145" y="129"/>
                    </a:lnTo>
                    <a:lnTo>
                      <a:pt x="145" y="135"/>
                    </a:lnTo>
                    <a:lnTo>
                      <a:pt x="170" y="141"/>
                    </a:lnTo>
                    <a:lnTo>
                      <a:pt x="176" y="141"/>
                    </a:lnTo>
                    <a:lnTo>
                      <a:pt x="188" y="141"/>
                    </a:lnTo>
                    <a:lnTo>
                      <a:pt x="206" y="147"/>
                    </a:lnTo>
                    <a:lnTo>
                      <a:pt x="224" y="129"/>
                    </a:lnTo>
                    <a:lnTo>
                      <a:pt x="230" y="123"/>
                    </a:lnTo>
                    <a:lnTo>
                      <a:pt x="230" y="117"/>
                    </a:lnTo>
                    <a:lnTo>
                      <a:pt x="236" y="117"/>
                    </a:lnTo>
                    <a:lnTo>
                      <a:pt x="236" y="110"/>
                    </a:lnTo>
                    <a:lnTo>
                      <a:pt x="248" y="104"/>
                    </a:lnTo>
                    <a:lnTo>
                      <a:pt x="254" y="92"/>
                    </a:lnTo>
                    <a:lnTo>
                      <a:pt x="260" y="92"/>
                    </a:lnTo>
                    <a:lnTo>
                      <a:pt x="266" y="92"/>
                    </a:lnTo>
                    <a:lnTo>
                      <a:pt x="272" y="92"/>
                    </a:lnTo>
                    <a:lnTo>
                      <a:pt x="278" y="86"/>
                    </a:lnTo>
                    <a:lnTo>
                      <a:pt x="290" y="74"/>
                    </a:lnTo>
                    <a:lnTo>
                      <a:pt x="296" y="74"/>
                    </a:lnTo>
                    <a:lnTo>
                      <a:pt x="296" y="67"/>
                    </a:lnTo>
                    <a:lnTo>
                      <a:pt x="302" y="67"/>
                    </a:lnTo>
                    <a:lnTo>
                      <a:pt x="308" y="61"/>
                    </a:lnTo>
                    <a:lnTo>
                      <a:pt x="314" y="61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61"/>
                    </a:lnTo>
                    <a:lnTo>
                      <a:pt x="333" y="61"/>
                    </a:lnTo>
                    <a:lnTo>
                      <a:pt x="339" y="67"/>
                    </a:lnTo>
                    <a:lnTo>
                      <a:pt x="345" y="74"/>
                    </a:lnTo>
                    <a:lnTo>
                      <a:pt x="351" y="74"/>
                    </a:lnTo>
                    <a:lnTo>
                      <a:pt x="357" y="74"/>
                    </a:lnTo>
                    <a:lnTo>
                      <a:pt x="357" y="80"/>
                    </a:lnTo>
                    <a:lnTo>
                      <a:pt x="369" y="80"/>
                    </a:lnTo>
                    <a:lnTo>
                      <a:pt x="369" y="86"/>
                    </a:lnTo>
                    <a:lnTo>
                      <a:pt x="375" y="86"/>
                    </a:lnTo>
                    <a:lnTo>
                      <a:pt x="393" y="86"/>
                    </a:lnTo>
                    <a:lnTo>
                      <a:pt x="399" y="80"/>
                    </a:lnTo>
                    <a:lnTo>
                      <a:pt x="405" y="80"/>
                    </a:lnTo>
                    <a:lnTo>
                      <a:pt x="411" y="74"/>
                    </a:lnTo>
                    <a:lnTo>
                      <a:pt x="417" y="74"/>
                    </a:lnTo>
                    <a:lnTo>
                      <a:pt x="423" y="67"/>
                    </a:lnTo>
                    <a:lnTo>
                      <a:pt x="429" y="67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7"/>
                    </a:lnTo>
                    <a:lnTo>
                      <a:pt x="447" y="67"/>
                    </a:lnTo>
                    <a:lnTo>
                      <a:pt x="453" y="67"/>
                    </a:lnTo>
                    <a:lnTo>
                      <a:pt x="453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80"/>
                    </a:lnTo>
                    <a:lnTo>
                      <a:pt x="477" y="86"/>
                    </a:lnTo>
                    <a:lnTo>
                      <a:pt x="489" y="98"/>
                    </a:lnTo>
                    <a:lnTo>
                      <a:pt x="496" y="104"/>
                    </a:lnTo>
                    <a:lnTo>
                      <a:pt x="508" y="110"/>
                    </a:lnTo>
                    <a:lnTo>
                      <a:pt x="514" y="117"/>
                    </a:lnTo>
                    <a:lnTo>
                      <a:pt x="514" y="123"/>
                    </a:lnTo>
                    <a:lnTo>
                      <a:pt x="520" y="129"/>
                    </a:lnTo>
                    <a:lnTo>
                      <a:pt x="520" y="135"/>
                    </a:lnTo>
                    <a:lnTo>
                      <a:pt x="526" y="141"/>
                    </a:lnTo>
                    <a:lnTo>
                      <a:pt x="532" y="147"/>
                    </a:lnTo>
                    <a:lnTo>
                      <a:pt x="538" y="160"/>
                    </a:lnTo>
                    <a:lnTo>
                      <a:pt x="544" y="160"/>
                    </a:lnTo>
                    <a:lnTo>
                      <a:pt x="544" y="166"/>
                    </a:lnTo>
                    <a:lnTo>
                      <a:pt x="544" y="172"/>
                    </a:lnTo>
                    <a:lnTo>
                      <a:pt x="550" y="172"/>
                    </a:lnTo>
                    <a:lnTo>
                      <a:pt x="580" y="172"/>
                    </a:lnTo>
                    <a:lnTo>
                      <a:pt x="586" y="172"/>
                    </a:lnTo>
                    <a:lnTo>
                      <a:pt x="592" y="172"/>
                    </a:lnTo>
                    <a:lnTo>
                      <a:pt x="592" y="178"/>
                    </a:lnTo>
                    <a:lnTo>
                      <a:pt x="598" y="178"/>
                    </a:lnTo>
                    <a:lnTo>
                      <a:pt x="598" y="184"/>
                    </a:lnTo>
                    <a:lnTo>
                      <a:pt x="592" y="190"/>
                    </a:lnTo>
                    <a:lnTo>
                      <a:pt x="592" y="197"/>
                    </a:lnTo>
                    <a:lnTo>
                      <a:pt x="592" y="203"/>
                    </a:lnTo>
                    <a:lnTo>
                      <a:pt x="592" y="209"/>
                    </a:lnTo>
                    <a:lnTo>
                      <a:pt x="586" y="215"/>
                    </a:lnTo>
                    <a:lnTo>
                      <a:pt x="586" y="221"/>
                    </a:lnTo>
                    <a:lnTo>
                      <a:pt x="586" y="227"/>
                    </a:lnTo>
                    <a:lnTo>
                      <a:pt x="580" y="233"/>
                    </a:lnTo>
                    <a:lnTo>
                      <a:pt x="574" y="240"/>
                    </a:lnTo>
                    <a:lnTo>
                      <a:pt x="556" y="246"/>
                    </a:lnTo>
                    <a:lnTo>
                      <a:pt x="550" y="252"/>
                    </a:lnTo>
                    <a:lnTo>
                      <a:pt x="544" y="252"/>
                    </a:lnTo>
                    <a:lnTo>
                      <a:pt x="538" y="252"/>
                    </a:lnTo>
                    <a:lnTo>
                      <a:pt x="514" y="252"/>
                    </a:lnTo>
                    <a:lnTo>
                      <a:pt x="508" y="258"/>
                    </a:lnTo>
                    <a:lnTo>
                      <a:pt x="502" y="258"/>
                    </a:lnTo>
                    <a:lnTo>
                      <a:pt x="502" y="264"/>
                    </a:lnTo>
                    <a:lnTo>
                      <a:pt x="496" y="264"/>
                    </a:lnTo>
                    <a:lnTo>
                      <a:pt x="489" y="270"/>
                    </a:lnTo>
                    <a:lnTo>
                      <a:pt x="496" y="270"/>
                    </a:lnTo>
                    <a:lnTo>
                      <a:pt x="489" y="270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77" y="289"/>
                    </a:lnTo>
                    <a:lnTo>
                      <a:pt x="477" y="295"/>
                    </a:lnTo>
                    <a:lnTo>
                      <a:pt x="477" y="301"/>
                    </a:lnTo>
                    <a:lnTo>
                      <a:pt x="483" y="301"/>
                    </a:lnTo>
                    <a:lnTo>
                      <a:pt x="483" y="307"/>
                    </a:lnTo>
                    <a:lnTo>
                      <a:pt x="489" y="307"/>
                    </a:lnTo>
                    <a:lnTo>
                      <a:pt x="483" y="313"/>
                    </a:lnTo>
                    <a:lnTo>
                      <a:pt x="489" y="313"/>
                    </a:lnTo>
                    <a:lnTo>
                      <a:pt x="489" y="320"/>
                    </a:lnTo>
                    <a:lnTo>
                      <a:pt x="496" y="320"/>
                    </a:lnTo>
                    <a:lnTo>
                      <a:pt x="496" y="326"/>
                    </a:lnTo>
                    <a:lnTo>
                      <a:pt x="502" y="326"/>
                    </a:lnTo>
                    <a:lnTo>
                      <a:pt x="502" y="332"/>
                    </a:lnTo>
                    <a:lnTo>
                      <a:pt x="508" y="332"/>
                    </a:lnTo>
                    <a:lnTo>
                      <a:pt x="508" y="338"/>
                    </a:lnTo>
                    <a:lnTo>
                      <a:pt x="514" y="338"/>
                    </a:lnTo>
                    <a:lnTo>
                      <a:pt x="520" y="338"/>
                    </a:lnTo>
                    <a:lnTo>
                      <a:pt x="520" y="344"/>
                    </a:lnTo>
                    <a:lnTo>
                      <a:pt x="514" y="344"/>
                    </a:lnTo>
                    <a:lnTo>
                      <a:pt x="514" y="350"/>
                    </a:lnTo>
                    <a:lnTo>
                      <a:pt x="514" y="369"/>
                    </a:lnTo>
                    <a:lnTo>
                      <a:pt x="508" y="387"/>
                    </a:lnTo>
                    <a:lnTo>
                      <a:pt x="508" y="393"/>
                    </a:lnTo>
                    <a:lnTo>
                      <a:pt x="508" y="400"/>
                    </a:lnTo>
                    <a:lnTo>
                      <a:pt x="502" y="400"/>
                    </a:lnTo>
                    <a:lnTo>
                      <a:pt x="502" y="406"/>
                    </a:lnTo>
                    <a:lnTo>
                      <a:pt x="502" y="412"/>
                    </a:lnTo>
                    <a:lnTo>
                      <a:pt x="502" y="418"/>
                    </a:lnTo>
                    <a:lnTo>
                      <a:pt x="502" y="424"/>
                    </a:lnTo>
                    <a:lnTo>
                      <a:pt x="502" y="430"/>
                    </a:lnTo>
                    <a:lnTo>
                      <a:pt x="502" y="437"/>
                    </a:lnTo>
                    <a:lnTo>
                      <a:pt x="496" y="443"/>
                    </a:lnTo>
                    <a:lnTo>
                      <a:pt x="496" y="449"/>
                    </a:lnTo>
                    <a:lnTo>
                      <a:pt x="489" y="449"/>
                    </a:lnTo>
                    <a:lnTo>
                      <a:pt x="483" y="449"/>
                    </a:lnTo>
                    <a:lnTo>
                      <a:pt x="483" y="455"/>
                    </a:lnTo>
                    <a:lnTo>
                      <a:pt x="477" y="461"/>
                    </a:lnTo>
                    <a:lnTo>
                      <a:pt x="471" y="461"/>
                    </a:lnTo>
                    <a:lnTo>
                      <a:pt x="465" y="461"/>
                    </a:lnTo>
                    <a:lnTo>
                      <a:pt x="459" y="461"/>
                    </a:lnTo>
                    <a:lnTo>
                      <a:pt x="459" y="467"/>
                    </a:lnTo>
                    <a:lnTo>
                      <a:pt x="459" y="473"/>
                    </a:lnTo>
                    <a:lnTo>
                      <a:pt x="465" y="473"/>
                    </a:lnTo>
                    <a:lnTo>
                      <a:pt x="471" y="480"/>
                    </a:lnTo>
                    <a:lnTo>
                      <a:pt x="471" y="486"/>
                    </a:lnTo>
                    <a:lnTo>
                      <a:pt x="465" y="486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3" y="492"/>
                    </a:lnTo>
                    <a:lnTo>
                      <a:pt x="447" y="492"/>
                    </a:lnTo>
                    <a:lnTo>
                      <a:pt x="447" y="498"/>
                    </a:lnTo>
                    <a:lnTo>
                      <a:pt x="447" y="504"/>
                    </a:lnTo>
                    <a:lnTo>
                      <a:pt x="441" y="504"/>
                    </a:lnTo>
                    <a:lnTo>
                      <a:pt x="435" y="504"/>
                    </a:lnTo>
                    <a:lnTo>
                      <a:pt x="435" y="510"/>
                    </a:lnTo>
                    <a:lnTo>
                      <a:pt x="429" y="510"/>
                    </a:lnTo>
                    <a:lnTo>
                      <a:pt x="429" y="517"/>
                    </a:lnTo>
                    <a:lnTo>
                      <a:pt x="435" y="517"/>
                    </a:lnTo>
                    <a:lnTo>
                      <a:pt x="429" y="517"/>
                    </a:lnTo>
                    <a:lnTo>
                      <a:pt x="429" y="523"/>
                    </a:lnTo>
                    <a:lnTo>
                      <a:pt x="429" y="529"/>
                    </a:lnTo>
                    <a:lnTo>
                      <a:pt x="429" y="535"/>
                    </a:lnTo>
                    <a:lnTo>
                      <a:pt x="423" y="535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1" name="Freeform 368"/>
              <p:cNvSpPr>
                <a:spLocks/>
              </p:cNvSpPr>
              <p:nvPr/>
            </p:nvSpPr>
            <p:spPr bwMode="auto">
              <a:xfrm>
                <a:off x="82" y="2352"/>
                <a:ext cx="948" cy="880"/>
              </a:xfrm>
              <a:custGeom>
                <a:avLst/>
                <a:gdLst>
                  <a:gd name="T0" fmla="*/ 24 w 948"/>
                  <a:gd name="T1" fmla="*/ 573 h 880"/>
                  <a:gd name="T2" fmla="*/ 48 w 948"/>
                  <a:gd name="T3" fmla="*/ 536 h 880"/>
                  <a:gd name="T4" fmla="*/ 67 w 948"/>
                  <a:gd name="T5" fmla="*/ 493 h 880"/>
                  <a:gd name="T6" fmla="*/ 97 w 948"/>
                  <a:gd name="T7" fmla="*/ 443 h 880"/>
                  <a:gd name="T8" fmla="*/ 121 w 948"/>
                  <a:gd name="T9" fmla="*/ 400 h 880"/>
                  <a:gd name="T10" fmla="*/ 139 w 948"/>
                  <a:gd name="T11" fmla="*/ 363 h 880"/>
                  <a:gd name="T12" fmla="*/ 163 w 948"/>
                  <a:gd name="T13" fmla="*/ 314 h 880"/>
                  <a:gd name="T14" fmla="*/ 187 w 948"/>
                  <a:gd name="T15" fmla="*/ 283 h 880"/>
                  <a:gd name="T16" fmla="*/ 211 w 948"/>
                  <a:gd name="T17" fmla="*/ 234 h 880"/>
                  <a:gd name="T18" fmla="*/ 230 w 948"/>
                  <a:gd name="T19" fmla="*/ 197 h 880"/>
                  <a:gd name="T20" fmla="*/ 254 w 948"/>
                  <a:gd name="T21" fmla="*/ 167 h 880"/>
                  <a:gd name="T22" fmla="*/ 272 w 948"/>
                  <a:gd name="T23" fmla="*/ 130 h 880"/>
                  <a:gd name="T24" fmla="*/ 296 w 948"/>
                  <a:gd name="T25" fmla="*/ 87 h 880"/>
                  <a:gd name="T26" fmla="*/ 314 w 948"/>
                  <a:gd name="T27" fmla="*/ 43 h 880"/>
                  <a:gd name="T28" fmla="*/ 350 w 948"/>
                  <a:gd name="T29" fmla="*/ 7 h 880"/>
                  <a:gd name="T30" fmla="*/ 483 w 948"/>
                  <a:gd name="T31" fmla="*/ 7 h 880"/>
                  <a:gd name="T32" fmla="*/ 604 w 948"/>
                  <a:gd name="T33" fmla="*/ 0 h 880"/>
                  <a:gd name="T34" fmla="*/ 803 w 948"/>
                  <a:gd name="T35" fmla="*/ 0 h 880"/>
                  <a:gd name="T36" fmla="*/ 894 w 948"/>
                  <a:gd name="T37" fmla="*/ 13 h 880"/>
                  <a:gd name="T38" fmla="*/ 875 w 948"/>
                  <a:gd name="T39" fmla="*/ 50 h 880"/>
                  <a:gd name="T40" fmla="*/ 900 w 948"/>
                  <a:gd name="T41" fmla="*/ 87 h 880"/>
                  <a:gd name="T42" fmla="*/ 936 w 948"/>
                  <a:gd name="T43" fmla="*/ 99 h 880"/>
                  <a:gd name="T44" fmla="*/ 936 w 948"/>
                  <a:gd name="T45" fmla="*/ 142 h 880"/>
                  <a:gd name="T46" fmla="*/ 918 w 948"/>
                  <a:gd name="T47" fmla="*/ 222 h 880"/>
                  <a:gd name="T48" fmla="*/ 894 w 948"/>
                  <a:gd name="T49" fmla="*/ 247 h 880"/>
                  <a:gd name="T50" fmla="*/ 857 w 948"/>
                  <a:gd name="T51" fmla="*/ 240 h 880"/>
                  <a:gd name="T52" fmla="*/ 857 w 948"/>
                  <a:gd name="T53" fmla="*/ 271 h 880"/>
                  <a:gd name="T54" fmla="*/ 851 w 948"/>
                  <a:gd name="T55" fmla="*/ 339 h 880"/>
                  <a:gd name="T56" fmla="*/ 827 w 948"/>
                  <a:gd name="T57" fmla="*/ 363 h 880"/>
                  <a:gd name="T58" fmla="*/ 803 w 948"/>
                  <a:gd name="T59" fmla="*/ 388 h 880"/>
                  <a:gd name="T60" fmla="*/ 791 w 948"/>
                  <a:gd name="T61" fmla="*/ 400 h 880"/>
                  <a:gd name="T62" fmla="*/ 779 w 948"/>
                  <a:gd name="T63" fmla="*/ 419 h 880"/>
                  <a:gd name="T64" fmla="*/ 749 w 948"/>
                  <a:gd name="T65" fmla="*/ 425 h 880"/>
                  <a:gd name="T66" fmla="*/ 737 w 948"/>
                  <a:gd name="T67" fmla="*/ 450 h 880"/>
                  <a:gd name="T68" fmla="*/ 706 w 948"/>
                  <a:gd name="T69" fmla="*/ 505 h 880"/>
                  <a:gd name="T70" fmla="*/ 767 w 948"/>
                  <a:gd name="T71" fmla="*/ 640 h 880"/>
                  <a:gd name="T72" fmla="*/ 851 w 948"/>
                  <a:gd name="T73" fmla="*/ 659 h 880"/>
                  <a:gd name="T74" fmla="*/ 833 w 948"/>
                  <a:gd name="T75" fmla="*/ 720 h 880"/>
                  <a:gd name="T76" fmla="*/ 809 w 948"/>
                  <a:gd name="T77" fmla="*/ 739 h 880"/>
                  <a:gd name="T78" fmla="*/ 767 w 948"/>
                  <a:gd name="T79" fmla="*/ 751 h 880"/>
                  <a:gd name="T80" fmla="*/ 737 w 948"/>
                  <a:gd name="T81" fmla="*/ 745 h 880"/>
                  <a:gd name="T82" fmla="*/ 706 w 948"/>
                  <a:gd name="T83" fmla="*/ 757 h 880"/>
                  <a:gd name="T84" fmla="*/ 694 w 948"/>
                  <a:gd name="T85" fmla="*/ 788 h 880"/>
                  <a:gd name="T86" fmla="*/ 664 w 948"/>
                  <a:gd name="T87" fmla="*/ 800 h 880"/>
                  <a:gd name="T88" fmla="*/ 640 w 948"/>
                  <a:gd name="T89" fmla="*/ 874 h 880"/>
                  <a:gd name="T90" fmla="*/ 556 w 948"/>
                  <a:gd name="T91" fmla="*/ 874 h 880"/>
                  <a:gd name="T92" fmla="*/ 531 w 948"/>
                  <a:gd name="T93" fmla="*/ 825 h 880"/>
                  <a:gd name="T94" fmla="*/ 483 w 948"/>
                  <a:gd name="T95" fmla="*/ 794 h 880"/>
                  <a:gd name="T96" fmla="*/ 429 w 948"/>
                  <a:gd name="T97" fmla="*/ 776 h 880"/>
                  <a:gd name="T98" fmla="*/ 387 w 948"/>
                  <a:gd name="T99" fmla="*/ 720 h 880"/>
                  <a:gd name="T100" fmla="*/ 338 w 948"/>
                  <a:gd name="T101" fmla="*/ 683 h 880"/>
                  <a:gd name="T102" fmla="*/ 296 w 948"/>
                  <a:gd name="T103" fmla="*/ 696 h 880"/>
                  <a:gd name="T104" fmla="*/ 242 w 948"/>
                  <a:gd name="T105" fmla="*/ 690 h 880"/>
                  <a:gd name="T106" fmla="*/ 199 w 948"/>
                  <a:gd name="T107" fmla="*/ 677 h 880"/>
                  <a:gd name="T108" fmla="*/ 151 w 948"/>
                  <a:gd name="T109" fmla="*/ 708 h 880"/>
                  <a:gd name="T110" fmla="*/ 97 w 948"/>
                  <a:gd name="T111" fmla="*/ 763 h 880"/>
                  <a:gd name="T112" fmla="*/ 36 w 948"/>
                  <a:gd name="T113" fmla="*/ 690 h 880"/>
                  <a:gd name="T114" fmla="*/ 0 w 948"/>
                  <a:gd name="T115" fmla="*/ 616 h 8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8"/>
                  <a:gd name="T175" fmla="*/ 0 h 880"/>
                  <a:gd name="T176" fmla="*/ 948 w 948"/>
                  <a:gd name="T177" fmla="*/ 880 h 8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8" h="880">
                    <a:moveTo>
                      <a:pt x="0" y="616"/>
                    </a:moveTo>
                    <a:lnTo>
                      <a:pt x="0" y="610"/>
                    </a:lnTo>
                    <a:lnTo>
                      <a:pt x="6" y="597"/>
                    </a:lnTo>
                    <a:lnTo>
                      <a:pt x="12" y="591"/>
                    </a:lnTo>
                    <a:lnTo>
                      <a:pt x="18" y="585"/>
                    </a:lnTo>
                    <a:lnTo>
                      <a:pt x="18" y="579"/>
                    </a:lnTo>
                    <a:lnTo>
                      <a:pt x="24" y="579"/>
                    </a:lnTo>
                    <a:lnTo>
                      <a:pt x="24" y="573"/>
                    </a:lnTo>
                    <a:lnTo>
                      <a:pt x="30" y="566"/>
                    </a:lnTo>
                    <a:lnTo>
                      <a:pt x="30" y="560"/>
                    </a:lnTo>
                    <a:lnTo>
                      <a:pt x="36" y="554"/>
                    </a:lnTo>
                    <a:lnTo>
                      <a:pt x="36" y="548"/>
                    </a:lnTo>
                    <a:lnTo>
                      <a:pt x="42" y="548"/>
                    </a:lnTo>
                    <a:lnTo>
                      <a:pt x="42" y="542"/>
                    </a:lnTo>
                    <a:lnTo>
                      <a:pt x="42" y="536"/>
                    </a:lnTo>
                    <a:lnTo>
                      <a:pt x="48" y="536"/>
                    </a:lnTo>
                    <a:lnTo>
                      <a:pt x="48" y="530"/>
                    </a:lnTo>
                    <a:lnTo>
                      <a:pt x="54" y="523"/>
                    </a:lnTo>
                    <a:lnTo>
                      <a:pt x="54" y="517"/>
                    </a:lnTo>
                    <a:lnTo>
                      <a:pt x="61" y="511"/>
                    </a:lnTo>
                    <a:lnTo>
                      <a:pt x="61" y="505"/>
                    </a:lnTo>
                    <a:lnTo>
                      <a:pt x="67" y="505"/>
                    </a:lnTo>
                    <a:lnTo>
                      <a:pt x="67" y="499"/>
                    </a:lnTo>
                    <a:lnTo>
                      <a:pt x="67" y="493"/>
                    </a:lnTo>
                    <a:lnTo>
                      <a:pt x="73" y="493"/>
                    </a:lnTo>
                    <a:lnTo>
                      <a:pt x="73" y="486"/>
                    </a:lnTo>
                    <a:lnTo>
                      <a:pt x="73" y="480"/>
                    </a:lnTo>
                    <a:lnTo>
                      <a:pt x="79" y="468"/>
                    </a:lnTo>
                    <a:lnTo>
                      <a:pt x="85" y="468"/>
                    </a:lnTo>
                    <a:lnTo>
                      <a:pt x="85" y="462"/>
                    </a:lnTo>
                    <a:lnTo>
                      <a:pt x="91" y="450"/>
                    </a:lnTo>
                    <a:lnTo>
                      <a:pt x="97" y="443"/>
                    </a:lnTo>
                    <a:lnTo>
                      <a:pt x="97" y="437"/>
                    </a:lnTo>
                    <a:lnTo>
                      <a:pt x="103" y="431"/>
                    </a:lnTo>
                    <a:lnTo>
                      <a:pt x="103" y="425"/>
                    </a:lnTo>
                    <a:lnTo>
                      <a:pt x="109" y="425"/>
                    </a:lnTo>
                    <a:lnTo>
                      <a:pt x="109" y="419"/>
                    </a:lnTo>
                    <a:lnTo>
                      <a:pt x="115" y="413"/>
                    </a:lnTo>
                    <a:lnTo>
                      <a:pt x="115" y="406"/>
                    </a:lnTo>
                    <a:lnTo>
                      <a:pt x="121" y="400"/>
                    </a:lnTo>
                    <a:lnTo>
                      <a:pt x="127" y="394"/>
                    </a:lnTo>
                    <a:lnTo>
                      <a:pt x="127" y="388"/>
                    </a:lnTo>
                    <a:lnTo>
                      <a:pt x="127" y="382"/>
                    </a:lnTo>
                    <a:lnTo>
                      <a:pt x="133" y="382"/>
                    </a:lnTo>
                    <a:lnTo>
                      <a:pt x="133" y="376"/>
                    </a:lnTo>
                    <a:lnTo>
                      <a:pt x="133" y="370"/>
                    </a:lnTo>
                    <a:lnTo>
                      <a:pt x="139" y="370"/>
                    </a:lnTo>
                    <a:lnTo>
                      <a:pt x="139" y="363"/>
                    </a:lnTo>
                    <a:lnTo>
                      <a:pt x="145" y="357"/>
                    </a:lnTo>
                    <a:lnTo>
                      <a:pt x="151" y="345"/>
                    </a:lnTo>
                    <a:lnTo>
                      <a:pt x="151" y="339"/>
                    </a:lnTo>
                    <a:lnTo>
                      <a:pt x="157" y="333"/>
                    </a:lnTo>
                    <a:lnTo>
                      <a:pt x="157" y="327"/>
                    </a:lnTo>
                    <a:lnTo>
                      <a:pt x="163" y="327"/>
                    </a:lnTo>
                    <a:lnTo>
                      <a:pt x="163" y="320"/>
                    </a:lnTo>
                    <a:lnTo>
                      <a:pt x="163" y="314"/>
                    </a:lnTo>
                    <a:lnTo>
                      <a:pt x="169" y="314"/>
                    </a:lnTo>
                    <a:lnTo>
                      <a:pt x="169" y="308"/>
                    </a:lnTo>
                    <a:lnTo>
                      <a:pt x="175" y="302"/>
                    </a:lnTo>
                    <a:lnTo>
                      <a:pt x="175" y="296"/>
                    </a:lnTo>
                    <a:lnTo>
                      <a:pt x="181" y="296"/>
                    </a:lnTo>
                    <a:lnTo>
                      <a:pt x="181" y="290"/>
                    </a:lnTo>
                    <a:lnTo>
                      <a:pt x="181" y="283"/>
                    </a:lnTo>
                    <a:lnTo>
                      <a:pt x="187" y="283"/>
                    </a:lnTo>
                    <a:lnTo>
                      <a:pt x="187" y="277"/>
                    </a:lnTo>
                    <a:lnTo>
                      <a:pt x="193" y="271"/>
                    </a:lnTo>
                    <a:lnTo>
                      <a:pt x="193" y="265"/>
                    </a:lnTo>
                    <a:lnTo>
                      <a:pt x="199" y="259"/>
                    </a:lnTo>
                    <a:lnTo>
                      <a:pt x="205" y="247"/>
                    </a:lnTo>
                    <a:lnTo>
                      <a:pt x="205" y="240"/>
                    </a:lnTo>
                    <a:lnTo>
                      <a:pt x="211" y="240"/>
                    </a:lnTo>
                    <a:lnTo>
                      <a:pt x="211" y="234"/>
                    </a:lnTo>
                    <a:lnTo>
                      <a:pt x="211" y="228"/>
                    </a:lnTo>
                    <a:lnTo>
                      <a:pt x="217" y="228"/>
                    </a:lnTo>
                    <a:lnTo>
                      <a:pt x="217" y="222"/>
                    </a:lnTo>
                    <a:lnTo>
                      <a:pt x="224" y="222"/>
                    </a:lnTo>
                    <a:lnTo>
                      <a:pt x="224" y="210"/>
                    </a:lnTo>
                    <a:lnTo>
                      <a:pt x="230" y="210"/>
                    </a:lnTo>
                    <a:lnTo>
                      <a:pt x="230" y="203"/>
                    </a:lnTo>
                    <a:lnTo>
                      <a:pt x="230" y="197"/>
                    </a:lnTo>
                    <a:lnTo>
                      <a:pt x="236" y="197"/>
                    </a:lnTo>
                    <a:lnTo>
                      <a:pt x="236" y="191"/>
                    </a:lnTo>
                    <a:lnTo>
                      <a:pt x="236" y="185"/>
                    </a:lnTo>
                    <a:lnTo>
                      <a:pt x="242" y="185"/>
                    </a:lnTo>
                    <a:lnTo>
                      <a:pt x="242" y="179"/>
                    </a:lnTo>
                    <a:lnTo>
                      <a:pt x="248" y="173"/>
                    </a:lnTo>
                    <a:lnTo>
                      <a:pt x="248" y="167"/>
                    </a:lnTo>
                    <a:lnTo>
                      <a:pt x="254" y="167"/>
                    </a:lnTo>
                    <a:lnTo>
                      <a:pt x="254" y="160"/>
                    </a:lnTo>
                    <a:lnTo>
                      <a:pt x="254" y="154"/>
                    </a:lnTo>
                    <a:lnTo>
                      <a:pt x="260" y="148"/>
                    </a:lnTo>
                    <a:lnTo>
                      <a:pt x="260" y="142"/>
                    </a:lnTo>
                    <a:lnTo>
                      <a:pt x="266" y="142"/>
                    </a:lnTo>
                    <a:lnTo>
                      <a:pt x="266" y="136"/>
                    </a:lnTo>
                    <a:lnTo>
                      <a:pt x="266" y="130"/>
                    </a:lnTo>
                    <a:lnTo>
                      <a:pt x="272" y="130"/>
                    </a:lnTo>
                    <a:lnTo>
                      <a:pt x="272" y="123"/>
                    </a:lnTo>
                    <a:lnTo>
                      <a:pt x="278" y="117"/>
                    </a:lnTo>
                    <a:lnTo>
                      <a:pt x="278" y="111"/>
                    </a:lnTo>
                    <a:lnTo>
                      <a:pt x="284" y="105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290" y="93"/>
                    </a:lnTo>
                    <a:lnTo>
                      <a:pt x="296" y="87"/>
                    </a:lnTo>
                    <a:lnTo>
                      <a:pt x="296" y="80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8" y="68"/>
                    </a:lnTo>
                    <a:lnTo>
                      <a:pt x="308" y="56"/>
                    </a:lnTo>
                    <a:lnTo>
                      <a:pt x="314" y="56"/>
                    </a:lnTo>
                    <a:lnTo>
                      <a:pt x="314" y="50"/>
                    </a:lnTo>
                    <a:lnTo>
                      <a:pt x="314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26" y="25"/>
                    </a:lnTo>
                    <a:lnTo>
                      <a:pt x="332" y="19"/>
                    </a:lnTo>
                    <a:lnTo>
                      <a:pt x="332" y="13"/>
                    </a:lnTo>
                    <a:lnTo>
                      <a:pt x="338" y="13"/>
                    </a:lnTo>
                    <a:lnTo>
                      <a:pt x="338" y="7"/>
                    </a:lnTo>
                    <a:lnTo>
                      <a:pt x="350" y="7"/>
                    </a:lnTo>
                    <a:lnTo>
                      <a:pt x="380" y="7"/>
                    </a:lnTo>
                    <a:lnTo>
                      <a:pt x="393" y="7"/>
                    </a:lnTo>
                    <a:lnTo>
                      <a:pt x="429" y="7"/>
                    </a:lnTo>
                    <a:lnTo>
                      <a:pt x="435" y="7"/>
                    </a:lnTo>
                    <a:lnTo>
                      <a:pt x="441" y="7"/>
                    </a:lnTo>
                    <a:lnTo>
                      <a:pt x="459" y="7"/>
                    </a:lnTo>
                    <a:lnTo>
                      <a:pt x="465" y="7"/>
                    </a:lnTo>
                    <a:lnTo>
                      <a:pt x="483" y="7"/>
                    </a:lnTo>
                    <a:lnTo>
                      <a:pt x="513" y="7"/>
                    </a:lnTo>
                    <a:lnTo>
                      <a:pt x="543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4" y="0"/>
                    </a:lnTo>
                    <a:lnTo>
                      <a:pt x="586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94" y="0"/>
                    </a:lnTo>
                    <a:lnTo>
                      <a:pt x="712" y="0"/>
                    </a:lnTo>
                    <a:lnTo>
                      <a:pt x="719" y="0"/>
                    </a:lnTo>
                    <a:lnTo>
                      <a:pt x="725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803" y="0"/>
                    </a:lnTo>
                    <a:lnTo>
                      <a:pt x="821" y="0"/>
                    </a:lnTo>
                    <a:lnTo>
                      <a:pt x="851" y="0"/>
                    </a:lnTo>
                    <a:lnTo>
                      <a:pt x="863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888" y="7"/>
                    </a:lnTo>
                    <a:lnTo>
                      <a:pt x="888" y="13"/>
                    </a:lnTo>
                    <a:lnTo>
                      <a:pt x="894" y="13"/>
                    </a:lnTo>
                    <a:lnTo>
                      <a:pt x="894" y="19"/>
                    </a:lnTo>
                    <a:lnTo>
                      <a:pt x="888" y="25"/>
                    </a:lnTo>
                    <a:lnTo>
                      <a:pt x="882" y="31"/>
                    </a:lnTo>
                    <a:lnTo>
                      <a:pt x="882" y="37"/>
                    </a:lnTo>
                    <a:lnTo>
                      <a:pt x="875" y="37"/>
                    </a:lnTo>
                    <a:lnTo>
                      <a:pt x="869" y="43"/>
                    </a:lnTo>
                    <a:lnTo>
                      <a:pt x="875" y="43"/>
                    </a:lnTo>
                    <a:lnTo>
                      <a:pt x="875" y="50"/>
                    </a:lnTo>
                    <a:lnTo>
                      <a:pt x="875" y="56"/>
                    </a:lnTo>
                    <a:lnTo>
                      <a:pt x="875" y="62"/>
                    </a:lnTo>
                    <a:lnTo>
                      <a:pt x="875" y="68"/>
                    </a:lnTo>
                    <a:lnTo>
                      <a:pt x="882" y="74"/>
                    </a:lnTo>
                    <a:lnTo>
                      <a:pt x="888" y="74"/>
                    </a:lnTo>
                    <a:lnTo>
                      <a:pt x="894" y="74"/>
                    </a:lnTo>
                    <a:lnTo>
                      <a:pt x="894" y="80"/>
                    </a:lnTo>
                    <a:lnTo>
                      <a:pt x="900" y="87"/>
                    </a:lnTo>
                    <a:lnTo>
                      <a:pt x="906" y="87"/>
                    </a:lnTo>
                    <a:lnTo>
                      <a:pt x="906" y="93"/>
                    </a:lnTo>
                    <a:lnTo>
                      <a:pt x="900" y="93"/>
                    </a:lnTo>
                    <a:lnTo>
                      <a:pt x="906" y="99"/>
                    </a:lnTo>
                    <a:lnTo>
                      <a:pt x="912" y="99"/>
                    </a:lnTo>
                    <a:lnTo>
                      <a:pt x="924" y="99"/>
                    </a:lnTo>
                    <a:lnTo>
                      <a:pt x="930" y="99"/>
                    </a:lnTo>
                    <a:lnTo>
                      <a:pt x="936" y="99"/>
                    </a:lnTo>
                    <a:lnTo>
                      <a:pt x="930" y="111"/>
                    </a:lnTo>
                    <a:lnTo>
                      <a:pt x="930" y="117"/>
                    </a:lnTo>
                    <a:lnTo>
                      <a:pt x="948" y="123"/>
                    </a:lnTo>
                    <a:lnTo>
                      <a:pt x="948" y="130"/>
                    </a:lnTo>
                    <a:lnTo>
                      <a:pt x="948" y="136"/>
                    </a:lnTo>
                    <a:lnTo>
                      <a:pt x="942" y="142"/>
                    </a:lnTo>
                    <a:lnTo>
                      <a:pt x="942" y="148"/>
                    </a:lnTo>
                    <a:lnTo>
                      <a:pt x="936" y="142"/>
                    </a:lnTo>
                    <a:lnTo>
                      <a:pt x="936" y="148"/>
                    </a:lnTo>
                    <a:lnTo>
                      <a:pt x="930" y="160"/>
                    </a:lnTo>
                    <a:lnTo>
                      <a:pt x="930" y="179"/>
                    </a:lnTo>
                    <a:lnTo>
                      <a:pt x="924" y="185"/>
                    </a:lnTo>
                    <a:lnTo>
                      <a:pt x="924" y="197"/>
                    </a:lnTo>
                    <a:lnTo>
                      <a:pt x="924" y="203"/>
                    </a:lnTo>
                    <a:lnTo>
                      <a:pt x="918" y="216"/>
                    </a:lnTo>
                    <a:lnTo>
                      <a:pt x="918" y="222"/>
                    </a:lnTo>
                    <a:lnTo>
                      <a:pt x="918" y="228"/>
                    </a:lnTo>
                    <a:lnTo>
                      <a:pt x="912" y="234"/>
                    </a:lnTo>
                    <a:lnTo>
                      <a:pt x="912" y="240"/>
                    </a:lnTo>
                    <a:lnTo>
                      <a:pt x="912" y="247"/>
                    </a:lnTo>
                    <a:lnTo>
                      <a:pt x="912" y="253"/>
                    </a:lnTo>
                    <a:lnTo>
                      <a:pt x="906" y="253"/>
                    </a:lnTo>
                    <a:lnTo>
                      <a:pt x="900" y="247"/>
                    </a:lnTo>
                    <a:lnTo>
                      <a:pt x="894" y="247"/>
                    </a:lnTo>
                    <a:lnTo>
                      <a:pt x="888" y="240"/>
                    </a:lnTo>
                    <a:lnTo>
                      <a:pt x="875" y="234"/>
                    </a:lnTo>
                    <a:lnTo>
                      <a:pt x="869" y="234"/>
                    </a:lnTo>
                    <a:lnTo>
                      <a:pt x="869" y="228"/>
                    </a:lnTo>
                    <a:lnTo>
                      <a:pt x="863" y="228"/>
                    </a:lnTo>
                    <a:lnTo>
                      <a:pt x="857" y="228"/>
                    </a:lnTo>
                    <a:lnTo>
                      <a:pt x="857" y="234"/>
                    </a:lnTo>
                    <a:lnTo>
                      <a:pt x="857" y="240"/>
                    </a:lnTo>
                    <a:lnTo>
                      <a:pt x="851" y="247"/>
                    </a:lnTo>
                    <a:lnTo>
                      <a:pt x="845" y="253"/>
                    </a:lnTo>
                    <a:lnTo>
                      <a:pt x="839" y="253"/>
                    </a:lnTo>
                    <a:lnTo>
                      <a:pt x="839" y="259"/>
                    </a:lnTo>
                    <a:lnTo>
                      <a:pt x="845" y="259"/>
                    </a:lnTo>
                    <a:lnTo>
                      <a:pt x="851" y="265"/>
                    </a:lnTo>
                    <a:lnTo>
                      <a:pt x="857" y="265"/>
                    </a:lnTo>
                    <a:lnTo>
                      <a:pt x="857" y="271"/>
                    </a:lnTo>
                    <a:lnTo>
                      <a:pt x="863" y="271"/>
                    </a:lnTo>
                    <a:lnTo>
                      <a:pt x="863" y="277"/>
                    </a:lnTo>
                    <a:lnTo>
                      <a:pt x="863" y="290"/>
                    </a:lnTo>
                    <a:lnTo>
                      <a:pt x="857" y="290"/>
                    </a:lnTo>
                    <a:lnTo>
                      <a:pt x="851" y="296"/>
                    </a:lnTo>
                    <a:lnTo>
                      <a:pt x="851" y="302"/>
                    </a:lnTo>
                    <a:lnTo>
                      <a:pt x="851" y="333"/>
                    </a:lnTo>
                    <a:lnTo>
                      <a:pt x="851" y="339"/>
                    </a:lnTo>
                    <a:lnTo>
                      <a:pt x="845" y="339"/>
                    </a:lnTo>
                    <a:lnTo>
                      <a:pt x="839" y="339"/>
                    </a:lnTo>
                    <a:lnTo>
                      <a:pt x="839" y="345"/>
                    </a:lnTo>
                    <a:lnTo>
                      <a:pt x="845" y="345"/>
                    </a:lnTo>
                    <a:lnTo>
                      <a:pt x="845" y="351"/>
                    </a:lnTo>
                    <a:lnTo>
                      <a:pt x="833" y="357"/>
                    </a:lnTo>
                    <a:lnTo>
                      <a:pt x="827" y="357"/>
                    </a:lnTo>
                    <a:lnTo>
                      <a:pt x="827" y="363"/>
                    </a:lnTo>
                    <a:lnTo>
                      <a:pt x="821" y="363"/>
                    </a:lnTo>
                    <a:lnTo>
                      <a:pt x="821" y="370"/>
                    </a:lnTo>
                    <a:lnTo>
                      <a:pt x="815" y="370"/>
                    </a:lnTo>
                    <a:lnTo>
                      <a:pt x="815" y="376"/>
                    </a:lnTo>
                    <a:lnTo>
                      <a:pt x="815" y="382"/>
                    </a:lnTo>
                    <a:lnTo>
                      <a:pt x="809" y="382"/>
                    </a:lnTo>
                    <a:lnTo>
                      <a:pt x="803" y="382"/>
                    </a:lnTo>
                    <a:lnTo>
                      <a:pt x="803" y="388"/>
                    </a:lnTo>
                    <a:lnTo>
                      <a:pt x="797" y="388"/>
                    </a:lnTo>
                    <a:lnTo>
                      <a:pt x="797" y="394"/>
                    </a:lnTo>
                    <a:lnTo>
                      <a:pt x="797" y="400"/>
                    </a:lnTo>
                    <a:lnTo>
                      <a:pt x="803" y="400"/>
                    </a:lnTo>
                    <a:lnTo>
                      <a:pt x="797" y="400"/>
                    </a:lnTo>
                    <a:lnTo>
                      <a:pt x="797" y="406"/>
                    </a:lnTo>
                    <a:lnTo>
                      <a:pt x="797" y="400"/>
                    </a:lnTo>
                    <a:lnTo>
                      <a:pt x="791" y="400"/>
                    </a:lnTo>
                    <a:lnTo>
                      <a:pt x="785" y="394"/>
                    </a:lnTo>
                    <a:lnTo>
                      <a:pt x="785" y="400"/>
                    </a:lnTo>
                    <a:lnTo>
                      <a:pt x="785" y="406"/>
                    </a:lnTo>
                    <a:lnTo>
                      <a:pt x="785" y="413"/>
                    </a:lnTo>
                    <a:lnTo>
                      <a:pt x="779" y="413"/>
                    </a:lnTo>
                    <a:lnTo>
                      <a:pt x="785" y="413"/>
                    </a:lnTo>
                    <a:lnTo>
                      <a:pt x="785" y="419"/>
                    </a:lnTo>
                    <a:lnTo>
                      <a:pt x="779" y="419"/>
                    </a:lnTo>
                    <a:lnTo>
                      <a:pt x="779" y="425"/>
                    </a:lnTo>
                    <a:lnTo>
                      <a:pt x="773" y="425"/>
                    </a:lnTo>
                    <a:lnTo>
                      <a:pt x="767" y="425"/>
                    </a:lnTo>
                    <a:lnTo>
                      <a:pt x="761" y="425"/>
                    </a:lnTo>
                    <a:lnTo>
                      <a:pt x="761" y="431"/>
                    </a:lnTo>
                    <a:lnTo>
                      <a:pt x="761" y="425"/>
                    </a:lnTo>
                    <a:lnTo>
                      <a:pt x="755" y="425"/>
                    </a:lnTo>
                    <a:lnTo>
                      <a:pt x="749" y="425"/>
                    </a:lnTo>
                    <a:lnTo>
                      <a:pt x="749" y="431"/>
                    </a:lnTo>
                    <a:lnTo>
                      <a:pt x="743" y="431"/>
                    </a:lnTo>
                    <a:lnTo>
                      <a:pt x="743" y="437"/>
                    </a:lnTo>
                    <a:lnTo>
                      <a:pt x="743" y="443"/>
                    </a:lnTo>
                    <a:lnTo>
                      <a:pt x="737" y="443"/>
                    </a:lnTo>
                    <a:lnTo>
                      <a:pt x="731" y="443"/>
                    </a:lnTo>
                    <a:lnTo>
                      <a:pt x="731" y="450"/>
                    </a:lnTo>
                    <a:lnTo>
                      <a:pt x="737" y="450"/>
                    </a:lnTo>
                    <a:lnTo>
                      <a:pt x="743" y="450"/>
                    </a:lnTo>
                    <a:lnTo>
                      <a:pt x="743" y="456"/>
                    </a:lnTo>
                    <a:lnTo>
                      <a:pt x="749" y="456"/>
                    </a:lnTo>
                    <a:lnTo>
                      <a:pt x="749" y="462"/>
                    </a:lnTo>
                    <a:lnTo>
                      <a:pt x="743" y="462"/>
                    </a:lnTo>
                    <a:lnTo>
                      <a:pt x="719" y="480"/>
                    </a:lnTo>
                    <a:lnTo>
                      <a:pt x="706" y="486"/>
                    </a:lnTo>
                    <a:lnTo>
                      <a:pt x="706" y="505"/>
                    </a:lnTo>
                    <a:lnTo>
                      <a:pt x="706" y="573"/>
                    </a:lnTo>
                    <a:lnTo>
                      <a:pt x="712" y="579"/>
                    </a:lnTo>
                    <a:lnTo>
                      <a:pt x="712" y="585"/>
                    </a:lnTo>
                    <a:lnTo>
                      <a:pt x="719" y="597"/>
                    </a:lnTo>
                    <a:lnTo>
                      <a:pt x="725" y="603"/>
                    </a:lnTo>
                    <a:lnTo>
                      <a:pt x="737" y="616"/>
                    </a:lnTo>
                    <a:lnTo>
                      <a:pt x="749" y="622"/>
                    </a:lnTo>
                    <a:lnTo>
                      <a:pt x="767" y="640"/>
                    </a:lnTo>
                    <a:lnTo>
                      <a:pt x="779" y="653"/>
                    </a:lnTo>
                    <a:lnTo>
                      <a:pt x="791" y="653"/>
                    </a:lnTo>
                    <a:lnTo>
                      <a:pt x="797" y="653"/>
                    </a:lnTo>
                    <a:lnTo>
                      <a:pt x="815" y="646"/>
                    </a:lnTo>
                    <a:lnTo>
                      <a:pt x="839" y="646"/>
                    </a:lnTo>
                    <a:lnTo>
                      <a:pt x="845" y="646"/>
                    </a:lnTo>
                    <a:lnTo>
                      <a:pt x="845" y="653"/>
                    </a:lnTo>
                    <a:lnTo>
                      <a:pt x="851" y="659"/>
                    </a:lnTo>
                    <a:lnTo>
                      <a:pt x="851" y="665"/>
                    </a:lnTo>
                    <a:lnTo>
                      <a:pt x="851" y="671"/>
                    </a:lnTo>
                    <a:lnTo>
                      <a:pt x="845" y="677"/>
                    </a:lnTo>
                    <a:lnTo>
                      <a:pt x="839" y="683"/>
                    </a:lnTo>
                    <a:lnTo>
                      <a:pt x="839" y="696"/>
                    </a:lnTo>
                    <a:lnTo>
                      <a:pt x="833" y="702"/>
                    </a:lnTo>
                    <a:lnTo>
                      <a:pt x="833" y="708"/>
                    </a:lnTo>
                    <a:lnTo>
                      <a:pt x="833" y="720"/>
                    </a:lnTo>
                    <a:lnTo>
                      <a:pt x="827" y="726"/>
                    </a:lnTo>
                    <a:lnTo>
                      <a:pt x="827" y="733"/>
                    </a:lnTo>
                    <a:lnTo>
                      <a:pt x="827" y="739"/>
                    </a:lnTo>
                    <a:lnTo>
                      <a:pt x="821" y="739"/>
                    </a:lnTo>
                    <a:lnTo>
                      <a:pt x="815" y="739"/>
                    </a:lnTo>
                    <a:lnTo>
                      <a:pt x="815" y="745"/>
                    </a:lnTo>
                    <a:lnTo>
                      <a:pt x="809" y="745"/>
                    </a:lnTo>
                    <a:lnTo>
                      <a:pt x="809" y="739"/>
                    </a:lnTo>
                    <a:lnTo>
                      <a:pt x="803" y="739"/>
                    </a:lnTo>
                    <a:lnTo>
                      <a:pt x="797" y="739"/>
                    </a:lnTo>
                    <a:lnTo>
                      <a:pt x="791" y="739"/>
                    </a:lnTo>
                    <a:lnTo>
                      <a:pt x="785" y="739"/>
                    </a:lnTo>
                    <a:lnTo>
                      <a:pt x="785" y="745"/>
                    </a:lnTo>
                    <a:lnTo>
                      <a:pt x="779" y="745"/>
                    </a:lnTo>
                    <a:lnTo>
                      <a:pt x="773" y="751"/>
                    </a:lnTo>
                    <a:lnTo>
                      <a:pt x="767" y="751"/>
                    </a:lnTo>
                    <a:lnTo>
                      <a:pt x="767" y="757"/>
                    </a:lnTo>
                    <a:lnTo>
                      <a:pt x="761" y="751"/>
                    </a:lnTo>
                    <a:lnTo>
                      <a:pt x="755" y="757"/>
                    </a:lnTo>
                    <a:lnTo>
                      <a:pt x="749" y="757"/>
                    </a:lnTo>
                    <a:lnTo>
                      <a:pt x="749" y="751"/>
                    </a:lnTo>
                    <a:lnTo>
                      <a:pt x="743" y="751"/>
                    </a:lnTo>
                    <a:lnTo>
                      <a:pt x="743" y="745"/>
                    </a:lnTo>
                    <a:lnTo>
                      <a:pt x="737" y="745"/>
                    </a:lnTo>
                    <a:lnTo>
                      <a:pt x="731" y="745"/>
                    </a:lnTo>
                    <a:lnTo>
                      <a:pt x="731" y="751"/>
                    </a:lnTo>
                    <a:lnTo>
                      <a:pt x="731" y="757"/>
                    </a:lnTo>
                    <a:lnTo>
                      <a:pt x="725" y="757"/>
                    </a:lnTo>
                    <a:lnTo>
                      <a:pt x="719" y="751"/>
                    </a:lnTo>
                    <a:lnTo>
                      <a:pt x="712" y="751"/>
                    </a:lnTo>
                    <a:lnTo>
                      <a:pt x="712" y="757"/>
                    </a:lnTo>
                    <a:lnTo>
                      <a:pt x="706" y="757"/>
                    </a:lnTo>
                    <a:lnTo>
                      <a:pt x="706" y="763"/>
                    </a:lnTo>
                    <a:lnTo>
                      <a:pt x="706" y="769"/>
                    </a:lnTo>
                    <a:lnTo>
                      <a:pt x="712" y="769"/>
                    </a:lnTo>
                    <a:lnTo>
                      <a:pt x="706" y="776"/>
                    </a:lnTo>
                    <a:lnTo>
                      <a:pt x="706" y="782"/>
                    </a:lnTo>
                    <a:lnTo>
                      <a:pt x="700" y="782"/>
                    </a:lnTo>
                    <a:lnTo>
                      <a:pt x="700" y="788"/>
                    </a:lnTo>
                    <a:lnTo>
                      <a:pt x="694" y="788"/>
                    </a:lnTo>
                    <a:lnTo>
                      <a:pt x="688" y="782"/>
                    </a:lnTo>
                    <a:lnTo>
                      <a:pt x="688" y="788"/>
                    </a:lnTo>
                    <a:lnTo>
                      <a:pt x="682" y="788"/>
                    </a:lnTo>
                    <a:lnTo>
                      <a:pt x="676" y="788"/>
                    </a:lnTo>
                    <a:lnTo>
                      <a:pt x="676" y="794"/>
                    </a:lnTo>
                    <a:lnTo>
                      <a:pt x="670" y="794"/>
                    </a:lnTo>
                    <a:lnTo>
                      <a:pt x="670" y="800"/>
                    </a:lnTo>
                    <a:lnTo>
                      <a:pt x="664" y="800"/>
                    </a:lnTo>
                    <a:lnTo>
                      <a:pt x="664" y="806"/>
                    </a:lnTo>
                    <a:lnTo>
                      <a:pt x="658" y="806"/>
                    </a:lnTo>
                    <a:lnTo>
                      <a:pt x="652" y="813"/>
                    </a:lnTo>
                    <a:lnTo>
                      <a:pt x="652" y="819"/>
                    </a:lnTo>
                    <a:lnTo>
                      <a:pt x="652" y="856"/>
                    </a:lnTo>
                    <a:lnTo>
                      <a:pt x="652" y="862"/>
                    </a:lnTo>
                    <a:lnTo>
                      <a:pt x="652" y="874"/>
                    </a:lnTo>
                    <a:lnTo>
                      <a:pt x="640" y="874"/>
                    </a:lnTo>
                    <a:lnTo>
                      <a:pt x="634" y="874"/>
                    </a:lnTo>
                    <a:lnTo>
                      <a:pt x="622" y="874"/>
                    </a:lnTo>
                    <a:lnTo>
                      <a:pt x="616" y="874"/>
                    </a:lnTo>
                    <a:lnTo>
                      <a:pt x="610" y="874"/>
                    </a:lnTo>
                    <a:lnTo>
                      <a:pt x="598" y="874"/>
                    </a:lnTo>
                    <a:lnTo>
                      <a:pt x="580" y="880"/>
                    </a:lnTo>
                    <a:lnTo>
                      <a:pt x="562" y="874"/>
                    </a:lnTo>
                    <a:lnTo>
                      <a:pt x="556" y="874"/>
                    </a:lnTo>
                    <a:lnTo>
                      <a:pt x="549" y="874"/>
                    </a:lnTo>
                    <a:lnTo>
                      <a:pt x="543" y="874"/>
                    </a:lnTo>
                    <a:lnTo>
                      <a:pt x="537" y="874"/>
                    </a:lnTo>
                    <a:lnTo>
                      <a:pt x="537" y="868"/>
                    </a:lnTo>
                    <a:lnTo>
                      <a:pt x="537" y="849"/>
                    </a:lnTo>
                    <a:lnTo>
                      <a:pt x="537" y="843"/>
                    </a:lnTo>
                    <a:lnTo>
                      <a:pt x="537" y="831"/>
                    </a:lnTo>
                    <a:lnTo>
                      <a:pt x="531" y="825"/>
                    </a:lnTo>
                    <a:lnTo>
                      <a:pt x="531" y="813"/>
                    </a:lnTo>
                    <a:lnTo>
                      <a:pt x="519" y="813"/>
                    </a:lnTo>
                    <a:lnTo>
                      <a:pt x="513" y="806"/>
                    </a:lnTo>
                    <a:lnTo>
                      <a:pt x="507" y="800"/>
                    </a:lnTo>
                    <a:lnTo>
                      <a:pt x="501" y="800"/>
                    </a:lnTo>
                    <a:lnTo>
                      <a:pt x="495" y="800"/>
                    </a:lnTo>
                    <a:lnTo>
                      <a:pt x="489" y="794"/>
                    </a:lnTo>
                    <a:lnTo>
                      <a:pt x="483" y="794"/>
                    </a:lnTo>
                    <a:lnTo>
                      <a:pt x="483" y="788"/>
                    </a:lnTo>
                    <a:lnTo>
                      <a:pt x="477" y="788"/>
                    </a:lnTo>
                    <a:lnTo>
                      <a:pt x="471" y="788"/>
                    </a:lnTo>
                    <a:lnTo>
                      <a:pt x="441" y="788"/>
                    </a:lnTo>
                    <a:lnTo>
                      <a:pt x="435" y="788"/>
                    </a:lnTo>
                    <a:lnTo>
                      <a:pt x="435" y="782"/>
                    </a:lnTo>
                    <a:lnTo>
                      <a:pt x="435" y="776"/>
                    </a:lnTo>
                    <a:lnTo>
                      <a:pt x="429" y="776"/>
                    </a:lnTo>
                    <a:lnTo>
                      <a:pt x="423" y="763"/>
                    </a:lnTo>
                    <a:lnTo>
                      <a:pt x="417" y="757"/>
                    </a:lnTo>
                    <a:lnTo>
                      <a:pt x="411" y="751"/>
                    </a:lnTo>
                    <a:lnTo>
                      <a:pt x="411" y="745"/>
                    </a:lnTo>
                    <a:lnTo>
                      <a:pt x="405" y="739"/>
                    </a:lnTo>
                    <a:lnTo>
                      <a:pt x="405" y="733"/>
                    </a:lnTo>
                    <a:lnTo>
                      <a:pt x="399" y="726"/>
                    </a:lnTo>
                    <a:lnTo>
                      <a:pt x="387" y="720"/>
                    </a:lnTo>
                    <a:lnTo>
                      <a:pt x="380" y="714"/>
                    </a:lnTo>
                    <a:lnTo>
                      <a:pt x="368" y="702"/>
                    </a:lnTo>
                    <a:lnTo>
                      <a:pt x="368" y="696"/>
                    </a:lnTo>
                    <a:lnTo>
                      <a:pt x="362" y="690"/>
                    </a:lnTo>
                    <a:lnTo>
                      <a:pt x="356" y="690"/>
                    </a:lnTo>
                    <a:lnTo>
                      <a:pt x="344" y="690"/>
                    </a:lnTo>
                    <a:lnTo>
                      <a:pt x="344" y="683"/>
                    </a:lnTo>
                    <a:lnTo>
                      <a:pt x="338" y="683"/>
                    </a:lnTo>
                    <a:lnTo>
                      <a:pt x="332" y="683"/>
                    </a:lnTo>
                    <a:lnTo>
                      <a:pt x="332" y="690"/>
                    </a:lnTo>
                    <a:lnTo>
                      <a:pt x="326" y="690"/>
                    </a:lnTo>
                    <a:lnTo>
                      <a:pt x="320" y="683"/>
                    </a:lnTo>
                    <a:lnTo>
                      <a:pt x="314" y="683"/>
                    </a:lnTo>
                    <a:lnTo>
                      <a:pt x="308" y="690"/>
                    </a:lnTo>
                    <a:lnTo>
                      <a:pt x="302" y="690"/>
                    </a:lnTo>
                    <a:lnTo>
                      <a:pt x="296" y="696"/>
                    </a:lnTo>
                    <a:lnTo>
                      <a:pt x="290" y="696"/>
                    </a:lnTo>
                    <a:lnTo>
                      <a:pt x="284" y="702"/>
                    </a:lnTo>
                    <a:lnTo>
                      <a:pt x="266" y="702"/>
                    </a:lnTo>
                    <a:lnTo>
                      <a:pt x="260" y="702"/>
                    </a:lnTo>
                    <a:lnTo>
                      <a:pt x="260" y="696"/>
                    </a:lnTo>
                    <a:lnTo>
                      <a:pt x="248" y="696"/>
                    </a:lnTo>
                    <a:lnTo>
                      <a:pt x="248" y="690"/>
                    </a:lnTo>
                    <a:lnTo>
                      <a:pt x="242" y="690"/>
                    </a:lnTo>
                    <a:lnTo>
                      <a:pt x="236" y="690"/>
                    </a:lnTo>
                    <a:lnTo>
                      <a:pt x="230" y="683"/>
                    </a:lnTo>
                    <a:lnTo>
                      <a:pt x="224" y="677"/>
                    </a:lnTo>
                    <a:lnTo>
                      <a:pt x="217" y="677"/>
                    </a:lnTo>
                    <a:lnTo>
                      <a:pt x="211" y="671"/>
                    </a:lnTo>
                    <a:lnTo>
                      <a:pt x="205" y="671"/>
                    </a:lnTo>
                    <a:lnTo>
                      <a:pt x="205" y="677"/>
                    </a:lnTo>
                    <a:lnTo>
                      <a:pt x="199" y="677"/>
                    </a:lnTo>
                    <a:lnTo>
                      <a:pt x="193" y="683"/>
                    </a:lnTo>
                    <a:lnTo>
                      <a:pt x="187" y="683"/>
                    </a:lnTo>
                    <a:lnTo>
                      <a:pt x="187" y="690"/>
                    </a:lnTo>
                    <a:lnTo>
                      <a:pt x="181" y="690"/>
                    </a:lnTo>
                    <a:lnTo>
                      <a:pt x="169" y="702"/>
                    </a:lnTo>
                    <a:lnTo>
                      <a:pt x="163" y="708"/>
                    </a:lnTo>
                    <a:lnTo>
                      <a:pt x="157" y="708"/>
                    </a:lnTo>
                    <a:lnTo>
                      <a:pt x="151" y="708"/>
                    </a:lnTo>
                    <a:lnTo>
                      <a:pt x="145" y="708"/>
                    </a:lnTo>
                    <a:lnTo>
                      <a:pt x="139" y="720"/>
                    </a:lnTo>
                    <a:lnTo>
                      <a:pt x="127" y="726"/>
                    </a:lnTo>
                    <a:lnTo>
                      <a:pt x="127" y="733"/>
                    </a:lnTo>
                    <a:lnTo>
                      <a:pt x="121" y="733"/>
                    </a:lnTo>
                    <a:lnTo>
                      <a:pt x="121" y="739"/>
                    </a:lnTo>
                    <a:lnTo>
                      <a:pt x="115" y="745"/>
                    </a:lnTo>
                    <a:lnTo>
                      <a:pt x="97" y="763"/>
                    </a:lnTo>
                    <a:lnTo>
                      <a:pt x="79" y="757"/>
                    </a:lnTo>
                    <a:lnTo>
                      <a:pt x="67" y="757"/>
                    </a:lnTo>
                    <a:lnTo>
                      <a:pt x="61" y="757"/>
                    </a:lnTo>
                    <a:lnTo>
                      <a:pt x="36" y="751"/>
                    </a:lnTo>
                    <a:lnTo>
                      <a:pt x="36" y="745"/>
                    </a:lnTo>
                    <a:lnTo>
                      <a:pt x="36" y="726"/>
                    </a:lnTo>
                    <a:lnTo>
                      <a:pt x="36" y="714"/>
                    </a:lnTo>
                    <a:lnTo>
                      <a:pt x="36" y="690"/>
                    </a:lnTo>
                    <a:lnTo>
                      <a:pt x="36" y="683"/>
                    </a:lnTo>
                    <a:lnTo>
                      <a:pt x="36" y="671"/>
                    </a:lnTo>
                    <a:lnTo>
                      <a:pt x="36" y="646"/>
                    </a:lnTo>
                    <a:lnTo>
                      <a:pt x="30" y="640"/>
                    </a:lnTo>
                    <a:lnTo>
                      <a:pt x="18" y="634"/>
                    </a:lnTo>
                    <a:lnTo>
                      <a:pt x="12" y="634"/>
                    </a:lnTo>
                    <a:lnTo>
                      <a:pt x="6" y="628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2" name="Freeform 369"/>
              <p:cNvSpPr>
                <a:spLocks/>
              </p:cNvSpPr>
              <p:nvPr/>
            </p:nvSpPr>
            <p:spPr bwMode="auto">
              <a:xfrm>
                <a:off x="788" y="2346"/>
                <a:ext cx="797" cy="1212"/>
              </a:xfrm>
              <a:custGeom>
                <a:avLst/>
                <a:gdLst>
                  <a:gd name="T0" fmla="*/ 61 w 797"/>
                  <a:gd name="T1" fmla="*/ 1022 h 1212"/>
                  <a:gd name="T2" fmla="*/ 85 w 797"/>
                  <a:gd name="T3" fmla="*/ 917 h 1212"/>
                  <a:gd name="T4" fmla="*/ 73 w 797"/>
                  <a:gd name="T5" fmla="*/ 880 h 1212"/>
                  <a:gd name="T6" fmla="*/ 19 w 797"/>
                  <a:gd name="T7" fmla="*/ 831 h 1212"/>
                  <a:gd name="T8" fmla="*/ 0 w 797"/>
                  <a:gd name="T9" fmla="*/ 775 h 1212"/>
                  <a:gd name="T10" fmla="*/ 55 w 797"/>
                  <a:gd name="T11" fmla="*/ 757 h 1212"/>
                  <a:gd name="T12" fmla="*/ 121 w 797"/>
                  <a:gd name="T13" fmla="*/ 739 h 1212"/>
                  <a:gd name="T14" fmla="*/ 85 w 797"/>
                  <a:gd name="T15" fmla="*/ 659 h 1212"/>
                  <a:gd name="T16" fmla="*/ 37 w 797"/>
                  <a:gd name="T17" fmla="*/ 462 h 1212"/>
                  <a:gd name="T18" fmla="*/ 67 w 797"/>
                  <a:gd name="T19" fmla="*/ 431 h 1212"/>
                  <a:gd name="T20" fmla="*/ 91 w 797"/>
                  <a:gd name="T21" fmla="*/ 400 h 1212"/>
                  <a:gd name="T22" fmla="*/ 133 w 797"/>
                  <a:gd name="T23" fmla="*/ 345 h 1212"/>
                  <a:gd name="T24" fmla="*/ 139 w 797"/>
                  <a:gd name="T25" fmla="*/ 259 h 1212"/>
                  <a:gd name="T26" fmla="*/ 206 w 797"/>
                  <a:gd name="T27" fmla="*/ 240 h 1212"/>
                  <a:gd name="T28" fmla="*/ 224 w 797"/>
                  <a:gd name="T29" fmla="*/ 123 h 1212"/>
                  <a:gd name="T30" fmla="*/ 169 w 797"/>
                  <a:gd name="T31" fmla="*/ 68 h 1212"/>
                  <a:gd name="T32" fmla="*/ 242 w 797"/>
                  <a:gd name="T33" fmla="*/ 6 h 1212"/>
                  <a:gd name="T34" fmla="*/ 526 w 797"/>
                  <a:gd name="T35" fmla="*/ 0 h 1212"/>
                  <a:gd name="T36" fmla="*/ 779 w 797"/>
                  <a:gd name="T37" fmla="*/ 0 h 1212"/>
                  <a:gd name="T38" fmla="*/ 791 w 797"/>
                  <a:gd name="T39" fmla="*/ 31 h 1212"/>
                  <a:gd name="T40" fmla="*/ 749 w 797"/>
                  <a:gd name="T41" fmla="*/ 62 h 1212"/>
                  <a:gd name="T42" fmla="*/ 725 w 797"/>
                  <a:gd name="T43" fmla="*/ 80 h 1212"/>
                  <a:gd name="T44" fmla="*/ 689 w 797"/>
                  <a:gd name="T45" fmla="*/ 74 h 1212"/>
                  <a:gd name="T46" fmla="*/ 652 w 797"/>
                  <a:gd name="T47" fmla="*/ 62 h 1212"/>
                  <a:gd name="T48" fmla="*/ 622 w 797"/>
                  <a:gd name="T49" fmla="*/ 43 h 1212"/>
                  <a:gd name="T50" fmla="*/ 574 w 797"/>
                  <a:gd name="T51" fmla="*/ 43 h 1212"/>
                  <a:gd name="T52" fmla="*/ 544 w 797"/>
                  <a:gd name="T53" fmla="*/ 99 h 1212"/>
                  <a:gd name="T54" fmla="*/ 502 w 797"/>
                  <a:gd name="T55" fmla="*/ 105 h 1212"/>
                  <a:gd name="T56" fmla="*/ 502 w 797"/>
                  <a:gd name="T57" fmla="*/ 160 h 1212"/>
                  <a:gd name="T58" fmla="*/ 526 w 797"/>
                  <a:gd name="T59" fmla="*/ 203 h 1212"/>
                  <a:gd name="T60" fmla="*/ 477 w 797"/>
                  <a:gd name="T61" fmla="*/ 253 h 1212"/>
                  <a:gd name="T62" fmla="*/ 447 w 797"/>
                  <a:gd name="T63" fmla="*/ 308 h 1212"/>
                  <a:gd name="T64" fmla="*/ 465 w 797"/>
                  <a:gd name="T65" fmla="*/ 339 h 1212"/>
                  <a:gd name="T66" fmla="*/ 489 w 797"/>
                  <a:gd name="T67" fmla="*/ 376 h 1212"/>
                  <a:gd name="T68" fmla="*/ 562 w 797"/>
                  <a:gd name="T69" fmla="*/ 400 h 1212"/>
                  <a:gd name="T70" fmla="*/ 610 w 797"/>
                  <a:gd name="T71" fmla="*/ 437 h 1212"/>
                  <a:gd name="T72" fmla="*/ 628 w 797"/>
                  <a:gd name="T73" fmla="*/ 492 h 1212"/>
                  <a:gd name="T74" fmla="*/ 622 w 797"/>
                  <a:gd name="T75" fmla="*/ 548 h 1212"/>
                  <a:gd name="T76" fmla="*/ 586 w 797"/>
                  <a:gd name="T77" fmla="*/ 597 h 1212"/>
                  <a:gd name="T78" fmla="*/ 544 w 797"/>
                  <a:gd name="T79" fmla="*/ 628 h 1212"/>
                  <a:gd name="T80" fmla="*/ 586 w 797"/>
                  <a:gd name="T81" fmla="*/ 671 h 1212"/>
                  <a:gd name="T82" fmla="*/ 652 w 797"/>
                  <a:gd name="T83" fmla="*/ 683 h 1212"/>
                  <a:gd name="T84" fmla="*/ 719 w 797"/>
                  <a:gd name="T85" fmla="*/ 689 h 1212"/>
                  <a:gd name="T86" fmla="*/ 743 w 797"/>
                  <a:gd name="T87" fmla="*/ 739 h 1212"/>
                  <a:gd name="T88" fmla="*/ 713 w 797"/>
                  <a:gd name="T89" fmla="*/ 794 h 1212"/>
                  <a:gd name="T90" fmla="*/ 616 w 797"/>
                  <a:gd name="T91" fmla="*/ 775 h 1212"/>
                  <a:gd name="T92" fmla="*/ 562 w 797"/>
                  <a:gd name="T93" fmla="*/ 708 h 1212"/>
                  <a:gd name="T94" fmla="*/ 520 w 797"/>
                  <a:gd name="T95" fmla="*/ 769 h 1212"/>
                  <a:gd name="T96" fmla="*/ 453 w 797"/>
                  <a:gd name="T97" fmla="*/ 800 h 1212"/>
                  <a:gd name="T98" fmla="*/ 502 w 797"/>
                  <a:gd name="T99" fmla="*/ 923 h 1212"/>
                  <a:gd name="T100" fmla="*/ 598 w 797"/>
                  <a:gd name="T101" fmla="*/ 1015 h 1212"/>
                  <a:gd name="T102" fmla="*/ 622 w 797"/>
                  <a:gd name="T103" fmla="*/ 1077 h 1212"/>
                  <a:gd name="T104" fmla="*/ 604 w 797"/>
                  <a:gd name="T105" fmla="*/ 1108 h 1212"/>
                  <a:gd name="T106" fmla="*/ 562 w 797"/>
                  <a:gd name="T107" fmla="*/ 1089 h 1212"/>
                  <a:gd name="T108" fmla="*/ 489 w 797"/>
                  <a:gd name="T109" fmla="*/ 1077 h 1212"/>
                  <a:gd name="T110" fmla="*/ 441 w 797"/>
                  <a:gd name="T111" fmla="*/ 1077 h 1212"/>
                  <a:gd name="T112" fmla="*/ 369 w 797"/>
                  <a:gd name="T113" fmla="*/ 1077 h 1212"/>
                  <a:gd name="T114" fmla="*/ 314 w 797"/>
                  <a:gd name="T115" fmla="*/ 1071 h 1212"/>
                  <a:gd name="T116" fmla="*/ 266 w 797"/>
                  <a:gd name="T117" fmla="*/ 1126 h 1212"/>
                  <a:gd name="T118" fmla="*/ 224 w 797"/>
                  <a:gd name="T119" fmla="*/ 1194 h 1212"/>
                  <a:gd name="T120" fmla="*/ 169 w 797"/>
                  <a:gd name="T121" fmla="*/ 1200 h 1212"/>
                  <a:gd name="T122" fmla="*/ 157 w 797"/>
                  <a:gd name="T123" fmla="*/ 1132 h 12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7"/>
                  <a:gd name="T187" fmla="*/ 0 h 1212"/>
                  <a:gd name="T188" fmla="*/ 797 w 797"/>
                  <a:gd name="T189" fmla="*/ 1212 h 12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7" h="1212">
                    <a:moveTo>
                      <a:pt x="103" y="1071"/>
                    </a:moveTo>
                    <a:lnTo>
                      <a:pt x="103" y="1065"/>
                    </a:lnTo>
                    <a:lnTo>
                      <a:pt x="97" y="1065"/>
                    </a:lnTo>
                    <a:lnTo>
                      <a:pt x="85" y="1065"/>
                    </a:lnTo>
                    <a:lnTo>
                      <a:pt x="79" y="1065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3" y="1046"/>
                    </a:lnTo>
                    <a:lnTo>
                      <a:pt x="79" y="1040"/>
                    </a:lnTo>
                    <a:lnTo>
                      <a:pt x="85" y="1034"/>
                    </a:lnTo>
                    <a:lnTo>
                      <a:pt x="85" y="1028"/>
                    </a:lnTo>
                    <a:lnTo>
                      <a:pt x="79" y="1028"/>
                    </a:lnTo>
                    <a:lnTo>
                      <a:pt x="73" y="1028"/>
                    </a:lnTo>
                    <a:lnTo>
                      <a:pt x="67" y="1028"/>
                    </a:lnTo>
                    <a:lnTo>
                      <a:pt x="61" y="1028"/>
                    </a:lnTo>
                    <a:lnTo>
                      <a:pt x="61" y="1022"/>
                    </a:lnTo>
                    <a:lnTo>
                      <a:pt x="55" y="1015"/>
                    </a:lnTo>
                    <a:lnTo>
                      <a:pt x="55" y="1009"/>
                    </a:lnTo>
                    <a:lnTo>
                      <a:pt x="55" y="997"/>
                    </a:lnTo>
                    <a:lnTo>
                      <a:pt x="55" y="991"/>
                    </a:lnTo>
                    <a:lnTo>
                      <a:pt x="49" y="979"/>
                    </a:lnTo>
                    <a:lnTo>
                      <a:pt x="49" y="972"/>
                    </a:lnTo>
                    <a:lnTo>
                      <a:pt x="55" y="966"/>
                    </a:lnTo>
                    <a:lnTo>
                      <a:pt x="55" y="935"/>
                    </a:lnTo>
                    <a:lnTo>
                      <a:pt x="55" y="917"/>
                    </a:lnTo>
                    <a:lnTo>
                      <a:pt x="55" y="905"/>
                    </a:lnTo>
                    <a:lnTo>
                      <a:pt x="55" y="892"/>
                    </a:lnTo>
                    <a:lnTo>
                      <a:pt x="61" y="892"/>
                    </a:lnTo>
                    <a:lnTo>
                      <a:pt x="67" y="892"/>
                    </a:lnTo>
                    <a:lnTo>
                      <a:pt x="67" y="899"/>
                    </a:lnTo>
                    <a:lnTo>
                      <a:pt x="67" y="905"/>
                    </a:lnTo>
                    <a:lnTo>
                      <a:pt x="85" y="917"/>
                    </a:lnTo>
                    <a:lnTo>
                      <a:pt x="97" y="917"/>
                    </a:lnTo>
                    <a:lnTo>
                      <a:pt x="103" y="917"/>
                    </a:lnTo>
                    <a:lnTo>
                      <a:pt x="103" y="911"/>
                    </a:lnTo>
                    <a:lnTo>
                      <a:pt x="109" y="911"/>
                    </a:lnTo>
                    <a:lnTo>
                      <a:pt x="109" y="905"/>
                    </a:lnTo>
                    <a:lnTo>
                      <a:pt x="103" y="905"/>
                    </a:lnTo>
                    <a:lnTo>
                      <a:pt x="97" y="905"/>
                    </a:lnTo>
                    <a:lnTo>
                      <a:pt x="97" y="899"/>
                    </a:lnTo>
                    <a:lnTo>
                      <a:pt x="91" y="899"/>
                    </a:lnTo>
                    <a:lnTo>
                      <a:pt x="85" y="899"/>
                    </a:lnTo>
                    <a:lnTo>
                      <a:pt x="85" y="892"/>
                    </a:lnTo>
                    <a:lnTo>
                      <a:pt x="79" y="886"/>
                    </a:lnTo>
                    <a:lnTo>
                      <a:pt x="79" y="880"/>
                    </a:lnTo>
                    <a:lnTo>
                      <a:pt x="73" y="880"/>
                    </a:lnTo>
                    <a:lnTo>
                      <a:pt x="73" y="874"/>
                    </a:lnTo>
                    <a:lnTo>
                      <a:pt x="73" y="880"/>
                    </a:lnTo>
                    <a:lnTo>
                      <a:pt x="67" y="874"/>
                    </a:lnTo>
                    <a:lnTo>
                      <a:pt x="67" y="868"/>
                    </a:lnTo>
                    <a:lnTo>
                      <a:pt x="61" y="868"/>
                    </a:lnTo>
                    <a:lnTo>
                      <a:pt x="61" y="862"/>
                    </a:lnTo>
                    <a:lnTo>
                      <a:pt x="55" y="862"/>
                    </a:lnTo>
                    <a:lnTo>
                      <a:pt x="55" y="855"/>
                    </a:lnTo>
                    <a:lnTo>
                      <a:pt x="49" y="862"/>
                    </a:lnTo>
                    <a:lnTo>
                      <a:pt x="43" y="862"/>
                    </a:lnTo>
                    <a:lnTo>
                      <a:pt x="37" y="855"/>
                    </a:lnTo>
                    <a:lnTo>
                      <a:pt x="31" y="855"/>
                    </a:lnTo>
                    <a:lnTo>
                      <a:pt x="31" y="849"/>
                    </a:lnTo>
                    <a:lnTo>
                      <a:pt x="25" y="849"/>
                    </a:lnTo>
                    <a:lnTo>
                      <a:pt x="25" y="843"/>
                    </a:lnTo>
                    <a:lnTo>
                      <a:pt x="25" y="837"/>
                    </a:lnTo>
                    <a:lnTo>
                      <a:pt x="19" y="837"/>
                    </a:lnTo>
                    <a:lnTo>
                      <a:pt x="19" y="831"/>
                    </a:lnTo>
                    <a:lnTo>
                      <a:pt x="13" y="831"/>
                    </a:lnTo>
                    <a:lnTo>
                      <a:pt x="13" y="825"/>
                    </a:lnTo>
                    <a:lnTo>
                      <a:pt x="6" y="825"/>
                    </a:lnTo>
                    <a:lnTo>
                      <a:pt x="6" y="819"/>
                    </a:lnTo>
                    <a:lnTo>
                      <a:pt x="6" y="812"/>
                    </a:lnTo>
                    <a:lnTo>
                      <a:pt x="0" y="812"/>
                    </a:lnTo>
                    <a:lnTo>
                      <a:pt x="0" y="806"/>
                    </a:lnTo>
                    <a:lnTo>
                      <a:pt x="6" y="806"/>
                    </a:lnTo>
                    <a:lnTo>
                      <a:pt x="6" y="800"/>
                    </a:lnTo>
                    <a:lnTo>
                      <a:pt x="6" y="794"/>
                    </a:lnTo>
                    <a:lnTo>
                      <a:pt x="6" y="788"/>
                    </a:lnTo>
                    <a:lnTo>
                      <a:pt x="13" y="788"/>
                    </a:lnTo>
                    <a:lnTo>
                      <a:pt x="13" y="782"/>
                    </a:lnTo>
                    <a:lnTo>
                      <a:pt x="6" y="782"/>
                    </a:lnTo>
                    <a:lnTo>
                      <a:pt x="6" y="775"/>
                    </a:lnTo>
                    <a:lnTo>
                      <a:pt x="0" y="775"/>
                    </a:lnTo>
                    <a:lnTo>
                      <a:pt x="0" y="769"/>
                    </a:lnTo>
                    <a:lnTo>
                      <a:pt x="0" y="763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3" y="757"/>
                    </a:lnTo>
                    <a:lnTo>
                      <a:pt x="19" y="763"/>
                    </a:lnTo>
                    <a:lnTo>
                      <a:pt x="25" y="763"/>
                    </a:lnTo>
                    <a:lnTo>
                      <a:pt x="25" y="757"/>
                    </a:lnTo>
                    <a:lnTo>
                      <a:pt x="25" y="751"/>
                    </a:lnTo>
                    <a:lnTo>
                      <a:pt x="31" y="751"/>
                    </a:lnTo>
                    <a:lnTo>
                      <a:pt x="37" y="751"/>
                    </a:lnTo>
                    <a:lnTo>
                      <a:pt x="37" y="757"/>
                    </a:lnTo>
                    <a:lnTo>
                      <a:pt x="43" y="757"/>
                    </a:lnTo>
                    <a:lnTo>
                      <a:pt x="43" y="763"/>
                    </a:lnTo>
                    <a:lnTo>
                      <a:pt x="49" y="763"/>
                    </a:lnTo>
                    <a:lnTo>
                      <a:pt x="55" y="757"/>
                    </a:lnTo>
                    <a:lnTo>
                      <a:pt x="61" y="763"/>
                    </a:lnTo>
                    <a:lnTo>
                      <a:pt x="61" y="757"/>
                    </a:lnTo>
                    <a:lnTo>
                      <a:pt x="67" y="757"/>
                    </a:lnTo>
                    <a:lnTo>
                      <a:pt x="73" y="751"/>
                    </a:lnTo>
                    <a:lnTo>
                      <a:pt x="79" y="751"/>
                    </a:lnTo>
                    <a:lnTo>
                      <a:pt x="79" y="745"/>
                    </a:lnTo>
                    <a:lnTo>
                      <a:pt x="85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3" y="751"/>
                    </a:lnTo>
                    <a:lnTo>
                      <a:pt x="109" y="751"/>
                    </a:lnTo>
                    <a:lnTo>
                      <a:pt x="109" y="745"/>
                    </a:lnTo>
                    <a:lnTo>
                      <a:pt x="115" y="745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2"/>
                    </a:lnTo>
                    <a:lnTo>
                      <a:pt x="127" y="726"/>
                    </a:lnTo>
                    <a:lnTo>
                      <a:pt x="127" y="714"/>
                    </a:lnTo>
                    <a:lnTo>
                      <a:pt x="127" y="708"/>
                    </a:lnTo>
                    <a:lnTo>
                      <a:pt x="133" y="702"/>
                    </a:lnTo>
                    <a:lnTo>
                      <a:pt x="133" y="689"/>
                    </a:lnTo>
                    <a:lnTo>
                      <a:pt x="139" y="683"/>
                    </a:lnTo>
                    <a:lnTo>
                      <a:pt x="145" y="677"/>
                    </a:lnTo>
                    <a:lnTo>
                      <a:pt x="145" y="671"/>
                    </a:lnTo>
                    <a:lnTo>
                      <a:pt x="145" y="665"/>
                    </a:lnTo>
                    <a:lnTo>
                      <a:pt x="139" y="659"/>
                    </a:lnTo>
                    <a:lnTo>
                      <a:pt x="139" y="652"/>
                    </a:lnTo>
                    <a:lnTo>
                      <a:pt x="133" y="652"/>
                    </a:lnTo>
                    <a:lnTo>
                      <a:pt x="109" y="652"/>
                    </a:lnTo>
                    <a:lnTo>
                      <a:pt x="91" y="659"/>
                    </a:lnTo>
                    <a:lnTo>
                      <a:pt x="85" y="659"/>
                    </a:lnTo>
                    <a:lnTo>
                      <a:pt x="73" y="659"/>
                    </a:lnTo>
                    <a:lnTo>
                      <a:pt x="61" y="646"/>
                    </a:lnTo>
                    <a:lnTo>
                      <a:pt x="43" y="628"/>
                    </a:lnTo>
                    <a:lnTo>
                      <a:pt x="31" y="622"/>
                    </a:lnTo>
                    <a:lnTo>
                      <a:pt x="19" y="609"/>
                    </a:lnTo>
                    <a:lnTo>
                      <a:pt x="13" y="603"/>
                    </a:lnTo>
                    <a:lnTo>
                      <a:pt x="6" y="591"/>
                    </a:lnTo>
                    <a:lnTo>
                      <a:pt x="6" y="585"/>
                    </a:lnTo>
                    <a:lnTo>
                      <a:pt x="0" y="579"/>
                    </a:lnTo>
                    <a:lnTo>
                      <a:pt x="0" y="511"/>
                    </a:lnTo>
                    <a:lnTo>
                      <a:pt x="0" y="492"/>
                    </a:lnTo>
                    <a:lnTo>
                      <a:pt x="13" y="486"/>
                    </a:lnTo>
                    <a:lnTo>
                      <a:pt x="37" y="468"/>
                    </a:lnTo>
                    <a:lnTo>
                      <a:pt x="43" y="468"/>
                    </a:lnTo>
                    <a:lnTo>
                      <a:pt x="43" y="462"/>
                    </a:lnTo>
                    <a:lnTo>
                      <a:pt x="37" y="462"/>
                    </a:lnTo>
                    <a:lnTo>
                      <a:pt x="37" y="456"/>
                    </a:lnTo>
                    <a:lnTo>
                      <a:pt x="31" y="456"/>
                    </a:lnTo>
                    <a:lnTo>
                      <a:pt x="25" y="456"/>
                    </a:lnTo>
                    <a:lnTo>
                      <a:pt x="25" y="449"/>
                    </a:lnTo>
                    <a:lnTo>
                      <a:pt x="31" y="449"/>
                    </a:lnTo>
                    <a:lnTo>
                      <a:pt x="37" y="449"/>
                    </a:lnTo>
                    <a:lnTo>
                      <a:pt x="37" y="443"/>
                    </a:lnTo>
                    <a:lnTo>
                      <a:pt x="37" y="437"/>
                    </a:lnTo>
                    <a:lnTo>
                      <a:pt x="43" y="437"/>
                    </a:lnTo>
                    <a:lnTo>
                      <a:pt x="43" y="431"/>
                    </a:lnTo>
                    <a:lnTo>
                      <a:pt x="49" y="431"/>
                    </a:lnTo>
                    <a:lnTo>
                      <a:pt x="55" y="431"/>
                    </a:lnTo>
                    <a:lnTo>
                      <a:pt x="55" y="437"/>
                    </a:lnTo>
                    <a:lnTo>
                      <a:pt x="55" y="431"/>
                    </a:lnTo>
                    <a:lnTo>
                      <a:pt x="61" y="431"/>
                    </a:lnTo>
                    <a:lnTo>
                      <a:pt x="67" y="431"/>
                    </a:lnTo>
                    <a:lnTo>
                      <a:pt x="73" y="431"/>
                    </a:lnTo>
                    <a:lnTo>
                      <a:pt x="73" y="425"/>
                    </a:lnTo>
                    <a:lnTo>
                      <a:pt x="79" y="425"/>
                    </a:lnTo>
                    <a:lnTo>
                      <a:pt x="79" y="419"/>
                    </a:lnTo>
                    <a:lnTo>
                      <a:pt x="73" y="419"/>
                    </a:lnTo>
                    <a:lnTo>
                      <a:pt x="79" y="419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79" y="400"/>
                    </a:lnTo>
                    <a:lnTo>
                      <a:pt x="85" y="406"/>
                    </a:lnTo>
                    <a:lnTo>
                      <a:pt x="91" y="406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7" y="406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7" y="394"/>
                    </a:lnTo>
                    <a:lnTo>
                      <a:pt x="97" y="388"/>
                    </a:lnTo>
                    <a:lnTo>
                      <a:pt x="103" y="388"/>
                    </a:lnTo>
                    <a:lnTo>
                      <a:pt x="109" y="388"/>
                    </a:lnTo>
                    <a:lnTo>
                      <a:pt x="109" y="382"/>
                    </a:lnTo>
                    <a:lnTo>
                      <a:pt x="109" y="376"/>
                    </a:lnTo>
                    <a:lnTo>
                      <a:pt x="115" y="376"/>
                    </a:lnTo>
                    <a:lnTo>
                      <a:pt x="115" y="369"/>
                    </a:lnTo>
                    <a:lnTo>
                      <a:pt x="121" y="369"/>
                    </a:lnTo>
                    <a:lnTo>
                      <a:pt x="121" y="363"/>
                    </a:lnTo>
                    <a:lnTo>
                      <a:pt x="127" y="363"/>
                    </a:lnTo>
                    <a:lnTo>
                      <a:pt x="139" y="357"/>
                    </a:lnTo>
                    <a:lnTo>
                      <a:pt x="139" y="351"/>
                    </a:lnTo>
                    <a:lnTo>
                      <a:pt x="133" y="351"/>
                    </a:lnTo>
                    <a:lnTo>
                      <a:pt x="133" y="345"/>
                    </a:lnTo>
                    <a:lnTo>
                      <a:pt x="139" y="345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45" y="308"/>
                    </a:lnTo>
                    <a:lnTo>
                      <a:pt x="145" y="302"/>
                    </a:lnTo>
                    <a:lnTo>
                      <a:pt x="151" y="296"/>
                    </a:lnTo>
                    <a:lnTo>
                      <a:pt x="157" y="296"/>
                    </a:lnTo>
                    <a:lnTo>
                      <a:pt x="157" y="283"/>
                    </a:lnTo>
                    <a:lnTo>
                      <a:pt x="157" y="277"/>
                    </a:lnTo>
                    <a:lnTo>
                      <a:pt x="151" y="277"/>
                    </a:lnTo>
                    <a:lnTo>
                      <a:pt x="151" y="271"/>
                    </a:lnTo>
                    <a:lnTo>
                      <a:pt x="145" y="271"/>
                    </a:lnTo>
                    <a:lnTo>
                      <a:pt x="139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45" y="253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7" y="234"/>
                    </a:lnTo>
                    <a:lnTo>
                      <a:pt x="163" y="234"/>
                    </a:lnTo>
                    <a:lnTo>
                      <a:pt x="163" y="240"/>
                    </a:lnTo>
                    <a:lnTo>
                      <a:pt x="169" y="240"/>
                    </a:lnTo>
                    <a:lnTo>
                      <a:pt x="182" y="246"/>
                    </a:lnTo>
                    <a:lnTo>
                      <a:pt x="188" y="253"/>
                    </a:lnTo>
                    <a:lnTo>
                      <a:pt x="194" y="253"/>
                    </a:lnTo>
                    <a:lnTo>
                      <a:pt x="200" y="259"/>
                    </a:lnTo>
                    <a:lnTo>
                      <a:pt x="206" y="259"/>
                    </a:lnTo>
                    <a:lnTo>
                      <a:pt x="206" y="253"/>
                    </a:lnTo>
                    <a:lnTo>
                      <a:pt x="206" y="246"/>
                    </a:lnTo>
                    <a:lnTo>
                      <a:pt x="206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12" y="222"/>
                    </a:lnTo>
                    <a:lnTo>
                      <a:pt x="218" y="209"/>
                    </a:lnTo>
                    <a:lnTo>
                      <a:pt x="218" y="203"/>
                    </a:lnTo>
                    <a:lnTo>
                      <a:pt x="218" y="191"/>
                    </a:lnTo>
                    <a:lnTo>
                      <a:pt x="224" y="185"/>
                    </a:lnTo>
                    <a:lnTo>
                      <a:pt x="224" y="166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6" y="154"/>
                    </a:lnTo>
                    <a:lnTo>
                      <a:pt x="236" y="148"/>
                    </a:lnTo>
                    <a:lnTo>
                      <a:pt x="242" y="142"/>
                    </a:lnTo>
                    <a:lnTo>
                      <a:pt x="242" y="136"/>
                    </a:lnTo>
                    <a:lnTo>
                      <a:pt x="242" y="129"/>
                    </a:lnTo>
                    <a:lnTo>
                      <a:pt x="224" y="123"/>
                    </a:lnTo>
                    <a:lnTo>
                      <a:pt x="224" y="117"/>
                    </a:lnTo>
                    <a:lnTo>
                      <a:pt x="230" y="105"/>
                    </a:lnTo>
                    <a:lnTo>
                      <a:pt x="224" y="105"/>
                    </a:lnTo>
                    <a:lnTo>
                      <a:pt x="218" y="105"/>
                    </a:lnTo>
                    <a:lnTo>
                      <a:pt x="206" y="105"/>
                    </a:lnTo>
                    <a:lnTo>
                      <a:pt x="200" y="105"/>
                    </a:lnTo>
                    <a:lnTo>
                      <a:pt x="194" y="99"/>
                    </a:lnTo>
                    <a:lnTo>
                      <a:pt x="200" y="99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88" y="86"/>
                    </a:lnTo>
                    <a:lnTo>
                      <a:pt x="188" y="80"/>
                    </a:lnTo>
                    <a:lnTo>
                      <a:pt x="182" y="80"/>
                    </a:lnTo>
                    <a:lnTo>
                      <a:pt x="176" y="80"/>
                    </a:lnTo>
                    <a:lnTo>
                      <a:pt x="169" y="74"/>
                    </a:lnTo>
                    <a:lnTo>
                      <a:pt x="169" y="68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9" y="49"/>
                    </a:lnTo>
                    <a:lnTo>
                      <a:pt x="163" y="49"/>
                    </a:lnTo>
                    <a:lnTo>
                      <a:pt x="169" y="43"/>
                    </a:lnTo>
                    <a:lnTo>
                      <a:pt x="176" y="43"/>
                    </a:lnTo>
                    <a:lnTo>
                      <a:pt x="176" y="37"/>
                    </a:lnTo>
                    <a:lnTo>
                      <a:pt x="182" y="31"/>
                    </a:lnTo>
                    <a:lnTo>
                      <a:pt x="188" y="25"/>
                    </a:lnTo>
                    <a:lnTo>
                      <a:pt x="188" y="19"/>
                    </a:lnTo>
                    <a:lnTo>
                      <a:pt x="182" y="19"/>
                    </a:lnTo>
                    <a:lnTo>
                      <a:pt x="182" y="13"/>
                    </a:lnTo>
                    <a:lnTo>
                      <a:pt x="188" y="6"/>
                    </a:lnTo>
                    <a:lnTo>
                      <a:pt x="194" y="6"/>
                    </a:lnTo>
                    <a:lnTo>
                      <a:pt x="224" y="6"/>
                    </a:lnTo>
                    <a:lnTo>
                      <a:pt x="242" y="6"/>
                    </a:lnTo>
                    <a:lnTo>
                      <a:pt x="254" y="6"/>
                    </a:lnTo>
                    <a:lnTo>
                      <a:pt x="284" y="6"/>
                    </a:lnTo>
                    <a:lnTo>
                      <a:pt x="308" y="6"/>
                    </a:lnTo>
                    <a:lnTo>
                      <a:pt x="320" y="6"/>
                    </a:lnTo>
                    <a:lnTo>
                      <a:pt x="339" y="6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69" y="6"/>
                    </a:lnTo>
                    <a:lnTo>
                      <a:pt x="375" y="6"/>
                    </a:lnTo>
                    <a:lnTo>
                      <a:pt x="381" y="6"/>
                    </a:lnTo>
                    <a:lnTo>
                      <a:pt x="429" y="0"/>
                    </a:lnTo>
                    <a:lnTo>
                      <a:pt x="477" y="0"/>
                    </a:lnTo>
                    <a:lnTo>
                      <a:pt x="483" y="0"/>
                    </a:lnTo>
                    <a:lnTo>
                      <a:pt x="489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8" y="0"/>
                    </a:lnTo>
                    <a:lnTo>
                      <a:pt x="550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8" y="0"/>
                    </a:lnTo>
                    <a:lnTo>
                      <a:pt x="616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719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767" y="0"/>
                    </a:lnTo>
                    <a:lnTo>
                      <a:pt x="779" y="0"/>
                    </a:lnTo>
                    <a:lnTo>
                      <a:pt x="779" y="6"/>
                    </a:lnTo>
                    <a:lnTo>
                      <a:pt x="785" y="6"/>
                    </a:lnTo>
                    <a:lnTo>
                      <a:pt x="785" y="13"/>
                    </a:lnTo>
                    <a:lnTo>
                      <a:pt x="785" y="6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3"/>
                    </a:lnTo>
                    <a:lnTo>
                      <a:pt x="791" y="13"/>
                    </a:lnTo>
                    <a:lnTo>
                      <a:pt x="791" y="19"/>
                    </a:lnTo>
                    <a:lnTo>
                      <a:pt x="785" y="25"/>
                    </a:lnTo>
                    <a:lnTo>
                      <a:pt x="779" y="25"/>
                    </a:lnTo>
                    <a:lnTo>
                      <a:pt x="773" y="25"/>
                    </a:lnTo>
                    <a:lnTo>
                      <a:pt x="773" y="31"/>
                    </a:lnTo>
                    <a:lnTo>
                      <a:pt x="779" y="31"/>
                    </a:lnTo>
                    <a:lnTo>
                      <a:pt x="785" y="31"/>
                    </a:lnTo>
                    <a:lnTo>
                      <a:pt x="791" y="31"/>
                    </a:lnTo>
                    <a:lnTo>
                      <a:pt x="791" y="37"/>
                    </a:lnTo>
                    <a:lnTo>
                      <a:pt x="791" y="43"/>
                    </a:lnTo>
                    <a:lnTo>
                      <a:pt x="791" y="49"/>
                    </a:lnTo>
                    <a:lnTo>
                      <a:pt x="791" y="43"/>
                    </a:lnTo>
                    <a:lnTo>
                      <a:pt x="785" y="43"/>
                    </a:lnTo>
                    <a:lnTo>
                      <a:pt x="779" y="43"/>
                    </a:lnTo>
                    <a:lnTo>
                      <a:pt x="779" y="49"/>
                    </a:lnTo>
                    <a:lnTo>
                      <a:pt x="773" y="49"/>
                    </a:lnTo>
                    <a:lnTo>
                      <a:pt x="773" y="56"/>
                    </a:lnTo>
                    <a:lnTo>
                      <a:pt x="767" y="56"/>
                    </a:lnTo>
                    <a:lnTo>
                      <a:pt x="761" y="56"/>
                    </a:lnTo>
                    <a:lnTo>
                      <a:pt x="761" y="62"/>
                    </a:lnTo>
                    <a:lnTo>
                      <a:pt x="755" y="62"/>
                    </a:lnTo>
                    <a:lnTo>
                      <a:pt x="755" y="68"/>
                    </a:lnTo>
                    <a:lnTo>
                      <a:pt x="749" y="68"/>
                    </a:lnTo>
                    <a:lnTo>
                      <a:pt x="749" y="62"/>
                    </a:lnTo>
                    <a:lnTo>
                      <a:pt x="749" y="56"/>
                    </a:lnTo>
                    <a:lnTo>
                      <a:pt x="743" y="56"/>
                    </a:lnTo>
                    <a:lnTo>
                      <a:pt x="743" y="49"/>
                    </a:lnTo>
                    <a:lnTo>
                      <a:pt x="743" y="56"/>
                    </a:lnTo>
                    <a:lnTo>
                      <a:pt x="737" y="56"/>
                    </a:lnTo>
                    <a:lnTo>
                      <a:pt x="737" y="62"/>
                    </a:lnTo>
                    <a:lnTo>
                      <a:pt x="731" y="68"/>
                    </a:lnTo>
                    <a:lnTo>
                      <a:pt x="731" y="74"/>
                    </a:lnTo>
                    <a:lnTo>
                      <a:pt x="731" y="80"/>
                    </a:lnTo>
                    <a:lnTo>
                      <a:pt x="725" y="80"/>
                    </a:lnTo>
                    <a:lnTo>
                      <a:pt x="725" y="86"/>
                    </a:lnTo>
                    <a:lnTo>
                      <a:pt x="719" y="86"/>
                    </a:lnTo>
                    <a:lnTo>
                      <a:pt x="713" y="86"/>
                    </a:lnTo>
                    <a:lnTo>
                      <a:pt x="719" y="86"/>
                    </a:lnTo>
                    <a:lnTo>
                      <a:pt x="719" y="80"/>
                    </a:lnTo>
                    <a:lnTo>
                      <a:pt x="725" y="80"/>
                    </a:lnTo>
                    <a:lnTo>
                      <a:pt x="725" y="74"/>
                    </a:lnTo>
                    <a:lnTo>
                      <a:pt x="725" y="68"/>
                    </a:lnTo>
                    <a:lnTo>
                      <a:pt x="725" y="74"/>
                    </a:lnTo>
                    <a:lnTo>
                      <a:pt x="719" y="74"/>
                    </a:lnTo>
                    <a:lnTo>
                      <a:pt x="719" y="80"/>
                    </a:lnTo>
                    <a:lnTo>
                      <a:pt x="713" y="74"/>
                    </a:lnTo>
                    <a:lnTo>
                      <a:pt x="713" y="80"/>
                    </a:lnTo>
                    <a:lnTo>
                      <a:pt x="707" y="80"/>
                    </a:lnTo>
                    <a:lnTo>
                      <a:pt x="707" y="74"/>
                    </a:lnTo>
                    <a:lnTo>
                      <a:pt x="707" y="68"/>
                    </a:lnTo>
                    <a:lnTo>
                      <a:pt x="701" y="68"/>
                    </a:lnTo>
                    <a:lnTo>
                      <a:pt x="701" y="74"/>
                    </a:lnTo>
                    <a:lnTo>
                      <a:pt x="701" y="68"/>
                    </a:lnTo>
                    <a:lnTo>
                      <a:pt x="695" y="68"/>
                    </a:lnTo>
                    <a:lnTo>
                      <a:pt x="695" y="74"/>
                    </a:lnTo>
                    <a:lnTo>
                      <a:pt x="689" y="74"/>
                    </a:lnTo>
                    <a:lnTo>
                      <a:pt x="689" y="68"/>
                    </a:lnTo>
                    <a:lnTo>
                      <a:pt x="683" y="68"/>
                    </a:lnTo>
                    <a:lnTo>
                      <a:pt x="683" y="62"/>
                    </a:lnTo>
                    <a:lnTo>
                      <a:pt x="683" y="68"/>
                    </a:lnTo>
                    <a:lnTo>
                      <a:pt x="683" y="74"/>
                    </a:lnTo>
                    <a:lnTo>
                      <a:pt x="677" y="74"/>
                    </a:lnTo>
                    <a:lnTo>
                      <a:pt x="677" y="80"/>
                    </a:lnTo>
                    <a:lnTo>
                      <a:pt x="671" y="80"/>
                    </a:lnTo>
                    <a:lnTo>
                      <a:pt x="671" y="74"/>
                    </a:lnTo>
                    <a:lnTo>
                      <a:pt x="671" y="68"/>
                    </a:lnTo>
                    <a:lnTo>
                      <a:pt x="664" y="68"/>
                    </a:lnTo>
                    <a:lnTo>
                      <a:pt x="664" y="74"/>
                    </a:lnTo>
                    <a:lnTo>
                      <a:pt x="658" y="74"/>
                    </a:lnTo>
                    <a:lnTo>
                      <a:pt x="658" y="68"/>
                    </a:lnTo>
                    <a:lnTo>
                      <a:pt x="658" y="62"/>
                    </a:lnTo>
                    <a:lnTo>
                      <a:pt x="652" y="62"/>
                    </a:lnTo>
                    <a:lnTo>
                      <a:pt x="652" y="56"/>
                    </a:lnTo>
                    <a:lnTo>
                      <a:pt x="646" y="56"/>
                    </a:lnTo>
                    <a:lnTo>
                      <a:pt x="640" y="56"/>
                    </a:lnTo>
                    <a:lnTo>
                      <a:pt x="634" y="62"/>
                    </a:lnTo>
                    <a:lnTo>
                      <a:pt x="628" y="62"/>
                    </a:lnTo>
                    <a:lnTo>
                      <a:pt x="628" y="56"/>
                    </a:lnTo>
                    <a:lnTo>
                      <a:pt x="634" y="56"/>
                    </a:lnTo>
                    <a:lnTo>
                      <a:pt x="640" y="56"/>
                    </a:lnTo>
                    <a:lnTo>
                      <a:pt x="640" y="49"/>
                    </a:lnTo>
                    <a:lnTo>
                      <a:pt x="640" y="43"/>
                    </a:lnTo>
                    <a:lnTo>
                      <a:pt x="640" y="37"/>
                    </a:lnTo>
                    <a:lnTo>
                      <a:pt x="634" y="37"/>
                    </a:lnTo>
                    <a:lnTo>
                      <a:pt x="628" y="43"/>
                    </a:lnTo>
                    <a:lnTo>
                      <a:pt x="628" y="49"/>
                    </a:lnTo>
                    <a:lnTo>
                      <a:pt x="622" y="49"/>
                    </a:lnTo>
                    <a:lnTo>
                      <a:pt x="622" y="43"/>
                    </a:lnTo>
                    <a:lnTo>
                      <a:pt x="616" y="43"/>
                    </a:lnTo>
                    <a:lnTo>
                      <a:pt x="616" y="37"/>
                    </a:lnTo>
                    <a:lnTo>
                      <a:pt x="610" y="37"/>
                    </a:lnTo>
                    <a:lnTo>
                      <a:pt x="610" y="31"/>
                    </a:lnTo>
                    <a:lnTo>
                      <a:pt x="604" y="31"/>
                    </a:lnTo>
                    <a:lnTo>
                      <a:pt x="604" y="37"/>
                    </a:lnTo>
                    <a:lnTo>
                      <a:pt x="598" y="37"/>
                    </a:lnTo>
                    <a:lnTo>
                      <a:pt x="592" y="37"/>
                    </a:lnTo>
                    <a:lnTo>
                      <a:pt x="592" y="31"/>
                    </a:lnTo>
                    <a:lnTo>
                      <a:pt x="586" y="31"/>
                    </a:lnTo>
                    <a:lnTo>
                      <a:pt x="586" y="37"/>
                    </a:lnTo>
                    <a:lnTo>
                      <a:pt x="580" y="37"/>
                    </a:lnTo>
                    <a:lnTo>
                      <a:pt x="580" y="31"/>
                    </a:lnTo>
                    <a:lnTo>
                      <a:pt x="574" y="31"/>
                    </a:lnTo>
                    <a:lnTo>
                      <a:pt x="574" y="37"/>
                    </a:lnTo>
                    <a:lnTo>
                      <a:pt x="574" y="43"/>
                    </a:lnTo>
                    <a:lnTo>
                      <a:pt x="568" y="43"/>
                    </a:lnTo>
                    <a:lnTo>
                      <a:pt x="568" y="49"/>
                    </a:lnTo>
                    <a:lnTo>
                      <a:pt x="562" y="49"/>
                    </a:lnTo>
                    <a:lnTo>
                      <a:pt x="556" y="56"/>
                    </a:lnTo>
                    <a:lnTo>
                      <a:pt x="550" y="56"/>
                    </a:lnTo>
                    <a:lnTo>
                      <a:pt x="550" y="62"/>
                    </a:lnTo>
                    <a:lnTo>
                      <a:pt x="556" y="68"/>
                    </a:lnTo>
                    <a:lnTo>
                      <a:pt x="556" y="74"/>
                    </a:lnTo>
                    <a:lnTo>
                      <a:pt x="550" y="74"/>
                    </a:lnTo>
                    <a:lnTo>
                      <a:pt x="544" y="74"/>
                    </a:lnTo>
                    <a:lnTo>
                      <a:pt x="544" y="80"/>
                    </a:lnTo>
                    <a:lnTo>
                      <a:pt x="544" y="86"/>
                    </a:lnTo>
                    <a:lnTo>
                      <a:pt x="544" y="93"/>
                    </a:lnTo>
                    <a:lnTo>
                      <a:pt x="550" y="93"/>
                    </a:lnTo>
                    <a:lnTo>
                      <a:pt x="550" y="99"/>
                    </a:lnTo>
                    <a:lnTo>
                      <a:pt x="544" y="99"/>
                    </a:lnTo>
                    <a:lnTo>
                      <a:pt x="538" y="99"/>
                    </a:lnTo>
                    <a:lnTo>
                      <a:pt x="538" y="93"/>
                    </a:lnTo>
                    <a:lnTo>
                      <a:pt x="532" y="93"/>
                    </a:lnTo>
                    <a:lnTo>
                      <a:pt x="526" y="93"/>
                    </a:lnTo>
                    <a:lnTo>
                      <a:pt x="526" y="86"/>
                    </a:lnTo>
                    <a:lnTo>
                      <a:pt x="520" y="86"/>
                    </a:lnTo>
                    <a:lnTo>
                      <a:pt x="514" y="86"/>
                    </a:lnTo>
                    <a:lnTo>
                      <a:pt x="514" y="93"/>
                    </a:lnTo>
                    <a:lnTo>
                      <a:pt x="520" y="93"/>
                    </a:lnTo>
                    <a:lnTo>
                      <a:pt x="520" y="99"/>
                    </a:lnTo>
                    <a:lnTo>
                      <a:pt x="514" y="99"/>
                    </a:lnTo>
                    <a:lnTo>
                      <a:pt x="514" y="105"/>
                    </a:lnTo>
                    <a:lnTo>
                      <a:pt x="508" y="105"/>
                    </a:lnTo>
                    <a:lnTo>
                      <a:pt x="508" y="99"/>
                    </a:lnTo>
                    <a:lnTo>
                      <a:pt x="508" y="105"/>
                    </a:lnTo>
                    <a:lnTo>
                      <a:pt x="502" y="105"/>
                    </a:lnTo>
                    <a:lnTo>
                      <a:pt x="495" y="105"/>
                    </a:lnTo>
                    <a:lnTo>
                      <a:pt x="495" y="111"/>
                    </a:lnTo>
                    <a:lnTo>
                      <a:pt x="502" y="117"/>
                    </a:lnTo>
                    <a:lnTo>
                      <a:pt x="508" y="117"/>
                    </a:lnTo>
                    <a:lnTo>
                      <a:pt x="508" y="123"/>
                    </a:lnTo>
                    <a:lnTo>
                      <a:pt x="514" y="123"/>
                    </a:lnTo>
                    <a:lnTo>
                      <a:pt x="520" y="123"/>
                    </a:lnTo>
                    <a:lnTo>
                      <a:pt x="520" y="129"/>
                    </a:lnTo>
                    <a:lnTo>
                      <a:pt x="520" y="136"/>
                    </a:lnTo>
                    <a:lnTo>
                      <a:pt x="514" y="136"/>
                    </a:lnTo>
                    <a:lnTo>
                      <a:pt x="514" y="142"/>
                    </a:lnTo>
                    <a:lnTo>
                      <a:pt x="508" y="142"/>
                    </a:lnTo>
                    <a:lnTo>
                      <a:pt x="508" y="148"/>
                    </a:lnTo>
                    <a:lnTo>
                      <a:pt x="502" y="148"/>
                    </a:lnTo>
                    <a:lnTo>
                      <a:pt x="502" y="154"/>
                    </a:lnTo>
                    <a:lnTo>
                      <a:pt x="502" y="160"/>
                    </a:lnTo>
                    <a:lnTo>
                      <a:pt x="502" y="166"/>
                    </a:lnTo>
                    <a:lnTo>
                      <a:pt x="495" y="173"/>
                    </a:lnTo>
                    <a:lnTo>
                      <a:pt x="495" y="179"/>
                    </a:lnTo>
                    <a:lnTo>
                      <a:pt x="502" y="179"/>
                    </a:lnTo>
                    <a:lnTo>
                      <a:pt x="502" y="185"/>
                    </a:lnTo>
                    <a:lnTo>
                      <a:pt x="502" y="179"/>
                    </a:lnTo>
                    <a:lnTo>
                      <a:pt x="508" y="179"/>
                    </a:lnTo>
                    <a:lnTo>
                      <a:pt x="514" y="179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0" y="191"/>
                    </a:lnTo>
                    <a:lnTo>
                      <a:pt x="514" y="191"/>
                    </a:lnTo>
                    <a:lnTo>
                      <a:pt x="514" y="197"/>
                    </a:lnTo>
                    <a:lnTo>
                      <a:pt x="520" y="197"/>
                    </a:lnTo>
                    <a:lnTo>
                      <a:pt x="526" y="197"/>
                    </a:lnTo>
                    <a:lnTo>
                      <a:pt x="526" y="203"/>
                    </a:lnTo>
                    <a:lnTo>
                      <a:pt x="520" y="203"/>
                    </a:lnTo>
                    <a:lnTo>
                      <a:pt x="520" y="209"/>
                    </a:lnTo>
                    <a:lnTo>
                      <a:pt x="520" y="216"/>
                    </a:lnTo>
                    <a:lnTo>
                      <a:pt x="514" y="216"/>
                    </a:lnTo>
                    <a:lnTo>
                      <a:pt x="514" y="222"/>
                    </a:lnTo>
                    <a:lnTo>
                      <a:pt x="508" y="222"/>
                    </a:lnTo>
                    <a:lnTo>
                      <a:pt x="508" y="228"/>
                    </a:lnTo>
                    <a:lnTo>
                      <a:pt x="502" y="228"/>
                    </a:lnTo>
                    <a:lnTo>
                      <a:pt x="495" y="228"/>
                    </a:lnTo>
                    <a:lnTo>
                      <a:pt x="489" y="228"/>
                    </a:lnTo>
                    <a:lnTo>
                      <a:pt x="489" y="234"/>
                    </a:lnTo>
                    <a:lnTo>
                      <a:pt x="489" y="240"/>
                    </a:lnTo>
                    <a:lnTo>
                      <a:pt x="483" y="240"/>
                    </a:lnTo>
                    <a:lnTo>
                      <a:pt x="483" y="246"/>
                    </a:lnTo>
                    <a:lnTo>
                      <a:pt x="483" y="253"/>
                    </a:lnTo>
                    <a:lnTo>
                      <a:pt x="477" y="253"/>
                    </a:lnTo>
                    <a:lnTo>
                      <a:pt x="477" y="259"/>
                    </a:lnTo>
                    <a:lnTo>
                      <a:pt x="483" y="259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7" y="271"/>
                    </a:lnTo>
                    <a:lnTo>
                      <a:pt x="471" y="271"/>
                    </a:lnTo>
                    <a:lnTo>
                      <a:pt x="471" y="277"/>
                    </a:lnTo>
                    <a:lnTo>
                      <a:pt x="465" y="277"/>
                    </a:lnTo>
                    <a:lnTo>
                      <a:pt x="465" y="283"/>
                    </a:lnTo>
                    <a:lnTo>
                      <a:pt x="459" y="283"/>
                    </a:lnTo>
                    <a:lnTo>
                      <a:pt x="459" y="289"/>
                    </a:lnTo>
                    <a:lnTo>
                      <a:pt x="453" y="289"/>
                    </a:lnTo>
                    <a:lnTo>
                      <a:pt x="453" y="296"/>
                    </a:lnTo>
                    <a:lnTo>
                      <a:pt x="453" y="302"/>
                    </a:lnTo>
                    <a:lnTo>
                      <a:pt x="447" y="302"/>
                    </a:lnTo>
                    <a:lnTo>
                      <a:pt x="447" y="308"/>
                    </a:lnTo>
                    <a:lnTo>
                      <a:pt x="447" y="314"/>
                    </a:lnTo>
                    <a:lnTo>
                      <a:pt x="453" y="314"/>
                    </a:lnTo>
                    <a:lnTo>
                      <a:pt x="459" y="314"/>
                    </a:lnTo>
                    <a:lnTo>
                      <a:pt x="465" y="314"/>
                    </a:lnTo>
                    <a:lnTo>
                      <a:pt x="465" y="308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83" y="326"/>
                    </a:lnTo>
                    <a:lnTo>
                      <a:pt x="483" y="333"/>
                    </a:lnTo>
                    <a:lnTo>
                      <a:pt x="477" y="333"/>
                    </a:lnTo>
                    <a:lnTo>
                      <a:pt x="471" y="333"/>
                    </a:lnTo>
                    <a:lnTo>
                      <a:pt x="465" y="333"/>
                    </a:lnTo>
                    <a:lnTo>
                      <a:pt x="465" y="339"/>
                    </a:lnTo>
                    <a:lnTo>
                      <a:pt x="471" y="339"/>
                    </a:lnTo>
                    <a:lnTo>
                      <a:pt x="471" y="333"/>
                    </a:lnTo>
                    <a:lnTo>
                      <a:pt x="477" y="333"/>
                    </a:lnTo>
                    <a:lnTo>
                      <a:pt x="477" y="339"/>
                    </a:lnTo>
                    <a:lnTo>
                      <a:pt x="483" y="339"/>
                    </a:lnTo>
                    <a:lnTo>
                      <a:pt x="483" y="345"/>
                    </a:lnTo>
                    <a:lnTo>
                      <a:pt x="489" y="345"/>
                    </a:lnTo>
                    <a:lnTo>
                      <a:pt x="489" y="351"/>
                    </a:lnTo>
                    <a:lnTo>
                      <a:pt x="483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69"/>
                    </a:lnTo>
                    <a:lnTo>
                      <a:pt x="471" y="376"/>
                    </a:lnTo>
                    <a:lnTo>
                      <a:pt x="477" y="376"/>
                    </a:lnTo>
                    <a:lnTo>
                      <a:pt x="483" y="376"/>
                    </a:lnTo>
                    <a:lnTo>
                      <a:pt x="489" y="376"/>
                    </a:lnTo>
                    <a:lnTo>
                      <a:pt x="495" y="376"/>
                    </a:lnTo>
                    <a:lnTo>
                      <a:pt x="495" y="382"/>
                    </a:lnTo>
                    <a:lnTo>
                      <a:pt x="502" y="382"/>
                    </a:lnTo>
                    <a:lnTo>
                      <a:pt x="508" y="382"/>
                    </a:lnTo>
                    <a:lnTo>
                      <a:pt x="514" y="382"/>
                    </a:lnTo>
                    <a:lnTo>
                      <a:pt x="514" y="388"/>
                    </a:lnTo>
                    <a:lnTo>
                      <a:pt x="520" y="388"/>
                    </a:lnTo>
                    <a:lnTo>
                      <a:pt x="526" y="388"/>
                    </a:lnTo>
                    <a:lnTo>
                      <a:pt x="532" y="388"/>
                    </a:lnTo>
                    <a:lnTo>
                      <a:pt x="532" y="394"/>
                    </a:lnTo>
                    <a:lnTo>
                      <a:pt x="538" y="394"/>
                    </a:lnTo>
                    <a:lnTo>
                      <a:pt x="544" y="394"/>
                    </a:lnTo>
                    <a:lnTo>
                      <a:pt x="550" y="394"/>
                    </a:lnTo>
                    <a:lnTo>
                      <a:pt x="556" y="394"/>
                    </a:lnTo>
                    <a:lnTo>
                      <a:pt x="556" y="400"/>
                    </a:lnTo>
                    <a:lnTo>
                      <a:pt x="562" y="400"/>
                    </a:lnTo>
                    <a:lnTo>
                      <a:pt x="568" y="400"/>
                    </a:lnTo>
                    <a:lnTo>
                      <a:pt x="574" y="400"/>
                    </a:lnTo>
                    <a:lnTo>
                      <a:pt x="580" y="400"/>
                    </a:lnTo>
                    <a:lnTo>
                      <a:pt x="586" y="400"/>
                    </a:lnTo>
                    <a:lnTo>
                      <a:pt x="592" y="400"/>
                    </a:lnTo>
                    <a:lnTo>
                      <a:pt x="592" y="406"/>
                    </a:lnTo>
                    <a:lnTo>
                      <a:pt x="586" y="406"/>
                    </a:lnTo>
                    <a:lnTo>
                      <a:pt x="592" y="406"/>
                    </a:lnTo>
                    <a:lnTo>
                      <a:pt x="592" y="412"/>
                    </a:lnTo>
                    <a:lnTo>
                      <a:pt x="598" y="412"/>
                    </a:lnTo>
                    <a:lnTo>
                      <a:pt x="604" y="412"/>
                    </a:lnTo>
                    <a:lnTo>
                      <a:pt x="604" y="419"/>
                    </a:lnTo>
                    <a:lnTo>
                      <a:pt x="604" y="425"/>
                    </a:lnTo>
                    <a:lnTo>
                      <a:pt x="604" y="431"/>
                    </a:lnTo>
                    <a:lnTo>
                      <a:pt x="610" y="431"/>
                    </a:lnTo>
                    <a:lnTo>
                      <a:pt x="610" y="437"/>
                    </a:lnTo>
                    <a:lnTo>
                      <a:pt x="616" y="437"/>
                    </a:lnTo>
                    <a:lnTo>
                      <a:pt x="616" y="443"/>
                    </a:lnTo>
                    <a:lnTo>
                      <a:pt x="616" y="449"/>
                    </a:lnTo>
                    <a:lnTo>
                      <a:pt x="616" y="456"/>
                    </a:lnTo>
                    <a:lnTo>
                      <a:pt x="610" y="456"/>
                    </a:lnTo>
                    <a:lnTo>
                      <a:pt x="604" y="456"/>
                    </a:lnTo>
                    <a:lnTo>
                      <a:pt x="604" y="462"/>
                    </a:lnTo>
                    <a:lnTo>
                      <a:pt x="610" y="462"/>
                    </a:lnTo>
                    <a:lnTo>
                      <a:pt x="610" y="468"/>
                    </a:lnTo>
                    <a:lnTo>
                      <a:pt x="616" y="468"/>
                    </a:lnTo>
                    <a:lnTo>
                      <a:pt x="622" y="468"/>
                    </a:lnTo>
                    <a:lnTo>
                      <a:pt x="622" y="474"/>
                    </a:lnTo>
                    <a:lnTo>
                      <a:pt x="628" y="474"/>
                    </a:lnTo>
                    <a:lnTo>
                      <a:pt x="628" y="480"/>
                    </a:lnTo>
                    <a:lnTo>
                      <a:pt x="628" y="486"/>
                    </a:lnTo>
                    <a:lnTo>
                      <a:pt x="628" y="492"/>
                    </a:lnTo>
                    <a:lnTo>
                      <a:pt x="634" y="492"/>
                    </a:lnTo>
                    <a:lnTo>
                      <a:pt x="628" y="492"/>
                    </a:lnTo>
                    <a:lnTo>
                      <a:pt x="628" y="499"/>
                    </a:lnTo>
                    <a:lnTo>
                      <a:pt x="634" y="499"/>
                    </a:lnTo>
                    <a:lnTo>
                      <a:pt x="634" y="505"/>
                    </a:lnTo>
                    <a:lnTo>
                      <a:pt x="634" y="511"/>
                    </a:lnTo>
                    <a:lnTo>
                      <a:pt x="634" y="517"/>
                    </a:lnTo>
                    <a:lnTo>
                      <a:pt x="640" y="517"/>
                    </a:lnTo>
                    <a:lnTo>
                      <a:pt x="640" y="523"/>
                    </a:lnTo>
                    <a:lnTo>
                      <a:pt x="640" y="529"/>
                    </a:lnTo>
                    <a:lnTo>
                      <a:pt x="640" y="536"/>
                    </a:lnTo>
                    <a:lnTo>
                      <a:pt x="634" y="536"/>
                    </a:lnTo>
                    <a:lnTo>
                      <a:pt x="634" y="542"/>
                    </a:lnTo>
                    <a:lnTo>
                      <a:pt x="628" y="542"/>
                    </a:lnTo>
                    <a:lnTo>
                      <a:pt x="622" y="542"/>
                    </a:lnTo>
                    <a:lnTo>
                      <a:pt x="622" y="548"/>
                    </a:lnTo>
                    <a:lnTo>
                      <a:pt x="616" y="548"/>
                    </a:lnTo>
                    <a:lnTo>
                      <a:pt x="616" y="554"/>
                    </a:lnTo>
                    <a:lnTo>
                      <a:pt x="610" y="554"/>
                    </a:lnTo>
                    <a:lnTo>
                      <a:pt x="604" y="554"/>
                    </a:lnTo>
                    <a:lnTo>
                      <a:pt x="604" y="560"/>
                    </a:lnTo>
                    <a:lnTo>
                      <a:pt x="604" y="566"/>
                    </a:lnTo>
                    <a:lnTo>
                      <a:pt x="598" y="566"/>
                    </a:lnTo>
                    <a:lnTo>
                      <a:pt x="598" y="572"/>
                    </a:lnTo>
                    <a:lnTo>
                      <a:pt x="598" y="579"/>
                    </a:lnTo>
                    <a:lnTo>
                      <a:pt x="598" y="585"/>
                    </a:lnTo>
                    <a:lnTo>
                      <a:pt x="598" y="591"/>
                    </a:lnTo>
                    <a:lnTo>
                      <a:pt x="592" y="591"/>
                    </a:lnTo>
                    <a:lnTo>
                      <a:pt x="592" y="597"/>
                    </a:lnTo>
                    <a:lnTo>
                      <a:pt x="586" y="597"/>
                    </a:lnTo>
                    <a:lnTo>
                      <a:pt x="586" y="603"/>
                    </a:lnTo>
                    <a:lnTo>
                      <a:pt x="586" y="597"/>
                    </a:lnTo>
                    <a:lnTo>
                      <a:pt x="580" y="597"/>
                    </a:lnTo>
                    <a:lnTo>
                      <a:pt x="574" y="597"/>
                    </a:lnTo>
                    <a:lnTo>
                      <a:pt x="568" y="597"/>
                    </a:lnTo>
                    <a:lnTo>
                      <a:pt x="562" y="597"/>
                    </a:lnTo>
                    <a:lnTo>
                      <a:pt x="556" y="597"/>
                    </a:lnTo>
                    <a:lnTo>
                      <a:pt x="556" y="591"/>
                    </a:lnTo>
                    <a:lnTo>
                      <a:pt x="550" y="591"/>
                    </a:lnTo>
                    <a:lnTo>
                      <a:pt x="550" y="597"/>
                    </a:lnTo>
                    <a:lnTo>
                      <a:pt x="550" y="603"/>
                    </a:lnTo>
                    <a:lnTo>
                      <a:pt x="544" y="603"/>
                    </a:lnTo>
                    <a:lnTo>
                      <a:pt x="544" y="609"/>
                    </a:lnTo>
                    <a:lnTo>
                      <a:pt x="538" y="609"/>
                    </a:lnTo>
                    <a:lnTo>
                      <a:pt x="538" y="616"/>
                    </a:lnTo>
                    <a:lnTo>
                      <a:pt x="538" y="622"/>
                    </a:lnTo>
                    <a:lnTo>
                      <a:pt x="544" y="622"/>
                    </a:lnTo>
                    <a:lnTo>
                      <a:pt x="544" y="628"/>
                    </a:lnTo>
                    <a:lnTo>
                      <a:pt x="538" y="628"/>
                    </a:lnTo>
                    <a:lnTo>
                      <a:pt x="538" y="634"/>
                    </a:lnTo>
                    <a:lnTo>
                      <a:pt x="544" y="634"/>
                    </a:lnTo>
                    <a:lnTo>
                      <a:pt x="544" y="640"/>
                    </a:lnTo>
                    <a:lnTo>
                      <a:pt x="544" y="646"/>
                    </a:lnTo>
                    <a:lnTo>
                      <a:pt x="550" y="646"/>
                    </a:lnTo>
                    <a:lnTo>
                      <a:pt x="550" y="652"/>
                    </a:lnTo>
                    <a:lnTo>
                      <a:pt x="556" y="652"/>
                    </a:lnTo>
                    <a:lnTo>
                      <a:pt x="556" y="659"/>
                    </a:lnTo>
                    <a:lnTo>
                      <a:pt x="556" y="665"/>
                    </a:lnTo>
                    <a:lnTo>
                      <a:pt x="562" y="665"/>
                    </a:lnTo>
                    <a:lnTo>
                      <a:pt x="568" y="665"/>
                    </a:lnTo>
                    <a:lnTo>
                      <a:pt x="568" y="671"/>
                    </a:lnTo>
                    <a:lnTo>
                      <a:pt x="574" y="671"/>
                    </a:lnTo>
                    <a:lnTo>
                      <a:pt x="580" y="671"/>
                    </a:lnTo>
                    <a:lnTo>
                      <a:pt x="586" y="671"/>
                    </a:lnTo>
                    <a:lnTo>
                      <a:pt x="592" y="671"/>
                    </a:lnTo>
                    <a:lnTo>
                      <a:pt x="592" y="677"/>
                    </a:lnTo>
                    <a:lnTo>
                      <a:pt x="598" y="677"/>
                    </a:lnTo>
                    <a:lnTo>
                      <a:pt x="604" y="677"/>
                    </a:lnTo>
                    <a:lnTo>
                      <a:pt x="610" y="677"/>
                    </a:lnTo>
                    <a:lnTo>
                      <a:pt x="610" y="683"/>
                    </a:lnTo>
                    <a:lnTo>
                      <a:pt x="616" y="683"/>
                    </a:lnTo>
                    <a:lnTo>
                      <a:pt x="622" y="683"/>
                    </a:lnTo>
                    <a:lnTo>
                      <a:pt x="628" y="683"/>
                    </a:lnTo>
                    <a:lnTo>
                      <a:pt x="634" y="683"/>
                    </a:lnTo>
                    <a:lnTo>
                      <a:pt x="634" y="689"/>
                    </a:lnTo>
                    <a:lnTo>
                      <a:pt x="640" y="689"/>
                    </a:lnTo>
                    <a:lnTo>
                      <a:pt x="640" y="683"/>
                    </a:lnTo>
                    <a:lnTo>
                      <a:pt x="646" y="689"/>
                    </a:lnTo>
                    <a:lnTo>
                      <a:pt x="646" y="683"/>
                    </a:lnTo>
                    <a:lnTo>
                      <a:pt x="652" y="683"/>
                    </a:lnTo>
                    <a:lnTo>
                      <a:pt x="658" y="683"/>
                    </a:lnTo>
                    <a:lnTo>
                      <a:pt x="664" y="683"/>
                    </a:lnTo>
                    <a:lnTo>
                      <a:pt x="664" y="689"/>
                    </a:lnTo>
                    <a:lnTo>
                      <a:pt x="671" y="689"/>
                    </a:lnTo>
                    <a:lnTo>
                      <a:pt x="671" y="683"/>
                    </a:lnTo>
                    <a:lnTo>
                      <a:pt x="677" y="683"/>
                    </a:lnTo>
                    <a:lnTo>
                      <a:pt x="677" y="689"/>
                    </a:lnTo>
                    <a:lnTo>
                      <a:pt x="683" y="689"/>
                    </a:lnTo>
                    <a:lnTo>
                      <a:pt x="689" y="689"/>
                    </a:lnTo>
                    <a:lnTo>
                      <a:pt x="695" y="689"/>
                    </a:lnTo>
                    <a:lnTo>
                      <a:pt x="695" y="683"/>
                    </a:lnTo>
                    <a:lnTo>
                      <a:pt x="701" y="683"/>
                    </a:lnTo>
                    <a:lnTo>
                      <a:pt x="701" y="689"/>
                    </a:lnTo>
                    <a:lnTo>
                      <a:pt x="707" y="689"/>
                    </a:lnTo>
                    <a:lnTo>
                      <a:pt x="713" y="689"/>
                    </a:lnTo>
                    <a:lnTo>
                      <a:pt x="719" y="689"/>
                    </a:lnTo>
                    <a:lnTo>
                      <a:pt x="725" y="689"/>
                    </a:lnTo>
                    <a:lnTo>
                      <a:pt x="725" y="696"/>
                    </a:lnTo>
                    <a:lnTo>
                      <a:pt x="731" y="696"/>
                    </a:lnTo>
                    <a:lnTo>
                      <a:pt x="731" y="689"/>
                    </a:lnTo>
                    <a:lnTo>
                      <a:pt x="731" y="696"/>
                    </a:lnTo>
                    <a:lnTo>
                      <a:pt x="737" y="696"/>
                    </a:lnTo>
                    <a:lnTo>
                      <a:pt x="737" y="702"/>
                    </a:lnTo>
                    <a:lnTo>
                      <a:pt x="743" y="702"/>
                    </a:lnTo>
                    <a:lnTo>
                      <a:pt x="749" y="702"/>
                    </a:lnTo>
                    <a:lnTo>
                      <a:pt x="749" y="708"/>
                    </a:lnTo>
                    <a:lnTo>
                      <a:pt x="749" y="714"/>
                    </a:lnTo>
                    <a:lnTo>
                      <a:pt x="749" y="720"/>
                    </a:lnTo>
                    <a:lnTo>
                      <a:pt x="749" y="726"/>
                    </a:lnTo>
                    <a:lnTo>
                      <a:pt x="749" y="732"/>
                    </a:lnTo>
                    <a:lnTo>
                      <a:pt x="743" y="732"/>
                    </a:lnTo>
                    <a:lnTo>
                      <a:pt x="743" y="739"/>
                    </a:lnTo>
                    <a:lnTo>
                      <a:pt x="743" y="745"/>
                    </a:lnTo>
                    <a:lnTo>
                      <a:pt x="743" y="751"/>
                    </a:lnTo>
                    <a:lnTo>
                      <a:pt x="737" y="751"/>
                    </a:lnTo>
                    <a:lnTo>
                      <a:pt x="737" y="745"/>
                    </a:lnTo>
                    <a:lnTo>
                      <a:pt x="737" y="751"/>
                    </a:lnTo>
                    <a:lnTo>
                      <a:pt x="737" y="757"/>
                    </a:lnTo>
                    <a:lnTo>
                      <a:pt x="731" y="757"/>
                    </a:lnTo>
                    <a:lnTo>
                      <a:pt x="731" y="763"/>
                    </a:lnTo>
                    <a:lnTo>
                      <a:pt x="725" y="763"/>
                    </a:lnTo>
                    <a:lnTo>
                      <a:pt x="725" y="769"/>
                    </a:lnTo>
                    <a:lnTo>
                      <a:pt x="725" y="775"/>
                    </a:lnTo>
                    <a:lnTo>
                      <a:pt x="719" y="775"/>
                    </a:lnTo>
                    <a:lnTo>
                      <a:pt x="719" y="782"/>
                    </a:lnTo>
                    <a:lnTo>
                      <a:pt x="713" y="782"/>
                    </a:lnTo>
                    <a:lnTo>
                      <a:pt x="713" y="788"/>
                    </a:lnTo>
                    <a:lnTo>
                      <a:pt x="713" y="794"/>
                    </a:lnTo>
                    <a:lnTo>
                      <a:pt x="707" y="794"/>
                    </a:lnTo>
                    <a:lnTo>
                      <a:pt x="707" y="800"/>
                    </a:lnTo>
                    <a:lnTo>
                      <a:pt x="707" y="806"/>
                    </a:lnTo>
                    <a:lnTo>
                      <a:pt x="701" y="806"/>
                    </a:lnTo>
                    <a:lnTo>
                      <a:pt x="695" y="812"/>
                    </a:lnTo>
                    <a:lnTo>
                      <a:pt x="695" y="806"/>
                    </a:lnTo>
                    <a:lnTo>
                      <a:pt x="695" y="800"/>
                    </a:lnTo>
                    <a:lnTo>
                      <a:pt x="689" y="794"/>
                    </a:lnTo>
                    <a:lnTo>
                      <a:pt x="689" y="788"/>
                    </a:lnTo>
                    <a:lnTo>
                      <a:pt x="689" y="782"/>
                    </a:lnTo>
                    <a:lnTo>
                      <a:pt x="683" y="775"/>
                    </a:lnTo>
                    <a:lnTo>
                      <a:pt x="652" y="775"/>
                    </a:lnTo>
                    <a:lnTo>
                      <a:pt x="646" y="775"/>
                    </a:lnTo>
                    <a:lnTo>
                      <a:pt x="634" y="775"/>
                    </a:lnTo>
                    <a:lnTo>
                      <a:pt x="622" y="775"/>
                    </a:lnTo>
                    <a:lnTo>
                      <a:pt x="616" y="775"/>
                    </a:lnTo>
                    <a:lnTo>
                      <a:pt x="616" y="751"/>
                    </a:lnTo>
                    <a:lnTo>
                      <a:pt x="616" y="745"/>
                    </a:lnTo>
                    <a:lnTo>
                      <a:pt x="616" y="732"/>
                    </a:lnTo>
                    <a:lnTo>
                      <a:pt x="616" y="726"/>
                    </a:lnTo>
                    <a:lnTo>
                      <a:pt x="616" y="714"/>
                    </a:lnTo>
                    <a:lnTo>
                      <a:pt x="610" y="714"/>
                    </a:lnTo>
                    <a:lnTo>
                      <a:pt x="610" y="708"/>
                    </a:lnTo>
                    <a:lnTo>
                      <a:pt x="604" y="708"/>
                    </a:lnTo>
                    <a:lnTo>
                      <a:pt x="592" y="696"/>
                    </a:lnTo>
                    <a:lnTo>
                      <a:pt x="580" y="677"/>
                    </a:lnTo>
                    <a:lnTo>
                      <a:pt x="574" y="677"/>
                    </a:lnTo>
                    <a:lnTo>
                      <a:pt x="574" y="683"/>
                    </a:lnTo>
                    <a:lnTo>
                      <a:pt x="568" y="689"/>
                    </a:lnTo>
                    <a:lnTo>
                      <a:pt x="568" y="696"/>
                    </a:lnTo>
                    <a:lnTo>
                      <a:pt x="562" y="702"/>
                    </a:lnTo>
                    <a:lnTo>
                      <a:pt x="562" y="708"/>
                    </a:lnTo>
                    <a:lnTo>
                      <a:pt x="556" y="714"/>
                    </a:lnTo>
                    <a:lnTo>
                      <a:pt x="550" y="726"/>
                    </a:lnTo>
                    <a:lnTo>
                      <a:pt x="544" y="732"/>
                    </a:lnTo>
                    <a:lnTo>
                      <a:pt x="544" y="739"/>
                    </a:lnTo>
                    <a:lnTo>
                      <a:pt x="538" y="739"/>
                    </a:lnTo>
                    <a:lnTo>
                      <a:pt x="526" y="732"/>
                    </a:lnTo>
                    <a:lnTo>
                      <a:pt x="520" y="726"/>
                    </a:lnTo>
                    <a:lnTo>
                      <a:pt x="514" y="726"/>
                    </a:lnTo>
                    <a:lnTo>
                      <a:pt x="514" y="732"/>
                    </a:lnTo>
                    <a:lnTo>
                      <a:pt x="514" y="739"/>
                    </a:lnTo>
                    <a:lnTo>
                      <a:pt x="508" y="745"/>
                    </a:lnTo>
                    <a:lnTo>
                      <a:pt x="514" y="751"/>
                    </a:lnTo>
                    <a:lnTo>
                      <a:pt x="526" y="757"/>
                    </a:lnTo>
                    <a:lnTo>
                      <a:pt x="526" y="763"/>
                    </a:lnTo>
                    <a:lnTo>
                      <a:pt x="526" y="769"/>
                    </a:lnTo>
                    <a:lnTo>
                      <a:pt x="520" y="769"/>
                    </a:lnTo>
                    <a:lnTo>
                      <a:pt x="520" y="775"/>
                    </a:lnTo>
                    <a:lnTo>
                      <a:pt x="514" y="782"/>
                    </a:lnTo>
                    <a:lnTo>
                      <a:pt x="514" y="788"/>
                    </a:lnTo>
                    <a:lnTo>
                      <a:pt x="508" y="800"/>
                    </a:lnTo>
                    <a:lnTo>
                      <a:pt x="502" y="800"/>
                    </a:lnTo>
                    <a:lnTo>
                      <a:pt x="495" y="800"/>
                    </a:lnTo>
                    <a:lnTo>
                      <a:pt x="489" y="800"/>
                    </a:lnTo>
                    <a:lnTo>
                      <a:pt x="483" y="800"/>
                    </a:lnTo>
                    <a:lnTo>
                      <a:pt x="483" y="794"/>
                    </a:lnTo>
                    <a:lnTo>
                      <a:pt x="477" y="788"/>
                    </a:lnTo>
                    <a:lnTo>
                      <a:pt x="471" y="782"/>
                    </a:lnTo>
                    <a:lnTo>
                      <a:pt x="465" y="788"/>
                    </a:lnTo>
                    <a:lnTo>
                      <a:pt x="459" y="788"/>
                    </a:lnTo>
                    <a:lnTo>
                      <a:pt x="453" y="788"/>
                    </a:lnTo>
                    <a:lnTo>
                      <a:pt x="453" y="794"/>
                    </a:lnTo>
                    <a:lnTo>
                      <a:pt x="453" y="800"/>
                    </a:lnTo>
                    <a:lnTo>
                      <a:pt x="459" y="806"/>
                    </a:lnTo>
                    <a:lnTo>
                      <a:pt x="459" y="812"/>
                    </a:lnTo>
                    <a:lnTo>
                      <a:pt x="459" y="819"/>
                    </a:lnTo>
                    <a:lnTo>
                      <a:pt x="459" y="825"/>
                    </a:lnTo>
                    <a:lnTo>
                      <a:pt x="459" y="849"/>
                    </a:lnTo>
                    <a:lnTo>
                      <a:pt x="459" y="862"/>
                    </a:lnTo>
                    <a:lnTo>
                      <a:pt x="465" y="868"/>
                    </a:lnTo>
                    <a:lnTo>
                      <a:pt x="471" y="874"/>
                    </a:lnTo>
                    <a:lnTo>
                      <a:pt x="471" y="880"/>
                    </a:lnTo>
                    <a:lnTo>
                      <a:pt x="477" y="886"/>
                    </a:lnTo>
                    <a:lnTo>
                      <a:pt x="483" y="892"/>
                    </a:lnTo>
                    <a:lnTo>
                      <a:pt x="483" y="899"/>
                    </a:lnTo>
                    <a:lnTo>
                      <a:pt x="489" y="905"/>
                    </a:lnTo>
                    <a:lnTo>
                      <a:pt x="489" y="911"/>
                    </a:lnTo>
                    <a:lnTo>
                      <a:pt x="495" y="917"/>
                    </a:lnTo>
                    <a:lnTo>
                      <a:pt x="502" y="923"/>
                    </a:lnTo>
                    <a:lnTo>
                      <a:pt x="508" y="935"/>
                    </a:lnTo>
                    <a:lnTo>
                      <a:pt x="520" y="948"/>
                    </a:lnTo>
                    <a:lnTo>
                      <a:pt x="526" y="948"/>
                    </a:lnTo>
                    <a:lnTo>
                      <a:pt x="532" y="954"/>
                    </a:lnTo>
                    <a:lnTo>
                      <a:pt x="532" y="960"/>
                    </a:lnTo>
                    <a:lnTo>
                      <a:pt x="538" y="960"/>
                    </a:lnTo>
                    <a:lnTo>
                      <a:pt x="550" y="966"/>
                    </a:lnTo>
                    <a:lnTo>
                      <a:pt x="556" y="972"/>
                    </a:lnTo>
                    <a:lnTo>
                      <a:pt x="562" y="979"/>
                    </a:lnTo>
                    <a:lnTo>
                      <a:pt x="574" y="985"/>
                    </a:lnTo>
                    <a:lnTo>
                      <a:pt x="580" y="991"/>
                    </a:lnTo>
                    <a:lnTo>
                      <a:pt x="586" y="997"/>
                    </a:lnTo>
                    <a:lnTo>
                      <a:pt x="592" y="1003"/>
                    </a:lnTo>
                    <a:lnTo>
                      <a:pt x="598" y="1003"/>
                    </a:lnTo>
                    <a:lnTo>
                      <a:pt x="598" y="1009"/>
                    </a:lnTo>
                    <a:lnTo>
                      <a:pt x="598" y="1015"/>
                    </a:lnTo>
                    <a:lnTo>
                      <a:pt x="598" y="1022"/>
                    </a:lnTo>
                    <a:lnTo>
                      <a:pt x="598" y="1028"/>
                    </a:lnTo>
                    <a:lnTo>
                      <a:pt x="598" y="1034"/>
                    </a:lnTo>
                    <a:lnTo>
                      <a:pt x="592" y="1034"/>
                    </a:lnTo>
                    <a:lnTo>
                      <a:pt x="592" y="1040"/>
                    </a:lnTo>
                    <a:lnTo>
                      <a:pt x="598" y="1040"/>
                    </a:lnTo>
                    <a:lnTo>
                      <a:pt x="598" y="1046"/>
                    </a:lnTo>
                    <a:lnTo>
                      <a:pt x="604" y="1046"/>
                    </a:lnTo>
                    <a:lnTo>
                      <a:pt x="604" y="1052"/>
                    </a:lnTo>
                    <a:lnTo>
                      <a:pt x="610" y="1052"/>
                    </a:lnTo>
                    <a:lnTo>
                      <a:pt x="610" y="1059"/>
                    </a:lnTo>
                    <a:lnTo>
                      <a:pt x="610" y="1065"/>
                    </a:lnTo>
                    <a:lnTo>
                      <a:pt x="616" y="1065"/>
                    </a:lnTo>
                    <a:lnTo>
                      <a:pt x="616" y="1071"/>
                    </a:lnTo>
                    <a:lnTo>
                      <a:pt x="616" y="1077"/>
                    </a:lnTo>
                    <a:lnTo>
                      <a:pt x="622" y="1077"/>
                    </a:lnTo>
                    <a:lnTo>
                      <a:pt x="622" y="1083"/>
                    </a:lnTo>
                    <a:lnTo>
                      <a:pt x="628" y="1083"/>
                    </a:lnTo>
                    <a:lnTo>
                      <a:pt x="634" y="1083"/>
                    </a:lnTo>
                    <a:lnTo>
                      <a:pt x="634" y="1089"/>
                    </a:lnTo>
                    <a:lnTo>
                      <a:pt x="634" y="1095"/>
                    </a:lnTo>
                    <a:lnTo>
                      <a:pt x="634" y="1102"/>
                    </a:lnTo>
                    <a:lnTo>
                      <a:pt x="628" y="1102"/>
                    </a:lnTo>
                    <a:lnTo>
                      <a:pt x="628" y="1108"/>
                    </a:lnTo>
                    <a:lnTo>
                      <a:pt x="628" y="1114"/>
                    </a:lnTo>
                    <a:lnTo>
                      <a:pt x="622" y="1114"/>
                    </a:lnTo>
                    <a:lnTo>
                      <a:pt x="622" y="1108"/>
                    </a:lnTo>
                    <a:lnTo>
                      <a:pt x="616" y="1108"/>
                    </a:lnTo>
                    <a:lnTo>
                      <a:pt x="616" y="1114"/>
                    </a:lnTo>
                    <a:lnTo>
                      <a:pt x="616" y="1108"/>
                    </a:lnTo>
                    <a:lnTo>
                      <a:pt x="610" y="1108"/>
                    </a:lnTo>
                    <a:lnTo>
                      <a:pt x="604" y="1108"/>
                    </a:lnTo>
                    <a:lnTo>
                      <a:pt x="604" y="1114"/>
                    </a:lnTo>
                    <a:lnTo>
                      <a:pt x="598" y="1114"/>
                    </a:lnTo>
                    <a:lnTo>
                      <a:pt x="598" y="1108"/>
                    </a:lnTo>
                    <a:lnTo>
                      <a:pt x="592" y="1108"/>
                    </a:lnTo>
                    <a:lnTo>
                      <a:pt x="592" y="1114"/>
                    </a:lnTo>
                    <a:lnTo>
                      <a:pt x="592" y="1108"/>
                    </a:lnTo>
                    <a:lnTo>
                      <a:pt x="586" y="1108"/>
                    </a:lnTo>
                    <a:lnTo>
                      <a:pt x="586" y="1102"/>
                    </a:lnTo>
                    <a:lnTo>
                      <a:pt x="580" y="1102"/>
                    </a:lnTo>
                    <a:lnTo>
                      <a:pt x="574" y="1102"/>
                    </a:lnTo>
                    <a:lnTo>
                      <a:pt x="574" y="1095"/>
                    </a:lnTo>
                    <a:lnTo>
                      <a:pt x="568" y="1095"/>
                    </a:lnTo>
                    <a:lnTo>
                      <a:pt x="568" y="1089"/>
                    </a:lnTo>
                    <a:lnTo>
                      <a:pt x="568" y="1095"/>
                    </a:lnTo>
                    <a:lnTo>
                      <a:pt x="562" y="1095"/>
                    </a:lnTo>
                    <a:lnTo>
                      <a:pt x="562" y="1089"/>
                    </a:lnTo>
                    <a:lnTo>
                      <a:pt x="562" y="1095"/>
                    </a:lnTo>
                    <a:lnTo>
                      <a:pt x="556" y="1095"/>
                    </a:lnTo>
                    <a:lnTo>
                      <a:pt x="550" y="1095"/>
                    </a:lnTo>
                    <a:lnTo>
                      <a:pt x="550" y="1089"/>
                    </a:lnTo>
                    <a:lnTo>
                      <a:pt x="544" y="1089"/>
                    </a:lnTo>
                    <a:lnTo>
                      <a:pt x="538" y="1089"/>
                    </a:lnTo>
                    <a:lnTo>
                      <a:pt x="532" y="1089"/>
                    </a:lnTo>
                    <a:lnTo>
                      <a:pt x="526" y="1089"/>
                    </a:lnTo>
                    <a:lnTo>
                      <a:pt x="520" y="1089"/>
                    </a:lnTo>
                    <a:lnTo>
                      <a:pt x="520" y="1083"/>
                    </a:lnTo>
                    <a:lnTo>
                      <a:pt x="514" y="1083"/>
                    </a:lnTo>
                    <a:lnTo>
                      <a:pt x="514" y="1077"/>
                    </a:lnTo>
                    <a:lnTo>
                      <a:pt x="508" y="1077"/>
                    </a:lnTo>
                    <a:lnTo>
                      <a:pt x="502" y="1077"/>
                    </a:lnTo>
                    <a:lnTo>
                      <a:pt x="495" y="1077"/>
                    </a:lnTo>
                    <a:lnTo>
                      <a:pt x="489" y="1077"/>
                    </a:lnTo>
                    <a:lnTo>
                      <a:pt x="489" y="1083"/>
                    </a:lnTo>
                    <a:lnTo>
                      <a:pt x="483" y="1083"/>
                    </a:lnTo>
                    <a:lnTo>
                      <a:pt x="477" y="1083"/>
                    </a:lnTo>
                    <a:lnTo>
                      <a:pt x="471" y="1083"/>
                    </a:lnTo>
                    <a:lnTo>
                      <a:pt x="465" y="1083"/>
                    </a:lnTo>
                    <a:lnTo>
                      <a:pt x="465" y="1077"/>
                    </a:lnTo>
                    <a:lnTo>
                      <a:pt x="465" y="1083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3" y="1077"/>
                    </a:lnTo>
                    <a:lnTo>
                      <a:pt x="453" y="1083"/>
                    </a:lnTo>
                    <a:lnTo>
                      <a:pt x="453" y="1077"/>
                    </a:lnTo>
                    <a:lnTo>
                      <a:pt x="447" y="1077"/>
                    </a:lnTo>
                    <a:lnTo>
                      <a:pt x="441" y="1077"/>
                    </a:lnTo>
                    <a:lnTo>
                      <a:pt x="435" y="1077"/>
                    </a:lnTo>
                    <a:lnTo>
                      <a:pt x="429" y="1077"/>
                    </a:lnTo>
                    <a:lnTo>
                      <a:pt x="423" y="1077"/>
                    </a:lnTo>
                    <a:lnTo>
                      <a:pt x="423" y="1071"/>
                    </a:lnTo>
                    <a:lnTo>
                      <a:pt x="417" y="1071"/>
                    </a:lnTo>
                    <a:lnTo>
                      <a:pt x="411" y="1071"/>
                    </a:lnTo>
                    <a:lnTo>
                      <a:pt x="405" y="1071"/>
                    </a:lnTo>
                    <a:lnTo>
                      <a:pt x="399" y="1071"/>
                    </a:lnTo>
                    <a:lnTo>
                      <a:pt x="393" y="1071"/>
                    </a:lnTo>
                    <a:lnTo>
                      <a:pt x="387" y="1071"/>
                    </a:lnTo>
                    <a:lnTo>
                      <a:pt x="387" y="1077"/>
                    </a:lnTo>
                    <a:lnTo>
                      <a:pt x="381" y="1077"/>
                    </a:lnTo>
                    <a:lnTo>
                      <a:pt x="381" y="1071"/>
                    </a:lnTo>
                    <a:lnTo>
                      <a:pt x="381" y="1077"/>
                    </a:lnTo>
                    <a:lnTo>
                      <a:pt x="375" y="1077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3" y="1083"/>
                    </a:lnTo>
                    <a:lnTo>
                      <a:pt x="357" y="1083"/>
                    </a:lnTo>
                    <a:lnTo>
                      <a:pt x="351" y="1083"/>
                    </a:lnTo>
                    <a:lnTo>
                      <a:pt x="345" y="1083"/>
                    </a:lnTo>
                    <a:lnTo>
                      <a:pt x="345" y="1077"/>
                    </a:lnTo>
                    <a:lnTo>
                      <a:pt x="339" y="1077"/>
                    </a:lnTo>
                    <a:lnTo>
                      <a:pt x="339" y="1083"/>
                    </a:lnTo>
                    <a:lnTo>
                      <a:pt x="332" y="1083"/>
                    </a:lnTo>
                    <a:lnTo>
                      <a:pt x="326" y="1083"/>
                    </a:lnTo>
                    <a:lnTo>
                      <a:pt x="326" y="1077"/>
                    </a:lnTo>
                    <a:lnTo>
                      <a:pt x="320" y="1077"/>
                    </a:lnTo>
                    <a:lnTo>
                      <a:pt x="320" y="1071"/>
                    </a:lnTo>
                    <a:lnTo>
                      <a:pt x="314" y="1071"/>
                    </a:lnTo>
                    <a:lnTo>
                      <a:pt x="308" y="1071"/>
                    </a:lnTo>
                    <a:lnTo>
                      <a:pt x="302" y="1071"/>
                    </a:lnTo>
                    <a:lnTo>
                      <a:pt x="296" y="1071"/>
                    </a:lnTo>
                    <a:lnTo>
                      <a:pt x="290" y="1071"/>
                    </a:lnTo>
                    <a:lnTo>
                      <a:pt x="284" y="1071"/>
                    </a:lnTo>
                    <a:lnTo>
                      <a:pt x="278" y="1077"/>
                    </a:lnTo>
                    <a:lnTo>
                      <a:pt x="278" y="1083"/>
                    </a:lnTo>
                    <a:lnTo>
                      <a:pt x="272" y="1083"/>
                    </a:lnTo>
                    <a:lnTo>
                      <a:pt x="272" y="1089"/>
                    </a:lnTo>
                    <a:lnTo>
                      <a:pt x="266" y="1095"/>
                    </a:lnTo>
                    <a:lnTo>
                      <a:pt x="266" y="1102"/>
                    </a:lnTo>
                    <a:lnTo>
                      <a:pt x="266" y="1108"/>
                    </a:lnTo>
                    <a:lnTo>
                      <a:pt x="266" y="1114"/>
                    </a:lnTo>
                    <a:lnTo>
                      <a:pt x="266" y="1120"/>
                    </a:lnTo>
                    <a:lnTo>
                      <a:pt x="272" y="1120"/>
                    </a:lnTo>
                    <a:lnTo>
                      <a:pt x="266" y="1126"/>
                    </a:lnTo>
                    <a:lnTo>
                      <a:pt x="260" y="1132"/>
                    </a:lnTo>
                    <a:lnTo>
                      <a:pt x="260" y="1139"/>
                    </a:lnTo>
                    <a:lnTo>
                      <a:pt x="254" y="1139"/>
                    </a:lnTo>
                    <a:lnTo>
                      <a:pt x="254" y="1145"/>
                    </a:lnTo>
                    <a:lnTo>
                      <a:pt x="254" y="1157"/>
                    </a:lnTo>
                    <a:lnTo>
                      <a:pt x="254" y="1163"/>
                    </a:lnTo>
                    <a:lnTo>
                      <a:pt x="254" y="1169"/>
                    </a:lnTo>
                    <a:lnTo>
                      <a:pt x="260" y="1169"/>
                    </a:lnTo>
                    <a:lnTo>
                      <a:pt x="272" y="1169"/>
                    </a:lnTo>
                    <a:lnTo>
                      <a:pt x="272" y="1175"/>
                    </a:lnTo>
                    <a:lnTo>
                      <a:pt x="266" y="1182"/>
                    </a:lnTo>
                    <a:lnTo>
                      <a:pt x="254" y="1188"/>
                    </a:lnTo>
                    <a:lnTo>
                      <a:pt x="248" y="1188"/>
                    </a:lnTo>
                    <a:lnTo>
                      <a:pt x="242" y="1188"/>
                    </a:lnTo>
                    <a:lnTo>
                      <a:pt x="230" y="1194"/>
                    </a:lnTo>
                    <a:lnTo>
                      <a:pt x="224" y="1194"/>
                    </a:lnTo>
                    <a:lnTo>
                      <a:pt x="224" y="1188"/>
                    </a:lnTo>
                    <a:lnTo>
                      <a:pt x="218" y="1188"/>
                    </a:lnTo>
                    <a:lnTo>
                      <a:pt x="218" y="1182"/>
                    </a:lnTo>
                    <a:lnTo>
                      <a:pt x="212" y="1188"/>
                    </a:lnTo>
                    <a:lnTo>
                      <a:pt x="212" y="1194"/>
                    </a:lnTo>
                    <a:lnTo>
                      <a:pt x="206" y="1200"/>
                    </a:lnTo>
                    <a:lnTo>
                      <a:pt x="206" y="1206"/>
                    </a:lnTo>
                    <a:lnTo>
                      <a:pt x="206" y="1212"/>
                    </a:lnTo>
                    <a:lnTo>
                      <a:pt x="200" y="1212"/>
                    </a:lnTo>
                    <a:lnTo>
                      <a:pt x="194" y="1212"/>
                    </a:lnTo>
                    <a:lnTo>
                      <a:pt x="188" y="1212"/>
                    </a:lnTo>
                    <a:lnTo>
                      <a:pt x="188" y="1206"/>
                    </a:lnTo>
                    <a:lnTo>
                      <a:pt x="182" y="1206"/>
                    </a:lnTo>
                    <a:lnTo>
                      <a:pt x="176" y="1206"/>
                    </a:lnTo>
                    <a:lnTo>
                      <a:pt x="176" y="1200"/>
                    </a:lnTo>
                    <a:lnTo>
                      <a:pt x="169" y="1200"/>
                    </a:lnTo>
                    <a:lnTo>
                      <a:pt x="169" y="1194"/>
                    </a:lnTo>
                    <a:lnTo>
                      <a:pt x="176" y="1194"/>
                    </a:lnTo>
                    <a:lnTo>
                      <a:pt x="176" y="1188"/>
                    </a:lnTo>
                    <a:lnTo>
                      <a:pt x="182" y="1188"/>
                    </a:lnTo>
                    <a:lnTo>
                      <a:pt x="182" y="1182"/>
                    </a:lnTo>
                    <a:lnTo>
                      <a:pt x="188" y="1175"/>
                    </a:lnTo>
                    <a:lnTo>
                      <a:pt x="200" y="1175"/>
                    </a:lnTo>
                    <a:lnTo>
                      <a:pt x="200" y="1169"/>
                    </a:lnTo>
                    <a:lnTo>
                      <a:pt x="200" y="1163"/>
                    </a:lnTo>
                    <a:lnTo>
                      <a:pt x="200" y="1157"/>
                    </a:lnTo>
                    <a:lnTo>
                      <a:pt x="188" y="1151"/>
                    </a:lnTo>
                    <a:lnTo>
                      <a:pt x="182" y="1145"/>
                    </a:lnTo>
                    <a:lnTo>
                      <a:pt x="176" y="1139"/>
                    </a:lnTo>
                    <a:lnTo>
                      <a:pt x="169" y="1132"/>
                    </a:lnTo>
                    <a:lnTo>
                      <a:pt x="163" y="1139"/>
                    </a:lnTo>
                    <a:lnTo>
                      <a:pt x="157" y="1132"/>
                    </a:lnTo>
                    <a:lnTo>
                      <a:pt x="151" y="1132"/>
                    </a:lnTo>
                    <a:lnTo>
                      <a:pt x="151" y="1126"/>
                    </a:lnTo>
                    <a:lnTo>
                      <a:pt x="151" y="1120"/>
                    </a:lnTo>
                    <a:lnTo>
                      <a:pt x="151" y="1114"/>
                    </a:lnTo>
                    <a:lnTo>
                      <a:pt x="145" y="1108"/>
                    </a:lnTo>
                    <a:lnTo>
                      <a:pt x="139" y="1108"/>
                    </a:lnTo>
                    <a:lnTo>
                      <a:pt x="133" y="1108"/>
                    </a:lnTo>
                    <a:lnTo>
                      <a:pt x="127" y="1102"/>
                    </a:lnTo>
                    <a:lnTo>
                      <a:pt x="121" y="1095"/>
                    </a:lnTo>
                    <a:lnTo>
                      <a:pt x="109" y="1077"/>
                    </a:lnTo>
                    <a:lnTo>
                      <a:pt x="103" y="107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3" name="Freeform 370"/>
              <p:cNvSpPr>
                <a:spLocks/>
              </p:cNvSpPr>
              <p:nvPr/>
            </p:nvSpPr>
            <p:spPr bwMode="auto">
              <a:xfrm>
                <a:off x="1241" y="3023"/>
                <a:ext cx="863" cy="449"/>
              </a:xfrm>
              <a:custGeom>
                <a:avLst/>
                <a:gdLst>
                  <a:gd name="T0" fmla="*/ 465 w 863"/>
                  <a:gd name="T1" fmla="*/ 394 h 449"/>
                  <a:gd name="T2" fmla="*/ 459 w 863"/>
                  <a:gd name="T3" fmla="*/ 425 h 449"/>
                  <a:gd name="T4" fmla="*/ 435 w 863"/>
                  <a:gd name="T5" fmla="*/ 443 h 449"/>
                  <a:gd name="T6" fmla="*/ 405 w 863"/>
                  <a:gd name="T7" fmla="*/ 443 h 449"/>
                  <a:gd name="T8" fmla="*/ 381 w 863"/>
                  <a:gd name="T9" fmla="*/ 443 h 449"/>
                  <a:gd name="T10" fmla="*/ 368 w 863"/>
                  <a:gd name="T11" fmla="*/ 412 h 449"/>
                  <a:gd name="T12" fmla="*/ 344 w 863"/>
                  <a:gd name="T13" fmla="*/ 418 h 449"/>
                  <a:gd name="T14" fmla="*/ 320 w 863"/>
                  <a:gd name="T15" fmla="*/ 437 h 449"/>
                  <a:gd name="T16" fmla="*/ 296 w 863"/>
                  <a:gd name="T17" fmla="*/ 431 h 449"/>
                  <a:gd name="T18" fmla="*/ 278 w 863"/>
                  <a:gd name="T19" fmla="*/ 431 h 449"/>
                  <a:gd name="T20" fmla="*/ 248 w 863"/>
                  <a:gd name="T21" fmla="*/ 443 h 449"/>
                  <a:gd name="T22" fmla="*/ 224 w 863"/>
                  <a:gd name="T23" fmla="*/ 449 h 449"/>
                  <a:gd name="T24" fmla="*/ 187 w 863"/>
                  <a:gd name="T25" fmla="*/ 443 h 449"/>
                  <a:gd name="T26" fmla="*/ 181 w 863"/>
                  <a:gd name="T27" fmla="*/ 418 h 449"/>
                  <a:gd name="T28" fmla="*/ 163 w 863"/>
                  <a:gd name="T29" fmla="*/ 394 h 449"/>
                  <a:gd name="T30" fmla="*/ 145 w 863"/>
                  <a:gd name="T31" fmla="*/ 369 h 449"/>
                  <a:gd name="T32" fmla="*/ 145 w 863"/>
                  <a:gd name="T33" fmla="*/ 338 h 449"/>
                  <a:gd name="T34" fmla="*/ 109 w 863"/>
                  <a:gd name="T35" fmla="*/ 302 h 449"/>
                  <a:gd name="T36" fmla="*/ 67 w 863"/>
                  <a:gd name="T37" fmla="*/ 271 h 449"/>
                  <a:gd name="T38" fmla="*/ 30 w 863"/>
                  <a:gd name="T39" fmla="*/ 215 h 449"/>
                  <a:gd name="T40" fmla="*/ 6 w 863"/>
                  <a:gd name="T41" fmla="*/ 148 h 449"/>
                  <a:gd name="T42" fmla="*/ 6 w 863"/>
                  <a:gd name="T43" fmla="*/ 111 h 449"/>
                  <a:gd name="T44" fmla="*/ 42 w 863"/>
                  <a:gd name="T45" fmla="*/ 123 h 449"/>
                  <a:gd name="T46" fmla="*/ 73 w 863"/>
                  <a:gd name="T47" fmla="*/ 92 h 449"/>
                  <a:gd name="T48" fmla="*/ 61 w 863"/>
                  <a:gd name="T49" fmla="*/ 49 h 449"/>
                  <a:gd name="T50" fmla="*/ 103 w 863"/>
                  <a:gd name="T51" fmla="*/ 37 h 449"/>
                  <a:gd name="T52" fmla="*/ 127 w 863"/>
                  <a:gd name="T53" fmla="*/ 0 h 449"/>
                  <a:gd name="T54" fmla="*/ 163 w 863"/>
                  <a:gd name="T55" fmla="*/ 55 h 449"/>
                  <a:gd name="T56" fmla="*/ 199 w 863"/>
                  <a:gd name="T57" fmla="*/ 98 h 449"/>
                  <a:gd name="T58" fmla="*/ 242 w 863"/>
                  <a:gd name="T59" fmla="*/ 135 h 449"/>
                  <a:gd name="T60" fmla="*/ 260 w 863"/>
                  <a:gd name="T61" fmla="*/ 105 h 449"/>
                  <a:gd name="T62" fmla="*/ 278 w 863"/>
                  <a:gd name="T63" fmla="*/ 80 h 449"/>
                  <a:gd name="T64" fmla="*/ 296 w 863"/>
                  <a:gd name="T65" fmla="*/ 62 h 449"/>
                  <a:gd name="T66" fmla="*/ 326 w 863"/>
                  <a:gd name="T67" fmla="*/ 62 h 449"/>
                  <a:gd name="T68" fmla="*/ 362 w 863"/>
                  <a:gd name="T69" fmla="*/ 62 h 449"/>
                  <a:gd name="T70" fmla="*/ 405 w 863"/>
                  <a:gd name="T71" fmla="*/ 86 h 449"/>
                  <a:gd name="T72" fmla="*/ 429 w 863"/>
                  <a:gd name="T73" fmla="*/ 111 h 449"/>
                  <a:gd name="T74" fmla="*/ 453 w 863"/>
                  <a:gd name="T75" fmla="*/ 80 h 449"/>
                  <a:gd name="T76" fmla="*/ 495 w 863"/>
                  <a:gd name="T77" fmla="*/ 80 h 449"/>
                  <a:gd name="T78" fmla="*/ 568 w 863"/>
                  <a:gd name="T79" fmla="*/ 80 h 449"/>
                  <a:gd name="T80" fmla="*/ 652 w 863"/>
                  <a:gd name="T81" fmla="*/ 80 h 449"/>
                  <a:gd name="T82" fmla="*/ 707 w 863"/>
                  <a:gd name="T83" fmla="*/ 68 h 449"/>
                  <a:gd name="T84" fmla="*/ 761 w 863"/>
                  <a:gd name="T85" fmla="*/ 68 h 449"/>
                  <a:gd name="T86" fmla="*/ 815 w 863"/>
                  <a:gd name="T87" fmla="*/ 37 h 449"/>
                  <a:gd name="T88" fmla="*/ 827 w 863"/>
                  <a:gd name="T89" fmla="*/ 62 h 449"/>
                  <a:gd name="T90" fmla="*/ 851 w 863"/>
                  <a:gd name="T91" fmla="*/ 98 h 449"/>
                  <a:gd name="T92" fmla="*/ 851 w 863"/>
                  <a:gd name="T93" fmla="*/ 135 h 449"/>
                  <a:gd name="T94" fmla="*/ 857 w 863"/>
                  <a:gd name="T95" fmla="*/ 166 h 449"/>
                  <a:gd name="T96" fmla="*/ 839 w 863"/>
                  <a:gd name="T97" fmla="*/ 185 h 449"/>
                  <a:gd name="T98" fmla="*/ 815 w 863"/>
                  <a:gd name="T99" fmla="*/ 197 h 449"/>
                  <a:gd name="T100" fmla="*/ 779 w 863"/>
                  <a:gd name="T101" fmla="*/ 191 h 449"/>
                  <a:gd name="T102" fmla="*/ 743 w 863"/>
                  <a:gd name="T103" fmla="*/ 185 h 449"/>
                  <a:gd name="T104" fmla="*/ 694 w 863"/>
                  <a:gd name="T105" fmla="*/ 215 h 449"/>
                  <a:gd name="T106" fmla="*/ 658 w 863"/>
                  <a:gd name="T107" fmla="*/ 246 h 449"/>
                  <a:gd name="T108" fmla="*/ 604 w 863"/>
                  <a:gd name="T109" fmla="*/ 283 h 449"/>
                  <a:gd name="T110" fmla="*/ 556 w 863"/>
                  <a:gd name="T111" fmla="*/ 326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3"/>
                  <a:gd name="T169" fmla="*/ 0 h 449"/>
                  <a:gd name="T170" fmla="*/ 863 w 863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3" h="449">
                    <a:moveTo>
                      <a:pt x="525" y="351"/>
                    </a:moveTo>
                    <a:lnTo>
                      <a:pt x="513" y="357"/>
                    </a:lnTo>
                    <a:lnTo>
                      <a:pt x="495" y="369"/>
                    </a:lnTo>
                    <a:lnTo>
                      <a:pt x="477" y="382"/>
                    </a:lnTo>
                    <a:lnTo>
                      <a:pt x="471" y="388"/>
                    </a:lnTo>
                    <a:lnTo>
                      <a:pt x="471" y="394"/>
                    </a:lnTo>
                    <a:lnTo>
                      <a:pt x="465" y="394"/>
                    </a:lnTo>
                    <a:lnTo>
                      <a:pt x="459" y="400"/>
                    </a:lnTo>
                    <a:lnTo>
                      <a:pt x="447" y="406"/>
                    </a:lnTo>
                    <a:lnTo>
                      <a:pt x="447" y="412"/>
                    </a:lnTo>
                    <a:lnTo>
                      <a:pt x="447" y="418"/>
                    </a:lnTo>
                    <a:lnTo>
                      <a:pt x="447" y="425"/>
                    </a:lnTo>
                    <a:lnTo>
                      <a:pt x="453" y="425"/>
                    </a:lnTo>
                    <a:lnTo>
                      <a:pt x="459" y="425"/>
                    </a:lnTo>
                    <a:lnTo>
                      <a:pt x="459" y="431"/>
                    </a:lnTo>
                    <a:lnTo>
                      <a:pt x="459" y="437"/>
                    </a:lnTo>
                    <a:lnTo>
                      <a:pt x="459" y="443"/>
                    </a:lnTo>
                    <a:lnTo>
                      <a:pt x="453" y="443"/>
                    </a:lnTo>
                    <a:lnTo>
                      <a:pt x="447" y="443"/>
                    </a:lnTo>
                    <a:lnTo>
                      <a:pt x="441" y="443"/>
                    </a:lnTo>
                    <a:lnTo>
                      <a:pt x="435" y="443"/>
                    </a:lnTo>
                    <a:lnTo>
                      <a:pt x="429" y="443"/>
                    </a:lnTo>
                    <a:lnTo>
                      <a:pt x="423" y="443"/>
                    </a:lnTo>
                    <a:lnTo>
                      <a:pt x="417" y="443"/>
                    </a:lnTo>
                    <a:lnTo>
                      <a:pt x="411" y="443"/>
                    </a:lnTo>
                    <a:lnTo>
                      <a:pt x="411" y="449"/>
                    </a:lnTo>
                    <a:lnTo>
                      <a:pt x="411" y="443"/>
                    </a:lnTo>
                    <a:lnTo>
                      <a:pt x="405" y="443"/>
                    </a:lnTo>
                    <a:lnTo>
                      <a:pt x="405" y="449"/>
                    </a:lnTo>
                    <a:lnTo>
                      <a:pt x="399" y="449"/>
                    </a:lnTo>
                    <a:lnTo>
                      <a:pt x="399" y="443"/>
                    </a:lnTo>
                    <a:lnTo>
                      <a:pt x="393" y="443"/>
                    </a:lnTo>
                    <a:lnTo>
                      <a:pt x="393" y="449"/>
                    </a:lnTo>
                    <a:lnTo>
                      <a:pt x="387" y="443"/>
                    </a:lnTo>
                    <a:lnTo>
                      <a:pt x="381" y="443"/>
                    </a:lnTo>
                    <a:lnTo>
                      <a:pt x="381" y="437"/>
                    </a:lnTo>
                    <a:lnTo>
                      <a:pt x="374" y="437"/>
                    </a:lnTo>
                    <a:lnTo>
                      <a:pt x="374" y="431"/>
                    </a:lnTo>
                    <a:lnTo>
                      <a:pt x="374" y="425"/>
                    </a:lnTo>
                    <a:lnTo>
                      <a:pt x="368" y="425"/>
                    </a:lnTo>
                    <a:lnTo>
                      <a:pt x="368" y="418"/>
                    </a:lnTo>
                    <a:lnTo>
                      <a:pt x="368" y="412"/>
                    </a:lnTo>
                    <a:lnTo>
                      <a:pt x="362" y="412"/>
                    </a:lnTo>
                    <a:lnTo>
                      <a:pt x="356" y="412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44" y="418"/>
                    </a:lnTo>
                    <a:lnTo>
                      <a:pt x="344" y="425"/>
                    </a:lnTo>
                    <a:lnTo>
                      <a:pt x="344" y="431"/>
                    </a:lnTo>
                    <a:lnTo>
                      <a:pt x="344" y="437"/>
                    </a:lnTo>
                    <a:lnTo>
                      <a:pt x="338" y="437"/>
                    </a:lnTo>
                    <a:lnTo>
                      <a:pt x="332" y="437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14" y="437"/>
                    </a:lnTo>
                    <a:lnTo>
                      <a:pt x="314" y="443"/>
                    </a:lnTo>
                    <a:lnTo>
                      <a:pt x="308" y="443"/>
                    </a:lnTo>
                    <a:lnTo>
                      <a:pt x="308" y="437"/>
                    </a:lnTo>
                    <a:lnTo>
                      <a:pt x="302" y="437"/>
                    </a:lnTo>
                    <a:lnTo>
                      <a:pt x="296" y="437"/>
                    </a:lnTo>
                    <a:lnTo>
                      <a:pt x="296" y="431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84" y="425"/>
                    </a:lnTo>
                    <a:lnTo>
                      <a:pt x="284" y="431"/>
                    </a:lnTo>
                    <a:lnTo>
                      <a:pt x="278" y="431"/>
                    </a:lnTo>
                    <a:lnTo>
                      <a:pt x="272" y="431"/>
                    </a:lnTo>
                    <a:lnTo>
                      <a:pt x="272" y="437"/>
                    </a:lnTo>
                    <a:lnTo>
                      <a:pt x="266" y="437"/>
                    </a:lnTo>
                    <a:lnTo>
                      <a:pt x="260" y="437"/>
                    </a:lnTo>
                    <a:lnTo>
                      <a:pt x="254" y="437"/>
                    </a:lnTo>
                    <a:lnTo>
                      <a:pt x="248" y="437"/>
                    </a:lnTo>
                    <a:lnTo>
                      <a:pt x="248" y="443"/>
                    </a:lnTo>
                    <a:lnTo>
                      <a:pt x="242" y="443"/>
                    </a:lnTo>
                    <a:lnTo>
                      <a:pt x="236" y="443"/>
                    </a:lnTo>
                    <a:lnTo>
                      <a:pt x="236" y="449"/>
                    </a:lnTo>
                    <a:lnTo>
                      <a:pt x="230" y="449"/>
                    </a:lnTo>
                    <a:lnTo>
                      <a:pt x="230" y="443"/>
                    </a:lnTo>
                    <a:lnTo>
                      <a:pt x="224" y="443"/>
                    </a:lnTo>
                    <a:lnTo>
                      <a:pt x="224" y="449"/>
                    </a:lnTo>
                    <a:lnTo>
                      <a:pt x="218" y="449"/>
                    </a:lnTo>
                    <a:lnTo>
                      <a:pt x="211" y="449"/>
                    </a:lnTo>
                    <a:lnTo>
                      <a:pt x="205" y="449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1" y="443"/>
                    </a:lnTo>
                    <a:lnTo>
                      <a:pt x="175" y="443"/>
                    </a:lnTo>
                    <a:lnTo>
                      <a:pt x="175" y="437"/>
                    </a:lnTo>
                    <a:lnTo>
                      <a:pt x="175" y="431"/>
                    </a:lnTo>
                    <a:lnTo>
                      <a:pt x="175" y="425"/>
                    </a:lnTo>
                    <a:lnTo>
                      <a:pt x="181" y="425"/>
                    </a:lnTo>
                    <a:lnTo>
                      <a:pt x="181" y="418"/>
                    </a:lnTo>
                    <a:lnTo>
                      <a:pt x="181" y="412"/>
                    </a:lnTo>
                    <a:lnTo>
                      <a:pt x="181" y="406"/>
                    </a:lnTo>
                    <a:lnTo>
                      <a:pt x="175" y="406"/>
                    </a:lnTo>
                    <a:lnTo>
                      <a:pt x="169" y="406"/>
                    </a:lnTo>
                    <a:lnTo>
                      <a:pt x="169" y="400"/>
                    </a:lnTo>
                    <a:lnTo>
                      <a:pt x="163" y="400"/>
                    </a:lnTo>
                    <a:lnTo>
                      <a:pt x="163" y="394"/>
                    </a:lnTo>
                    <a:lnTo>
                      <a:pt x="163" y="388"/>
                    </a:lnTo>
                    <a:lnTo>
                      <a:pt x="157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1" y="375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39" y="363"/>
                    </a:lnTo>
                    <a:lnTo>
                      <a:pt x="139" y="357"/>
                    </a:lnTo>
                    <a:lnTo>
                      <a:pt x="145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8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08"/>
                    </a:lnTo>
                    <a:lnTo>
                      <a:pt x="109" y="302"/>
                    </a:lnTo>
                    <a:lnTo>
                      <a:pt x="103" y="295"/>
                    </a:lnTo>
                    <a:lnTo>
                      <a:pt x="97" y="289"/>
                    </a:lnTo>
                    <a:lnTo>
                      <a:pt x="85" y="283"/>
                    </a:lnTo>
                    <a:lnTo>
                      <a:pt x="79" y="283"/>
                    </a:lnTo>
                    <a:lnTo>
                      <a:pt x="79" y="277"/>
                    </a:lnTo>
                    <a:lnTo>
                      <a:pt x="73" y="271"/>
                    </a:lnTo>
                    <a:lnTo>
                      <a:pt x="67" y="271"/>
                    </a:lnTo>
                    <a:lnTo>
                      <a:pt x="55" y="258"/>
                    </a:lnTo>
                    <a:lnTo>
                      <a:pt x="49" y="246"/>
                    </a:lnTo>
                    <a:lnTo>
                      <a:pt x="42" y="240"/>
                    </a:lnTo>
                    <a:lnTo>
                      <a:pt x="36" y="234"/>
                    </a:lnTo>
                    <a:lnTo>
                      <a:pt x="36" y="228"/>
                    </a:lnTo>
                    <a:lnTo>
                      <a:pt x="30" y="222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1"/>
                    </a:lnTo>
                    <a:lnTo>
                      <a:pt x="6" y="185"/>
                    </a:lnTo>
                    <a:lnTo>
                      <a:pt x="6" y="172"/>
                    </a:lnTo>
                    <a:lnTo>
                      <a:pt x="6" y="148"/>
                    </a:lnTo>
                    <a:lnTo>
                      <a:pt x="6" y="142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0" y="123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6" y="111"/>
                    </a:lnTo>
                    <a:lnTo>
                      <a:pt x="12" y="111"/>
                    </a:lnTo>
                    <a:lnTo>
                      <a:pt x="18" y="105"/>
                    </a:lnTo>
                    <a:lnTo>
                      <a:pt x="24" y="111"/>
                    </a:lnTo>
                    <a:lnTo>
                      <a:pt x="30" y="117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42" y="123"/>
                    </a:lnTo>
                    <a:lnTo>
                      <a:pt x="49" y="123"/>
                    </a:lnTo>
                    <a:lnTo>
                      <a:pt x="55" y="123"/>
                    </a:lnTo>
                    <a:lnTo>
                      <a:pt x="61" y="111"/>
                    </a:lnTo>
                    <a:lnTo>
                      <a:pt x="61" y="105"/>
                    </a:lnTo>
                    <a:lnTo>
                      <a:pt x="67" y="98"/>
                    </a:lnTo>
                    <a:lnTo>
                      <a:pt x="67" y="92"/>
                    </a:lnTo>
                    <a:lnTo>
                      <a:pt x="73" y="92"/>
                    </a:lnTo>
                    <a:lnTo>
                      <a:pt x="73" y="86"/>
                    </a:lnTo>
                    <a:lnTo>
                      <a:pt x="73" y="80"/>
                    </a:lnTo>
                    <a:lnTo>
                      <a:pt x="61" y="74"/>
                    </a:lnTo>
                    <a:lnTo>
                      <a:pt x="55" y="68"/>
                    </a:lnTo>
                    <a:lnTo>
                      <a:pt x="61" y="62"/>
                    </a:lnTo>
                    <a:lnTo>
                      <a:pt x="61" y="55"/>
                    </a:lnTo>
                    <a:lnTo>
                      <a:pt x="61" y="49"/>
                    </a:lnTo>
                    <a:lnTo>
                      <a:pt x="67" y="49"/>
                    </a:lnTo>
                    <a:lnTo>
                      <a:pt x="73" y="55"/>
                    </a:lnTo>
                    <a:lnTo>
                      <a:pt x="85" y="62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7" y="49"/>
                    </a:lnTo>
                    <a:lnTo>
                      <a:pt x="103" y="37"/>
                    </a:lnTo>
                    <a:lnTo>
                      <a:pt x="109" y="31"/>
                    </a:lnTo>
                    <a:lnTo>
                      <a:pt x="109" y="25"/>
                    </a:lnTo>
                    <a:lnTo>
                      <a:pt x="115" y="19"/>
                    </a:lnTo>
                    <a:lnTo>
                      <a:pt x="115" y="12"/>
                    </a:lnTo>
                    <a:lnTo>
                      <a:pt x="121" y="6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57" y="31"/>
                    </a:lnTo>
                    <a:lnTo>
                      <a:pt x="157" y="37"/>
                    </a:lnTo>
                    <a:lnTo>
                      <a:pt x="163" y="37"/>
                    </a:lnTo>
                    <a:lnTo>
                      <a:pt x="163" y="49"/>
                    </a:lnTo>
                    <a:lnTo>
                      <a:pt x="163" y="55"/>
                    </a:lnTo>
                    <a:lnTo>
                      <a:pt x="163" y="68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9" y="98"/>
                    </a:lnTo>
                    <a:lnTo>
                      <a:pt x="181" y="98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30" y="98"/>
                    </a:lnTo>
                    <a:lnTo>
                      <a:pt x="236" y="105"/>
                    </a:lnTo>
                    <a:lnTo>
                      <a:pt x="236" y="111"/>
                    </a:lnTo>
                    <a:lnTo>
                      <a:pt x="236" y="117"/>
                    </a:lnTo>
                    <a:lnTo>
                      <a:pt x="242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8" y="129"/>
                    </a:lnTo>
                    <a:lnTo>
                      <a:pt x="254" y="129"/>
                    </a:lnTo>
                    <a:lnTo>
                      <a:pt x="254" y="123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0" y="111"/>
                    </a:lnTo>
                    <a:lnTo>
                      <a:pt x="260" y="105"/>
                    </a:lnTo>
                    <a:lnTo>
                      <a:pt x="266" y="105"/>
                    </a:lnTo>
                    <a:lnTo>
                      <a:pt x="266" y="98"/>
                    </a:lnTo>
                    <a:lnTo>
                      <a:pt x="272" y="98"/>
                    </a:lnTo>
                    <a:lnTo>
                      <a:pt x="272" y="92"/>
                    </a:lnTo>
                    <a:lnTo>
                      <a:pt x="272" y="86"/>
                    </a:lnTo>
                    <a:lnTo>
                      <a:pt x="278" y="86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84" y="74"/>
                    </a:lnTo>
                    <a:lnTo>
                      <a:pt x="284" y="68"/>
                    </a:lnTo>
                    <a:lnTo>
                      <a:pt x="284" y="74"/>
                    </a:lnTo>
                    <a:lnTo>
                      <a:pt x="290" y="74"/>
                    </a:lnTo>
                    <a:lnTo>
                      <a:pt x="290" y="68"/>
                    </a:lnTo>
                    <a:lnTo>
                      <a:pt x="296" y="62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08" y="62"/>
                    </a:lnTo>
                    <a:lnTo>
                      <a:pt x="314" y="62"/>
                    </a:lnTo>
                    <a:lnTo>
                      <a:pt x="320" y="62"/>
                    </a:lnTo>
                    <a:lnTo>
                      <a:pt x="326" y="62"/>
                    </a:lnTo>
                    <a:lnTo>
                      <a:pt x="332" y="55"/>
                    </a:lnTo>
                    <a:lnTo>
                      <a:pt x="338" y="55"/>
                    </a:lnTo>
                    <a:lnTo>
                      <a:pt x="344" y="55"/>
                    </a:lnTo>
                    <a:lnTo>
                      <a:pt x="344" y="62"/>
                    </a:lnTo>
                    <a:lnTo>
                      <a:pt x="350" y="62"/>
                    </a:lnTo>
                    <a:lnTo>
                      <a:pt x="356" y="62"/>
                    </a:lnTo>
                    <a:lnTo>
                      <a:pt x="362" y="62"/>
                    </a:lnTo>
                    <a:lnTo>
                      <a:pt x="368" y="68"/>
                    </a:lnTo>
                    <a:lnTo>
                      <a:pt x="374" y="74"/>
                    </a:lnTo>
                    <a:lnTo>
                      <a:pt x="381" y="74"/>
                    </a:lnTo>
                    <a:lnTo>
                      <a:pt x="387" y="80"/>
                    </a:lnTo>
                    <a:lnTo>
                      <a:pt x="393" y="80"/>
                    </a:lnTo>
                    <a:lnTo>
                      <a:pt x="399" y="86"/>
                    </a:lnTo>
                    <a:lnTo>
                      <a:pt x="405" y="86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1" y="98"/>
                    </a:lnTo>
                    <a:lnTo>
                      <a:pt x="417" y="98"/>
                    </a:lnTo>
                    <a:lnTo>
                      <a:pt x="417" y="105"/>
                    </a:lnTo>
                    <a:lnTo>
                      <a:pt x="423" y="105"/>
                    </a:lnTo>
                    <a:lnTo>
                      <a:pt x="429" y="111"/>
                    </a:lnTo>
                    <a:lnTo>
                      <a:pt x="435" y="111"/>
                    </a:lnTo>
                    <a:lnTo>
                      <a:pt x="435" y="98"/>
                    </a:lnTo>
                    <a:lnTo>
                      <a:pt x="441" y="92"/>
                    </a:lnTo>
                    <a:lnTo>
                      <a:pt x="447" y="92"/>
                    </a:lnTo>
                    <a:lnTo>
                      <a:pt x="453" y="92"/>
                    </a:lnTo>
                    <a:lnTo>
                      <a:pt x="453" y="86"/>
                    </a:lnTo>
                    <a:lnTo>
                      <a:pt x="453" y="80"/>
                    </a:lnTo>
                    <a:lnTo>
                      <a:pt x="459" y="80"/>
                    </a:lnTo>
                    <a:lnTo>
                      <a:pt x="465" y="80"/>
                    </a:lnTo>
                    <a:lnTo>
                      <a:pt x="471" y="80"/>
                    </a:lnTo>
                    <a:lnTo>
                      <a:pt x="477" y="80"/>
                    </a:lnTo>
                    <a:lnTo>
                      <a:pt x="483" y="80"/>
                    </a:lnTo>
                    <a:lnTo>
                      <a:pt x="489" y="80"/>
                    </a:lnTo>
                    <a:lnTo>
                      <a:pt x="495" y="80"/>
                    </a:lnTo>
                    <a:lnTo>
                      <a:pt x="501" y="74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31" y="74"/>
                    </a:lnTo>
                    <a:lnTo>
                      <a:pt x="550" y="80"/>
                    </a:lnTo>
                    <a:lnTo>
                      <a:pt x="562" y="80"/>
                    </a:lnTo>
                    <a:lnTo>
                      <a:pt x="568" y="80"/>
                    </a:lnTo>
                    <a:lnTo>
                      <a:pt x="586" y="80"/>
                    </a:lnTo>
                    <a:lnTo>
                      <a:pt x="610" y="74"/>
                    </a:lnTo>
                    <a:lnTo>
                      <a:pt x="622" y="74"/>
                    </a:lnTo>
                    <a:lnTo>
                      <a:pt x="628" y="74"/>
                    </a:lnTo>
                    <a:lnTo>
                      <a:pt x="640" y="74"/>
                    </a:lnTo>
                    <a:lnTo>
                      <a:pt x="646" y="80"/>
                    </a:lnTo>
                    <a:lnTo>
                      <a:pt x="652" y="80"/>
                    </a:lnTo>
                    <a:lnTo>
                      <a:pt x="658" y="80"/>
                    </a:lnTo>
                    <a:lnTo>
                      <a:pt x="670" y="80"/>
                    </a:lnTo>
                    <a:lnTo>
                      <a:pt x="676" y="80"/>
                    </a:lnTo>
                    <a:lnTo>
                      <a:pt x="682" y="74"/>
                    </a:lnTo>
                    <a:lnTo>
                      <a:pt x="688" y="74"/>
                    </a:lnTo>
                    <a:lnTo>
                      <a:pt x="700" y="74"/>
                    </a:lnTo>
                    <a:lnTo>
                      <a:pt x="707" y="68"/>
                    </a:lnTo>
                    <a:lnTo>
                      <a:pt x="713" y="68"/>
                    </a:lnTo>
                    <a:lnTo>
                      <a:pt x="725" y="68"/>
                    </a:lnTo>
                    <a:lnTo>
                      <a:pt x="737" y="68"/>
                    </a:lnTo>
                    <a:lnTo>
                      <a:pt x="743" y="68"/>
                    </a:lnTo>
                    <a:lnTo>
                      <a:pt x="749" y="68"/>
                    </a:lnTo>
                    <a:lnTo>
                      <a:pt x="755" y="68"/>
                    </a:lnTo>
                    <a:lnTo>
                      <a:pt x="761" y="68"/>
                    </a:lnTo>
                    <a:lnTo>
                      <a:pt x="767" y="68"/>
                    </a:lnTo>
                    <a:lnTo>
                      <a:pt x="773" y="68"/>
                    </a:lnTo>
                    <a:lnTo>
                      <a:pt x="779" y="62"/>
                    </a:lnTo>
                    <a:lnTo>
                      <a:pt x="785" y="62"/>
                    </a:lnTo>
                    <a:lnTo>
                      <a:pt x="797" y="43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21" y="43"/>
                    </a:lnTo>
                    <a:lnTo>
                      <a:pt x="827" y="43"/>
                    </a:lnTo>
                    <a:lnTo>
                      <a:pt x="821" y="49"/>
                    </a:lnTo>
                    <a:lnTo>
                      <a:pt x="821" y="62"/>
                    </a:lnTo>
                    <a:lnTo>
                      <a:pt x="827" y="62"/>
                    </a:lnTo>
                    <a:lnTo>
                      <a:pt x="839" y="62"/>
                    </a:lnTo>
                    <a:lnTo>
                      <a:pt x="845" y="62"/>
                    </a:lnTo>
                    <a:lnTo>
                      <a:pt x="851" y="62"/>
                    </a:lnTo>
                    <a:lnTo>
                      <a:pt x="851" y="74"/>
                    </a:lnTo>
                    <a:lnTo>
                      <a:pt x="851" y="80"/>
                    </a:lnTo>
                    <a:lnTo>
                      <a:pt x="851" y="92"/>
                    </a:lnTo>
                    <a:lnTo>
                      <a:pt x="851" y="98"/>
                    </a:lnTo>
                    <a:lnTo>
                      <a:pt x="845" y="111"/>
                    </a:lnTo>
                    <a:lnTo>
                      <a:pt x="845" y="117"/>
                    </a:lnTo>
                    <a:lnTo>
                      <a:pt x="851" y="117"/>
                    </a:lnTo>
                    <a:lnTo>
                      <a:pt x="851" y="123"/>
                    </a:lnTo>
                    <a:lnTo>
                      <a:pt x="845" y="129"/>
                    </a:lnTo>
                    <a:lnTo>
                      <a:pt x="851" y="129"/>
                    </a:lnTo>
                    <a:lnTo>
                      <a:pt x="851" y="135"/>
                    </a:lnTo>
                    <a:lnTo>
                      <a:pt x="845" y="135"/>
                    </a:lnTo>
                    <a:lnTo>
                      <a:pt x="845" y="142"/>
                    </a:lnTo>
                    <a:lnTo>
                      <a:pt x="851" y="142"/>
                    </a:lnTo>
                    <a:lnTo>
                      <a:pt x="851" y="154"/>
                    </a:lnTo>
                    <a:lnTo>
                      <a:pt x="851" y="160"/>
                    </a:lnTo>
                    <a:lnTo>
                      <a:pt x="851" y="166"/>
                    </a:lnTo>
                    <a:lnTo>
                      <a:pt x="857" y="166"/>
                    </a:lnTo>
                    <a:lnTo>
                      <a:pt x="863" y="172"/>
                    </a:lnTo>
                    <a:lnTo>
                      <a:pt x="857" y="172"/>
                    </a:lnTo>
                    <a:lnTo>
                      <a:pt x="851" y="172"/>
                    </a:lnTo>
                    <a:lnTo>
                      <a:pt x="845" y="172"/>
                    </a:lnTo>
                    <a:lnTo>
                      <a:pt x="845" y="178"/>
                    </a:lnTo>
                    <a:lnTo>
                      <a:pt x="845" y="185"/>
                    </a:lnTo>
                    <a:lnTo>
                      <a:pt x="839" y="185"/>
                    </a:lnTo>
                    <a:lnTo>
                      <a:pt x="833" y="185"/>
                    </a:lnTo>
                    <a:lnTo>
                      <a:pt x="827" y="185"/>
                    </a:lnTo>
                    <a:lnTo>
                      <a:pt x="827" y="178"/>
                    </a:lnTo>
                    <a:lnTo>
                      <a:pt x="821" y="178"/>
                    </a:lnTo>
                    <a:lnTo>
                      <a:pt x="821" y="185"/>
                    </a:lnTo>
                    <a:lnTo>
                      <a:pt x="821" y="191"/>
                    </a:lnTo>
                    <a:lnTo>
                      <a:pt x="815" y="197"/>
                    </a:lnTo>
                    <a:lnTo>
                      <a:pt x="809" y="197"/>
                    </a:lnTo>
                    <a:lnTo>
                      <a:pt x="809" y="191"/>
                    </a:lnTo>
                    <a:lnTo>
                      <a:pt x="803" y="191"/>
                    </a:lnTo>
                    <a:lnTo>
                      <a:pt x="797" y="191"/>
                    </a:lnTo>
                    <a:lnTo>
                      <a:pt x="791" y="191"/>
                    </a:lnTo>
                    <a:lnTo>
                      <a:pt x="785" y="191"/>
                    </a:lnTo>
                    <a:lnTo>
                      <a:pt x="779" y="191"/>
                    </a:lnTo>
                    <a:lnTo>
                      <a:pt x="773" y="191"/>
                    </a:lnTo>
                    <a:lnTo>
                      <a:pt x="767" y="185"/>
                    </a:lnTo>
                    <a:lnTo>
                      <a:pt x="761" y="178"/>
                    </a:lnTo>
                    <a:lnTo>
                      <a:pt x="755" y="178"/>
                    </a:lnTo>
                    <a:lnTo>
                      <a:pt x="755" y="185"/>
                    </a:lnTo>
                    <a:lnTo>
                      <a:pt x="749" y="185"/>
                    </a:lnTo>
                    <a:lnTo>
                      <a:pt x="743" y="185"/>
                    </a:lnTo>
                    <a:lnTo>
                      <a:pt x="743" y="191"/>
                    </a:lnTo>
                    <a:lnTo>
                      <a:pt x="737" y="191"/>
                    </a:lnTo>
                    <a:lnTo>
                      <a:pt x="731" y="191"/>
                    </a:lnTo>
                    <a:lnTo>
                      <a:pt x="713" y="203"/>
                    </a:lnTo>
                    <a:lnTo>
                      <a:pt x="707" y="209"/>
                    </a:lnTo>
                    <a:lnTo>
                      <a:pt x="700" y="209"/>
                    </a:lnTo>
                    <a:lnTo>
                      <a:pt x="694" y="215"/>
                    </a:lnTo>
                    <a:lnTo>
                      <a:pt x="688" y="215"/>
                    </a:lnTo>
                    <a:lnTo>
                      <a:pt x="688" y="222"/>
                    </a:lnTo>
                    <a:lnTo>
                      <a:pt x="682" y="222"/>
                    </a:lnTo>
                    <a:lnTo>
                      <a:pt x="682" y="228"/>
                    </a:lnTo>
                    <a:lnTo>
                      <a:pt x="664" y="240"/>
                    </a:lnTo>
                    <a:lnTo>
                      <a:pt x="658" y="240"/>
                    </a:lnTo>
                    <a:lnTo>
                      <a:pt x="658" y="246"/>
                    </a:lnTo>
                    <a:lnTo>
                      <a:pt x="652" y="246"/>
                    </a:lnTo>
                    <a:lnTo>
                      <a:pt x="640" y="258"/>
                    </a:lnTo>
                    <a:lnTo>
                      <a:pt x="634" y="265"/>
                    </a:lnTo>
                    <a:lnTo>
                      <a:pt x="622" y="271"/>
                    </a:lnTo>
                    <a:lnTo>
                      <a:pt x="616" y="277"/>
                    </a:lnTo>
                    <a:lnTo>
                      <a:pt x="610" y="283"/>
                    </a:lnTo>
                    <a:lnTo>
                      <a:pt x="604" y="283"/>
                    </a:lnTo>
                    <a:lnTo>
                      <a:pt x="592" y="295"/>
                    </a:lnTo>
                    <a:lnTo>
                      <a:pt x="586" y="302"/>
                    </a:lnTo>
                    <a:lnTo>
                      <a:pt x="580" y="302"/>
                    </a:lnTo>
                    <a:lnTo>
                      <a:pt x="580" y="308"/>
                    </a:lnTo>
                    <a:lnTo>
                      <a:pt x="568" y="314"/>
                    </a:lnTo>
                    <a:lnTo>
                      <a:pt x="556" y="320"/>
                    </a:lnTo>
                    <a:lnTo>
                      <a:pt x="556" y="326"/>
                    </a:lnTo>
                    <a:lnTo>
                      <a:pt x="537" y="345"/>
                    </a:lnTo>
                    <a:lnTo>
                      <a:pt x="525" y="351"/>
                    </a:lnTo>
                    <a:close/>
                  </a:path>
                </a:pathLst>
              </a:custGeom>
              <a:solidFill>
                <a:srgbClr val="FFC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4" name="Freeform 372"/>
              <p:cNvSpPr>
                <a:spLocks/>
              </p:cNvSpPr>
              <p:nvPr/>
            </p:nvSpPr>
            <p:spPr bwMode="auto">
              <a:xfrm>
                <a:off x="668" y="691"/>
                <a:ext cx="2028" cy="1858"/>
              </a:xfrm>
              <a:custGeom>
                <a:avLst/>
                <a:gdLst>
                  <a:gd name="T0" fmla="*/ 2010 w 2028"/>
                  <a:gd name="T1" fmla="*/ 1095 h 1858"/>
                  <a:gd name="T2" fmla="*/ 2004 w 2028"/>
                  <a:gd name="T3" fmla="*/ 1268 h 1858"/>
                  <a:gd name="T4" fmla="*/ 1992 w 2028"/>
                  <a:gd name="T5" fmla="*/ 1495 h 1858"/>
                  <a:gd name="T6" fmla="*/ 1980 w 2028"/>
                  <a:gd name="T7" fmla="*/ 1784 h 1858"/>
                  <a:gd name="T8" fmla="*/ 1925 w 2028"/>
                  <a:gd name="T9" fmla="*/ 1784 h 1858"/>
                  <a:gd name="T10" fmla="*/ 1853 w 2028"/>
                  <a:gd name="T11" fmla="*/ 1784 h 1858"/>
                  <a:gd name="T12" fmla="*/ 1829 w 2028"/>
                  <a:gd name="T13" fmla="*/ 1834 h 1858"/>
                  <a:gd name="T14" fmla="*/ 1762 w 2028"/>
                  <a:gd name="T15" fmla="*/ 1840 h 1858"/>
                  <a:gd name="T16" fmla="*/ 1732 w 2028"/>
                  <a:gd name="T17" fmla="*/ 1674 h 1858"/>
                  <a:gd name="T18" fmla="*/ 1696 w 2028"/>
                  <a:gd name="T19" fmla="*/ 1680 h 1858"/>
                  <a:gd name="T20" fmla="*/ 1660 w 2028"/>
                  <a:gd name="T21" fmla="*/ 1704 h 1858"/>
                  <a:gd name="T22" fmla="*/ 1624 w 2028"/>
                  <a:gd name="T23" fmla="*/ 1698 h 1858"/>
                  <a:gd name="T24" fmla="*/ 1581 w 2028"/>
                  <a:gd name="T25" fmla="*/ 1741 h 1858"/>
                  <a:gd name="T26" fmla="*/ 1527 w 2028"/>
                  <a:gd name="T27" fmla="*/ 1754 h 1858"/>
                  <a:gd name="T28" fmla="*/ 1479 w 2028"/>
                  <a:gd name="T29" fmla="*/ 1791 h 1858"/>
                  <a:gd name="T30" fmla="*/ 1430 w 2028"/>
                  <a:gd name="T31" fmla="*/ 1797 h 1858"/>
                  <a:gd name="T32" fmla="*/ 1382 w 2028"/>
                  <a:gd name="T33" fmla="*/ 1766 h 1858"/>
                  <a:gd name="T34" fmla="*/ 1358 w 2028"/>
                  <a:gd name="T35" fmla="*/ 1741 h 1858"/>
                  <a:gd name="T36" fmla="*/ 1328 w 2028"/>
                  <a:gd name="T37" fmla="*/ 1723 h 1858"/>
                  <a:gd name="T38" fmla="*/ 1304 w 2028"/>
                  <a:gd name="T39" fmla="*/ 1729 h 1858"/>
                  <a:gd name="T40" fmla="*/ 1261 w 2028"/>
                  <a:gd name="T41" fmla="*/ 1704 h 1858"/>
                  <a:gd name="T42" fmla="*/ 1086 w 2028"/>
                  <a:gd name="T43" fmla="*/ 1680 h 1858"/>
                  <a:gd name="T44" fmla="*/ 893 w 2028"/>
                  <a:gd name="T45" fmla="*/ 1655 h 1858"/>
                  <a:gd name="T46" fmla="*/ 881 w 2028"/>
                  <a:gd name="T47" fmla="*/ 1631 h 1858"/>
                  <a:gd name="T48" fmla="*/ 887 w 2028"/>
                  <a:gd name="T49" fmla="*/ 1581 h 1858"/>
                  <a:gd name="T50" fmla="*/ 881 w 2028"/>
                  <a:gd name="T51" fmla="*/ 1538 h 1858"/>
                  <a:gd name="T52" fmla="*/ 881 w 2028"/>
                  <a:gd name="T53" fmla="*/ 1495 h 1858"/>
                  <a:gd name="T54" fmla="*/ 905 w 2028"/>
                  <a:gd name="T55" fmla="*/ 1465 h 1858"/>
                  <a:gd name="T56" fmla="*/ 929 w 2028"/>
                  <a:gd name="T57" fmla="*/ 1409 h 1858"/>
                  <a:gd name="T58" fmla="*/ 929 w 2028"/>
                  <a:gd name="T59" fmla="*/ 1378 h 1858"/>
                  <a:gd name="T60" fmla="*/ 929 w 2028"/>
                  <a:gd name="T61" fmla="*/ 1348 h 1858"/>
                  <a:gd name="T62" fmla="*/ 893 w 2028"/>
                  <a:gd name="T63" fmla="*/ 1329 h 1858"/>
                  <a:gd name="T64" fmla="*/ 851 w 2028"/>
                  <a:gd name="T65" fmla="*/ 1298 h 1858"/>
                  <a:gd name="T66" fmla="*/ 797 w 2028"/>
                  <a:gd name="T67" fmla="*/ 1280 h 1858"/>
                  <a:gd name="T68" fmla="*/ 748 w 2028"/>
                  <a:gd name="T69" fmla="*/ 1268 h 1858"/>
                  <a:gd name="T70" fmla="*/ 748 w 2028"/>
                  <a:gd name="T71" fmla="*/ 1255 h 1858"/>
                  <a:gd name="T72" fmla="*/ 706 w 2028"/>
                  <a:gd name="T73" fmla="*/ 1212 h 1858"/>
                  <a:gd name="T74" fmla="*/ 712 w 2028"/>
                  <a:gd name="T75" fmla="*/ 1182 h 1858"/>
                  <a:gd name="T76" fmla="*/ 694 w 2028"/>
                  <a:gd name="T77" fmla="*/ 1138 h 1858"/>
                  <a:gd name="T78" fmla="*/ 652 w 2028"/>
                  <a:gd name="T79" fmla="*/ 1052 h 1858"/>
                  <a:gd name="T80" fmla="*/ 567 w 2028"/>
                  <a:gd name="T81" fmla="*/ 997 h 1858"/>
                  <a:gd name="T82" fmla="*/ 507 w 2028"/>
                  <a:gd name="T83" fmla="*/ 954 h 1858"/>
                  <a:gd name="T84" fmla="*/ 434 w 2028"/>
                  <a:gd name="T85" fmla="*/ 917 h 1858"/>
                  <a:gd name="T86" fmla="*/ 416 w 2028"/>
                  <a:gd name="T87" fmla="*/ 886 h 1858"/>
                  <a:gd name="T88" fmla="*/ 392 w 2028"/>
                  <a:gd name="T89" fmla="*/ 899 h 1858"/>
                  <a:gd name="T90" fmla="*/ 326 w 2028"/>
                  <a:gd name="T91" fmla="*/ 855 h 1858"/>
                  <a:gd name="T92" fmla="*/ 289 w 2028"/>
                  <a:gd name="T93" fmla="*/ 794 h 1858"/>
                  <a:gd name="T94" fmla="*/ 211 w 2028"/>
                  <a:gd name="T95" fmla="*/ 751 h 1858"/>
                  <a:gd name="T96" fmla="*/ 151 w 2028"/>
                  <a:gd name="T97" fmla="*/ 683 h 1858"/>
                  <a:gd name="T98" fmla="*/ 120 w 2028"/>
                  <a:gd name="T99" fmla="*/ 628 h 1858"/>
                  <a:gd name="T100" fmla="*/ 78 w 2028"/>
                  <a:gd name="T101" fmla="*/ 622 h 1858"/>
                  <a:gd name="T102" fmla="*/ 12 w 2028"/>
                  <a:gd name="T103" fmla="*/ 591 h 1858"/>
                  <a:gd name="T104" fmla="*/ 302 w 2028"/>
                  <a:gd name="T105" fmla="*/ 560 h 1858"/>
                  <a:gd name="T106" fmla="*/ 452 w 2028"/>
                  <a:gd name="T107" fmla="*/ 31 h 1858"/>
                  <a:gd name="T108" fmla="*/ 754 w 2028"/>
                  <a:gd name="T109" fmla="*/ 25 h 1858"/>
                  <a:gd name="T110" fmla="*/ 978 w 2028"/>
                  <a:gd name="T111" fmla="*/ 19 h 1858"/>
                  <a:gd name="T112" fmla="*/ 1165 w 2028"/>
                  <a:gd name="T113" fmla="*/ 19 h 1858"/>
                  <a:gd name="T114" fmla="*/ 1436 w 2028"/>
                  <a:gd name="T115" fmla="*/ 13 h 1858"/>
                  <a:gd name="T116" fmla="*/ 1630 w 2028"/>
                  <a:gd name="T117" fmla="*/ 6 h 1858"/>
                  <a:gd name="T118" fmla="*/ 1889 w 2028"/>
                  <a:gd name="T119" fmla="*/ 6 h 1858"/>
                  <a:gd name="T120" fmla="*/ 2010 w 2028"/>
                  <a:gd name="T121" fmla="*/ 37 h 1858"/>
                  <a:gd name="T122" fmla="*/ 2022 w 2028"/>
                  <a:gd name="T123" fmla="*/ 499 h 1858"/>
                  <a:gd name="T124" fmla="*/ 2028 w 2028"/>
                  <a:gd name="T125" fmla="*/ 757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28"/>
                  <a:gd name="T190" fmla="*/ 0 h 1858"/>
                  <a:gd name="T191" fmla="*/ 2028 w 2028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28" h="1858">
                    <a:moveTo>
                      <a:pt x="2016" y="942"/>
                    </a:moveTo>
                    <a:lnTo>
                      <a:pt x="2016" y="948"/>
                    </a:lnTo>
                    <a:lnTo>
                      <a:pt x="2016" y="960"/>
                    </a:lnTo>
                    <a:lnTo>
                      <a:pt x="2016" y="972"/>
                    </a:lnTo>
                    <a:lnTo>
                      <a:pt x="2016" y="978"/>
                    </a:lnTo>
                    <a:lnTo>
                      <a:pt x="2016" y="985"/>
                    </a:lnTo>
                    <a:lnTo>
                      <a:pt x="2016" y="1015"/>
                    </a:lnTo>
                    <a:lnTo>
                      <a:pt x="2016" y="1040"/>
                    </a:lnTo>
                    <a:lnTo>
                      <a:pt x="2016" y="1046"/>
                    </a:lnTo>
                    <a:lnTo>
                      <a:pt x="2010" y="1058"/>
                    </a:lnTo>
                    <a:lnTo>
                      <a:pt x="2010" y="1065"/>
                    </a:lnTo>
                    <a:lnTo>
                      <a:pt x="2010" y="1071"/>
                    </a:lnTo>
                    <a:lnTo>
                      <a:pt x="2010" y="1077"/>
                    </a:lnTo>
                    <a:lnTo>
                      <a:pt x="2010" y="1083"/>
                    </a:lnTo>
                    <a:lnTo>
                      <a:pt x="2010" y="1089"/>
                    </a:lnTo>
                    <a:lnTo>
                      <a:pt x="2010" y="1095"/>
                    </a:lnTo>
                    <a:lnTo>
                      <a:pt x="2010" y="1108"/>
                    </a:lnTo>
                    <a:lnTo>
                      <a:pt x="2010" y="1120"/>
                    </a:lnTo>
                    <a:lnTo>
                      <a:pt x="2010" y="1126"/>
                    </a:lnTo>
                    <a:lnTo>
                      <a:pt x="2010" y="1138"/>
                    </a:lnTo>
                    <a:lnTo>
                      <a:pt x="2010" y="1151"/>
                    </a:lnTo>
                    <a:lnTo>
                      <a:pt x="2010" y="1163"/>
                    </a:lnTo>
                    <a:lnTo>
                      <a:pt x="2010" y="1169"/>
                    </a:lnTo>
                    <a:lnTo>
                      <a:pt x="2010" y="1175"/>
                    </a:lnTo>
                    <a:lnTo>
                      <a:pt x="2004" y="1194"/>
                    </a:lnTo>
                    <a:lnTo>
                      <a:pt x="2004" y="1200"/>
                    </a:lnTo>
                    <a:lnTo>
                      <a:pt x="2004" y="1218"/>
                    </a:lnTo>
                    <a:lnTo>
                      <a:pt x="2004" y="1231"/>
                    </a:lnTo>
                    <a:lnTo>
                      <a:pt x="2004" y="1237"/>
                    </a:lnTo>
                    <a:lnTo>
                      <a:pt x="2004" y="1249"/>
                    </a:lnTo>
                    <a:lnTo>
                      <a:pt x="2004" y="1262"/>
                    </a:lnTo>
                    <a:lnTo>
                      <a:pt x="2004" y="1268"/>
                    </a:lnTo>
                    <a:lnTo>
                      <a:pt x="2004" y="1274"/>
                    </a:lnTo>
                    <a:lnTo>
                      <a:pt x="2004" y="1298"/>
                    </a:lnTo>
                    <a:lnTo>
                      <a:pt x="2004" y="1305"/>
                    </a:lnTo>
                    <a:lnTo>
                      <a:pt x="2004" y="1317"/>
                    </a:lnTo>
                    <a:lnTo>
                      <a:pt x="1998" y="1348"/>
                    </a:lnTo>
                    <a:lnTo>
                      <a:pt x="1998" y="1354"/>
                    </a:lnTo>
                    <a:lnTo>
                      <a:pt x="1998" y="1366"/>
                    </a:lnTo>
                    <a:lnTo>
                      <a:pt x="1998" y="1378"/>
                    </a:lnTo>
                    <a:lnTo>
                      <a:pt x="1998" y="1391"/>
                    </a:lnTo>
                    <a:lnTo>
                      <a:pt x="1998" y="1403"/>
                    </a:lnTo>
                    <a:lnTo>
                      <a:pt x="1998" y="1428"/>
                    </a:lnTo>
                    <a:lnTo>
                      <a:pt x="1998" y="1458"/>
                    </a:lnTo>
                    <a:lnTo>
                      <a:pt x="1998" y="1465"/>
                    </a:lnTo>
                    <a:lnTo>
                      <a:pt x="1992" y="1477"/>
                    </a:lnTo>
                    <a:lnTo>
                      <a:pt x="1992" y="1483"/>
                    </a:lnTo>
                    <a:lnTo>
                      <a:pt x="1992" y="1495"/>
                    </a:lnTo>
                    <a:lnTo>
                      <a:pt x="1992" y="1520"/>
                    </a:lnTo>
                    <a:lnTo>
                      <a:pt x="1992" y="1526"/>
                    </a:lnTo>
                    <a:lnTo>
                      <a:pt x="1992" y="1545"/>
                    </a:lnTo>
                    <a:lnTo>
                      <a:pt x="1992" y="1557"/>
                    </a:lnTo>
                    <a:lnTo>
                      <a:pt x="1992" y="1581"/>
                    </a:lnTo>
                    <a:lnTo>
                      <a:pt x="1992" y="1588"/>
                    </a:lnTo>
                    <a:lnTo>
                      <a:pt x="1992" y="1594"/>
                    </a:lnTo>
                    <a:lnTo>
                      <a:pt x="1992" y="1600"/>
                    </a:lnTo>
                    <a:lnTo>
                      <a:pt x="1986" y="1600"/>
                    </a:lnTo>
                    <a:lnTo>
                      <a:pt x="1986" y="1649"/>
                    </a:lnTo>
                    <a:lnTo>
                      <a:pt x="1986" y="1704"/>
                    </a:lnTo>
                    <a:lnTo>
                      <a:pt x="1986" y="1717"/>
                    </a:lnTo>
                    <a:lnTo>
                      <a:pt x="1986" y="1729"/>
                    </a:lnTo>
                    <a:lnTo>
                      <a:pt x="1986" y="1735"/>
                    </a:lnTo>
                    <a:lnTo>
                      <a:pt x="1986" y="1748"/>
                    </a:lnTo>
                    <a:lnTo>
                      <a:pt x="1980" y="1784"/>
                    </a:lnTo>
                    <a:lnTo>
                      <a:pt x="1980" y="1803"/>
                    </a:lnTo>
                    <a:lnTo>
                      <a:pt x="1974" y="1803"/>
                    </a:lnTo>
                    <a:lnTo>
                      <a:pt x="1980" y="1803"/>
                    </a:lnTo>
                    <a:lnTo>
                      <a:pt x="1980" y="1797"/>
                    </a:lnTo>
                    <a:lnTo>
                      <a:pt x="1974" y="1797"/>
                    </a:lnTo>
                    <a:lnTo>
                      <a:pt x="1974" y="1791"/>
                    </a:lnTo>
                    <a:lnTo>
                      <a:pt x="1968" y="1791"/>
                    </a:lnTo>
                    <a:lnTo>
                      <a:pt x="1962" y="1784"/>
                    </a:lnTo>
                    <a:lnTo>
                      <a:pt x="1956" y="1784"/>
                    </a:lnTo>
                    <a:lnTo>
                      <a:pt x="1950" y="1784"/>
                    </a:lnTo>
                    <a:lnTo>
                      <a:pt x="1944" y="1784"/>
                    </a:lnTo>
                    <a:lnTo>
                      <a:pt x="1938" y="1784"/>
                    </a:lnTo>
                    <a:lnTo>
                      <a:pt x="1931" y="1784"/>
                    </a:lnTo>
                    <a:lnTo>
                      <a:pt x="1931" y="1791"/>
                    </a:lnTo>
                    <a:lnTo>
                      <a:pt x="1925" y="1791"/>
                    </a:lnTo>
                    <a:lnTo>
                      <a:pt x="1925" y="1784"/>
                    </a:lnTo>
                    <a:lnTo>
                      <a:pt x="1925" y="1791"/>
                    </a:lnTo>
                    <a:lnTo>
                      <a:pt x="1919" y="1791"/>
                    </a:lnTo>
                    <a:lnTo>
                      <a:pt x="1919" y="1784"/>
                    </a:lnTo>
                    <a:lnTo>
                      <a:pt x="1913" y="1784"/>
                    </a:lnTo>
                    <a:lnTo>
                      <a:pt x="1907" y="1784"/>
                    </a:lnTo>
                    <a:lnTo>
                      <a:pt x="1901" y="1784"/>
                    </a:lnTo>
                    <a:lnTo>
                      <a:pt x="1895" y="1784"/>
                    </a:lnTo>
                    <a:lnTo>
                      <a:pt x="1895" y="1791"/>
                    </a:lnTo>
                    <a:lnTo>
                      <a:pt x="1889" y="1791"/>
                    </a:lnTo>
                    <a:lnTo>
                      <a:pt x="1883" y="1791"/>
                    </a:lnTo>
                    <a:lnTo>
                      <a:pt x="1883" y="1784"/>
                    </a:lnTo>
                    <a:lnTo>
                      <a:pt x="1877" y="1784"/>
                    </a:lnTo>
                    <a:lnTo>
                      <a:pt x="1871" y="1784"/>
                    </a:lnTo>
                    <a:lnTo>
                      <a:pt x="1865" y="1784"/>
                    </a:lnTo>
                    <a:lnTo>
                      <a:pt x="1859" y="1784"/>
                    </a:lnTo>
                    <a:lnTo>
                      <a:pt x="1853" y="1784"/>
                    </a:lnTo>
                    <a:lnTo>
                      <a:pt x="1853" y="1791"/>
                    </a:lnTo>
                    <a:lnTo>
                      <a:pt x="1847" y="1797"/>
                    </a:lnTo>
                    <a:lnTo>
                      <a:pt x="1847" y="1803"/>
                    </a:lnTo>
                    <a:lnTo>
                      <a:pt x="1847" y="1809"/>
                    </a:lnTo>
                    <a:lnTo>
                      <a:pt x="1841" y="1809"/>
                    </a:lnTo>
                    <a:lnTo>
                      <a:pt x="1847" y="1815"/>
                    </a:lnTo>
                    <a:lnTo>
                      <a:pt x="1841" y="1815"/>
                    </a:lnTo>
                    <a:lnTo>
                      <a:pt x="1841" y="1821"/>
                    </a:lnTo>
                    <a:lnTo>
                      <a:pt x="1835" y="1821"/>
                    </a:lnTo>
                    <a:lnTo>
                      <a:pt x="1835" y="1828"/>
                    </a:lnTo>
                    <a:lnTo>
                      <a:pt x="1841" y="1828"/>
                    </a:lnTo>
                    <a:lnTo>
                      <a:pt x="1835" y="1828"/>
                    </a:lnTo>
                    <a:lnTo>
                      <a:pt x="1835" y="1834"/>
                    </a:lnTo>
                    <a:lnTo>
                      <a:pt x="1835" y="1840"/>
                    </a:lnTo>
                    <a:lnTo>
                      <a:pt x="1829" y="1840"/>
                    </a:lnTo>
                    <a:lnTo>
                      <a:pt x="1829" y="1834"/>
                    </a:lnTo>
                    <a:lnTo>
                      <a:pt x="1823" y="1834"/>
                    </a:lnTo>
                    <a:lnTo>
                      <a:pt x="1823" y="1840"/>
                    </a:lnTo>
                    <a:lnTo>
                      <a:pt x="1817" y="1840"/>
                    </a:lnTo>
                    <a:lnTo>
                      <a:pt x="1817" y="1846"/>
                    </a:lnTo>
                    <a:lnTo>
                      <a:pt x="1811" y="1840"/>
                    </a:lnTo>
                    <a:lnTo>
                      <a:pt x="1805" y="1840"/>
                    </a:lnTo>
                    <a:lnTo>
                      <a:pt x="1799" y="1846"/>
                    </a:lnTo>
                    <a:lnTo>
                      <a:pt x="1793" y="1846"/>
                    </a:lnTo>
                    <a:lnTo>
                      <a:pt x="1793" y="1852"/>
                    </a:lnTo>
                    <a:lnTo>
                      <a:pt x="1787" y="1852"/>
                    </a:lnTo>
                    <a:lnTo>
                      <a:pt x="1781" y="1852"/>
                    </a:lnTo>
                    <a:lnTo>
                      <a:pt x="1775" y="1852"/>
                    </a:lnTo>
                    <a:lnTo>
                      <a:pt x="1775" y="1846"/>
                    </a:lnTo>
                    <a:lnTo>
                      <a:pt x="1768" y="1846"/>
                    </a:lnTo>
                    <a:lnTo>
                      <a:pt x="1768" y="1840"/>
                    </a:lnTo>
                    <a:lnTo>
                      <a:pt x="1762" y="1840"/>
                    </a:lnTo>
                    <a:lnTo>
                      <a:pt x="1756" y="1840"/>
                    </a:lnTo>
                    <a:lnTo>
                      <a:pt x="1756" y="1846"/>
                    </a:lnTo>
                    <a:lnTo>
                      <a:pt x="1750" y="1846"/>
                    </a:lnTo>
                    <a:lnTo>
                      <a:pt x="1744" y="1846"/>
                    </a:lnTo>
                    <a:lnTo>
                      <a:pt x="1744" y="1852"/>
                    </a:lnTo>
                    <a:lnTo>
                      <a:pt x="1738" y="1858"/>
                    </a:lnTo>
                    <a:lnTo>
                      <a:pt x="1738" y="1834"/>
                    </a:lnTo>
                    <a:lnTo>
                      <a:pt x="1738" y="1791"/>
                    </a:lnTo>
                    <a:lnTo>
                      <a:pt x="1738" y="1784"/>
                    </a:lnTo>
                    <a:lnTo>
                      <a:pt x="1738" y="1778"/>
                    </a:lnTo>
                    <a:lnTo>
                      <a:pt x="1738" y="1772"/>
                    </a:lnTo>
                    <a:lnTo>
                      <a:pt x="1738" y="1766"/>
                    </a:lnTo>
                    <a:lnTo>
                      <a:pt x="1732" y="1711"/>
                    </a:lnTo>
                    <a:lnTo>
                      <a:pt x="1732" y="1704"/>
                    </a:lnTo>
                    <a:lnTo>
                      <a:pt x="1732" y="1680"/>
                    </a:lnTo>
                    <a:lnTo>
                      <a:pt x="1732" y="1674"/>
                    </a:lnTo>
                    <a:lnTo>
                      <a:pt x="1732" y="1668"/>
                    </a:lnTo>
                    <a:lnTo>
                      <a:pt x="1732" y="1674"/>
                    </a:lnTo>
                    <a:lnTo>
                      <a:pt x="1726" y="1674"/>
                    </a:lnTo>
                    <a:lnTo>
                      <a:pt x="1726" y="1680"/>
                    </a:lnTo>
                    <a:lnTo>
                      <a:pt x="1726" y="1674"/>
                    </a:lnTo>
                    <a:lnTo>
                      <a:pt x="1726" y="1668"/>
                    </a:lnTo>
                    <a:lnTo>
                      <a:pt x="1720" y="1668"/>
                    </a:lnTo>
                    <a:lnTo>
                      <a:pt x="1714" y="1668"/>
                    </a:lnTo>
                    <a:lnTo>
                      <a:pt x="1714" y="1661"/>
                    </a:lnTo>
                    <a:lnTo>
                      <a:pt x="1708" y="1661"/>
                    </a:lnTo>
                    <a:lnTo>
                      <a:pt x="1708" y="1668"/>
                    </a:lnTo>
                    <a:lnTo>
                      <a:pt x="1702" y="1668"/>
                    </a:lnTo>
                    <a:lnTo>
                      <a:pt x="1696" y="1674"/>
                    </a:lnTo>
                    <a:lnTo>
                      <a:pt x="1690" y="1674"/>
                    </a:lnTo>
                    <a:lnTo>
                      <a:pt x="1690" y="1680"/>
                    </a:lnTo>
                    <a:lnTo>
                      <a:pt x="1696" y="1680"/>
                    </a:lnTo>
                    <a:lnTo>
                      <a:pt x="1690" y="1680"/>
                    </a:lnTo>
                    <a:lnTo>
                      <a:pt x="1690" y="1686"/>
                    </a:lnTo>
                    <a:lnTo>
                      <a:pt x="1696" y="1686"/>
                    </a:lnTo>
                    <a:lnTo>
                      <a:pt x="1690" y="1686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78" y="1680"/>
                    </a:lnTo>
                    <a:lnTo>
                      <a:pt x="1678" y="1686"/>
                    </a:lnTo>
                    <a:lnTo>
                      <a:pt x="1672" y="1686"/>
                    </a:lnTo>
                    <a:lnTo>
                      <a:pt x="1672" y="1692"/>
                    </a:lnTo>
                    <a:lnTo>
                      <a:pt x="1666" y="1692"/>
                    </a:lnTo>
                    <a:lnTo>
                      <a:pt x="1666" y="1698"/>
                    </a:lnTo>
                    <a:lnTo>
                      <a:pt x="1660" y="1698"/>
                    </a:lnTo>
                    <a:lnTo>
                      <a:pt x="1660" y="1704"/>
                    </a:lnTo>
                    <a:lnTo>
                      <a:pt x="1660" y="1698"/>
                    </a:lnTo>
                    <a:lnTo>
                      <a:pt x="1654" y="1698"/>
                    </a:lnTo>
                    <a:lnTo>
                      <a:pt x="1654" y="1692"/>
                    </a:lnTo>
                    <a:lnTo>
                      <a:pt x="1648" y="1692"/>
                    </a:lnTo>
                    <a:lnTo>
                      <a:pt x="1654" y="1698"/>
                    </a:lnTo>
                    <a:lnTo>
                      <a:pt x="1654" y="1704"/>
                    </a:lnTo>
                    <a:lnTo>
                      <a:pt x="1654" y="1698"/>
                    </a:lnTo>
                    <a:lnTo>
                      <a:pt x="1648" y="1698"/>
                    </a:lnTo>
                    <a:lnTo>
                      <a:pt x="1648" y="1704"/>
                    </a:lnTo>
                    <a:lnTo>
                      <a:pt x="1642" y="1704"/>
                    </a:lnTo>
                    <a:lnTo>
                      <a:pt x="1642" y="1698"/>
                    </a:lnTo>
                    <a:lnTo>
                      <a:pt x="1636" y="1698"/>
                    </a:lnTo>
                    <a:lnTo>
                      <a:pt x="1636" y="1704"/>
                    </a:lnTo>
                    <a:lnTo>
                      <a:pt x="1630" y="1704"/>
                    </a:lnTo>
                    <a:lnTo>
                      <a:pt x="1630" y="1698"/>
                    </a:lnTo>
                    <a:lnTo>
                      <a:pt x="1624" y="1698"/>
                    </a:lnTo>
                    <a:lnTo>
                      <a:pt x="1618" y="1698"/>
                    </a:lnTo>
                    <a:lnTo>
                      <a:pt x="1612" y="1698"/>
                    </a:lnTo>
                    <a:lnTo>
                      <a:pt x="1612" y="1704"/>
                    </a:lnTo>
                    <a:lnTo>
                      <a:pt x="1612" y="1711"/>
                    </a:lnTo>
                    <a:lnTo>
                      <a:pt x="1612" y="1717"/>
                    </a:lnTo>
                    <a:lnTo>
                      <a:pt x="1612" y="1723"/>
                    </a:lnTo>
                    <a:lnTo>
                      <a:pt x="1605" y="1723"/>
                    </a:lnTo>
                    <a:lnTo>
                      <a:pt x="1605" y="1729"/>
                    </a:lnTo>
                    <a:lnTo>
                      <a:pt x="1605" y="1735"/>
                    </a:lnTo>
                    <a:lnTo>
                      <a:pt x="1599" y="1735"/>
                    </a:lnTo>
                    <a:lnTo>
                      <a:pt x="1593" y="1735"/>
                    </a:lnTo>
                    <a:lnTo>
                      <a:pt x="1593" y="1729"/>
                    </a:lnTo>
                    <a:lnTo>
                      <a:pt x="1587" y="1729"/>
                    </a:lnTo>
                    <a:lnTo>
                      <a:pt x="1587" y="1735"/>
                    </a:lnTo>
                    <a:lnTo>
                      <a:pt x="1581" y="1735"/>
                    </a:lnTo>
                    <a:lnTo>
                      <a:pt x="1581" y="1741"/>
                    </a:lnTo>
                    <a:lnTo>
                      <a:pt x="1575" y="1741"/>
                    </a:lnTo>
                    <a:lnTo>
                      <a:pt x="1575" y="1735"/>
                    </a:lnTo>
                    <a:lnTo>
                      <a:pt x="1569" y="1729"/>
                    </a:lnTo>
                    <a:lnTo>
                      <a:pt x="1569" y="1735"/>
                    </a:lnTo>
                    <a:lnTo>
                      <a:pt x="1563" y="1735"/>
                    </a:lnTo>
                    <a:lnTo>
                      <a:pt x="1557" y="1735"/>
                    </a:lnTo>
                    <a:lnTo>
                      <a:pt x="1557" y="1741"/>
                    </a:lnTo>
                    <a:lnTo>
                      <a:pt x="1557" y="1748"/>
                    </a:lnTo>
                    <a:lnTo>
                      <a:pt x="1557" y="1754"/>
                    </a:lnTo>
                    <a:lnTo>
                      <a:pt x="1551" y="1754"/>
                    </a:lnTo>
                    <a:lnTo>
                      <a:pt x="1551" y="1748"/>
                    </a:lnTo>
                    <a:lnTo>
                      <a:pt x="1545" y="1748"/>
                    </a:lnTo>
                    <a:lnTo>
                      <a:pt x="1539" y="1748"/>
                    </a:lnTo>
                    <a:lnTo>
                      <a:pt x="1533" y="1748"/>
                    </a:lnTo>
                    <a:lnTo>
                      <a:pt x="1527" y="1748"/>
                    </a:lnTo>
                    <a:lnTo>
                      <a:pt x="1527" y="1754"/>
                    </a:lnTo>
                    <a:lnTo>
                      <a:pt x="1521" y="1754"/>
                    </a:lnTo>
                    <a:lnTo>
                      <a:pt x="1521" y="1760"/>
                    </a:lnTo>
                    <a:lnTo>
                      <a:pt x="1515" y="1760"/>
                    </a:lnTo>
                    <a:lnTo>
                      <a:pt x="1521" y="1766"/>
                    </a:lnTo>
                    <a:lnTo>
                      <a:pt x="1515" y="1766"/>
                    </a:lnTo>
                    <a:lnTo>
                      <a:pt x="1515" y="1772"/>
                    </a:lnTo>
                    <a:lnTo>
                      <a:pt x="1515" y="1778"/>
                    </a:lnTo>
                    <a:lnTo>
                      <a:pt x="1509" y="1778"/>
                    </a:lnTo>
                    <a:lnTo>
                      <a:pt x="1509" y="1784"/>
                    </a:lnTo>
                    <a:lnTo>
                      <a:pt x="1503" y="1791"/>
                    </a:lnTo>
                    <a:lnTo>
                      <a:pt x="1497" y="1791"/>
                    </a:lnTo>
                    <a:lnTo>
                      <a:pt x="1497" y="1784"/>
                    </a:lnTo>
                    <a:lnTo>
                      <a:pt x="1491" y="1784"/>
                    </a:lnTo>
                    <a:lnTo>
                      <a:pt x="1491" y="1791"/>
                    </a:lnTo>
                    <a:lnTo>
                      <a:pt x="1485" y="1791"/>
                    </a:lnTo>
                    <a:lnTo>
                      <a:pt x="1479" y="1791"/>
                    </a:lnTo>
                    <a:lnTo>
                      <a:pt x="1479" y="1797"/>
                    </a:lnTo>
                    <a:lnTo>
                      <a:pt x="1473" y="1797"/>
                    </a:lnTo>
                    <a:lnTo>
                      <a:pt x="1473" y="1803"/>
                    </a:lnTo>
                    <a:lnTo>
                      <a:pt x="1467" y="1803"/>
                    </a:lnTo>
                    <a:lnTo>
                      <a:pt x="1461" y="1803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49" y="1797"/>
                    </a:lnTo>
                    <a:lnTo>
                      <a:pt x="1449" y="1803"/>
                    </a:lnTo>
                    <a:lnTo>
                      <a:pt x="1443" y="1803"/>
                    </a:lnTo>
                    <a:lnTo>
                      <a:pt x="1436" y="1803"/>
                    </a:lnTo>
                    <a:lnTo>
                      <a:pt x="1436" y="1797"/>
                    </a:lnTo>
                    <a:lnTo>
                      <a:pt x="1430" y="1803"/>
                    </a:lnTo>
                    <a:lnTo>
                      <a:pt x="1430" y="1797"/>
                    </a:lnTo>
                    <a:lnTo>
                      <a:pt x="1430" y="1803"/>
                    </a:lnTo>
                    <a:lnTo>
                      <a:pt x="1424" y="1803"/>
                    </a:lnTo>
                    <a:lnTo>
                      <a:pt x="1418" y="1803"/>
                    </a:lnTo>
                    <a:lnTo>
                      <a:pt x="1412" y="1803"/>
                    </a:lnTo>
                    <a:lnTo>
                      <a:pt x="1412" y="1797"/>
                    </a:lnTo>
                    <a:lnTo>
                      <a:pt x="1406" y="1797"/>
                    </a:lnTo>
                    <a:lnTo>
                      <a:pt x="1406" y="1791"/>
                    </a:lnTo>
                    <a:lnTo>
                      <a:pt x="1412" y="1791"/>
                    </a:lnTo>
                    <a:lnTo>
                      <a:pt x="1412" y="1784"/>
                    </a:lnTo>
                    <a:lnTo>
                      <a:pt x="1406" y="1778"/>
                    </a:lnTo>
                    <a:lnTo>
                      <a:pt x="1400" y="1778"/>
                    </a:lnTo>
                    <a:lnTo>
                      <a:pt x="1400" y="1772"/>
                    </a:lnTo>
                    <a:lnTo>
                      <a:pt x="1394" y="1772"/>
                    </a:lnTo>
                    <a:lnTo>
                      <a:pt x="1394" y="1766"/>
                    </a:lnTo>
                    <a:lnTo>
                      <a:pt x="1388" y="1766"/>
                    </a:lnTo>
                    <a:lnTo>
                      <a:pt x="1382" y="1766"/>
                    </a:lnTo>
                    <a:lnTo>
                      <a:pt x="1388" y="1766"/>
                    </a:lnTo>
                    <a:lnTo>
                      <a:pt x="1388" y="1760"/>
                    </a:lnTo>
                    <a:lnTo>
                      <a:pt x="1394" y="1760"/>
                    </a:lnTo>
                    <a:lnTo>
                      <a:pt x="1388" y="1760"/>
                    </a:lnTo>
                    <a:lnTo>
                      <a:pt x="1388" y="1754"/>
                    </a:lnTo>
                    <a:lnTo>
                      <a:pt x="1388" y="1748"/>
                    </a:lnTo>
                    <a:lnTo>
                      <a:pt x="1382" y="1748"/>
                    </a:lnTo>
                    <a:lnTo>
                      <a:pt x="1382" y="1754"/>
                    </a:lnTo>
                    <a:lnTo>
                      <a:pt x="1382" y="1760"/>
                    </a:lnTo>
                    <a:lnTo>
                      <a:pt x="1376" y="1760"/>
                    </a:lnTo>
                    <a:lnTo>
                      <a:pt x="1376" y="1754"/>
                    </a:lnTo>
                    <a:lnTo>
                      <a:pt x="1370" y="1754"/>
                    </a:lnTo>
                    <a:lnTo>
                      <a:pt x="1370" y="1748"/>
                    </a:lnTo>
                    <a:lnTo>
                      <a:pt x="1364" y="1748"/>
                    </a:lnTo>
                    <a:lnTo>
                      <a:pt x="1358" y="1748"/>
                    </a:lnTo>
                    <a:lnTo>
                      <a:pt x="1358" y="1741"/>
                    </a:lnTo>
                    <a:lnTo>
                      <a:pt x="1352" y="1741"/>
                    </a:lnTo>
                    <a:lnTo>
                      <a:pt x="1352" y="1748"/>
                    </a:lnTo>
                    <a:lnTo>
                      <a:pt x="1346" y="1748"/>
                    </a:lnTo>
                    <a:lnTo>
                      <a:pt x="1346" y="1741"/>
                    </a:lnTo>
                    <a:lnTo>
                      <a:pt x="1340" y="1741"/>
                    </a:lnTo>
                    <a:lnTo>
                      <a:pt x="1340" y="1748"/>
                    </a:lnTo>
                    <a:lnTo>
                      <a:pt x="1340" y="1741"/>
                    </a:lnTo>
                    <a:lnTo>
                      <a:pt x="1340" y="1735"/>
                    </a:lnTo>
                    <a:lnTo>
                      <a:pt x="1334" y="1735"/>
                    </a:lnTo>
                    <a:lnTo>
                      <a:pt x="1328" y="1735"/>
                    </a:lnTo>
                    <a:lnTo>
                      <a:pt x="1322" y="1735"/>
                    </a:lnTo>
                    <a:lnTo>
                      <a:pt x="1328" y="1735"/>
                    </a:lnTo>
                    <a:lnTo>
                      <a:pt x="1328" y="1729"/>
                    </a:lnTo>
                    <a:lnTo>
                      <a:pt x="1334" y="1729"/>
                    </a:lnTo>
                    <a:lnTo>
                      <a:pt x="1334" y="1723"/>
                    </a:lnTo>
                    <a:lnTo>
                      <a:pt x="1328" y="1723"/>
                    </a:lnTo>
                    <a:lnTo>
                      <a:pt x="1328" y="1729"/>
                    </a:lnTo>
                    <a:lnTo>
                      <a:pt x="1322" y="1729"/>
                    </a:lnTo>
                    <a:lnTo>
                      <a:pt x="1322" y="1723"/>
                    </a:lnTo>
                    <a:lnTo>
                      <a:pt x="1328" y="1717"/>
                    </a:lnTo>
                    <a:lnTo>
                      <a:pt x="1322" y="1717"/>
                    </a:lnTo>
                    <a:lnTo>
                      <a:pt x="1322" y="1711"/>
                    </a:lnTo>
                    <a:lnTo>
                      <a:pt x="1316" y="1711"/>
                    </a:lnTo>
                    <a:lnTo>
                      <a:pt x="1310" y="1711"/>
                    </a:lnTo>
                    <a:lnTo>
                      <a:pt x="1310" y="1704"/>
                    </a:lnTo>
                    <a:lnTo>
                      <a:pt x="1304" y="1704"/>
                    </a:lnTo>
                    <a:lnTo>
                      <a:pt x="1304" y="1711"/>
                    </a:lnTo>
                    <a:lnTo>
                      <a:pt x="1310" y="1711"/>
                    </a:lnTo>
                    <a:lnTo>
                      <a:pt x="1310" y="1717"/>
                    </a:lnTo>
                    <a:lnTo>
                      <a:pt x="1310" y="1723"/>
                    </a:lnTo>
                    <a:lnTo>
                      <a:pt x="1310" y="1729"/>
                    </a:lnTo>
                    <a:lnTo>
                      <a:pt x="1304" y="1729"/>
                    </a:lnTo>
                    <a:lnTo>
                      <a:pt x="1304" y="1723"/>
                    </a:lnTo>
                    <a:lnTo>
                      <a:pt x="1304" y="1717"/>
                    </a:lnTo>
                    <a:lnTo>
                      <a:pt x="1298" y="1717"/>
                    </a:lnTo>
                    <a:lnTo>
                      <a:pt x="1292" y="1717"/>
                    </a:lnTo>
                    <a:lnTo>
                      <a:pt x="1292" y="1723"/>
                    </a:lnTo>
                    <a:lnTo>
                      <a:pt x="1286" y="1717"/>
                    </a:lnTo>
                    <a:lnTo>
                      <a:pt x="1286" y="1723"/>
                    </a:lnTo>
                    <a:lnTo>
                      <a:pt x="1280" y="1729"/>
                    </a:lnTo>
                    <a:lnTo>
                      <a:pt x="1273" y="1723"/>
                    </a:lnTo>
                    <a:lnTo>
                      <a:pt x="1280" y="1723"/>
                    </a:lnTo>
                    <a:lnTo>
                      <a:pt x="1280" y="1717"/>
                    </a:lnTo>
                    <a:lnTo>
                      <a:pt x="1280" y="1711"/>
                    </a:lnTo>
                    <a:lnTo>
                      <a:pt x="1273" y="1711"/>
                    </a:lnTo>
                    <a:lnTo>
                      <a:pt x="1267" y="1711"/>
                    </a:lnTo>
                    <a:lnTo>
                      <a:pt x="1261" y="1711"/>
                    </a:lnTo>
                    <a:lnTo>
                      <a:pt x="1261" y="1704"/>
                    </a:lnTo>
                    <a:lnTo>
                      <a:pt x="1255" y="1704"/>
                    </a:lnTo>
                    <a:lnTo>
                      <a:pt x="1255" y="1711"/>
                    </a:lnTo>
                    <a:lnTo>
                      <a:pt x="1255" y="1717"/>
                    </a:lnTo>
                    <a:lnTo>
                      <a:pt x="1255" y="1723"/>
                    </a:lnTo>
                    <a:lnTo>
                      <a:pt x="1255" y="1729"/>
                    </a:lnTo>
                    <a:lnTo>
                      <a:pt x="1249" y="1729"/>
                    </a:lnTo>
                    <a:lnTo>
                      <a:pt x="1243" y="1729"/>
                    </a:lnTo>
                    <a:lnTo>
                      <a:pt x="1237" y="1723"/>
                    </a:lnTo>
                    <a:lnTo>
                      <a:pt x="1225" y="1717"/>
                    </a:lnTo>
                    <a:lnTo>
                      <a:pt x="1219" y="1717"/>
                    </a:lnTo>
                    <a:lnTo>
                      <a:pt x="1213" y="1717"/>
                    </a:lnTo>
                    <a:lnTo>
                      <a:pt x="1183" y="1704"/>
                    </a:lnTo>
                    <a:lnTo>
                      <a:pt x="1177" y="1704"/>
                    </a:lnTo>
                    <a:lnTo>
                      <a:pt x="1141" y="1692"/>
                    </a:lnTo>
                    <a:lnTo>
                      <a:pt x="1098" y="1680"/>
                    </a:lnTo>
                    <a:lnTo>
                      <a:pt x="1086" y="1680"/>
                    </a:lnTo>
                    <a:lnTo>
                      <a:pt x="1056" y="1674"/>
                    </a:lnTo>
                    <a:lnTo>
                      <a:pt x="1050" y="1674"/>
                    </a:lnTo>
                    <a:lnTo>
                      <a:pt x="1044" y="1674"/>
                    </a:lnTo>
                    <a:lnTo>
                      <a:pt x="1038" y="1674"/>
                    </a:lnTo>
                    <a:lnTo>
                      <a:pt x="1032" y="1674"/>
                    </a:lnTo>
                    <a:lnTo>
                      <a:pt x="1026" y="1668"/>
                    </a:lnTo>
                    <a:lnTo>
                      <a:pt x="1014" y="1668"/>
                    </a:lnTo>
                    <a:lnTo>
                      <a:pt x="996" y="1668"/>
                    </a:lnTo>
                    <a:lnTo>
                      <a:pt x="966" y="1661"/>
                    </a:lnTo>
                    <a:lnTo>
                      <a:pt x="947" y="1661"/>
                    </a:lnTo>
                    <a:lnTo>
                      <a:pt x="941" y="1661"/>
                    </a:lnTo>
                    <a:lnTo>
                      <a:pt x="923" y="1661"/>
                    </a:lnTo>
                    <a:lnTo>
                      <a:pt x="917" y="1655"/>
                    </a:lnTo>
                    <a:lnTo>
                      <a:pt x="911" y="1655"/>
                    </a:lnTo>
                    <a:lnTo>
                      <a:pt x="899" y="1655"/>
                    </a:lnTo>
                    <a:lnTo>
                      <a:pt x="893" y="1655"/>
                    </a:lnTo>
                    <a:lnTo>
                      <a:pt x="893" y="1649"/>
                    </a:lnTo>
                    <a:lnTo>
                      <a:pt x="893" y="1643"/>
                    </a:lnTo>
                    <a:lnTo>
                      <a:pt x="899" y="1643"/>
                    </a:lnTo>
                    <a:lnTo>
                      <a:pt x="899" y="1637"/>
                    </a:lnTo>
                    <a:lnTo>
                      <a:pt x="905" y="1637"/>
                    </a:lnTo>
                    <a:lnTo>
                      <a:pt x="905" y="1631"/>
                    </a:lnTo>
                    <a:lnTo>
                      <a:pt x="911" y="1631"/>
                    </a:lnTo>
                    <a:lnTo>
                      <a:pt x="911" y="1625"/>
                    </a:lnTo>
                    <a:lnTo>
                      <a:pt x="905" y="1625"/>
                    </a:lnTo>
                    <a:lnTo>
                      <a:pt x="899" y="1625"/>
                    </a:lnTo>
                    <a:lnTo>
                      <a:pt x="899" y="1631"/>
                    </a:lnTo>
                    <a:lnTo>
                      <a:pt x="893" y="1631"/>
                    </a:lnTo>
                    <a:lnTo>
                      <a:pt x="893" y="1637"/>
                    </a:lnTo>
                    <a:lnTo>
                      <a:pt x="887" y="1637"/>
                    </a:lnTo>
                    <a:lnTo>
                      <a:pt x="881" y="1637"/>
                    </a:lnTo>
                    <a:lnTo>
                      <a:pt x="881" y="1631"/>
                    </a:lnTo>
                    <a:lnTo>
                      <a:pt x="881" y="1625"/>
                    </a:lnTo>
                    <a:lnTo>
                      <a:pt x="881" y="1618"/>
                    </a:lnTo>
                    <a:lnTo>
                      <a:pt x="881" y="1612"/>
                    </a:lnTo>
                    <a:lnTo>
                      <a:pt x="887" y="1606"/>
                    </a:lnTo>
                    <a:lnTo>
                      <a:pt x="893" y="1606"/>
                    </a:lnTo>
                    <a:lnTo>
                      <a:pt x="893" y="1612"/>
                    </a:lnTo>
                    <a:lnTo>
                      <a:pt x="899" y="1612"/>
                    </a:lnTo>
                    <a:lnTo>
                      <a:pt x="905" y="1612"/>
                    </a:lnTo>
                    <a:lnTo>
                      <a:pt x="905" y="1606"/>
                    </a:lnTo>
                    <a:lnTo>
                      <a:pt x="905" y="1600"/>
                    </a:lnTo>
                    <a:lnTo>
                      <a:pt x="905" y="1594"/>
                    </a:lnTo>
                    <a:lnTo>
                      <a:pt x="899" y="1594"/>
                    </a:lnTo>
                    <a:lnTo>
                      <a:pt x="899" y="1588"/>
                    </a:lnTo>
                    <a:lnTo>
                      <a:pt x="893" y="1588"/>
                    </a:lnTo>
                    <a:lnTo>
                      <a:pt x="887" y="1588"/>
                    </a:lnTo>
                    <a:lnTo>
                      <a:pt x="887" y="1581"/>
                    </a:lnTo>
                    <a:lnTo>
                      <a:pt x="893" y="1581"/>
                    </a:lnTo>
                    <a:lnTo>
                      <a:pt x="899" y="1581"/>
                    </a:lnTo>
                    <a:lnTo>
                      <a:pt x="899" y="1575"/>
                    </a:lnTo>
                    <a:lnTo>
                      <a:pt x="905" y="1575"/>
                    </a:lnTo>
                    <a:lnTo>
                      <a:pt x="911" y="1575"/>
                    </a:lnTo>
                    <a:lnTo>
                      <a:pt x="911" y="1569"/>
                    </a:lnTo>
                    <a:lnTo>
                      <a:pt x="911" y="1563"/>
                    </a:lnTo>
                    <a:lnTo>
                      <a:pt x="905" y="1563"/>
                    </a:lnTo>
                    <a:lnTo>
                      <a:pt x="905" y="1557"/>
                    </a:lnTo>
                    <a:lnTo>
                      <a:pt x="899" y="1557"/>
                    </a:lnTo>
                    <a:lnTo>
                      <a:pt x="893" y="1557"/>
                    </a:lnTo>
                    <a:lnTo>
                      <a:pt x="893" y="1551"/>
                    </a:lnTo>
                    <a:lnTo>
                      <a:pt x="887" y="1551"/>
                    </a:lnTo>
                    <a:lnTo>
                      <a:pt x="887" y="1545"/>
                    </a:lnTo>
                    <a:lnTo>
                      <a:pt x="887" y="1538"/>
                    </a:lnTo>
                    <a:lnTo>
                      <a:pt x="881" y="1538"/>
                    </a:lnTo>
                    <a:lnTo>
                      <a:pt x="881" y="1532"/>
                    </a:lnTo>
                    <a:lnTo>
                      <a:pt x="881" y="1526"/>
                    </a:lnTo>
                    <a:lnTo>
                      <a:pt x="881" y="1520"/>
                    </a:lnTo>
                    <a:lnTo>
                      <a:pt x="887" y="1520"/>
                    </a:lnTo>
                    <a:lnTo>
                      <a:pt x="887" y="1514"/>
                    </a:lnTo>
                    <a:lnTo>
                      <a:pt x="893" y="1514"/>
                    </a:lnTo>
                    <a:lnTo>
                      <a:pt x="893" y="1508"/>
                    </a:lnTo>
                    <a:lnTo>
                      <a:pt x="899" y="1508"/>
                    </a:lnTo>
                    <a:lnTo>
                      <a:pt x="905" y="1508"/>
                    </a:lnTo>
                    <a:lnTo>
                      <a:pt x="905" y="1501"/>
                    </a:lnTo>
                    <a:lnTo>
                      <a:pt x="899" y="1501"/>
                    </a:lnTo>
                    <a:lnTo>
                      <a:pt x="899" y="1495"/>
                    </a:lnTo>
                    <a:lnTo>
                      <a:pt x="893" y="1495"/>
                    </a:lnTo>
                    <a:lnTo>
                      <a:pt x="887" y="1501"/>
                    </a:lnTo>
                    <a:lnTo>
                      <a:pt x="887" y="1495"/>
                    </a:lnTo>
                    <a:lnTo>
                      <a:pt x="881" y="1495"/>
                    </a:lnTo>
                    <a:lnTo>
                      <a:pt x="887" y="1489"/>
                    </a:lnTo>
                    <a:lnTo>
                      <a:pt x="887" y="1483"/>
                    </a:lnTo>
                    <a:lnTo>
                      <a:pt x="893" y="1483"/>
                    </a:lnTo>
                    <a:lnTo>
                      <a:pt x="893" y="1477"/>
                    </a:lnTo>
                    <a:lnTo>
                      <a:pt x="893" y="1483"/>
                    </a:lnTo>
                    <a:lnTo>
                      <a:pt x="899" y="1483"/>
                    </a:lnTo>
                    <a:lnTo>
                      <a:pt x="905" y="1483"/>
                    </a:lnTo>
                    <a:lnTo>
                      <a:pt x="905" y="1489"/>
                    </a:lnTo>
                    <a:lnTo>
                      <a:pt x="905" y="1483"/>
                    </a:lnTo>
                    <a:lnTo>
                      <a:pt x="911" y="1483"/>
                    </a:lnTo>
                    <a:lnTo>
                      <a:pt x="911" y="1477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05" y="1465"/>
                    </a:lnTo>
                    <a:lnTo>
                      <a:pt x="899" y="1465"/>
                    </a:lnTo>
                    <a:lnTo>
                      <a:pt x="893" y="1465"/>
                    </a:lnTo>
                    <a:lnTo>
                      <a:pt x="893" y="1458"/>
                    </a:lnTo>
                    <a:lnTo>
                      <a:pt x="899" y="1458"/>
                    </a:lnTo>
                    <a:lnTo>
                      <a:pt x="899" y="1452"/>
                    </a:lnTo>
                    <a:lnTo>
                      <a:pt x="899" y="1446"/>
                    </a:lnTo>
                    <a:lnTo>
                      <a:pt x="899" y="1440"/>
                    </a:lnTo>
                    <a:lnTo>
                      <a:pt x="905" y="1440"/>
                    </a:lnTo>
                    <a:lnTo>
                      <a:pt x="911" y="1440"/>
                    </a:lnTo>
                    <a:lnTo>
                      <a:pt x="917" y="1440"/>
                    </a:lnTo>
                    <a:lnTo>
                      <a:pt x="923" y="1434"/>
                    </a:lnTo>
                    <a:lnTo>
                      <a:pt x="923" y="1428"/>
                    </a:lnTo>
                    <a:lnTo>
                      <a:pt x="923" y="1421"/>
                    </a:lnTo>
                    <a:lnTo>
                      <a:pt x="923" y="1415"/>
                    </a:lnTo>
                    <a:lnTo>
                      <a:pt x="929" y="1415"/>
                    </a:lnTo>
                    <a:lnTo>
                      <a:pt x="929" y="1409"/>
                    </a:lnTo>
                    <a:lnTo>
                      <a:pt x="935" y="1409"/>
                    </a:lnTo>
                    <a:lnTo>
                      <a:pt x="941" y="1409"/>
                    </a:lnTo>
                    <a:lnTo>
                      <a:pt x="947" y="1409"/>
                    </a:lnTo>
                    <a:lnTo>
                      <a:pt x="947" y="1403"/>
                    </a:lnTo>
                    <a:lnTo>
                      <a:pt x="941" y="1403"/>
                    </a:lnTo>
                    <a:lnTo>
                      <a:pt x="935" y="1397"/>
                    </a:lnTo>
                    <a:lnTo>
                      <a:pt x="929" y="1397"/>
                    </a:lnTo>
                    <a:lnTo>
                      <a:pt x="929" y="1391"/>
                    </a:lnTo>
                    <a:lnTo>
                      <a:pt x="929" y="1385"/>
                    </a:lnTo>
                    <a:lnTo>
                      <a:pt x="923" y="1391"/>
                    </a:lnTo>
                    <a:lnTo>
                      <a:pt x="923" y="1397"/>
                    </a:lnTo>
                    <a:lnTo>
                      <a:pt x="917" y="1397"/>
                    </a:lnTo>
                    <a:lnTo>
                      <a:pt x="917" y="1391"/>
                    </a:lnTo>
                    <a:lnTo>
                      <a:pt x="917" y="1385"/>
                    </a:lnTo>
                    <a:lnTo>
                      <a:pt x="923" y="1385"/>
                    </a:lnTo>
                    <a:lnTo>
                      <a:pt x="929" y="1378"/>
                    </a:lnTo>
                    <a:lnTo>
                      <a:pt x="929" y="1372"/>
                    </a:lnTo>
                    <a:lnTo>
                      <a:pt x="935" y="1372"/>
                    </a:lnTo>
                    <a:lnTo>
                      <a:pt x="941" y="1372"/>
                    </a:lnTo>
                    <a:lnTo>
                      <a:pt x="941" y="1378"/>
                    </a:lnTo>
                    <a:lnTo>
                      <a:pt x="947" y="1378"/>
                    </a:lnTo>
                    <a:lnTo>
                      <a:pt x="947" y="1385"/>
                    </a:lnTo>
                    <a:lnTo>
                      <a:pt x="954" y="1385"/>
                    </a:lnTo>
                    <a:lnTo>
                      <a:pt x="960" y="1378"/>
                    </a:lnTo>
                    <a:lnTo>
                      <a:pt x="954" y="1378"/>
                    </a:lnTo>
                    <a:lnTo>
                      <a:pt x="954" y="1372"/>
                    </a:lnTo>
                    <a:lnTo>
                      <a:pt x="947" y="1372"/>
                    </a:lnTo>
                    <a:lnTo>
                      <a:pt x="941" y="1372"/>
                    </a:lnTo>
                    <a:lnTo>
                      <a:pt x="941" y="1366"/>
                    </a:lnTo>
                    <a:lnTo>
                      <a:pt x="935" y="1366"/>
                    </a:lnTo>
                    <a:lnTo>
                      <a:pt x="929" y="1354"/>
                    </a:lnTo>
                    <a:lnTo>
                      <a:pt x="929" y="1348"/>
                    </a:lnTo>
                    <a:lnTo>
                      <a:pt x="935" y="1348"/>
                    </a:lnTo>
                    <a:lnTo>
                      <a:pt x="941" y="1348"/>
                    </a:lnTo>
                    <a:lnTo>
                      <a:pt x="941" y="1341"/>
                    </a:lnTo>
                    <a:lnTo>
                      <a:pt x="941" y="1335"/>
                    </a:lnTo>
                    <a:lnTo>
                      <a:pt x="935" y="1335"/>
                    </a:lnTo>
                    <a:lnTo>
                      <a:pt x="929" y="1335"/>
                    </a:lnTo>
                    <a:lnTo>
                      <a:pt x="929" y="1341"/>
                    </a:lnTo>
                    <a:lnTo>
                      <a:pt x="923" y="1348"/>
                    </a:lnTo>
                    <a:lnTo>
                      <a:pt x="923" y="1341"/>
                    </a:lnTo>
                    <a:lnTo>
                      <a:pt x="917" y="1341"/>
                    </a:lnTo>
                    <a:lnTo>
                      <a:pt x="917" y="1335"/>
                    </a:lnTo>
                    <a:lnTo>
                      <a:pt x="917" y="1329"/>
                    </a:lnTo>
                    <a:lnTo>
                      <a:pt x="911" y="1329"/>
                    </a:lnTo>
                    <a:lnTo>
                      <a:pt x="905" y="1329"/>
                    </a:lnTo>
                    <a:lnTo>
                      <a:pt x="899" y="1329"/>
                    </a:lnTo>
                    <a:lnTo>
                      <a:pt x="893" y="1329"/>
                    </a:lnTo>
                    <a:lnTo>
                      <a:pt x="887" y="1329"/>
                    </a:lnTo>
                    <a:lnTo>
                      <a:pt x="881" y="1329"/>
                    </a:lnTo>
                    <a:lnTo>
                      <a:pt x="875" y="1329"/>
                    </a:lnTo>
                    <a:lnTo>
                      <a:pt x="869" y="1329"/>
                    </a:lnTo>
                    <a:lnTo>
                      <a:pt x="863" y="1329"/>
                    </a:lnTo>
                    <a:lnTo>
                      <a:pt x="857" y="1329"/>
                    </a:lnTo>
                    <a:lnTo>
                      <a:pt x="851" y="1329"/>
                    </a:lnTo>
                    <a:lnTo>
                      <a:pt x="851" y="1323"/>
                    </a:lnTo>
                    <a:lnTo>
                      <a:pt x="857" y="1323"/>
                    </a:lnTo>
                    <a:lnTo>
                      <a:pt x="857" y="1317"/>
                    </a:lnTo>
                    <a:lnTo>
                      <a:pt x="857" y="1311"/>
                    </a:lnTo>
                    <a:lnTo>
                      <a:pt x="857" y="1305"/>
                    </a:lnTo>
                    <a:lnTo>
                      <a:pt x="863" y="1305"/>
                    </a:lnTo>
                    <a:lnTo>
                      <a:pt x="863" y="1298"/>
                    </a:lnTo>
                    <a:lnTo>
                      <a:pt x="857" y="1292"/>
                    </a:lnTo>
                    <a:lnTo>
                      <a:pt x="851" y="1298"/>
                    </a:lnTo>
                    <a:lnTo>
                      <a:pt x="845" y="1298"/>
                    </a:lnTo>
                    <a:lnTo>
                      <a:pt x="845" y="1292"/>
                    </a:lnTo>
                    <a:lnTo>
                      <a:pt x="839" y="1292"/>
                    </a:lnTo>
                    <a:lnTo>
                      <a:pt x="839" y="1286"/>
                    </a:lnTo>
                    <a:lnTo>
                      <a:pt x="833" y="1286"/>
                    </a:lnTo>
                    <a:lnTo>
                      <a:pt x="827" y="1286"/>
                    </a:lnTo>
                    <a:lnTo>
                      <a:pt x="821" y="1286"/>
                    </a:lnTo>
                    <a:lnTo>
                      <a:pt x="821" y="1292"/>
                    </a:lnTo>
                    <a:lnTo>
                      <a:pt x="821" y="1298"/>
                    </a:lnTo>
                    <a:lnTo>
                      <a:pt x="815" y="1298"/>
                    </a:lnTo>
                    <a:lnTo>
                      <a:pt x="815" y="1292"/>
                    </a:lnTo>
                    <a:lnTo>
                      <a:pt x="809" y="1292"/>
                    </a:lnTo>
                    <a:lnTo>
                      <a:pt x="803" y="1292"/>
                    </a:lnTo>
                    <a:lnTo>
                      <a:pt x="803" y="1286"/>
                    </a:lnTo>
                    <a:lnTo>
                      <a:pt x="797" y="1286"/>
                    </a:lnTo>
                    <a:lnTo>
                      <a:pt x="797" y="1280"/>
                    </a:lnTo>
                    <a:lnTo>
                      <a:pt x="803" y="1280"/>
                    </a:lnTo>
                    <a:lnTo>
                      <a:pt x="803" y="1274"/>
                    </a:lnTo>
                    <a:lnTo>
                      <a:pt x="797" y="1274"/>
                    </a:lnTo>
                    <a:lnTo>
                      <a:pt x="791" y="1280"/>
                    </a:lnTo>
                    <a:lnTo>
                      <a:pt x="784" y="1280"/>
                    </a:lnTo>
                    <a:lnTo>
                      <a:pt x="778" y="1280"/>
                    </a:lnTo>
                    <a:lnTo>
                      <a:pt x="772" y="1280"/>
                    </a:lnTo>
                    <a:lnTo>
                      <a:pt x="772" y="1286"/>
                    </a:lnTo>
                    <a:lnTo>
                      <a:pt x="766" y="1286"/>
                    </a:lnTo>
                    <a:lnTo>
                      <a:pt x="760" y="1286"/>
                    </a:lnTo>
                    <a:lnTo>
                      <a:pt x="754" y="1280"/>
                    </a:lnTo>
                    <a:lnTo>
                      <a:pt x="754" y="1274"/>
                    </a:lnTo>
                    <a:lnTo>
                      <a:pt x="760" y="1274"/>
                    </a:lnTo>
                    <a:lnTo>
                      <a:pt x="760" y="1268"/>
                    </a:lnTo>
                    <a:lnTo>
                      <a:pt x="754" y="1268"/>
                    </a:lnTo>
                    <a:lnTo>
                      <a:pt x="748" y="1268"/>
                    </a:lnTo>
                    <a:lnTo>
                      <a:pt x="742" y="1268"/>
                    </a:lnTo>
                    <a:lnTo>
                      <a:pt x="742" y="1274"/>
                    </a:lnTo>
                    <a:lnTo>
                      <a:pt x="736" y="1274"/>
                    </a:lnTo>
                    <a:lnTo>
                      <a:pt x="736" y="1280"/>
                    </a:lnTo>
                    <a:lnTo>
                      <a:pt x="730" y="1280"/>
                    </a:lnTo>
                    <a:lnTo>
                      <a:pt x="724" y="1280"/>
                    </a:lnTo>
                    <a:lnTo>
                      <a:pt x="724" y="1274"/>
                    </a:lnTo>
                    <a:lnTo>
                      <a:pt x="718" y="1274"/>
                    </a:lnTo>
                    <a:lnTo>
                      <a:pt x="718" y="1268"/>
                    </a:lnTo>
                    <a:lnTo>
                      <a:pt x="724" y="1268"/>
                    </a:lnTo>
                    <a:lnTo>
                      <a:pt x="730" y="1268"/>
                    </a:lnTo>
                    <a:lnTo>
                      <a:pt x="736" y="1268"/>
                    </a:lnTo>
                    <a:lnTo>
                      <a:pt x="742" y="1268"/>
                    </a:lnTo>
                    <a:lnTo>
                      <a:pt x="742" y="1262"/>
                    </a:lnTo>
                    <a:lnTo>
                      <a:pt x="748" y="1262"/>
                    </a:lnTo>
                    <a:lnTo>
                      <a:pt x="748" y="1255"/>
                    </a:lnTo>
                    <a:lnTo>
                      <a:pt x="748" y="1249"/>
                    </a:lnTo>
                    <a:lnTo>
                      <a:pt x="742" y="1249"/>
                    </a:lnTo>
                    <a:lnTo>
                      <a:pt x="742" y="1243"/>
                    </a:lnTo>
                    <a:lnTo>
                      <a:pt x="742" y="1237"/>
                    </a:lnTo>
                    <a:lnTo>
                      <a:pt x="736" y="1237"/>
                    </a:lnTo>
                    <a:lnTo>
                      <a:pt x="730" y="1237"/>
                    </a:lnTo>
                    <a:lnTo>
                      <a:pt x="730" y="1243"/>
                    </a:lnTo>
                    <a:lnTo>
                      <a:pt x="724" y="1243"/>
                    </a:lnTo>
                    <a:lnTo>
                      <a:pt x="718" y="1243"/>
                    </a:lnTo>
                    <a:lnTo>
                      <a:pt x="712" y="1243"/>
                    </a:lnTo>
                    <a:lnTo>
                      <a:pt x="712" y="1237"/>
                    </a:lnTo>
                    <a:lnTo>
                      <a:pt x="712" y="1231"/>
                    </a:lnTo>
                    <a:lnTo>
                      <a:pt x="712" y="1225"/>
                    </a:lnTo>
                    <a:lnTo>
                      <a:pt x="712" y="1218"/>
                    </a:lnTo>
                    <a:lnTo>
                      <a:pt x="706" y="1218"/>
                    </a:lnTo>
                    <a:lnTo>
                      <a:pt x="706" y="1212"/>
                    </a:lnTo>
                    <a:lnTo>
                      <a:pt x="712" y="1212"/>
                    </a:lnTo>
                    <a:lnTo>
                      <a:pt x="706" y="1212"/>
                    </a:lnTo>
                    <a:lnTo>
                      <a:pt x="706" y="1206"/>
                    </a:lnTo>
                    <a:lnTo>
                      <a:pt x="706" y="1200"/>
                    </a:lnTo>
                    <a:lnTo>
                      <a:pt x="712" y="1200"/>
                    </a:lnTo>
                    <a:lnTo>
                      <a:pt x="712" y="1194"/>
                    </a:lnTo>
                    <a:lnTo>
                      <a:pt x="718" y="1194"/>
                    </a:lnTo>
                    <a:lnTo>
                      <a:pt x="718" y="1188"/>
                    </a:lnTo>
                    <a:lnTo>
                      <a:pt x="724" y="1188"/>
                    </a:lnTo>
                    <a:lnTo>
                      <a:pt x="724" y="1182"/>
                    </a:lnTo>
                    <a:lnTo>
                      <a:pt x="724" y="1175"/>
                    </a:lnTo>
                    <a:lnTo>
                      <a:pt x="718" y="1175"/>
                    </a:lnTo>
                    <a:lnTo>
                      <a:pt x="718" y="1169"/>
                    </a:lnTo>
                    <a:lnTo>
                      <a:pt x="712" y="1169"/>
                    </a:lnTo>
                    <a:lnTo>
                      <a:pt x="712" y="1175"/>
                    </a:lnTo>
                    <a:lnTo>
                      <a:pt x="712" y="1182"/>
                    </a:lnTo>
                    <a:lnTo>
                      <a:pt x="712" y="1188"/>
                    </a:lnTo>
                    <a:lnTo>
                      <a:pt x="706" y="1188"/>
                    </a:lnTo>
                    <a:lnTo>
                      <a:pt x="700" y="1188"/>
                    </a:lnTo>
                    <a:lnTo>
                      <a:pt x="694" y="1188"/>
                    </a:lnTo>
                    <a:lnTo>
                      <a:pt x="694" y="1182"/>
                    </a:lnTo>
                    <a:lnTo>
                      <a:pt x="688" y="1182"/>
                    </a:lnTo>
                    <a:lnTo>
                      <a:pt x="688" y="1175"/>
                    </a:lnTo>
                    <a:lnTo>
                      <a:pt x="694" y="1175"/>
                    </a:lnTo>
                    <a:lnTo>
                      <a:pt x="700" y="1175"/>
                    </a:lnTo>
                    <a:lnTo>
                      <a:pt x="700" y="1169"/>
                    </a:lnTo>
                    <a:lnTo>
                      <a:pt x="700" y="1163"/>
                    </a:lnTo>
                    <a:lnTo>
                      <a:pt x="700" y="1157"/>
                    </a:lnTo>
                    <a:lnTo>
                      <a:pt x="700" y="1151"/>
                    </a:lnTo>
                    <a:lnTo>
                      <a:pt x="700" y="1145"/>
                    </a:lnTo>
                    <a:lnTo>
                      <a:pt x="694" y="1145"/>
                    </a:lnTo>
                    <a:lnTo>
                      <a:pt x="694" y="1138"/>
                    </a:lnTo>
                    <a:lnTo>
                      <a:pt x="694" y="1132"/>
                    </a:lnTo>
                    <a:lnTo>
                      <a:pt x="700" y="1132"/>
                    </a:lnTo>
                    <a:lnTo>
                      <a:pt x="700" y="1126"/>
                    </a:lnTo>
                    <a:lnTo>
                      <a:pt x="694" y="1120"/>
                    </a:lnTo>
                    <a:lnTo>
                      <a:pt x="688" y="1114"/>
                    </a:lnTo>
                    <a:lnTo>
                      <a:pt x="682" y="1108"/>
                    </a:lnTo>
                    <a:lnTo>
                      <a:pt x="682" y="1095"/>
                    </a:lnTo>
                    <a:lnTo>
                      <a:pt x="676" y="1089"/>
                    </a:lnTo>
                    <a:lnTo>
                      <a:pt x="676" y="1083"/>
                    </a:lnTo>
                    <a:lnTo>
                      <a:pt x="676" y="1077"/>
                    </a:lnTo>
                    <a:lnTo>
                      <a:pt x="670" y="1077"/>
                    </a:lnTo>
                    <a:lnTo>
                      <a:pt x="658" y="1071"/>
                    </a:lnTo>
                    <a:lnTo>
                      <a:pt x="658" y="1065"/>
                    </a:lnTo>
                    <a:lnTo>
                      <a:pt x="652" y="1065"/>
                    </a:lnTo>
                    <a:lnTo>
                      <a:pt x="652" y="1058"/>
                    </a:lnTo>
                    <a:lnTo>
                      <a:pt x="652" y="1052"/>
                    </a:lnTo>
                    <a:lnTo>
                      <a:pt x="652" y="1046"/>
                    </a:lnTo>
                    <a:lnTo>
                      <a:pt x="646" y="1046"/>
                    </a:lnTo>
                    <a:lnTo>
                      <a:pt x="640" y="1040"/>
                    </a:lnTo>
                    <a:lnTo>
                      <a:pt x="628" y="1034"/>
                    </a:lnTo>
                    <a:lnTo>
                      <a:pt x="615" y="1028"/>
                    </a:lnTo>
                    <a:lnTo>
                      <a:pt x="615" y="1022"/>
                    </a:lnTo>
                    <a:lnTo>
                      <a:pt x="609" y="1022"/>
                    </a:lnTo>
                    <a:lnTo>
                      <a:pt x="609" y="1015"/>
                    </a:lnTo>
                    <a:lnTo>
                      <a:pt x="603" y="1015"/>
                    </a:lnTo>
                    <a:lnTo>
                      <a:pt x="603" y="1009"/>
                    </a:lnTo>
                    <a:lnTo>
                      <a:pt x="597" y="1009"/>
                    </a:lnTo>
                    <a:lnTo>
                      <a:pt x="591" y="1009"/>
                    </a:lnTo>
                    <a:lnTo>
                      <a:pt x="585" y="1003"/>
                    </a:lnTo>
                    <a:lnTo>
                      <a:pt x="579" y="1003"/>
                    </a:lnTo>
                    <a:lnTo>
                      <a:pt x="573" y="1003"/>
                    </a:lnTo>
                    <a:lnTo>
                      <a:pt x="567" y="997"/>
                    </a:lnTo>
                    <a:lnTo>
                      <a:pt x="567" y="991"/>
                    </a:lnTo>
                    <a:lnTo>
                      <a:pt x="573" y="991"/>
                    </a:lnTo>
                    <a:lnTo>
                      <a:pt x="573" y="985"/>
                    </a:lnTo>
                    <a:lnTo>
                      <a:pt x="573" y="978"/>
                    </a:lnTo>
                    <a:lnTo>
                      <a:pt x="567" y="978"/>
                    </a:lnTo>
                    <a:lnTo>
                      <a:pt x="561" y="978"/>
                    </a:lnTo>
                    <a:lnTo>
                      <a:pt x="549" y="978"/>
                    </a:lnTo>
                    <a:lnTo>
                      <a:pt x="537" y="985"/>
                    </a:lnTo>
                    <a:lnTo>
                      <a:pt x="531" y="985"/>
                    </a:lnTo>
                    <a:lnTo>
                      <a:pt x="525" y="985"/>
                    </a:lnTo>
                    <a:lnTo>
                      <a:pt x="525" y="978"/>
                    </a:lnTo>
                    <a:lnTo>
                      <a:pt x="519" y="978"/>
                    </a:lnTo>
                    <a:lnTo>
                      <a:pt x="519" y="972"/>
                    </a:lnTo>
                    <a:lnTo>
                      <a:pt x="519" y="966"/>
                    </a:lnTo>
                    <a:lnTo>
                      <a:pt x="507" y="960"/>
                    </a:lnTo>
                    <a:lnTo>
                      <a:pt x="507" y="954"/>
                    </a:lnTo>
                    <a:lnTo>
                      <a:pt x="501" y="954"/>
                    </a:lnTo>
                    <a:lnTo>
                      <a:pt x="495" y="954"/>
                    </a:lnTo>
                    <a:lnTo>
                      <a:pt x="483" y="954"/>
                    </a:lnTo>
                    <a:lnTo>
                      <a:pt x="471" y="960"/>
                    </a:lnTo>
                    <a:lnTo>
                      <a:pt x="465" y="960"/>
                    </a:lnTo>
                    <a:lnTo>
                      <a:pt x="465" y="954"/>
                    </a:lnTo>
                    <a:lnTo>
                      <a:pt x="459" y="954"/>
                    </a:lnTo>
                    <a:lnTo>
                      <a:pt x="459" y="948"/>
                    </a:lnTo>
                    <a:lnTo>
                      <a:pt x="459" y="942"/>
                    </a:lnTo>
                    <a:lnTo>
                      <a:pt x="452" y="942"/>
                    </a:lnTo>
                    <a:lnTo>
                      <a:pt x="452" y="935"/>
                    </a:lnTo>
                    <a:lnTo>
                      <a:pt x="452" y="929"/>
                    </a:lnTo>
                    <a:lnTo>
                      <a:pt x="452" y="923"/>
                    </a:lnTo>
                    <a:lnTo>
                      <a:pt x="440" y="923"/>
                    </a:lnTo>
                    <a:lnTo>
                      <a:pt x="440" y="917"/>
                    </a:lnTo>
                    <a:lnTo>
                      <a:pt x="434" y="917"/>
                    </a:lnTo>
                    <a:lnTo>
                      <a:pt x="428" y="917"/>
                    </a:lnTo>
                    <a:lnTo>
                      <a:pt x="428" y="923"/>
                    </a:lnTo>
                    <a:lnTo>
                      <a:pt x="422" y="923"/>
                    </a:lnTo>
                    <a:lnTo>
                      <a:pt x="416" y="923"/>
                    </a:lnTo>
                    <a:lnTo>
                      <a:pt x="416" y="917"/>
                    </a:lnTo>
                    <a:lnTo>
                      <a:pt x="416" y="911"/>
                    </a:lnTo>
                    <a:lnTo>
                      <a:pt x="422" y="911"/>
                    </a:lnTo>
                    <a:lnTo>
                      <a:pt x="428" y="911"/>
                    </a:lnTo>
                    <a:lnTo>
                      <a:pt x="428" y="905"/>
                    </a:lnTo>
                    <a:lnTo>
                      <a:pt x="434" y="905"/>
                    </a:lnTo>
                    <a:lnTo>
                      <a:pt x="434" y="899"/>
                    </a:lnTo>
                    <a:lnTo>
                      <a:pt x="434" y="892"/>
                    </a:lnTo>
                    <a:lnTo>
                      <a:pt x="428" y="892"/>
                    </a:lnTo>
                    <a:lnTo>
                      <a:pt x="428" y="886"/>
                    </a:lnTo>
                    <a:lnTo>
                      <a:pt x="422" y="886"/>
                    </a:lnTo>
                    <a:lnTo>
                      <a:pt x="416" y="886"/>
                    </a:lnTo>
                    <a:lnTo>
                      <a:pt x="410" y="886"/>
                    </a:lnTo>
                    <a:lnTo>
                      <a:pt x="410" y="892"/>
                    </a:lnTo>
                    <a:lnTo>
                      <a:pt x="404" y="892"/>
                    </a:lnTo>
                    <a:lnTo>
                      <a:pt x="404" y="899"/>
                    </a:lnTo>
                    <a:lnTo>
                      <a:pt x="410" y="899"/>
                    </a:lnTo>
                    <a:lnTo>
                      <a:pt x="410" y="905"/>
                    </a:lnTo>
                    <a:lnTo>
                      <a:pt x="410" y="911"/>
                    </a:lnTo>
                    <a:lnTo>
                      <a:pt x="410" y="917"/>
                    </a:lnTo>
                    <a:lnTo>
                      <a:pt x="410" y="923"/>
                    </a:lnTo>
                    <a:lnTo>
                      <a:pt x="404" y="923"/>
                    </a:lnTo>
                    <a:lnTo>
                      <a:pt x="404" y="917"/>
                    </a:lnTo>
                    <a:lnTo>
                      <a:pt x="404" y="911"/>
                    </a:lnTo>
                    <a:lnTo>
                      <a:pt x="398" y="911"/>
                    </a:lnTo>
                    <a:lnTo>
                      <a:pt x="398" y="905"/>
                    </a:lnTo>
                    <a:lnTo>
                      <a:pt x="392" y="905"/>
                    </a:lnTo>
                    <a:lnTo>
                      <a:pt x="392" y="899"/>
                    </a:lnTo>
                    <a:lnTo>
                      <a:pt x="386" y="899"/>
                    </a:lnTo>
                    <a:lnTo>
                      <a:pt x="380" y="899"/>
                    </a:lnTo>
                    <a:lnTo>
                      <a:pt x="374" y="899"/>
                    </a:lnTo>
                    <a:lnTo>
                      <a:pt x="356" y="892"/>
                    </a:lnTo>
                    <a:lnTo>
                      <a:pt x="350" y="892"/>
                    </a:lnTo>
                    <a:lnTo>
                      <a:pt x="344" y="886"/>
                    </a:lnTo>
                    <a:lnTo>
                      <a:pt x="338" y="886"/>
                    </a:lnTo>
                    <a:lnTo>
                      <a:pt x="332" y="886"/>
                    </a:lnTo>
                    <a:lnTo>
                      <a:pt x="332" y="880"/>
                    </a:lnTo>
                    <a:lnTo>
                      <a:pt x="332" y="874"/>
                    </a:lnTo>
                    <a:lnTo>
                      <a:pt x="332" y="868"/>
                    </a:lnTo>
                    <a:lnTo>
                      <a:pt x="338" y="868"/>
                    </a:lnTo>
                    <a:lnTo>
                      <a:pt x="338" y="862"/>
                    </a:lnTo>
                    <a:lnTo>
                      <a:pt x="332" y="862"/>
                    </a:lnTo>
                    <a:lnTo>
                      <a:pt x="332" y="855"/>
                    </a:lnTo>
                    <a:lnTo>
                      <a:pt x="326" y="855"/>
                    </a:lnTo>
                    <a:lnTo>
                      <a:pt x="326" y="849"/>
                    </a:lnTo>
                    <a:lnTo>
                      <a:pt x="320" y="849"/>
                    </a:lnTo>
                    <a:lnTo>
                      <a:pt x="320" y="843"/>
                    </a:lnTo>
                    <a:lnTo>
                      <a:pt x="314" y="843"/>
                    </a:lnTo>
                    <a:lnTo>
                      <a:pt x="314" y="837"/>
                    </a:lnTo>
                    <a:lnTo>
                      <a:pt x="308" y="837"/>
                    </a:lnTo>
                    <a:lnTo>
                      <a:pt x="308" y="831"/>
                    </a:lnTo>
                    <a:lnTo>
                      <a:pt x="308" y="825"/>
                    </a:lnTo>
                    <a:lnTo>
                      <a:pt x="302" y="825"/>
                    </a:lnTo>
                    <a:lnTo>
                      <a:pt x="296" y="819"/>
                    </a:lnTo>
                    <a:lnTo>
                      <a:pt x="289" y="819"/>
                    </a:lnTo>
                    <a:lnTo>
                      <a:pt x="283" y="812"/>
                    </a:lnTo>
                    <a:lnTo>
                      <a:pt x="283" y="806"/>
                    </a:lnTo>
                    <a:lnTo>
                      <a:pt x="283" y="800"/>
                    </a:lnTo>
                    <a:lnTo>
                      <a:pt x="289" y="800"/>
                    </a:lnTo>
                    <a:lnTo>
                      <a:pt x="289" y="794"/>
                    </a:lnTo>
                    <a:lnTo>
                      <a:pt x="283" y="794"/>
                    </a:lnTo>
                    <a:lnTo>
                      <a:pt x="283" y="788"/>
                    </a:lnTo>
                    <a:lnTo>
                      <a:pt x="277" y="788"/>
                    </a:lnTo>
                    <a:lnTo>
                      <a:pt x="271" y="788"/>
                    </a:lnTo>
                    <a:lnTo>
                      <a:pt x="265" y="788"/>
                    </a:lnTo>
                    <a:lnTo>
                      <a:pt x="259" y="794"/>
                    </a:lnTo>
                    <a:lnTo>
                      <a:pt x="253" y="788"/>
                    </a:lnTo>
                    <a:lnTo>
                      <a:pt x="247" y="788"/>
                    </a:lnTo>
                    <a:lnTo>
                      <a:pt x="241" y="782"/>
                    </a:lnTo>
                    <a:lnTo>
                      <a:pt x="235" y="782"/>
                    </a:lnTo>
                    <a:lnTo>
                      <a:pt x="235" y="775"/>
                    </a:lnTo>
                    <a:lnTo>
                      <a:pt x="229" y="763"/>
                    </a:lnTo>
                    <a:lnTo>
                      <a:pt x="223" y="763"/>
                    </a:lnTo>
                    <a:lnTo>
                      <a:pt x="223" y="757"/>
                    </a:lnTo>
                    <a:lnTo>
                      <a:pt x="217" y="757"/>
                    </a:lnTo>
                    <a:lnTo>
                      <a:pt x="211" y="751"/>
                    </a:lnTo>
                    <a:lnTo>
                      <a:pt x="211" y="745"/>
                    </a:lnTo>
                    <a:lnTo>
                      <a:pt x="205" y="745"/>
                    </a:lnTo>
                    <a:lnTo>
                      <a:pt x="205" y="739"/>
                    </a:lnTo>
                    <a:lnTo>
                      <a:pt x="199" y="732"/>
                    </a:lnTo>
                    <a:lnTo>
                      <a:pt x="199" y="726"/>
                    </a:lnTo>
                    <a:lnTo>
                      <a:pt x="199" y="720"/>
                    </a:lnTo>
                    <a:lnTo>
                      <a:pt x="199" y="714"/>
                    </a:lnTo>
                    <a:lnTo>
                      <a:pt x="193" y="708"/>
                    </a:lnTo>
                    <a:lnTo>
                      <a:pt x="187" y="702"/>
                    </a:lnTo>
                    <a:lnTo>
                      <a:pt x="181" y="702"/>
                    </a:lnTo>
                    <a:lnTo>
                      <a:pt x="175" y="702"/>
                    </a:lnTo>
                    <a:lnTo>
                      <a:pt x="169" y="702"/>
                    </a:lnTo>
                    <a:lnTo>
                      <a:pt x="163" y="702"/>
                    </a:lnTo>
                    <a:lnTo>
                      <a:pt x="157" y="695"/>
                    </a:lnTo>
                    <a:lnTo>
                      <a:pt x="157" y="689"/>
                    </a:lnTo>
                    <a:lnTo>
                      <a:pt x="151" y="683"/>
                    </a:lnTo>
                    <a:lnTo>
                      <a:pt x="151" y="677"/>
                    </a:lnTo>
                    <a:lnTo>
                      <a:pt x="151" y="671"/>
                    </a:lnTo>
                    <a:lnTo>
                      <a:pt x="151" y="665"/>
                    </a:lnTo>
                    <a:lnTo>
                      <a:pt x="151" y="659"/>
                    </a:lnTo>
                    <a:lnTo>
                      <a:pt x="157" y="659"/>
                    </a:lnTo>
                    <a:lnTo>
                      <a:pt x="157" y="652"/>
                    </a:lnTo>
                    <a:lnTo>
                      <a:pt x="157" y="646"/>
                    </a:lnTo>
                    <a:lnTo>
                      <a:pt x="157" y="640"/>
                    </a:lnTo>
                    <a:lnTo>
                      <a:pt x="157" y="634"/>
                    </a:lnTo>
                    <a:lnTo>
                      <a:pt x="151" y="634"/>
                    </a:lnTo>
                    <a:lnTo>
                      <a:pt x="151" y="628"/>
                    </a:lnTo>
                    <a:lnTo>
                      <a:pt x="145" y="628"/>
                    </a:lnTo>
                    <a:lnTo>
                      <a:pt x="139" y="628"/>
                    </a:lnTo>
                    <a:lnTo>
                      <a:pt x="133" y="628"/>
                    </a:lnTo>
                    <a:lnTo>
                      <a:pt x="126" y="628"/>
                    </a:lnTo>
                    <a:lnTo>
                      <a:pt x="120" y="628"/>
                    </a:lnTo>
                    <a:lnTo>
                      <a:pt x="114" y="628"/>
                    </a:lnTo>
                    <a:lnTo>
                      <a:pt x="108" y="628"/>
                    </a:lnTo>
                    <a:lnTo>
                      <a:pt x="102" y="628"/>
                    </a:lnTo>
                    <a:lnTo>
                      <a:pt x="96" y="628"/>
                    </a:lnTo>
                    <a:lnTo>
                      <a:pt x="96" y="634"/>
                    </a:lnTo>
                    <a:lnTo>
                      <a:pt x="96" y="640"/>
                    </a:lnTo>
                    <a:lnTo>
                      <a:pt x="96" y="646"/>
                    </a:lnTo>
                    <a:lnTo>
                      <a:pt x="90" y="646"/>
                    </a:lnTo>
                    <a:lnTo>
                      <a:pt x="84" y="646"/>
                    </a:lnTo>
                    <a:lnTo>
                      <a:pt x="78" y="646"/>
                    </a:lnTo>
                    <a:lnTo>
                      <a:pt x="84" y="646"/>
                    </a:lnTo>
                    <a:lnTo>
                      <a:pt x="84" y="640"/>
                    </a:lnTo>
                    <a:lnTo>
                      <a:pt x="84" y="634"/>
                    </a:lnTo>
                    <a:lnTo>
                      <a:pt x="84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8" y="615"/>
                    </a:lnTo>
                    <a:lnTo>
                      <a:pt x="72" y="615"/>
                    </a:lnTo>
                    <a:lnTo>
                      <a:pt x="66" y="615"/>
                    </a:lnTo>
                    <a:lnTo>
                      <a:pt x="66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54" y="603"/>
                    </a:lnTo>
                    <a:lnTo>
                      <a:pt x="48" y="603"/>
                    </a:lnTo>
                    <a:lnTo>
                      <a:pt x="42" y="603"/>
                    </a:lnTo>
                    <a:lnTo>
                      <a:pt x="36" y="603"/>
                    </a:lnTo>
                    <a:lnTo>
                      <a:pt x="30" y="603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8" y="597"/>
                    </a:lnTo>
                    <a:lnTo>
                      <a:pt x="12" y="597"/>
                    </a:lnTo>
                    <a:lnTo>
                      <a:pt x="12" y="591"/>
                    </a:lnTo>
                    <a:lnTo>
                      <a:pt x="6" y="585"/>
                    </a:lnTo>
                    <a:lnTo>
                      <a:pt x="6" y="579"/>
                    </a:lnTo>
                    <a:lnTo>
                      <a:pt x="6" y="572"/>
                    </a:lnTo>
                    <a:lnTo>
                      <a:pt x="0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48" y="560"/>
                    </a:lnTo>
                    <a:lnTo>
                      <a:pt x="60" y="560"/>
                    </a:lnTo>
                    <a:lnTo>
                      <a:pt x="96" y="560"/>
                    </a:lnTo>
                    <a:lnTo>
                      <a:pt x="114" y="560"/>
                    </a:lnTo>
                    <a:lnTo>
                      <a:pt x="120" y="560"/>
                    </a:lnTo>
                    <a:lnTo>
                      <a:pt x="126" y="560"/>
                    </a:lnTo>
                    <a:lnTo>
                      <a:pt x="133" y="560"/>
                    </a:lnTo>
                    <a:lnTo>
                      <a:pt x="163" y="560"/>
                    </a:lnTo>
                    <a:lnTo>
                      <a:pt x="175" y="560"/>
                    </a:lnTo>
                    <a:lnTo>
                      <a:pt x="302" y="560"/>
                    </a:lnTo>
                    <a:lnTo>
                      <a:pt x="326" y="560"/>
                    </a:lnTo>
                    <a:lnTo>
                      <a:pt x="368" y="554"/>
                    </a:lnTo>
                    <a:lnTo>
                      <a:pt x="398" y="554"/>
                    </a:lnTo>
                    <a:lnTo>
                      <a:pt x="404" y="554"/>
                    </a:lnTo>
                    <a:lnTo>
                      <a:pt x="398" y="542"/>
                    </a:lnTo>
                    <a:lnTo>
                      <a:pt x="398" y="535"/>
                    </a:lnTo>
                    <a:lnTo>
                      <a:pt x="398" y="529"/>
                    </a:lnTo>
                    <a:lnTo>
                      <a:pt x="398" y="400"/>
                    </a:lnTo>
                    <a:lnTo>
                      <a:pt x="398" y="277"/>
                    </a:lnTo>
                    <a:lnTo>
                      <a:pt x="398" y="148"/>
                    </a:lnTo>
                    <a:lnTo>
                      <a:pt x="392" y="43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34" y="31"/>
                    </a:lnTo>
                    <a:lnTo>
                      <a:pt x="452" y="31"/>
                    </a:lnTo>
                    <a:lnTo>
                      <a:pt x="471" y="25"/>
                    </a:lnTo>
                    <a:lnTo>
                      <a:pt x="477" y="25"/>
                    </a:lnTo>
                    <a:lnTo>
                      <a:pt x="489" y="25"/>
                    </a:lnTo>
                    <a:lnTo>
                      <a:pt x="495" y="25"/>
                    </a:lnTo>
                    <a:lnTo>
                      <a:pt x="543" y="25"/>
                    </a:lnTo>
                    <a:lnTo>
                      <a:pt x="609" y="25"/>
                    </a:lnTo>
                    <a:lnTo>
                      <a:pt x="628" y="25"/>
                    </a:lnTo>
                    <a:lnTo>
                      <a:pt x="634" y="25"/>
                    </a:lnTo>
                    <a:lnTo>
                      <a:pt x="646" y="25"/>
                    </a:lnTo>
                    <a:lnTo>
                      <a:pt x="670" y="25"/>
                    </a:lnTo>
                    <a:lnTo>
                      <a:pt x="694" y="25"/>
                    </a:lnTo>
                    <a:lnTo>
                      <a:pt x="718" y="25"/>
                    </a:lnTo>
                    <a:lnTo>
                      <a:pt x="730" y="25"/>
                    </a:lnTo>
                    <a:lnTo>
                      <a:pt x="736" y="25"/>
                    </a:lnTo>
                    <a:lnTo>
                      <a:pt x="748" y="25"/>
                    </a:lnTo>
                    <a:lnTo>
                      <a:pt x="754" y="25"/>
                    </a:lnTo>
                    <a:lnTo>
                      <a:pt x="772" y="25"/>
                    </a:lnTo>
                    <a:lnTo>
                      <a:pt x="784" y="25"/>
                    </a:lnTo>
                    <a:lnTo>
                      <a:pt x="797" y="25"/>
                    </a:lnTo>
                    <a:lnTo>
                      <a:pt x="803" y="25"/>
                    </a:lnTo>
                    <a:lnTo>
                      <a:pt x="809" y="25"/>
                    </a:lnTo>
                    <a:lnTo>
                      <a:pt x="815" y="25"/>
                    </a:lnTo>
                    <a:lnTo>
                      <a:pt x="821" y="25"/>
                    </a:lnTo>
                    <a:lnTo>
                      <a:pt x="845" y="19"/>
                    </a:lnTo>
                    <a:lnTo>
                      <a:pt x="857" y="19"/>
                    </a:lnTo>
                    <a:lnTo>
                      <a:pt x="863" y="19"/>
                    </a:lnTo>
                    <a:lnTo>
                      <a:pt x="869" y="19"/>
                    </a:lnTo>
                    <a:lnTo>
                      <a:pt x="905" y="19"/>
                    </a:lnTo>
                    <a:lnTo>
                      <a:pt x="935" y="19"/>
                    </a:lnTo>
                    <a:lnTo>
                      <a:pt x="947" y="19"/>
                    </a:lnTo>
                    <a:lnTo>
                      <a:pt x="960" y="19"/>
                    </a:lnTo>
                    <a:lnTo>
                      <a:pt x="978" y="19"/>
                    </a:lnTo>
                    <a:lnTo>
                      <a:pt x="984" y="19"/>
                    </a:lnTo>
                    <a:lnTo>
                      <a:pt x="990" y="19"/>
                    </a:lnTo>
                    <a:lnTo>
                      <a:pt x="1002" y="19"/>
                    </a:lnTo>
                    <a:lnTo>
                      <a:pt x="1014" y="19"/>
                    </a:lnTo>
                    <a:lnTo>
                      <a:pt x="1020" y="19"/>
                    </a:lnTo>
                    <a:lnTo>
                      <a:pt x="1026" y="19"/>
                    </a:lnTo>
                    <a:lnTo>
                      <a:pt x="1050" y="19"/>
                    </a:lnTo>
                    <a:lnTo>
                      <a:pt x="1062" y="19"/>
                    </a:lnTo>
                    <a:lnTo>
                      <a:pt x="1068" y="19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10" y="19"/>
                    </a:lnTo>
                    <a:lnTo>
                      <a:pt x="1117" y="19"/>
                    </a:lnTo>
                    <a:lnTo>
                      <a:pt x="1123" y="19"/>
                    </a:lnTo>
                    <a:lnTo>
                      <a:pt x="1129" y="19"/>
                    </a:lnTo>
                    <a:lnTo>
                      <a:pt x="1165" y="19"/>
                    </a:lnTo>
                    <a:lnTo>
                      <a:pt x="1177" y="19"/>
                    </a:lnTo>
                    <a:lnTo>
                      <a:pt x="1189" y="19"/>
                    </a:lnTo>
                    <a:lnTo>
                      <a:pt x="1195" y="19"/>
                    </a:lnTo>
                    <a:lnTo>
                      <a:pt x="1201" y="19"/>
                    </a:lnTo>
                    <a:lnTo>
                      <a:pt x="1267" y="13"/>
                    </a:lnTo>
                    <a:lnTo>
                      <a:pt x="1273" y="13"/>
                    </a:lnTo>
                    <a:lnTo>
                      <a:pt x="1280" y="13"/>
                    </a:lnTo>
                    <a:lnTo>
                      <a:pt x="1340" y="13"/>
                    </a:lnTo>
                    <a:lnTo>
                      <a:pt x="1370" y="13"/>
                    </a:lnTo>
                    <a:lnTo>
                      <a:pt x="1376" y="13"/>
                    </a:lnTo>
                    <a:lnTo>
                      <a:pt x="1382" y="13"/>
                    </a:lnTo>
                    <a:lnTo>
                      <a:pt x="1388" y="13"/>
                    </a:lnTo>
                    <a:lnTo>
                      <a:pt x="1400" y="13"/>
                    </a:lnTo>
                    <a:lnTo>
                      <a:pt x="1406" y="13"/>
                    </a:lnTo>
                    <a:lnTo>
                      <a:pt x="1412" y="13"/>
                    </a:lnTo>
                    <a:lnTo>
                      <a:pt x="1436" y="13"/>
                    </a:lnTo>
                    <a:lnTo>
                      <a:pt x="1443" y="13"/>
                    </a:lnTo>
                    <a:lnTo>
                      <a:pt x="1449" y="13"/>
                    </a:lnTo>
                    <a:lnTo>
                      <a:pt x="1455" y="13"/>
                    </a:lnTo>
                    <a:lnTo>
                      <a:pt x="1461" y="13"/>
                    </a:lnTo>
                    <a:lnTo>
                      <a:pt x="1467" y="13"/>
                    </a:lnTo>
                    <a:lnTo>
                      <a:pt x="1479" y="13"/>
                    </a:lnTo>
                    <a:lnTo>
                      <a:pt x="1485" y="13"/>
                    </a:lnTo>
                    <a:lnTo>
                      <a:pt x="1527" y="13"/>
                    </a:lnTo>
                    <a:lnTo>
                      <a:pt x="1563" y="13"/>
                    </a:lnTo>
                    <a:lnTo>
                      <a:pt x="1569" y="13"/>
                    </a:lnTo>
                    <a:lnTo>
                      <a:pt x="1575" y="13"/>
                    </a:lnTo>
                    <a:lnTo>
                      <a:pt x="1593" y="13"/>
                    </a:lnTo>
                    <a:lnTo>
                      <a:pt x="1599" y="6"/>
                    </a:lnTo>
                    <a:lnTo>
                      <a:pt x="1605" y="13"/>
                    </a:lnTo>
                    <a:lnTo>
                      <a:pt x="1624" y="6"/>
                    </a:lnTo>
                    <a:lnTo>
                      <a:pt x="1630" y="6"/>
                    </a:lnTo>
                    <a:lnTo>
                      <a:pt x="1684" y="6"/>
                    </a:lnTo>
                    <a:lnTo>
                      <a:pt x="1690" y="6"/>
                    </a:lnTo>
                    <a:lnTo>
                      <a:pt x="1714" y="6"/>
                    </a:lnTo>
                    <a:lnTo>
                      <a:pt x="1720" y="6"/>
                    </a:lnTo>
                    <a:lnTo>
                      <a:pt x="1726" y="6"/>
                    </a:lnTo>
                    <a:lnTo>
                      <a:pt x="1732" y="6"/>
                    </a:lnTo>
                    <a:lnTo>
                      <a:pt x="1744" y="6"/>
                    </a:lnTo>
                    <a:lnTo>
                      <a:pt x="1750" y="6"/>
                    </a:lnTo>
                    <a:lnTo>
                      <a:pt x="1756" y="6"/>
                    </a:lnTo>
                    <a:lnTo>
                      <a:pt x="1762" y="6"/>
                    </a:lnTo>
                    <a:lnTo>
                      <a:pt x="1775" y="6"/>
                    </a:lnTo>
                    <a:lnTo>
                      <a:pt x="1811" y="6"/>
                    </a:lnTo>
                    <a:lnTo>
                      <a:pt x="1823" y="6"/>
                    </a:lnTo>
                    <a:lnTo>
                      <a:pt x="1847" y="6"/>
                    </a:lnTo>
                    <a:lnTo>
                      <a:pt x="1883" y="6"/>
                    </a:lnTo>
                    <a:lnTo>
                      <a:pt x="1889" y="6"/>
                    </a:lnTo>
                    <a:lnTo>
                      <a:pt x="1907" y="6"/>
                    </a:lnTo>
                    <a:lnTo>
                      <a:pt x="1913" y="6"/>
                    </a:lnTo>
                    <a:lnTo>
                      <a:pt x="1919" y="6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62" y="6"/>
                    </a:lnTo>
                    <a:lnTo>
                      <a:pt x="1968" y="6"/>
                    </a:lnTo>
                    <a:lnTo>
                      <a:pt x="1974" y="6"/>
                    </a:lnTo>
                    <a:lnTo>
                      <a:pt x="1986" y="6"/>
                    </a:lnTo>
                    <a:lnTo>
                      <a:pt x="1992" y="6"/>
                    </a:lnTo>
                    <a:lnTo>
                      <a:pt x="1998" y="6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25"/>
                    </a:lnTo>
                    <a:lnTo>
                      <a:pt x="2010" y="37"/>
                    </a:lnTo>
                    <a:lnTo>
                      <a:pt x="2010" y="49"/>
                    </a:lnTo>
                    <a:lnTo>
                      <a:pt x="2010" y="68"/>
                    </a:lnTo>
                    <a:lnTo>
                      <a:pt x="2010" y="111"/>
                    </a:lnTo>
                    <a:lnTo>
                      <a:pt x="2010" y="123"/>
                    </a:lnTo>
                    <a:lnTo>
                      <a:pt x="2010" y="136"/>
                    </a:lnTo>
                    <a:lnTo>
                      <a:pt x="2010" y="148"/>
                    </a:lnTo>
                    <a:lnTo>
                      <a:pt x="2010" y="191"/>
                    </a:lnTo>
                    <a:lnTo>
                      <a:pt x="2016" y="203"/>
                    </a:lnTo>
                    <a:lnTo>
                      <a:pt x="2016" y="240"/>
                    </a:lnTo>
                    <a:lnTo>
                      <a:pt x="2016" y="277"/>
                    </a:lnTo>
                    <a:lnTo>
                      <a:pt x="2016" y="369"/>
                    </a:lnTo>
                    <a:lnTo>
                      <a:pt x="2016" y="376"/>
                    </a:lnTo>
                    <a:lnTo>
                      <a:pt x="2016" y="394"/>
                    </a:lnTo>
                    <a:lnTo>
                      <a:pt x="2016" y="431"/>
                    </a:lnTo>
                    <a:lnTo>
                      <a:pt x="2022" y="462"/>
                    </a:lnTo>
                    <a:lnTo>
                      <a:pt x="2022" y="499"/>
                    </a:lnTo>
                    <a:lnTo>
                      <a:pt x="2022" y="505"/>
                    </a:lnTo>
                    <a:lnTo>
                      <a:pt x="2022" y="535"/>
                    </a:lnTo>
                    <a:lnTo>
                      <a:pt x="2022" y="548"/>
                    </a:lnTo>
                    <a:lnTo>
                      <a:pt x="2022" y="554"/>
                    </a:lnTo>
                    <a:lnTo>
                      <a:pt x="2022" y="560"/>
                    </a:lnTo>
                    <a:lnTo>
                      <a:pt x="2022" y="585"/>
                    </a:lnTo>
                    <a:lnTo>
                      <a:pt x="2022" y="591"/>
                    </a:lnTo>
                    <a:lnTo>
                      <a:pt x="2022" y="634"/>
                    </a:lnTo>
                    <a:lnTo>
                      <a:pt x="2028" y="634"/>
                    </a:lnTo>
                    <a:lnTo>
                      <a:pt x="2028" y="652"/>
                    </a:lnTo>
                    <a:lnTo>
                      <a:pt x="2028" y="659"/>
                    </a:lnTo>
                    <a:lnTo>
                      <a:pt x="2028" y="677"/>
                    </a:lnTo>
                    <a:lnTo>
                      <a:pt x="2028" y="720"/>
                    </a:lnTo>
                    <a:lnTo>
                      <a:pt x="2028" y="732"/>
                    </a:lnTo>
                    <a:lnTo>
                      <a:pt x="2028" y="745"/>
                    </a:lnTo>
                    <a:lnTo>
                      <a:pt x="2028" y="757"/>
                    </a:lnTo>
                    <a:lnTo>
                      <a:pt x="2028" y="769"/>
                    </a:lnTo>
                    <a:lnTo>
                      <a:pt x="2022" y="775"/>
                    </a:lnTo>
                    <a:lnTo>
                      <a:pt x="2022" y="782"/>
                    </a:lnTo>
                    <a:lnTo>
                      <a:pt x="2022" y="788"/>
                    </a:lnTo>
                    <a:lnTo>
                      <a:pt x="2022" y="794"/>
                    </a:lnTo>
                    <a:lnTo>
                      <a:pt x="2022" y="806"/>
                    </a:lnTo>
                    <a:lnTo>
                      <a:pt x="2022" y="825"/>
                    </a:lnTo>
                    <a:lnTo>
                      <a:pt x="2022" y="831"/>
                    </a:lnTo>
                    <a:lnTo>
                      <a:pt x="2022" y="855"/>
                    </a:lnTo>
                    <a:lnTo>
                      <a:pt x="2022" y="899"/>
                    </a:lnTo>
                    <a:lnTo>
                      <a:pt x="2016" y="929"/>
                    </a:lnTo>
                    <a:lnTo>
                      <a:pt x="2016" y="942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5" name="Freeform 373"/>
              <p:cNvSpPr>
                <a:spLocks/>
              </p:cNvSpPr>
              <p:nvPr/>
            </p:nvSpPr>
            <p:spPr bwMode="auto">
              <a:xfrm>
                <a:off x="2304" y="2420"/>
                <a:ext cx="1243" cy="849"/>
              </a:xfrm>
              <a:custGeom>
                <a:avLst/>
                <a:gdLst>
                  <a:gd name="T0" fmla="*/ 917 w 1243"/>
                  <a:gd name="T1" fmla="*/ 43 h 849"/>
                  <a:gd name="T2" fmla="*/ 887 w 1243"/>
                  <a:gd name="T3" fmla="*/ 0 h 849"/>
                  <a:gd name="T4" fmla="*/ 941 w 1243"/>
                  <a:gd name="T5" fmla="*/ 19 h 849"/>
                  <a:gd name="T6" fmla="*/ 1008 w 1243"/>
                  <a:gd name="T7" fmla="*/ 74 h 849"/>
                  <a:gd name="T8" fmla="*/ 1062 w 1243"/>
                  <a:gd name="T9" fmla="*/ 111 h 849"/>
                  <a:gd name="T10" fmla="*/ 1123 w 1243"/>
                  <a:gd name="T11" fmla="*/ 142 h 849"/>
                  <a:gd name="T12" fmla="*/ 1183 w 1243"/>
                  <a:gd name="T13" fmla="*/ 179 h 849"/>
                  <a:gd name="T14" fmla="*/ 1243 w 1243"/>
                  <a:gd name="T15" fmla="*/ 215 h 849"/>
                  <a:gd name="T16" fmla="*/ 1219 w 1243"/>
                  <a:gd name="T17" fmla="*/ 252 h 849"/>
                  <a:gd name="T18" fmla="*/ 1195 w 1243"/>
                  <a:gd name="T19" fmla="*/ 259 h 849"/>
                  <a:gd name="T20" fmla="*/ 1165 w 1243"/>
                  <a:gd name="T21" fmla="*/ 265 h 849"/>
                  <a:gd name="T22" fmla="*/ 1141 w 1243"/>
                  <a:gd name="T23" fmla="*/ 314 h 849"/>
                  <a:gd name="T24" fmla="*/ 990 w 1243"/>
                  <a:gd name="T25" fmla="*/ 443 h 849"/>
                  <a:gd name="T26" fmla="*/ 941 w 1243"/>
                  <a:gd name="T27" fmla="*/ 498 h 849"/>
                  <a:gd name="T28" fmla="*/ 893 w 1243"/>
                  <a:gd name="T29" fmla="*/ 529 h 849"/>
                  <a:gd name="T30" fmla="*/ 857 w 1243"/>
                  <a:gd name="T31" fmla="*/ 572 h 849"/>
                  <a:gd name="T32" fmla="*/ 784 w 1243"/>
                  <a:gd name="T33" fmla="*/ 622 h 849"/>
                  <a:gd name="T34" fmla="*/ 736 w 1243"/>
                  <a:gd name="T35" fmla="*/ 658 h 849"/>
                  <a:gd name="T36" fmla="*/ 670 w 1243"/>
                  <a:gd name="T37" fmla="*/ 701 h 849"/>
                  <a:gd name="T38" fmla="*/ 603 w 1243"/>
                  <a:gd name="T39" fmla="*/ 769 h 849"/>
                  <a:gd name="T40" fmla="*/ 531 w 1243"/>
                  <a:gd name="T41" fmla="*/ 806 h 849"/>
                  <a:gd name="T42" fmla="*/ 465 w 1243"/>
                  <a:gd name="T43" fmla="*/ 831 h 849"/>
                  <a:gd name="T44" fmla="*/ 410 w 1243"/>
                  <a:gd name="T45" fmla="*/ 843 h 849"/>
                  <a:gd name="T46" fmla="*/ 398 w 1243"/>
                  <a:gd name="T47" fmla="*/ 794 h 849"/>
                  <a:gd name="T48" fmla="*/ 380 w 1243"/>
                  <a:gd name="T49" fmla="*/ 757 h 849"/>
                  <a:gd name="T50" fmla="*/ 374 w 1243"/>
                  <a:gd name="T51" fmla="*/ 738 h 849"/>
                  <a:gd name="T52" fmla="*/ 392 w 1243"/>
                  <a:gd name="T53" fmla="*/ 658 h 849"/>
                  <a:gd name="T54" fmla="*/ 356 w 1243"/>
                  <a:gd name="T55" fmla="*/ 646 h 849"/>
                  <a:gd name="T56" fmla="*/ 314 w 1243"/>
                  <a:gd name="T57" fmla="*/ 640 h 849"/>
                  <a:gd name="T58" fmla="*/ 265 w 1243"/>
                  <a:gd name="T59" fmla="*/ 658 h 849"/>
                  <a:gd name="T60" fmla="*/ 205 w 1243"/>
                  <a:gd name="T61" fmla="*/ 695 h 849"/>
                  <a:gd name="T62" fmla="*/ 139 w 1243"/>
                  <a:gd name="T63" fmla="*/ 738 h 849"/>
                  <a:gd name="T64" fmla="*/ 60 w 1243"/>
                  <a:gd name="T65" fmla="*/ 751 h 849"/>
                  <a:gd name="T66" fmla="*/ 6 w 1243"/>
                  <a:gd name="T67" fmla="*/ 763 h 849"/>
                  <a:gd name="T68" fmla="*/ 48 w 1243"/>
                  <a:gd name="T69" fmla="*/ 671 h 849"/>
                  <a:gd name="T70" fmla="*/ 78 w 1243"/>
                  <a:gd name="T71" fmla="*/ 628 h 849"/>
                  <a:gd name="T72" fmla="*/ 96 w 1243"/>
                  <a:gd name="T73" fmla="*/ 585 h 849"/>
                  <a:gd name="T74" fmla="*/ 90 w 1243"/>
                  <a:gd name="T75" fmla="*/ 523 h 849"/>
                  <a:gd name="T76" fmla="*/ 66 w 1243"/>
                  <a:gd name="T77" fmla="*/ 492 h 849"/>
                  <a:gd name="T78" fmla="*/ 48 w 1243"/>
                  <a:gd name="T79" fmla="*/ 449 h 849"/>
                  <a:gd name="T80" fmla="*/ 54 w 1243"/>
                  <a:gd name="T81" fmla="*/ 382 h 849"/>
                  <a:gd name="T82" fmla="*/ 90 w 1243"/>
                  <a:gd name="T83" fmla="*/ 295 h 849"/>
                  <a:gd name="T84" fmla="*/ 126 w 1243"/>
                  <a:gd name="T85" fmla="*/ 222 h 849"/>
                  <a:gd name="T86" fmla="*/ 157 w 1243"/>
                  <a:gd name="T87" fmla="*/ 160 h 849"/>
                  <a:gd name="T88" fmla="*/ 181 w 1243"/>
                  <a:gd name="T89" fmla="*/ 123 h 849"/>
                  <a:gd name="T90" fmla="*/ 199 w 1243"/>
                  <a:gd name="T91" fmla="*/ 92 h 849"/>
                  <a:gd name="T92" fmla="*/ 235 w 1243"/>
                  <a:gd name="T93" fmla="*/ 55 h 849"/>
                  <a:gd name="T94" fmla="*/ 289 w 1243"/>
                  <a:gd name="T95" fmla="*/ 62 h 849"/>
                  <a:gd name="T96" fmla="*/ 338 w 1243"/>
                  <a:gd name="T97" fmla="*/ 68 h 849"/>
                  <a:gd name="T98" fmla="*/ 368 w 1243"/>
                  <a:gd name="T99" fmla="*/ 68 h 849"/>
                  <a:gd name="T100" fmla="*/ 404 w 1243"/>
                  <a:gd name="T101" fmla="*/ 68 h 849"/>
                  <a:gd name="T102" fmla="*/ 446 w 1243"/>
                  <a:gd name="T103" fmla="*/ 68 h 849"/>
                  <a:gd name="T104" fmla="*/ 477 w 1243"/>
                  <a:gd name="T105" fmla="*/ 74 h 849"/>
                  <a:gd name="T106" fmla="*/ 507 w 1243"/>
                  <a:gd name="T107" fmla="*/ 62 h 849"/>
                  <a:gd name="T108" fmla="*/ 543 w 1243"/>
                  <a:gd name="T109" fmla="*/ 68 h 849"/>
                  <a:gd name="T110" fmla="*/ 609 w 1243"/>
                  <a:gd name="T111" fmla="*/ 74 h 849"/>
                  <a:gd name="T112" fmla="*/ 652 w 1243"/>
                  <a:gd name="T113" fmla="*/ 99 h 849"/>
                  <a:gd name="T114" fmla="*/ 694 w 1243"/>
                  <a:gd name="T115" fmla="*/ 92 h 849"/>
                  <a:gd name="T116" fmla="*/ 754 w 1243"/>
                  <a:gd name="T117" fmla="*/ 117 h 849"/>
                  <a:gd name="T118" fmla="*/ 803 w 1243"/>
                  <a:gd name="T119" fmla="*/ 154 h 849"/>
                  <a:gd name="T120" fmla="*/ 851 w 1243"/>
                  <a:gd name="T121" fmla="*/ 185 h 849"/>
                  <a:gd name="T122" fmla="*/ 929 w 1243"/>
                  <a:gd name="T123" fmla="*/ 197 h 849"/>
                  <a:gd name="T124" fmla="*/ 941 w 1243"/>
                  <a:gd name="T125" fmla="*/ 160 h 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3"/>
                  <a:gd name="T190" fmla="*/ 0 h 849"/>
                  <a:gd name="T191" fmla="*/ 1243 w 1243"/>
                  <a:gd name="T192" fmla="*/ 849 h 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3" h="849">
                    <a:moveTo>
                      <a:pt x="947" y="80"/>
                    </a:moveTo>
                    <a:lnTo>
                      <a:pt x="947" y="74"/>
                    </a:lnTo>
                    <a:lnTo>
                      <a:pt x="947" y="68"/>
                    </a:lnTo>
                    <a:lnTo>
                      <a:pt x="947" y="62"/>
                    </a:lnTo>
                    <a:lnTo>
                      <a:pt x="941" y="62"/>
                    </a:lnTo>
                    <a:lnTo>
                      <a:pt x="935" y="62"/>
                    </a:lnTo>
                    <a:lnTo>
                      <a:pt x="935" y="55"/>
                    </a:lnTo>
                    <a:lnTo>
                      <a:pt x="935" y="49"/>
                    </a:lnTo>
                    <a:lnTo>
                      <a:pt x="929" y="49"/>
                    </a:lnTo>
                    <a:lnTo>
                      <a:pt x="929" y="43"/>
                    </a:lnTo>
                    <a:lnTo>
                      <a:pt x="923" y="43"/>
                    </a:lnTo>
                    <a:lnTo>
                      <a:pt x="917" y="43"/>
                    </a:lnTo>
                    <a:lnTo>
                      <a:pt x="911" y="43"/>
                    </a:lnTo>
                    <a:lnTo>
                      <a:pt x="911" y="37"/>
                    </a:lnTo>
                    <a:lnTo>
                      <a:pt x="905" y="37"/>
                    </a:lnTo>
                    <a:lnTo>
                      <a:pt x="905" y="31"/>
                    </a:lnTo>
                    <a:lnTo>
                      <a:pt x="899" y="31"/>
                    </a:lnTo>
                    <a:lnTo>
                      <a:pt x="893" y="31"/>
                    </a:lnTo>
                    <a:lnTo>
                      <a:pt x="887" y="25"/>
                    </a:lnTo>
                    <a:lnTo>
                      <a:pt x="881" y="19"/>
                    </a:lnTo>
                    <a:lnTo>
                      <a:pt x="881" y="12"/>
                    </a:lnTo>
                    <a:lnTo>
                      <a:pt x="881" y="6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3" y="0"/>
                    </a:lnTo>
                    <a:lnTo>
                      <a:pt x="899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1" y="6"/>
                    </a:lnTo>
                    <a:lnTo>
                      <a:pt x="917" y="6"/>
                    </a:lnTo>
                    <a:lnTo>
                      <a:pt x="923" y="6"/>
                    </a:lnTo>
                    <a:lnTo>
                      <a:pt x="923" y="12"/>
                    </a:lnTo>
                    <a:lnTo>
                      <a:pt x="929" y="12"/>
                    </a:lnTo>
                    <a:lnTo>
                      <a:pt x="935" y="12"/>
                    </a:lnTo>
                    <a:lnTo>
                      <a:pt x="935" y="19"/>
                    </a:lnTo>
                    <a:lnTo>
                      <a:pt x="941" y="19"/>
                    </a:lnTo>
                    <a:lnTo>
                      <a:pt x="947" y="19"/>
                    </a:lnTo>
                    <a:lnTo>
                      <a:pt x="947" y="25"/>
                    </a:lnTo>
                    <a:lnTo>
                      <a:pt x="953" y="25"/>
                    </a:lnTo>
                    <a:lnTo>
                      <a:pt x="960" y="37"/>
                    </a:lnTo>
                    <a:lnTo>
                      <a:pt x="966" y="37"/>
                    </a:lnTo>
                    <a:lnTo>
                      <a:pt x="972" y="49"/>
                    </a:lnTo>
                    <a:lnTo>
                      <a:pt x="978" y="49"/>
                    </a:lnTo>
                    <a:lnTo>
                      <a:pt x="984" y="55"/>
                    </a:lnTo>
                    <a:lnTo>
                      <a:pt x="990" y="62"/>
                    </a:lnTo>
                    <a:lnTo>
                      <a:pt x="996" y="68"/>
                    </a:lnTo>
                    <a:lnTo>
                      <a:pt x="1002" y="68"/>
                    </a:lnTo>
                    <a:lnTo>
                      <a:pt x="1008" y="74"/>
                    </a:lnTo>
                    <a:lnTo>
                      <a:pt x="1008" y="80"/>
                    </a:lnTo>
                    <a:lnTo>
                      <a:pt x="1014" y="80"/>
                    </a:lnTo>
                    <a:lnTo>
                      <a:pt x="1020" y="80"/>
                    </a:lnTo>
                    <a:lnTo>
                      <a:pt x="1020" y="86"/>
                    </a:lnTo>
                    <a:lnTo>
                      <a:pt x="1026" y="92"/>
                    </a:lnTo>
                    <a:lnTo>
                      <a:pt x="1032" y="92"/>
                    </a:lnTo>
                    <a:lnTo>
                      <a:pt x="1038" y="92"/>
                    </a:lnTo>
                    <a:lnTo>
                      <a:pt x="1044" y="99"/>
                    </a:lnTo>
                    <a:lnTo>
                      <a:pt x="1050" y="105"/>
                    </a:lnTo>
                    <a:lnTo>
                      <a:pt x="1056" y="105"/>
                    </a:lnTo>
                    <a:lnTo>
                      <a:pt x="1056" y="111"/>
                    </a:lnTo>
                    <a:lnTo>
                      <a:pt x="1062" y="111"/>
                    </a:lnTo>
                    <a:lnTo>
                      <a:pt x="1068" y="111"/>
                    </a:lnTo>
                    <a:lnTo>
                      <a:pt x="1074" y="117"/>
                    </a:lnTo>
                    <a:lnTo>
                      <a:pt x="1080" y="117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8" y="129"/>
                    </a:lnTo>
                    <a:lnTo>
                      <a:pt x="1104" y="129"/>
                    </a:lnTo>
                    <a:lnTo>
                      <a:pt x="1110" y="135"/>
                    </a:lnTo>
                    <a:lnTo>
                      <a:pt x="1116" y="135"/>
                    </a:lnTo>
                    <a:lnTo>
                      <a:pt x="1116" y="142"/>
                    </a:lnTo>
                    <a:lnTo>
                      <a:pt x="1123" y="142"/>
                    </a:lnTo>
                    <a:lnTo>
                      <a:pt x="1129" y="148"/>
                    </a:lnTo>
                    <a:lnTo>
                      <a:pt x="1135" y="148"/>
                    </a:lnTo>
                    <a:lnTo>
                      <a:pt x="1141" y="154"/>
                    </a:lnTo>
                    <a:lnTo>
                      <a:pt x="1147" y="154"/>
                    </a:lnTo>
                    <a:lnTo>
                      <a:pt x="1147" y="160"/>
                    </a:lnTo>
                    <a:lnTo>
                      <a:pt x="1153" y="160"/>
                    </a:lnTo>
                    <a:lnTo>
                      <a:pt x="1159" y="160"/>
                    </a:lnTo>
                    <a:lnTo>
                      <a:pt x="1159" y="166"/>
                    </a:lnTo>
                    <a:lnTo>
                      <a:pt x="1165" y="166"/>
                    </a:lnTo>
                    <a:lnTo>
                      <a:pt x="1177" y="172"/>
                    </a:lnTo>
                    <a:lnTo>
                      <a:pt x="1177" y="179"/>
                    </a:lnTo>
                    <a:lnTo>
                      <a:pt x="1183" y="179"/>
                    </a:lnTo>
                    <a:lnTo>
                      <a:pt x="1183" y="185"/>
                    </a:lnTo>
                    <a:lnTo>
                      <a:pt x="1189" y="191"/>
                    </a:lnTo>
                    <a:lnTo>
                      <a:pt x="1201" y="203"/>
                    </a:lnTo>
                    <a:lnTo>
                      <a:pt x="1207" y="203"/>
                    </a:lnTo>
                    <a:lnTo>
                      <a:pt x="1207" y="209"/>
                    </a:lnTo>
                    <a:lnTo>
                      <a:pt x="1213" y="209"/>
                    </a:lnTo>
                    <a:lnTo>
                      <a:pt x="1219" y="209"/>
                    </a:lnTo>
                    <a:lnTo>
                      <a:pt x="1219" y="215"/>
                    </a:lnTo>
                    <a:lnTo>
                      <a:pt x="1225" y="215"/>
                    </a:lnTo>
                    <a:lnTo>
                      <a:pt x="1231" y="215"/>
                    </a:lnTo>
                    <a:lnTo>
                      <a:pt x="1237" y="215"/>
                    </a:lnTo>
                    <a:lnTo>
                      <a:pt x="1243" y="215"/>
                    </a:lnTo>
                    <a:lnTo>
                      <a:pt x="1243" y="222"/>
                    </a:lnTo>
                    <a:lnTo>
                      <a:pt x="1237" y="222"/>
                    </a:lnTo>
                    <a:lnTo>
                      <a:pt x="1231" y="222"/>
                    </a:lnTo>
                    <a:lnTo>
                      <a:pt x="1225" y="222"/>
                    </a:lnTo>
                    <a:lnTo>
                      <a:pt x="1219" y="222"/>
                    </a:lnTo>
                    <a:lnTo>
                      <a:pt x="1219" y="228"/>
                    </a:lnTo>
                    <a:lnTo>
                      <a:pt x="1219" y="234"/>
                    </a:lnTo>
                    <a:lnTo>
                      <a:pt x="1225" y="234"/>
                    </a:lnTo>
                    <a:lnTo>
                      <a:pt x="1225" y="240"/>
                    </a:lnTo>
                    <a:lnTo>
                      <a:pt x="1225" y="246"/>
                    </a:lnTo>
                    <a:lnTo>
                      <a:pt x="1219" y="246"/>
                    </a:lnTo>
                    <a:lnTo>
                      <a:pt x="1219" y="252"/>
                    </a:lnTo>
                    <a:lnTo>
                      <a:pt x="1213" y="252"/>
                    </a:lnTo>
                    <a:lnTo>
                      <a:pt x="1207" y="246"/>
                    </a:lnTo>
                    <a:lnTo>
                      <a:pt x="1207" y="252"/>
                    </a:lnTo>
                    <a:lnTo>
                      <a:pt x="1213" y="252"/>
                    </a:lnTo>
                    <a:lnTo>
                      <a:pt x="1213" y="259"/>
                    </a:lnTo>
                    <a:lnTo>
                      <a:pt x="1207" y="259"/>
                    </a:lnTo>
                    <a:lnTo>
                      <a:pt x="1201" y="259"/>
                    </a:lnTo>
                    <a:lnTo>
                      <a:pt x="1201" y="252"/>
                    </a:lnTo>
                    <a:lnTo>
                      <a:pt x="1207" y="252"/>
                    </a:lnTo>
                    <a:lnTo>
                      <a:pt x="1201" y="252"/>
                    </a:lnTo>
                    <a:lnTo>
                      <a:pt x="1195" y="252"/>
                    </a:lnTo>
                    <a:lnTo>
                      <a:pt x="1195" y="259"/>
                    </a:lnTo>
                    <a:lnTo>
                      <a:pt x="1195" y="252"/>
                    </a:lnTo>
                    <a:lnTo>
                      <a:pt x="1189" y="252"/>
                    </a:lnTo>
                    <a:lnTo>
                      <a:pt x="1189" y="246"/>
                    </a:lnTo>
                    <a:lnTo>
                      <a:pt x="1189" y="252"/>
                    </a:lnTo>
                    <a:lnTo>
                      <a:pt x="1183" y="252"/>
                    </a:lnTo>
                    <a:lnTo>
                      <a:pt x="1189" y="252"/>
                    </a:lnTo>
                    <a:lnTo>
                      <a:pt x="1189" y="259"/>
                    </a:lnTo>
                    <a:lnTo>
                      <a:pt x="1189" y="265"/>
                    </a:lnTo>
                    <a:lnTo>
                      <a:pt x="1183" y="265"/>
                    </a:lnTo>
                    <a:lnTo>
                      <a:pt x="1177" y="265"/>
                    </a:lnTo>
                    <a:lnTo>
                      <a:pt x="1171" y="271"/>
                    </a:lnTo>
                    <a:lnTo>
                      <a:pt x="1165" y="265"/>
                    </a:lnTo>
                    <a:lnTo>
                      <a:pt x="1165" y="259"/>
                    </a:lnTo>
                    <a:lnTo>
                      <a:pt x="1159" y="259"/>
                    </a:lnTo>
                    <a:lnTo>
                      <a:pt x="1159" y="265"/>
                    </a:lnTo>
                    <a:lnTo>
                      <a:pt x="1159" y="271"/>
                    </a:lnTo>
                    <a:lnTo>
                      <a:pt x="1153" y="271"/>
                    </a:lnTo>
                    <a:lnTo>
                      <a:pt x="1153" y="277"/>
                    </a:lnTo>
                    <a:lnTo>
                      <a:pt x="1153" y="283"/>
                    </a:lnTo>
                    <a:lnTo>
                      <a:pt x="1153" y="289"/>
                    </a:lnTo>
                    <a:lnTo>
                      <a:pt x="1153" y="295"/>
                    </a:lnTo>
                    <a:lnTo>
                      <a:pt x="1147" y="302"/>
                    </a:lnTo>
                    <a:lnTo>
                      <a:pt x="1147" y="308"/>
                    </a:lnTo>
                    <a:lnTo>
                      <a:pt x="1141" y="314"/>
                    </a:lnTo>
                    <a:lnTo>
                      <a:pt x="1135" y="320"/>
                    </a:lnTo>
                    <a:lnTo>
                      <a:pt x="1129" y="326"/>
                    </a:lnTo>
                    <a:lnTo>
                      <a:pt x="1086" y="363"/>
                    </a:lnTo>
                    <a:lnTo>
                      <a:pt x="1050" y="400"/>
                    </a:lnTo>
                    <a:lnTo>
                      <a:pt x="1032" y="412"/>
                    </a:lnTo>
                    <a:lnTo>
                      <a:pt x="1026" y="418"/>
                    </a:lnTo>
                    <a:lnTo>
                      <a:pt x="1020" y="425"/>
                    </a:lnTo>
                    <a:lnTo>
                      <a:pt x="1014" y="431"/>
                    </a:lnTo>
                    <a:lnTo>
                      <a:pt x="1008" y="431"/>
                    </a:lnTo>
                    <a:lnTo>
                      <a:pt x="1002" y="437"/>
                    </a:lnTo>
                    <a:lnTo>
                      <a:pt x="996" y="437"/>
                    </a:lnTo>
                    <a:lnTo>
                      <a:pt x="990" y="443"/>
                    </a:lnTo>
                    <a:lnTo>
                      <a:pt x="984" y="449"/>
                    </a:lnTo>
                    <a:lnTo>
                      <a:pt x="984" y="455"/>
                    </a:lnTo>
                    <a:lnTo>
                      <a:pt x="978" y="455"/>
                    </a:lnTo>
                    <a:lnTo>
                      <a:pt x="978" y="462"/>
                    </a:lnTo>
                    <a:lnTo>
                      <a:pt x="972" y="468"/>
                    </a:lnTo>
                    <a:lnTo>
                      <a:pt x="966" y="474"/>
                    </a:lnTo>
                    <a:lnTo>
                      <a:pt x="960" y="480"/>
                    </a:lnTo>
                    <a:lnTo>
                      <a:pt x="953" y="486"/>
                    </a:lnTo>
                    <a:lnTo>
                      <a:pt x="947" y="486"/>
                    </a:lnTo>
                    <a:lnTo>
                      <a:pt x="947" y="492"/>
                    </a:lnTo>
                    <a:lnTo>
                      <a:pt x="941" y="492"/>
                    </a:lnTo>
                    <a:lnTo>
                      <a:pt x="941" y="498"/>
                    </a:lnTo>
                    <a:lnTo>
                      <a:pt x="935" y="505"/>
                    </a:lnTo>
                    <a:lnTo>
                      <a:pt x="929" y="505"/>
                    </a:lnTo>
                    <a:lnTo>
                      <a:pt x="929" y="511"/>
                    </a:lnTo>
                    <a:lnTo>
                      <a:pt x="923" y="511"/>
                    </a:lnTo>
                    <a:lnTo>
                      <a:pt x="917" y="511"/>
                    </a:lnTo>
                    <a:lnTo>
                      <a:pt x="911" y="511"/>
                    </a:lnTo>
                    <a:lnTo>
                      <a:pt x="911" y="517"/>
                    </a:lnTo>
                    <a:lnTo>
                      <a:pt x="905" y="517"/>
                    </a:lnTo>
                    <a:lnTo>
                      <a:pt x="905" y="523"/>
                    </a:lnTo>
                    <a:lnTo>
                      <a:pt x="899" y="523"/>
                    </a:lnTo>
                    <a:lnTo>
                      <a:pt x="899" y="529"/>
                    </a:lnTo>
                    <a:lnTo>
                      <a:pt x="893" y="529"/>
                    </a:lnTo>
                    <a:lnTo>
                      <a:pt x="893" y="535"/>
                    </a:lnTo>
                    <a:lnTo>
                      <a:pt x="887" y="542"/>
                    </a:lnTo>
                    <a:lnTo>
                      <a:pt x="881" y="542"/>
                    </a:lnTo>
                    <a:lnTo>
                      <a:pt x="881" y="548"/>
                    </a:lnTo>
                    <a:lnTo>
                      <a:pt x="875" y="548"/>
                    </a:lnTo>
                    <a:lnTo>
                      <a:pt x="875" y="554"/>
                    </a:lnTo>
                    <a:lnTo>
                      <a:pt x="869" y="554"/>
                    </a:lnTo>
                    <a:lnTo>
                      <a:pt x="869" y="560"/>
                    </a:lnTo>
                    <a:lnTo>
                      <a:pt x="863" y="560"/>
                    </a:lnTo>
                    <a:lnTo>
                      <a:pt x="863" y="566"/>
                    </a:lnTo>
                    <a:lnTo>
                      <a:pt x="857" y="566"/>
                    </a:lnTo>
                    <a:lnTo>
                      <a:pt x="857" y="572"/>
                    </a:lnTo>
                    <a:lnTo>
                      <a:pt x="851" y="578"/>
                    </a:lnTo>
                    <a:lnTo>
                      <a:pt x="845" y="585"/>
                    </a:lnTo>
                    <a:lnTo>
                      <a:pt x="839" y="585"/>
                    </a:lnTo>
                    <a:lnTo>
                      <a:pt x="821" y="597"/>
                    </a:lnTo>
                    <a:lnTo>
                      <a:pt x="815" y="603"/>
                    </a:lnTo>
                    <a:lnTo>
                      <a:pt x="809" y="609"/>
                    </a:lnTo>
                    <a:lnTo>
                      <a:pt x="803" y="609"/>
                    </a:lnTo>
                    <a:lnTo>
                      <a:pt x="803" y="615"/>
                    </a:lnTo>
                    <a:lnTo>
                      <a:pt x="797" y="615"/>
                    </a:lnTo>
                    <a:lnTo>
                      <a:pt x="790" y="615"/>
                    </a:lnTo>
                    <a:lnTo>
                      <a:pt x="790" y="622"/>
                    </a:lnTo>
                    <a:lnTo>
                      <a:pt x="784" y="622"/>
                    </a:lnTo>
                    <a:lnTo>
                      <a:pt x="784" y="628"/>
                    </a:lnTo>
                    <a:lnTo>
                      <a:pt x="778" y="628"/>
                    </a:lnTo>
                    <a:lnTo>
                      <a:pt x="772" y="628"/>
                    </a:lnTo>
                    <a:lnTo>
                      <a:pt x="766" y="634"/>
                    </a:lnTo>
                    <a:lnTo>
                      <a:pt x="760" y="640"/>
                    </a:lnTo>
                    <a:lnTo>
                      <a:pt x="754" y="640"/>
                    </a:lnTo>
                    <a:lnTo>
                      <a:pt x="754" y="646"/>
                    </a:lnTo>
                    <a:lnTo>
                      <a:pt x="748" y="646"/>
                    </a:lnTo>
                    <a:lnTo>
                      <a:pt x="742" y="646"/>
                    </a:lnTo>
                    <a:lnTo>
                      <a:pt x="742" y="652"/>
                    </a:lnTo>
                    <a:lnTo>
                      <a:pt x="736" y="652"/>
                    </a:lnTo>
                    <a:lnTo>
                      <a:pt x="736" y="658"/>
                    </a:lnTo>
                    <a:lnTo>
                      <a:pt x="730" y="658"/>
                    </a:lnTo>
                    <a:lnTo>
                      <a:pt x="724" y="665"/>
                    </a:lnTo>
                    <a:lnTo>
                      <a:pt x="718" y="665"/>
                    </a:lnTo>
                    <a:lnTo>
                      <a:pt x="712" y="671"/>
                    </a:lnTo>
                    <a:lnTo>
                      <a:pt x="706" y="677"/>
                    </a:lnTo>
                    <a:lnTo>
                      <a:pt x="700" y="677"/>
                    </a:lnTo>
                    <a:lnTo>
                      <a:pt x="694" y="683"/>
                    </a:lnTo>
                    <a:lnTo>
                      <a:pt x="688" y="683"/>
                    </a:lnTo>
                    <a:lnTo>
                      <a:pt x="688" y="689"/>
                    </a:lnTo>
                    <a:lnTo>
                      <a:pt x="676" y="695"/>
                    </a:lnTo>
                    <a:lnTo>
                      <a:pt x="676" y="701"/>
                    </a:lnTo>
                    <a:lnTo>
                      <a:pt x="670" y="701"/>
                    </a:lnTo>
                    <a:lnTo>
                      <a:pt x="670" y="708"/>
                    </a:lnTo>
                    <a:lnTo>
                      <a:pt x="664" y="708"/>
                    </a:lnTo>
                    <a:lnTo>
                      <a:pt x="658" y="714"/>
                    </a:lnTo>
                    <a:lnTo>
                      <a:pt x="652" y="720"/>
                    </a:lnTo>
                    <a:lnTo>
                      <a:pt x="646" y="726"/>
                    </a:lnTo>
                    <a:lnTo>
                      <a:pt x="634" y="738"/>
                    </a:lnTo>
                    <a:lnTo>
                      <a:pt x="628" y="738"/>
                    </a:lnTo>
                    <a:lnTo>
                      <a:pt x="621" y="745"/>
                    </a:lnTo>
                    <a:lnTo>
                      <a:pt x="615" y="751"/>
                    </a:lnTo>
                    <a:lnTo>
                      <a:pt x="615" y="757"/>
                    </a:lnTo>
                    <a:lnTo>
                      <a:pt x="603" y="763"/>
                    </a:lnTo>
                    <a:lnTo>
                      <a:pt x="603" y="769"/>
                    </a:lnTo>
                    <a:lnTo>
                      <a:pt x="597" y="769"/>
                    </a:lnTo>
                    <a:lnTo>
                      <a:pt x="585" y="781"/>
                    </a:lnTo>
                    <a:lnTo>
                      <a:pt x="579" y="781"/>
                    </a:lnTo>
                    <a:lnTo>
                      <a:pt x="579" y="788"/>
                    </a:lnTo>
                    <a:lnTo>
                      <a:pt x="573" y="788"/>
                    </a:lnTo>
                    <a:lnTo>
                      <a:pt x="567" y="788"/>
                    </a:lnTo>
                    <a:lnTo>
                      <a:pt x="561" y="794"/>
                    </a:lnTo>
                    <a:lnTo>
                      <a:pt x="555" y="794"/>
                    </a:lnTo>
                    <a:lnTo>
                      <a:pt x="549" y="794"/>
                    </a:lnTo>
                    <a:lnTo>
                      <a:pt x="543" y="800"/>
                    </a:lnTo>
                    <a:lnTo>
                      <a:pt x="537" y="800"/>
                    </a:lnTo>
                    <a:lnTo>
                      <a:pt x="531" y="806"/>
                    </a:lnTo>
                    <a:lnTo>
                      <a:pt x="525" y="806"/>
                    </a:lnTo>
                    <a:lnTo>
                      <a:pt x="519" y="812"/>
                    </a:lnTo>
                    <a:lnTo>
                      <a:pt x="513" y="812"/>
                    </a:lnTo>
                    <a:lnTo>
                      <a:pt x="507" y="812"/>
                    </a:lnTo>
                    <a:lnTo>
                      <a:pt x="501" y="818"/>
                    </a:lnTo>
                    <a:lnTo>
                      <a:pt x="495" y="818"/>
                    </a:lnTo>
                    <a:lnTo>
                      <a:pt x="489" y="825"/>
                    </a:lnTo>
                    <a:lnTo>
                      <a:pt x="483" y="825"/>
                    </a:lnTo>
                    <a:lnTo>
                      <a:pt x="477" y="825"/>
                    </a:lnTo>
                    <a:lnTo>
                      <a:pt x="477" y="831"/>
                    </a:lnTo>
                    <a:lnTo>
                      <a:pt x="471" y="831"/>
                    </a:lnTo>
                    <a:lnTo>
                      <a:pt x="465" y="831"/>
                    </a:lnTo>
                    <a:lnTo>
                      <a:pt x="458" y="837"/>
                    </a:lnTo>
                    <a:lnTo>
                      <a:pt x="452" y="837"/>
                    </a:lnTo>
                    <a:lnTo>
                      <a:pt x="446" y="837"/>
                    </a:lnTo>
                    <a:lnTo>
                      <a:pt x="440" y="843"/>
                    </a:lnTo>
                    <a:lnTo>
                      <a:pt x="434" y="843"/>
                    </a:lnTo>
                    <a:lnTo>
                      <a:pt x="428" y="843"/>
                    </a:lnTo>
                    <a:lnTo>
                      <a:pt x="422" y="849"/>
                    </a:lnTo>
                    <a:lnTo>
                      <a:pt x="416" y="849"/>
                    </a:lnTo>
                    <a:lnTo>
                      <a:pt x="416" y="843"/>
                    </a:lnTo>
                    <a:lnTo>
                      <a:pt x="416" y="837"/>
                    </a:lnTo>
                    <a:lnTo>
                      <a:pt x="416" y="843"/>
                    </a:lnTo>
                    <a:lnTo>
                      <a:pt x="410" y="843"/>
                    </a:lnTo>
                    <a:lnTo>
                      <a:pt x="410" y="837"/>
                    </a:lnTo>
                    <a:lnTo>
                      <a:pt x="404" y="837"/>
                    </a:lnTo>
                    <a:lnTo>
                      <a:pt x="404" y="831"/>
                    </a:lnTo>
                    <a:lnTo>
                      <a:pt x="404" y="825"/>
                    </a:lnTo>
                    <a:lnTo>
                      <a:pt x="398" y="825"/>
                    </a:lnTo>
                    <a:lnTo>
                      <a:pt x="398" y="818"/>
                    </a:lnTo>
                    <a:lnTo>
                      <a:pt x="392" y="818"/>
                    </a:lnTo>
                    <a:lnTo>
                      <a:pt x="392" y="812"/>
                    </a:lnTo>
                    <a:lnTo>
                      <a:pt x="398" y="812"/>
                    </a:lnTo>
                    <a:lnTo>
                      <a:pt x="398" y="806"/>
                    </a:lnTo>
                    <a:lnTo>
                      <a:pt x="398" y="800"/>
                    </a:lnTo>
                    <a:lnTo>
                      <a:pt x="398" y="794"/>
                    </a:lnTo>
                    <a:lnTo>
                      <a:pt x="398" y="788"/>
                    </a:lnTo>
                    <a:lnTo>
                      <a:pt x="398" y="781"/>
                    </a:lnTo>
                    <a:lnTo>
                      <a:pt x="392" y="781"/>
                    </a:lnTo>
                    <a:lnTo>
                      <a:pt x="392" y="775"/>
                    </a:lnTo>
                    <a:lnTo>
                      <a:pt x="386" y="775"/>
                    </a:lnTo>
                    <a:lnTo>
                      <a:pt x="386" y="769"/>
                    </a:lnTo>
                    <a:lnTo>
                      <a:pt x="392" y="769"/>
                    </a:lnTo>
                    <a:lnTo>
                      <a:pt x="386" y="769"/>
                    </a:lnTo>
                    <a:lnTo>
                      <a:pt x="386" y="763"/>
                    </a:lnTo>
                    <a:lnTo>
                      <a:pt x="380" y="763"/>
                    </a:lnTo>
                    <a:lnTo>
                      <a:pt x="386" y="757"/>
                    </a:lnTo>
                    <a:lnTo>
                      <a:pt x="380" y="757"/>
                    </a:lnTo>
                    <a:lnTo>
                      <a:pt x="386" y="757"/>
                    </a:lnTo>
                    <a:lnTo>
                      <a:pt x="386" y="751"/>
                    </a:lnTo>
                    <a:lnTo>
                      <a:pt x="380" y="751"/>
                    </a:lnTo>
                    <a:lnTo>
                      <a:pt x="380" y="745"/>
                    </a:lnTo>
                    <a:lnTo>
                      <a:pt x="374" y="745"/>
                    </a:lnTo>
                    <a:lnTo>
                      <a:pt x="374" y="751"/>
                    </a:lnTo>
                    <a:lnTo>
                      <a:pt x="368" y="751"/>
                    </a:lnTo>
                    <a:lnTo>
                      <a:pt x="368" y="745"/>
                    </a:lnTo>
                    <a:lnTo>
                      <a:pt x="362" y="745"/>
                    </a:lnTo>
                    <a:lnTo>
                      <a:pt x="368" y="745"/>
                    </a:lnTo>
                    <a:lnTo>
                      <a:pt x="368" y="738"/>
                    </a:lnTo>
                    <a:lnTo>
                      <a:pt x="374" y="738"/>
                    </a:lnTo>
                    <a:lnTo>
                      <a:pt x="374" y="732"/>
                    </a:lnTo>
                    <a:lnTo>
                      <a:pt x="380" y="732"/>
                    </a:lnTo>
                    <a:lnTo>
                      <a:pt x="386" y="732"/>
                    </a:lnTo>
                    <a:lnTo>
                      <a:pt x="386" y="726"/>
                    </a:lnTo>
                    <a:lnTo>
                      <a:pt x="392" y="726"/>
                    </a:lnTo>
                    <a:lnTo>
                      <a:pt x="398" y="726"/>
                    </a:lnTo>
                    <a:lnTo>
                      <a:pt x="398" y="720"/>
                    </a:lnTo>
                    <a:lnTo>
                      <a:pt x="404" y="720"/>
                    </a:lnTo>
                    <a:lnTo>
                      <a:pt x="398" y="671"/>
                    </a:lnTo>
                    <a:lnTo>
                      <a:pt x="398" y="665"/>
                    </a:lnTo>
                    <a:lnTo>
                      <a:pt x="392" y="665"/>
                    </a:lnTo>
                    <a:lnTo>
                      <a:pt x="392" y="658"/>
                    </a:lnTo>
                    <a:lnTo>
                      <a:pt x="392" y="652"/>
                    </a:lnTo>
                    <a:lnTo>
                      <a:pt x="386" y="652"/>
                    </a:lnTo>
                    <a:lnTo>
                      <a:pt x="386" y="646"/>
                    </a:lnTo>
                    <a:lnTo>
                      <a:pt x="386" y="652"/>
                    </a:lnTo>
                    <a:lnTo>
                      <a:pt x="380" y="652"/>
                    </a:lnTo>
                    <a:lnTo>
                      <a:pt x="374" y="652"/>
                    </a:lnTo>
                    <a:lnTo>
                      <a:pt x="374" y="658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62" y="652"/>
                    </a:lnTo>
                    <a:lnTo>
                      <a:pt x="356" y="652"/>
                    </a:lnTo>
                    <a:lnTo>
                      <a:pt x="356" y="646"/>
                    </a:lnTo>
                    <a:lnTo>
                      <a:pt x="356" y="640"/>
                    </a:lnTo>
                    <a:lnTo>
                      <a:pt x="350" y="640"/>
                    </a:lnTo>
                    <a:lnTo>
                      <a:pt x="344" y="640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32" y="652"/>
                    </a:lnTo>
                    <a:lnTo>
                      <a:pt x="332" y="646"/>
                    </a:lnTo>
                    <a:lnTo>
                      <a:pt x="332" y="640"/>
                    </a:lnTo>
                    <a:lnTo>
                      <a:pt x="326" y="634"/>
                    </a:lnTo>
                    <a:lnTo>
                      <a:pt x="326" y="640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08" y="640"/>
                    </a:lnTo>
                    <a:lnTo>
                      <a:pt x="295" y="640"/>
                    </a:lnTo>
                    <a:lnTo>
                      <a:pt x="289" y="640"/>
                    </a:lnTo>
                    <a:lnTo>
                      <a:pt x="289" y="646"/>
                    </a:lnTo>
                    <a:lnTo>
                      <a:pt x="283" y="646"/>
                    </a:lnTo>
                    <a:lnTo>
                      <a:pt x="283" y="652"/>
                    </a:lnTo>
                    <a:lnTo>
                      <a:pt x="283" y="658"/>
                    </a:lnTo>
                    <a:lnTo>
                      <a:pt x="277" y="658"/>
                    </a:lnTo>
                    <a:lnTo>
                      <a:pt x="271" y="658"/>
                    </a:lnTo>
                    <a:lnTo>
                      <a:pt x="271" y="665"/>
                    </a:lnTo>
                    <a:lnTo>
                      <a:pt x="265" y="665"/>
                    </a:lnTo>
                    <a:lnTo>
                      <a:pt x="265" y="658"/>
                    </a:lnTo>
                    <a:lnTo>
                      <a:pt x="259" y="658"/>
                    </a:lnTo>
                    <a:lnTo>
                      <a:pt x="253" y="658"/>
                    </a:lnTo>
                    <a:lnTo>
                      <a:pt x="247" y="658"/>
                    </a:lnTo>
                    <a:lnTo>
                      <a:pt x="241" y="658"/>
                    </a:lnTo>
                    <a:lnTo>
                      <a:pt x="235" y="658"/>
                    </a:lnTo>
                    <a:lnTo>
                      <a:pt x="229" y="658"/>
                    </a:lnTo>
                    <a:lnTo>
                      <a:pt x="223" y="665"/>
                    </a:lnTo>
                    <a:lnTo>
                      <a:pt x="217" y="665"/>
                    </a:lnTo>
                    <a:lnTo>
                      <a:pt x="211" y="677"/>
                    </a:lnTo>
                    <a:lnTo>
                      <a:pt x="205" y="683"/>
                    </a:lnTo>
                    <a:lnTo>
                      <a:pt x="205" y="689"/>
                    </a:lnTo>
                    <a:lnTo>
                      <a:pt x="205" y="695"/>
                    </a:lnTo>
                    <a:lnTo>
                      <a:pt x="199" y="695"/>
                    </a:lnTo>
                    <a:lnTo>
                      <a:pt x="193" y="701"/>
                    </a:lnTo>
                    <a:lnTo>
                      <a:pt x="193" y="708"/>
                    </a:lnTo>
                    <a:lnTo>
                      <a:pt x="187" y="714"/>
                    </a:lnTo>
                    <a:lnTo>
                      <a:pt x="181" y="714"/>
                    </a:lnTo>
                    <a:lnTo>
                      <a:pt x="175" y="720"/>
                    </a:lnTo>
                    <a:lnTo>
                      <a:pt x="169" y="726"/>
                    </a:lnTo>
                    <a:lnTo>
                      <a:pt x="163" y="726"/>
                    </a:lnTo>
                    <a:lnTo>
                      <a:pt x="157" y="726"/>
                    </a:lnTo>
                    <a:lnTo>
                      <a:pt x="151" y="732"/>
                    </a:lnTo>
                    <a:lnTo>
                      <a:pt x="145" y="732"/>
                    </a:lnTo>
                    <a:lnTo>
                      <a:pt x="139" y="738"/>
                    </a:lnTo>
                    <a:lnTo>
                      <a:pt x="126" y="738"/>
                    </a:lnTo>
                    <a:lnTo>
                      <a:pt x="120" y="738"/>
                    </a:lnTo>
                    <a:lnTo>
                      <a:pt x="114" y="745"/>
                    </a:lnTo>
                    <a:lnTo>
                      <a:pt x="108" y="745"/>
                    </a:lnTo>
                    <a:lnTo>
                      <a:pt x="108" y="751"/>
                    </a:lnTo>
                    <a:lnTo>
                      <a:pt x="102" y="751"/>
                    </a:lnTo>
                    <a:lnTo>
                      <a:pt x="96" y="751"/>
                    </a:lnTo>
                    <a:lnTo>
                      <a:pt x="84" y="757"/>
                    </a:lnTo>
                    <a:lnTo>
                      <a:pt x="78" y="757"/>
                    </a:lnTo>
                    <a:lnTo>
                      <a:pt x="72" y="757"/>
                    </a:lnTo>
                    <a:lnTo>
                      <a:pt x="66" y="757"/>
                    </a:lnTo>
                    <a:lnTo>
                      <a:pt x="60" y="751"/>
                    </a:lnTo>
                    <a:lnTo>
                      <a:pt x="54" y="751"/>
                    </a:lnTo>
                    <a:lnTo>
                      <a:pt x="48" y="751"/>
                    </a:lnTo>
                    <a:lnTo>
                      <a:pt x="48" y="757"/>
                    </a:lnTo>
                    <a:lnTo>
                      <a:pt x="42" y="757"/>
                    </a:lnTo>
                    <a:lnTo>
                      <a:pt x="36" y="757"/>
                    </a:lnTo>
                    <a:lnTo>
                      <a:pt x="30" y="763"/>
                    </a:lnTo>
                    <a:lnTo>
                      <a:pt x="24" y="763"/>
                    </a:lnTo>
                    <a:lnTo>
                      <a:pt x="18" y="769"/>
                    </a:lnTo>
                    <a:lnTo>
                      <a:pt x="12" y="769"/>
                    </a:lnTo>
                    <a:lnTo>
                      <a:pt x="6" y="769"/>
                    </a:lnTo>
                    <a:lnTo>
                      <a:pt x="0" y="769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2" y="751"/>
                    </a:lnTo>
                    <a:lnTo>
                      <a:pt x="12" y="745"/>
                    </a:lnTo>
                    <a:lnTo>
                      <a:pt x="18" y="732"/>
                    </a:lnTo>
                    <a:lnTo>
                      <a:pt x="30" y="714"/>
                    </a:lnTo>
                    <a:lnTo>
                      <a:pt x="36" y="708"/>
                    </a:lnTo>
                    <a:lnTo>
                      <a:pt x="36" y="701"/>
                    </a:lnTo>
                    <a:lnTo>
                      <a:pt x="42" y="701"/>
                    </a:lnTo>
                    <a:lnTo>
                      <a:pt x="42" y="695"/>
                    </a:lnTo>
                    <a:lnTo>
                      <a:pt x="42" y="689"/>
                    </a:lnTo>
                    <a:lnTo>
                      <a:pt x="48" y="683"/>
                    </a:lnTo>
                    <a:lnTo>
                      <a:pt x="48" y="671"/>
                    </a:lnTo>
                    <a:lnTo>
                      <a:pt x="48" y="665"/>
                    </a:lnTo>
                    <a:lnTo>
                      <a:pt x="48" y="652"/>
                    </a:lnTo>
                    <a:lnTo>
                      <a:pt x="48" y="646"/>
                    </a:lnTo>
                    <a:lnTo>
                      <a:pt x="54" y="640"/>
                    </a:lnTo>
                    <a:lnTo>
                      <a:pt x="54" y="634"/>
                    </a:lnTo>
                    <a:lnTo>
                      <a:pt x="48" y="634"/>
                    </a:lnTo>
                    <a:lnTo>
                      <a:pt x="48" y="628"/>
                    </a:lnTo>
                    <a:lnTo>
                      <a:pt x="54" y="628"/>
                    </a:lnTo>
                    <a:lnTo>
                      <a:pt x="60" y="628"/>
                    </a:lnTo>
                    <a:lnTo>
                      <a:pt x="66" y="628"/>
                    </a:lnTo>
                    <a:lnTo>
                      <a:pt x="72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2" y="615"/>
                    </a:lnTo>
                    <a:lnTo>
                      <a:pt x="72" y="609"/>
                    </a:lnTo>
                    <a:lnTo>
                      <a:pt x="66" y="603"/>
                    </a:lnTo>
                    <a:lnTo>
                      <a:pt x="66" y="597"/>
                    </a:lnTo>
                    <a:lnTo>
                      <a:pt x="72" y="597"/>
                    </a:lnTo>
                    <a:lnTo>
                      <a:pt x="72" y="591"/>
                    </a:lnTo>
                    <a:lnTo>
                      <a:pt x="78" y="591"/>
                    </a:lnTo>
                    <a:lnTo>
                      <a:pt x="84" y="591"/>
                    </a:lnTo>
                    <a:lnTo>
                      <a:pt x="84" y="585"/>
                    </a:lnTo>
                    <a:lnTo>
                      <a:pt x="90" y="585"/>
                    </a:lnTo>
                    <a:lnTo>
                      <a:pt x="96" y="585"/>
                    </a:lnTo>
                    <a:lnTo>
                      <a:pt x="96" y="578"/>
                    </a:lnTo>
                    <a:lnTo>
                      <a:pt x="96" y="572"/>
                    </a:lnTo>
                    <a:lnTo>
                      <a:pt x="90" y="572"/>
                    </a:lnTo>
                    <a:lnTo>
                      <a:pt x="90" y="566"/>
                    </a:lnTo>
                    <a:lnTo>
                      <a:pt x="84" y="566"/>
                    </a:lnTo>
                    <a:lnTo>
                      <a:pt x="90" y="560"/>
                    </a:lnTo>
                    <a:lnTo>
                      <a:pt x="90" y="554"/>
                    </a:lnTo>
                    <a:lnTo>
                      <a:pt x="90" y="548"/>
                    </a:lnTo>
                    <a:lnTo>
                      <a:pt x="90" y="542"/>
                    </a:lnTo>
                    <a:lnTo>
                      <a:pt x="96" y="535"/>
                    </a:lnTo>
                    <a:lnTo>
                      <a:pt x="96" y="529"/>
                    </a:lnTo>
                    <a:lnTo>
                      <a:pt x="90" y="523"/>
                    </a:lnTo>
                    <a:lnTo>
                      <a:pt x="84" y="529"/>
                    </a:lnTo>
                    <a:lnTo>
                      <a:pt x="78" y="523"/>
                    </a:lnTo>
                    <a:lnTo>
                      <a:pt x="78" y="517"/>
                    </a:lnTo>
                    <a:lnTo>
                      <a:pt x="84" y="511"/>
                    </a:lnTo>
                    <a:lnTo>
                      <a:pt x="90" y="505"/>
                    </a:lnTo>
                    <a:lnTo>
                      <a:pt x="90" y="498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84" y="486"/>
                    </a:lnTo>
                    <a:lnTo>
                      <a:pt x="78" y="486"/>
                    </a:lnTo>
                    <a:lnTo>
                      <a:pt x="72" y="492"/>
                    </a:lnTo>
                    <a:lnTo>
                      <a:pt x="66" y="492"/>
                    </a:lnTo>
                    <a:lnTo>
                      <a:pt x="60" y="492"/>
                    </a:lnTo>
                    <a:lnTo>
                      <a:pt x="60" y="486"/>
                    </a:lnTo>
                    <a:lnTo>
                      <a:pt x="54" y="486"/>
                    </a:lnTo>
                    <a:lnTo>
                      <a:pt x="48" y="480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6" y="462"/>
                    </a:lnTo>
                    <a:lnTo>
                      <a:pt x="42" y="455"/>
                    </a:lnTo>
                    <a:lnTo>
                      <a:pt x="48" y="455"/>
                    </a:lnTo>
                    <a:lnTo>
                      <a:pt x="48" y="449"/>
                    </a:lnTo>
                    <a:lnTo>
                      <a:pt x="42" y="443"/>
                    </a:lnTo>
                    <a:lnTo>
                      <a:pt x="36" y="443"/>
                    </a:lnTo>
                    <a:lnTo>
                      <a:pt x="36" y="437"/>
                    </a:lnTo>
                    <a:lnTo>
                      <a:pt x="30" y="431"/>
                    </a:lnTo>
                    <a:lnTo>
                      <a:pt x="36" y="431"/>
                    </a:lnTo>
                    <a:lnTo>
                      <a:pt x="42" y="418"/>
                    </a:lnTo>
                    <a:lnTo>
                      <a:pt x="42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8" y="394"/>
                    </a:lnTo>
                    <a:lnTo>
                      <a:pt x="48" y="388"/>
                    </a:lnTo>
                    <a:lnTo>
                      <a:pt x="54" y="382"/>
                    </a:lnTo>
                    <a:lnTo>
                      <a:pt x="54" y="375"/>
                    </a:lnTo>
                    <a:lnTo>
                      <a:pt x="60" y="369"/>
                    </a:lnTo>
                    <a:lnTo>
                      <a:pt x="60" y="363"/>
                    </a:lnTo>
                    <a:lnTo>
                      <a:pt x="66" y="351"/>
                    </a:lnTo>
                    <a:lnTo>
                      <a:pt x="66" y="345"/>
                    </a:lnTo>
                    <a:lnTo>
                      <a:pt x="72" y="338"/>
                    </a:lnTo>
                    <a:lnTo>
                      <a:pt x="72" y="326"/>
                    </a:lnTo>
                    <a:lnTo>
                      <a:pt x="78" y="326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84" y="308"/>
                    </a:lnTo>
                    <a:lnTo>
                      <a:pt x="90" y="295"/>
                    </a:lnTo>
                    <a:lnTo>
                      <a:pt x="90" y="289"/>
                    </a:lnTo>
                    <a:lnTo>
                      <a:pt x="96" y="283"/>
                    </a:lnTo>
                    <a:lnTo>
                      <a:pt x="96" y="277"/>
                    </a:lnTo>
                    <a:lnTo>
                      <a:pt x="102" y="271"/>
                    </a:lnTo>
                    <a:lnTo>
                      <a:pt x="102" y="265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4" y="240"/>
                    </a:lnTo>
                    <a:lnTo>
                      <a:pt x="120" y="234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26" y="215"/>
                    </a:lnTo>
                    <a:lnTo>
                      <a:pt x="132" y="209"/>
                    </a:lnTo>
                    <a:lnTo>
                      <a:pt x="132" y="203"/>
                    </a:lnTo>
                    <a:lnTo>
                      <a:pt x="132" y="197"/>
                    </a:lnTo>
                    <a:lnTo>
                      <a:pt x="139" y="197"/>
                    </a:lnTo>
                    <a:lnTo>
                      <a:pt x="139" y="191"/>
                    </a:lnTo>
                    <a:lnTo>
                      <a:pt x="145" y="185"/>
                    </a:lnTo>
                    <a:lnTo>
                      <a:pt x="145" y="179"/>
                    </a:lnTo>
                    <a:lnTo>
                      <a:pt x="145" y="172"/>
                    </a:lnTo>
                    <a:lnTo>
                      <a:pt x="151" y="172"/>
                    </a:lnTo>
                    <a:lnTo>
                      <a:pt x="151" y="166"/>
                    </a:lnTo>
                    <a:lnTo>
                      <a:pt x="157" y="160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3" y="148"/>
                    </a:lnTo>
                    <a:lnTo>
                      <a:pt x="169" y="148"/>
                    </a:lnTo>
                    <a:lnTo>
                      <a:pt x="169" y="142"/>
                    </a:lnTo>
                    <a:lnTo>
                      <a:pt x="175" y="142"/>
                    </a:lnTo>
                    <a:lnTo>
                      <a:pt x="175" y="135"/>
                    </a:lnTo>
                    <a:lnTo>
                      <a:pt x="175" y="129"/>
                    </a:lnTo>
                    <a:lnTo>
                      <a:pt x="175" y="123"/>
                    </a:lnTo>
                    <a:lnTo>
                      <a:pt x="181" y="123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7"/>
                    </a:lnTo>
                    <a:lnTo>
                      <a:pt x="181" y="111"/>
                    </a:lnTo>
                    <a:lnTo>
                      <a:pt x="187" y="111"/>
                    </a:lnTo>
                    <a:lnTo>
                      <a:pt x="187" y="105"/>
                    </a:lnTo>
                    <a:lnTo>
                      <a:pt x="193" y="105"/>
                    </a:lnTo>
                    <a:lnTo>
                      <a:pt x="193" y="111"/>
                    </a:lnTo>
                    <a:lnTo>
                      <a:pt x="199" y="111"/>
                    </a:lnTo>
                    <a:lnTo>
                      <a:pt x="199" y="105"/>
                    </a:lnTo>
                    <a:lnTo>
                      <a:pt x="199" y="99"/>
                    </a:lnTo>
                    <a:lnTo>
                      <a:pt x="205" y="99"/>
                    </a:lnTo>
                    <a:lnTo>
                      <a:pt x="199" y="99"/>
                    </a:lnTo>
                    <a:lnTo>
                      <a:pt x="199" y="92"/>
                    </a:lnTo>
                    <a:lnTo>
                      <a:pt x="205" y="92"/>
                    </a:lnTo>
                    <a:lnTo>
                      <a:pt x="205" y="86"/>
                    </a:lnTo>
                    <a:lnTo>
                      <a:pt x="211" y="86"/>
                    </a:lnTo>
                    <a:lnTo>
                      <a:pt x="205" y="80"/>
                    </a:lnTo>
                    <a:lnTo>
                      <a:pt x="211" y="80"/>
                    </a:lnTo>
                    <a:lnTo>
                      <a:pt x="211" y="74"/>
                    </a:lnTo>
                    <a:lnTo>
                      <a:pt x="211" y="68"/>
                    </a:lnTo>
                    <a:lnTo>
                      <a:pt x="217" y="62"/>
                    </a:lnTo>
                    <a:lnTo>
                      <a:pt x="217" y="55"/>
                    </a:lnTo>
                    <a:lnTo>
                      <a:pt x="223" y="55"/>
                    </a:lnTo>
                    <a:lnTo>
                      <a:pt x="229" y="55"/>
                    </a:lnTo>
                    <a:lnTo>
                      <a:pt x="235" y="55"/>
                    </a:lnTo>
                    <a:lnTo>
                      <a:pt x="241" y="55"/>
                    </a:lnTo>
                    <a:lnTo>
                      <a:pt x="247" y="55"/>
                    </a:lnTo>
                    <a:lnTo>
                      <a:pt x="247" y="62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55"/>
                    </a:lnTo>
                    <a:lnTo>
                      <a:pt x="265" y="55"/>
                    </a:lnTo>
                    <a:lnTo>
                      <a:pt x="271" y="55"/>
                    </a:lnTo>
                    <a:lnTo>
                      <a:pt x="277" y="55"/>
                    </a:lnTo>
                    <a:lnTo>
                      <a:pt x="283" y="55"/>
                    </a:lnTo>
                    <a:lnTo>
                      <a:pt x="283" y="62"/>
                    </a:lnTo>
                    <a:lnTo>
                      <a:pt x="289" y="62"/>
                    </a:lnTo>
                    <a:lnTo>
                      <a:pt x="289" y="55"/>
                    </a:lnTo>
                    <a:lnTo>
                      <a:pt x="289" y="62"/>
                    </a:lnTo>
                    <a:lnTo>
                      <a:pt x="295" y="62"/>
                    </a:lnTo>
                    <a:lnTo>
                      <a:pt x="295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55"/>
                    </a:lnTo>
                    <a:lnTo>
                      <a:pt x="332" y="62"/>
                    </a:lnTo>
                    <a:lnTo>
                      <a:pt x="338" y="62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44" y="74"/>
                    </a:lnTo>
                    <a:lnTo>
                      <a:pt x="338" y="74"/>
                    </a:lnTo>
                    <a:lnTo>
                      <a:pt x="344" y="74"/>
                    </a:lnTo>
                    <a:lnTo>
                      <a:pt x="344" y="80"/>
                    </a:lnTo>
                    <a:lnTo>
                      <a:pt x="350" y="86"/>
                    </a:lnTo>
                    <a:lnTo>
                      <a:pt x="356" y="86"/>
                    </a:lnTo>
                    <a:lnTo>
                      <a:pt x="356" y="80"/>
                    </a:lnTo>
                    <a:lnTo>
                      <a:pt x="356" y="74"/>
                    </a:lnTo>
                    <a:lnTo>
                      <a:pt x="362" y="74"/>
                    </a:lnTo>
                    <a:lnTo>
                      <a:pt x="368" y="74"/>
                    </a:lnTo>
                    <a:lnTo>
                      <a:pt x="368" y="68"/>
                    </a:lnTo>
                    <a:lnTo>
                      <a:pt x="374" y="68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68"/>
                    </a:lnTo>
                    <a:lnTo>
                      <a:pt x="380" y="62"/>
                    </a:lnTo>
                    <a:lnTo>
                      <a:pt x="386" y="62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2" y="62"/>
                    </a:lnTo>
                    <a:lnTo>
                      <a:pt x="398" y="62"/>
                    </a:lnTo>
                    <a:lnTo>
                      <a:pt x="398" y="68"/>
                    </a:lnTo>
                    <a:lnTo>
                      <a:pt x="404" y="68"/>
                    </a:lnTo>
                    <a:lnTo>
                      <a:pt x="404" y="74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68"/>
                    </a:lnTo>
                    <a:lnTo>
                      <a:pt x="422" y="62"/>
                    </a:lnTo>
                    <a:lnTo>
                      <a:pt x="428" y="62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40" y="68"/>
                    </a:lnTo>
                    <a:lnTo>
                      <a:pt x="440" y="74"/>
                    </a:lnTo>
                    <a:lnTo>
                      <a:pt x="446" y="74"/>
                    </a:lnTo>
                    <a:lnTo>
                      <a:pt x="446" y="68"/>
                    </a:lnTo>
                    <a:lnTo>
                      <a:pt x="440" y="68"/>
                    </a:lnTo>
                    <a:lnTo>
                      <a:pt x="440" y="62"/>
                    </a:lnTo>
                    <a:lnTo>
                      <a:pt x="446" y="62"/>
                    </a:lnTo>
                    <a:lnTo>
                      <a:pt x="452" y="62"/>
                    </a:lnTo>
                    <a:lnTo>
                      <a:pt x="452" y="55"/>
                    </a:lnTo>
                    <a:lnTo>
                      <a:pt x="458" y="55"/>
                    </a:lnTo>
                    <a:lnTo>
                      <a:pt x="458" y="62"/>
                    </a:lnTo>
                    <a:lnTo>
                      <a:pt x="465" y="62"/>
                    </a:lnTo>
                    <a:lnTo>
                      <a:pt x="471" y="62"/>
                    </a:lnTo>
                    <a:lnTo>
                      <a:pt x="471" y="68"/>
                    </a:lnTo>
                    <a:lnTo>
                      <a:pt x="477" y="68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77" y="62"/>
                    </a:lnTo>
                    <a:lnTo>
                      <a:pt x="483" y="62"/>
                    </a:lnTo>
                    <a:lnTo>
                      <a:pt x="489" y="68"/>
                    </a:lnTo>
                    <a:lnTo>
                      <a:pt x="489" y="62"/>
                    </a:lnTo>
                    <a:lnTo>
                      <a:pt x="495" y="62"/>
                    </a:lnTo>
                    <a:lnTo>
                      <a:pt x="495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62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19" y="55"/>
                    </a:lnTo>
                    <a:lnTo>
                      <a:pt x="525" y="55"/>
                    </a:lnTo>
                    <a:lnTo>
                      <a:pt x="531" y="62"/>
                    </a:lnTo>
                    <a:lnTo>
                      <a:pt x="531" y="68"/>
                    </a:lnTo>
                    <a:lnTo>
                      <a:pt x="525" y="68"/>
                    </a:lnTo>
                    <a:lnTo>
                      <a:pt x="525" y="74"/>
                    </a:lnTo>
                    <a:lnTo>
                      <a:pt x="531" y="74"/>
                    </a:lnTo>
                    <a:lnTo>
                      <a:pt x="537" y="74"/>
                    </a:lnTo>
                    <a:lnTo>
                      <a:pt x="537" y="68"/>
                    </a:lnTo>
                    <a:lnTo>
                      <a:pt x="543" y="68"/>
                    </a:lnTo>
                    <a:lnTo>
                      <a:pt x="549" y="68"/>
                    </a:lnTo>
                    <a:lnTo>
                      <a:pt x="549" y="62"/>
                    </a:lnTo>
                    <a:lnTo>
                      <a:pt x="555" y="62"/>
                    </a:lnTo>
                    <a:lnTo>
                      <a:pt x="555" y="68"/>
                    </a:lnTo>
                    <a:lnTo>
                      <a:pt x="561" y="74"/>
                    </a:lnTo>
                    <a:lnTo>
                      <a:pt x="567" y="74"/>
                    </a:lnTo>
                    <a:lnTo>
                      <a:pt x="573" y="74"/>
                    </a:lnTo>
                    <a:lnTo>
                      <a:pt x="585" y="80"/>
                    </a:lnTo>
                    <a:lnTo>
                      <a:pt x="591" y="80"/>
                    </a:lnTo>
                    <a:lnTo>
                      <a:pt x="597" y="74"/>
                    </a:lnTo>
                    <a:lnTo>
                      <a:pt x="603" y="74"/>
                    </a:lnTo>
                    <a:lnTo>
                      <a:pt x="609" y="74"/>
                    </a:lnTo>
                    <a:lnTo>
                      <a:pt x="615" y="74"/>
                    </a:lnTo>
                    <a:lnTo>
                      <a:pt x="621" y="74"/>
                    </a:lnTo>
                    <a:lnTo>
                      <a:pt x="621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46" y="92"/>
                    </a:lnTo>
                    <a:lnTo>
                      <a:pt x="646" y="99"/>
                    </a:lnTo>
                    <a:lnTo>
                      <a:pt x="652" y="99"/>
                    </a:lnTo>
                    <a:lnTo>
                      <a:pt x="652" y="105"/>
                    </a:lnTo>
                    <a:lnTo>
                      <a:pt x="658" y="105"/>
                    </a:lnTo>
                    <a:lnTo>
                      <a:pt x="658" y="99"/>
                    </a:lnTo>
                    <a:lnTo>
                      <a:pt x="664" y="99"/>
                    </a:lnTo>
                    <a:lnTo>
                      <a:pt x="664" y="105"/>
                    </a:lnTo>
                    <a:lnTo>
                      <a:pt x="670" y="105"/>
                    </a:lnTo>
                    <a:lnTo>
                      <a:pt x="670" y="99"/>
                    </a:lnTo>
                    <a:lnTo>
                      <a:pt x="676" y="99"/>
                    </a:lnTo>
                    <a:lnTo>
                      <a:pt x="682" y="99"/>
                    </a:lnTo>
                    <a:lnTo>
                      <a:pt x="688" y="99"/>
                    </a:lnTo>
                    <a:lnTo>
                      <a:pt x="694" y="99"/>
                    </a:lnTo>
                    <a:lnTo>
                      <a:pt x="694" y="92"/>
                    </a:lnTo>
                    <a:lnTo>
                      <a:pt x="700" y="92"/>
                    </a:lnTo>
                    <a:lnTo>
                      <a:pt x="706" y="92"/>
                    </a:lnTo>
                    <a:lnTo>
                      <a:pt x="706" y="99"/>
                    </a:lnTo>
                    <a:lnTo>
                      <a:pt x="712" y="99"/>
                    </a:lnTo>
                    <a:lnTo>
                      <a:pt x="718" y="99"/>
                    </a:lnTo>
                    <a:lnTo>
                      <a:pt x="724" y="99"/>
                    </a:lnTo>
                    <a:lnTo>
                      <a:pt x="730" y="105"/>
                    </a:lnTo>
                    <a:lnTo>
                      <a:pt x="736" y="105"/>
                    </a:lnTo>
                    <a:lnTo>
                      <a:pt x="736" y="111"/>
                    </a:lnTo>
                    <a:lnTo>
                      <a:pt x="742" y="111"/>
                    </a:lnTo>
                    <a:lnTo>
                      <a:pt x="748" y="117"/>
                    </a:lnTo>
                    <a:lnTo>
                      <a:pt x="754" y="117"/>
                    </a:lnTo>
                    <a:lnTo>
                      <a:pt x="760" y="123"/>
                    </a:lnTo>
                    <a:lnTo>
                      <a:pt x="766" y="123"/>
                    </a:lnTo>
                    <a:lnTo>
                      <a:pt x="766" y="129"/>
                    </a:lnTo>
                    <a:lnTo>
                      <a:pt x="772" y="129"/>
                    </a:lnTo>
                    <a:lnTo>
                      <a:pt x="772" y="135"/>
                    </a:lnTo>
                    <a:lnTo>
                      <a:pt x="778" y="135"/>
                    </a:lnTo>
                    <a:lnTo>
                      <a:pt x="784" y="142"/>
                    </a:lnTo>
                    <a:lnTo>
                      <a:pt x="790" y="142"/>
                    </a:lnTo>
                    <a:lnTo>
                      <a:pt x="790" y="148"/>
                    </a:lnTo>
                    <a:lnTo>
                      <a:pt x="797" y="148"/>
                    </a:lnTo>
                    <a:lnTo>
                      <a:pt x="797" y="154"/>
                    </a:lnTo>
                    <a:lnTo>
                      <a:pt x="803" y="154"/>
                    </a:lnTo>
                    <a:lnTo>
                      <a:pt x="809" y="160"/>
                    </a:lnTo>
                    <a:lnTo>
                      <a:pt x="815" y="160"/>
                    </a:lnTo>
                    <a:lnTo>
                      <a:pt x="815" y="166"/>
                    </a:lnTo>
                    <a:lnTo>
                      <a:pt x="821" y="166"/>
                    </a:lnTo>
                    <a:lnTo>
                      <a:pt x="827" y="166"/>
                    </a:lnTo>
                    <a:lnTo>
                      <a:pt x="827" y="172"/>
                    </a:lnTo>
                    <a:lnTo>
                      <a:pt x="833" y="172"/>
                    </a:lnTo>
                    <a:lnTo>
                      <a:pt x="833" y="179"/>
                    </a:lnTo>
                    <a:lnTo>
                      <a:pt x="839" y="179"/>
                    </a:lnTo>
                    <a:lnTo>
                      <a:pt x="845" y="179"/>
                    </a:lnTo>
                    <a:lnTo>
                      <a:pt x="845" y="185"/>
                    </a:lnTo>
                    <a:lnTo>
                      <a:pt x="851" y="185"/>
                    </a:lnTo>
                    <a:lnTo>
                      <a:pt x="857" y="191"/>
                    </a:lnTo>
                    <a:lnTo>
                      <a:pt x="863" y="191"/>
                    </a:lnTo>
                    <a:lnTo>
                      <a:pt x="863" y="197"/>
                    </a:lnTo>
                    <a:lnTo>
                      <a:pt x="869" y="197"/>
                    </a:lnTo>
                    <a:lnTo>
                      <a:pt x="875" y="197"/>
                    </a:lnTo>
                    <a:lnTo>
                      <a:pt x="881" y="197"/>
                    </a:lnTo>
                    <a:lnTo>
                      <a:pt x="911" y="209"/>
                    </a:lnTo>
                    <a:lnTo>
                      <a:pt x="917" y="209"/>
                    </a:lnTo>
                    <a:lnTo>
                      <a:pt x="917" y="203"/>
                    </a:lnTo>
                    <a:lnTo>
                      <a:pt x="923" y="203"/>
                    </a:lnTo>
                    <a:lnTo>
                      <a:pt x="923" y="197"/>
                    </a:lnTo>
                    <a:lnTo>
                      <a:pt x="929" y="197"/>
                    </a:lnTo>
                    <a:lnTo>
                      <a:pt x="929" y="191"/>
                    </a:lnTo>
                    <a:lnTo>
                      <a:pt x="923" y="191"/>
                    </a:lnTo>
                    <a:lnTo>
                      <a:pt x="923" y="197"/>
                    </a:lnTo>
                    <a:lnTo>
                      <a:pt x="917" y="197"/>
                    </a:lnTo>
                    <a:lnTo>
                      <a:pt x="917" y="191"/>
                    </a:lnTo>
                    <a:lnTo>
                      <a:pt x="923" y="185"/>
                    </a:lnTo>
                    <a:lnTo>
                      <a:pt x="923" y="179"/>
                    </a:lnTo>
                    <a:lnTo>
                      <a:pt x="929" y="172"/>
                    </a:lnTo>
                    <a:lnTo>
                      <a:pt x="935" y="172"/>
                    </a:lnTo>
                    <a:lnTo>
                      <a:pt x="935" y="166"/>
                    </a:lnTo>
                    <a:lnTo>
                      <a:pt x="935" y="160"/>
                    </a:lnTo>
                    <a:lnTo>
                      <a:pt x="941" y="160"/>
                    </a:lnTo>
                    <a:lnTo>
                      <a:pt x="941" y="154"/>
                    </a:lnTo>
                    <a:lnTo>
                      <a:pt x="941" y="148"/>
                    </a:lnTo>
                    <a:lnTo>
                      <a:pt x="941" y="142"/>
                    </a:lnTo>
                    <a:lnTo>
                      <a:pt x="941" y="135"/>
                    </a:lnTo>
                    <a:lnTo>
                      <a:pt x="935" y="135"/>
                    </a:lnTo>
                    <a:lnTo>
                      <a:pt x="935" y="129"/>
                    </a:lnTo>
                    <a:lnTo>
                      <a:pt x="935" y="123"/>
                    </a:lnTo>
                    <a:lnTo>
                      <a:pt x="935" y="117"/>
                    </a:lnTo>
                    <a:lnTo>
                      <a:pt x="935" y="105"/>
                    </a:lnTo>
                    <a:lnTo>
                      <a:pt x="947" y="8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6" name="Freeform 374"/>
              <p:cNvSpPr>
                <a:spLocks/>
              </p:cNvSpPr>
              <p:nvPr/>
            </p:nvSpPr>
            <p:spPr bwMode="auto">
              <a:xfrm>
                <a:off x="2062" y="3054"/>
                <a:ext cx="664" cy="529"/>
              </a:xfrm>
              <a:custGeom>
                <a:avLst/>
                <a:gdLst>
                  <a:gd name="T0" fmla="*/ 658 w 664"/>
                  <a:gd name="T1" fmla="*/ 295 h 529"/>
                  <a:gd name="T2" fmla="*/ 658 w 664"/>
                  <a:gd name="T3" fmla="*/ 332 h 529"/>
                  <a:gd name="T4" fmla="*/ 634 w 664"/>
                  <a:gd name="T5" fmla="*/ 344 h 529"/>
                  <a:gd name="T6" fmla="*/ 604 w 664"/>
                  <a:gd name="T7" fmla="*/ 332 h 529"/>
                  <a:gd name="T8" fmla="*/ 586 w 664"/>
                  <a:gd name="T9" fmla="*/ 363 h 529"/>
                  <a:gd name="T10" fmla="*/ 537 w 664"/>
                  <a:gd name="T11" fmla="*/ 369 h 529"/>
                  <a:gd name="T12" fmla="*/ 495 w 664"/>
                  <a:gd name="T13" fmla="*/ 369 h 529"/>
                  <a:gd name="T14" fmla="*/ 453 w 664"/>
                  <a:gd name="T15" fmla="*/ 381 h 529"/>
                  <a:gd name="T16" fmla="*/ 405 w 664"/>
                  <a:gd name="T17" fmla="*/ 375 h 529"/>
                  <a:gd name="T18" fmla="*/ 368 w 664"/>
                  <a:gd name="T19" fmla="*/ 394 h 529"/>
                  <a:gd name="T20" fmla="*/ 338 w 664"/>
                  <a:gd name="T21" fmla="*/ 418 h 529"/>
                  <a:gd name="T22" fmla="*/ 278 w 664"/>
                  <a:gd name="T23" fmla="*/ 418 h 529"/>
                  <a:gd name="T24" fmla="*/ 236 w 664"/>
                  <a:gd name="T25" fmla="*/ 406 h 529"/>
                  <a:gd name="T26" fmla="*/ 175 w 664"/>
                  <a:gd name="T27" fmla="*/ 431 h 529"/>
                  <a:gd name="T28" fmla="*/ 169 w 664"/>
                  <a:gd name="T29" fmla="*/ 467 h 529"/>
                  <a:gd name="T30" fmla="*/ 169 w 664"/>
                  <a:gd name="T31" fmla="*/ 510 h 529"/>
                  <a:gd name="T32" fmla="*/ 139 w 664"/>
                  <a:gd name="T33" fmla="*/ 529 h 529"/>
                  <a:gd name="T34" fmla="*/ 109 w 664"/>
                  <a:gd name="T35" fmla="*/ 504 h 529"/>
                  <a:gd name="T36" fmla="*/ 79 w 664"/>
                  <a:gd name="T37" fmla="*/ 480 h 529"/>
                  <a:gd name="T38" fmla="*/ 73 w 664"/>
                  <a:gd name="T39" fmla="*/ 443 h 529"/>
                  <a:gd name="T40" fmla="*/ 49 w 664"/>
                  <a:gd name="T41" fmla="*/ 418 h 529"/>
                  <a:gd name="T42" fmla="*/ 55 w 664"/>
                  <a:gd name="T43" fmla="*/ 387 h 529"/>
                  <a:gd name="T44" fmla="*/ 73 w 664"/>
                  <a:gd name="T45" fmla="*/ 363 h 529"/>
                  <a:gd name="T46" fmla="*/ 73 w 664"/>
                  <a:gd name="T47" fmla="*/ 332 h 529"/>
                  <a:gd name="T48" fmla="*/ 49 w 664"/>
                  <a:gd name="T49" fmla="*/ 338 h 529"/>
                  <a:gd name="T50" fmla="*/ 49 w 664"/>
                  <a:gd name="T51" fmla="*/ 307 h 529"/>
                  <a:gd name="T52" fmla="*/ 30 w 664"/>
                  <a:gd name="T53" fmla="*/ 277 h 529"/>
                  <a:gd name="T54" fmla="*/ 79 w 664"/>
                  <a:gd name="T55" fmla="*/ 277 h 529"/>
                  <a:gd name="T56" fmla="*/ 79 w 664"/>
                  <a:gd name="T57" fmla="*/ 246 h 529"/>
                  <a:gd name="T58" fmla="*/ 42 w 664"/>
                  <a:gd name="T59" fmla="*/ 215 h 529"/>
                  <a:gd name="T60" fmla="*/ 0 w 664"/>
                  <a:gd name="T61" fmla="*/ 166 h 529"/>
                  <a:gd name="T62" fmla="*/ 18 w 664"/>
                  <a:gd name="T63" fmla="*/ 154 h 529"/>
                  <a:gd name="T64" fmla="*/ 49 w 664"/>
                  <a:gd name="T65" fmla="*/ 141 h 529"/>
                  <a:gd name="T66" fmla="*/ 79 w 664"/>
                  <a:gd name="T67" fmla="*/ 135 h 529"/>
                  <a:gd name="T68" fmla="*/ 109 w 664"/>
                  <a:gd name="T69" fmla="*/ 147 h 529"/>
                  <a:gd name="T70" fmla="*/ 145 w 664"/>
                  <a:gd name="T71" fmla="*/ 147 h 529"/>
                  <a:gd name="T72" fmla="*/ 187 w 664"/>
                  <a:gd name="T73" fmla="*/ 166 h 529"/>
                  <a:gd name="T74" fmla="*/ 199 w 664"/>
                  <a:gd name="T75" fmla="*/ 160 h 529"/>
                  <a:gd name="T76" fmla="*/ 218 w 664"/>
                  <a:gd name="T77" fmla="*/ 129 h 529"/>
                  <a:gd name="T78" fmla="*/ 266 w 664"/>
                  <a:gd name="T79" fmla="*/ 129 h 529"/>
                  <a:gd name="T80" fmla="*/ 302 w 664"/>
                  <a:gd name="T81" fmla="*/ 117 h 529"/>
                  <a:gd name="T82" fmla="*/ 350 w 664"/>
                  <a:gd name="T83" fmla="*/ 117 h 529"/>
                  <a:gd name="T84" fmla="*/ 393 w 664"/>
                  <a:gd name="T85" fmla="*/ 98 h 529"/>
                  <a:gd name="T86" fmla="*/ 435 w 664"/>
                  <a:gd name="T87" fmla="*/ 74 h 529"/>
                  <a:gd name="T88" fmla="*/ 459 w 664"/>
                  <a:gd name="T89" fmla="*/ 31 h 529"/>
                  <a:gd name="T90" fmla="*/ 501 w 664"/>
                  <a:gd name="T91" fmla="*/ 24 h 529"/>
                  <a:gd name="T92" fmla="*/ 525 w 664"/>
                  <a:gd name="T93" fmla="*/ 18 h 529"/>
                  <a:gd name="T94" fmla="*/ 562 w 664"/>
                  <a:gd name="T95" fmla="*/ 6 h 529"/>
                  <a:gd name="T96" fmla="*/ 580 w 664"/>
                  <a:gd name="T97" fmla="*/ 12 h 529"/>
                  <a:gd name="T98" fmla="*/ 604 w 664"/>
                  <a:gd name="T99" fmla="*/ 24 h 529"/>
                  <a:gd name="T100" fmla="*/ 628 w 664"/>
                  <a:gd name="T101" fmla="*/ 18 h 529"/>
                  <a:gd name="T102" fmla="*/ 640 w 664"/>
                  <a:gd name="T103" fmla="*/ 86 h 529"/>
                  <a:gd name="T104" fmla="*/ 616 w 664"/>
                  <a:gd name="T105" fmla="*/ 104 h 529"/>
                  <a:gd name="T106" fmla="*/ 616 w 664"/>
                  <a:gd name="T107" fmla="*/ 111 h 529"/>
                  <a:gd name="T108" fmla="*/ 622 w 664"/>
                  <a:gd name="T109" fmla="*/ 129 h 529"/>
                  <a:gd name="T110" fmla="*/ 634 w 664"/>
                  <a:gd name="T111" fmla="*/ 147 h 529"/>
                  <a:gd name="T112" fmla="*/ 634 w 664"/>
                  <a:gd name="T113" fmla="*/ 178 h 529"/>
                  <a:gd name="T114" fmla="*/ 652 w 664"/>
                  <a:gd name="T115" fmla="*/ 203 h 529"/>
                  <a:gd name="T116" fmla="*/ 664 w 664"/>
                  <a:gd name="T117" fmla="*/ 221 h 529"/>
                  <a:gd name="T118" fmla="*/ 646 w 664"/>
                  <a:gd name="T119" fmla="*/ 246 h 529"/>
                  <a:gd name="T120" fmla="*/ 640 w 664"/>
                  <a:gd name="T121" fmla="*/ 277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529"/>
                  <a:gd name="T185" fmla="*/ 664 w 664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529">
                    <a:moveTo>
                      <a:pt x="640" y="277"/>
                    </a:moveTo>
                    <a:lnTo>
                      <a:pt x="640" y="283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52" y="289"/>
                    </a:lnTo>
                    <a:lnTo>
                      <a:pt x="652" y="295"/>
                    </a:lnTo>
                    <a:lnTo>
                      <a:pt x="658" y="295"/>
                    </a:lnTo>
                    <a:lnTo>
                      <a:pt x="664" y="295"/>
                    </a:lnTo>
                    <a:lnTo>
                      <a:pt x="664" y="301"/>
                    </a:lnTo>
                    <a:lnTo>
                      <a:pt x="658" y="307"/>
                    </a:lnTo>
                    <a:lnTo>
                      <a:pt x="658" y="314"/>
                    </a:lnTo>
                    <a:lnTo>
                      <a:pt x="658" y="320"/>
                    </a:lnTo>
                    <a:lnTo>
                      <a:pt x="658" y="326"/>
                    </a:lnTo>
                    <a:lnTo>
                      <a:pt x="658" y="332"/>
                    </a:lnTo>
                    <a:lnTo>
                      <a:pt x="652" y="332"/>
                    </a:lnTo>
                    <a:lnTo>
                      <a:pt x="646" y="338"/>
                    </a:lnTo>
                    <a:lnTo>
                      <a:pt x="652" y="344"/>
                    </a:lnTo>
                    <a:lnTo>
                      <a:pt x="646" y="351"/>
                    </a:lnTo>
                    <a:lnTo>
                      <a:pt x="640" y="351"/>
                    </a:lnTo>
                    <a:lnTo>
                      <a:pt x="640" y="344"/>
                    </a:lnTo>
                    <a:lnTo>
                      <a:pt x="634" y="344"/>
                    </a:lnTo>
                    <a:lnTo>
                      <a:pt x="634" y="338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616" y="332"/>
                    </a:lnTo>
                    <a:lnTo>
                      <a:pt x="610" y="326"/>
                    </a:lnTo>
                    <a:lnTo>
                      <a:pt x="604" y="326"/>
                    </a:lnTo>
                    <a:lnTo>
                      <a:pt x="604" y="332"/>
                    </a:lnTo>
                    <a:lnTo>
                      <a:pt x="598" y="332"/>
                    </a:lnTo>
                    <a:lnTo>
                      <a:pt x="598" y="338"/>
                    </a:lnTo>
                    <a:lnTo>
                      <a:pt x="592" y="344"/>
                    </a:lnTo>
                    <a:lnTo>
                      <a:pt x="592" y="351"/>
                    </a:lnTo>
                    <a:lnTo>
                      <a:pt x="586" y="351"/>
                    </a:lnTo>
                    <a:lnTo>
                      <a:pt x="586" y="357"/>
                    </a:lnTo>
                    <a:lnTo>
                      <a:pt x="586" y="363"/>
                    </a:lnTo>
                    <a:lnTo>
                      <a:pt x="580" y="369"/>
                    </a:lnTo>
                    <a:lnTo>
                      <a:pt x="574" y="375"/>
                    </a:lnTo>
                    <a:lnTo>
                      <a:pt x="562" y="381"/>
                    </a:lnTo>
                    <a:lnTo>
                      <a:pt x="556" y="381"/>
                    </a:lnTo>
                    <a:lnTo>
                      <a:pt x="550" y="381"/>
                    </a:lnTo>
                    <a:lnTo>
                      <a:pt x="544" y="375"/>
                    </a:lnTo>
                    <a:lnTo>
                      <a:pt x="537" y="369"/>
                    </a:lnTo>
                    <a:lnTo>
                      <a:pt x="525" y="369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1" y="369"/>
                    </a:lnTo>
                    <a:lnTo>
                      <a:pt x="495" y="369"/>
                    </a:lnTo>
                    <a:lnTo>
                      <a:pt x="489" y="375"/>
                    </a:lnTo>
                    <a:lnTo>
                      <a:pt x="483" y="375"/>
                    </a:lnTo>
                    <a:lnTo>
                      <a:pt x="477" y="381"/>
                    </a:lnTo>
                    <a:lnTo>
                      <a:pt x="471" y="381"/>
                    </a:lnTo>
                    <a:lnTo>
                      <a:pt x="465" y="381"/>
                    </a:lnTo>
                    <a:lnTo>
                      <a:pt x="459" y="381"/>
                    </a:lnTo>
                    <a:lnTo>
                      <a:pt x="453" y="381"/>
                    </a:lnTo>
                    <a:lnTo>
                      <a:pt x="447" y="375"/>
                    </a:lnTo>
                    <a:lnTo>
                      <a:pt x="441" y="375"/>
                    </a:lnTo>
                    <a:lnTo>
                      <a:pt x="435" y="375"/>
                    </a:lnTo>
                    <a:lnTo>
                      <a:pt x="429" y="375"/>
                    </a:lnTo>
                    <a:lnTo>
                      <a:pt x="423" y="375"/>
                    </a:lnTo>
                    <a:lnTo>
                      <a:pt x="417" y="375"/>
                    </a:lnTo>
                    <a:lnTo>
                      <a:pt x="405" y="375"/>
                    </a:lnTo>
                    <a:lnTo>
                      <a:pt x="399" y="381"/>
                    </a:lnTo>
                    <a:lnTo>
                      <a:pt x="387" y="381"/>
                    </a:lnTo>
                    <a:lnTo>
                      <a:pt x="381" y="381"/>
                    </a:lnTo>
                    <a:lnTo>
                      <a:pt x="374" y="381"/>
                    </a:lnTo>
                    <a:lnTo>
                      <a:pt x="374" y="387"/>
                    </a:lnTo>
                    <a:lnTo>
                      <a:pt x="368" y="387"/>
                    </a:lnTo>
                    <a:lnTo>
                      <a:pt x="368" y="394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56" y="412"/>
                    </a:lnTo>
                    <a:lnTo>
                      <a:pt x="350" y="418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38" y="418"/>
                    </a:lnTo>
                    <a:lnTo>
                      <a:pt x="320" y="418"/>
                    </a:lnTo>
                    <a:lnTo>
                      <a:pt x="314" y="418"/>
                    </a:lnTo>
                    <a:lnTo>
                      <a:pt x="302" y="418"/>
                    </a:lnTo>
                    <a:lnTo>
                      <a:pt x="296" y="418"/>
                    </a:lnTo>
                    <a:lnTo>
                      <a:pt x="284" y="418"/>
                    </a:lnTo>
                    <a:lnTo>
                      <a:pt x="278" y="424"/>
                    </a:lnTo>
                    <a:lnTo>
                      <a:pt x="278" y="418"/>
                    </a:lnTo>
                    <a:lnTo>
                      <a:pt x="272" y="418"/>
                    </a:lnTo>
                    <a:lnTo>
                      <a:pt x="266" y="418"/>
                    </a:lnTo>
                    <a:lnTo>
                      <a:pt x="260" y="418"/>
                    </a:lnTo>
                    <a:lnTo>
                      <a:pt x="254" y="412"/>
                    </a:lnTo>
                    <a:lnTo>
                      <a:pt x="248" y="412"/>
                    </a:lnTo>
                    <a:lnTo>
                      <a:pt x="242" y="412"/>
                    </a:lnTo>
                    <a:lnTo>
                      <a:pt x="236" y="406"/>
                    </a:lnTo>
                    <a:lnTo>
                      <a:pt x="224" y="406"/>
                    </a:lnTo>
                    <a:lnTo>
                      <a:pt x="211" y="400"/>
                    </a:lnTo>
                    <a:lnTo>
                      <a:pt x="205" y="406"/>
                    </a:lnTo>
                    <a:lnTo>
                      <a:pt x="193" y="418"/>
                    </a:lnTo>
                    <a:lnTo>
                      <a:pt x="187" y="424"/>
                    </a:lnTo>
                    <a:lnTo>
                      <a:pt x="181" y="424"/>
                    </a:lnTo>
                    <a:lnTo>
                      <a:pt x="175" y="431"/>
                    </a:lnTo>
                    <a:lnTo>
                      <a:pt x="175" y="437"/>
                    </a:lnTo>
                    <a:lnTo>
                      <a:pt x="175" y="443"/>
                    </a:lnTo>
                    <a:lnTo>
                      <a:pt x="169" y="443"/>
                    </a:lnTo>
                    <a:lnTo>
                      <a:pt x="169" y="449"/>
                    </a:lnTo>
                    <a:lnTo>
                      <a:pt x="169" y="455"/>
                    </a:lnTo>
                    <a:lnTo>
                      <a:pt x="169" y="461"/>
                    </a:lnTo>
                    <a:lnTo>
                      <a:pt x="169" y="467"/>
                    </a:lnTo>
                    <a:lnTo>
                      <a:pt x="175" y="474"/>
                    </a:lnTo>
                    <a:lnTo>
                      <a:pt x="175" y="480"/>
                    </a:lnTo>
                    <a:lnTo>
                      <a:pt x="175" y="486"/>
                    </a:lnTo>
                    <a:lnTo>
                      <a:pt x="175" y="492"/>
                    </a:lnTo>
                    <a:lnTo>
                      <a:pt x="175" y="498"/>
                    </a:lnTo>
                    <a:lnTo>
                      <a:pt x="175" y="504"/>
                    </a:lnTo>
                    <a:lnTo>
                      <a:pt x="169" y="510"/>
                    </a:lnTo>
                    <a:lnTo>
                      <a:pt x="169" y="517"/>
                    </a:lnTo>
                    <a:lnTo>
                      <a:pt x="163" y="517"/>
                    </a:lnTo>
                    <a:lnTo>
                      <a:pt x="163" y="523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45" y="529"/>
                    </a:lnTo>
                    <a:lnTo>
                      <a:pt x="139" y="529"/>
                    </a:lnTo>
                    <a:lnTo>
                      <a:pt x="133" y="529"/>
                    </a:lnTo>
                    <a:lnTo>
                      <a:pt x="127" y="529"/>
                    </a:lnTo>
                    <a:lnTo>
                      <a:pt x="127" y="523"/>
                    </a:lnTo>
                    <a:lnTo>
                      <a:pt x="121" y="523"/>
                    </a:lnTo>
                    <a:lnTo>
                      <a:pt x="115" y="517"/>
                    </a:lnTo>
                    <a:lnTo>
                      <a:pt x="115" y="510"/>
                    </a:lnTo>
                    <a:lnTo>
                      <a:pt x="109" y="504"/>
                    </a:lnTo>
                    <a:lnTo>
                      <a:pt x="103" y="504"/>
                    </a:lnTo>
                    <a:lnTo>
                      <a:pt x="103" y="498"/>
                    </a:lnTo>
                    <a:lnTo>
                      <a:pt x="97" y="498"/>
                    </a:lnTo>
                    <a:lnTo>
                      <a:pt x="91" y="492"/>
                    </a:lnTo>
                    <a:lnTo>
                      <a:pt x="85" y="486"/>
                    </a:lnTo>
                    <a:lnTo>
                      <a:pt x="79" y="486"/>
                    </a:lnTo>
                    <a:lnTo>
                      <a:pt x="79" y="480"/>
                    </a:lnTo>
                    <a:lnTo>
                      <a:pt x="79" y="474"/>
                    </a:lnTo>
                    <a:lnTo>
                      <a:pt x="73" y="467"/>
                    </a:lnTo>
                    <a:lnTo>
                      <a:pt x="67" y="461"/>
                    </a:lnTo>
                    <a:lnTo>
                      <a:pt x="73" y="455"/>
                    </a:lnTo>
                    <a:lnTo>
                      <a:pt x="67" y="455"/>
                    </a:lnTo>
                    <a:lnTo>
                      <a:pt x="73" y="449"/>
                    </a:lnTo>
                    <a:lnTo>
                      <a:pt x="73" y="443"/>
                    </a:lnTo>
                    <a:lnTo>
                      <a:pt x="67" y="443"/>
                    </a:lnTo>
                    <a:lnTo>
                      <a:pt x="73" y="437"/>
                    </a:lnTo>
                    <a:lnTo>
                      <a:pt x="67" y="431"/>
                    </a:lnTo>
                    <a:lnTo>
                      <a:pt x="61" y="424"/>
                    </a:lnTo>
                    <a:lnTo>
                      <a:pt x="55" y="424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2" y="418"/>
                    </a:lnTo>
                    <a:lnTo>
                      <a:pt x="36" y="418"/>
                    </a:lnTo>
                    <a:lnTo>
                      <a:pt x="36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9" y="394"/>
                    </a:lnTo>
                    <a:lnTo>
                      <a:pt x="55" y="387"/>
                    </a:lnTo>
                    <a:lnTo>
                      <a:pt x="55" y="381"/>
                    </a:lnTo>
                    <a:lnTo>
                      <a:pt x="61" y="381"/>
                    </a:lnTo>
                    <a:lnTo>
                      <a:pt x="67" y="381"/>
                    </a:lnTo>
                    <a:lnTo>
                      <a:pt x="73" y="381"/>
                    </a:lnTo>
                    <a:lnTo>
                      <a:pt x="73" y="375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57"/>
                    </a:lnTo>
                    <a:lnTo>
                      <a:pt x="73" y="351"/>
                    </a:lnTo>
                    <a:lnTo>
                      <a:pt x="73" y="344"/>
                    </a:lnTo>
                    <a:lnTo>
                      <a:pt x="79" y="344"/>
                    </a:lnTo>
                    <a:lnTo>
                      <a:pt x="79" y="338"/>
                    </a:lnTo>
                    <a:lnTo>
                      <a:pt x="73" y="338"/>
                    </a:lnTo>
                    <a:lnTo>
                      <a:pt x="73" y="332"/>
                    </a:lnTo>
                    <a:lnTo>
                      <a:pt x="67" y="332"/>
                    </a:lnTo>
                    <a:lnTo>
                      <a:pt x="61" y="332"/>
                    </a:lnTo>
                    <a:lnTo>
                      <a:pt x="61" y="338"/>
                    </a:lnTo>
                    <a:lnTo>
                      <a:pt x="55" y="338"/>
                    </a:lnTo>
                    <a:lnTo>
                      <a:pt x="55" y="332"/>
                    </a:lnTo>
                    <a:lnTo>
                      <a:pt x="49" y="332"/>
                    </a:lnTo>
                    <a:lnTo>
                      <a:pt x="49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9" y="332"/>
                    </a:lnTo>
                    <a:lnTo>
                      <a:pt x="42" y="326"/>
                    </a:lnTo>
                    <a:lnTo>
                      <a:pt x="42" y="314"/>
                    </a:lnTo>
                    <a:lnTo>
                      <a:pt x="49" y="314"/>
                    </a:lnTo>
                    <a:lnTo>
                      <a:pt x="49" y="307"/>
                    </a:lnTo>
                    <a:lnTo>
                      <a:pt x="42" y="301"/>
                    </a:lnTo>
                    <a:lnTo>
                      <a:pt x="42" y="295"/>
                    </a:lnTo>
                    <a:lnTo>
                      <a:pt x="36" y="295"/>
                    </a:lnTo>
                    <a:lnTo>
                      <a:pt x="36" y="289"/>
                    </a:lnTo>
                    <a:lnTo>
                      <a:pt x="36" y="283"/>
                    </a:lnTo>
                    <a:lnTo>
                      <a:pt x="30" y="283"/>
                    </a:lnTo>
                    <a:lnTo>
                      <a:pt x="30" y="277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30" y="271"/>
                    </a:lnTo>
                    <a:lnTo>
                      <a:pt x="42" y="271"/>
                    </a:lnTo>
                    <a:lnTo>
                      <a:pt x="49" y="277"/>
                    </a:lnTo>
                    <a:lnTo>
                      <a:pt x="55" y="277"/>
                    </a:lnTo>
                    <a:lnTo>
                      <a:pt x="79" y="277"/>
                    </a:lnTo>
                    <a:lnTo>
                      <a:pt x="97" y="277"/>
                    </a:lnTo>
                    <a:lnTo>
                      <a:pt x="97" y="271"/>
                    </a:lnTo>
                    <a:lnTo>
                      <a:pt x="97" y="264"/>
                    </a:lnTo>
                    <a:lnTo>
                      <a:pt x="91" y="264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7" y="234"/>
                    </a:lnTo>
                    <a:lnTo>
                      <a:pt x="55" y="227"/>
                    </a:lnTo>
                    <a:lnTo>
                      <a:pt x="55" y="221"/>
                    </a:lnTo>
                    <a:lnTo>
                      <a:pt x="49" y="221"/>
                    </a:lnTo>
                    <a:lnTo>
                      <a:pt x="49" y="215"/>
                    </a:lnTo>
                    <a:lnTo>
                      <a:pt x="42" y="215"/>
                    </a:lnTo>
                    <a:lnTo>
                      <a:pt x="36" y="203"/>
                    </a:lnTo>
                    <a:lnTo>
                      <a:pt x="30" y="203"/>
                    </a:lnTo>
                    <a:lnTo>
                      <a:pt x="30" y="197"/>
                    </a:lnTo>
                    <a:lnTo>
                      <a:pt x="24" y="191"/>
                    </a:lnTo>
                    <a:lnTo>
                      <a:pt x="18" y="184"/>
                    </a:lnTo>
                    <a:lnTo>
                      <a:pt x="12" y="178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6" y="147"/>
                    </a:lnTo>
                    <a:lnTo>
                      <a:pt x="6" y="154"/>
                    </a:lnTo>
                    <a:lnTo>
                      <a:pt x="12" y="154"/>
                    </a:lnTo>
                    <a:lnTo>
                      <a:pt x="18" y="154"/>
                    </a:lnTo>
                    <a:lnTo>
                      <a:pt x="24" y="154"/>
                    </a:lnTo>
                    <a:lnTo>
                      <a:pt x="24" y="147"/>
                    </a:lnTo>
                    <a:lnTo>
                      <a:pt x="24" y="141"/>
                    </a:lnTo>
                    <a:lnTo>
                      <a:pt x="30" y="141"/>
                    </a:lnTo>
                    <a:lnTo>
                      <a:pt x="36" y="141"/>
                    </a:lnTo>
                    <a:lnTo>
                      <a:pt x="42" y="141"/>
                    </a:lnTo>
                    <a:lnTo>
                      <a:pt x="49" y="141"/>
                    </a:lnTo>
                    <a:lnTo>
                      <a:pt x="55" y="141"/>
                    </a:lnTo>
                    <a:lnTo>
                      <a:pt x="55" y="135"/>
                    </a:lnTo>
                    <a:lnTo>
                      <a:pt x="61" y="135"/>
                    </a:lnTo>
                    <a:lnTo>
                      <a:pt x="61" y="129"/>
                    </a:lnTo>
                    <a:lnTo>
                      <a:pt x="67" y="129"/>
                    </a:lnTo>
                    <a:lnTo>
                      <a:pt x="73" y="129"/>
                    </a:lnTo>
                    <a:lnTo>
                      <a:pt x="79" y="135"/>
                    </a:lnTo>
                    <a:lnTo>
                      <a:pt x="85" y="129"/>
                    </a:lnTo>
                    <a:lnTo>
                      <a:pt x="91" y="129"/>
                    </a:lnTo>
                    <a:lnTo>
                      <a:pt x="97" y="129"/>
                    </a:lnTo>
                    <a:lnTo>
                      <a:pt x="103" y="129"/>
                    </a:lnTo>
                    <a:lnTo>
                      <a:pt x="103" y="135"/>
                    </a:lnTo>
                    <a:lnTo>
                      <a:pt x="109" y="141"/>
                    </a:lnTo>
                    <a:lnTo>
                      <a:pt x="109" y="147"/>
                    </a:lnTo>
                    <a:lnTo>
                      <a:pt x="109" y="154"/>
                    </a:lnTo>
                    <a:lnTo>
                      <a:pt x="115" y="154"/>
                    </a:lnTo>
                    <a:lnTo>
                      <a:pt x="121" y="154"/>
                    </a:lnTo>
                    <a:lnTo>
                      <a:pt x="127" y="154"/>
                    </a:lnTo>
                    <a:lnTo>
                      <a:pt x="133" y="154"/>
                    </a:lnTo>
                    <a:lnTo>
                      <a:pt x="139" y="154"/>
                    </a:lnTo>
                    <a:lnTo>
                      <a:pt x="145" y="147"/>
                    </a:lnTo>
                    <a:lnTo>
                      <a:pt x="151" y="147"/>
                    </a:lnTo>
                    <a:lnTo>
                      <a:pt x="157" y="147"/>
                    </a:lnTo>
                    <a:lnTo>
                      <a:pt x="163" y="154"/>
                    </a:lnTo>
                    <a:lnTo>
                      <a:pt x="169" y="160"/>
                    </a:lnTo>
                    <a:lnTo>
                      <a:pt x="181" y="160"/>
                    </a:lnTo>
                    <a:lnTo>
                      <a:pt x="181" y="166"/>
                    </a:lnTo>
                    <a:lnTo>
                      <a:pt x="187" y="166"/>
                    </a:lnTo>
                    <a:lnTo>
                      <a:pt x="187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05" y="172"/>
                    </a:lnTo>
                    <a:lnTo>
                      <a:pt x="199" y="166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199" y="154"/>
                    </a:lnTo>
                    <a:lnTo>
                      <a:pt x="199" y="147"/>
                    </a:lnTo>
                    <a:lnTo>
                      <a:pt x="205" y="141"/>
                    </a:lnTo>
                    <a:lnTo>
                      <a:pt x="211" y="135"/>
                    </a:lnTo>
                    <a:lnTo>
                      <a:pt x="218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35"/>
                    </a:lnTo>
                    <a:lnTo>
                      <a:pt x="242" y="135"/>
                    </a:lnTo>
                    <a:lnTo>
                      <a:pt x="248" y="135"/>
                    </a:lnTo>
                    <a:lnTo>
                      <a:pt x="254" y="135"/>
                    </a:lnTo>
                    <a:lnTo>
                      <a:pt x="260" y="135"/>
                    </a:lnTo>
                    <a:lnTo>
                      <a:pt x="266" y="129"/>
                    </a:lnTo>
                    <a:lnTo>
                      <a:pt x="272" y="129"/>
                    </a:lnTo>
                    <a:lnTo>
                      <a:pt x="278" y="123"/>
                    </a:lnTo>
                    <a:lnTo>
                      <a:pt x="284" y="123"/>
                    </a:lnTo>
                    <a:lnTo>
                      <a:pt x="290" y="123"/>
                    </a:lnTo>
                    <a:lnTo>
                      <a:pt x="290" y="117"/>
                    </a:lnTo>
                    <a:lnTo>
                      <a:pt x="296" y="117"/>
                    </a:lnTo>
                    <a:lnTo>
                      <a:pt x="302" y="117"/>
                    </a:lnTo>
                    <a:lnTo>
                      <a:pt x="308" y="123"/>
                    </a:lnTo>
                    <a:lnTo>
                      <a:pt x="314" y="123"/>
                    </a:lnTo>
                    <a:lnTo>
                      <a:pt x="320" y="123"/>
                    </a:lnTo>
                    <a:lnTo>
                      <a:pt x="326" y="123"/>
                    </a:lnTo>
                    <a:lnTo>
                      <a:pt x="338" y="117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50" y="111"/>
                    </a:lnTo>
                    <a:lnTo>
                      <a:pt x="356" y="111"/>
                    </a:lnTo>
                    <a:lnTo>
                      <a:pt x="362" y="104"/>
                    </a:lnTo>
                    <a:lnTo>
                      <a:pt x="368" y="104"/>
                    </a:lnTo>
                    <a:lnTo>
                      <a:pt x="381" y="104"/>
                    </a:lnTo>
                    <a:lnTo>
                      <a:pt x="387" y="98"/>
                    </a:lnTo>
                    <a:lnTo>
                      <a:pt x="393" y="98"/>
                    </a:lnTo>
                    <a:lnTo>
                      <a:pt x="399" y="92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7" y="86"/>
                    </a:lnTo>
                    <a:lnTo>
                      <a:pt x="423" y="80"/>
                    </a:lnTo>
                    <a:lnTo>
                      <a:pt x="429" y="80"/>
                    </a:lnTo>
                    <a:lnTo>
                      <a:pt x="435" y="74"/>
                    </a:lnTo>
                    <a:lnTo>
                      <a:pt x="435" y="67"/>
                    </a:lnTo>
                    <a:lnTo>
                      <a:pt x="441" y="61"/>
                    </a:lnTo>
                    <a:lnTo>
                      <a:pt x="447" y="61"/>
                    </a:lnTo>
                    <a:lnTo>
                      <a:pt x="447" y="55"/>
                    </a:lnTo>
                    <a:lnTo>
                      <a:pt x="447" y="49"/>
                    </a:lnTo>
                    <a:lnTo>
                      <a:pt x="453" y="43"/>
                    </a:lnTo>
                    <a:lnTo>
                      <a:pt x="459" y="31"/>
                    </a:lnTo>
                    <a:lnTo>
                      <a:pt x="465" y="31"/>
                    </a:lnTo>
                    <a:lnTo>
                      <a:pt x="471" y="24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89" y="24"/>
                    </a:lnTo>
                    <a:lnTo>
                      <a:pt x="495" y="24"/>
                    </a:lnTo>
                    <a:lnTo>
                      <a:pt x="501" y="24"/>
                    </a:lnTo>
                    <a:lnTo>
                      <a:pt x="507" y="24"/>
                    </a:lnTo>
                    <a:lnTo>
                      <a:pt x="507" y="31"/>
                    </a:lnTo>
                    <a:lnTo>
                      <a:pt x="513" y="31"/>
                    </a:lnTo>
                    <a:lnTo>
                      <a:pt x="513" y="24"/>
                    </a:lnTo>
                    <a:lnTo>
                      <a:pt x="519" y="24"/>
                    </a:lnTo>
                    <a:lnTo>
                      <a:pt x="525" y="24"/>
                    </a:lnTo>
                    <a:lnTo>
                      <a:pt x="525" y="18"/>
                    </a:lnTo>
                    <a:lnTo>
                      <a:pt x="525" y="12"/>
                    </a:lnTo>
                    <a:lnTo>
                      <a:pt x="531" y="12"/>
                    </a:lnTo>
                    <a:lnTo>
                      <a:pt x="531" y="6"/>
                    </a:lnTo>
                    <a:lnTo>
                      <a:pt x="537" y="6"/>
                    </a:lnTo>
                    <a:lnTo>
                      <a:pt x="550" y="6"/>
                    </a:lnTo>
                    <a:lnTo>
                      <a:pt x="556" y="6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68" y="0"/>
                    </a:lnTo>
                    <a:lnTo>
                      <a:pt x="574" y="6"/>
                    </a:lnTo>
                    <a:lnTo>
                      <a:pt x="574" y="12"/>
                    </a:lnTo>
                    <a:lnTo>
                      <a:pt x="574" y="18"/>
                    </a:lnTo>
                    <a:lnTo>
                      <a:pt x="574" y="12"/>
                    </a:lnTo>
                    <a:lnTo>
                      <a:pt x="580" y="12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6"/>
                    </a:lnTo>
                    <a:lnTo>
                      <a:pt x="598" y="12"/>
                    </a:lnTo>
                    <a:lnTo>
                      <a:pt x="598" y="18"/>
                    </a:lnTo>
                    <a:lnTo>
                      <a:pt x="604" y="18"/>
                    </a:lnTo>
                    <a:lnTo>
                      <a:pt x="604" y="24"/>
                    </a:lnTo>
                    <a:lnTo>
                      <a:pt x="610" y="24"/>
                    </a:lnTo>
                    <a:lnTo>
                      <a:pt x="616" y="24"/>
                    </a:lnTo>
                    <a:lnTo>
                      <a:pt x="616" y="18"/>
                    </a:lnTo>
                    <a:lnTo>
                      <a:pt x="622" y="18"/>
                    </a:lnTo>
                    <a:lnTo>
                      <a:pt x="628" y="18"/>
                    </a:lnTo>
                    <a:lnTo>
                      <a:pt x="628" y="12"/>
                    </a:lnTo>
                    <a:lnTo>
                      <a:pt x="628" y="18"/>
                    </a:lnTo>
                    <a:lnTo>
                      <a:pt x="634" y="18"/>
                    </a:lnTo>
                    <a:lnTo>
                      <a:pt x="634" y="24"/>
                    </a:lnTo>
                    <a:lnTo>
                      <a:pt x="634" y="31"/>
                    </a:lnTo>
                    <a:lnTo>
                      <a:pt x="640" y="31"/>
                    </a:lnTo>
                    <a:lnTo>
                      <a:pt x="640" y="37"/>
                    </a:lnTo>
                    <a:lnTo>
                      <a:pt x="646" y="86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34" y="92"/>
                    </a:lnTo>
                    <a:lnTo>
                      <a:pt x="628" y="92"/>
                    </a:lnTo>
                    <a:lnTo>
                      <a:pt x="628" y="98"/>
                    </a:lnTo>
                    <a:lnTo>
                      <a:pt x="622" y="98"/>
                    </a:lnTo>
                    <a:lnTo>
                      <a:pt x="616" y="98"/>
                    </a:lnTo>
                    <a:lnTo>
                      <a:pt x="616" y="104"/>
                    </a:lnTo>
                    <a:lnTo>
                      <a:pt x="610" y="104"/>
                    </a:lnTo>
                    <a:lnTo>
                      <a:pt x="610" y="111"/>
                    </a:lnTo>
                    <a:lnTo>
                      <a:pt x="604" y="111"/>
                    </a:lnTo>
                    <a:lnTo>
                      <a:pt x="610" y="111"/>
                    </a:lnTo>
                    <a:lnTo>
                      <a:pt x="610" y="117"/>
                    </a:lnTo>
                    <a:lnTo>
                      <a:pt x="616" y="117"/>
                    </a:lnTo>
                    <a:lnTo>
                      <a:pt x="616" y="111"/>
                    </a:lnTo>
                    <a:lnTo>
                      <a:pt x="622" y="111"/>
                    </a:lnTo>
                    <a:lnTo>
                      <a:pt x="622" y="117"/>
                    </a:lnTo>
                    <a:lnTo>
                      <a:pt x="628" y="117"/>
                    </a:lnTo>
                    <a:lnTo>
                      <a:pt x="628" y="123"/>
                    </a:lnTo>
                    <a:lnTo>
                      <a:pt x="622" y="123"/>
                    </a:lnTo>
                    <a:lnTo>
                      <a:pt x="628" y="123"/>
                    </a:lnTo>
                    <a:lnTo>
                      <a:pt x="622" y="129"/>
                    </a:lnTo>
                    <a:lnTo>
                      <a:pt x="628" y="129"/>
                    </a:lnTo>
                    <a:lnTo>
                      <a:pt x="628" y="135"/>
                    </a:lnTo>
                    <a:lnTo>
                      <a:pt x="634" y="135"/>
                    </a:lnTo>
                    <a:lnTo>
                      <a:pt x="628" y="135"/>
                    </a:lnTo>
                    <a:lnTo>
                      <a:pt x="628" y="141"/>
                    </a:lnTo>
                    <a:lnTo>
                      <a:pt x="634" y="141"/>
                    </a:lnTo>
                    <a:lnTo>
                      <a:pt x="634" y="147"/>
                    </a:lnTo>
                    <a:lnTo>
                      <a:pt x="640" y="147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8"/>
                    </a:lnTo>
                    <a:lnTo>
                      <a:pt x="634" y="178"/>
                    </a:lnTo>
                    <a:lnTo>
                      <a:pt x="634" y="184"/>
                    </a:lnTo>
                    <a:lnTo>
                      <a:pt x="640" y="184"/>
                    </a:lnTo>
                    <a:lnTo>
                      <a:pt x="640" y="191"/>
                    </a:lnTo>
                    <a:lnTo>
                      <a:pt x="646" y="191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52" y="203"/>
                    </a:lnTo>
                    <a:lnTo>
                      <a:pt x="652" y="209"/>
                    </a:lnTo>
                    <a:lnTo>
                      <a:pt x="658" y="209"/>
                    </a:lnTo>
                    <a:lnTo>
                      <a:pt x="658" y="203"/>
                    </a:lnTo>
                    <a:lnTo>
                      <a:pt x="658" y="209"/>
                    </a:lnTo>
                    <a:lnTo>
                      <a:pt x="658" y="215"/>
                    </a:lnTo>
                    <a:lnTo>
                      <a:pt x="664" y="215"/>
                    </a:lnTo>
                    <a:lnTo>
                      <a:pt x="664" y="221"/>
                    </a:lnTo>
                    <a:lnTo>
                      <a:pt x="664" y="227"/>
                    </a:lnTo>
                    <a:lnTo>
                      <a:pt x="664" y="234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52" y="240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8"/>
                    </a:lnTo>
                    <a:lnTo>
                      <a:pt x="646" y="258"/>
                    </a:lnTo>
                    <a:lnTo>
                      <a:pt x="646" y="264"/>
                    </a:lnTo>
                    <a:lnTo>
                      <a:pt x="646" y="271"/>
                    </a:lnTo>
                    <a:lnTo>
                      <a:pt x="640" y="27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7" name="Freeform 375"/>
              <p:cNvSpPr>
                <a:spLocks/>
              </p:cNvSpPr>
              <p:nvPr/>
            </p:nvSpPr>
            <p:spPr bwMode="auto">
              <a:xfrm>
                <a:off x="2225" y="3380"/>
                <a:ext cx="525" cy="517"/>
              </a:xfrm>
              <a:custGeom>
                <a:avLst/>
                <a:gdLst>
                  <a:gd name="T0" fmla="*/ 0 w 525"/>
                  <a:gd name="T1" fmla="*/ 197 h 517"/>
                  <a:gd name="T2" fmla="*/ 12 w 525"/>
                  <a:gd name="T3" fmla="*/ 160 h 517"/>
                  <a:gd name="T4" fmla="*/ 6 w 525"/>
                  <a:gd name="T5" fmla="*/ 117 h 517"/>
                  <a:gd name="T6" fmla="*/ 42 w 525"/>
                  <a:gd name="T7" fmla="*/ 80 h 517"/>
                  <a:gd name="T8" fmla="*/ 97 w 525"/>
                  <a:gd name="T9" fmla="*/ 92 h 517"/>
                  <a:gd name="T10" fmla="*/ 139 w 525"/>
                  <a:gd name="T11" fmla="*/ 92 h 517"/>
                  <a:gd name="T12" fmla="*/ 193 w 525"/>
                  <a:gd name="T13" fmla="*/ 86 h 517"/>
                  <a:gd name="T14" fmla="*/ 218 w 525"/>
                  <a:gd name="T15" fmla="*/ 55 h 517"/>
                  <a:gd name="T16" fmla="*/ 272 w 525"/>
                  <a:gd name="T17" fmla="*/ 49 h 517"/>
                  <a:gd name="T18" fmla="*/ 314 w 525"/>
                  <a:gd name="T19" fmla="*/ 55 h 517"/>
                  <a:gd name="T20" fmla="*/ 350 w 525"/>
                  <a:gd name="T21" fmla="*/ 37 h 517"/>
                  <a:gd name="T22" fmla="*/ 399 w 525"/>
                  <a:gd name="T23" fmla="*/ 55 h 517"/>
                  <a:gd name="T24" fmla="*/ 429 w 525"/>
                  <a:gd name="T25" fmla="*/ 18 h 517"/>
                  <a:gd name="T26" fmla="*/ 459 w 525"/>
                  <a:gd name="T27" fmla="*/ 6 h 517"/>
                  <a:gd name="T28" fmla="*/ 483 w 525"/>
                  <a:gd name="T29" fmla="*/ 31 h 517"/>
                  <a:gd name="T30" fmla="*/ 453 w 525"/>
                  <a:gd name="T31" fmla="*/ 55 h 517"/>
                  <a:gd name="T32" fmla="*/ 441 w 525"/>
                  <a:gd name="T33" fmla="*/ 92 h 517"/>
                  <a:gd name="T34" fmla="*/ 465 w 525"/>
                  <a:gd name="T35" fmla="*/ 141 h 517"/>
                  <a:gd name="T36" fmla="*/ 495 w 525"/>
                  <a:gd name="T37" fmla="*/ 166 h 517"/>
                  <a:gd name="T38" fmla="*/ 507 w 525"/>
                  <a:gd name="T39" fmla="*/ 209 h 517"/>
                  <a:gd name="T40" fmla="*/ 519 w 525"/>
                  <a:gd name="T41" fmla="*/ 240 h 517"/>
                  <a:gd name="T42" fmla="*/ 507 w 525"/>
                  <a:gd name="T43" fmla="*/ 277 h 517"/>
                  <a:gd name="T44" fmla="*/ 507 w 525"/>
                  <a:gd name="T45" fmla="*/ 314 h 517"/>
                  <a:gd name="T46" fmla="*/ 507 w 525"/>
                  <a:gd name="T47" fmla="*/ 344 h 517"/>
                  <a:gd name="T48" fmla="*/ 483 w 525"/>
                  <a:gd name="T49" fmla="*/ 357 h 517"/>
                  <a:gd name="T50" fmla="*/ 453 w 525"/>
                  <a:gd name="T51" fmla="*/ 344 h 517"/>
                  <a:gd name="T52" fmla="*/ 423 w 525"/>
                  <a:gd name="T53" fmla="*/ 363 h 517"/>
                  <a:gd name="T54" fmla="*/ 399 w 525"/>
                  <a:gd name="T55" fmla="*/ 388 h 517"/>
                  <a:gd name="T56" fmla="*/ 374 w 525"/>
                  <a:gd name="T57" fmla="*/ 424 h 517"/>
                  <a:gd name="T58" fmla="*/ 362 w 525"/>
                  <a:gd name="T59" fmla="*/ 443 h 517"/>
                  <a:gd name="T60" fmla="*/ 332 w 525"/>
                  <a:gd name="T61" fmla="*/ 455 h 517"/>
                  <a:gd name="T62" fmla="*/ 338 w 525"/>
                  <a:gd name="T63" fmla="*/ 492 h 517"/>
                  <a:gd name="T64" fmla="*/ 302 w 525"/>
                  <a:gd name="T65" fmla="*/ 492 h 517"/>
                  <a:gd name="T66" fmla="*/ 284 w 525"/>
                  <a:gd name="T67" fmla="*/ 486 h 517"/>
                  <a:gd name="T68" fmla="*/ 260 w 525"/>
                  <a:gd name="T69" fmla="*/ 511 h 517"/>
                  <a:gd name="T70" fmla="*/ 230 w 525"/>
                  <a:gd name="T71" fmla="*/ 498 h 517"/>
                  <a:gd name="T72" fmla="*/ 205 w 525"/>
                  <a:gd name="T73" fmla="*/ 504 h 517"/>
                  <a:gd name="T74" fmla="*/ 193 w 525"/>
                  <a:gd name="T75" fmla="*/ 511 h 517"/>
                  <a:gd name="T76" fmla="*/ 187 w 525"/>
                  <a:gd name="T77" fmla="*/ 492 h 517"/>
                  <a:gd name="T78" fmla="*/ 199 w 525"/>
                  <a:gd name="T79" fmla="*/ 461 h 517"/>
                  <a:gd name="T80" fmla="*/ 193 w 525"/>
                  <a:gd name="T81" fmla="*/ 437 h 517"/>
                  <a:gd name="T82" fmla="*/ 175 w 525"/>
                  <a:gd name="T83" fmla="*/ 418 h 517"/>
                  <a:gd name="T84" fmla="*/ 157 w 525"/>
                  <a:gd name="T85" fmla="*/ 406 h 517"/>
                  <a:gd name="T86" fmla="*/ 151 w 525"/>
                  <a:gd name="T87" fmla="*/ 418 h 517"/>
                  <a:gd name="T88" fmla="*/ 145 w 525"/>
                  <a:gd name="T89" fmla="*/ 449 h 517"/>
                  <a:gd name="T90" fmla="*/ 115 w 525"/>
                  <a:gd name="T91" fmla="*/ 443 h 517"/>
                  <a:gd name="T92" fmla="*/ 103 w 525"/>
                  <a:gd name="T93" fmla="*/ 431 h 517"/>
                  <a:gd name="T94" fmla="*/ 91 w 525"/>
                  <a:gd name="T95" fmla="*/ 388 h 517"/>
                  <a:gd name="T96" fmla="*/ 42 w 525"/>
                  <a:gd name="T97" fmla="*/ 394 h 517"/>
                  <a:gd name="T98" fmla="*/ 24 w 525"/>
                  <a:gd name="T99" fmla="*/ 375 h 517"/>
                  <a:gd name="T100" fmla="*/ 36 w 525"/>
                  <a:gd name="T101" fmla="*/ 351 h 517"/>
                  <a:gd name="T102" fmla="*/ 48 w 525"/>
                  <a:gd name="T103" fmla="*/ 314 h 517"/>
                  <a:gd name="T104" fmla="*/ 61 w 525"/>
                  <a:gd name="T105" fmla="*/ 283 h 517"/>
                  <a:gd name="T106" fmla="*/ 48 w 525"/>
                  <a:gd name="T107" fmla="*/ 252 h 517"/>
                  <a:gd name="T108" fmla="*/ 42 w 525"/>
                  <a:gd name="T109" fmla="*/ 215 h 5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5"/>
                  <a:gd name="T166" fmla="*/ 0 h 517"/>
                  <a:gd name="T167" fmla="*/ 525 w 525"/>
                  <a:gd name="T168" fmla="*/ 517 h 5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5" h="517">
                    <a:moveTo>
                      <a:pt x="42" y="197"/>
                    </a:moveTo>
                    <a:lnTo>
                      <a:pt x="36" y="191"/>
                    </a:lnTo>
                    <a:lnTo>
                      <a:pt x="30" y="197"/>
                    </a:lnTo>
                    <a:lnTo>
                      <a:pt x="24" y="197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6" y="191"/>
                    </a:lnTo>
                    <a:lnTo>
                      <a:pt x="6" y="184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2" y="166"/>
                    </a:lnTo>
                    <a:lnTo>
                      <a:pt x="12" y="160"/>
                    </a:lnTo>
                    <a:lnTo>
                      <a:pt x="12" y="154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6" y="123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2" y="111"/>
                    </a:lnTo>
                    <a:lnTo>
                      <a:pt x="12" y="105"/>
                    </a:lnTo>
                    <a:lnTo>
                      <a:pt x="18" y="98"/>
                    </a:lnTo>
                    <a:lnTo>
                      <a:pt x="24" y="98"/>
                    </a:lnTo>
                    <a:lnTo>
                      <a:pt x="30" y="92"/>
                    </a:lnTo>
                    <a:lnTo>
                      <a:pt x="42" y="80"/>
                    </a:lnTo>
                    <a:lnTo>
                      <a:pt x="48" y="74"/>
                    </a:lnTo>
                    <a:lnTo>
                      <a:pt x="61" y="80"/>
                    </a:lnTo>
                    <a:lnTo>
                      <a:pt x="73" y="80"/>
                    </a:lnTo>
                    <a:lnTo>
                      <a:pt x="79" y="86"/>
                    </a:lnTo>
                    <a:lnTo>
                      <a:pt x="85" y="86"/>
                    </a:lnTo>
                    <a:lnTo>
                      <a:pt x="91" y="86"/>
                    </a:lnTo>
                    <a:lnTo>
                      <a:pt x="97" y="92"/>
                    </a:lnTo>
                    <a:lnTo>
                      <a:pt x="103" y="92"/>
                    </a:lnTo>
                    <a:lnTo>
                      <a:pt x="109" y="92"/>
                    </a:lnTo>
                    <a:lnTo>
                      <a:pt x="115" y="92"/>
                    </a:lnTo>
                    <a:lnTo>
                      <a:pt x="115" y="98"/>
                    </a:lnTo>
                    <a:lnTo>
                      <a:pt x="121" y="92"/>
                    </a:lnTo>
                    <a:lnTo>
                      <a:pt x="133" y="92"/>
                    </a:lnTo>
                    <a:lnTo>
                      <a:pt x="139" y="92"/>
                    </a:lnTo>
                    <a:lnTo>
                      <a:pt x="151" y="92"/>
                    </a:lnTo>
                    <a:lnTo>
                      <a:pt x="157" y="92"/>
                    </a:lnTo>
                    <a:lnTo>
                      <a:pt x="175" y="92"/>
                    </a:lnTo>
                    <a:lnTo>
                      <a:pt x="181" y="86"/>
                    </a:lnTo>
                    <a:lnTo>
                      <a:pt x="187" y="86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199" y="74"/>
                    </a:lnTo>
                    <a:lnTo>
                      <a:pt x="205" y="68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4" y="55"/>
                    </a:lnTo>
                    <a:lnTo>
                      <a:pt x="236" y="55"/>
                    </a:lnTo>
                    <a:lnTo>
                      <a:pt x="242" y="49"/>
                    </a:lnTo>
                    <a:lnTo>
                      <a:pt x="254" y="49"/>
                    </a:lnTo>
                    <a:lnTo>
                      <a:pt x="260" y="49"/>
                    </a:lnTo>
                    <a:lnTo>
                      <a:pt x="266" y="49"/>
                    </a:lnTo>
                    <a:lnTo>
                      <a:pt x="272" y="49"/>
                    </a:lnTo>
                    <a:lnTo>
                      <a:pt x="278" y="49"/>
                    </a:lnTo>
                    <a:lnTo>
                      <a:pt x="284" y="49"/>
                    </a:lnTo>
                    <a:lnTo>
                      <a:pt x="290" y="55"/>
                    </a:lnTo>
                    <a:lnTo>
                      <a:pt x="296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32" y="43"/>
                    </a:lnTo>
                    <a:lnTo>
                      <a:pt x="338" y="43"/>
                    </a:lnTo>
                    <a:lnTo>
                      <a:pt x="344" y="43"/>
                    </a:lnTo>
                    <a:lnTo>
                      <a:pt x="350" y="43"/>
                    </a:lnTo>
                    <a:lnTo>
                      <a:pt x="350" y="37"/>
                    </a:lnTo>
                    <a:lnTo>
                      <a:pt x="356" y="37"/>
                    </a:lnTo>
                    <a:lnTo>
                      <a:pt x="362" y="43"/>
                    </a:lnTo>
                    <a:lnTo>
                      <a:pt x="374" y="43"/>
                    </a:lnTo>
                    <a:lnTo>
                      <a:pt x="381" y="49"/>
                    </a:lnTo>
                    <a:lnTo>
                      <a:pt x="387" y="55"/>
                    </a:lnTo>
                    <a:lnTo>
                      <a:pt x="393" y="55"/>
                    </a:lnTo>
                    <a:lnTo>
                      <a:pt x="399" y="55"/>
                    </a:lnTo>
                    <a:lnTo>
                      <a:pt x="411" y="49"/>
                    </a:lnTo>
                    <a:lnTo>
                      <a:pt x="417" y="43"/>
                    </a:lnTo>
                    <a:lnTo>
                      <a:pt x="423" y="37"/>
                    </a:lnTo>
                    <a:lnTo>
                      <a:pt x="423" y="31"/>
                    </a:lnTo>
                    <a:lnTo>
                      <a:pt x="423" y="25"/>
                    </a:lnTo>
                    <a:lnTo>
                      <a:pt x="429" y="25"/>
                    </a:lnTo>
                    <a:lnTo>
                      <a:pt x="429" y="18"/>
                    </a:lnTo>
                    <a:lnTo>
                      <a:pt x="435" y="12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53" y="6"/>
                    </a:lnTo>
                    <a:lnTo>
                      <a:pt x="459" y="6"/>
                    </a:lnTo>
                    <a:lnTo>
                      <a:pt x="465" y="6"/>
                    </a:lnTo>
                    <a:lnTo>
                      <a:pt x="471" y="12"/>
                    </a:lnTo>
                    <a:lnTo>
                      <a:pt x="471" y="18"/>
                    </a:lnTo>
                    <a:lnTo>
                      <a:pt x="477" y="18"/>
                    </a:lnTo>
                    <a:lnTo>
                      <a:pt x="477" y="25"/>
                    </a:lnTo>
                    <a:lnTo>
                      <a:pt x="483" y="25"/>
                    </a:lnTo>
                    <a:lnTo>
                      <a:pt x="483" y="31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9"/>
                    </a:lnTo>
                    <a:lnTo>
                      <a:pt x="465" y="49"/>
                    </a:lnTo>
                    <a:lnTo>
                      <a:pt x="459" y="49"/>
                    </a:lnTo>
                    <a:lnTo>
                      <a:pt x="453" y="49"/>
                    </a:lnTo>
                    <a:lnTo>
                      <a:pt x="453" y="55"/>
                    </a:lnTo>
                    <a:lnTo>
                      <a:pt x="447" y="61"/>
                    </a:lnTo>
                    <a:lnTo>
                      <a:pt x="441" y="61"/>
                    </a:lnTo>
                    <a:lnTo>
                      <a:pt x="441" y="68"/>
                    </a:lnTo>
                    <a:lnTo>
                      <a:pt x="441" y="74"/>
                    </a:lnTo>
                    <a:lnTo>
                      <a:pt x="441" y="80"/>
                    </a:lnTo>
                    <a:lnTo>
                      <a:pt x="441" y="86"/>
                    </a:lnTo>
                    <a:lnTo>
                      <a:pt x="441" y="92"/>
                    </a:lnTo>
                    <a:lnTo>
                      <a:pt x="441" y="111"/>
                    </a:lnTo>
                    <a:lnTo>
                      <a:pt x="447" y="111"/>
                    </a:lnTo>
                    <a:lnTo>
                      <a:pt x="447" y="117"/>
                    </a:lnTo>
                    <a:lnTo>
                      <a:pt x="453" y="123"/>
                    </a:lnTo>
                    <a:lnTo>
                      <a:pt x="459" y="129"/>
                    </a:lnTo>
                    <a:lnTo>
                      <a:pt x="465" y="135"/>
                    </a:lnTo>
                    <a:lnTo>
                      <a:pt x="465" y="141"/>
                    </a:lnTo>
                    <a:lnTo>
                      <a:pt x="471" y="141"/>
                    </a:lnTo>
                    <a:lnTo>
                      <a:pt x="471" y="148"/>
                    </a:lnTo>
                    <a:lnTo>
                      <a:pt x="477" y="148"/>
                    </a:lnTo>
                    <a:lnTo>
                      <a:pt x="483" y="160"/>
                    </a:lnTo>
                    <a:lnTo>
                      <a:pt x="489" y="160"/>
                    </a:lnTo>
                    <a:lnTo>
                      <a:pt x="489" y="166"/>
                    </a:lnTo>
                    <a:lnTo>
                      <a:pt x="495" y="166"/>
                    </a:lnTo>
                    <a:lnTo>
                      <a:pt x="495" y="172"/>
                    </a:lnTo>
                    <a:lnTo>
                      <a:pt x="495" y="178"/>
                    </a:lnTo>
                    <a:lnTo>
                      <a:pt x="495" y="191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1" y="209"/>
                    </a:lnTo>
                    <a:lnTo>
                      <a:pt x="507" y="209"/>
                    </a:lnTo>
                    <a:lnTo>
                      <a:pt x="507" y="215"/>
                    </a:lnTo>
                    <a:lnTo>
                      <a:pt x="513" y="215"/>
                    </a:lnTo>
                    <a:lnTo>
                      <a:pt x="519" y="215"/>
                    </a:lnTo>
                    <a:lnTo>
                      <a:pt x="525" y="221"/>
                    </a:lnTo>
                    <a:lnTo>
                      <a:pt x="525" y="228"/>
                    </a:lnTo>
                    <a:lnTo>
                      <a:pt x="519" y="234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3" y="252"/>
                    </a:lnTo>
                    <a:lnTo>
                      <a:pt x="513" y="258"/>
                    </a:lnTo>
                    <a:lnTo>
                      <a:pt x="507" y="258"/>
                    </a:lnTo>
                    <a:lnTo>
                      <a:pt x="507" y="264"/>
                    </a:lnTo>
                    <a:lnTo>
                      <a:pt x="507" y="271"/>
                    </a:lnTo>
                    <a:lnTo>
                      <a:pt x="507" y="277"/>
                    </a:lnTo>
                    <a:lnTo>
                      <a:pt x="507" y="283"/>
                    </a:lnTo>
                    <a:lnTo>
                      <a:pt x="513" y="289"/>
                    </a:lnTo>
                    <a:lnTo>
                      <a:pt x="513" y="295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07" y="314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13" y="338"/>
                    </a:lnTo>
                    <a:lnTo>
                      <a:pt x="507" y="338"/>
                    </a:lnTo>
                    <a:lnTo>
                      <a:pt x="507" y="344"/>
                    </a:lnTo>
                    <a:lnTo>
                      <a:pt x="513" y="344"/>
                    </a:lnTo>
                    <a:lnTo>
                      <a:pt x="507" y="344"/>
                    </a:lnTo>
                    <a:lnTo>
                      <a:pt x="507" y="351"/>
                    </a:lnTo>
                    <a:lnTo>
                      <a:pt x="501" y="357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51"/>
                    </a:lnTo>
                    <a:lnTo>
                      <a:pt x="477" y="351"/>
                    </a:lnTo>
                    <a:lnTo>
                      <a:pt x="471" y="351"/>
                    </a:lnTo>
                    <a:lnTo>
                      <a:pt x="465" y="351"/>
                    </a:lnTo>
                    <a:lnTo>
                      <a:pt x="465" y="344"/>
                    </a:lnTo>
                    <a:lnTo>
                      <a:pt x="459" y="344"/>
                    </a:lnTo>
                    <a:lnTo>
                      <a:pt x="453" y="344"/>
                    </a:lnTo>
                    <a:lnTo>
                      <a:pt x="447" y="344"/>
                    </a:lnTo>
                    <a:lnTo>
                      <a:pt x="441" y="344"/>
                    </a:lnTo>
                    <a:lnTo>
                      <a:pt x="435" y="344"/>
                    </a:lnTo>
                    <a:lnTo>
                      <a:pt x="435" y="351"/>
                    </a:lnTo>
                    <a:lnTo>
                      <a:pt x="429" y="351"/>
                    </a:lnTo>
                    <a:lnTo>
                      <a:pt x="423" y="357"/>
                    </a:lnTo>
                    <a:lnTo>
                      <a:pt x="423" y="363"/>
                    </a:lnTo>
                    <a:lnTo>
                      <a:pt x="423" y="369"/>
                    </a:lnTo>
                    <a:lnTo>
                      <a:pt x="417" y="369"/>
                    </a:lnTo>
                    <a:lnTo>
                      <a:pt x="417" y="375"/>
                    </a:lnTo>
                    <a:lnTo>
                      <a:pt x="411" y="381"/>
                    </a:lnTo>
                    <a:lnTo>
                      <a:pt x="405" y="381"/>
                    </a:lnTo>
                    <a:lnTo>
                      <a:pt x="405" y="388"/>
                    </a:lnTo>
                    <a:lnTo>
                      <a:pt x="399" y="388"/>
                    </a:lnTo>
                    <a:lnTo>
                      <a:pt x="399" y="394"/>
                    </a:lnTo>
                    <a:lnTo>
                      <a:pt x="393" y="400"/>
                    </a:lnTo>
                    <a:lnTo>
                      <a:pt x="393" y="406"/>
                    </a:lnTo>
                    <a:lnTo>
                      <a:pt x="387" y="412"/>
                    </a:lnTo>
                    <a:lnTo>
                      <a:pt x="381" y="418"/>
                    </a:lnTo>
                    <a:lnTo>
                      <a:pt x="374" y="418"/>
                    </a:lnTo>
                    <a:lnTo>
                      <a:pt x="374" y="424"/>
                    </a:lnTo>
                    <a:lnTo>
                      <a:pt x="381" y="424"/>
                    </a:lnTo>
                    <a:lnTo>
                      <a:pt x="381" y="431"/>
                    </a:lnTo>
                    <a:lnTo>
                      <a:pt x="374" y="431"/>
                    </a:lnTo>
                    <a:lnTo>
                      <a:pt x="374" y="437"/>
                    </a:lnTo>
                    <a:lnTo>
                      <a:pt x="368" y="437"/>
                    </a:lnTo>
                    <a:lnTo>
                      <a:pt x="362" y="437"/>
                    </a:lnTo>
                    <a:lnTo>
                      <a:pt x="362" y="443"/>
                    </a:lnTo>
                    <a:lnTo>
                      <a:pt x="356" y="443"/>
                    </a:lnTo>
                    <a:lnTo>
                      <a:pt x="350" y="443"/>
                    </a:lnTo>
                    <a:lnTo>
                      <a:pt x="350" y="449"/>
                    </a:lnTo>
                    <a:lnTo>
                      <a:pt x="344" y="449"/>
                    </a:lnTo>
                    <a:lnTo>
                      <a:pt x="338" y="449"/>
                    </a:lnTo>
                    <a:lnTo>
                      <a:pt x="332" y="449"/>
                    </a:lnTo>
                    <a:lnTo>
                      <a:pt x="332" y="455"/>
                    </a:lnTo>
                    <a:lnTo>
                      <a:pt x="332" y="461"/>
                    </a:lnTo>
                    <a:lnTo>
                      <a:pt x="332" y="468"/>
                    </a:lnTo>
                    <a:lnTo>
                      <a:pt x="332" y="474"/>
                    </a:lnTo>
                    <a:lnTo>
                      <a:pt x="332" y="480"/>
                    </a:lnTo>
                    <a:lnTo>
                      <a:pt x="338" y="480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2" y="498"/>
                    </a:lnTo>
                    <a:lnTo>
                      <a:pt x="326" y="498"/>
                    </a:lnTo>
                    <a:lnTo>
                      <a:pt x="320" y="492"/>
                    </a:lnTo>
                    <a:lnTo>
                      <a:pt x="314" y="492"/>
                    </a:lnTo>
                    <a:lnTo>
                      <a:pt x="308" y="486"/>
                    </a:lnTo>
                    <a:lnTo>
                      <a:pt x="308" y="492"/>
                    </a:lnTo>
                    <a:lnTo>
                      <a:pt x="302" y="492"/>
                    </a:lnTo>
                    <a:lnTo>
                      <a:pt x="302" y="480"/>
                    </a:lnTo>
                    <a:lnTo>
                      <a:pt x="302" y="474"/>
                    </a:lnTo>
                    <a:lnTo>
                      <a:pt x="296" y="474"/>
                    </a:lnTo>
                    <a:lnTo>
                      <a:pt x="290" y="474"/>
                    </a:lnTo>
                    <a:lnTo>
                      <a:pt x="290" y="480"/>
                    </a:lnTo>
                    <a:lnTo>
                      <a:pt x="290" y="486"/>
                    </a:lnTo>
                    <a:lnTo>
                      <a:pt x="284" y="486"/>
                    </a:lnTo>
                    <a:lnTo>
                      <a:pt x="284" y="492"/>
                    </a:lnTo>
                    <a:lnTo>
                      <a:pt x="278" y="492"/>
                    </a:lnTo>
                    <a:lnTo>
                      <a:pt x="278" y="498"/>
                    </a:lnTo>
                    <a:lnTo>
                      <a:pt x="272" y="498"/>
                    </a:lnTo>
                    <a:lnTo>
                      <a:pt x="272" y="504"/>
                    </a:lnTo>
                    <a:lnTo>
                      <a:pt x="266" y="504"/>
                    </a:lnTo>
                    <a:lnTo>
                      <a:pt x="260" y="511"/>
                    </a:lnTo>
                    <a:lnTo>
                      <a:pt x="254" y="511"/>
                    </a:lnTo>
                    <a:lnTo>
                      <a:pt x="254" y="504"/>
                    </a:lnTo>
                    <a:lnTo>
                      <a:pt x="248" y="504"/>
                    </a:lnTo>
                    <a:lnTo>
                      <a:pt x="248" y="498"/>
                    </a:lnTo>
                    <a:lnTo>
                      <a:pt x="242" y="498"/>
                    </a:lnTo>
                    <a:lnTo>
                      <a:pt x="236" y="498"/>
                    </a:lnTo>
                    <a:lnTo>
                      <a:pt x="230" y="498"/>
                    </a:lnTo>
                    <a:lnTo>
                      <a:pt x="230" y="492"/>
                    </a:lnTo>
                    <a:lnTo>
                      <a:pt x="230" y="498"/>
                    </a:lnTo>
                    <a:lnTo>
                      <a:pt x="224" y="498"/>
                    </a:lnTo>
                    <a:lnTo>
                      <a:pt x="218" y="498"/>
                    </a:lnTo>
                    <a:lnTo>
                      <a:pt x="218" y="504"/>
                    </a:lnTo>
                    <a:lnTo>
                      <a:pt x="211" y="504"/>
                    </a:lnTo>
                    <a:lnTo>
                      <a:pt x="205" y="504"/>
                    </a:lnTo>
                    <a:lnTo>
                      <a:pt x="205" y="511"/>
                    </a:lnTo>
                    <a:lnTo>
                      <a:pt x="205" y="517"/>
                    </a:lnTo>
                    <a:lnTo>
                      <a:pt x="199" y="517"/>
                    </a:lnTo>
                    <a:lnTo>
                      <a:pt x="199" y="511"/>
                    </a:lnTo>
                    <a:lnTo>
                      <a:pt x="193" y="511"/>
                    </a:lnTo>
                    <a:lnTo>
                      <a:pt x="193" y="517"/>
                    </a:lnTo>
                    <a:lnTo>
                      <a:pt x="193" y="511"/>
                    </a:lnTo>
                    <a:lnTo>
                      <a:pt x="193" y="504"/>
                    </a:lnTo>
                    <a:lnTo>
                      <a:pt x="187" y="504"/>
                    </a:lnTo>
                    <a:lnTo>
                      <a:pt x="181" y="504"/>
                    </a:lnTo>
                    <a:lnTo>
                      <a:pt x="187" y="498"/>
                    </a:lnTo>
                    <a:lnTo>
                      <a:pt x="181" y="498"/>
                    </a:lnTo>
                    <a:lnTo>
                      <a:pt x="181" y="492"/>
                    </a:lnTo>
                    <a:lnTo>
                      <a:pt x="187" y="492"/>
                    </a:lnTo>
                    <a:lnTo>
                      <a:pt x="187" y="486"/>
                    </a:lnTo>
                    <a:lnTo>
                      <a:pt x="193" y="486"/>
                    </a:lnTo>
                    <a:lnTo>
                      <a:pt x="199" y="486"/>
                    </a:lnTo>
                    <a:lnTo>
                      <a:pt x="199" y="480"/>
                    </a:lnTo>
                    <a:lnTo>
                      <a:pt x="199" y="474"/>
                    </a:lnTo>
                    <a:lnTo>
                      <a:pt x="199" y="468"/>
                    </a:lnTo>
                    <a:lnTo>
                      <a:pt x="199" y="461"/>
                    </a:lnTo>
                    <a:lnTo>
                      <a:pt x="199" y="455"/>
                    </a:lnTo>
                    <a:lnTo>
                      <a:pt x="199" y="449"/>
                    </a:lnTo>
                    <a:lnTo>
                      <a:pt x="193" y="449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87" y="437"/>
                    </a:lnTo>
                    <a:lnTo>
                      <a:pt x="187" y="431"/>
                    </a:lnTo>
                    <a:lnTo>
                      <a:pt x="181" y="437"/>
                    </a:lnTo>
                    <a:lnTo>
                      <a:pt x="181" y="431"/>
                    </a:lnTo>
                    <a:lnTo>
                      <a:pt x="181" y="424"/>
                    </a:lnTo>
                    <a:lnTo>
                      <a:pt x="181" y="418"/>
                    </a:lnTo>
                    <a:lnTo>
                      <a:pt x="175" y="418"/>
                    </a:lnTo>
                    <a:lnTo>
                      <a:pt x="169" y="418"/>
                    </a:lnTo>
                    <a:lnTo>
                      <a:pt x="163" y="418"/>
                    </a:lnTo>
                    <a:lnTo>
                      <a:pt x="157" y="418"/>
                    </a:lnTo>
                    <a:lnTo>
                      <a:pt x="157" y="412"/>
                    </a:lnTo>
                    <a:lnTo>
                      <a:pt x="163" y="412"/>
                    </a:lnTo>
                    <a:lnTo>
                      <a:pt x="157" y="412"/>
                    </a:lnTo>
                    <a:lnTo>
                      <a:pt x="157" y="406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45" y="412"/>
                    </a:lnTo>
                    <a:lnTo>
                      <a:pt x="145" y="418"/>
                    </a:lnTo>
                    <a:lnTo>
                      <a:pt x="139" y="418"/>
                    </a:lnTo>
                    <a:lnTo>
                      <a:pt x="145" y="418"/>
                    </a:lnTo>
                    <a:lnTo>
                      <a:pt x="151" y="418"/>
                    </a:lnTo>
                    <a:lnTo>
                      <a:pt x="151" y="424"/>
                    </a:lnTo>
                    <a:lnTo>
                      <a:pt x="151" y="431"/>
                    </a:lnTo>
                    <a:lnTo>
                      <a:pt x="157" y="431"/>
                    </a:lnTo>
                    <a:lnTo>
                      <a:pt x="157" y="437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49"/>
                    </a:lnTo>
                    <a:lnTo>
                      <a:pt x="133" y="449"/>
                    </a:lnTo>
                    <a:lnTo>
                      <a:pt x="127" y="449"/>
                    </a:lnTo>
                    <a:lnTo>
                      <a:pt x="127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21" y="443"/>
                    </a:lnTo>
                    <a:lnTo>
                      <a:pt x="115" y="443"/>
                    </a:lnTo>
                    <a:lnTo>
                      <a:pt x="121" y="437"/>
                    </a:lnTo>
                    <a:lnTo>
                      <a:pt x="115" y="437"/>
                    </a:lnTo>
                    <a:lnTo>
                      <a:pt x="121" y="424"/>
                    </a:lnTo>
                    <a:lnTo>
                      <a:pt x="115" y="424"/>
                    </a:lnTo>
                    <a:lnTo>
                      <a:pt x="109" y="424"/>
                    </a:lnTo>
                    <a:lnTo>
                      <a:pt x="103" y="424"/>
                    </a:lnTo>
                    <a:lnTo>
                      <a:pt x="103" y="431"/>
                    </a:lnTo>
                    <a:lnTo>
                      <a:pt x="97" y="424"/>
                    </a:lnTo>
                    <a:lnTo>
                      <a:pt x="91" y="418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1" y="388"/>
                    </a:lnTo>
                    <a:lnTo>
                      <a:pt x="85" y="381"/>
                    </a:lnTo>
                    <a:lnTo>
                      <a:pt x="79" y="381"/>
                    </a:lnTo>
                    <a:lnTo>
                      <a:pt x="73" y="375"/>
                    </a:lnTo>
                    <a:lnTo>
                      <a:pt x="61" y="381"/>
                    </a:lnTo>
                    <a:lnTo>
                      <a:pt x="55" y="388"/>
                    </a:lnTo>
                    <a:lnTo>
                      <a:pt x="48" y="394"/>
                    </a:lnTo>
                    <a:lnTo>
                      <a:pt x="42" y="394"/>
                    </a:lnTo>
                    <a:lnTo>
                      <a:pt x="42" y="400"/>
                    </a:lnTo>
                    <a:lnTo>
                      <a:pt x="36" y="400"/>
                    </a:lnTo>
                    <a:lnTo>
                      <a:pt x="36" y="394"/>
                    </a:lnTo>
                    <a:lnTo>
                      <a:pt x="30" y="394"/>
                    </a:lnTo>
                    <a:lnTo>
                      <a:pt x="30" y="381"/>
                    </a:lnTo>
                    <a:lnTo>
                      <a:pt x="24" y="381"/>
                    </a:lnTo>
                    <a:lnTo>
                      <a:pt x="24" y="375"/>
                    </a:lnTo>
                    <a:lnTo>
                      <a:pt x="30" y="375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30" y="357"/>
                    </a:lnTo>
                    <a:lnTo>
                      <a:pt x="36" y="357"/>
                    </a:lnTo>
                    <a:lnTo>
                      <a:pt x="36" y="351"/>
                    </a:lnTo>
                    <a:lnTo>
                      <a:pt x="42" y="344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2" y="326"/>
                    </a:lnTo>
                    <a:lnTo>
                      <a:pt x="42" y="320"/>
                    </a:lnTo>
                    <a:lnTo>
                      <a:pt x="48" y="320"/>
                    </a:lnTo>
                    <a:lnTo>
                      <a:pt x="48" y="314"/>
                    </a:lnTo>
                    <a:lnTo>
                      <a:pt x="48" y="308"/>
                    </a:lnTo>
                    <a:lnTo>
                      <a:pt x="48" y="301"/>
                    </a:lnTo>
                    <a:lnTo>
                      <a:pt x="48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1" y="289"/>
                    </a:lnTo>
                    <a:lnTo>
                      <a:pt x="61" y="283"/>
                    </a:lnTo>
                    <a:lnTo>
                      <a:pt x="67" y="277"/>
                    </a:lnTo>
                    <a:lnTo>
                      <a:pt x="67" y="264"/>
                    </a:lnTo>
                    <a:lnTo>
                      <a:pt x="67" y="258"/>
                    </a:lnTo>
                    <a:lnTo>
                      <a:pt x="61" y="258"/>
                    </a:lnTo>
                    <a:lnTo>
                      <a:pt x="61" y="252"/>
                    </a:lnTo>
                    <a:lnTo>
                      <a:pt x="55" y="252"/>
                    </a:lnTo>
                    <a:lnTo>
                      <a:pt x="48" y="252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2" y="240"/>
                    </a:lnTo>
                    <a:lnTo>
                      <a:pt x="48" y="240"/>
                    </a:lnTo>
                    <a:lnTo>
                      <a:pt x="42" y="228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42" y="19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8" name="Freeform 376"/>
              <p:cNvSpPr>
                <a:spLocks/>
              </p:cNvSpPr>
              <p:nvPr/>
            </p:nvSpPr>
            <p:spPr bwMode="auto">
              <a:xfrm>
                <a:off x="1712" y="3466"/>
                <a:ext cx="580" cy="425"/>
              </a:xfrm>
              <a:custGeom>
                <a:avLst/>
                <a:gdLst>
                  <a:gd name="T0" fmla="*/ 555 w 580"/>
                  <a:gd name="T1" fmla="*/ 142 h 425"/>
                  <a:gd name="T2" fmla="*/ 568 w 580"/>
                  <a:gd name="T3" fmla="*/ 166 h 425"/>
                  <a:gd name="T4" fmla="*/ 574 w 580"/>
                  <a:gd name="T5" fmla="*/ 197 h 425"/>
                  <a:gd name="T6" fmla="*/ 561 w 580"/>
                  <a:gd name="T7" fmla="*/ 222 h 425"/>
                  <a:gd name="T8" fmla="*/ 555 w 580"/>
                  <a:gd name="T9" fmla="*/ 252 h 425"/>
                  <a:gd name="T10" fmla="*/ 543 w 580"/>
                  <a:gd name="T11" fmla="*/ 283 h 425"/>
                  <a:gd name="T12" fmla="*/ 543 w 580"/>
                  <a:gd name="T13" fmla="*/ 308 h 425"/>
                  <a:gd name="T14" fmla="*/ 543 w 580"/>
                  <a:gd name="T15" fmla="*/ 332 h 425"/>
                  <a:gd name="T16" fmla="*/ 531 w 580"/>
                  <a:gd name="T17" fmla="*/ 357 h 425"/>
                  <a:gd name="T18" fmla="*/ 501 w 580"/>
                  <a:gd name="T19" fmla="*/ 357 h 425"/>
                  <a:gd name="T20" fmla="*/ 477 w 580"/>
                  <a:gd name="T21" fmla="*/ 363 h 425"/>
                  <a:gd name="T22" fmla="*/ 453 w 580"/>
                  <a:gd name="T23" fmla="*/ 357 h 425"/>
                  <a:gd name="T24" fmla="*/ 429 w 580"/>
                  <a:gd name="T25" fmla="*/ 345 h 425"/>
                  <a:gd name="T26" fmla="*/ 423 w 580"/>
                  <a:gd name="T27" fmla="*/ 338 h 425"/>
                  <a:gd name="T28" fmla="*/ 405 w 580"/>
                  <a:gd name="T29" fmla="*/ 332 h 425"/>
                  <a:gd name="T30" fmla="*/ 405 w 580"/>
                  <a:gd name="T31" fmla="*/ 357 h 425"/>
                  <a:gd name="T32" fmla="*/ 386 w 580"/>
                  <a:gd name="T33" fmla="*/ 382 h 425"/>
                  <a:gd name="T34" fmla="*/ 362 w 580"/>
                  <a:gd name="T35" fmla="*/ 400 h 425"/>
                  <a:gd name="T36" fmla="*/ 326 w 580"/>
                  <a:gd name="T37" fmla="*/ 382 h 425"/>
                  <a:gd name="T38" fmla="*/ 284 w 580"/>
                  <a:gd name="T39" fmla="*/ 388 h 425"/>
                  <a:gd name="T40" fmla="*/ 260 w 580"/>
                  <a:gd name="T41" fmla="*/ 406 h 425"/>
                  <a:gd name="T42" fmla="*/ 236 w 580"/>
                  <a:gd name="T43" fmla="*/ 418 h 425"/>
                  <a:gd name="T44" fmla="*/ 199 w 580"/>
                  <a:gd name="T45" fmla="*/ 412 h 425"/>
                  <a:gd name="T46" fmla="*/ 157 w 580"/>
                  <a:gd name="T47" fmla="*/ 382 h 425"/>
                  <a:gd name="T48" fmla="*/ 127 w 580"/>
                  <a:gd name="T49" fmla="*/ 357 h 425"/>
                  <a:gd name="T50" fmla="*/ 97 w 580"/>
                  <a:gd name="T51" fmla="*/ 357 h 425"/>
                  <a:gd name="T52" fmla="*/ 73 w 580"/>
                  <a:gd name="T53" fmla="*/ 363 h 425"/>
                  <a:gd name="T54" fmla="*/ 48 w 580"/>
                  <a:gd name="T55" fmla="*/ 382 h 425"/>
                  <a:gd name="T56" fmla="*/ 18 w 580"/>
                  <a:gd name="T57" fmla="*/ 351 h 425"/>
                  <a:gd name="T58" fmla="*/ 6 w 580"/>
                  <a:gd name="T59" fmla="*/ 338 h 425"/>
                  <a:gd name="T60" fmla="*/ 30 w 580"/>
                  <a:gd name="T61" fmla="*/ 320 h 425"/>
                  <a:gd name="T62" fmla="*/ 18 w 580"/>
                  <a:gd name="T63" fmla="*/ 283 h 425"/>
                  <a:gd name="T64" fmla="*/ 42 w 580"/>
                  <a:gd name="T65" fmla="*/ 265 h 425"/>
                  <a:gd name="T66" fmla="*/ 54 w 580"/>
                  <a:gd name="T67" fmla="*/ 240 h 425"/>
                  <a:gd name="T68" fmla="*/ 60 w 580"/>
                  <a:gd name="T69" fmla="*/ 215 h 425"/>
                  <a:gd name="T70" fmla="*/ 73 w 580"/>
                  <a:gd name="T71" fmla="*/ 191 h 425"/>
                  <a:gd name="T72" fmla="*/ 109 w 580"/>
                  <a:gd name="T73" fmla="*/ 172 h 425"/>
                  <a:gd name="T74" fmla="*/ 151 w 580"/>
                  <a:gd name="T75" fmla="*/ 160 h 425"/>
                  <a:gd name="T76" fmla="*/ 175 w 580"/>
                  <a:gd name="T77" fmla="*/ 154 h 425"/>
                  <a:gd name="T78" fmla="*/ 211 w 580"/>
                  <a:gd name="T79" fmla="*/ 154 h 425"/>
                  <a:gd name="T80" fmla="*/ 229 w 580"/>
                  <a:gd name="T81" fmla="*/ 123 h 425"/>
                  <a:gd name="T82" fmla="*/ 229 w 580"/>
                  <a:gd name="T83" fmla="*/ 92 h 425"/>
                  <a:gd name="T84" fmla="*/ 242 w 580"/>
                  <a:gd name="T85" fmla="*/ 86 h 425"/>
                  <a:gd name="T86" fmla="*/ 260 w 580"/>
                  <a:gd name="T87" fmla="*/ 68 h 425"/>
                  <a:gd name="T88" fmla="*/ 284 w 580"/>
                  <a:gd name="T89" fmla="*/ 68 h 425"/>
                  <a:gd name="T90" fmla="*/ 302 w 580"/>
                  <a:gd name="T91" fmla="*/ 55 h 425"/>
                  <a:gd name="T92" fmla="*/ 320 w 580"/>
                  <a:gd name="T93" fmla="*/ 43 h 425"/>
                  <a:gd name="T94" fmla="*/ 326 w 580"/>
                  <a:gd name="T95" fmla="*/ 19 h 425"/>
                  <a:gd name="T96" fmla="*/ 356 w 580"/>
                  <a:gd name="T97" fmla="*/ 6 h 425"/>
                  <a:gd name="T98" fmla="*/ 386 w 580"/>
                  <a:gd name="T99" fmla="*/ 0 h 425"/>
                  <a:gd name="T100" fmla="*/ 411 w 580"/>
                  <a:gd name="T101" fmla="*/ 12 h 425"/>
                  <a:gd name="T102" fmla="*/ 417 w 580"/>
                  <a:gd name="T103" fmla="*/ 43 h 425"/>
                  <a:gd name="T104" fmla="*/ 429 w 580"/>
                  <a:gd name="T105" fmla="*/ 74 h 425"/>
                  <a:gd name="T106" fmla="*/ 459 w 580"/>
                  <a:gd name="T107" fmla="*/ 92 h 425"/>
                  <a:gd name="T108" fmla="*/ 483 w 580"/>
                  <a:gd name="T109" fmla="*/ 117 h 425"/>
                  <a:gd name="T110" fmla="*/ 525 w 580"/>
                  <a:gd name="T111" fmla="*/ 11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425"/>
                  <a:gd name="T170" fmla="*/ 580 w 580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425">
                    <a:moveTo>
                      <a:pt x="555" y="111"/>
                    </a:moveTo>
                    <a:lnTo>
                      <a:pt x="555" y="117"/>
                    </a:lnTo>
                    <a:lnTo>
                      <a:pt x="555" y="123"/>
                    </a:lnTo>
                    <a:lnTo>
                      <a:pt x="555" y="129"/>
                    </a:lnTo>
                    <a:lnTo>
                      <a:pt x="555" y="135"/>
                    </a:lnTo>
                    <a:lnTo>
                      <a:pt x="555" y="142"/>
                    </a:lnTo>
                    <a:lnTo>
                      <a:pt x="561" y="154"/>
                    </a:lnTo>
                    <a:lnTo>
                      <a:pt x="555" y="154"/>
                    </a:lnTo>
                    <a:lnTo>
                      <a:pt x="555" y="160"/>
                    </a:lnTo>
                    <a:lnTo>
                      <a:pt x="555" y="166"/>
                    </a:lnTo>
                    <a:lnTo>
                      <a:pt x="561" y="166"/>
                    </a:lnTo>
                    <a:lnTo>
                      <a:pt x="568" y="166"/>
                    </a:lnTo>
                    <a:lnTo>
                      <a:pt x="574" y="166"/>
                    </a:lnTo>
                    <a:lnTo>
                      <a:pt x="574" y="172"/>
                    </a:lnTo>
                    <a:lnTo>
                      <a:pt x="580" y="172"/>
                    </a:lnTo>
                    <a:lnTo>
                      <a:pt x="580" y="178"/>
                    </a:lnTo>
                    <a:lnTo>
                      <a:pt x="580" y="191"/>
                    </a:lnTo>
                    <a:lnTo>
                      <a:pt x="574" y="197"/>
                    </a:lnTo>
                    <a:lnTo>
                      <a:pt x="574" y="203"/>
                    </a:lnTo>
                    <a:lnTo>
                      <a:pt x="568" y="203"/>
                    </a:lnTo>
                    <a:lnTo>
                      <a:pt x="568" y="209"/>
                    </a:lnTo>
                    <a:lnTo>
                      <a:pt x="561" y="209"/>
                    </a:lnTo>
                    <a:lnTo>
                      <a:pt x="561" y="215"/>
                    </a:lnTo>
                    <a:lnTo>
                      <a:pt x="561" y="222"/>
                    </a:lnTo>
                    <a:lnTo>
                      <a:pt x="561" y="228"/>
                    </a:lnTo>
                    <a:lnTo>
                      <a:pt x="561" y="234"/>
                    </a:lnTo>
                    <a:lnTo>
                      <a:pt x="555" y="234"/>
                    </a:lnTo>
                    <a:lnTo>
                      <a:pt x="555" y="240"/>
                    </a:lnTo>
                    <a:lnTo>
                      <a:pt x="555" y="246"/>
                    </a:lnTo>
                    <a:lnTo>
                      <a:pt x="555" y="252"/>
                    </a:lnTo>
                    <a:lnTo>
                      <a:pt x="555" y="258"/>
                    </a:lnTo>
                    <a:lnTo>
                      <a:pt x="549" y="265"/>
                    </a:lnTo>
                    <a:lnTo>
                      <a:pt x="549" y="271"/>
                    </a:lnTo>
                    <a:lnTo>
                      <a:pt x="543" y="271"/>
                    </a:lnTo>
                    <a:lnTo>
                      <a:pt x="543" y="277"/>
                    </a:lnTo>
                    <a:lnTo>
                      <a:pt x="543" y="283"/>
                    </a:lnTo>
                    <a:lnTo>
                      <a:pt x="537" y="283"/>
                    </a:lnTo>
                    <a:lnTo>
                      <a:pt x="543" y="289"/>
                    </a:lnTo>
                    <a:lnTo>
                      <a:pt x="537" y="289"/>
                    </a:lnTo>
                    <a:lnTo>
                      <a:pt x="537" y="295"/>
                    </a:lnTo>
                    <a:lnTo>
                      <a:pt x="543" y="295"/>
                    </a:lnTo>
                    <a:lnTo>
                      <a:pt x="543" y="308"/>
                    </a:lnTo>
                    <a:lnTo>
                      <a:pt x="549" y="308"/>
                    </a:lnTo>
                    <a:lnTo>
                      <a:pt x="549" y="314"/>
                    </a:lnTo>
                    <a:lnTo>
                      <a:pt x="549" y="320"/>
                    </a:lnTo>
                    <a:lnTo>
                      <a:pt x="549" y="326"/>
                    </a:lnTo>
                    <a:lnTo>
                      <a:pt x="543" y="326"/>
                    </a:lnTo>
                    <a:lnTo>
                      <a:pt x="543" y="332"/>
                    </a:lnTo>
                    <a:lnTo>
                      <a:pt x="543" y="338"/>
                    </a:lnTo>
                    <a:lnTo>
                      <a:pt x="543" y="345"/>
                    </a:lnTo>
                    <a:lnTo>
                      <a:pt x="543" y="351"/>
                    </a:lnTo>
                    <a:lnTo>
                      <a:pt x="537" y="351"/>
                    </a:lnTo>
                    <a:lnTo>
                      <a:pt x="531" y="351"/>
                    </a:lnTo>
                    <a:lnTo>
                      <a:pt x="531" y="357"/>
                    </a:lnTo>
                    <a:lnTo>
                      <a:pt x="525" y="363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57"/>
                    </a:lnTo>
                    <a:lnTo>
                      <a:pt x="507" y="357"/>
                    </a:lnTo>
                    <a:lnTo>
                      <a:pt x="501" y="357"/>
                    </a:lnTo>
                    <a:lnTo>
                      <a:pt x="495" y="363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63"/>
                    </a:lnTo>
                    <a:lnTo>
                      <a:pt x="477" y="363"/>
                    </a:lnTo>
                    <a:lnTo>
                      <a:pt x="471" y="363"/>
                    </a:lnTo>
                    <a:lnTo>
                      <a:pt x="465" y="363"/>
                    </a:lnTo>
                    <a:lnTo>
                      <a:pt x="459" y="363"/>
                    </a:lnTo>
                    <a:lnTo>
                      <a:pt x="453" y="363"/>
                    </a:lnTo>
                    <a:lnTo>
                      <a:pt x="447" y="363"/>
                    </a:lnTo>
                    <a:lnTo>
                      <a:pt x="453" y="357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1" y="351"/>
                    </a:lnTo>
                    <a:lnTo>
                      <a:pt x="435" y="351"/>
                    </a:lnTo>
                    <a:lnTo>
                      <a:pt x="435" y="345"/>
                    </a:lnTo>
                    <a:lnTo>
                      <a:pt x="429" y="345"/>
                    </a:lnTo>
                    <a:lnTo>
                      <a:pt x="429" y="338"/>
                    </a:lnTo>
                    <a:lnTo>
                      <a:pt x="423" y="338"/>
                    </a:lnTo>
                    <a:lnTo>
                      <a:pt x="429" y="338"/>
                    </a:lnTo>
                    <a:lnTo>
                      <a:pt x="429" y="332"/>
                    </a:lnTo>
                    <a:lnTo>
                      <a:pt x="423" y="332"/>
                    </a:lnTo>
                    <a:lnTo>
                      <a:pt x="423" y="338"/>
                    </a:lnTo>
                    <a:lnTo>
                      <a:pt x="417" y="338"/>
                    </a:lnTo>
                    <a:lnTo>
                      <a:pt x="417" y="332"/>
                    </a:lnTo>
                    <a:lnTo>
                      <a:pt x="411" y="332"/>
                    </a:lnTo>
                    <a:lnTo>
                      <a:pt x="411" y="338"/>
                    </a:lnTo>
                    <a:lnTo>
                      <a:pt x="411" y="332"/>
                    </a:lnTo>
                    <a:lnTo>
                      <a:pt x="405" y="332"/>
                    </a:lnTo>
                    <a:lnTo>
                      <a:pt x="405" y="338"/>
                    </a:lnTo>
                    <a:lnTo>
                      <a:pt x="405" y="345"/>
                    </a:lnTo>
                    <a:lnTo>
                      <a:pt x="411" y="345"/>
                    </a:lnTo>
                    <a:lnTo>
                      <a:pt x="411" y="351"/>
                    </a:lnTo>
                    <a:lnTo>
                      <a:pt x="411" y="357"/>
                    </a:lnTo>
                    <a:lnTo>
                      <a:pt x="405" y="357"/>
                    </a:lnTo>
                    <a:lnTo>
                      <a:pt x="399" y="357"/>
                    </a:lnTo>
                    <a:lnTo>
                      <a:pt x="392" y="363"/>
                    </a:lnTo>
                    <a:lnTo>
                      <a:pt x="392" y="369"/>
                    </a:lnTo>
                    <a:lnTo>
                      <a:pt x="392" y="375"/>
                    </a:lnTo>
                    <a:lnTo>
                      <a:pt x="386" y="375"/>
                    </a:lnTo>
                    <a:lnTo>
                      <a:pt x="386" y="382"/>
                    </a:lnTo>
                    <a:lnTo>
                      <a:pt x="380" y="382"/>
                    </a:lnTo>
                    <a:lnTo>
                      <a:pt x="374" y="375"/>
                    </a:lnTo>
                    <a:lnTo>
                      <a:pt x="368" y="382"/>
                    </a:lnTo>
                    <a:lnTo>
                      <a:pt x="368" y="388"/>
                    </a:lnTo>
                    <a:lnTo>
                      <a:pt x="362" y="388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62" y="412"/>
                    </a:lnTo>
                    <a:lnTo>
                      <a:pt x="344" y="394"/>
                    </a:lnTo>
                    <a:lnTo>
                      <a:pt x="338" y="394"/>
                    </a:lnTo>
                    <a:lnTo>
                      <a:pt x="332" y="388"/>
                    </a:lnTo>
                    <a:lnTo>
                      <a:pt x="326" y="382"/>
                    </a:lnTo>
                    <a:lnTo>
                      <a:pt x="320" y="382"/>
                    </a:lnTo>
                    <a:lnTo>
                      <a:pt x="314" y="382"/>
                    </a:lnTo>
                    <a:lnTo>
                      <a:pt x="308" y="388"/>
                    </a:lnTo>
                    <a:lnTo>
                      <a:pt x="296" y="388"/>
                    </a:lnTo>
                    <a:lnTo>
                      <a:pt x="290" y="388"/>
                    </a:lnTo>
                    <a:lnTo>
                      <a:pt x="284" y="388"/>
                    </a:lnTo>
                    <a:lnTo>
                      <a:pt x="284" y="394"/>
                    </a:lnTo>
                    <a:lnTo>
                      <a:pt x="284" y="400"/>
                    </a:lnTo>
                    <a:lnTo>
                      <a:pt x="278" y="400"/>
                    </a:lnTo>
                    <a:lnTo>
                      <a:pt x="272" y="406"/>
                    </a:lnTo>
                    <a:lnTo>
                      <a:pt x="266" y="406"/>
                    </a:lnTo>
                    <a:lnTo>
                      <a:pt x="260" y="406"/>
                    </a:lnTo>
                    <a:lnTo>
                      <a:pt x="254" y="406"/>
                    </a:lnTo>
                    <a:lnTo>
                      <a:pt x="248" y="406"/>
                    </a:lnTo>
                    <a:lnTo>
                      <a:pt x="242" y="412"/>
                    </a:lnTo>
                    <a:lnTo>
                      <a:pt x="236" y="412"/>
                    </a:lnTo>
                    <a:lnTo>
                      <a:pt x="242" y="418"/>
                    </a:lnTo>
                    <a:lnTo>
                      <a:pt x="236" y="418"/>
                    </a:lnTo>
                    <a:lnTo>
                      <a:pt x="229" y="425"/>
                    </a:lnTo>
                    <a:lnTo>
                      <a:pt x="223" y="425"/>
                    </a:lnTo>
                    <a:lnTo>
                      <a:pt x="217" y="425"/>
                    </a:lnTo>
                    <a:lnTo>
                      <a:pt x="211" y="418"/>
                    </a:lnTo>
                    <a:lnTo>
                      <a:pt x="205" y="412"/>
                    </a:lnTo>
                    <a:lnTo>
                      <a:pt x="199" y="412"/>
                    </a:lnTo>
                    <a:lnTo>
                      <a:pt x="181" y="400"/>
                    </a:lnTo>
                    <a:lnTo>
                      <a:pt x="175" y="400"/>
                    </a:lnTo>
                    <a:lnTo>
                      <a:pt x="169" y="394"/>
                    </a:lnTo>
                    <a:lnTo>
                      <a:pt x="169" y="388"/>
                    </a:lnTo>
                    <a:lnTo>
                      <a:pt x="163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7" y="369"/>
                    </a:lnTo>
                    <a:lnTo>
                      <a:pt x="151" y="363"/>
                    </a:lnTo>
                    <a:lnTo>
                      <a:pt x="145" y="363"/>
                    </a:lnTo>
                    <a:lnTo>
                      <a:pt x="139" y="357"/>
                    </a:lnTo>
                    <a:lnTo>
                      <a:pt x="127" y="357"/>
                    </a:lnTo>
                    <a:lnTo>
                      <a:pt x="121" y="357"/>
                    </a:lnTo>
                    <a:lnTo>
                      <a:pt x="121" y="363"/>
                    </a:lnTo>
                    <a:lnTo>
                      <a:pt x="115" y="363"/>
                    </a:lnTo>
                    <a:lnTo>
                      <a:pt x="109" y="363"/>
                    </a:lnTo>
                    <a:lnTo>
                      <a:pt x="103" y="363"/>
                    </a:lnTo>
                    <a:lnTo>
                      <a:pt x="97" y="357"/>
                    </a:lnTo>
                    <a:lnTo>
                      <a:pt x="97" y="363"/>
                    </a:lnTo>
                    <a:lnTo>
                      <a:pt x="91" y="363"/>
                    </a:lnTo>
                    <a:lnTo>
                      <a:pt x="85" y="363"/>
                    </a:lnTo>
                    <a:lnTo>
                      <a:pt x="79" y="363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66" y="363"/>
                    </a:lnTo>
                    <a:lnTo>
                      <a:pt x="60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2" y="375"/>
                    </a:lnTo>
                    <a:lnTo>
                      <a:pt x="36" y="375"/>
                    </a:lnTo>
                    <a:lnTo>
                      <a:pt x="30" y="369"/>
                    </a:lnTo>
                    <a:lnTo>
                      <a:pt x="24" y="357"/>
                    </a:lnTo>
                    <a:lnTo>
                      <a:pt x="24" y="351"/>
                    </a:lnTo>
                    <a:lnTo>
                      <a:pt x="18" y="351"/>
                    </a:lnTo>
                    <a:lnTo>
                      <a:pt x="12" y="351"/>
                    </a:lnTo>
                    <a:lnTo>
                      <a:pt x="6" y="351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6" y="345"/>
                    </a:lnTo>
                    <a:lnTo>
                      <a:pt x="6" y="338"/>
                    </a:lnTo>
                    <a:lnTo>
                      <a:pt x="12" y="332"/>
                    </a:lnTo>
                    <a:lnTo>
                      <a:pt x="12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30" y="326"/>
                    </a:lnTo>
                    <a:lnTo>
                      <a:pt x="30" y="320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24" y="302"/>
                    </a:lnTo>
                    <a:lnTo>
                      <a:pt x="18" y="295"/>
                    </a:lnTo>
                    <a:lnTo>
                      <a:pt x="18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5"/>
                    </a:lnTo>
                    <a:lnTo>
                      <a:pt x="30" y="265"/>
                    </a:lnTo>
                    <a:lnTo>
                      <a:pt x="36" y="265"/>
                    </a:lnTo>
                    <a:lnTo>
                      <a:pt x="42" y="265"/>
                    </a:lnTo>
                    <a:lnTo>
                      <a:pt x="48" y="265"/>
                    </a:lnTo>
                    <a:lnTo>
                      <a:pt x="48" y="258"/>
                    </a:lnTo>
                    <a:lnTo>
                      <a:pt x="48" y="252"/>
                    </a:lnTo>
                    <a:lnTo>
                      <a:pt x="54" y="252"/>
                    </a:lnTo>
                    <a:lnTo>
                      <a:pt x="54" y="246"/>
                    </a:lnTo>
                    <a:lnTo>
                      <a:pt x="54" y="240"/>
                    </a:lnTo>
                    <a:lnTo>
                      <a:pt x="60" y="240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0" y="228"/>
                    </a:lnTo>
                    <a:lnTo>
                      <a:pt x="60" y="222"/>
                    </a:lnTo>
                    <a:lnTo>
                      <a:pt x="60" y="215"/>
                    </a:lnTo>
                    <a:lnTo>
                      <a:pt x="60" y="209"/>
                    </a:lnTo>
                    <a:lnTo>
                      <a:pt x="60" y="203"/>
                    </a:lnTo>
                    <a:lnTo>
                      <a:pt x="60" y="197"/>
                    </a:lnTo>
                    <a:lnTo>
                      <a:pt x="66" y="197"/>
                    </a:lnTo>
                    <a:lnTo>
                      <a:pt x="66" y="191"/>
                    </a:lnTo>
                    <a:lnTo>
                      <a:pt x="73" y="191"/>
                    </a:lnTo>
                    <a:lnTo>
                      <a:pt x="79" y="191"/>
                    </a:lnTo>
                    <a:lnTo>
                      <a:pt x="91" y="191"/>
                    </a:lnTo>
                    <a:lnTo>
                      <a:pt x="97" y="191"/>
                    </a:lnTo>
                    <a:lnTo>
                      <a:pt x="103" y="185"/>
                    </a:lnTo>
                    <a:lnTo>
                      <a:pt x="103" y="178"/>
                    </a:lnTo>
                    <a:lnTo>
                      <a:pt x="109" y="172"/>
                    </a:lnTo>
                    <a:lnTo>
                      <a:pt x="115" y="166"/>
                    </a:lnTo>
                    <a:lnTo>
                      <a:pt x="127" y="166"/>
                    </a:lnTo>
                    <a:lnTo>
                      <a:pt x="133" y="166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51" y="160"/>
                    </a:lnTo>
                    <a:lnTo>
                      <a:pt x="151" y="154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9" y="148"/>
                    </a:lnTo>
                    <a:lnTo>
                      <a:pt x="175" y="148"/>
                    </a:lnTo>
                    <a:lnTo>
                      <a:pt x="175" y="154"/>
                    </a:lnTo>
                    <a:lnTo>
                      <a:pt x="181" y="154"/>
                    </a:lnTo>
                    <a:lnTo>
                      <a:pt x="187" y="160"/>
                    </a:lnTo>
                    <a:lnTo>
                      <a:pt x="193" y="160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211" y="154"/>
                    </a:lnTo>
                    <a:lnTo>
                      <a:pt x="211" y="148"/>
                    </a:lnTo>
                    <a:lnTo>
                      <a:pt x="211" y="142"/>
                    </a:lnTo>
                    <a:lnTo>
                      <a:pt x="211" y="135"/>
                    </a:lnTo>
                    <a:lnTo>
                      <a:pt x="217" y="135"/>
                    </a:lnTo>
                    <a:lnTo>
                      <a:pt x="223" y="129"/>
                    </a:lnTo>
                    <a:lnTo>
                      <a:pt x="229" y="123"/>
                    </a:lnTo>
                    <a:lnTo>
                      <a:pt x="229" y="117"/>
                    </a:lnTo>
                    <a:lnTo>
                      <a:pt x="229" y="111"/>
                    </a:lnTo>
                    <a:lnTo>
                      <a:pt x="223" y="111"/>
                    </a:lnTo>
                    <a:lnTo>
                      <a:pt x="229" y="105"/>
                    </a:lnTo>
                    <a:lnTo>
                      <a:pt x="229" y="98"/>
                    </a:lnTo>
                    <a:lnTo>
                      <a:pt x="229" y="92"/>
                    </a:lnTo>
                    <a:lnTo>
                      <a:pt x="236" y="92"/>
                    </a:lnTo>
                    <a:lnTo>
                      <a:pt x="242" y="92"/>
                    </a:lnTo>
                    <a:lnTo>
                      <a:pt x="248" y="92"/>
                    </a:lnTo>
                    <a:lnTo>
                      <a:pt x="254" y="92"/>
                    </a:lnTo>
                    <a:lnTo>
                      <a:pt x="248" y="92"/>
                    </a:lnTo>
                    <a:lnTo>
                      <a:pt x="242" y="86"/>
                    </a:lnTo>
                    <a:lnTo>
                      <a:pt x="242" y="80"/>
                    </a:lnTo>
                    <a:lnTo>
                      <a:pt x="248" y="80"/>
                    </a:lnTo>
                    <a:lnTo>
                      <a:pt x="254" y="80"/>
                    </a:lnTo>
                    <a:lnTo>
                      <a:pt x="254" y="74"/>
                    </a:lnTo>
                    <a:lnTo>
                      <a:pt x="254" y="68"/>
                    </a:lnTo>
                    <a:lnTo>
                      <a:pt x="260" y="68"/>
                    </a:lnTo>
                    <a:lnTo>
                      <a:pt x="260" y="62"/>
                    </a:lnTo>
                    <a:lnTo>
                      <a:pt x="266" y="55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8" y="68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6" y="74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49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26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14" y="37"/>
                    </a:lnTo>
                    <a:lnTo>
                      <a:pt x="314" y="31"/>
                    </a:lnTo>
                    <a:lnTo>
                      <a:pt x="320" y="25"/>
                    </a:lnTo>
                    <a:lnTo>
                      <a:pt x="326" y="25"/>
                    </a:lnTo>
                    <a:lnTo>
                      <a:pt x="326" y="19"/>
                    </a:lnTo>
                    <a:lnTo>
                      <a:pt x="332" y="19"/>
                    </a:lnTo>
                    <a:lnTo>
                      <a:pt x="338" y="12"/>
                    </a:lnTo>
                    <a:lnTo>
                      <a:pt x="344" y="12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399" y="6"/>
                    </a:lnTo>
                    <a:lnTo>
                      <a:pt x="405" y="6"/>
                    </a:lnTo>
                    <a:lnTo>
                      <a:pt x="405" y="12"/>
                    </a:lnTo>
                    <a:lnTo>
                      <a:pt x="411" y="12"/>
                    </a:lnTo>
                    <a:lnTo>
                      <a:pt x="417" y="19"/>
                    </a:lnTo>
                    <a:lnTo>
                      <a:pt x="423" y="25"/>
                    </a:lnTo>
                    <a:lnTo>
                      <a:pt x="417" y="31"/>
                    </a:lnTo>
                    <a:lnTo>
                      <a:pt x="423" y="31"/>
                    </a:lnTo>
                    <a:lnTo>
                      <a:pt x="423" y="37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17" y="49"/>
                    </a:lnTo>
                    <a:lnTo>
                      <a:pt x="423" y="55"/>
                    </a:lnTo>
                    <a:lnTo>
                      <a:pt x="429" y="62"/>
                    </a:lnTo>
                    <a:lnTo>
                      <a:pt x="429" y="68"/>
                    </a:lnTo>
                    <a:lnTo>
                      <a:pt x="429" y="74"/>
                    </a:lnTo>
                    <a:lnTo>
                      <a:pt x="435" y="74"/>
                    </a:lnTo>
                    <a:lnTo>
                      <a:pt x="441" y="80"/>
                    </a:lnTo>
                    <a:lnTo>
                      <a:pt x="447" y="86"/>
                    </a:lnTo>
                    <a:lnTo>
                      <a:pt x="453" y="86"/>
                    </a:lnTo>
                    <a:lnTo>
                      <a:pt x="453" y="92"/>
                    </a:lnTo>
                    <a:lnTo>
                      <a:pt x="459" y="92"/>
                    </a:lnTo>
                    <a:lnTo>
                      <a:pt x="465" y="98"/>
                    </a:lnTo>
                    <a:lnTo>
                      <a:pt x="465" y="105"/>
                    </a:lnTo>
                    <a:lnTo>
                      <a:pt x="471" y="111"/>
                    </a:lnTo>
                    <a:lnTo>
                      <a:pt x="477" y="111"/>
                    </a:lnTo>
                    <a:lnTo>
                      <a:pt x="477" y="117"/>
                    </a:lnTo>
                    <a:lnTo>
                      <a:pt x="483" y="117"/>
                    </a:lnTo>
                    <a:lnTo>
                      <a:pt x="489" y="117"/>
                    </a:lnTo>
                    <a:lnTo>
                      <a:pt x="495" y="117"/>
                    </a:lnTo>
                    <a:lnTo>
                      <a:pt x="507" y="117"/>
                    </a:lnTo>
                    <a:lnTo>
                      <a:pt x="507" y="111"/>
                    </a:lnTo>
                    <a:lnTo>
                      <a:pt x="513" y="111"/>
                    </a:lnTo>
                    <a:lnTo>
                      <a:pt x="525" y="111"/>
                    </a:lnTo>
                    <a:lnTo>
                      <a:pt x="531" y="111"/>
                    </a:lnTo>
                    <a:lnTo>
                      <a:pt x="537" y="111"/>
                    </a:lnTo>
                    <a:lnTo>
                      <a:pt x="543" y="111"/>
                    </a:lnTo>
                    <a:lnTo>
                      <a:pt x="549" y="105"/>
                    </a:lnTo>
                    <a:lnTo>
                      <a:pt x="555" y="11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99" name="Freeform 377"/>
              <p:cNvSpPr>
                <a:spLocks/>
              </p:cNvSpPr>
              <p:nvPr/>
            </p:nvSpPr>
            <p:spPr bwMode="auto">
              <a:xfrm>
                <a:off x="1718" y="3755"/>
                <a:ext cx="706" cy="775"/>
              </a:xfrm>
              <a:custGeom>
                <a:avLst/>
                <a:gdLst>
                  <a:gd name="T0" fmla="*/ 193 w 706"/>
                  <a:gd name="T1" fmla="*/ 209 h 775"/>
                  <a:gd name="T2" fmla="*/ 193 w 706"/>
                  <a:gd name="T3" fmla="*/ 172 h 775"/>
                  <a:gd name="T4" fmla="*/ 230 w 706"/>
                  <a:gd name="T5" fmla="*/ 129 h 775"/>
                  <a:gd name="T6" fmla="*/ 278 w 706"/>
                  <a:gd name="T7" fmla="*/ 105 h 775"/>
                  <a:gd name="T8" fmla="*/ 356 w 706"/>
                  <a:gd name="T9" fmla="*/ 123 h 775"/>
                  <a:gd name="T10" fmla="*/ 386 w 706"/>
                  <a:gd name="T11" fmla="*/ 80 h 775"/>
                  <a:gd name="T12" fmla="*/ 405 w 706"/>
                  <a:gd name="T13" fmla="*/ 49 h 775"/>
                  <a:gd name="T14" fmla="*/ 429 w 706"/>
                  <a:gd name="T15" fmla="*/ 56 h 775"/>
                  <a:gd name="T16" fmla="*/ 471 w 706"/>
                  <a:gd name="T17" fmla="*/ 74 h 775"/>
                  <a:gd name="T18" fmla="*/ 519 w 706"/>
                  <a:gd name="T19" fmla="*/ 74 h 775"/>
                  <a:gd name="T20" fmla="*/ 543 w 706"/>
                  <a:gd name="T21" fmla="*/ 25 h 775"/>
                  <a:gd name="T22" fmla="*/ 598 w 706"/>
                  <a:gd name="T23" fmla="*/ 25 h 775"/>
                  <a:gd name="T24" fmla="*/ 628 w 706"/>
                  <a:gd name="T25" fmla="*/ 62 h 775"/>
                  <a:gd name="T26" fmla="*/ 664 w 706"/>
                  <a:gd name="T27" fmla="*/ 62 h 775"/>
                  <a:gd name="T28" fmla="*/ 664 w 706"/>
                  <a:gd name="T29" fmla="*/ 31 h 775"/>
                  <a:gd name="T30" fmla="*/ 688 w 706"/>
                  <a:gd name="T31" fmla="*/ 62 h 775"/>
                  <a:gd name="T32" fmla="*/ 706 w 706"/>
                  <a:gd name="T33" fmla="*/ 93 h 775"/>
                  <a:gd name="T34" fmla="*/ 694 w 706"/>
                  <a:gd name="T35" fmla="*/ 129 h 775"/>
                  <a:gd name="T36" fmla="*/ 682 w 706"/>
                  <a:gd name="T37" fmla="*/ 166 h 775"/>
                  <a:gd name="T38" fmla="*/ 640 w 706"/>
                  <a:gd name="T39" fmla="*/ 136 h 775"/>
                  <a:gd name="T40" fmla="*/ 646 w 706"/>
                  <a:gd name="T41" fmla="*/ 191 h 775"/>
                  <a:gd name="T42" fmla="*/ 634 w 706"/>
                  <a:gd name="T43" fmla="*/ 228 h 775"/>
                  <a:gd name="T44" fmla="*/ 670 w 706"/>
                  <a:gd name="T45" fmla="*/ 265 h 775"/>
                  <a:gd name="T46" fmla="*/ 688 w 706"/>
                  <a:gd name="T47" fmla="*/ 296 h 775"/>
                  <a:gd name="T48" fmla="*/ 676 w 706"/>
                  <a:gd name="T49" fmla="*/ 314 h 775"/>
                  <a:gd name="T50" fmla="*/ 622 w 706"/>
                  <a:gd name="T51" fmla="*/ 332 h 775"/>
                  <a:gd name="T52" fmla="*/ 537 w 706"/>
                  <a:gd name="T53" fmla="*/ 376 h 775"/>
                  <a:gd name="T54" fmla="*/ 501 w 706"/>
                  <a:gd name="T55" fmla="*/ 443 h 775"/>
                  <a:gd name="T56" fmla="*/ 495 w 706"/>
                  <a:gd name="T57" fmla="*/ 492 h 775"/>
                  <a:gd name="T58" fmla="*/ 447 w 706"/>
                  <a:gd name="T59" fmla="*/ 474 h 775"/>
                  <a:gd name="T60" fmla="*/ 405 w 706"/>
                  <a:gd name="T61" fmla="*/ 474 h 775"/>
                  <a:gd name="T62" fmla="*/ 356 w 706"/>
                  <a:gd name="T63" fmla="*/ 492 h 775"/>
                  <a:gd name="T64" fmla="*/ 326 w 706"/>
                  <a:gd name="T65" fmla="*/ 535 h 775"/>
                  <a:gd name="T66" fmla="*/ 296 w 706"/>
                  <a:gd name="T67" fmla="*/ 560 h 775"/>
                  <a:gd name="T68" fmla="*/ 260 w 706"/>
                  <a:gd name="T69" fmla="*/ 579 h 775"/>
                  <a:gd name="T70" fmla="*/ 236 w 706"/>
                  <a:gd name="T71" fmla="*/ 622 h 775"/>
                  <a:gd name="T72" fmla="*/ 193 w 706"/>
                  <a:gd name="T73" fmla="*/ 652 h 775"/>
                  <a:gd name="T74" fmla="*/ 169 w 706"/>
                  <a:gd name="T75" fmla="*/ 708 h 775"/>
                  <a:gd name="T76" fmla="*/ 175 w 706"/>
                  <a:gd name="T77" fmla="*/ 739 h 775"/>
                  <a:gd name="T78" fmla="*/ 175 w 706"/>
                  <a:gd name="T79" fmla="*/ 769 h 775"/>
                  <a:gd name="T80" fmla="*/ 139 w 706"/>
                  <a:gd name="T81" fmla="*/ 763 h 775"/>
                  <a:gd name="T82" fmla="*/ 103 w 706"/>
                  <a:gd name="T83" fmla="*/ 745 h 775"/>
                  <a:gd name="T84" fmla="*/ 79 w 706"/>
                  <a:gd name="T85" fmla="*/ 739 h 775"/>
                  <a:gd name="T86" fmla="*/ 48 w 706"/>
                  <a:gd name="T87" fmla="*/ 689 h 775"/>
                  <a:gd name="T88" fmla="*/ 73 w 706"/>
                  <a:gd name="T89" fmla="*/ 665 h 775"/>
                  <a:gd name="T90" fmla="*/ 73 w 706"/>
                  <a:gd name="T91" fmla="*/ 628 h 775"/>
                  <a:gd name="T92" fmla="*/ 30 w 706"/>
                  <a:gd name="T93" fmla="*/ 597 h 775"/>
                  <a:gd name="T94" fmla="*/ 6 w 706"/>
                  <a:gd name="T95" fmla="*/ 560 h 775"/>
                  <a:gd name="T96" fmla="*/ 36 w 706"/>
                  <a:gd name="T97" fmla="*/ 523 h 775"/>
                  <a:gd name="T98" fmla="*/ 97 w 706"/>
                  <a:gd name="T99" fmla="*/ 535 h 775"/>
                  <a:gd name="T100" fmla="*/ 145 w 706"/>
                  <a:gd name="T101" fmla="*/ 529 h 775"/>
                  <a:gd name="T102" fmla="*/ 181 w 706"/>
                  <a:gd name="T103" fmla="*/ 462 h 775"/>
                  <a:gd name="T104" fmla="*/ 205 w 706"/>
                  <a:gd name="T105" fmla="*/ 419 h 775"/>
                  <a:gd name="T106" fmla="*/ 187 w 706"/>
                  <a:gd name="T107" fmla="*/ 369 h 775"/>
                  <a:gd name="T108" fmla="*/ 163 w 706"/>
                  <a:gd name="T109" fmla="*/ 332 h 775"/>
                  <a:gd name="T110" fmla="*/ 85 w 706"/>
                  <a:gd name="T111" fmla="*/ 289 h 775"/>
                  <a:gd name="T112" fmla="*/ 73 w 706"/>
                  <a:gd name="T113" fmla="*/ 252 h 775"/>
                  <a:gd name="T114" fmla="*/ 115 w 706"/>
                  <a:gd name="T115" fmla="*/ 216 h 7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06"/>
                  <a:gd name="T175" fmla="*/ 0 h 775"/>
                  <a:gd name="T176" fmla="*/ 706 w 706"/>
                  <a:gd name="T177" fmla="*/ 775 h 7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06" h="775">
                    <a:moveTo>
                      <a:pt x="145" y="216"/>
                    </a:moveTo>
                    <a:lnTo>
                      <a:pt x="145" y="209"/>
                    </a:lnTo>
                    <a:lnTo>
                      <a:pt x="139" y="203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57" y="203"/>
                    </a:lnTo>
                    <a:lnTo>
                      <a:pt x="169" y="203"/>
                    </a:lnTo>
                    <a:lnTo>
                      <a:pt x="175" y="203"/>
                    </a:lnTo>
                    <a:lnTo>
                      <a:pt x="181" y="203"/>
                    </a:lnTo>
                    <a:lnTo>
                      <a:pt x="181" y="209"/>
                    </a:lnTo>
                    <a:lnTo>
                      <a:pt x="193" y="209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199" y="209"/>
                    </a:lnTo>
                    <a:lnTo>
                      <a:pt x="199" y="203"/>
                    </a:lnTo>
                    <a:lnTo>
                      <a:pt x="199" y="197"/>
                    </a:lnTo>
                    <a:lnTo>
                      <a:pt x="199" y="191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72"/>
                    </a:lnTo>
                    <a:lnTo>
                      <a:pt x="193" y="166"/>
                    </a:lnTo>
                    <a:lnTo>
                      <a:pt x="193" y="160"/>
                    </a:lnTo>
                    <a:lnTo>
                      <a:pt x="199" y="154"/>
                    </a:lnTo>
                    <a:lnTo>
                      <a:pt x="199" y="148"/>
                    </a:lnTo>
                    <a:lnTo>
                      <a:pt x="199" y="142"/>
                    </a:lnTo>
                    <a:lnTo>
                      <a:pt x="205" y="142"/>
                    </a:lnTo>
                    <a:lnTo>
                      <a:pt x="205" y="136"/>
                    </a:lnTo>
                    <a:lnTo>
                      <a:pt x="211" y="136"/>
                    </a:lnTo>
                    <a:lnTo>
                      <a:pt x="217" y="136"/>
                    </a:lnTo>
                    <a:lnTo>
                      <a:pt x="223" y="136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3"/>
                    </a:lnTo>
                    <a:lnTo>
                      <a:pt x="236" y="123"/>
                    </a:lnTo>
                    <a:lnTo>
                      <a:pt x="242" y="117"/>
                    </a:lnTo>
                    <a:lnTo>
                      <a:pt x="248" y="117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6" y="117"/>
                    </a:lnTo>
                    <a:lnTo>
                      <a:pt x="272" y="111"/>
                    </a:lnTo>
                    <a:lnTo>
                      <a:pt x="278" y="111"/>
                    </a:lnTo>
                    <a:lnTo>
                      <a:pt x="278" y="105"/>
                    </a:lnTo>
                    <a:lnTo>
                      <a:pt x="278" y="99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302" y="99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20" y="93"/>
                    </a:lnTo>
                    <a:lnTo>
                      <a:pt x="326" y="99"/>
                    </a:lnTo>
                    <a:lnTo>
                      <a:pt x="332" y="105"/>
                    </a:lnTo>
                    <a:lnTo>
                      <a:pt x="338" y="105"/>
                    </a:lnTo>
                    <a:lnTo>
                      <a:pt x="356" y="123"/>
                    </a:lnTo>
                    <a:lnTo>
                      <a:pt x="356" y="117"/>
                    </a:lnTo>
                    <a:lnTo>
                      <a:pt x="356" y="111"/>
                    </a:lnTo>
                    <a:lnTo>
                      <a:pt x="356" y="99"/>
                    </a:lnTo>
                    <a:lnTo>
                      <a:pt x="362" y="99"/>
                    </a:lnTo>
                    <a:lnTo>
                      <a:pt x="362" y="93"/>
                    </a:lnTo>
                    <a:lnTo>
                      <a:pt x="368" y="86"/>
                    </a:lnTo>
                    <a:lnTo>
                      <a:pt x="374" y="93"/>
                    </a:lnTo>
                    <a:lnTo>
                      <a:pt x="380" y="93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80"/>
                    </a:lnTo>
                    <a:lnTo>
                      <a:pt x="386" y="74"/>
                    </a:lnTo>
                    <a:lnTo>
                      <a:pt x="393" y="68"/>
                    </a:lnTo>
                    <a:lnTo>
                      <a:pt x="399" y="68"/>
                    </a:lnTo>
                    <a:lnTo>
                      <a:pt x="405" y="68"/>
                    </a:lnTo>
                    <a:lnTo>
                      <a:pt x="405" y="62"/>
                    </a:lnTo>
                    <a:lnTo>
                      <a:pt x="405" y="56"/>
                    </a:lnTo>
                    <a:lnTo>
                      <a:pt x="399" y="56"/>
                    </a:lnTo>
                    <a:lnTo>
                      <a:pt x="399" y="49"/>
                    </a:lnTo>
                    <a:lnTo>
                      <a:pt x="399" y="43"/>
                    </a:lnTo>
                    <a:lnTo>
                      <a:pt x="405" y="43"/>
                    </a:lnTo>
                    <a:lnTo>
                      <a:pt x="405" y="49"/>
                    </a:lnTo>
                    <a:lnTo>
                      <a:pt x="405" y="43"/>
                    </a:lnTo>
                    <a:lnTo>
                      <a:pt x="411" y="43"/>
                    </a:lnTo>
                    <a:lnTo>
                      <a:pt x="411" y="49"/>
                    </a:lnTo>
                    <a:lnTo>
                      <a:pt x="417" y="49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23" y="49"/>
                    </a:lnTo>
                    <a:lnTo>
                      <a:pt x="417" y="49"/>
                    </a:lnTo>
                    <a:lnTo>
                      <a:pt x="423" y="49"/>
                    </a:lnTo>
                    <a:lnTo>
                      <a:pt x="423" y="56"/>
                    </a:lnTo>
                    <a:lnTo>
                      <a:pt x="429" y="56"/>
                    </a:lnTo>
                    <a:lnTo>
                      <a:pt x="429" y="62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41" y="68"/>
                    </a:lnTo>
                    <a:lnTo>
                      <a:pt x="447" y="68"/>
                    </a:lnTo>
                    <a:lnTo>
                      <a:pt x="441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83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95" y="68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19" y="74"/>
                    </a:lnTo>
                    <a:lnTo>
                      <a:pt x="525" y="68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6"/>
                    </a:lnTo>
                    <a:lnTo>
                      <a:pt x="537" y="49"/>
                    </a:lnTo>
                    <a:lnTo>
                      <a:pt x="537" y="43"/>
                    </a:lnTo>
                    <a:lnTo>
                      <a:pt x="537" y="37"/>
                    </a:lnTo>
                    <a:lnTo>
                      <a:pt x="543" y="37"/>
                    </a:lnTo>
                    <a:lnTo>
                      <a:pt x="543" y="31"/>
                    </a:lnTo>
                    <a:lnTo>
                      <a:pt x="543" y="25"/>
                    </a:lnTo>
                    <a:lnTo>
                      <a:pt x="549" y="25"/>
                    </a:lnTo>
                    <a:lnTo>
                      <a:pt x="549" y="19"/>
                    </a:lnTo>
                    <a:lnTo>
                      <a:pt x="555" y="19"/>
                    </a:lnTo>
                    <a:lnTo>
                      <a:pt x="562" y="13"/>
                    </a:lnTo>
                    <a:lnTo>
                      <a:pt x="568" y="6"/>
                    </a:lnTo>
                    <a:lnTo>
                      <a:pt x="580" y="0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13"/>
                    </a:lnTo>
                    <a:lnTo>
                      <a:pt x="598" y="19"/>
                    </a:lnTo>
                    <a:lnTo>
                      <a:pt x="598" y="25"/>
                    </a:lnTo>
                    <a:lnTo>
                      <a:pt x="598" y="31"/>
                    </a:lnTo>
                    <a:lnTo>
                      <a:pt x="598" y="37"/>
                    </a:lnTo>
                    <a:lnTo>
                      <a:pt x="598" y="43"/>
                    </a:lnTo>
                    <a:lnTo>
                      <a:pt x="604" y="49"/>
                    </a:lnTo>
                    <a:lnTo>
                      <a:pt x="610" y="56"/>
                    </a:lnTo>
                    <a:lnTo>
                      <a:pt x="610" y="49"/>
                    </a:lnTo>
                    <a:lnTo>
                      <a:pt x="616" y="49"/>
                    </a:lnTo>
                    <a:lnTo>
                      <a:pt x="622" y="49"/>
                    </a:lnTo>
                    <a:lnTo>
                      <a:pt x="628" y="49"/>
                    </a:lnTo>
                    <a:lnTo>
                      <a:pt x="622" y="62"/>
                    </a:lnTo>
                    <a:lnTo>
                      <a:pt x="628" y="62"/>
                    </a:lnTo>
                    <a:lnTo>
                      <a:pt x="622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34" y="74"/>
                    </a:lnTo>
                    <a:lnTo>
                      <a:pt x="640" y="74"/>
                    </a:lnTo>
                    <a:lnTo>
                      <a:pt x="652" y="74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4" y="62"/>
                    </a:lnTo>
                    <a:lnTo>
                      <a:pt x="664" y="56"/>
                    </a:lnTo>
                    <a:lnTo>
                      <a:pt x="658" y="56"/>
                    </a:lnTo>
                    <a:lnTo>
                      <a:pt x="658" y="49"/>
                    </a:lnTo>
                    <a:lnTo>
                      <a:pt x="658" y="43"/>
                    </a:lnTo>
                    <a:lnTo>
                      <a:pt x="652" y="43"/>
                    </a:lnTo>
                    <a:lnTo>
                      <a:pt x="646" y="43"/>
                    </a:lnTo>
                    <a:lnTo>
                      <a:pt x="652" y="43"/>
                    </a:lnTo>
                    <a:lnTo>
                      <a:pt x="652" y="37"/>
                    </a:lnTo>
                    <a:lnTo>
                      <a:pt x="658" y="37"/>
                    </a:lnTo>
                    <a:lnTo>
                      <a:pt x="658" y="31"/>
                    </a:lnTo>
                    <a:lnTo>
                      <a:pt x="664" y="31"/>
                    </a:lnTo>
                    <a:lnTo>
                      <a:pt x="664" y="37"/>
                    </a:lnTo>
                    <a:lnTo>
                      <a:pt x="670" y="37"/>
                    </a:lnTo>
                    <a:lnTo>
                      <a:pt x="664" y="37"/>
                    </a:lnTo>
                    <a:lnTo>
                      <a:pt x="664" y="43"/>
                    </a:lnTo>
                    <a:lnTo>
                      <a:pt x="670" y="43"/>
                    </a:lnTo>
                    <a:lnTo>
                      <a:pt x="676" y="43"/>
                    </a:lnTo>
                    <a:lnTo>
                      <a:pt x="682" y="43"/>
                    </a:lnTo>
                    <a:lnTo>
                      <a:pt x="688" y="43"/>
                    </a:lnTo>
                    <a:lnTo>
                      <a:pt x="688" y="49"/>
                    </a:lnTo>
                    <a:lnTo>
                      <a:pt x="688" y="56"/>
                    </a:lnTo>
                    <a:lnTo>
                      <a:pt x="688" y="62"/>
                    </a:lnTo>
                    <a:lnTo>
                      <a:pt x="694" y="56"/>
                    </a:lnTo>
                    <a:lnTo>
                      <a:pt x="694" y="62"/>
                    </a:lnTo>
                    <a:lnTo>
                      <a:pt x="700" y="62"/>
                    </a:lnTo>
                    <a:lnTo>
                      <a:pt x="694" y="62"/>
                    </a:lnTo>
                    <a:lnTo>
                      <a:pt x="694" y="68"/>
                    </a:lnTo>
                    <a:lnTo>
                      <a:pt x="700" y="68"/>
                    </a:lnTo>
                    <a:lnTo>
                      <a:pt x="700" y="74"/>
                    </a:lnTo>
                    <a:lnTo>
                      <a:pt x="706" y="74"/>
                    </a:lnTo>
                    <a:lnTo>
                      <a:pt x="706" y="80"/>
                    </a:lnTo>
                    <a:lnTo>
                      <a:pt x="706" y="86"/>
                    </a:lnTo>
                    <a:lnTo>
                      <a:pt x="706" y="93"/>
                    </a:lnTo>
                    <a:lnTo>
                      <a:pt x="706" y="99"/>
                    </a:lnTo>
                    <a:lnTo>
                      <a:pt x="706" y="105"/>
                    </a:lnTo>
                    <a:lnTo>
                      <a:pt x="706" y="111"/>
                    </a:lnTo>
                    <a:lnTo>
                      <a:pt x="700" y="111"/>
                    </a:lnTo>
                    <a:lnTo>
                      <a:pt x="694" y="111"/>
                    </a:lnTo>
                    <a:lnTo>
                      <a:pt x="694" y="117"/>
                    </a:lnTo>
                    <a:lnTo>
                      <a:pt x="688" y="117"/>
                    </a:lnTo>
                    <a:lnTo>
                      <a:pt x="688" y="123"/>
                    </a:lnTo>
                    <a:lnTo>
                      <a:pt x="694" y="123"/>
                    </a:lnTo>
                    <a:lnTo>
                      <a:pt x="688" y="129"/>
                    </a:lnTo>
                    <a:lnTo>
                      <a:pt x="694" y="129"/>
                    </a:lnTo>
                    <a:lnTo>
                      <a:pt x="700" y="129"/>
                    </a:lnTo>
                    <a:lnTo>
                      <a:pt x="700" y="136"/>
                    </a:lnTo>
                    <a:lnTo>
                      <a:pt x="700" y="142"/>
                    </a:lnTo>
                    <a:lnTo>
                      <a:pt x="700" y="148"/>
                    </a:lnTo>
                    <a:lnTo>
                      <a:pt x="694" y="148"/>
                    </a:lnTo>
                    <a:lnTo>
                      <a:pt x="694" y="154"/>
                    </a:lnTo>
                    <a:lnTo>
                      <a:pt x="688" y="154"/>
                    </a:lnTo>
                    <a:lnTo>
                      <a:pt x="694" y="160"/>
                    </a:lnTo>
                    <a:lnTo>
                      <a:pt x="688" y="160"/>
                    </a:lnTo>
                    <a:lnTo>
                      <a:pt x="688" y="166"/>
                    </a:lnTo>
                    <a:lnTo>
                      <a:pt x="682" y="166"/>
                    </a:lnTo>
                    <a:lnTo>
                      <a:pt x="676" y="160"/>
                    </a:lnTo>
                    <a:lnTo>
                      <a:pt x="676" y="154"/>
                    </a:lnTo>
                    <a:lnTo>
                      <a:pt x="682" y="154"/>
                    </a:lnTo>
                    <a:lnTo>
                      <a:pt x="682" y="148"/>
                    </a:lnTo>
                    <a:lnTo>
                      <a:pt x="676" y="148"/>
                    </a:lnTo>
                    <a:lnTo>
                      <a:pt x="676" y="142"/>
                    </a:lnTo>
                    <a:lnTo>
                      <a:pt x="670" y="142"/>
                    </a:lnTo>
                    <a:lnTo>
                      <a:pt x="670" y="136"/>
                    </a:lnTo>
                    <a:lnTo>
                      <a:pt x="670" y="129"/>
                    </a:lnTo>
                    <a:lnTo>
                      <a:pt x="640" y="129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6" y="179"/>
                    </a:lnTo>
                    <a:lnTo>
                      <a:pt x="652" y="185"/>
                    </a:lnTo>
                    <a:lnTo>
                      <a:pt x="652" y="191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34" y="197"/>
                    </a:lnTo>
                    <a:lnTo>
                      <a:pt x="628" y="197"/>
                    </a:lnTo>
                    <a:lnTo>
                      <a:pt x="628" y="203"/>
                    </a:lnTo>
                    <a:lnTo>
                      <a:pt x="628" y="209"/>
                    </a:lnTo>
                    <a:lnTo>
                      <a:pt x="628" y="216"/>
                    </a:lnTo>
                    <a:lnTo>
                      <a:pt x="628" y="222"/>
                    </a:lnTo>
                    <a:lnTo>
                      <a:pt x="628" y="228"/>
                    </a:lnTo>
                    <a:lnTo>
                      <a:pt x="628" y="234"/>
                    </a:lnTo>
                    <a:lnTo>
                      <a:pt x="634" y="228"/>
                    </a:lnTo>
                    <a:lnTo>
                      <a:pt x="640" y="228"/>
                    </a:lnTo>
                    <a:lnTo>
                      <a:pt x="646" y="228"/>
                    </a:lnTo>
                    <a:lnTo>
                      <a:pt x="652" y="228"/>
                    </a:lnTo>
                    <a:lnTo>
                      <a:pt x="658" y="228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64" y="240"/>
                    </a:lnTo>
                    <a:lnTo>
                      <a:pt x="670" y="246"/>
                    </a:lnTo>
                    <a:lnTo>
                      <a:pt x="670" y="252"/>
                    </a:lnTo>
                    <a:lnTo>
                      <a:pt x="670" y="259"/>
                    </a:lnTo>
                    <a:lnTo>
                      <a:pt x="670" y="265"/>
                    </a:lnTo>
                    <a:lnTo>
                      <a:pt x="664" y="265"/>
                    </a:lnTo>
                    <a:lnTo>
                      <a:pt x="670" y="265"/>
                    </a:lnTo>
                    <a:lnTo>
                      <a:pt x="670" y="271"/>
                    </a:lnTo>
                    <a:lnTo>
                      <a:pt x="676" y="271"/>
                    </a:lnTo>
                    <a:lnTo>
                      <a:pt x="676" y="277"/>
                    </a:lnTo>
                    <a:lnTo>
                      <a:pt x="682" y="283"/>
                    </a:lnTo>
                    <a:lnTo>
                      <a:pt x="682" y="289"/>
                    </a:lnTo>
                    <a:lnTo>
                      <a:pt x="688" y="289"/>
                    </a:lnTo>
                    <a:lnTo>
                      <a:pt x="688" y="296"/>
                    </a:lnTo>
                    <a:lnTo>
                      <a:pt x="694" y="296"/>
                    </a:lnTo>
                    <a:lnTo>
                      <a:pt x="688" y="296"/>
                    </a:lnTo>
                    <a:lnTo>
                      <a:pt x="688" y="302"/>
                    </a:lnTo>
                    <a:lnTo>
                      <a:pt x="694" y="302"/>
                    </a:lnTo>
                    <a:lnTo>
                      <a:pt x="694" y="308"/>
                    </a:lnTo>
                    <a:lnTo>
                      <a:pt x="688" y="308"/>
                    </a:lnTo>
                    <a:lnTo>
                      <a:pt x="682" y="314"/>
                    </a:lnTo>
                    <a:lnTo>
                      <a:pt x="688" y="314"/>
                    </a:lnTo>
                    <a:lnTo>
                      <a:pt x="694" y="314"/>
                    </a:lnTo>
                    <a:lnTo>
                      <a:pt x="688" y="314"/>
                    </a:lnTo>
                    <a:lnTo>
                      <a:pt x="682" y="320"/>
                    </a:lnTo>
                    <a:lnTo>
                      <a:pt x="676" y="320"/>
                    </a:lnTo>
                    <a:lnTo>
                      <a:pt x="676" y="314"/>
                    </a:lnTo>
                    <a:lnTo>
                      <a:pt x="670" y="314"/>
                    </a:lnTo>
                    <a:lnTo>
                      <a:pt x="664" y="314"/>
                    </a:lnTo>
                    <a:lnTo>
                      <a:pt x="664" y="320"/>
                    </a:lnTo>
                    <a:lnTo>
                      <a:pt x="658" y="326"/>
                    </a:lnTo>
                    <a:lnTo>
                      <a:pt x="652" y="326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0" y="332"/>
                    </a:lnTo>
                    <a:lnTo>
                      <a:pt x="634" y="332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598" y="332"/>
                    </a:lnTo>
                    <a:lnTo>
                      <a:pt x="592" y="332"/>
                    </a:lnTo>
                    <a:lnTo>
                      <a:pt x="592" y="339"/>
                    </a:lnTo>
                    <a:lnTo>
                      <a:pt x="586" y="339"/>
                    </a:lnTo>
                    <a:lnTo>
                      <a:pt x="580" y="339"/>
                    </a:lnTo>
                    <a:lnTo>
                      <a:pt x="568" y="345"/>
                    </a:lnTo>
                    <a:lnTo>
                      <a:pt x="562" y="351"/>
                    </a:lnTo>
                    <a:lnTo>
                      <a:pt x="555" y="363"/>
                    </a:lnTo>
                    <a:lnTo>
                      <a:pt x="549" y="369"/>
                    </a:lnTo>
                    <a:lnTo>
                      <a:pt x="543" y="376"/>
                    </a:lnTo>
                    <a:lnTo>
                      <a:pt x="537" y="376"/>
                    </a:lnTo>
                    <a:lnTo>
                      <a:pt x="531" y="388"/>
                    </a:lnTo>
                    <a:lnTo>
                      <a:pt x="525" y="394"/>
                    </a:lnTo>
                    <a:lnTo>
                      <a:pt x="519" y="394"/>
                    </a:lnTo>
                    <a:lnTo>
                      <a:pt x="513" y="406"/>
                    </a:lnTo>
                    <a:lnTo>
                      <a:pt x="513" y="412"/>
                    </a:lnTo>
                    <a:lnTo>
                      <a:pt x="507" y="412"/>
                    </a:lnTo>
                    <a:lnTo>
                      <a:pt x="507" y="419"/>
                    </a:lnTo>
                    <a:lnTo>
                      <a:pt x="507" y="431"/>
                    </a:lnTo>
                    <a:lnTo>
                      <a:pt x="507" y="437"/>
                    </a:lnTo>
                    <a:lnTo>
                      <a:pt x="501" y="437"/>
                    </a:lnTo>
                    <a:lnTo>
                      <a:pt x="501" y="443"/>
                    </a:lnTo>
                    <a:lnTo>
                      <a:pt x="501" y="449"/>
                    </a:lnTo>
                    <a:lnTo>
                      <a:pt x="501" y="456"/>
                    </a:lnTo>
                    <a:lnTo>
                      <a:pt x="495" y="456"/>
                    </a:lnTo>
                    <a:lnTo>
                      <a:pt x="495" y="462"/>
                    </a:lnTo>
                    <a:lnTo>
                      <a:pt x="495" y="468"/>
                    </a:lnTo>
                    <a:lnTo>
                      <a:pt x="495" y="474"/>
                    </a:lnTo>
                    <a:lnTo>
                      <a:pt x="495" y="480"/>
                    </a:lnTo>
                    <a:lnTo>
                      <a:pt x="495" y="486"/>
                    </a:lnTo>
                    <a:lnTo>
                      <a:pt x="501" y="486"/>
                    </a:lnTo>
                    <a:lnTo>
                      <a:pt x="501" y="492"/>
                    </a:lnTo>
                    <a:lnTo>
                      <a:pt x="495" y="492"/>
                    </a:lnTo>
                    <a:lnTo>
                      <a:pt x="489" y="492"/>
                    </a:lnTo>
                    <a:lnTo>
                      <a:pt x="483" y="492"/>
                    </a:lnTo>
                    <a:lnTo>
                      <a:pt x="477" y="492"/>
                    </a:lnTo>
                    <a:lnTo>
                      <a:pt x="471" y="492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86"/>
                    </a:lnTo>
                    <a:lnTo>
                      <a:pt x="453" y="480"/>
                    </a:lnTo>
                    <a:lnTo>
                      <a:pt x="447" y="480"/>
                    </a:lnTo>
                    <a:lnTo>
                      <a:pt x="447" y="474"/>
                    </a:lnTo>
                    <a:lnTo>
                      <a:pt x="441" y="474"/>
                    </a:lnTo>
                    <a:lnTo>
                      <a:pt x="435" y="474"/>
                    </a:lnTo>
                    <a:lnTo>
                      <a:pt x="435" y="468"/>
                    </a:lnTo>
                    <a:lnTo>
                      <a:pt x="429" y="468"/>
                    </a:lnTo>
                    <a:lnTo>
                      <a:pt x="423" y="468"/>
                    </a:lnTo>
                    <a:lnTo>
                      <a:pt x="423" y="474"/>
                    </a:lnTo>
                    <a:lnTo>
                      <a:pt x="423" y="468"/>
                    </a:lnTo>
                    <a:lnTo>
                      <a:pt x="417" y="468"/>
                    </a:lnTo>
                    <a:lnTo>
                      <a:pt x="411" y="468"/>
                    </a:lnTo>
                    <a:lnTo>
                      <a:pt x="411" y="474"/>
                    </a:lnTo>
                    <a:lnTo>
                      <a:pt x="405" y="474"/>
                    </a:lnTo>
                    <a:lnTo>
                      <a:pt x="399" y="474"/>
                    </a:lnTo>
                    <a:lnTo>
                      <a:pt x="393" y="474"/>
                    </a:lnTo>
                    <a:lnTo>
                      <a:pt x="393" y="480"/>
                    </a:lnTo>
                    <a:lnTo>
                      <a:pt x="393" y="486"/>
                    </a:lnTo>
                    <a:lnTo>
                      <a:pt x="386" y="486"/>
                    </a:lnTo>
                    <a:lnTo>
                      <a:pt x="380" y="486"/>
                    </a:lnTo>
                    <a:lnTo>
                      <a:pt x="374" y="486"/>
                    </a:lnTo>
                    <a:lnTo>
                      <a:pt x="368" y="486"/>
                    </a:lnTo>
                    <a:lnTo>
                      <a:pt x="362" y="486"/>
                    </a:lnTo>
                    <a:lnTo>
                      <a:pt x="356" y="486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99"/>
                    </a:lnTo>
                    <a:lnTo>
                      <a:pt x="350" y="505"/>
                    </a:lnTo>
                    <a:lnTo>
                      <a:pt x="350" y="511"/>
                    </a:lnTo>
                    <a:lnTo>
                      <a:pt x="344" y="517"/>
                    </a:lnTo>
                    <a:lnTo>
                      <a:pt x="338" y="517"/>
                    </a:lnTo>
                    <a:lnTo>
                      <a:pt x="338" y="523"/>
                    </a:lnTo>
                    <a:lnTo>
                      <a:pt x="332" y="523"/>
                    </a:lnTo>
                    <a:lnTo>
                      <a:pt x="332" y="529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0" y="535"/>
                    </a:lnTo>
                    <a:lnTo>
                      <a:pt x="320" y="542"/>
                    </a:lnTo>
                    <a:lnTo>
                      <a:pt x="314" y="542"/>
                    </a:lnTo>
                    <a:lnTo>
                      <a:pt x="314" y="548"/>
                    </a:lnTo>
                    <a:lnTo>
                      <a:pt x="308" y="548"/>
                    </a:lnTo>
                    <a:lnTo>
                      <a:pt x="302" y="548"/>
                    </a:lnTo>
                    <a:lnTo>
                      <a:pt x="302" y="554"/>
                    </a:lnTo>
                    <a:lnTo>
                      <a:pt x="296" y="554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66"/>
                    </a:lnTo>
                    <a:lnTo>
                      <a:pt x="284" y="566"/>
                    </a:lnTo>
                    <a:lnTo>
                      <a:pt x="278" y="566"/>
                    </a:lnTo>
                    <a:lnTo>
                      <a:pt x="272" y="566"/>
                    </a:lnTo>
                    <a:lnTo>
                      <a:pt x="272" y="572"/>
                    </a:lnTo>
                    <a:lnTo>
                      <a:pt x="272" y="566"/>
                    </a:lnTo>
                    <a:lnTo>
                      <a:pt x="266" y="566"/>
                    </a:lnTo>
                    <a:lnTo>
                      <a:pt x="266" y="572"/>
                    </a:lnTo>
                    <a:lnTo>
                      <a:pt x="260" y="572"/>
                    </a:lnTo>
                    <a:lnTo>
                      <a:pt x="260" y="579"/>
                    </a:lnTo>
                    <a:lnTo>
                      <a:pt x="254" y="579"/>
                    </a:lnTo>
                    <a:lnTo>
                      <a:pt x="254" y="585"/>
                    </a:lnTo>
                    <a:lnTo>
                      <a:pt x="248" y="585"/>
                    </a:lnTo>
                    <a:lnTo>
                      <a:pt x="242" y="585"/>
                    </a:lnTo>
                    <a:lnTo>
                      <a:pt x="242" y="591"/>
                    </a:lnTo>
                    <a:lnTo>
                      <a:pt x="242" y="597"/>
                    </a:lnTo>
                    <a:lnTo>
                      <a:pt x="242" y="603"/>
                    </a:lnTo>
                    <a:lnTo>
                      <a:pt x="236" y="603"/>
                    </a:lnTo>
                    <a:lnTo>
                      <a:pt x="236" y="609"/>
                    </a:lnTo>
                    <a:lnTo>
                      <a:pt x="236" y="615"/>
                    </a:lnTo>
                    <a:lnTo>
                      <a:pt x="236" y="622"/>
                    </a:lnTo>
                    <a:lnTo>
                      <a:pt x="236" y="628"/>
                    </a:lnTo>
                    <a:lnTo>
                      <a:pt x="230" y="628"/>
                    </a:lnTo>
                    <a:lnTo>
                      <a:pt x="223" y="628"/>
                    </a:lnTo>
                    <a:lnTo>
                      <a:pt x="217" y="628"/>
                    </a:lnTo>
                    <a:lnTo>
                      <a:pt x="217" y="634"/>
                    </a:lnTo>
                    <a:lnTo>
                      <a:pt x="211" y="634"/>
                    </a:lnTo>
                    <a:lnTo>
                      <a:pt x="205" y="634"/>
                    </a:lnTo>
                    <a:lnTo>
                      <a:pt x="205" y="640"/>
                    </a:lnTo>
                    <a:lnTo>
                      <a:pt x="199" y="640"/>
                    </a:lnTo>
                    <a:lnTo>
                      <a:pt x="193" y="646"/>
                    </a:lnTo>
                    <a:lnTo>
                      <a:pt x="193" y="652"/>
                    </a:lnTo>
                    <a:lnTo>
                      <a:pt x="187" y="659"/>
                    </a:lnTo>
                    <a:lnTo>
                      <a:pt x="181" y="659"/>
                    </a:lnTo>
                    <a:lnTo>
                      <a:pt x="181" y="665"/>
                    </a:lnTo>
                    <a:lnTo>
                      <a:pt x="181" y="671"/>
                    </a:lnTo>
                    <a:lnTo>
                      <a:pt x="175" y="677"/>
                    </a:lnTo>
                    <a:lnTo>
                      <a:pt x="175" y="683"/>
                    </a:lnTo>
                    <a:lnTo>
                      <a:pt x="169" y="683"/>
                    </a:lnTo>
                    <a:lnTo>
                      <a:pt x="169" y="689"/>
                    </a:lnTo>
                    <a:lnTo>
                      <a:pt x="169" y="695"/>
                    </a:lnTo>
                    <a:lnTo>
                      <a:pt x="169" y="702"/>
                    </a:lnTo>
                    <a:lnTo>
                      <a:pt x="169" y="708"/>
                    </a:lnTo>
                    <a:lnTo>
                      <a:pt x="163" y="708"/>
                    </a:lnTo>
                    <a:lnTo>
                      <a:pt x="163" y="714"/>
                    </a:lnTo>
                    <a:lnTo>
                      <a:pt x="169" y="714"/>
                    </a:lnTo>
                    <a:lnTo>
                      <a:pt x="163" y="720"/>
                    </a:lnTo>
                    <a:lnTo>
                      <a:pt x="163" y="726"/>
                    </a:lnTo>
                    <a:lnTo>
                      <a:pt x="163" y="732"/>
                    </a:lnTo>
                    <a:lnTo>
                      <a:pt x="163" y="739"/>
                    </a:lnTo>
                    <a:lnTo>
                      <a:pt x="169" y="739"/>
                    </a:lnTo>
                    <a:lnTo>
                      <a:pt x="169" y="732"/>
                    </a:lnTo>
                    <a:lnTo>
                      <a:pt x="175" y="732"/>
                    </a:lnTo>
                    <a:lnTo>
                      <a:pt x="175" y="739"/>
                    </a:lnTo>
                    <a:lnTo>
                      <a:pt x="175" y="745"/>
                    </a:lnTo>
                    <a:lnTo>
                      <a:pt x="181" y="745"/>
                    </a:lnTo>
                    <a:lnTo>
                      <a:pt x="181" y="751"/>
                    </a:lnTo>
                    <a:lnTo>
                      <a:pt x="175" y="751"/>
                    </a:lnTo>
                    <a:lnTo>
                      <a:pt x="175" y="757"/>
                    </a:lnTo>
                    <a:lnTo>
                      <a:pt x="181" y="757"/>
                    </a:lnTo>
                    <a:lnTo>
                      <a:pt x="187" y="757"/>
                    </a:lnTo>
                    <a:lnTo>
                      <a:pt x="187" y="763"/>
                    </a:lnTo>
                    <a:lnTo>
                      <a:pt x="181" y="763"/>
                    </a:lnTo>
                    <a:lnTo>
                      <a:pt x="175" y="763"/>
                    </a:lnTo>
                    <a:lnTo>
                      <a:pt x="175" y="769"/>
                    </a:lnTo>
                    <a:lnTo>
                      <a:pt x="169" y="769"/>
                    </a:lnTo>
                    <a:lnTo>
                      <a:pt x="163" y="775"/>
                    </a:lnTo>
                    <a:lnTo>
                      <a:pt x="163" y="769"/>
                    </a:lnTo>
                    <a:lnTo>
                      <a:pt x="163" y="763"/>
                    </a:lnTo>
                    <a:lnTo>
                      <a:pt x="163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45" y="769"/>
                    </a:lnTo>
                    <a:lnTo>
                      <a:pt x="139" y="763"/>
                    </a:lnTo>
                    <a:lnTo>
                      <a:pt x="133" y="763"/>
                    </a:lnTo>
                    <a:lnTo>
                      <a:pt x="127" y="757"/>
                    </a:lnTo>
                    <a:lnTo>
                      <a:pt x="121" y="757"/>
                    </a:lnTo>
                    <a:lnTo>
                      <a:pt x="115" y="751"/>
                    </a:lnTo>
                    <a:lnTo>
                      <a:pt x="109" y="751"/>
                    </a:lnTo>
                    <a:lnTo>
                      <a:pt x="103" y="751"/>
                    </a:lnTo>
                    <a:lnTo>
                      <a:pt x="103" y="745"/>
                    </a:lnTo>
                    <a:lnTo>
                      <a:pt x="97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9" y="745"/>
                    </a:lnTo>
                    <a:lnTo>
                      <a:pt x="109" y="739"/>
                    </a:lnTo>
                    <a:lnTo>
                      <a:pt x="103" y="739"/>
                    </a:lnTo>
                    <a:lnTo>
                      <a:pt x="103" y="745"/>
                    </a:lnTo>
                    <a:lnTo>
                      <a:pt x="103" y="739"/>
                    </a:lnTo>
                    <a:lnTo>
                      <a:pt x="97" y="739"/>
                    </a:lnTo>
                    <a:lnTo>
                      <a:pt x="91" y="739"/>
                    </a:lnTo>
                    <a:lnTo>
                      <a:pt x="91" y="745"/>
                    </a:lnTo>
                    <a:lnTo>
                      <a:pt x="85" y="745"/>
                    </a:lnTo>
                    <a:lnTo>
                      <a:pt x="85" y="739"/>
                    </a:lnTo>
                    <a:lnTo>
                      <a:pt x="79" y="739"/>
                    </a:lnTo>
                    <a:lnTo>
                      <a:pt x="73" y="739"/>
                    </a:lnTo>
                    <a:lnTo>
                      <a:pt x="60" y="732"/>
                    </a:lnTo>
                    <a:lnTo>
                      <a:pt x="54" y="732"/>
                    </a:lnTo>
                    <a:lnTo>
                      <a:pt x="54" y="726"/>
                    </a:lnTo>
                    <a:lnTo>
                      <a:pt x="54" y="720"/>
                    </a:lnTo>
                    <a:lnTo>
                      <a:pt x="48" y="720"/>
                    </a:lnTo>
                    <a:lnTo>
                      <a:pt x="54" y="714"/>
                    </a:lnTo>
                    <a:lnTo>
                      <a:pt x="54" y="708"/>
                    </a:lnTo>
                    <a:lnTo>
                      <a:pt x="54" y="702"/>
                    </a:lnTo>
                    <a:lnTo>
                      <a:pt x="48" y="695"/>
                    </a:lnTo>
                    <a:lnTo>
                      <a:pt x="48" y="689"/>
                    </a:lnTo>
                    <a:lnTo>
                      <a:pt x="67" y="689"/>
                    </a:lnTo>
                    <a:lnTo>
                      <a:pt x="73" y="689"/>
                    </a:lnTo>
                    <a:lnTo>
                      <a:pt x="79" y="689"/>
                    </a:lnTo>
                    <a:lnTo>
                      <a:pt x="85" y="683"/>
                    </a:lnTo>
                    <a:lnTo>
                      <a:pt x="85" y="677"/>
                    </a:lnTo>
                    <a:lnTo>
                      <a:pt x="79" y="677"/>
                    </a:lnTo>
                    <a:lnTo>
                      <a:pt x="73" y="677"/>
                    </a:lnTo>
                    <a:lnTo>
                      <a:pt x="67" y="677"/>
                    </a:lnTo>
                    <a:lnTo>
                      <a:pt x="67" y="671"/>
                    </a:lnTo>
                    <a:lnTo>
                      <a:pt x="73" y="671"/>
                    </a:lnTo>
                    <a:lnTo>
                      <a:pt x="73" y="665"/>
                    </a:lnTo>
                    <a:lnTo>
                      <a:pt x="79" y="665"/>
                    </a:lnTo>
                    <a:lnTo>
                      <a:pt x="85" y="665"/>
                    </a:lnTo>
                    <a:lnTo>
                      <a:pt x="79" y="659"/>
                    </a:lnTo>
                    <a:lnTo>
                      <a:pt x="79" y="652"/>
                    </a:lnTo>
                    <a:lnTo>
                      <a:pt x="85" y="652"/>
                    </a:lnTo>
                    <a:lnTo>
                      <a:pt x="85" y="646"/>
                    </a:lnTo>
                    <a:lnTo>
                      <a:pt x="79" y="640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4"/>
                    </a:lnTo>
                    <a:lnTo>
                      <a:pt x="73" y="628"/>
                    </a:lnTo>
                    <a:lnTo>
                      <a:pt x="67" y="622"/>
                    </a:lnTo>
                    <a:lnTo>
                      <a:pt x="60" y="622"/>
                    </a:lnTo>
                    <a:lnTo>
                      <a:pt x="60" y="615"/>
                    </a:lnTo>
                    <a:lnTo>
                      <a:pt x="54" y="615"/>
                    </a:lnTo>
                    <a:lnTo>
                      <a:pt x="54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48" y="603"/>
                    </a:lnTo>
                    <a:lnTo>
                      <a:pt x="42" y="597"/>
                    </a:lnTo>
                    <a:lnTo>
                      <a:pt x="36" y="597"/>
                    </a:lnTo>
                    <a:lnTo>
                      <a:pt x="30" y="597"/>
                    </a:lnTo>
                    <a:lnTo>
                      <a:pt x="30" y="591"/>
                    </a:lnTo>
                    <a:lnTo>
                      <a:pt x="24" y="591"/>
                    </a:lnTo>
                    <a:lnTo>
                      <a:pt x="18" y="591"/>
                    </a:lnTo>
                    <a:lnTo>
                      <a:pt x="18" y="585"/>
                    </a:lnTo>
                    <a:lnTo>
                      <a:pt x="12" y="585"/>
                    </a:lnTo>
                    <a:lnTo>
                      <a:pt x="12" y="579"/>
                    </a:lnTo>
                    <a:lnTo>
                      <a:pt x="12" y="572"/>
                    </a:lnTo>
                    <a:lnTo>
                      <a:pt x="6" y="572"/>
                    </a:lnTo>
                    <a:lnTo>
                      <a:pt x="6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0" y="560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8" y="529"/>
                    </a:lnTo>
                    <a:lnTo>
                      <a:pt x="24" y="523"/>
                    </a:lnTo>
                    <a:lnTo>
                      <a:pt x="30" y="523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60" y="517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29"/>
                    </a:lnTo>
                    <a:lnTo>
                      <a:pt x="85" y="529"/>
                    </a:lnTo>
                    <a:lnTo>
                      <a:pt x="85" y="535"/>
                    </a:lnTo>
                    <a:lnTo>
                      <a:pt x="91" y="535"/>
                    </a:lnTo>
                    <a:lnTo>
                      <a:pt x="97" y="535"/>
                    </a:lnTo>
                    <a:lnTo>
                      <a:pt x="103" y="542"/>
                    </a:lnTo>
                    <a:lnTo>
                      <a:pt x="103" y="535"/>
                    </a:lnTo>
                    <a:lnTo>
                      <a:pt x="115" y="535"/>
                    </a:lnTo>
                    <a:lnTo>
                      <a:pt x="121" y="542"/>
                    </a:lnTo>
                    <a:lnTo>
                      <a:pt x="121" y="548"/>
                    </a:lnTo>
                    <a:lnTo>
                      <a:pt x="115" y="554"/>
                    </a:lnTo>
                    <a:lnTo>
                      <a:pt x="121" y="554"/>
                    </a:lnTo>
                    <a:lnTo>
                      <a:pt x="127" y="548"/>
                    </a:lnTo>
                    <a:lnTo>
                      <a:pt x="133" y="542"/>
                    </a:lnTo>
                    <a:lnTo>
                      <a:pt x="139" y="535"/>
                    </a:lnTo>
                    <a:lnTo>
                      <a:pt x="145" y="529"/>
                    </a:lnTo>
                    <a:lnTo>
                      <a:pt x="151" y="523"/>
                    </a:lnTo>
                    <a:lnTo>
                      <a:pt x="163" y="517"/>
                    </a:lnTo>
                    <a:lnTo>
                      <a:pt x="157" y="505"/>
                    </a:lnTo>
                    <a:lnTo>
                      <a:pt x="157" y="492"/>
                    </a:lnTo>
                    <a:lnTo>
                      <a:pt x="157" y="486"/>
                    </a:lnTo>
                    <a:lnTo>
                      <a:pt x="157" y="480"/>
                    </a:lnTo>
                    <a:lnTo>
                      <a:pt x="157" y="474"/>
                    </a:lnTo>
                    <a:lnTo>
                      <a:pt x="163" y="474"/>
                    </a:lnTo>
                    <a:lnTo>
                      <a:pt x="169" y="474"/>
                    </a:lnTo>
                    <a:lnTo>
                      <a:pt x="175" y="468"/>
                    </a:lnTo>
                    <a:lnTo>
                      <a:pt x="181" y="462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62"/>
                    </a:lnTo>
                    <a:lnTo>
                      <a:pt x="193" y="456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205" y="437"/>
                    </a:lnTo>
                    <a:lnTo>
                      <a:pt x="205" y="431"/>
                    </a:lnTo>
                    <a:lnTo>
                      <a:pt x="205" y="425"/>
                    </a:lnTo>
                    <a:lnTo>
                      <a:pt x="205" y="419"/>
                    </a:lnTo>
                    <a:lnTo>
                      <a:pt x="199" y="412"/>
                    </a:lnTo>
                    <a:lnTo>
                      <a:pt x="193" y="406"/>
                    </a:lnTo>
                    <a:lnTo>
                      <a:pt x="193" y="400"/>
                    </a:lnTo>
                    <a:lnTo>
                      <a:pt x="187" y="394"/>
                    </a:lnTo>
                    <a:lnTo>
                      <a:pt x="187" y="388"/>
                    </a:lnTo>
                    <a:lnTo>
                      <a:pt x="181" y="388"/>
                    </a:lnTo>
                    <a:lnTo>
                      <a:pt x="181" y="382"/>
                    </a:lnTo>
                    <a:lnTo>
                      <a:pt x="187" y="382"/>
                    </a:lnTo>
                    <a:lnTo>
                      <a:pt x="193" y="382"/>
                    </a:lnTo>
                    <a:lnTo>
                      <a:pt x="193" y="376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93" y="363"/>
                    </a:lnTo>
                    <a:lnTo>
                      <a:pt x="199" y="363"/>
                    </a:lnTo>
                    <a:lnTo>
                      <a:pt x="205" y="357"/>
                    </a:lnTo>
                    <a:lnTo>
                      <a:pt x="199" y="357"/>
                    </a:lnTo>
                    <a:lnTo>
                      <a:pt x="193" y="351"/>
                    </a:lnTo>
                    <a:lnTo>
                      <a:pt x="187" y="345"/>
                    </a:lnTo>
                    <a:lnTo>
                      <a:pt x="181" y="345"/>
                    </a:lnTo>
                    <a:lnTo>
                      <a:pt x="181" y="339"/>
                    </a:lnTo>
                    <a:lnTo>
                      <a:pt x="169" y="332"/>
                    </a:lnTo>
                    <a:lnTo>
                      <a:pt x="163" y="332"/>
                    </a:lnTo>
                    <a:lnTo>
                      <a:pt x="151" y="320"/>
                    </a:lnTo>
                    <a:lnTo>
                      <a:pt x="145" y="320"/>
                    </a:lnTo>
                    <a:lnTo>
                      <a:pt x="139" y="314"/>
                    </a:lnTo>
                    <a:lnTo>
                      <a:pt x="133" y="314"/>
                    </a:lnTo>
                    <a:lnTo>
                      <a:pt x="127" y="314"/>
                    </a:lnTo>
                    <a:lnTo>
                      <a:pt x="115" y="308"/>
                    </a:lnTo>
                    <a:lnTo>
                      <a:pt x="103" y="296"/>
                    </a:lnTo>
                    <a:lnTo>
                      <a:pt x="97" y="289"/>
                    </a:lnTo>
                    <a:lnTo>
                      <a:pt x="91" y="289"/>
                    </a:lnTo>
                    <a:lnTo>
                      <a:pt x="91" y="283"/>
                    </a:lnTo>
                    <a:lnTo>
                      <a:pt x="85" y="289"/>
                    </a:lnTo>
                    <a:lnTo>
                      <a:pt x="79" y="289"/>
                    </a:lnTo>
                    <a:lnTo>
                      <a:pt x="79" y="296"/>
                    </a:lnTo>
                    <a:lnTo>
                      <a:pt x="73" y="296"/>
                    </a:lnTo>
                    <a:lnTo>
                      <a:pt x="73" y="289"/>
                    </a:lnTo>
                    <a:lnTo>
                      <a:pt x="73" y="283"/>
                    </a:lnTo>
                    <a:lnTo>
                      <a:pt x="79" y="277"/>
                    </a:lnTo>
                    <a:lnTo>
                      <a:pt x="73" y="277"/>
                    </a:lnTo>
                    <a:lnTo>
                      <a:pt x="73" y="271"/>
                    </a:lnTo>
                    <a:lnTo>
                      <a:pt x="73" y="265"/>
                    </a:lnTo>
                    <a:lnTo>
                      <a:pt x="73" y="259"/>
                    </a:lnTo>
                    <a:lnTo>
                      <a:pt x="73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59"/>
                    </a:lnTo>
                    <a:lnTo>
                      <a:pt x="91" y="259"/>
                    </a:lnTo>
                    <a:lnTo>
                      <a:pt x="91" y="252"/>
                    </a:lnTo>
                    <a:lnTo>
                      <a:pt x="91" y="246"/>
                    </a:lnTo>
                    <a:lnTo>
                      <a:pt x="97" y="246"/>
                    </a:lnTo>
                    <a:lnTo>
                      <a:pt x="97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15" y="216"/>
                    </a:lnTo>
                    <a:lnTo>
                      <a:pt x="121" y="216"/>
                    </a:lnTo>
                    <a:lnTo>
                      <a:pt x="127" y="216"/>
                    </a:lnTo>
                    <a:lnTo>
                      <a:pt x="139" y="216"/>
                    </a:lnTo>
                    <a:lnTo>
                      <a:pt x="145" y="2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0" name="Freeform 378"/>
              <p:cNvSpPr>
                <a:spLocks/>
              </p:cNvSpPr>
              <p:nvPr/>
            </p:nvSpPr>
            <p:spPr bwMode="auto">
              <a:xfrm>
                <a:off x="3239" y="2500"/>
                <a:ext cx="85" cy="49"/>
              </a:xfrm>
              <a:custGeom>
                <a:avLst/>
                <a:gdLst>
                  <a:gd name="T0" fmla="*/ 0 w 85"/>
                  <a:gd name="T1" fmla="*/ 25 h 49"/>
                  <a:gd name="T2" fmla="*/ 12 w 85"/>
                  <a:gd name="T3" fmla="*/ 0 h 49"/>
                  <a:gd name="T4" fmla="*/ 18 w 85"/>
                  <a:gd name="T5" fmla="*/ 0 h 49"/>
                  <a:gd name="T6" fmla="*/ 25 w 85"/>
                  <a:gd name="T7" fmla="*/ 0 h 49"/>
                  <a:gd name="T8" fmla="*/ 31 w 85"/>
                  <a:gd name="T9" fmla="*/ 0 h 49"/>
                  <a:gd name="T10" fmla="*/ 31 w 85"/>
                  <a:gd name="T11" fmla="*/ 6 h 49"/>
                  <a:gd name="T12" fmla="*/ 37 w 85"/>
                  <a:gd name="T13" fmla="*/ 6 h 49"/>
                  <a:gd name="T14" fmla="*/ 43 w 85"/>
                  <a:gd name="T15" fmla="*/ 6 h 49"/>
                  <a:gd name="T16" fmla="*/ 49 w 85"/>
                  <a:gd name="T17" fmla="*/ 6 h 49"/>
                  <a:gd name="T18" fmla="*/ 49 w 85"/>
                  <a:gd name="T19" fmla="*/ 12 h 49"/>
                  <a:gd name="T20" fmla="*/ 49 w 85"/>
                  <a:gd name="T21" fmla="*/ 19 h 49"/>
                  <a:gd name="T22" fmla="*/ 55 w 85"/>
                  <a:gd name="T23" fmla="*/ 19 h 49"/>
                  <a:gd name="T24" fmla="*/ 61 w 85"/>
                  <a:gd name="T25" fmla="*/ 19 h 49"/>
                  <a:gd name="T26" fmla="*/ 61 w 85"/>
                  <a:gd name="T27" fmla="*/ 25 h 49"/>
                  <a:gd name="T28" fmla="*/ 67 w 85"/>
                  <a:gd name="T29" fmla="*/ 25 h 49"/>
                  <a:gd name="T30" fmla="*/ 67 w 85"/>
                  <a:gd name="T31" fmla="*/ 31 h 49"/>
                  <a:gd name="T32" fmla="*/ 67 w 85"/>
                  <a:gd name="T33" fmla="*/ 37 h 49"/>
                  <a:gd name="T34" fmla="*/ 61 w 85"/>
                  <a:gd name="T35" fmla="*/ 37 h 49"/>
                  <a:gd name="T36" fmla="*/ 55 w 85"/>
                  <a:gd name="T37" fmla="*/ 37 h 49"/>
                  <a:gd name="T38" fmla="*/ 55 w 85"/>
                  <a:gd name="T39" fmla="*/ 43 h 49"/>
                  <a:gd name="T40" fmla="*/ 61 w 85"/>
                  <a:gd name="T41" fmla="*/ 43 h 49"/>
                  <a:gd name="T42" fmla="*/ 67 w 85"/>
                  <a:gd name="T43" fmla="*/ 43 h 49"/>
                  <a:gd name="T44" fmla="*/ 73 w 85"/>
                  <a:gd name="T45" fmla="*/ 43 h 49"/>
                  <a:gd name="T46" fmla="*/ 79 w 85"/>
                  <a:gd name="T47" fmla="*/ 43 h 49"/>
                  <a:gd name="T48" fmla="*/ 79 w 85"/>
                  <a:gd name="T49" fmla="*/ 37 h 49"/>
                  <a:gd name="T50" fmla="*/ 85 w 85"/>
                  <a:gd name="T51" fmla="*/ 37 h 49"/>
                  <a:gd name="T52" fmla="*/ 85 w 85"/>
                  <a:gd name="T53" fmla="*/ 43 h 49"/>
                  <a:gd name="T54" fmla="*/ 85 w 85"/>
                  <a:gd name="T55" fmla="*/ 49 h 49"/>
                  <a:gd name="T56" fmla="*/ 85 w 85"/>
                  <a:gd name="T57" fmla="*/ 43 h 49"/>
                  <a:gd name="T58" fmla="*/ 85 w 85"/>
                  <a:gd name="T59" fmla="*/ 49 h 49"/>
                  <a:gd name="T60" fmla="*/ 79 w 85"/>
                  <a:gd name="T61" fmla="*/ 49 h 49"/>
                  <a:gd name="T62" fmla="*/ 73 w 85"/>
                  <a:gd name="T63" fmla="*/ 49 h 49"/>
                  <a:gd name="T64" fmla="*/ 73 w 85"/>
                  <a:gd name="T65" fmla="*/ 43 h 49"/>
                  <a:gd name="T66" fmla="*/ 79 w 85"/>
                  <a:gd name="T67" fmla="*/ 43 h 49"/>
                  <a:gd name="T68" fmla="*/ 85 w 85"/>
                  <a:gd name="T69" fmla="*/ 43 h 49"/>
                  <a:gd name="T70" fmla="*/ 79 w 85"/>
                  <a:gd name="T71" fmla="*/ 43 h 49"/>
                  <a:gd name="T72" fmla="*/ 73 w 85"/>
                  <a:gd name="T73" fmla="*/ 43 h 49"/>
                  <a:gd name="T74" fmla="*/ 67 w 85"/>
                  <a:gd name="T75" fmla="*/ 43 h 49"/>
                  <a:gd name="T76" fmla="*/ 61 w 85"/>
                  <a:gd name="T77" fmla="*/ 43 h 49"/>
                  <a:gd name="T78" fmla="*/ 55 w 85"/>
                  <a:gd name="T79" fmla="*/ 43 h 49"/>
                  <a:gd name="T80" fmla="*/ 49 w 85"/>
                  <a:gd name="T81" fmla="*/ 37 h 49"/>
                  <a:gd name="T82" fmla="*/ 43 w 85"/>
                  <a:gd name="T83" fmla="*/ 37 h 49"/>
                  <a:gd name="T84" fmla="*/ 37 w 85"/>
                  <a:gd name="T85" fmla="*/ 37 h 49"/>
                  <a:gd name="T86" fmla="*/ 31 w 85"/>
                  <a:gd name="T87" fmla="*/ 37 h 49"/>
                  <a:gd name="T88" fmla="*/ 31 w 85"/>
                  <a:gd name="T89" fmla="*/ 31 h 49"/>
                  <a:gd name="T90" fmla="*/ 25 w 85"/>
                  <a:gd name="T91" fmla="*/ 31 h 49"/>
                  <a:gd name="T92" fmla="*/ 18 w 85"/>
                  <a:gd name="T93" fmla="*/ 31 h 49"/>
                  <a:gd name="T94" fmla="*/ 12 w 85"/>
                  <a:gd name="T95" fmla="*/ 31 h 49"/>
                  <a:gd name="T96" fmla="*/ 18 w 85"/>
                  <a:gd name="T97" fmla="*/ 31 h 49"/>
                  <a:gd name="T98" fmla="*/ 18 w 85"/>
                  <a:gd name="T99" fmla="*/ 37 h 49"/>
                  <a:gd name="T100" fmla="*/ 12 w 85"/>
                  <a:gd name="T101" fmla="*/ 37 h 49"/>
                  <a:gd name="T102" fmla="*/ 12 w 85"/>
                  <a:gd name="T103" fmla="*/ 31 h 49"/>
                  <a:gd name="T104" fmla="*/ 6 w 85"/>
                  <a:gd name="T105" fmla="*/ 31 h 49"/>
                  <a:gd name="T106" fmla="*/ 6 w 85"/>
                  <a:gd name="T107" fmla="*/ 25 h 49"/>
                  <a:gd name="T108" fmla="*/ 0 w 85"/>
                  <a:gd name="T109" fmla="*/ 25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49"/>
                  <a:gd name="T167" fmla="*/ 85 w 8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49">
                    <a:moveTo>
                      <a:pt x="0" y="2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49" y="12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1" y="19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67" y="31"/>
                    </a:lnTo>
                    <a:lnTo>
                      <a:pt x="67" y="37"/>
                    </a:lnTo>
                    <a:lnTo>
                      <a:pt x="61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9" y="37"/>
                    </a:lnTo>
                    <a:lnTo>
                      <a:pt x="85" y="37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79" y="49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85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67" y="43"/>
                    </a:lnTo>
                    <a:lnTo>
                      <a:pt x="61" y="43"/>
                    </a:lnTo>
                    <a:lnTo>
                      <a:pt x="55" y="43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18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1" name="Freeform 379"/>
              <p:cNvSpPr>
                <a:spLocks/>
              </p:cNvSpPr>
              <p:nvPr/>
            </p:nvSpPr>
            <p:spPr bwMode="auto">
              <a:xfrm>
                <a:off x="3016" y="2555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44 h 50"/>
                  <a:gd name="T4" fmla="*/ 0 w 72"/>
                  <a:gd name="T5" fmla="*/ 50 h 50"/>
                  <a:gd name="T6" fmla="*/ 6 w 72"/>
                  <a:gd name="T7" fmla="*/ 50 h 50"/>
                  <a:gd name="T8" fmla="*/ 6 w 72"/>
                  <a:gd name="T9" fmla="*/ 44 h 50"/>
                  <a:gd name="T10" fmla="*/ 12 w 72"/>
                  <a:gd name="T11" fmla="*/ 44 h 50"/>
                  <a:gd name="T12" fmla="*/ 12 w 72"/>
                  <a:gd name="T13" fmla="*/ 37 h 50"/>
                  <a:gd name="T14" fmla="*/ 18 w 72"/>
                  <a:gd name="T15" fmla="*/ 37 h 50"/>
                  <a:gd name="T16" fmla="*/ 24 w 72"/>
                  <a:gd name="T17" fmla="*/ 37 h 50"/>
                  <a:gd name="T18" fmla="*/ 30 w 72"/>
                  <a:gd name="T19" fmla="*/ 37 h 50"/>
                  <a:gd name="T20" fmla="*/ 30 w 72"/>
                  <a:gd name="T21" fmla="*/ 44 h 50"/>
                  <a:gd name="T22" fmla="*/ 36 w 72"/>
                  <a:gd name="T23" fmla="*/ 44 h 50"/>
                  <a:gd name="T24" fmla="*/ 36 w 72"/>
                  <a:gd name="T25" fmla="*/ 37 h 50"/>
                  <a:gd name="T26" fmla="*/ 36 w 72"/>
                  <a:gd name="T27" fmla="*/ 31 h 50"/>
                  <a:gd name="T28" fmla="*/ 36 w 72"/>
                  <a:gd name="T29" fmla="*/ 25 h 50"/>
                  <a:gd name="T30" fmla="*/ 30 w 72"/>
                  <a:gd name="T31" fmla="*/ 25 h 50"/>
                  <a:gd name="T32" fmla="*/ 30 w 72"/>
                  <a:gd name="T33" fmla="*/ 19 h 50"/>
                  <a:gd name="T34" fmla="*/ 36 w 72"/>
                  <a:gd name="T35" fmla="*/ 19 h 50"/>
                  <a:gd name="T36" fmla="*/ 42 w 72"/>
                  <a:gd name="T37" fmla="*/ 19 h 50"/>
                  <a:gd name="T38" fmla="*/ 48 w 72"/>
                  <a:gd name="T39" fmla="*/ 19 h 50"/>
                  <a:gd name="T40" fmla="*/ 48 w 72"/>
                  <a:gd name="T41" fmla="*/ 13 h 50"/>
                  <a:gd name="T42" fmla="*/ 54 w 72"/>
                  <a:gd name="T43" fmla="*/ 7 h 50"/>
                  <a:gd name="T44" fmla="*/ 54 w 72"/>
                  <a:gd name="T45" fmla="*/ 0 h 50"/>
                  <a:gd name="T46" fmla="*/ 60 w 72"/>
                  <a:gd name="T47" fmla="*/ 0 h 50"/>
                  <a:gd name="T48" fmla="*/ 66 w 72"/>
                  <a:gd name="T49" fmla="*/ 0 h 50"/>
                  <a:gd name="T50" fmla="*/ 72 w 72"/>
                  <a:gd name="T51" fmla="*/ 7 h 50"/>
                  <a:gd name="T52" fmla="*/ 72 w 72"/>
                  <a:gd name="T53" fmla="*/ 13 h 50"/>
                  <a:gd name="T54" fmla="*/ 66 w 72"/>
                  <a:gd name="T55" fmla="*/ 13 h 50"/>
                  <a:gd name="T56" fmla="*/ 60 w 72"/>
                  <a:gd name="T57" fmla="*/ 13 h 50"/>
                  <a:gd name="T58" fmla="*/ 60 w 72"/>
                  <a:gd name="T59" fmla="*/ 7 h 50"/>
                  <a:gd name="T60" fmla="*/ 54 w 72"/>
                  <a:gd name="T61" fmla="*/ 7 h 50"/>
                  <a:gd name="T62" fmla="*/ 54 w 72"/>
                  <a:gd name="T63" fmla="*/ 13 h 50"/>
                  <a:gd name="T64" fmla="*/ 48 w 72"/>
                  <a:gd name="T65" fmla="*/ 13 h 50"/>
                  <a:gd name="T66" fmla="*/ 48 w 72"/>
                  <a:gd name="T67" fmla="*/ 19 h 50"/>
                  <a:gd name="T68" fmla="*/ 42 w 72"/>
                  <a:gd name="T69" fmla="*/ 19 h 50"/>
                  <a:gd name="T70" fmla="*/ 36 w 72"/>
                  <a:gd name="T71" fmla="*/ 19 h 50"/>
                  <a:gd name="T72" fmla="*/ 30 w 72"/>
                  <a:gd name="T73" fmla="*/ 19 h 50"/>
                  <a:gd name="T74" fmla="*/ 30 w 72"/>
                  <a:gd name="T75" fmla="*/ 25 h 50"/>
                  <a:gd name="T76" fmla="*/ 36 w 72"/>
                  <a:gd name="T77" fmla="*/ 25 h 50"/>
                  <a:gd name="T78" fmla="*/ 36 w 72"/>
                  <a:gd name="T79" fmla="*/ 31 h 50"/>
                  <a:gd name="T80" fmla="*/ 42 w 72"/>
                  <a:gd name="T81" fmla="*/ 31 h 50"/>
                  <a:gd name="T82" fmla="*/ 36 w 72"/>
                  <a:gd name="T83" fmla="*/ 31 h 50"/>
                  <a:gd name="T84" fmla="*/ 36 w 72"/>
                  <a:gd name="T85" fmla="*/ 37 h 50"/>
                  <a:gd name="T86" fmla="*/ 36 w 72"/>
                  <a:gd name="T87" fmla="*/ 44 h 50"/>
                  <a:gd name="T88" fmla="*/ 36 w 72"/>
                  <a:gd name="T89" fmla="*/ 50 h 50"/>
                  <a:gd name="T90" fmla="*/ 30 w 72"/>
                  <a:gd name="T91" fmla="*/ 50 h 50"/>
                  <a:gd name="T92" fmla="*/ 30 w 72"/>
                  <a:gd name="T93" fmla="*/ 44 h 50"/>
                  <a:gd name="T94" fmla="*/ 30 w 72"/>
                  <a:gd name="T95" fmla="*/ 37 h 50"/>
                  <a:gd name="T96" fmla="*/ 24 w 72"/>
                  <a:gd name="T97" fmla="*/ 37 h 50"/>
                  <a:gd name="T98" fmla="*/ 18 w 72"/>
                  <a:gd name="T99" fmla="*/ 37 h 50"/>
                  <a:gd name="T100" fmla="*/ 18 w 72"/>
                  <a:gd name="T101" fmla="*/ 44 h 50"/>
                  <a:gd name="T102" fmla="*/ 12 w 72"/>
                  <a:gd name="T103" fmla="*/ 44 h 50"/>
                  <a:gd name="T104" fmla="*/ 12 w 72"/>
                  <a:gd name="T105" fmla="*/ 50 h 50"/>
                  <a:gd name="T106" fmla="*/ 6 w 72"/>
                  <a:gd name="T107" fmla="*/ 50 h 50"/>
                  <a:gd name="T108" fmla="*/ 0 w 72"/>
                  <a:gd name="T109" fmla="*/ 50 h 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50"/>
                  <a:gd name="T167" fmla="*/ 72 w 72"/>
                  <a:gd name="T168" fmla="*/ 50 h 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50">
                    <a:moveTo>
                      <a:pt x="0" y="5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2" y="37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30" y="37"/>
                    </a:lnTo>
                    <a:lnTo>
                      <a:pt x="30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66" y="13"/>
                    </a:lnTo>
                    <a:lnTo>
                      <a:pt x="60" y="13"/>
                    </a:lnTo>
                    <a:lnTo>
                      <a:pt x="60" y="7"/>
                    </a:lnTo>
                    <a:lnTo>
                      <a:pt x="54" y="7"/>
                    </a:lnTo>
                    <a:lnTo>
                      <a:pt x="54" y="13"/>
                    </a:lnTo>
                    <a:lnTo>
                      <a:pt x="48" y="13"/>
                    </a:lnTo>
                    <a:lnTo>
                      <a:pt x="48" y="19"/>
                    </a:lnTo>
                    <a:lnTo>
                      <a:pt x="42" y="19"/>
                    </a:lnTo>
                    <a:lnTo>
                      <a:pt x="36" y="19"/>
                    </a:lnTo>
                    <a:lnTo>
                      <a:pt x="30" y="19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1"/>
                    </a:lnTo>
                    <a:lnTo>
                      <a:pt x="36" y="31"/>
                    </a:lnTo>
                    <a:lnTo>
                      <a:pt x="36" y="37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0" y="50"/>
                    </a:lnTo>
                    <a:lnTo>
                      <a:pt x="30" y="44"/>
                    </a:lnTo>
                    <a:lnTo>
                      <a:pt x="30" y="37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8" y="44"/>
                    </a:lnTo>
                    <a:lnTo>
                      <a:pt x="12" y="44"/>
                    </a:lnTo>
                    <a:lnTo>
                      <a:pt x="12" y="50"/>
                    </a:lnTo>
                    <a:lnTo>
                      <a:pt x="6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2" name="Freeform 380"/>
              <p:cNvSpPr>
                <a:spLocks/>
              </p:cNvSpPr>
              <p:nvPr/>
            </p:nvSpPr>
            <p:spPr bwMode="auto">
              <a:xfrm>
                <a:off x="3167" y="2617"/>
                <a:ext cx="48" cy="62"/>
              </a:xfrm>
              <a:custGeom>
                <a:avLst/>
                <a:gdLst>
                  <a:gd name="T0" fmla="*/ 18 w 48"/>
                  <a:gd name="T1" fmla="*/ 0 h 62"/>
                  <a:gd name="T2" fmla="*/ 48 w 48"/>
                  <a:gd name="T3" fmla="*/ 12 h 62"/>
                  <a:gd name="T4" fmla="*/ 42 w 48"/>
                  <a:gd name="T5" fmla="*/ 12 h 62"/>
                  <a:gd name="T6" fmla="*/ 42 w 48"/>
                  <a:gd name="T7" fmla="*/ 18 h 62"/>
                  <a:gd name="T8" fmla="*/ 36 w 48"/>
                  <a:gd name="T9" fmla="*/ 18 h 62"/>
                  <a:gd name="T10" fmla="*/ 36 w 48"/>
                  <a:gd name="T11" fmla="*/ 25 h 62"/>
                  <a:gd name="T12" fmla="*/ 36 w 48"/>
                  <a:gd name="T13" fmla="*/ 31 h 62"/>
                  <a:gd name="T14" fmla="*/ 42 w 48"/>
                  <a:gd name="T15" fmla="*/ 37 h 62"/>
                  <a:gd name="T16" fmla="*/ 48 w 48"/>
                  <a:gd name="T17" fmla="*/ 37 h 62"/>
                  <a:gd name="T18" fmla="*/ 48 w 48"/>
                  <a:gd name="T19" fmla="*/ 43 h 62"/>
                  <a:gd name="T20" fmla="*/ 42 w 48"/>
                  <a:gd name="T21" fmla="*/ 43 h 62"/>
                  <a:gd name="T22" fmla="*/ 42 w 48"/>
                  <a:gd name="T23" fmla="*/ 49 h 62"/>
                  <a:gd name="T24" fmla="*/ 36 w 48"/>
                  <a:gd name="T25" fmla="*/ 49 h 62"/>
                  <a:gd name="T26" fmla="*/ 36 w 48"/>
                  <a:gd name="T27" fmla="*/ 55 h 62"/>
                  <a:gd name="T28" fmla="*/ 30 w 48"/>
                  <a:gd name="T29" fmla="*/ 55 h 62"/>
                  <a:gd name="T30" fmla="*/ 24 w 48"/>
                  <a:gd name="T31" fmla="*/ 55 h 62"/>
                  <a:gd name="T32" fmla="*/ 18 w 48"/>
                  <a:gd name="T33" fmla="*/ 55 h 62"/>
                  <a:gd name="T34" fmla="*/ 12 w 48"/>
                  <a:gd name="T35" fmla="*/ 55 h 62"/>
                  <a:gd name="T36" fmla="*/ 12 w 48"/>
                  <a:gd name="T37" fmla="*/ 62 h 62"/>
                  <a:gd name="T38" fmla="*/ 12 w 48"/>
                  <a:gd name="T39" fmla="*/ 55 h 62"/>
                  <a:gd name="T40" fmla="*/ 6 w 48"/>
                  <a:gd name="T41" fmla="*/ 55 h 62"/>
                  <a:gd name="T42" fmla="*/ 0 w 48"/>
                  <a:gd name="T43" fmla="*/ 55 h 62"/>
                  <a:gd name="T44" fmla="*/ 0 w 48"/>
                  <a:gd name="T45" fmla="*/ 49 h 62"/>
                  <a:gd name="T46" fmla="*/ 0 w 48"/>
                  <a:gd name="T47" fmla="*/ 43 h 62"/>
                  <a:gd name="T48" fmla="*/ 0 w 48"/>
                  <a:gd name="T49" fmla="*/ 37 h 62"/>
                  <a:gd name="T50" fmla="*/ 6 w 48"/>
                  <a:gd name="T51" fmla="*/ 37 h 62"/>
                  <a:gd name="T52" fmla="*/ 6 w 48"/>
                  <a:gd name="T53" fmla="*/ 31 h 62"/>
                  <a:gd name="T54" fmla="*/ 12 w 48"/>
                  <a:gd name="T55" fmla="*/ 37 h 62"/>
                  <a:gd name="T56" fmla="*/ 12 w 48"/>
                  <a:gd name="T57" fmla="*/ 31 h 62"/>
                  <a:gd name="T58" fmla="*/ 12 w 48"/>
                  <a:gd name="T59" fmla="*/ 25 h 62"/>
                  <a:gd name="T60" fmla="*/ 12 w 48"/>
                  <a:gd name="T61" fmla="*/ 18 h 62"/>
                  <a:gd name="T62" fmla="*/ 18 w 48"/>
                  <a:gd name="T63" fmla="*/ 25 h 62"/>
                  <a:gd name="T64" fmla="*/ 18 w 48"/>
                  <a:gd name="T65" fmla="*/ 18 h 62"/>
                  <a:gd name="T66" fmla="*/ 12 w 48"/>
                  <a:gd name="T67" fmla="*/ 18 h 62"/>
                  <a:gd name="T68" fmla="*/ 12 w 48"/>
                  <a:gd name="T69" fmla="*/ 12 h 62"/>
                  <a:gd name="T70" fmla="*/ 12 w 48"/>
                  <a:gd name="T71" fmla="*/ 6 h 62"/>
                  <a:gd name="T72" fmla="*/ 18 w 48"/>
                  <a:gd name="T73" fmla="*/ 6 h 62"/>
                  <a:gd name="T74" fmla="*/ 18 w 48"/>
                  <a:gd name="T75" fmla="*/ 12 h 62"/>
                  <a:gd name="T76" fmla="*/ 18 w 48"/>
                  <a:gd name="T77" fmla="*/ 6 h 62"/>
                  <a:gd name="T78" fmla="*/ 18 w 48"/>
                  <a:gd name="T79" fmla="*/ 0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2"/>
                  <a:gd name="T122" fmla="*/ 48 w 48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2">
                    <a:moveTo>
                      <a:pt x="18" y="0"/>
                    </a:moveTo>
                    <a:lnTo>
                      <a:pt x="48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0" y="55"/>
                    </a:lnTo>
                    <a:lnTo>
                      <a:pt x="24" y="55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2" y="62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3" name="Freeform 381"/>
              <p:cNvSpPr>
                <a:spLocks/>
              </p:cNvSpPr>
              <p:nvPr/>
            </p:nvSpPr>
            <p:spPr bwMode="auto">
              <a:xfrm>
                <a:off x="2485" y="2586"/>
                <a:ext cx="531" cy="419"/>
              </a:xfrm>
              <a:custGeom>
                <a:avLst/>
                <a:gdLst>
                  <a:gd name="T0" fmla="*/ 157 w 531"/>
                  <a:gd name="T1" fmla="*/ 357 h 419"/>
                  <a:gd name="T2" fmla="*/ 139 w 531"/>
                  <a:gd name="T3" fmla="*/ 369 h 419"/>
                  <a:gd name="T4" fmla="*/ 145 w 531"/>
                  <a:gd name="T5" fmla="*/ 369 h 419"/>
                  <a:gd name="T6" fmla="*/ 133 w 531"/>
                  <a:gd name="T7" fmla="*/ 400 h 419"/>
                  <a:gd name="T8" fmla="*/ 102 w 531"/>
                  <a:gd name="T9" fmla="*/ 412 h 419"/>
                  <a:gd name="T10" fmla="*/ 78 w 531"/>
                  <a:gd name="T11" fmla="*/ 400 h 419"/>
                  <a:gd name="T12" fmla="*/ 78 w 531"/>
                  <a:gd name="T13" fmla="*/ 376 h 419"/>
                  <a:gd name="T14" fmla="*/ 66 w 531"/>
                  <a:gd name="T15" fmla="*/ 363 h 419"/>
                  <a:gd name="T16" fmla="*/ 48 w 531"/>
                  <a:gd name="T17" fmla="*/ 376 h 419"/>
                  <a:gd name="T18" fmla="*/ 72 w 531"/>
                  <a:gd name="T19" fmla="*/ 357 h 419"/>
                  <a:gd name="T20" fmla="*/ 72 w 531"/>
                  <a:gd name="T21" fmla="*/ 339 h 419"/>
                  <a:gd name="T22" fmla="*/ 54 w 531"/>
                  <a:gd name="T23" fmla="*/ 326 h 419"/>
                  <a:gd name="T24" fmla="*/ 60 w 531"/>
                  <a:gd name="T25" fmla="*/ 314 h 419"/>
                  <a:gd name="T26" fmla="*/ 42 w 531"/>
                  <a:gd name="T27" fmla="*/ 308 h 419"/>
                  <a:gd name="T28" fmla="*/ 24 w 531"/>
                  <a:gd name="T29" fmla="*/ 326 h 419"/>
                  <a:gd name="T30" fmla="*/ 24 w 531"/>
                  <a:gd name="T31" fmla="*/ 308 h 419"/>
                  <a:gd name="T32" fmla="*/ 6 w 531"/>
                  <a:gd name="T33" fmla="*/ 320 h 419"/>
                  <a:gd name="T34" fmla="*/ 12 w 531"/>
                  <a:gd name="T35" fmla="*/ 308 h 419"/>
                  <a:gd name="T36" fmla="*/ 42 w 531"/>
                  <a:gd name="T37" fmla="*/ 277 h 419"/>
                  <a:gd name="T38" fmla="*/ 72 w 531"/>
                  <a:gd name="T39" fmla="*/ 259 h 419"/>
                  <a:gd name="T40" fmla="*/ 102 w 531"/>
                  <a:gd name="T41" fmla="*/ 265 h 419"/>
                  <a:gd name="T42" fmla="*/ 139 w 531"/>
                  <a:gd name="T43" fmla="*/ 259 h 419"/>
                  <a:gd name="T44" fmla="*/ 151 w 531"/>
                  <a:gd name="T45" fmla="*/ 222 h 419"/>
                  <a:gd name="T46" fmla="*/ 175 w 531"/>
                  <a:gd name="T47" fmla="*/ 216 h 419"/>
                  <a:gd name="T48" fmla="*/ 205 w 531"/>
                  <a:gd name="T49" fmla="*/ 203 h 419"/>
                  <a:gd name="T50" fmla="*/ 235 w 531"/>
                  <a:gd name="T51" fmla="*/ 222 h 419"/>
                  <a:gd name="T52" fmla="*/ 265 w 531"/>
                  <a:gd name="T53" fmla="*/ 203 h 419"/>
                  <a:gd name="T54" fmla="*/ 308 w 531"/>
                  <a:gd name="T55" fmla="*/ 197 h 419"/>
                  <a:gd name="T56" fmla="*/ 320 w 531"/>
                  <a:gd name="T57" fmla="*/ 172 h 419"/>
                  <a:gd name="T58" fmla="*/ 344 w 531"/>
                  <a:gd name="T59" fmla="*/ 154 h 419"/>
                  <a:gd name="T60" fmla="*/ 368 w 531"/>
                  <a:gd name="T61" fmla="*/ 148 h 419"/>
                  <a:gd name="T62" fmla="*/ 380 w 531"/>
                  <a:gd name="T63" fmla="*/ 117 h 419"/>
                  <a:gd name="T64" fmla="*/ 398 w 531"/>
                  <a:gd name="T65" fmla="*/ 105 h 419"/>
                  <a:gd name="T66" fmla="*/ 416 w 531"/>
                  <a:gd name="T67" fmla="*/ 93 h 419"/>
                  <a:gd name="T68" fmla="*/ 422 w 531"/>
                  <a:gd name="T69" fmla="*/ 74 h 419"/>
                  <a:gd name="T70" fmla="*/ 434 w 531"/>
                  <a:gd name="T71" fmla="*/ 68 h 419"/>
                  <a:gd name="T72" fmla="*/ 440 w 531"/>
                  <a:gd name="T73" fmla="*/ 56 h 419"/>
                  <a:gd name="T74" fmla="*/ 465 w 531"/>
                  <a:gd name="T75" fmla="*/ 49 h 419"/>
                  <a:gd name="T76" fmla="*/ 465 w 531"/>
                  <a:gd name="T77" fmla="*/ 49 h 419"/>
                  <a:gd name="T78" fmla="*/ 483 w 531"/>
                  <a:gd name="T79" fmla="*/ 37 h 419"/>
                  <a:gd name="T80" fmla="*/ 495 w 531"/>
                  <a:gd name="T81" fmla="*/ 6 h 419"/>
                  <a:gd name="T82" fmla="*/ 525 w 531"/>
                  <a:gd name="T83" fmla="*/ 6 h 419"/>
                  <a:gd name="T84" fmla="*/ 519 w 531"/>
                  <a:gd name="T85" fmla="*/ 19 h 419"/>
                  <a:gd name="T86" fmla="*/ 513 w 531"/>
                  <a:gd name="T87" fmla="*/ 31 h 419"/>
                  <a:gd name="T88" fmla="*/ 501 w 531"/>
                  <a:gd name="T89" fmla="*/ 37 h 419"/>
                  <a:gd name="T90" fmla="*/ 495 w 531"/>
                  <a:gd name="T91" fmla="*/ 62 h 419"/>
                  <a:gd name="T92" fmla="*/ 471 w 531"/>
                  <a:gd name="T93" fmla="*/ 80 h 419"/>
                  <a:gd name="T94" fmla="*/ 459 w 531"/>
                  <a:gd name="T95" fmla="*/ 99 h 419"/>
                  <a:gd name="T96" fmla="*/ 422 w 531"/>
                  <a:gd name="T97" fmla="*/ 93 h 419"/>
                  <a:gd name="T98" fmla="*/ 410 w 531"/>
                  <a:gd name="T99" fmla="*/ 111 h 419"/>
                  <a:gd name="T100" fmla="*/ 386 w 531"/>
                  <a:gd name="T101" fmla="*/ 117 h 419"/>
                  <a:gd name="T102" fmla="*/ 374 w 531"/>
                  <a:gd name="T103" fmla="*/ 148 h 419"/>
                  <a:gd name="T104" fmla="*/ 380 w 531"/>
                  <a:gd name="T105" fmla="*/ 172 h 419"/>
                  <a:gd name="T106" fmla="*/ 368 w 531"/>
                  <a:gd name="T107" fmla="*/ 203 h 419"/>
                  <a:gd name="T108" fmla="*/ 386 w 531"/>
                  <a:gd name="T109" fmla="*/ 234 h 419"/>
                  <a:gd name="T110" fmla="*/ 380 w 531"/>
                  <a:gd name="T111" fmla="*/ 271 h 419"/>
                  <a:gd name="T112" fmla="*/ 356 w 531"/>
                  <a:gd name="T113" fmla="*/ 289 h 419"/>
                  <a:gd name="T114" fmla="*/ 344 w 531"/>
                  <a:gd name="T115" fmla="*/ 308 h 419"/>
                  <a:gd name="T116" fmla="*/ 320 w 531"/>
                  <a:gd name="T117" fmla="*/ 326 h 419"/>
                  <a:gd name="T118" fmla="*/ 302 w 531"/>
                  <a:gd name="T119" fmla="*/ 351 h 419"/>
                  <a:gd name="T120" fmla="*/ 265 w 531"/>
                  <a:gd name="T121" fmla="*/ 363 h 419"/>
                  <a:gd name="T122" fmla="*/ 229 w 531"/>
                  <a:gd name="T123" fmla="*/ 369 h 419"/>
                  <a:gd name="T124" fmla="*/ 205 w 531"/>
                  <a:gd name="T125" fmla="*/ 363 h 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1"/>
                  <a:gd name="T190" fmla="*/ 0 h 419"/>
                  <a:gd name="T191" fmla="*/ 531 w 531"/>
                  <a:gd name="T192" fmla="*/ 419 h 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1" h="419">
                    <a:moveTo>
                      <a:pt x="181" y="363"/>
                    </a:move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63"/>
                    </a:lnTo>
                    <a:lnTo>
                      <a:pt x="169" y="363"/>
                    </a:lnTo>
                    <a:lnTo>
                      <a:pt x="163" y="363"/>
                    </a:lnTo>
                    <a:lnTo>
                      <a:pt x="157" y="357"/>
                    </a:lnTo>
                    <a:lnTo>
                      <a:pt x="151" y="357"/>
                    </a:lnTo>
                    <a:lnTo>
                      <a:pt x="145" y="357"/>
                    </a:lnTo>
                    <a:lnTo>
                      <a:pt x="139" y="357"/>
                    </a:lnTo>
                    <a:lnTo>
                      <a:pt x="139" y="363"/>
                    </a:lnTo>
                    <a:lnTo>
                      <a:pt x="133" y="363"/>
                    </a:lnTo>
                    <a:lnTo>
                      <a:pt x="133" y="369"/>
                    </a:lnTo>
                    <a:lnTo>
                      <a:pt x="139" y="369"/>
                    </a:lnTo>
                    <a:lnTo>
                      <a:pt x="139" y="363"/>
                    </a:lnTo>
                    <a:lnTo>
                      <a:pt x="145" y="363"/>
                    </a:lnTo>
                    <a:lnTo>
                      <a:pt x="151" y="363"/>
                    </a:lnTo>
                    <a:lnTo>
                      <a:pt x="157" y="363"/>
                    </a:lnTo>
                    <a:lnTo>
                      <a:pt x="157" y="369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76"/>
                    </a:lnTo>
                    <a:lnTo>
                      <a:pt x="139" y="376"/>
                    </a:lnTo>
                    <a:lnTo>
                      <a:pt x="139" y="382"/>
                    </a:lnTo>
                    <a:lnTo>
                      <a:pt x="139" y="388"/>
                    </a:lnTo>
                    <a:lnTo>
                      <a:pt x="133" y="388"/>
                    </a:lnTo>
                    <a:lnTo>
                      <a:pt x="133" y="394"/>
                    </a:lnTo>
                    <a:lnTo>
                      <a:pt x="133" y="400"/>
                    </a:lnTo>
                    <a:lnTo>
                      <a:pt x="127" y="400"/>
                    </a:lnTo>
                    <a:lnTo>
                      <a:pt x="121" y="400"/>
                    </a:lnTo>
                    <a:lnTo>
                      <a:pt x="114" y="400"/>
                    </a:lnTo>
                    <a:lnTo>
                      <a:pt x="114" y="406"/>
                    </a:lnTo>
                    <a:lnTo>
                      <a:pt x="108" y="406"/>
                    </a:lnTo>
                    <a:lnTo>
                      <a:pt x="108" y="412"/>
                    </a:lnTo>
                    <a:lnTo>
                      <a:pt x="102" y="412"/>
                    </a:lnTo>
                    <a:lnTo>
                      <a:pt x="102" y="419"/>
                    </a:lnTo>
                    <a:lnTo>
                      <a:pt x="96" y="419"/>
                    </a:lnTo>
                    <a:lnTo>
                      <a:pt x="96" y="412"/>
                    </a:lnTo>
                    <a:lnTo>
                      <a:pt x="90" y="412"/>
                    </a:lnTo>
                    <a:lnTo>
                      <a:pt x="84" y="406"/>
                    </a:lnTo>
                    <a:lnTo>
                      <a:pt x="78" y="406"/>
                    </a:lnTo>
                    <a:lnTo>
                      <a:pt x="78" y="400"/>
                    </a:lnTo>
                    <a:lnTo>
                      <a:pt x="72" y="400"/>
                    </a:lnTo>
                    <a:lnTo>
                      <a:pt x="72" y="394"/>
                    </a:lnTo>
                    <a:lnTo>
                      <a:pt x="72" y="388"/>
                    </a:lnTo>
                    <a:lnTo>
                      <a:pt x="66" y="382"/>
                    </a:lnTo>
                    <a:lnTo>
                      <a:pt x="72" y="382"/>
                    </a:lnTo>
                    <a:lnTo>
                      <a:pt x="72" y="376"/>
                    </a:lnTo>
                    <a:lnTo>
                      <a:pt x="78" y="376"/>
                    </a:lnTo>
                    <a:lnTo>
                      <a:pt x="84" y="376"/>
                    </a:lnTo>
                    <a:lnTo>
                      <a:pt x="84" y="369"/>
                    </a:lnTo>
                    <a:lnTo>
                      <a:pt x="78" y="363"/>
                    </a:lnTo>
                    <a:lnTo>
                      <a:pt x="78" y="357"/>
                    </a:lnTo>
                    <a:lnTo>
                      <a:pt x="72" y="357"/>
                    </a:lnTo>
                    <a:lnTo>
                      <a:pt x="72" y="363"/>
                    </a:lnTo>
                    <a:lnTo>
                      <a:pt x="66" y="363"/>
                    </a:lnTo>
                    <a:lnTo>
                      <a:pt x="66" y="369"/>
                    </a:lnTo>
                    <a:lnTo>
                      <a:pt x="60" y="369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8" y="376"/>
                    </a:lnTo>
                    <a:lnTo>
                      <a:pt x="48" y="369"/>
                    </a:lnTo>
                    <a:lnTo>
                      <a:pt x="54" y="369"/>
                    </a:lnTo>
                    <a:lnTo>
                      <a:pt x="60" y="369"/>
                    </a:lnTo>
                    <a:lnTo>
                      <a:pt x="66" y="369"/>
                    </a:lnTo>
                    <a:lnTo>
                      <a:pt x="66" y="363"/>
                    </a:lnTo>
                    <a:lnTo>
                      <a:pt x="72" y="363"/>
                    </a:lnTo>
                    <a:lnTo>
                      <a:pt x="72" y="357"/>
                    </a:lnTo>
                    <a:lnTo>
                      <a:pt x="78" y="357"/>
                    </a:lnTo>
                    <a:lnTo>
                      <a:pt x="78" y="351"/>
                    </a:lnTo>
                    <a:lnTo>
                      <a:pt x="84" y="351"/>
                    </a:lnTo>
                    <a:lnTo>
                      <a:pt x="84" y="345"/>
                    </a:lnTo>
                    <a:lnTo>
                      <a:pt x="78" y="345"/>
                    </a:lnTo>
                    <a:lnTo>
                      <a:pt x="78" y="339"/>
                    </a:lnTo>
                    <a:lnTo>
                      <a:pt x="72" y="339"/>
                    </a:lnTo>
                    <a:lnTo>
                      <a:pt x="72" y="332"/>
                    </a:lnTo>
                    <a:lnTo>
                      <a:pt x="66" y="332"/>
                    </a:lnTo>
                    <a:lnTo>
                      <a:pt x="66" y="326"/>
                    </a:lnTo>
                    <a:lnTo>
                      <a:pt x="66" y="320"/>
                    </a:lnTo>
                    <a:lnTo>
                      <a:pt x="60" y="320"/>
                    </a:lnTo>
                    <a:lnTo>
                      <a:pt x="60" y="326"/>
                    </a:lnTo>
                    <a:lnTo>
                      <a:pt x="54" y="326"/>
                    </a:lnTo>
                    <a:lnTo>
                      <a:pt x="48" y="326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48" y="320"/>
                    </a:lnTo>
                    <a:lnTo>
                      <a:pt x="54" y="320"/>
                    </a:lnTo>
                    <a:lnTo>
                      <a:pt x="54" y="314"/>
                    </a:lnTo>
                    <a:lnTo>
                      <a:pt x="60" y="314"/>
                    </a:lnTo>
                    <a:lnTo>
                      <a:pt x="54" y="308"/>
                    </a:lnTo>
                    <a:lnTo>
                      <a:pt x="54" y="314"/>
                    </a:lnTo>
                    <a:lnTo>
                      <a:pt x="48" y="314"/>
                    </a:lnTo>
                    <a:lnTo>
                      <a:pt x="48" y="320"/>
                    </a:lnTo>
                    <a:lnTo>
                      <a:pt x="42" y="320"/>
                    </a:lnTo>
                    <a:lnTo>
                      <a:pt x="42" y="314"/>
                    </a:lnTo>
                    <a:lnTo>
                      <a:pt x="42" y="308"/>
                    </a:lnTo>
                    <a:lnTo>
                      <a:pt x="42" y="314"/>
                    </a:lnTo>
                    <a:lnTo>
                      <a:pt x="36" y="314"/>
                    </a:lnTo>
                    <a:lnTo>
                      <a:pt x="36" y="320"/>
                    </a:lnTo>
                    <a:lnTo>
                      <a:pt x="36" y="326"/>
                    </a:lnTo>
                    <a:lnTo>
                      <a:pt x="36" y="320"/>
                    </a:lnTo>
                    <a:lnTo>
                      <a:pt x="30" y="320"/>
                    </a:lnTo>
                    <a:lnTo>
                      <a:pt x="24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24" y="320"/>
                    </a:lnTo>
                    <a:lnTo>
                      <a:pt x="30" y="320"/>
                    </a:lnTo>
                    <a:lnTo>
                      <a:pt x="30" y="314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18" y="308"/>
                    </a:lnTo>
                    <a:lnTo>
                      <a:pt x="18" y="314"/>
                    </a:lnTo>
                    <a:lnTo>
                      <a:pt x="12" y="314"/>
                    </a:lnTo>
                    <a:lnTo>
                      <a:pt x="12" y="320"/>
                    </a:lnTo>
                    <a:lnTo>
                      <a:pt x="6" y="320"/>
                    </a:lnTo>
                    <a:lnTo>
                      <a:pt x="6" y="326"/>
                    </a:lnTo>
                    <a:lnTo>
                      <a:pt x="6" y="320"/>
                    </a:lnTo>
                    <a:lnTo>
                      <a:pt x="12" y="320"/>
                    </a:lnTo>
                    <a:lnTo>
                      <a:pt x="12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2" y="314"/>
                    </a:lnTo>
                    <a:lnTo>
                      <a:pt x="12" y="308"/>
                    </a:lnTo>
                    <a:lnTo>
                      <a:pt x="18" y="302"/>
                    </a:lnTo>
                    <a:lnTo>
                      <a:pt x="24" y="302"/>
                    </a:lnTo>
                    <a:lnTo>
                      <a:pt x="24" y="296"/>
                    </a:lnTo>
                    <a:lnTo>
                      <a:pt x="30" y="289"/>
                    </a:lnTo>
                    <a:lnTo>
                      <a:pt x="30" y="283"/>
                    </a:lnTo>
                    <a:lnTo>
                      <a:pt x="36" y="277"/>
                    </a:lnTo>
                    <a:lnTo>
                      <a:pt x="42" y="277"/>
                    </a:lnTo>
                    <a:lnTo>
                      <a:pt x="42" y="271"/>
                    </a:lnTo>
                    <a:lnTo>
                      <a:pt x="48" y="271"/>
                    </a:lnTo>
                    <a:lnTo>
                      <a:pt x="54" y="271"/>
                    </a:lnTo>
                    <a:lnTo>
                      <a:pt x="54" y="265"/>
                    </a:lnTo>
                    <a:lnTo>
                      <a:pt x="60" y="265"/>
                    </a:lnTo>
                    <a:lnTo>
                      <a:pt x="66" y="265"/>
                    </a:lnTo>
                    <a:lnTo>
                      <a:pt x="72" y="259"/>
                    </a:lnTo>
                    <a:lnTo>
                      <a:pt x="78" y="259"/>
                    </a:lnTo>
                    <a:lnTo>
                      <a:pt x="84" y="259"/>
                    </a:lnTo>
                    <a:lnTo>
                      <a:pt x="90" y="252"/>
                    </a:lnTo>
                    <a:lnTo>
                      <a:pt x="96" y="252"/>
                    </a:lnTo>
                    <a:lnTo>
                      <a:pt x="96" y="259"/>
                    </a:lnTo>
                    <a:lnTo>
                      <a:pt x="102" y="259"/>
                    </a:lnTo>
                    <a:lnTo>
                      <a:pt x="102" y="265"/>
                    </a:lnTo>
                    <a:lnTo>
                      <a:pt x="108" y="265"/>
                    </a:lnTo>
                    <a:lnTo>
                      <a:pt x="114" y="265"/>
                    </a:lnTo>
                    <a:lnTo>
                      <a:pt x="121" y="265"/>
                    </a:lnTo>
                    <a:lnTo>
                      <a:pt x="127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39" y="252"/>
                    </a:lnTo>
                    <a:lnTo>
                      <a:pt x="145" y="252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1" y="228"/>
                    </a:lnTo>
                    <a:lnTo>
                      <a:pt x="151" y="222"/>
                    </a:lnTo>
                    <a:lnTo>
                      <a:pt x="157" y="222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9" y="216"/>
                    </a:lnTo>
                    <a:lnTo>
                      <a:pt x="175" y="216"/>
                    </a:lnTo>
                    <a:lnTo>
                      <a:pt x="181" y="216"/>
                    </a:lnTo>
                    <a:lnTo>
                      <a:pt x="187" y="216"/>
                    </a:lnTo>
                    <a:lnTo>
                      <a:pt x="193" y="216"/>
                    </a:lnTo>
                    <a:lnTo>
                      <a:pt x="199" y="216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205" y="203"/>
                    </a:lnTo>
                    <a:lnTo>
                      <a:pt x="211" y="203"/>
                    </a:lnTo>
                    <a:lnTo>
                      <a:pt x="217" y="209"/>
                    </a:lnTo>
                    <a:lnTo>
                      <a:pt x="217" y="216"/>
                    </a:lnTo>
                    <a:lnTo>
                      <a:pt x="223" y="216"/>
                    </a:lnTo>
                    <a:lnTo>
                      <a:pt x="229" y="216"/>
                    </a:lnTo>
                    <a:lnTo>
                      <a:pt x="229" y="222"/>
                    </a:lnTo>
                    <a:lnTo>
                      <a:pt x="235" y="222"/>
                    </a:lnTo>
                    <a:lnTo>
                      <a:pt x="235" y="216"/>
                    </a:lnTo>
                    <a:lnTo>
                      <a:pt x="241" y="216"/>
                    </a:lnTo>
                    <a:lnTo>
                      <a:pt x="247" y="216"/>
                    </a:lnTo>
                    <a:lnTo>
                      <a:pt x="253" y="216"/>
                    </a:lnTo>
                    <a:lnTo>
                      <a:pt x="253" y="209"/>
                    </a:lnTo>
                    <a:lnTo>
                      <a:pt x="259" y="203"/>
                    </a:lnTo>
                    <a:lnTo>
                      <a:pt x="265" y="203"/>
                    </a:lnTo>
                    <a:lnTo>
                      <a:pt x="271" y="203"/>
                    </a:lnTo>
                    <a:lnTo>
                      <a:pt x="277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197"/>
                    </a:lnTo>
                    <a:lnTo>
                      <a:pt x="302" y="197"/>
                    </a:lnTo>
                    <a:lnTo>
                      <a:pt x="308" y="197"/>
                    </a:lnTo>
                    <a:lnTo>
                      <a:pt x="308" y="191"/>
                    </a:lnTo>
                    <a:lnTo>
                      <a:pt x="314" y="185"/>
                    </a:lnTo>
                    <a:lnTo>
                      <a:pt x="314" y="179"/>
                    </a:lnTo>
                    <a:lnTo>
                      <a:pt x="320" y="179"/>
                    </a:lnTo>
                    <a:lnTo>
                      <a:pt x="326" y="179"/>
                    </a:lnTo>
                    <a:lnTo>
                      <a:pt x="326" y="172"/>
                    </a:lnTo>
                    <a:lnTo>
                      <a:pt x="320" y="172"/>
                    </a:lnTo>
                    <a:lnTo>
                      <a:pt x="320" y="166"/>
                    </a:lnTo>
                    <a:lnTo>
                      <a:pt x="326" y="166"/>
                    </a:lnTo>
                    <a:lnTo>
                      <a:pt x="332" y="166"/>
                    </a:lnTo>
                    <a:lnTo>
                      <a:pt x="338" y="166"/>
                    </a:lnTo>
                    <a:lnTo>
                      <a:pt x="344" y="166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50" y="160"/>
                    </a:lnTo>
                    <a:lnTo>
                      <a:pt x="350" y="154"/>
                    </a:lnTo>
                    <a:lnTo>
                      <a:pt x="356" y="154"/>
                    </a:lnTo>
                    <a:lnTo>
                      <a:pt x="362" y="154"/>
                    </a:lnTo>
                    <a:lnTo>
                      <a:pt x="368" y="154"/>
                    </a:lnTo>
                    <a:lnTo>
                      <a:pt x="374" y="148"/>
                    </a:lnTo>
                    <a:lnTo>
                      <a:pt x="368" y="148"/>
                    </a:lnTo>
                    <a:lnTo>
                      <a:pt x="368" y="142"/>
                    </a:lnTo>
                    <a:lnTo>
                      <a:pt x="368" y="136"/>
                    </a:lnTo>
                    <a:lnTo>
                      <a:pt x="368" y="129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74" y="117"/>
                    </a:lnTo>
                    <a:lnTo>
                      <a:pt x="380" y="117"/>
                    </a:lnTo>
                    <a:lnTo>
                      <a:pt x="380" y="111"/>
                    </a:lnTo>
                    <a:lnTo>
                      <a:pt x="380" y="117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11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8" y="111"/>
                    </a:lnTo>
                    <a:lnTo>
                      <a:pt x="404" y="111"/>
                    </a:lnTo>
                    <a:lnTo>
                      <a:pt x="404" y="105"/>
                    </a:lnTo>
                    <a:lnTo>
                      <a:pt x="410" y="105"/>
                    </a:lnTo>
                    <a:lnTo>
                      <a:pt x="410" y="99"/>
                    </a:lnTo>
                    <a:lnTo>
                      <a:pt x="416" y="99"/>
                    </a:lnTo>
                    <a:lnTo>
                      <a:pt x="416" y="93"/>
                    </a:lnTo>
                    <a:lnTo>
                      <a:pt x="422" y="93"/>
                    </a:lnTo>
                    <a:lnTo>
                      <a:pt x="416" y="93"/>
                    </a:lnTo>
                    <a:lnTo>
                      <a:pt x="416" y="86"/>
                    </a:lnTo>
                    <a:lnTo>
                      <a:pt x="410" y="80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68"/>
                    </a:lnTo>
                    <a:lnTo>
                      <a:pt x="422" y="68"/>
                    </a:lnTo>
                    <a:lnTo>
                      <a:pt x="422" y="74"/>
                    </a:lnTo>
                    <a:lnTo>
                      <a:pt x="428" y="74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34" y="62"/>
                    </a:lnTo>
                    <a:lnTo>
                      <a:pt x="434" y="56"/>
                    </a:lnTo>
                    <a:lnTo>
                      <a:pt x="428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0" y="62"/>
                    </a:lnTo>
                    <a:lnTo>
                      <a:pt x="440" y="56"/>
                    </a:lnTo>
                    <a:lnTo>
                      <a:pt x="447" y="56"/>
                    </a:lnTo>
                    <a:lnTo>
                      <a:pt x="447" y="62"/>
                    </a:lnTo>
                    <a:lnTo>
                      <a:pt x="447" y="56"/>
                    </a:lnTo>
                    <a:lnTo>
                      <a:pt x="453" y="56"/>
                    </a:lnTo>
                    <a:lnTo>
                      <a:pt x="453" y="49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3"/>
                    </a:lnTo>
                    <a:lnTo>
                      <a:pt x="465" y="49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3" y="37"/>
                    </a:lnTo>
                    <a:lnTo>
                      <a:pt x="483" y="31"/>
                    </a:lnTo>
                    <a:lnTo>
                      <a:pt x="483" y="25"/>
                    </a:lnTo>
                    <a:lnTo>
                      <a:pt x="489" y="25"/>
                    </a:lnTo>
                    <a:lnTo>
                      <a:pt x="489" y="19"/>
                    </a:lnTo>
                    <a:lnTo>
                      <a:pt x="489" y="13"/>
                    </a:lnTo>
                    <a:lnTo>
                      <a:pt x="489" y="6"/>
                    </a:lnTo>
                    <a:lnTo>
                      <a:pt x="495" y="6"/>
                    </a:lnTo>
                    <a:lnTo>
                      <a:pt x="501" y="6"/>
                    </a:lnTo>
                    <a:lnTo>
                      <a:pt x="507" y="6"/>
                    </a:lnTo>
                    <a:lnTo>
                      <a:pt x="513" y="6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25" y="13"/>
                    </a:lnTo>
                    <a:lnTo>
                      <a:pt x="531" y="13"/>
                    </a:lnTo>
                    <a:lnTo>
                      <a:pt x="531" y="19"/>
                    </a:lnTo>
                    <a:lnTo>
                      <a:pt x="525" y="19"/>
                    </a:lnTo>
                    <a:lnTo>
                      <a:pt x="525" y="13"/>
                    </a:lnTo>
                    <a:lnTo>
                      <a:pt x="525" y="19"/>
                    </a:lnTo>
                    <a:lnTo>
                      <a:pt x="519" y="19"/>
                    </a:lnTo>
                    <a:lnTo>
                      <a:pt x="519" y="25"/>
                    </a:lnTo>
                    <a:lnTo>
                      <a:pt x="519" y="19"/>
                    </a:lnTo>
                    <a:lnTo>
                      <a:pt x="525" y="19"/>
                    </a:lnTo>
                    <a:lnTo>
                      <a:pt x="525" y="25"/>
                    </a:lnTo>
                    <a:lnTo>
                      <a:pt x="519" y="25"/>
                    </a:lnTo>
                    <a:lnTo>
                      <a:pt x="513" y="25"/>
                    </a:lnTo>
                    <a:lnTo>
                      <a:pt x="513" y="31"/>
                    </a:lnTo>
                    <a:lnTo>
                      <a:pt x="519" y="31"/>
                    </a:lnTo>
                    <a:lnTo>
                      <a:pt x="513" y="31"/>
                    </a:lnTo>
                    <a:lnTo>
                      <a:pt x="507" y="31"/>
                    </a:lnTo>
                    <a:lnTo>
                      <a:pt x="507" y="37"/>
                    </a:lnTo>
                    <a:lnTo>
                      <a:pt x="513" y="37"/>
                    </a:lnTo>
                    <a:lnTo>
                      <a:pt x="507" y="37"/>
                    </a:lnTo>
                    <a:lnTo>
                      <a:pt x="501" y="37"/>
                    </a:lnTo>
                    <a:lnTo>
                      <a:pt x="507" y="37"/>
                    </a:lnTo>
                    <a:lnTo>
                      <a:pt x="507" y="43"/>
                    </a:lnTo>
                    <a:lnTo>
                      <a:pt x="507" y="49"/>
                    </a:lnTo>
                    <a:lnTo>
                      <a:pt x="501" y="49"/>
                    </a:lnTo>
                    <a:lnTo>
                      <a:pt x="501" y="56"/>
                    </a:lnTo>
                    <a:lnTo>
                      <a:pt x="495" y="56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83" y="74"/>
                    </a:lnTo>
                    <a:lnTo>
                      <a:pt x="483" y="80"/>
                    </a:lnTo>
                    <a:lnTo>
                      <a:pt x="477" y="80"/>
                    </a:lnTo>
                    <a:lnTo>
                      <a:pt x="471" y="80"/>
                    </a:lnTo>
                    <a:lnTo>
                      <a:pt x="471" y="86"/>
                    </a:lnTo>
                    <a:lnTo>
                      <a:pt x="471" y="93"/>
                    </a:lnTo>
                    <a:lnTo>
                      <a:pt x="471" y="99"/>
                    </a:lnTo>
                    <a:lnTo>
                      <a:pt x="465" y="99"/>
                    </a:lnTo>
                    <a:lnTo>
                      <a:pt x="465" y="105"/>
                    </a:lnTo>
                    <a:lnTo>
                      <a:pt x="459" y="105"/>
                    </a:lnTo>
                    <a:lnTo>
                      <a:pt x="459" y="99"/>
                    </a:lnTo>
                    <a:lnTo>
                      <a:pt x="453" y="99"/>
                    </a:lnTo>
                    <a:lnTo>
                      <a:pt x="447" y="99"/>
                    </a:lnTo>
                    <a:lnTo>
                      <a:pt x="447" y="93"/>
                    </a:lnTo>
                    <a:lnTo>
                      <a:pt x="440" y="93"/>
                    </a:lnTo>
                    <a:lnTo>
                      <a:pt x="434" y="93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22" y="99"/>
                    </a:lnTo>
                    <a:lnTo>
                      <a:pt x="416" y="99"/>
                    </a:lnTo>
                    <a:lnTo>
                      <a:pt x="416" y="105"/>
                    </a:lnTo>
                    <a:lnTo>
                      <a:pt x="416" y="111"/>
                    </a:lnTo>
                    <a:lnTo>
                      <a:pt x="416" y="117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04" y="111"/>
                    </a:lnTo>
                    <a:lnTo>
                      <a:pt x="404" y="117"/>
                    </a:lnTo>
                    <a:lnTo>
                      <a:pt x="398" y="117"/>
                    </a:lnTo>
                    <a:lnTo>
                      <a:pt x="392" y="117"/>
                    </a:lnTo>
                    <a:lnTo>
                      <a:pt x="386" y="117"/>
                    </a:lnTo>
                    <a:lnTo>
                      <a:pt x="380" y="117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74" y="136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80" y="148"/>
                    </a:lnTo>
                    <a:lnTo>
                      <a:pt x="380" y="154"/>
                    </a:lnTo>
                    <a:lnTo>
                      <a:pt x="386" y="154"/>
                    </a:lnTo>
                    <a:lnTo>
                      <a:pt x="386" y="160"/>
                    </a:lnTo>
                    <a:lnTo>
                      <a:pt x="386" y="166"/>
                    </a:lnTo>
                    <a:lnTo>
                      <a:pt x="386" y="172"/>
                    </a:lnTo>
                    <a:lnTo>
                      <a:pt x="380" y="172"/>
                    </a:lnTo>
                    <a:lnTo>
                      <a:pt x="374" y="172"/>
                    </a:lnTo>
                    <a:lnTo>
                      <a:pt x="368" y="172"/>
                    </a:lnTo>
                    <a:lnTo>
                      <a:pt x="368" y="179"/>
                    </a:lnTo>
                    <a:lnTo>
                      <a:pt x="368" y="185"/>
                    </a:lnTo>
                    <a:lnTo>
                      <a:pt x="368" y="191"/>
                    </a:lnTo>
                    <a:lnTo>
                      <a:pt x="368" y="197"/>
                    </a:lnTo>
                    <a:lnTo>
                      <a:pt x="368" y="203"/>
                    </a:lnTo>
                    <a:lnTo>
                      <a:pt x="368" y="209"/>
                    </a:lnTo>
                    <a:lnTo>
                      <a:pt x="374" y="209"/>
                    </a:lnTo>
                    <a:lnTo>
                      <a:pt x="380" y="209"/>
                    </a:lnTo>
                    <a:lnTo>
                      <a:pt x="380" y="216"/>
                    </a:lnTo>
                    <a:lnTo>
                      <a:pt x="380" y="222"/>
                    </a:lnTo>
                    <a:lnTo>
                      <a:pt x="386" y="228"/>
                    </a:lnTo>
                    <a:lnTo>
                      <a:pt x="386" y="234"/>
                    </a:lnTo>
                    <a:lnTo>
                      <a:pt x="386" y="240"/>
                    </a:lnTo>
                    <a:lnTo>
                      <a:pt x="386" y="246"/>
                    </a:lnTo>
                    <a:lnTo>
                      <a:pt x="386" y="252"/>
                    </a:lnTo>
                    <a:lnTo>
                      <a:pt x="386" y="259"/>
                    </a:lnTo>
                    <a:lnTo>
                      <a:pt x="386" y="265"/>
                    </a:lnTo>
                    <a:lnTo>
                      <a:pt x="386" y="271"/>
                    </a:lnTo>
                    <a:lnTo>
                      <a:pt x="380" y="271"/>
                    </a:lnTo>
                    <a:lnTo>
                      <a:pt x="374" y="271"/>
                    </a:lnTo>
                    <a:lnTo>
                      <a:pt x="374" y="277"/>
                    </a:lnTo>
                    <a:lnTo>
                      <a:pt x="368" y="277"/>
                    </a:lnTo>
                    <a:lnTo>
                      <a:pt x="368" y="283"/>
                    </a:lnTo>
                    <a:lnTo>
                      <a:pt x="362" y="283"/>
                    </a:lnTo>
                    <a:lnTo>
                      <a:pt x="362" y="289"/>
                    </a:lnTo>
                    <a:lnTo>
                      <a:pt x="356" y="289"/>
                    </a:lnTo>
                    <a:lnTo>
                      <a:pt x="350" y="289"/>
                    </a:lnTo>
                    <a:lnTo>
                      <a:pt x="350" y="296"/>
                    </a:lnTo>
                    <a:lnTo>
                      <a:pt x="356" y="296"/>
                    </a:lnTo>
                    <a:lnTo>
                      <a:pt x="350" y="296"/>
                    </a:lnTo>
                    <a:lnTo>
                      <a:pt x="350" y="302"/>
                    </a:lnTo>
                    <a:lnTo>
                      <a:pt x="344" y="302"/>
                    </a:lnTo>
                    <a:lnTo>
                      <a:pt x="344" y="308"/>
                    </a:lnTo>
                    <a:lnTo>
                      <a:pt x="344" y="314"/>
                    </a:lnTo>
                    <a:lnTo>
                      <a:pt x="338" y="314"/>
                    </a:lnTo>
                    <a:lnTo>
                      <a:pt x="332" y="314"/>
                    </a:lnTo>
                    <a:lnTo>
                      <a:pt x="332" y="320"/>
                    </a:lnTo>
                    <a:lnTo>
                      <a:pt x="326" y="320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20" y="332"/>
                    </a:lnTo>
                    <a:lnTo>
                      <a:pt x="314" y="332"/>
                    </a:lnTo>
                    <a:lnTo>
                      <a:pt x="308" y="332"/>
                    </a:lnTo>
                    <a:lnTo>
                      <a:pt x="308" y="339"/>
                    </a:lnTo>
                    <a:lnTo>
                      <a:pt x="302" y="339"/>
                    </a:lnTo>
                    <a:lnTo>
                      <a:pt x="302" y="345"/>
                    </a:lnTo>
                    <a:lnTo>
                      <a:pt x="302" y="351"/>
                    </a:lnTo>
                    <a:lnTo>
                      <a:pt x="296" y="351"/>
                    </a:lnTo>
                    <a:lnTo>
                      <a:pt x="290" y="357"/>
                    </a:lnTo>
                    <a:lnTo>
                      <a:pt x="284" y="357"/>
                    </a:lnTo>
                    <a:lnTo>
                      <a:pt x="277" y="357"/>
                    </a:lnTo>
                    <a:lnTo>
                      <a:pt x="271" y="357"/>
                    </a:lnTo>
                    <a:lnTo>
                      <a:pt x="265" y="357"/>
                    </a:lnTo>
                    <a:lnTo>
                      <a:pt x="265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3" y="369"/>
                    </a:lnTo>
                    <a:lnTo>
                      <a:pt x="247" y="369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29" y="369"/>
                    </a:lnTo>
                    <a:lnTo>
                      <a:pt x="223" y="369"/>
                    </a:lnTo>
                    <a:lnTo>
                      <a:pt x="217" y="369"/>
                    </a:lnTo>
                    <a:lnTo>
                      <a:pt x="211" y="369"/>
                    </a:lnTo>
                    <a:lnTo>
                      <a:pt x="211" y="363"/>
                    </a:lnTo>
                    <a:lnTo>
                      <a:pt x="205" y="363"/>
                    </a:lnTo>
                    <a:lnTo>
                      <a:pt x="205" y="369"/>
                    </a:lnTo>
                    <a:lnTo>
                      <a:pt x="205" y="363"/>
                    </a:lnTo>
                    <a:lnTo>
                      <a:pt x="199" y="363"/>
                    </a:lnTo>
                    <a:lnTo>
                      <a:pt x="199" y="369"/>
                    </a:lnTo>
                    <a:lnTo>
                      <a:pt x="193" y="369"/>
                    </a:lnTo>
                    <a:lnTo>
                      <a:pt x="193" y="363"/>
                    </a:lnTo>
                    <a:lnTo>
                      <a:pt x="187" y="363"/>
                    </a:lnTo>
                    <a:lnTo>
                      <a:pt x="181" y="36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4" name="Rectangle 382"/>
              <p:cNvSpPr>
                <a:spLocks noChangeArrowheads="1"/>
              </p:cNvSpPr>
              <p:nvPr/>
            </p:nvSpPr>
            <p:spPr bwMode="auto">
              <a:xfrm>
                <a:off x="2424" y="1380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383"/>
              <p:cNvSpPr>
                <a:spLocks/>
              </p:cNvSpPr>
              <p:nvPr/>
            </p:nvSpPr>
            <p:spPr bwMode="auto">
              <a:xfrm>
                <a:off x="2491" y="1393"/>
                <a:ext cx="36" cy="24"/>
              </a:xfrm>
              <a:custGeom>
                <a:avLst/>
                <a:gdLst>
                  <a:gd name="T0" fmla="*/ 30 w 36"/>
                  <a:gd name="T1" fmla="*/ 0 h 24"/>
                  <a:gd name="T2" fmla="*/ 30 w 36"/>
                  <a:gd name="T3" fmla="*/ 6 h 24"/>
                  <a:gd name="T4" fmla="*/ 36 w 36"/>
                  <a:gd name="T5" fmla="*/ 6 h 24"/>
                  <a:gd name="T6" fmla="*/ 30 w 36"/>
                  <a:gd name="T7" fmla="*/ 12 h 24"/>
                  <a:gd name="T8" fmla="*/ 30 w 36"/>
                  <a:gd name="T9" fmla="*/ 18 h 24"/>
                  <a:gd name="T10" fmla="*/ 24 w 36"/>
                  <a:gd name="T11" fmla="*/ 18 h 24"/>
                  <a:gd name="T12" fmla="*/ 18 w 36"/>
                  <a:gd name="T13" fmla="*/ 18 h 24"/>
                  <a:gd name="T14" fmla="*/ 12 w 36"/>
                  <a:gd name="T15" fmla="*/ 18 h 24"/>
                  <a:gd name="T16" fmla="*/ 12 w 36"/>
                  <a:gd name="T17" fmla="*/ 24 h 24"/>
                  <a:gd name="T18" fmla="*/ 12 w 36"/>
                  <a:gd name="T19" fmla="*/ 18 h 24"/>
                  <a:gd name="T20" fmla="*/ 6 w 36"/>
                  <a:gd name="T21" fmla="*/ 24 h 24"/>
                  <a:gd name="T22" fmla="*/ 0 w 36"/>
                  <a:gd name="T23" fmla="*/ 24 h 24"/>
                  <a:gd name="T24" fmla="*/ 0 w 36"/>
                  <a:gd name="T25" fmla="*/ 18 h 24"/>
                  <a:gd name="T26" fmla="*/ 0 w 36"/>
                  <a:gd name="T27" fmla="*/ 12 h 24"/>
                  <a:gd name="T28" fmla="*/ 6 w 36"/>
                  <a:gd name="T29" fmla="*/ 12 h 24"/>
                  <a:gd name="T30" fmla="*/ 12 w 36"/>
                  <a:gd name="T31" fmla="*/ 12 h 24"/>
                  <a:gd name="T32" fmla="*/ 12 w 36"/>
                  <a:gd name="T33" fmla="*/ 6 h 24"/>
                  <a:gd name="T34" fmla="*/ 18 w 36"/>
                  <a:gd name="T35" fmla="*/ 6 h 24"/>
                  <a:gd name="T36" fmla="*/ 24 w 36"/>
                  <a:gd name="T37" fmla="*/ 6 h 24"/>
                  <a:gd name="T38" fmla="*/ 30 w 36"/>
                  <a:gd name="T39" fmla="*/ 0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4"/>
                  <a:gd name="T62" fmla="*/ 36 w 36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4">
                    <a:moveTo>
                      <a:pt x="30" y="0"/>
                    </a:moveTo>
                    <a:lnTo>
                      <a:pt x="30" y="6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6" name="Freeform 384"/>
              <p:cNvSpPr>
                <a:spLocks noEditPoints="1"/>
              </p:cNvSpPr>
              <p:nvPr/>
            </p:nvSpPr>
            <p:spPr bwMode="auto">
              <a:xfrm>
                <a:off x="2436" y="1393"/>
                <a:ext cx="55" cy="24"/>
              </a:xfrm>
              <a:custGeom>
                <a:avLst/>
                <a:gdLst>
                  <a:gd name="T0" fmla="*/ 19 w 55"/>
                  <a:gd name="T1" fmla="*/ 24 h 24"/>
                  <a:gd name="T2" fmla="*/ 19 w 55"/>
                  <a:gd name="T3" fmla="*/ 18 h 24"/>
                  <a:gd name="T4" fmla="*/ 13 w 55"/>
                  <a:gd name="T5" fmla="*/ 18 h 24"/>
                  <a:gd name="T6" fmla="*/ 19 w 55"/>
                  <a:gd name="T7" fmla="*/ 18 h 24"/>
                  <a:gd name="T8" fmla="*/ 19 w 55"/>
                  <a:gd name="T9" fmla="*/ 24 h 24"/>
                  <a:gd name="T10" fmla="*/ 13 w 55"/>
                  <a:gd name="T11" fmla="*/ 24 h 24"/>
                  <a:gd name="T12" fmla="*/ 7 w 55"/>
                  <a:gd name="T13" fmla="*/ 24 h 24"/>
                  <a:gd name="T14" fmla="*/ 7 w 55"/>
                  <a:gd name="T15" fmla="*/ 18 h 24"/>
                  <a:gd name="T16" fmla="*/ 13 w 55"/>
                  <a:gd name="T17" fmla="*/ 18 h 24"/>
                  <a:gd name="T18" fmla="*/ 7 w 55"/>
                  <a:gd name="T19" fmla="*/ 18 h 24"/>
                  <a:gd name="T20" fmla="*/ 7 w 55"/>
                  <a:gd name="T21" fmla="*/ 12 h 24"/>
                  <a:gd name="T22" fmla="*/ 0 w 55"/>
                  <a:gd name="T23" fmla="*/ 12 h 24"/>
                  <a:gd name="T24" fmla="*/ 0 w 55"/>
                  <a:gd name="T25" fmla="*/ 6 h 24"/>
                  <a:gd name="T26" fmla="*/ 7 w 55"/>
                  <a:gd name="T27" fmla="*/ 6 h 24"/>
                  <a:gd name="T28" fmla="*/ 13 w 55"/>
                  <a:gd name="T29" fmla="*/ 6 h 24"/>
                  <a:gd name="T30" fmla="*/ 19 w 55"/>
                  <a:gd name="T31" fmla="*/ 6 h 24"/>
                  <a:gd name="T32" fmla="*/ 25 w 55"/>
                  <a:gd name="T33" fmla="*/ 6 h 24"/>
                  <a:gd name="T34" fmla="*/ 25 w 55"/>
                  <a:gd name="T35" fmla="*/ 0 h 24"/>
                  <a:gd name="T36" fmla="*/ 31 w 55"/>
                  <a:gd name="T37" fmla="*/ 0 h 24"/>
                  <a:gd name="T38" fmla="*/ 31 w 55"/>
                  <a:gd name="T39" fmla="*/ 6 h 24"/>
                  <a:gd name="T40" fmla="*/ 37 w 55"/>
                  <a:gd name="T41" fmla="*/ 6 h 24"/>
                  <a:gd name="T42" fmla="*/ 43 w 55"/>
                  <a:gd name="T43" fmla="*/ 12 h 24"/>
                  <a:gd name="T44" fmla="*/ 49 w 55"/>
                  <a:gd name="T45" fmla="*/ 12 h 24"/>
                  <a:gd name="T46" fmla="*/ 55 w 55"/>
                  <a:gd name="T47" fmla="*/ 12 h 24"/>
                  <a:gd name="T48" fmla="*/ 55 w 55"/>
                  <a:gd name="T49" fmla="*/ 18 h 24"/>
                  <a:gd name="T50" fmla="*/ 49 w 55"/>
                  <a:gd name="T51" fmla="*/ 18 h 24"/>
                  <a:gd name="T52" fmla="*/ 49 w 55"/>
                  <a:gd name="T53" fmla="*/ 24 h 24"/>
                  <a:gd name="T54" fmla="*/ 43 w 55"/>
                  <a:gd name="T55" fmla="*/ 24 h 24"/>
                  <a:gd name="T56" fmla="*/ 37 w 55"/>
                  <a:gd name="T57" fmla="*/ 24 h 24"/>
                  <a:gd name="T58" fmla="*/ 31 w 55"/>
                  <a:gd name="T59" fmla="*/ 18 h 24"/>
                  <a:gd name="T60" fmla="*/ 25 w 55"/>
                  <a:gd name="T61" fmla="*/ 12 h 24"/>
                  <a:gd name="T62" fmla="*/ 25 w 55"/>
                  <a:gd name="T63" fmla="*/ 18 h 24"/>
                  <a:gd name="T64" fmla="*/ 19 w 55"/>
                  <a:gd name="T65" fmla="*/ 18 h 24"/>
                  <a:gd name="T66" fmla="*/ 19 w 55"/>
                  <a:gd name="T67" fmla="*/ 24 h 24"/>
                  <a:gd name="T68" fmla="*/ 13 w 55"/>
                  <a:gd name="T69" fmla="*/ 18 h 24"/>
                  <a:gd name="T70" fmla="*/ 13 w 55"/>
                  <a:gd name="T71" fmla="*/ 12 h 24"/>
                  <a:gd name="T72" fmla="*/ 19 w 55"/>
                  <a:gd name="T73" fmla="*/ 12 h 24"/>
                  <a:gd name="T74" fmla="*/ 13 w 55"/>
                  <a:gd name="T75" fmla="*/ 12 h 24"/>
                  <a:gd name="T76" fmla="*/ 13 w 55"/>
                  <a:gd name="T77" fmla="*/ 1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24"/>
                  <a:gd name="T119" fmla="*/ 55 w 55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24">
                    <a:moveTo>
                      <a:pt x="19" y="24"/>
                    </a:moveTo>
                    <a:lnTo>
                      <a:pt x="19" y="18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49" y="18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1" y="1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9" y="24"/>
                    </a:lnTo>
                    <a:close/>
                    <a:moveTo>
                      <a:pt x="13" y="18"/>
                    </a:moveTo>
                    <a:lnTo>
                      <a:pt x="13" y="12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7" name="Freeform 385"/>
              <p:cNvSpPr>
                <a:spLocks/>
              </p:cNvSpPr>
              <p:nvPr/>
            </p:nvSpPr>
            <p:spPr bwMode="auto">
              <a:xfrm>
                <a:off x="2418" y="1399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8" name="Freeform 386"/>
              <p:cNvSpPr>
                <a:spLocks/>
              </p:cNvSpPr>
              <p:nvPr/>
            </p:nvSpPr>
            <p:spPr bwMode="auto">
              <a:xfrm>
                <a:off x="2388" y="1405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6 w 24"/>
                  <a:gd name="T3" fmla="*/ 0 h 6"/>
                  <a:gd name="T4" fmla="*/ 12 w 24"/>
                  <a:gd name="T5" fmla="*/ 0 h 6"/>
                  <a:gd name="T6" fmla="*/ 18 w 24"/>
                  <a:gd name="T7" fmla="*/ 0 h 6"/>
                  <a:gd name="T8" fmla="*/ 24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18 w 24"/>
                  <a:gd name="T17" fmla="*/ 6 h 6"/>
                  <a:gd name="T18" fmla="*/ 12 w 24"/>
                  <a:gd name="T19" fmla="*/ 6 h 6"/>
                  <a:gd name="T20" fmla="*/ 6 w 24"/>
                  <a:gd name="T21" fmla="*/ 6 h 6"/>
                  <a:gd name="T22" fmla="*/ 0 w 2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"/>
                  <a:gd name="T38" fmla="*/ 24 w 2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09" name="Freeform 387"/>
              <p:cNvSpPr>
                <a:spLocks/>
              </p:cNvSpPr>
              <p:nvPr/>
            </p:nvSpPr>
            <p:spPr bwMode="auto">
              <a:xfrm>
                <a:off x="2449" y="140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0" name="Freeform 388"/>
              <p:cNvSpPr>
                <a:spLocks/>
              </p:cNvSpPr>
              <p:nvPr/>
            </p:nvSpPr>
            <p:spPr bwMode="auto">
              <a:xfrm>
                <a:off x="2280" y="147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1" name="Freeform 389"/>
              <p:cNvSpPr>
                <a:spLocks/>
              </p:cNvSpPr>
              <p:nvPr/>
            </p:nvSpPr>
            <p:spPr bwMode="auto">
              <a:xfrm>
                <a:off x="2104" y="1534"/>
                <a:ext cx="25" cy="12"/>
              </a:xfrm>
              <a:custGeom>
                <a:avLst/>
                <a:gdLst>
                  <a:gd name="T0" fmla="*/ 7 w 25"/>
                  <a:gd name="T1" fmla="*/ 12 h 12"/>
                  <a:gd name="T2" fmla="*/ 0 w 25"/>
                  <a:gd name="T3" fmla="*/ 12 h 12"/>
                  <a:gd name="T4" fmla="*/ 0 w 25"/>
                  <a:gd name="T5" fmla="*/ 6 h 12"/>
                  <a:gd name="T6" fmla="*/ 7 w 25"/>
                  <a:gd name="T7" fmla="*/ 6 h 12"/>
                  <a:gd name="T8" fmla="*/ 7 w 25"/>
                  <a:gd name="T9" fmla="*/ 0 h 12"/>
                  <a:gd name="T10" fmla="*/ 7 w 25"/>
                  <a:gd name="T11" fmla="*/ 6 h 12"/>
                  <a:gd name="T12" fmla="*/ 13 w 25"/>
                  <a:gd name="T13" fmla="*/ 6 h 12"/>
                  <a:gd name="T14" fmla="*/ 19 w 25"/>
                  <a:gd name="T15" fmla="*/ 6 h 12"/>
                  <a:gd name="T16" fmla="*/ 19 w 25"/>
                  <a:gd name="T17" fmla="*/ 0 h 12"/>
                  <a:gd name="T18" fmla="*/ 25 w 25"/>
                  <a:gd name="T19" fmla="*/ 6 h 12"/>
                  <a:gd name="T20" fmla="*/ 19 w 25"/>
                  <a:gd name="T21" fmla="*/ 12 h 12"/>
                  <a:gd name="T22" fmla="*/ 13 w 25"/>
                  <a:gd name="T23" fmla="*/ 12 h 12"/>
                  <a:gd name="T24" fmla="*/ 7 w 25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2"/>
                  <a:gd name="T41" fmla="*/ 25 w 2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2">
                    <a:moveTo>
                      <a:pt x="7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2" name="Rectangle 390"/>
              <p:cNvSpPr>
                <a:spLocks noChangeArrowheads="1"/>
              </p:cNvSpPr>
              <p:nvPr/>
            </p:nvSpPr>
            <p:spPr bwMode="auto">
              <a:xfrm>
                <a:off x="1948" y="1491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91"/>
              <p:cNvSpPr>
                <a:spLocks/>
              </p:cNvSpPr>
              <p:nvPr/>
            </p:nvSpPr>
            <p:spPr bwMode="auto">
              <a:xfrm>
                <a:off x="1700" y="1436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6 h 6"/>
                  <a:gd name="T6" fmla="*/ 0 w 12"/>
                  <a:gd name="T7" fmla="*/ 0 h 6"/>
                  <a:gd name="T8" fmla="*/ 6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4" name="Rectangle 392"/>
              <p:cNvSpPr>
                <a:spLocks noChangeArrowheads="1"/>
              </p:cNvSpPr>
              <p:nvPr/>
            </p:nvSpPr>
            <p:spPr bwMode="auto">
              <a:xfrm>
                <a:off x="1972" y="1522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Rectangle 393"/>
              <p:cNvSpPr>
                <a:spLocks noChangeArrowheads="1"/>
              </p:cNvSpPr>
              <p:nvPr/>
            </p:nvSpPr>
            <p:spPr bwMode="auto">
              <a:xfrm>
                <a:off x="2455" y="1528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94"/>
              <p:cNvSpPr>
                <a:spLocks/>
              </p:cNvSpPr>
              <p:nvPr/>
            </p:nvSpPr>
            <p:spPr bwMode="auto">
              <a:xfrm>
                <a:off x="2430" y="15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7" name="Freeform 395"/>
              <p:cNvSpPr>
                <a:spLocks/>
              </p:cNvSpPr>
              <p:nvPr/>
            </p:nvSpPr>
            <p:spPr bwMode="auto">
              <a:xfrm>
                <a:off x="553" y="2359"/>
                <a:ext cx="24" cy="43"/>
              </a:xfrm>
              <a:custGeom>
                <a:avLst/>
                <a:gdLst>
                  <a:gd name="T0" fmla="*/ 18 w 24"/>
                  <a:gd name="T1" fmla="*/ 24 h 43"/>
                  <a:gd name="T2" fmla="*/ 18 w 24"/>
                  <a:gd name="T3" fmla="*/ 18 h 43"/>
                  <a:gd name="T4" fmla="*/ 18 w 24"/>
                  <a:gd name="T5" fmla="*/ 12 h 43"/>
                  <a:gd name="T6" fmla="*/ 12 w 24"/>
                  <a:gd name="T7" fmla="*/ 12 h 43"/>
                  <a:gd name="T8" fmla="*/ 12 w 24"/>
                  <a:gd name="T9" fmla="*/ 18 h 43"/>
                  <a:gd name="T10" fmla="*/ 6 w 24"/>
                  <a:gd name="T11" fmla="*/ 18 h 43"/>
                  <a:gd name="T12" fmla="*/ 6 w 24"/>
                  <a:gd name="T13" fmla="*/ 24 h 43"/>
                  <a:gd name="T14" fmla="*/ 6 w 24"/>
                  <a:gd name="T15" fmla="*/ 30 h 43"/>
                  <a:gd name="T16" fmla="*/ 6 w 24"/>
                  <a:gd name="T17" fmla="*/ 36 h 43"/>
                  <a:gd name="T18" fmla="*/ 12 w 24"/>
                  <a:gd name="T19" fmla="*/ 43 h 43"/>
                  <a:gd name="T20" fmla="*/ 6 w 24"/>
                  <a:gd name="T21" fmla="*/ 43 h 43"/>
                  <a:gd name="T22" fmla="*/ 6 w 24"/>
                  <a:gd name="T23" fmla="*/ 36 h 43"/>
                  <a:gd name="T24" fmla="*/ 0 w 24"/>
                  <a:gd name="T25" fmla="*/ 36 h 43"/>
                  <a:gd name="T26" fmla="*/ 0 w 24"/>
                  <a:gd name="T27" fmla="*/ 30 h 43"/>
                  <a:gd name="T28" fmla="*/ 0 w 24"/>
                  <a:gd name="T29" fmla="*/ 24 h 43"/>
                  <a:gd name="T30" fmla="*/ 6 w 24"/>
                  <a:gd name="T31" fmla="*/ 24 h 43"/>
                  <a:gd name="T32" fmla="*/ 6 w 24"/>
                  <a:gd name="T33" fmla="*/ 18 h 43"/>
                  <a:gd name="T34" fmla="*/ 6 w 24"/>
                  <a:gd name="T35" fmla="*/ 12 h 43"/>
                  <a:gd name="T36" fmla="*/ 12 w 24"/>
                  <a:gd name="T37" fmla="*/ 12 h 43"/>
                  <a:gd name="T38" fmla="*/ 12 w 24"/>
                  <a:gd name="T39" fmla="*/ 6 h 43"/>
                  <a:gd name="T40" fmla="*/ 18 w 24"/>
                  <a:gd name="T41" fmla="*/ 6 h 43"/>
                  <a:gd name="T42" fmla="*/ 18 w 24"/>
                  <a:gd name="T43" fmla="*/ 0 h 43"/>
                  <a:gd name="T44" fmla="*/ 24 w 24"/>
                  <a:gd name="T45" fmla="*/ 0 h 43"/>
                  <a:gd name="T46" fmla="*/ 24 w 24"/>
                  <a:gd name="T47" fmla="*/ 6 h 43"/>
                  <a:gd name="T48" fmla="*/ 24 w 24"/>
                  <a:gd name="T49" fmla="*/ 12 h 43"/>
                  <a:gd name="T50" fmla="*/ 18 w 24"/>
                  <a:gd name="T51" fmla="*/ 12 h 43"/>
                  <a:gd name="T52" fmla="*/ 24 w 24"/>
                  <a:gd name="T53" fmla="*/ 12 h 43"/>
                  <a:gd name="T54" fmla="*/ 24 w 24"/>
                  <a:gd name="T55" fmla="*/ 18 h 43"/>
                  <a:gd name="T56" fmla="*/ 24 w 24"/>
                  <a:gd name="T57" fmla="*/ 24 h 43"/>
                  <a:gd name="T58" fmla="*/ 18 w 24"/>
                  <a:gd name="T59" fmla="*/ 24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43"/>
                  <a:gd name="T92" fmla="*/ 24 w 24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43">
                    <a:moveTo>
                      <a:pt x="18" y="24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8" name="Freeform 396"/>
              <p:cNvSpPr>
                <a:spLocks/>
              </p:cNvSpPr>
              <p:nvPr/>
            </p:nvSpPr>
            <p:spPr bwMode="auto">
              <a:xfrm>
                <a:off x="1356" y="2482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6 w 18"/>
                  <a:gd name="T3" fmla="*/ 18 h 24"/>
                  <a:gd name="T4" fmla="*/ 0 w 18"/>
                  <a:gd name="T5" fmla="*/ 18 h 24"/>
                  <a:gd name="T6" fmla="*/ 0 w 18"/>
                  <a:gd name="T7" fmla="*/ 12 h 24"/>
                  <a:gd name="T8" fmla="*/ 0 w 18"/>
                  <a:gd name="T9" fmla="*/ 6 h 24"/>
                  <a:gd name="T10" fmla="*/ 0 w 18"/>
                  <a:gd name="T11" fmla="*/ 0 h 24"/>
                  <a:gd name="T12" fmla="*/ 6 w 18"/>
                  <a:gd name="T13" fmla="*/ 0 h 24"/>
                  <a:gd name="T14" fmla="*/ 12 w 18"/>
                  <a:gd name="T15" fmla="*/ 6 h 24"/>
                  <a:gd name="T16" fmla="*/ 18 w 18"/>
                  <a:gd name="T17" fmla="*/ 6 h 24"/>
                  <a:gd name="T18" fmla="*/ 18 w 18"/>
                  <a:gd name="T19" fmla="*/ 12 h 24"/>
                  <a:gd name="T20" fmla="*/ 12 w 18"/>
                  <a:gd name="T21" fmla="*/ 12 h 24"/>
                  <a:gd name="T22" fmla="*/ 12 w 18"/>
                  <a:gd name="T23" fmla="*/ 18 h 24"/>
                  <a:gd name="T24" fmla="*/ 12 w 18"/>
                  <a:gd name="T25" fmla="*/ 24 h 24"/>
                  <a:gd name="T26" fmla="*/ 6 w 18"/>
                  <a:gd name="T27" fmla="*/ 2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4"/>
                  <a:gd name="T44" fmla="*/ 18 w 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4">
                    <a:moveTo>
                      <a:pt x="6" y="24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19" name="Freeform 397"/>
              <p:cNvSpPr>
                <a:spLocks/>
              </p:cNvSpPr>
              <p:nvPr/>
            </p:nvSpPr>
            <p:spPr bwMode="auto">
              <a:xfrm>
                <a:off x="3239" y="254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12 h 19"/>
                  <a:gd name="T4" fmla="*/ 6 w 6"/>
                  <a:gd name="T5" fmla="*/ 6 h 19"/>
                  <a:gd name="T6" fmla="*/ 0 w 6"/>
                  <a:gd name="T7" fmla="*/ 6 h 19"/>
                  <a:gd name="T8" fmla="*/ 0 w 6"/>
                  <a:gd name="T9" fmla="*/ 0 h 19"/>
                  <a:gd name="T10" fmla="*/ 6 w 6"/>
                  <a:gd name="T11" fmla="*/ 0 h 19"/>
                  <a:gd name="T12" fmla="*/ 6 w 6"/>
                  <a:gd name="T13" fmla="*/ 6 h 19"/>
                  <a:gd name="T14" fmla="*/ 6 w 6"/>
                  <a:gd name="T15" fmla="*/ 12 h 19"/>
                  <a:gd name="T16" fmla="*/ 6 w 6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9"/>
                  <a:gd name="T29" fmla="*/ 6 w 6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9">
                    <a:moveTo>
                      <a:pt x="6" y="19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0" name="Freeform 398"/>
              <p:cNvSpPr>
                <a:spLocks/>
              </p:cNvSpPr>
              <p:nvPr/>
            </p:nvSpPr>
            <p:spPr bwMode="auto">
              <a:xfrm>
                <a:off x="1537" y="3011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12 w 12"/>
                  <a:gd name="T9" fmla="*/ 0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1" name="Freeform 399"/>
              <p:cNvSpPr>
                <a:spLocks/>
              </p:cNvSpPr>
              <p:nvPr/>
            </p:nvSpPr>
            <p:spPr bwMode="auto">
              <a:xfrm>
                <a:off x="825" y="3595"/>
                <a:ext cx="151" cy="129"/>
              </a:xfrm>
              <a:custGeom>
                <a:avLst/>
                <a:gdLst>
                  <a:gd name="T0" fmla="*/ 84 w 151"/>
                  <a:gd name="T1" fmla="*/ 6 h 129"/>
                  <a:gd name="T2" fmla="*/ 96 w 151"/>
                  <a:gd name="T3" fmla="*/ 6 h 129"/>
                  <a:gd name="T4" fmla="*/ 102 w 151"/>
                  <a:gd name="T5" fmla="*/ 0 h 129"/>
                  <a:gd name="T6" fmla="*/ 108 w 151"/>
                  <a:gd name="T7" fmla="*/ 6 h 129"/>
                  <a:gd name="T8" fmla="*/ 114 w 151"/>
                  <a:gd name="T9" fmla="*/ 13 h 129"/>
                  <a:gd name="T10" fmla="*/ 126 w 151"/>
                  <a:gd name="T11" fmla="*/ 13 h 129"/>
                  <a:gd name="T12" fmla="*/ 132 w 151"/>
                  <a:gd name="T13" fmla="*/ 19 h 129"/>
                  <a:gd name="T14" fmla="*/ 139 w 151"/>
                  <a:gd name="T15" fmla="*/ 25 h 129"/>
                  <a:gd name="T16" fmla="*/ 139 w 151"/>
                  <a:gd name="T17" fmla="*/ 37 h 129"/>
                  <a:gd name="T18" fmla="*/ 145 w 151"/>
                  <a:gd name="T19" fmla="*/ 43 h 129"/>
                  <a:gd name="T20" fmla="*/ 151 w 151"/>
                  <a:gd name="T21" fmla="*/ 49 h 129"/>
                  <a:gd name="T22" fmla="*/ 151 w 151"/>
                  <a:gd name="T23" fmla="*/ 62 h 129"/>
                  <a:gd name="T24" fmla="*/ 151 w 151"/>
                  <a:gd name="T25" fmla="*/ 74 h 129"/>
                  <a:gd name="T26" fmla="*/ 145 w 151"/>
                  <a:gd name="T27" fmla="*/ 80 h 129"/>
                  <a:gd name="T28" fmla="*/ 139 w 151"/>
                  <a:gd name="T29" fmla="*/ 86 h 129"/>
                  <a:gd name="T30" fmla="*/ 139 w 151"/>
                  <a:gd name="T31" fmla="*/ 99 h 129"/>
                  <a:gd name="T32" fmla="*/ 132 w 151"/>
                  <a:gd name="T33" fmla="*/ 105 h 129"/>
                  <a:gd name="T34" fmla="*/ 126 w 151"/>
                  <a:gd name="T35" fmla="*/ 99 h 129"/>
                  <a:gd name="T36" fmla="*/ 132 w 151"/>
                  <a:gd name="T37" fmla="*/ 93 h 129"/>
                  <a:gd name="T38" fmla="*/ 126 w 151"/>
                  <a:gd name="T39" fmla="*/ 86 h 129"/>
                  <a:gd name="T40" fmla="*/ 120 w 151"/>
                  <a:gd name="T41" fmla="*/ 80 h 129"/>
                  <a:gd name="T42" fmla="*/ 120 w 151"/>
                  <a:gd name="T43" fmla="*/ 80 h 129"/>
                  <a:gd name="T44" fmla="*/ 114 w 151"/>
                  <a:gd name="T45" fmla="*/ 74 h 129"/>
                  <a:gd name="T46" fmla="*/ 108 w 151"/>
                  <a:gd name="T47" fmla="*/ 68 h 129"/>
                  <a:gd name="T48" fmla="*/ 96 w 151"/>
                  <a:gd name="T49" fmla="*/ 68 h 129"/>
                  <a:gd name="T50" fmla="*/ 84 w 151"/>
                  <a:gd name="T51" fmla="*/ 68 h 129"/>
                  <a:gd name="T52" fmla="*/ 78 w 151"/>
                  <a:gd name="T53" fmla="*/ 74 h 129"/>
                  <a:gd name="T54" fmla="*/ 78 w 151"/>
                  <a:gd name="T55" fmla="*/ 74 h 129"/>
                  <a:gd name="T56" fmla="*/ 72 w 151"/>
                  <a:gd name="T57" fmla="*/ 80 h 129"/>
                  <a:gd name="T58" fmla="*/ 60 w 151"/>
                  <a:gd name="T59" fmla="*/ 80 h 129"/>
                  <a:gd name="T60" fmla="*/ 60 w 151"/>
                  <a:gd name="T61" fmla="*/ 80 h 129"/>
                  <a:gd name="T62" fmla="*/ 54 w 151"/>
                  <a:gd name="T63" fmla="*/ 86 h 129"/>
                  <a:gd name="T64" fmla="*/ 48 w 151"/>
                  <a:gd name="T65" fmla="*/ 93 h 129"/>
                  <a:gd name="T66" fmla="*/ 54 w 151"/>
                  <a:gd name="T67" fmla="*/ 99 h 129"/>
                  <a:gd name="T68" fmla="*/ 48 w 151"/>
                  <a:gd name="T69" fmla="*/ 105 h 129"/>
                  <a:gd name="T70" fmla="*/ 42 w 151"/>
                  <a:gd name="T71" fmla="*/ 111 h 129"/>
                  <a:gd name="T72" fmla="*/ 42 w 151"/>
                  <a:gd name="T73" fmla="*/ 123 h 129"/>
                  <a:gd name="T74" fmla="*/ 36 w 151"/>
                  <a:gd name="T75" fmla="*/ 129 h 129"/>
                  <a:gd name="T76" fmla="*/ 30 w 151"/>
                  <a:gd name="T77" fmla="*/ 123 h 129"/>
                  <a:gd name="T78" fmla="*/ 30 w 151"/>
                  <a:gd name="T79" fmla="*/ 111 h 129"/>
                  <a:gd name="T80" fmla="*/ 36 w 151"/>
                  <a:gd name="T81" fmla="*/ 105 h 129"/>
                  <a:gd name="T82" fmla="*/ 42 w 151"/>
                  <a:gd name="T83" fmla="*/ 99 h 129"/>
                  <a:gd name="T84" fmla="*/ 48 w 151"/>
                  <a:gd name="T85" fmla="*/ 93 h 129"/>
                  <a:gd name="T86" fmla="*/ 42 w 151"/>
                  <a:gd name="T87" fmla="*/ 86 h 129"/>
                  <a:gd name="T88" fmla="*/ 48 w 151"/>
                  <a:gd name="T89" fmla="*/ 80 h 129"/>
                  <a:gd name="T90" fmla="*/ 42 w 151"/>
                  <a:gd name="T91" fmla="*/ 74 h 129"/>
                  <a:gd name="T92" fmla="*/ 36 w 151"/>
                  <a:gd name="T93" fmla="*/ 68 h 129"/>
                  <a:gd name="T94" fmla="*/ 30 w 151"/>
                  <a:gd name="T95" fmla="*/ 62 h 129"/>
                  <a:gd name="T96" fmla="*/ 24 w 151"/>
                  <a:gd name="T97" fmla="*/ 56 h 129"/>
                  <a:gd name="T98" fmla="*/ 18 w 151"/>
                  <a:gd name="T99" fmla="*/ 49 h 129"/>
                  <a:gd name="T100" fmla="*/ 6 w 151"/>
                  <a:gd name="T101" fmla="*/ 49 h 129"/>
                  <a:gd name="T102" fmla="*/ 0 w 151"/>
                  <a:gd name="T103" fmla="*/ 37 h 129"/>
                  <a:gd name="T104" fmla="*/ 6 w 151"/>
                  <a:gd name="T105" fmla="*/ 31 h 129"/>
                  <a:gd name="T106" fmla="*/ 18 w 151"/>
                  <a:gd name="T107" fmla="*/ 31 h 129"/>
                  <a:gd name="T108" fmla="*/ 18 w 151"/>
                  <a:gd name="T109" fmla="*/ 19 h 129"/>
                  <a:gd name="T110" fmla="*/ 24 w 151"/>
                  <a:gd name="T111" fmla="*/ 25 h 129"/>
                  <a:gd name="T112" fmla="*/ 36 w 151"/>
                  <a:gd name="T113" fmla="*/ 25 h 129"/>
                  <a:gd name="T114" fmla="*/ 42 w 151"/>
                  <a:gd name="T115" fmla="*/ 19 h 129"/>
                  <a:gd name="T116" fmla="*/ 42 w 151"/>
                  <a:gd name="T117" fmla="*/ 19 h 129"/>
                  <a:gd name="T118" fmla="*/ 48 w 151"/>
                  <a:gd name="T119" fmla="*/ 13 h 129"/>
                  <a:gd name="T120" fmla="*/ 60 w 151"/>
                  <a:gd name="T121" fmla="*/ 13 h 129"/>
                  <a:gd name="T122" fmla="*/ 66 w 151"/>
                  <a:gd name="T123" fmla="*/ 6 h 129"/>
                  <a:gd name="T124" fmla="*/ 78 w 151"/>
                  <a:gd name="T125" fmla="*/ 6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29"/>
                  <a:gd name="T191" fmla="*/ 151 w 151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29">
                    <a:moveTo>
                      <a:pt x="78" y="6"/>
                    </a:move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3"/>
                    </a:lnTo>
                    <a:lnTo>
                      <a:pt x="120" y="13"/>
                    </a:lnTo>
                    <a:lnTo>
                      <a:pt x="126" y="13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25"/>
                    </a:lnTo>
                    <a:lnTo>
                      <a:pt x="139" y="25"/>
                    </a:lnTo>
                    <a:lnTo>
                      <a:pt x="139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45" y="43"/>
                    </a:lnTo>
                    <a:lnTo>
                      <a:pt x="151" y="43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1" y="62"/>
                    </a:lnTo>
                    <a:lnTo>
                      <a:pt x="151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0"/>
                    </a:lnTo>
                    <a:lnTo>
                      <a:pt x="145" y="86"/>
                    </a:lnTo>
                    <a:lnTo>
                      <a:pt x="139" y="86"/>
                    </a:lnTo>
                    <a:lnTo>
                      <a:pt x="139" y="93"/>
                    </a:lnTo>
                    <a:lnTo>
                      <a:pt x="139" y="99"/>
                    </a:lnTo>
                    <a:lnTo>
                      <a:pt x="139" y="105"/>
                    </a:lnTo>
                    <a:lnTo>
                      <a:pt x="132" y="105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32" y="99"/>
                    </a:lnTo>
                    <a:lnTo>
                      <a:pt x="132" y="93"/>
                    </a:lnTo>
                    <a:lnTo>
                      <a:pt x="132" y="86"/>
                    </a:lnTo>
                    <a:lnTo>
                      <a:pt x="126" y="86"/>
                    </a:lnTo>
                    <a:lnTo>
                      <a:pt x="120" y="86"/>
                    </a:lnTo>
                    <a:lnTo>
                      <a:pt x="120" y="80"/>
                    </a:lnTo>
                    <a:lnTo>
                      <a:pt x="120" y="74"/>
                    </a:lnTo>
                    <a:lnTo>
                      <a:pt x="120" y="80"/>
                    </a:lnTo>
                    <a:lnTo>
                      <a:pt x="114" y="80"/>
                    </a:lnTo>
                    <a:lnTo>
                      <a:pt x="114" y="74"/>
                    </a:lnTo>
                    <a:lnTo>
                      <a:pt x="108" y="74"/>
                    </a:lnTo>
                    <a:lnTo>
                      <a:pt x="108" y="68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8" y="74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80"/>
                    </a:lnTo>
                    <a:lnTo>
                      <a:pt x="60" y="86"/>
                    </a:lnTo>
                    <a:lnTo>
                      <a:pt x="54" y="86"/>
                    </a:lnTo>
                    <a:lnTo>
                      <a:pt x="54" y="93"/>
                    </a:lnTo>
                    <a:lnTo>
                      <a:pt x="48" y="93"/>
                    </a:lnTo>
                    <a:lnTo>
                      <a:pt x="54" y="93"/>
                    </a:lnTo>
                    <a:lnTo>
                      <a:pt x="54" y="99"/>
                    </a:lnTo>
                    <a:lnTo>
                      <a:pt x="48" y="99"/>
                    </a:lnTo>
                    <a:lnTo>
                      <a:pt x="48" y="105"/>
                    </a:lnTo>
                    <a:lnTo>
                      <a:pt x="48" y="111"/>
                    </a:lnTo>
                    <a:lnTo>
                      <a:pt x="42" y="111"/>
                    </a:lnTo>
                    <a:lnTo>
                      <a:pt x="42" y="117"/>
                    </a:lnTo>
                    <a:lnTo>
                      <a:pt x="42" y="123"/>
                    </a:lnTo>
                    <a:lnTo>
                      <a:pt x="36" y="123"/>
                    </a:lnTo>
                    <a:lnTo>
                      <a:pt x="36" y="129"/>
                    </a:lnTo>
                    <a:lnTo>
                      <a:pt x="30" y="129"/>
                    </a:lnTo>
                    <a:lnTo>
                      <a:pt x="30" y="123"/>
                    </a:lnTo>
                    <a:lnTo>
                      <a:pt x="30" y="117"/>
                    </a:lnTo>
                    <a:lnTo>
                      <a:pt x="30" y="111"/>
                    </a:lnTo>
                    <a:lnTo>
                      <a:pt x="36" y="111"/>
                    </a:lnTo>
                    <a:lnTo>
                      <a:pt x="36" y="105"/>
                    </a:lnTo>
                    <a:lnTo>
                      <a:pt x="36" y="99"/>
                    </a:lnTo>
                    <a:lnTo>
                      <a:pt x="42" y="99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48" y="86"/>
                    </a:lnTo>
                    <a:lnTo>
                      <a:pt x="42" y="86"/>
                    </a:lnTo>
                    <a:lnTo>
                      <a:pt x="42" y="80"/>
                    </a:lnTo>
                    <a:lnTo>
                      <a:pt x="48" y="80"/>
                    </a:lnTo>
                    <a:lnTo>
                      <a:pt x="42" y="80"/>
                    </a:lnTo>
                    <a:lnTo>
                      <a:pt x="42" y="74"/>
                    </a:lnTo>
                    <a:lnTo>
                      <a:pt x="42" y="68"/>
                    </a:lnTo>
                    <a:lnTo>
                      <a:pt x="36" y="68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6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13"/>
                    </a:lnTo>
                    <a:lnTo>
                      <a:pt x="60" y="13"/>
                    </a:lnTo>
                    <a:lnTo>
                      <a:pt x="66" y="13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2" name="Freeform 400"/>
              <p:cNvSpPr>
                <a:spLocks/>
              </p:cNvSpPr>
              <p:nvPr/>
            </p:nvSpPr>
            <p:spPr bwMode="auto">
              <a:xfrm>
                <a:off x="1428" y="3829"/>
                <a:ext cx="79" cy="68"/>
              </a:xfrm>
              <a:custGeom>
                <a:avLst/>
                <a:gdLst>
                  <a:gd name="T0" fmla="*/ 37 w 79"/>
                  <a:gd name="T1" fmla="*/ 0 h 68"/>
                  <a:gd name="T2" fmla="*/ 43 w 79"/>
                  <a:gd name="T3" fmla="*/ 6 h 68"/>
                  <a:gd name="T4" fmla="*/ 37 w 79"/>
                  <a:gd name="T5" fmla="*/ 6 h 68"/>
                  <a:gd name="T6" fmla="*/ 43 w 79"/>
                  <a:gd name="T7" fmla="*/ 6 h 68"/>
                  <a:gd name="T8" fmla="*/ 43 w 79"/>
                  <a:gd name="T9" fmla="*/ 12 h 68"/>
                  <a:gd name="T10" fmla="*/ 37 w 79"/>
                  <a:gd name="T11" fmla="*/ 12 h 68"/>
                  <a:gd name="T12" fmla="*/ 37 w 79"/>
                  <a:gd name="T13" fmla="*/ 19 h 68"/>
                  <a:gd name="T14" fmla="*/ 43 w 79"/>
                  <a:gd name="T15" fmla="*/ 19 h 68"/>
                  <a:gd name="T16" fmla="*/ 43 w 79"/>
                  <a:gd name="T17" fmla="*/ 25 h 68"/>
                  <a:gd name="T18" fmla="*/ 43 w 79"/>
                  <a:gd name="T19" fmla="*/ 31 h 68"/>
                  <a:gd name="T20" fmla="*/ 49 w 79"/>
                  <a:gd name="T21" fmla="*/ 31 h 68"/>
                  <a:gd name="T22" fmla="*/ 49 w 79"/>
                  <a:gd name="T23" fmla="*/ 37 h 68"/>
                  <a:gd name="T24" fmla="*/ 43 w 79"/>
                  <a:gd name="T25" fmla="*/ 37 h 68"/>
                  <a:gd name="T26" fmla="*/ 49 w 79"/>
                  <a:gd name="T27" fmla="*/ 37 h 68"/>
                  <a:gd name="T28" fmla="*/ 55 w 79"/>
                  <a:gd name="T29" fmla="*/ 37 h 68"/>
                  <a:gd name="T30" fmla="*/ 55 w 79"/>
                  <a:gd name="T31" fmla="*/ 43 h 68"/>
                  <a:gd name="T32" fmla="*/ 61 w 79"/>
                  <a:gd name="T33" fmla="*/ 43 h 68"/>
                  <a:gd name="T34" fmla="*/ 67 w 79"/>
                  <a:gd name="T35" fmla="*/ 43 h 68"/>
                  <a:gd name="T36" fmla="*/ 67 w 79"/>
                  <a:gd name="T37" fmla="*/ 37 h 68"/>
                  <a:gd name="T38" fmla="*/ 73 w 79"/>
                  <a:gd name="T39" fmla="*/ 37 h 68"/>
                  <a:gd name="T40" fmla="*/ 73 w 79"/>
                  <a:gd name="T41" fmla="*/ 43 h 68"/>
                  <a:gd name="T42" fmla="*/ 79 w 79"/>
                  <a:gd name="T43" fmla="*/ 43 h 68"/>
                  <a:gd name="T44" fmla="*/ 73 w 79"/>
                  <a:gd name="T45" fmla="*/ 43 h 68"/>
                  <a:gd name="T46" fmla="*/ 73 w 79"/>
                  <a:gd name="T47" fmla="*/ 49 h 68"/>
                  <a:gd name="T48" fmla="*/ 73 w 79"/>
                  <a:gd name="T49" fmla="*/ 55 h 68"/>
                  <a:gd name="T50" fmla="*/ 73 w 79"/>
                  <a:gd name="T51" fmla="*/ 62 h 68"/>
                  <a:gd name="T52" fmla="*/ 73 w 79"/>
                  <a:gd name="T53" fmla="*/ 68 h 68"/>
                  <a:gd name="T54" fmla="*/ 67 w 79"/>
                  <a:gd name="T55" fmla="*/ 68 h 68"/>
                  <a:gd name="T56" fmla="*/ 67 w 79"/>
                  <a:gd name="T57" fmla="*/ 62 h 68"/>
                  <a:gd name="T58" fmla="*/ 61 w 79"/>
                  <a:gd name="T59" fmla="*/ 62 h 68"/>
                  <a:gd name="T60" fmla="*/ 55 w 79"/>
                  <a:gd name="T61" fmla="*/ 62 h 68"/>
                  <a:gd name="T62" fmla="*/ 55 w 79"/>
                  <a:gd name="T63" fmla="*/ 55 h 68"/>
                  <a:gd name="T64" fmla="*/ 55 w 79"/>
                  <a:gd name="T65" fmla="*/ 49 h 68"/>
                  <a:gd name="T66" fmla="*/ 49 w 79"/>
                  <a:gd name="T67" fmla="*/ 49 h 68"/>
                  <a:gd name="T68" fmla="*/ 49 w 79"/>
                  <a:gd name="T69" fmla="*/ 43 h 68"/>
                  <a:gd name="T70" fmla="*/ 43 w 79"/>
                  <a:gd name="T71" fmla="*/ 37 h 68"/>
                  <a:gd name="T72" fmla="*/ 43 w 79"/>
                  <a:gd name="T73" fmla="*/ 31 h 68"/>
                  <a:gd name="T74" fmla="*/ 37 w 79"/>
                  <a:gd name="T75" fmla="*/ 31 h 68"/>
                  <a:gd name="T76" fmla="*/ 37 w 79"/>
                  <a:gd name="T77" fmla="*/ 25 h 68"/>
                  <a:gd name="T78" fmla="*/ 31 w 79"/>
                  <a:gd name="T79" fmla="*/ 25 h 68"/>
                  <a:gd name="T80" fmla="*/ 24 w 79"/>
                  <a:gd name="T81" fmla="*/ 25 h 68"/>
                  <a:gd name="T82" fmla="*/ 24 w 79"/>
                  <a:gd name="T83" fmla="*/ 19 h 68"/>
                  <a:gd name="T84" fmla="*/ 18 w 79"/>
                  <a:gd name="T85" fmla="*/ 12 h 68"/>
                  <a:gd name="T86" fmla="*/ 12 w 79"/>
                  <a:gd name="T87" fmla="*/ 12 h 68"/>
                  <a:gd name="T88" fmla="*/ 12 w 79"/>
                  <a:gd name="T89" fmla="*/ 19 h 68"/>
                  <a:gd name="T90" fmla="*/ 6 w 79"/>
                  <a:gd name="T91" fmla="*/ 19 h 68"/>
                  <a:gd name="T92" fmla="*/ 6 w 79"/>
                  <a:gd name="T93" fmla="*/ 12 h 68"/>
                  <a:gd name="T94" fmla="*/ 6 w 79"/>
                  <a:gd name="T95" fmla="*/ 6 h 68"/>
                  <a:gd name="T96" fmla="*/ 0 w 79"/>
                  <a:gd name="T97" fmla="*/ 6 h 68"/>
                  <a:gd name="T98" fmla="*/ 0 w 79"/>
                  <a:gd name="T99" fmla="*/ 0 h 68"/>
                  <a:gd name="T100" fmla="*/ 6 w 79"/>
                  <a:gd name="T101" fmla="*/ 0 h 68"/>
                  <a:gd name="T102" fmla="*/ 12 w 79"/>
                  <a:gd name="T103" fmla="*/ 0 h 68"/>
                  <a:gd name="T104" fmla="*/ 12 w 79"/>
                  <a:gd name="T105" fmla="*/ 6 h 68"/>
                  <a:gd name="T106" fmla="*/ 18 w 79"/>
                  <a:gd name="T107" fmla="*/ 6 h 68"/>
                  <a:gd name="T108" fmla="*/ 24 w 79"/>
                  <a:gd name="T109" fmla="*/ 6 h 68"/>
                  <a:gd name="T110" fmla="*/ 31 w 79"/>
                  <a:gd name="T111" fmla="*/ 6 h 68"/>
                  <a:gd name="T112" fmla="*/ 31 w 79"/>
                  <a:gd name="T113" fmla="*/ 12 h 68"/>
                  <a:gd name="T114" fmla="*/ 31 w 79"/>
                  <a:gd name="T115" fmla="*/ 6 h 68"/>
                  <a:gd name="T116" fmla="*/ 37 w 79"/>
                  <a:gd name="T117" fmla="*/ 0 h 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68"/>
                  <a:gd name="T179" fmla="*/ 79 w 79"/>
                  <a:gd name="T180" fmla="*/ 68 h 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68">
                    <a:moveTo>
                      <a:pt x="37" y="0"/>
                    </a:moveTo>
                    <a:lnTo>
                      <a:pt x="43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3" y="31"/>
                    </a:lnTo>
                    <a:lnTo>
                      <a:pt x="49" y="31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49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67" y="37"/>
                    </a:lnTo>
                    <a:lnTo>
                      <a:pt x="73" y="37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73" y="49"/>
                    </a:lnTo>
                    <a:lnTo>
                      <a:pt x="73" y="55"/>
                    </a:lnTo>
                    <a:lnTo>
                      <a:pt x="73" y="62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1" y="62"/>
                    </a:lnTo>
                    <a:lnTo>
                      <a:pt x="55" y="62"/>
                    </a:lnTo>
                    <a:lnTo>
                      <a:pt x="55" y="55"/>
                    </a:lnTo>
                    <a:lnTo>
                      <a:pt x="55" y="49"/>
                    </a:lnTo>
                    <a:lnTo>
                      <a:pt x="49" y="49"/>
                    </a:lnTo>
                    <a:lnTo>
                      <a:pt x="49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4" y="25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3" name="Freeform 401"/>
              <p:cNvSpPr>
                <a:spLocks/>
              </p:cNvSpPr>
              <p:nvPr/>
            </p:nvSpPr>
            <p:spPr bwMode="auto">
              <a:xfrm>
                <a:off x="1622" y="3958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6 h 19"/>
                  <a:gd name="T4" fmla="*/ 6 w 12"/>
                  <a:gd name="T5" fmla="*/ 0 h 19"/>
                  <a:gd name="T6" fmla="*/ 6 w 12"/>
                  <a:gd name="T7" fmla="*/ 6 h 19"/>
                  <a:gd name="T8" fmla="*/ 6 w 12"/>
                  <a:gd name="T9" fmla="*/ 13 h 19"/>
                  <a:gd name="T10" fmla="*/ 12 w 12"/>
                  <a:gd name="T11" fmla="*/ 13 h 19"/>
                  <a:gd name="T12" fmla="*/ 12 w 12"/>
                  <a:gd name="T13" fmla="*/ 19 h 19"/>
                  <a:gd name="T14" fmla="*/ 6 w 12"/>
                  <a:gd name="T15" fmla="*/ 19 h 19"/>
                  <a:gd name="T16" fmla="*/ 6 w 12"/>
                  <a:gd name="T17" fmla="*/ 13 h 19"/>
                  <a:gd name="T18" fmla="*/ 0 w 12"/>
                  <a:gd name="T19" fmla="*/ 13 h 19"/>
                  <a:gd name="T20" fmla="*/ 0 w 12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9"/>
                  <a:gd name="T35" fmla="*/ 12 w 1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9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4" name="Freeform 402"/>
              <p:cNvSpPr>
                <a:spLocks/>
              </p:cNvSpPr>
              <p:nvPr/>
            </p:nvSpPr>
            <p:spPr bwMode="auto">
              <a:xfrm>
                <a:off x="2358" y="4007"/>
                <a:ext cx="48" cy="50"/>
              </a:xfrm>
              <a:custGeom>
                <a:avLst/>
                <a:gdLst>
                  <a:gd name="T0" fmla="*/ 30 w 48"/>
                  <a:gd name="T1" fmla="*/ 13 h 50"/>
                  <a:gd name="T2" fmla="*/ 24 w 48"/>
                  <a:gd name="T3" fmla="*/ 13 h 50"/>
                  <a:gd name="T4" fmla="*/ 30 w 48"/>
                  <a:gd name="T5" fmla="*/ 13 h 50"/>
                  <a:gd name="T6" fmla="*/ 30 w 48"/>
                  <a:gd name="T7" fmla="*/ 19 h 50"/>
                  <a:gd name="T8" fmla="*/ 36 w 48"/>
                  <a:gd name="T9" fmla="*/ 19 h 50"/>
                  <a:gd name="T10" fmla="*/ 36 w 48"/>
                  <a:gd name="T11" fmla="*/ 25 h 50"/>
                  <a:gd name="T12" fmla="*/ 42 w 48"/>
                  <a:gd name="T13" fmla="*/ 31 h 50"/>
                  <a:gd name="T14" fmla="*/ 42 w 48"/>
                  <a:gd name="T15" fmla="*/ 37 h 50"/>
                  <a:gd name="T16" fmla="*/ 48 w 48"/>
                  <a:gd name="T17" fmla="*/ 37 h 50"/>
                  <a:gd name="T18" fmla="*/ 48 w 48"/>
                  <a:gd name="T19" fmla="*/ 44 h 50"/>
                  <a:gd name="T20" fmla="*/ 48 w 48"/>
                  <a:gd name="T21" fmla="*/ 50 h 50"/>
                  <a:gd name="T22" fmla="*/ 48 w 48"/>
                  <a:gd name="T23" fmla="*/ 44 h 50"/>
                  <a:gd name="T24" fmla="*/ 42 w 48"/>
                  <a:gd name="T25" fmla="*/ 44 h 50"/>
                  <a:gd name="T26" fmla="*/ 42 w 48"/>
                  <a:gd name="T27" fmla="*/ 50 h 50"/>
                  <a:gd name="T28" fmla="*/ 42 w 48"/>
                  <a:gd name="T29" fmla="*/ 44 h 50"/>
                  <a:gd name="T30" fmla="*/ 36 w 48"/>
                  <a:gd name="T31" fmla="*/ 44 h 50"/>
                  <a:gd name="T32" fmla="*/ 36 w 48"/>
                  <a:gd name="T33" fmla="*/ 37 h 50"/>
                  <a:gd name="T34" fmla="*/ 30 w 48"/>
                  <a:gd name="T35" fmla="*/ 37 h 50"/>
                  <a:gd name="T36" fmla="*/ 30 w 48"/>
                  <a:gd name="T37" fmla="*/ 31 h 50"/>
                  <a:gd name="T38" fmla="*/ 30 w 48"/>
                  <a:gd name="T39" fmla="*/ 25 h 50"/>
                  <a:gd name="T40" fmla="*/ 24 w 48"/>
                  <a:gd name="T41" fmla="*/ 25 h 50"/>
                  <a:gd name="T42" fmla="*/ 18 w 48"/>
                  <a:gd name="T43" fmla="*/ 25 h 50"/>
                  <a:gd name="T44" fmla="*/ 18 w 48"/>
                  <a:gd name="T45" fmla="*/ 19 h 50"/>
                  <a:gd name="T46" fmla="*/ 12 w 48"/>
                  <a:gd name="T47" fmla="*/ 19 h 50"/>
                  <a:gd name="T48" fmla="*/ 6 w 48"/>
                  <a:gd name="T49" fmla="*/ 19 h 50"/>
                  <a:gd name="T50" fmla="*/ 6 w 48"/>
                  <a:gd name="T51" fmla="*/ 13 h 50"/>
                  <a:gd name="T52" fmla="*/ 0 w 48"/>
                  <a:gd name="T53" fmla="*/ 13 h 50"/>
                  <a:gd name="T54" fmla="*/ 0 w 48"/>
                  <a:gd name="T55" fmla="*/ 7 h 50"/>
                  <a:gd name="T56" fmla="*/ 6 w 48"/>
                  <a:gd name="T57" fmla="*/ 7 h 50"/>
                  <a:gd name="T58" fmla="*/ 12 w 48"/>
                  <a:gd name="T59" fmla="*/ 7 h 50"/>
                  <a:gd name="T60" fmla="*/ 12 w 48"/>
                  <a:gd name="T61" fmla="*/ 0 h 50"/>
                  <a:gd name="T62" fmla="*/ 12 w 48"/>
                  <a:gd name="T63" fmla="*/ 7 h 50"/>
                  <a:gd name="T64" fmla="*/ 12 w 48"/>
                  <a:gd name="T65" fmla="*/ 0 h 50"/>
                  <a:gd name="T66" fmla="*/ 18 w 48"/>
                  <a:gd name="T67" fmla="*/ 0 h 50"/>
                  <a:gd name="T68" fmla="*/ 24 w 48"/>
                  <a:gd name="T69" fmla="*/ 0 h 50"/>
                  <a:gd name="T70" fmla="*/ 24 w 48"/>
                  <a:gd name="T71" fmla="*/ 7 h 50"/>
                  <a:gd name="T72" fmla="*/ 30 w 48"/>
                  <a:gd name="T73" fmla="*/ 13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50"/>
                  <a:gd name="T113" fmla="*/ 48 w 48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50">
                    <a:moveTo>
                      <a:pt x="30" y="13"/>
                    </a:moveTo>
                    <a:lnTo>
                      <a:pt x="24" y="13"/>
                    </a:lnTo>
                    <a:lnTo>
                      <a:pt x="30" y="13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2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4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0" y="37"/>
                    </a:lnTo>
                    <a:lnTo>
                      <a:pt x="30" y="31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7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5" name="Freeform 403"/>
              <p:cNvSpPr>
                <a:spLocks/>
              </p:cNvSpPr>
              <p:nvPr/>
            </p:nvSpPr>
            <p:spPr bwMode="auto">
              <a:xfrm>
                <a:off x="1730" y="1405"/>
                <a:ext cx="61" cy="37"/>
              </a:xfrm>
              <a:custGeom>
                <a:avLst/>
                <a:gdLst>
                  <a:gd name="T0" fmla="*/ 55 w 61"/>
                  <a:gd name="T1" fmla="*/ 25 h 37"/>
                  <a:gd name="T2" fmla="*/ 48 w 61"/>
                  <a:gd name="T3" fmla="*/ 25 h 37"/>
                  <a:gd name="T4" fmla="*/ 48 w 61"/>
                  <a:gd name="T5" fmla="*/ 18 h 37"/>
                  <a:gd name="T6" fmla="*/ 42 w 61"/>
                  <a:gd name="T7" fmla="*/ 18 h 37"/>
                  <a:gd name="T8" fmla="*/ 36 w 61"/>
                  <a:gd name="T9" fmla="*/ 18 h 37"/>
                  <a:gd name="T10" fmla="*/ 36 w 61"/>
                  <a:gd name="T11" fmla="*/ 12 h 37"/>
                  <a:gd name="T12" fmla="*/ 30 w 61"/>
                  <a:gd name="T13" fmla="*/ 12 h 37"/>
                  <a:gd name="T14" fmla="*/ 24 w 61"/>
                  <a:gd name="T15" fmla="*/ 12 h 37"/>
                  <a:gd name="T16" fmla="*/ 24 w 61"/>
                  <a:gd name="T17" fmla="*/ 18 h 37"/>
                  <a:gd name="T18" fmla="*/ 18 w 61"/>
                  <a:gd name="T19" fmla="*/ 18 h 37"/>
                  <a:gd name="T20" fmla="*/ 18 w 61"/>
                  <a:gd name="T21" fmla="*/ 25 h 37"/>
                  <a:gd name="T22" fmla="*/ 18 w 61"/>
                  <a:gd name="T23" fmla="*/ 31 h 37"/>
                  <a:gd name="T24" fmla="*/ 18 w 61"/>
                  <a:gd name="T25" fmla="*/ 37 h 37"/>
                  <a:gd name="T26" fmla="*/ 12 w 61"/>
                  <a:gd name="T27" fmla="*/ 37 h 37"/>
                  <a:gd name="T28" fmla="*/ 6 w 61"/>
                  <a:gd name="T29" fmla="*/ 37 h 37"/>
                  <a:gd name="T30" fmla="*/ 0 w 61"/>
                  <a:gd name="T31" fmla="*/ 37 h 37"/>
                  <a:gd name="T32" fmla="*/ 6 w 61"/>
                  <a:gd name="T33" fmla="*/ 37 h 37"/>
                  <a:gd name="T34" fmla="*/ 6 w 61"/>
                  <a:gd name="T35" fmla="*/ 31 h 37"/>
                  <a:gd name="T36" fmla="*/ 12 w 61"/>
                  <a:gd name="T37" fmla="*/ 31 h 37"/>
                  <a:gd name="T38" fmla="*/ 12 w 61"/>
                  <a:gd name="T39" fmla="*/ 25 h 37"/>
                  <a:gd name="T40" fmla="*/ 6 w 61"/>
                  <a:gd name="T41" fmla="*/ 25 h 37"/>
                  <a:gd name="T42" fmla="*/ 6 w 61"/>
                  <a:gd name="T43" fmla="*/ 18 h 37"/>
                  <a:gd name="T44" fmla="*/ 6 w 61"/>
                  <a:gd name="T45" fmla="*/ 12 h 37"/>
                  <a:gd name="T46" fmla="*/ 12 w 61"/>
                  <a:gd name="T47" fmla="*/ 12 h 37"/>
                  <a:gd name="T48" fmla="*/ 12 w 61"/>
                  <a:gd name="T49" fmla="*/ 6 h 37"/>
                  <a:gd name="T50" fmla="*/ 18 w 61"/>
                  <a:gd name="T51" fmla="*/ 6 h 37"/>
                  <a:gd name="T52" fmla="*/ 18 w 61"/>
                  <a:gd name="T53" fmla="*/ 0 h 37"/>
                  <a:gd name="T54" fmla="*/ 24 w 61"/>
                  <a:gd name="T55" fmla="*/ 0 h 37"/>
                  <a:gd name="T56" fmla="*/ 30 w 61"/>
                  <a:gd name="T57" fmla="*/ 6 h 37"/>
                  <a:gd name="T58" fmla="*/ 30 w 61"/>
                  <a:gd name="T59" fmla="*/ 0 h 37"/>
                  <a:gd name="T60" fmla="*/ 36 w 61"/>
                  <a:gd name="T61" fmla="*/ 0 h 37"/>
                  <a:gd name="T62" fmla="*/ 36 w 61"/>
                  <a:gd name="T63" fmla="*/ 6 h 37"/>
                  <a:gd name="T64" fmla="*/ 42 w 61"/>
                  <a:gd name="T65" fmla="*/ 6 h 37"/>
                  <a:gd name="T66" fmla="*/ 48 w 61"/>
                  <a:gd name="T67" fmla="*/ 6 h 37"/>
                  <a:gd name="T68" fmla="*/ 48 w 61"/>
                  <a:gd name="T69" fmla="*/ 12 h 37"/>
                  <a:gd name="T70" fmla="*/ 55 w 61"/>
                  <a:gd name="T71" fmla="*/ 12 h 37"/>
                  <a:gd name="T72" fmla="*/ 61 w 61"/>
                  <a:gd name="T73" fmla="*/ 18 h 37"/>
                  <a:gd name="T74" fmla="*/ 55 w 61"/>
                  <a:gd name="T75" fmla="*/ 18 h 37"/>
                  <a:gd name="T76" fmla="*/ 61 w 61"/>
                  <a:gd name="T77" fmla="*/ 25 h 37"/>
                  <a:gd name="T78" fmla="*/ 55 w 61"/>
                  <a:gd name="T79" fmla="*/ 25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"/>
                  <a:gd name="T121" fmla="*/ 0 h 37"/>
                  <a:gd name="T122" fmla="*/ 61 w 61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" h="37">
                    <a:moveTo>
                      <a:pt x="55" y="25"/>
                    </a:moveTo>
                    <a:lnTo>
                      <a:pt x="48" y="25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5" y="12"/>
                    </a:lnTo>
                    <a:lnTo>
                      <a:pt x="61" y="18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6" name="Freeform 404"/>
              <p:cNvSpPr>
                <a:spLocks/>
              </p:cNvSpPr>
              <p:nvPr/>
            </p:nvSpPr>
            <p:spPr bwMode="auto">
              <a:xfrm>
                <a:off x="1845" y="3878"/>
                <a:ext cx="48" cy="31"/>
              </a:xfrm>
              <a:custGeom>
                <a:avLst/>
                <a:gdLst>
                  <a:gd name="T0" fmla="*/ 0 w 48"/>
                  <a:gd name="T1" fmla="*/ 25 h 31"/>
                  <a:gd name="T2" fmla="*/ 0 w 48"/>
                  <a:gd name="T3" fmla="*/ 19 h 31"/>
                  <a:gd name="T4" fmla="*/ 0 w 48"/>
                  <a:gd name="T5" fmla="*/ 13 h 31"/>
                  <a:gd name="T6" fmla="*/ 6 w 48"/>
                  <a:gd name="T7" fmla="*/ 13 h 31"/>
                  <a:gd name="T8" fmla="*/ 6 w 48"/>
                  <a:gd name="T9" fmla="*/ 6 h 31"/>
                  <a:gd name="T10" fmla="*/ 6 w 48"/>
                  <a:gd name="T11" fmla="*/ 0 h 31"/>
                  <a:gd name="T12" fmla="*/ 12 w 48"/>
                  <a:gd name="T13" fmla="*/ 0 h 31"/>
                  <a:gd name="T14" fmla="*/ 18 w 48"/>
                  <a:gd name="T15" fmla="*/ 0 h 31"/>
                  <a:gd name="T16" fmla="*/ 24 w 48"/>
                  <a:gd name="T17" fmla="*/ 0 h 31"/>
                  <a:gd name="T18" fmla="*/ 30 w 48"/>
                  <a:gd name="T19" fmla="*/ 0 h 31"/>
                  <a:gd name="T20" fmla="*/ 30 w 48"/>
                  <a:gd name="T21" fmla="*/ 6 h 31"/>
                  <a:gd name="T22" fmla="*/ 30 w 48"/>
                  <a:gd name="T23" fmla="*/ 13 h 31"/>
                  <a:gd name="T24" fmla="*/ 36 w 48"/>
                  <a:gd name="T25" fmla="*/ 13 h 31"/>
                  <a:gd name="T26" fmla="*/ 42 w 48"/>
                  <a:gd name="T27" fmla="*/ 13 h 31"/>
                  <a:gd name="T28" fmla="*/ 48 w 48"/>
                  <a:gd name="T29" fmla="*/ 19 h 31"/>
                  <a:gd name="T30" fmla="*/ 48 w 48"/>
                  <a:gd name="T31" fmla="*/ 25 h 31"/>
                  <a:gd name="T32" fmla="*/ 48 w 48"/>
                  <a:gd name="T33" fmla="*/ 31 h 31"/>
                  <a:gd name="T34" fmla="*/ 42 w 48"/>
                  <a:gd name="T35" fmla="*/ 31 h 31"/>
                  <a:gd name="T36" fmla="*/ 42 w 48"/>
                  <a:gd name="T37" fmla="*/ 25 h 31"/>
                  <a:gd name="T38" fmla="*/ 36 w 48"/>
                  <a:gd name="T39" fmla="*/ 25 h 31"/>
                  <a:gd name="T40" fmla="*/ 36 w 48"/>
                  <a:gd name="T41" fmla="*/ 19 h 31"/>
                  <a:gd name="T42" fmla="*/ 36 w 48"/>
                  <a:gd name="T43" fmla="*/ 25 h 31"/>
                  <a:gd name="T44" fmla="*/ 30 w 48"/>
                  <a:gd name="T45" fmla="*/ 25 h 31"/>
                  <a:gd name="T46" fmla="*/ 30 w 48"/>
                  <a:gd name="T47" fmla="*/ 31 h 31"/>
                  <a:gd name="T48" fmla="*/ 24 w 48"/>
                  <a:gd name="T49" fmla="*/ 31 h 31"/>
                  <a:gd name="T50" fmla="*/ 18 w 48"/>
                  <a:gd name="T51" fmla="*/ 31 h 31"/>
                  <a:gd name="T52" fmla="*/ 18 w 48"/>
                  <a:gd name="T53" fmla="*/ 25 h 31"/>
                  <a:gd name="T54" fmla="*/ 12 w 48"/>
                  <a:gd name="T55" fmla="*/ 25 h 31"/>
                  <a:gd name="T56" fmla="*/ 6 w 48"/>
                  <a:gd name="T57" fmla="*/ 25 h 31"/>
                  <a:gd name="T58" fmla="*/ 0 w 48"/>
                  <a:gd name="T59" fmla="*/ 25 h 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31"/>
                  <a:gd name="T92" fmla="*/ 48 w 48"/>
                  <a:gd name="T93" fmla="*/ 31 h 3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31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3"/>
                    </a:lnTo>
                    <a:lnTo>
                      <a:pt x="48" y="19"/>
                    </a:lnTo>
                    <a:lnTo>
                      <a:pt x="48" y="25"/>
                    </a:lnTo>
                    <a:lnTo>
                      <a:pt x="48" y="31"/>
                    </a:lnTo>
                    <a:lnTo>
                      <a:pt x="42" y="31"/>
                    </a:lnTo>
                    <a:lnTo>
                      <a:pt x="42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24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7" name="Rectangle 405"/>
              <p:cNvSpPr>
                <a:spLocks noChangeArrowheads="1"/>
              </p:cNvSpPr>
              <p:nvPr/>
            </p:nvSpPr>
            <p:spPr bwMode="auto">
              <a:xfrm>
                <a:off x="2298" y="3755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406"/>
              <p:cNvSpPr>
                <a:spLocks noEditPoints="1"/>
              </p:cNvSpPr>
              <p:nvPr/>
            </p:nvSpPr>
            <p:spPr bwMode="auto">
              <a:xfrm>
                <a:off x="1966" y="1454"/>
                <a:ext cx="253" cy="99"/>
              </a:xfrm>
              <a:custGeom>
                <a:avLst/>
                <a:gdLst>
                  <a:gd name="T0" fmla="*/ 66 w 253"/>
                  <a:gd name="T1" fmla="*/ 74 h 99"/>
                  <a:gd name="T2" fmla="*/ 12 w 253"/>
                  <a:gd name="T3" fmla="*/ 74 h 99"/>
                  <a:gd name="T4" fmla="*/ 6 w 253"/>
                  <a:gd name="T5" fmla="*/ 74 h 99"/>
                  <a:gd name="T6" fmla="*/ 12 w 253"/>
                  <a:gd name="T7" fmla="*/ 68 h 99"/>
                  <a:gd name="T8" fmla="*/ 24 w 253"/>
                  <a:gd name="T9" fmla="*/ 74 h 99"/>
                  <a:gd name="T10" fmla="*/ 42 w 253"/>
                  <a:gd name="T11" fmla="*/ 68 h 99"/>
                  <a:gd name="T12" fmla="*/ 48 w 253"/>
                  <a:gd name="T13" fmla="*/ 68 h 99"/>
                  <a:gd name="T14" fmla="*/ 36 w 253"/>
                  <a:gd name="T15" fmla="*/ 62 h 99"/>
                  <a:gd name="T16" fmla="*/ 48 w 253"/>
                  <a:gd name="T17" fmla="*/ 56 h 99"/>
                  <a:gd name="T18" fmla="*/ 60 w 253"/>
                  <a:gd name="T19" fmla="*/ 49 h 99"/>
                  <a:gd name="T20" fmla="*/ 72 w 253"/>
                  <a:gd name="T21" fmla="*/ 31 h 99"/>
                  <a:gd name="T22" fmla="*/ 78 w 253"/>
                  <a:gd name="T23" fmla="*/ 19 h 99"/>
                  <a:gd name="T24" fmla="*/ 90 w 253"/>
                  <a:gd name="T25" fmla="*/ 12 h 99"/>
                  <a:gd name="T26" fmla="*/ 102 w 253"/>
                  <a:gd name="T27" fmla="*/ 6 h 99"/>
                  <a:gd name="T28" fmla="*/ 120 w 253"/>
                  <a:gd name="T29" fmla="*/ 6 h 99"/>
                  <a:gd name="T30" fmla="*/ 138 w 253"/>
                  <a:gd name="T31" fmla="*/ 6 h 99"/>
                  <a:gd name="T32" fmla="*/ 138 w 253"/>
                  <a:gd name="T33" fmla="*/ 0 h 99"/>
                  <a:gd name="T34" fmla="*/ 151 w 253"/>
                  <a:gd name="T35" fmla="*/ 6 h 99"/>
                  <a:gd name="T36" fmla="*/ 163 w 253"/>
                  <a:gd name="T37" fmla="*/ 0 h 99"/>
                  <a:gd name="T38" fmla="*/ 175 w 253"/>
                  <a:gd name="T39" fmla="*/ 6 h 99"/>
                  <a:gd name="T40" fmla="*/ 187 w 253"/>
                  <a:gd name="T41" fmla="*/ 0 h 99"/>
                  <a:gd name="T42" fmla="*/ 193 w 253"/>
                  <a:gd name="T43" fmla="*/ 0 h 99"/>
                  <a:gd name="T44" fmla="*/ 205 w 253"/>
                  <a:gd name="T45" fmla="*/ 6 h 99"/>
                  <a:gd name="T46" fmla="*/ 217 w 253"/>
                  <a:gd name="T47" fmla="*/ 12 h 99"/>
                  <a:gd name="T48" fmla="*/ 229 w 253"/>
                  <a:gd name="T49" fmla="*/ 19 h 99"/>
                  <a:gd name="T50" fmla="*/ 247 w 253"/>
                  <a:gd name="T51" fmla="*/ 19 h 99"/>
                  <a:gd name="T52" fmla="*/ 253 w 253"/>
                  <a:gd name="T53" fmla="*/ 31 h 99"/>
                  <a:gd name="T54" fmla="*/ 241 w 253"/>
                  <a:gd name="T55" fmla="*/ 37 h 99"/>
                  <a:gd name="T56" fmla="*/ 229 w 253"/>
                  <a:gd name="T57" fmla="*/ 43 h 99"/>
                  <a:gd name="T58" fmla="*/ 211 w 253"/>
                  <a:gd name="T59" fmla="*/ 43 h 99"/>
                  <a:gd name="T60" fmla="*/ 193 w 253"/>
                  <a:gd name="T61" fmla="*/ 31 h 99"/>
                  <a:gd name="T62" fmla="*/ 187 w 253"/>
                  <a:gd name="T63" fmla="*/ 31 h 99"/>
                  <a:gd name="T64" fmla="*/ 175 w 253"/>
                  <a:gd name="T65" fmla="*/ 37 h 99"/>
                  <a:gd name="T66" fmla="*/ 163 w 253"/>
                  <a:gd name="T67" fmla="*/ 43 h 99"/>
                  <a:gd name="T68" fmla="*/ 157 w 253"/>
                  <a:gd name="T69" fmla="*/ 43 h 99"/>
                  <a:gd name="T70" fmla="*/ 138 w 253"/>
                  <a:gd name="T71" fmla="*/ 43 h 99"/>
                  <a:gd name="T72" fmla="*/ 120 w 253"/>
                  <a:gd name="T73" fmla="*/ 37 h 99"/>
                  <a:gd name="T74" fmla="*/ 108 w 253"/>
                  <a:gd name="T75" fmla="*/ 31 h 99"/>
                  <a:gd name="T76" fmla="*/ 102 w 253"/>
                  <a:gd name="T77" fmla="*/ 43 h 99"/>
                  <a:gd name="T78" fmla="*/ 90 w 253"/>
                  <a:gd name="T79" fmla="*/ 56 h 99"/>
                  <a:gd name="T80" fmla="*/ 84 w 253"/>
                  <a:gd name="T81" fmla="*/ 62 h 99"/>
                  <a:gd name="T82" fmla="*/ 72 w 253"/>
                  <a:gd name="T83" fmla="*/ 68 h 99"/>
                  <a:gd name="T84" fmla="*/ 78 w 253"/>
                  <a:gd name="T85" fmla="*/ 80 h 99"/>
                  <a:gd name="T86" fmla="*/ 90 w 253"/>
                  <a:gd name="T87" fmla="*/ 86 h 99"/>
                  <a:gd name="T88" fmla="*/ 108 w 253"/>
                  <a:gd name="T89" fmla="*/ 86 h 99"/>
                  <a:gd name="T90" fmla="*/ 120 w 253"/>
                  <a:gd name="T91" fmla="*/ 92 h 99"/>
                  <a:gd name="T92" fmla="*/ 126 w 253"/>
                  <a:gd name="T93" fmla="*/ 92 h 99"/>
                  <a:gd name="T94" fmla="*/ 126 w 253"/>
                  <a:gd name="T95" fmla="*/ 99 h 99"/>
                  <a:gd name="T96" fmla="*/ 126 w 253"/>
                  <a:gd name="T97" fmla="*/ 92 h 99"/>
                  <a:gd name="T98" fmla="*/ 132 w 253"/>
                  <a:gd name="T99" fmla="*/ 92 h 99"/>
                  <a:gd name="T100" fmla="*/ 132 w 253"/>
                  <a:gd name="T101" fmla="*/ 99 h 99"/>
                  <a:gd name="T102" fmla="*/ 114 w 253"/>
                  <a:gd name="T103" fmla="*/ 99 h 99"/>
                  <a:gd name="T104" fmla="*/ 96 w 253"/>
                  <a:gd name="T105" fmla="*/ 92 h 99"/>
                  <a:gd name="T106" fmla="*/ 78 w 253"/>
                  <a:gd name="T107" fmla="*/ 92 h 99"/>
                  <a:gd name="T108" fmla="*/ 66 w 253"/>
                  <a:gd name="T109" fmla="*/ 86 h 99"/>
                  <a:gd name="T110" fmla="*/ 54 w 253"/>
                  <a:gd name="T111" fmla="*/ 80 h 99"/>
                  <a:gd name="T112" fmla="*/ 42 w 253"/>
                  <a:gd name="T113" fmla="*/ 74 h 99"/>
                  <a:gd name="T114" fmla="*/ 24 w 253"/>
                  <a:gd name="T115" fmla="*/ 74 h 99"/>
                  <a:gd name="T116" fmla="*/ 6 w 253"/>
                  <a:gd name="T117" fmla="*/ 74 h 99"/>
                  <a:gd name="T118" fmla="*/ 6 w 253"/>
                  <a:gd name="T119" fmla="*/ 68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99"/>
                  <a:gd name="T182" fmla="*/ 253 w 253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99">
                    <a:moveTo>
                      <a:pt x="60" y="68"/>
                    </a:moveTo>
                    <a:lnTo>
                      <a:pt x="66" y="68"/>
                    </a:lnTo>
                    <a:lnTo>
                      <a:pt x="66" y="74"/>
                    </a:lnTo>
                    <a:lnTo>
                      <a:pt x="66" y="68"/>
                    </a:lnTo>
                    <a:lnTo>
                      <a:pt x="60" y="68"/>
                    </a:lnTo>
                    <a:close/>
                    <a:moveTo>
                      <a:pt x="12" y="74"/>
                    </a:moveTo>
                    <a:lnTo>
                      <a:pt x="12" y="68"/>
                    </a:lnTo>
                    <a:lnTo>
                      <a:pt x="6" y="68"/>
                    </a:lnTo>
                    <a:lnTo>
                      <a:pt x="6" y="74"/>
                    </a:lnTo>
                    <a:lnTo>
                      <a:pt x="12" y="74"/>
                    </a:lnTo>
                    <a:close/>
                    <a:moveTo>
                      <a:pt x="6" y="68"/>
                    </a:moveTo>
                    <a:lnTo>
                      <a:pt x="12" y="68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48" y="62"/>
                    </a:lnTo>
                    <a:lnTo>
                      <a:pt x="48" y="68"/>
                    </a:lnTo>
                    <a:lnTo>
                      <a:pt x="42" y="68"/>
                    </a:lnTo>
                    <a:lnTo>
                      <a:pt x="42" y="62"/>
                    </a:lnTo>
                    <a:lnTo>
                      <a:pt x="36" y="62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8" y="56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60" y="43"/>
                    </a:lnTo>
                    <a:lnTo>
                      <a:pt x="66" y="37"/>
                    </a:lnTo>
                    <a:lnTo>
                      <a:pt x="72" y="31"/>
                    </a:lnTo>
                    <a:lnTo>
                      <a:pt x="72" y="25"/>
                    </a:lnTo>
                    <a:lnTo>
                      <a:pt x="78" y="25"/>
                    </a:lnTo>
                    <a:lnTo>
                      <a:pt x="78" y="19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7" y="6"/>
                    </a:lnTo>
                    <a:lnTo>
                      <a:pt x="157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6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11" y="6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7" y="19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1" y="31"/>
                    </a:lnTo>
                    <a:lnTo>
                      <a:pt x="241" y="37"/>
                    </a:lnTo>
                    <a:lnTo>
                      <a:pt x="241" y="43"/>
                    </a:lnTo>
                    <a:lnTo>
                      <a:pt x="235" y="43"/>
                    </a:lnTo>
                    <a:lnTo>
                      <a:pt x="229" y="43"/>
                    </a:lnTo>
                    <a:lnTo>
                      <a:pt x="223" y="43"/>
                    </a:lnTo>
                    <a:lnTo>
                      <a:pt x="217" y="43"/>
                    </a:lnTo>
                    <a:lnTo>
                      <a:pt x="211" y="43"/>
                    </a:lnTo>
                    <a:lnTo>
                      <a:pt x="205" y="43"/>
                    </a:lnTo>
                    <a:lnTo>
                      <a:pt x="199" y="37"/>
                    </a:lnTo>
                    <a:lnTo>
                      <a:pt x="193" y="31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87" y="31"/>
                    </a:lnTo>
                    <a:lnTo>
                      <a:pt x="187" y="37"/>
                    </a:lnTo>
                    <a:lnTo>
                      <a:pt x="181" y="37"/>
                    </a:lnTo>
                    <a:lnTo>
                      <a:pt x="175" y="37"/>
                    </a:lnTo>
                    <a:lnTo>
                      <a:pt x="169" y="37"/>
                    </a:lnTo>
                    <a:lnTo>
                      <a:pt x="169" y="43"/>
                    </a:lnTo>
                    <a:lnTo>
                      <a:pt x="163" y="43"/>
                    </a:lnTo>
                    <a:lnTo>
                      <a:pt x="163" y="37"/>
                    </a:lnTo>
                    <a:lnTo>
                      <a:pt x="163" y="43"/>
                    </a:lnTo>
                    <a:lnTo>
                      <a:pt x="157" y="43"/>
                    </a:lnTo>
                    <a:lnTo>
                      <a:pt x="151" y="43"/>
                    </a:lnTo>
                    <a:lnTo>
                      <a:pt x="145" y="43"/>
                    </a:lnTo>
                    <a:lnTo>
                      <a:pt x="138" y="43"/>
                    </a:lnTo>
                    <a:lnTo>
                      <a:pt x="132" y="43"/>
                    </a:lnTo>
                    <a:lnTo>
                      <a:pt x="126" y="37"/>
                    </a:lnTo>
                    <a:lnTo>
                      <a:pt x="120" y="37"/>
                    </a:lnTo>
                    <a:lnTo>
                      <a:pt x="120" y="31"/>
                    </a:lnTo>
                    <a:lnTo>
                      <a:pt x="114" y="31"/>
                    </a:lnTo>
                    <a:lnTo>
                      <a:pt x="108" y="31"/>
                    </a:lnTo>
                    <a:lnTo>
                      <a:pt x="108" y="37"/>
                    </a:lnTo>
                    <a:lnTo>
                      <a:pt x="102" y="37"/>
                    </a:lnTo>
                    <a:lnTo>
                      <a:pt x="102" y="43"/>
                    </a:lnTo>
                    <a:lnTo>
                      <a:pt x="96" y="49"/>
                    </a:lnTo>
                    <a:lnTo>
                      <a:pt x="90" y="49"/>
                    </a:lnTo>
                    <a:lnTo>
                      <a:pt x="90" y="56"/>
                    </a:lnTo>
                    <a:lnTo>
                      <a:pt x="84" y="56"/>
                    </a:lnTo>
                    <a:lnTo>
                      <a:pt x="78" y="56"/>
                    </a:lnTo>
                    <a:lnTo>
                      <a:pt x="84" y="62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2" y="68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78" y="80"/>
                    </a:lnTo>
                    <a:lnTo>
                      <a:pt x="84" y="80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8" y="86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0" y="92"/>
                    </a:lnTo>
                    <a:lnTo>
                      <a:pt x="120" y="99"/>
                    </a:lnTo>
                    <a:lnTo>
                      <a:pt x="120" y="92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86"/>
                    </a:lnTo>
                    <a:lnTo>
                      <a:pt x="132" y="86"/>
                    </a:lnTo>
                    <a:lnTo>
                      <a:pt x="132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4" y="99"/>
                    </a:lnTo>
                    <a:lnTo>
                      <a:pt x="108" y="92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0" y="92"/>
                    </a:lnTo>
                    <a:lnTo>
                      <a:pt x="84" y="92"/>
                    </a:lnTo>
                    <a:lnTo>
                      <a:pt x="78" y="92"/>
                    </a:lnTo>
                    <a:lnTo>
                      <a:pt x="78" y="86"/>
                    </a:lnTo>
                    <a:lnTo>
                      <a:pt x="72" y="86"/>
                    </a:lnTo>
                    <a:lnTo>
                      <a:pt x="66" y="86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54" y="80"/>
                    </a:lnTo>
                    <a:lnTo>
                      <a:pt x="48" y="80"/>
                    </a:lnTo>
                    <a:lnTo>
                      <a:pt x="48" y="74"/>
                    </a:lnTo>
                    <a:lnTo>
                      <a:pt x="42" y="74"/>
                    </a:lnTo>
                    <a:lnTo>
                      <a:pt x="36" y="74"/>
                    </a:lnTo>
                    <a:lnTo>
                      <a:pt x="30" y="74"/>
                    </a:lnTo>
                    <a:lnTo>
                      <a:pt x="24" y="74"/>
                    </a:lnTo>
                    <a:lnTo>
                      <a:pt x="18" y="74"/>
                    </a:lnTo>
                    <a:lnTo>
                      <a:pt x="12" y="74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429" name="Freeform 407"/>
              <p:cNvSpPr>
                <a:spLocks/>
              </p:cNvSpPr>
              <p:nvPr/>
            </p:nvSpPr>
            <p:spPr bwMode="auto">
              <a:xfrm>
                <a:off x="2231" y="1473"/>
                <a:ext cx="18" cy="18"/>
              </a:xfrm>
              <a:custGeom>
                <a:avLst/>
                <a:gdLst>
                  <a:gd name="T0" fmla="*/ 6 w 18"/>
                  <a:gd name="T1" fmla="*/ 12 h 18"/>
                  <a:gd name="T2" fmla="*/ 6 w 18"/>
                  <a:gd name="T3" fmla="*/ 18 h 18"/>
                  <a:gd name="T4" fmla="*/ 0 w 18"/>
                  <a:gd name="T5" fmla="*/ 18 h 18"/>
                  <a:gd name="T6" fmla="*/ 0 w 18"/>
                  <a:gd name="T7" fmla="*/ 12 h 18"/>
                  <a:gd name="T8" fmla="*/ 0 w 18"/>
                  <a:gd name="T9" fmla="*/ 6 h 18"/>
                  <a:gd name="T10" fmla="*/ 6 w 18"/>
                  <a:gd name="T11" fmla="*/ 6 h 18"/>
                  <a:gd name="T12" fmla="*/ 12 w 18"/>
                  <a:gd name="T13" fmla="*/ 6 h 18"/>
                  <a:gd name="T14" fmla="*/ 18 w 18"/>
                  <a:gd name="T15" fmla="*/ 6 h 18"/>
                  <a:gd name="T16" fmla="*/ 12 w 18"/>
                  <a:gd name="T17" fmla="*/ 6 h 18"/>
                  <a:gd name="T18" fmla="*/ 12 w 18"/>
                  <a:gd name="T19" fmla="*/ 0 h 18"/>
                  <a:gd name="T20" fmla="*/ 18 w 18"/>
                  <a:gd name="T21" fmla="*/ 0 h 18"/>
                  <a:gd name="T22" fmla="*/ 18 w 18"/>
                  <a:gd name="T23" fmla="*/ 6 h 18"/>
                  <a:gd name="T24" fmla="*/ 18 w 18"/>
                  <a:gd name="T25" fmla="*/ 12 h 18"/>
                  <a:gd name="T26" fmla="*/ 12 w 18"/>
                  <a:gd name="T27" fmla="*/ 12 h 18"/>
                  <a:gd name="T28" fmla="*/ 6 w 18"/>
                  <a:gd name="T29" fmla="*/ 1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6" y="12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14" name="Group 408"/>
            <p:cNvGrpSpPr>
              <a:grpSpLocks/>
            </p:cNvGrpSpPr>
            <p:nvPr/>
          </p:nvGrpSpPr>
          <p:grpSpPr bwMode="auto">
            <a:xfrm>
              <a:off x="155" y="1479"/>
              <a:ext cx="2957" cy="2787"/>
              <a:chOff x="155" y="1479"/>
              <a:chExt cx="2957" cy="2787"/>
            </a:xfrm>
          </p:grpSpPr>
          <p:sp>
            <p:nvSpPr>
              <p:cNvPr id="31" name="Freeform 409"/>
              <p:cNvSpPr>
                <a:spLocks/>
              </p:cNvSpPr>
              <p:nvPr/>
            </p:nvSpPr>
            <p:spPr bwMode="auto">
              <a:xfrm>
                <a:off x="2261" y="1485"/>
                <a:ext cx="25" cy="12"/>
              </a:xfrm>
              <a:custGeom>
                <a:avLst/>
                <a:gdLst>
                  <a:gd name="T0" fmla="*/ 0 w 25"/>
                  <a:gd name="T1" fmla="*/ 12 h 12"/>
                  <a:gd name="T2" fmla="*/ 6 w 25"/>
                  <a:gd name="T3" fmla="*/ 6 h 12"/>
                  <a:gd name="T4" fmla="*/ 12 w 25"/>
                  <a:gd name="T5" fmla="*/ 6 h 12"/>
                  <a:gd name="T6" fmla="*/ 19 w 25"/>
                  <a:gd name="T7" fmla="*/ 6 h 12"/>
                  <a:gd name="T8" fmla="*/ 19 w 25"/>
                  <a:gd name="T9" fmla="*/ 0 h 12"/>
                  <a:gd name="T10" fmla="*/ 25 w 25"/>
                  <a:gd name="T11" fmla="*/ 0 h 12"/>
                  <a:gd name="T12" fmla="*/ 25 w 25"/>
                  <a:gd name="T13" fmla="*/ 6 h 12"/>
                  <a:gd name="T14" fmla="*/ 25 w 25"/>
                  <a:gd name="T15" fmla="*/ 12 h 12"/>
                  <a:gd name="T16" fmla="*/ 19 w 25"/>
                  <a:gd name="T17" fmla="*/ 12 h 12"/>
                  <a:gd name="T18" fmla="*/ 12 w 25"/>
                  <a:gd name="T19" fmla="*/ 12 h 12"/>
                  <a:gd name="T20" fmla="*/ 6 w 25"/>
                  <a:gd name="T21" fmla="*/ 12 h 12"/>
                  <a:gd name="T22" fmla="*/ 0 w 25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2"/>
                  <a:gd name="T38" fmla="*/ 25 w 2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2" name="Freeform 410"/>
              <p:cNvSpPr>
                <a:spLocks/>
              </p:cNvSpPr>
              <p:nvPr/>
            </p:nvSpPr>
            <p:spPr bwMode="auto">
              <a:xfrm>
                <a:off x="1893" y="1479"/>
                <a:ext cx="55" cy="24"/>
              </a:xfrm>
              <a:custGeom>
                <a:avLst/>
                <a:gdLst>
                  <a:gd name="T0" fmla="*/ 24 w 55"/>
                  <a:gd name="T1" fmla="*/ 6 h 24"/>
                  <a:gd name="T2" fmla="*/ 30 w 55"/>
                  <a:gd name="T3" fmla="*/ 6 h 24"/>
                  <a:gd name="T4" fmla="*/ 30 w 55"/>
                  <a:gd name="T5" fmla="*/ 12 h 24"/>
                  <a:gd name="T6" fmla="*/ 36 w 55"/>
                  <a:gd name="T7" fmla="*/ 12 h 24"/>
                  <a:gd name="T8" fmla="*/ 42 w 55"/>
                  <a:gd name="T9" fmla="*/ 12 h 24"/>
                  <a:gd name="T10" fmla="*/ 48 w 55"/>
                  <a:gd name="T11" fmla="*/ 12 h 24"/>
                  <a:gd name="T12" fmla="*/ 48 w 55"/>
                  <a:gd name="T13" fmla="*/ 18 h 24"/>
                  <a:gd name="T14" fmla="*/ 55 w 55"/>
                  <a:gd name="T15" fmla="*/ 18 h 24"/>
                  <a:gd name="T16" fmla="*/ 55 w 55"/>
                  <a:gd name="T17" fmla="*/ 24 h 24"/>
                  <a:gd name="T18" fmla="*/ 48 w 55"/>
                  <a:gd name="T19" fmla="*/ 24 h 24"/>
                  <a:gd name="T20" fmla="*/ 48 w 55"/>
                  <a:gd name="T21" fmla="*/ 18 h 24"/>
                  <a:gd name="T22" fmla="*/ 42 w 55"/>
                  <a:gd name="T23" fmla="*/ 18 h 24"/>
                  <a:gd name="T24" fmla="*/ 36 w 55"/>
                  <a:gd name="T25" fmla="*/ 18 h 24"/>
                  <a:gd name="T26" fmla="*/ 30 w 55"/>
                  <a:gd name="T27" fmla="*/ 12 h 24"/>
                  <a:gd name="T28" fmla="*/ 24 w 55"/>
                  <a:gd name="T29" fmla="*/ 12 h 24"/>
                  <a:gd name="T30" fmla="*/ 18 w 55"/>
                  <a:gd name="T31" fmla="*/ 6 h 24"/>
                  <a:gd name="T32" fmla="*/ 12 w 55"/>
                  <a:gd name="T33" fmla="*/ 6 h 24"/>
                  <a:gd name="T34" fmla="*/ 6 w 55"/>
                  <a:gd name="T35" fmla="*/ 6 h 24"/>
                  <a:gd name="T36" fmla="*/ 6 w 55"/>
                  <a:gd name="T37" fmla="*/ 0 h 24"/>
                  <a:gd name="T38" fmla="*/ 0 w 55"/>
                  <a:gd name="T39" fmla="*/ 0 h 24"/>
                  <a:gd name="T40" fmla="*/ 6 w 55"/>
                  <a:gd name="T41" fmla="*/ 0 h 24"/>
                  <a:gd name="T42" fmla="*/ 12 w 55"/>
                  <a:gd name="T43" fmla="*/ 0 h 24"/>
                  <a:gd name="T44" fmla="*/ 18 w 55"/>
                  <a:gd name="T45" fmla="*/ 0 h 24"/>
                  <a:gd name="T46" fmla="*/ 24 w 55"/>
                  <a:gd name="T47" fmla="*/ 6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24"/>
                  <a:gd name="T74" fmla="*/ 55 w 55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24">
                    <a:moveTo>
                      <a:pt x="24" y="6"/>
                    </a:moveTo>
                    <a:lnTo>
                      <a:pt x="30" y="6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55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3" name="Freeform 411"/>
              <p:cNvSpPr>
                <a:spLocks/>
              </p:cNvSpPr>
              <p:nvPr/>
            </p:nvSpPr>
            <p:spPr bwMode="auto">
              <a:xfrm>
                <a:off x="2026" y="152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34" name="Rectangle 412"/>
              <p:cNvSpPr>
                <a:spLocks noChangeArrowheads="1"/>
              </p:cNvSpPr>
              <p:nvPr/>
            </p:nvSpPr>
            <p:spPr bwMode="auto">
              <a:xfrm>
                <a:off x="1996" y="165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35" name="Rectangle 413"/>
              <p:cNvSpPr>
                <a:spLocks noChangeArrowheads="1"/>
              </p:cNvSpPr>
              <p:nvPr/>
            </p:nvSpPr>
            <p:spPr bwMode="auto">
              <a:xfrm>
                <a:off x="2032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36" name="Rectangle 414"/>
              <p:cNvSpPr>
                <a:spLocks noChangeArrowheads="1"/>
              </p:cNvSpPr>
              <p:nvPr/>
            </p:nvSpPr>
            <p:spPr bwMode="auto">
              <a:xfrm>
                <a:off x="2062" y="1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37" name="Rectangle 415"/>
              <p:cNvSpPr>
                <a:spLocks noChangeArrowheads="1"/>
              </p:cNvSpPr>
              <p:nvPr/>
            </p:nvSpPr>
            <p:spPr bwMode="auto">
              <a:xfrm>
                <a:off x="2086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38" name="Rectangle 416"/>
              <p:cNvSpPr>
                <a:spLocks noChangeArrowheads="1"/>
              </p:cNvSpPr>
              <p:nvPr/>
            </p:nvSpPr>
            <p:spPr bwMode="auto">
              <a:xfrm>
                <a:off x="2123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39" name="Rectangle 417"/>
              <p:cNvSpPr>
                <a:spLocks noChangeArrowheads="1"/>
              </p:cNvSpPr>
              <p:nvPr/>
            </p:nvSpPr>
            <p:spPr bwMode="auto">
              <a:xfrm>
                <a:off x="2944" y="2790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40" name="Rectangle 418"/>
              <p:cNvSpPr>
                <a:spLocks noChangeArrowheads="1"/>
              </p:cNvSpPr>
              <p:nvPr/>
            </p:nvSpPr>
            <p:spPr bwMode="auto">
              <a:xfrm>
                <a:off x="2962" y="279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41" name="Rectangle 419"/>
              <p:cNvSpPr>
                <a:spLocks noChangeArrowheads="1"/>
              </p:cNvSpPr>
              <p:nvPr/>
            </p:nvSpPr>
            <p:spPr bwMode="auto">
              <a:xfrm>
                <a:off x="299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42" name="Rectangle 420"/>
              <p:cNvSpPr>
                <a:spLocks noChangeArrowheads="1"/>
              </p:cNvSpPr>
              <p:nvPr/>
            </p:nvSpPr>
            <p:spPr bwMode="auto">
              <a:xfrm>
                <a:off x="302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43" name="Rectangle 421"/>
              <p:cNvSpPr>
                <a:spLocks noChangeArrowheads="1"/>
              </p:cNvSpPr>
              <p:nvPr/>
            </p:nvSpPr>
            <p:spPr bwMode="auto">
              <a:xfrm>
                <a:off x="3058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44" name="Rectangle 422"/>
              <p:cNvSpPr>
                <a:spLocks noChangeArrowheads="1"/>
              </p:cNvSpPr>
              <p:nvPr/>
            </p:nvSpPr>
            <p:spPr bwMode="auto">
              <a:xfrm>
                <a:off x="3088" y="2790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45" name="Rectangle 423"/>
              <p:cNvSpPr>
                <a:spLocks noChangeArrowheads="1"/>
              </p:cNvSpPr>
              <p:nvPr/>
            </p:nvSpPr>
            <p:spPr bwMode="auto">
              <a:xfrm>
                <a:off x="1066" y="2839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46" name="Rectangle 424"/>
              <p:cNvSpPr>
                <a:spLocks noChangeArrowheads="1"/>
              </p:cNvSpPr>
              <p:nvPr/>
            </p:nvSpPr>
            <p:spPr bwMode="auto">
              <a:xfrm>
                <a:off x="1108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47" name="Rectangle 425"/>
              <p:cNvSpPr>
                <a:spLocks noChangeArrowheads="1"/>
              </p:cNvSpPr>
              <p:nvPr/>
            </p:nvSpPr>
            <p:spPr bwMode="auto">
              <a:xfrm>
                <a:off x="1139" y="283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48" name="Rectangle 426"/>
              <p:cNvSpPr>
                <a:spLocks noChangeArrowheads="1"/>
              </p:cNvSpPr>
              <p:nvPr/>
            </p:nvSpPr>
            <p:spPr bwMode="auto">
              <a:xfrm>
                <a:off x="1157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49" name="Rectangle 427"/>
              <p:cNvSpPr>
                <a:spLocks noChangeArrowheads="1"/>
              </p:cNvSpPr>
              <p:nvPr/>
            </p:nvSpPr>
            <p:spPr bwMode="auto">
              <a:xfrm>
                <a:off x="119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50" name="Rectangle 428"/>
              <p:cNvSpPr>
                <a:spLocks noChangeArrowheads="1"/>
              </p:cNvSpPr>
              <p:nvPr/>
            </p:nvSpPr>
            <p:spPr bwMode="auto">
              <a:xfrm>
                <a:off x="122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51" name="Rectangle 429"/>
              <p:cNvSpPr>
                <a:spLocks noChangeArrowheads="1"/>
              </p:cNvSpPr>
              <p:nvPr/>
            </p:nvSpPr>
            <p:spPr bwMode="auto">
              <a:xfrm>
                <a:off x="1845" y="274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52" name="Rectangle 430"/>
              <p:cNvSpPr>
                <a:spLocks noChangeArrowheads="1"/>
              </p:cNvSpPr>
              <p:nvPr/>
            </p:nvSpPr>
            <p:spPr bwMode="auto">
              <a:xfrm>
                <a:off x="1881" y="274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53" name="Rectangle 431"/>
              <p:cNvSpPr>
                <a:spLocks noChangeArrowheads="1"/>
              </p:cNvSpPr>
              <p:nvPr/>
            </p:nvSpPr>
            <p:spPr bwMode="auto">
              <a:xfrm>
                <a:off x="1899" y="274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54" name="Rectangle 432"/>
              <p:cNvSpPr>
                <a:spLocks noChangeArrowheads="1"/>
              </p:cNvSpPr>
              <p:nvPr/>
            </p:nvSpPr>
            <p:spPr bwMode="auto">
              <a:xfrm>
                <a:off x="1923" y="274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55" name="Rectangle 433"/>
              <p:cNvSpPr>
                <a:spLocks noChangeArrowheads="1"/>
              </p:cNvSpPr>
              <p:nvPr/>
            </p:nvSpPr>
            <p:spPr bwMode="auto">
              <a:xfrm>
                <a:off x="1791" y="282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56" name="Rectangle 434"/>
              <p:cNvSpPr>
                <a:spLocks noChangeArrowheads="1"/>
              </p:cNvSpPr>
              <p:nvPr/>
            </p:nvSpPr>
            <p:spPr bwMode="auto">
              <a:xfrm>
                <a:off x="182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57" name="Rectangle 435"/>
              <p:cNvSpPr>
                <a:spLocks noChangeArrowheads="1"/>
              </p:cNvSpPr>
              <p:nvPr/>
            </p:nvSpPr>
            <p:spPr bwMode="auto">
              <a:xfrm>
                <a:off x="1863" y="282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58" name="Rectangle 436"/>
              <p:cNvSpPr>
                <a:spLocks noChangeArrowheads="1"/>
              </p:cNvSpPr>
              <p:nvPr/>
            </p:nvSpPr>
            <p:spPr bwMode="auto">
              <a:xfrm>
                <a:off x="1881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59" name="Rectangle 437"/>
              <p:cNvSpPr>
                <a:spLocks noChangeArrowheads="1"/>
              </p:cNvSpPr>
              <p:nvPr/>
            </p:nvSpPr>
            <p:spPr bwMode="auto">
              <a:xfrm>
                <a:off x="191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0" name="Rectangle 438"/>
              <p:cNvSpPr>
                <a:spLocks noChangeArrowheads="1"/>
              </p:cNvSpPr>
              <p:nvPr/>
            </p:nvSpPr>
            <p:spPr bwMode="auto">
              <a:xfrm>
                <a:off x="1954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1" name="Rectangle 439"/>
              <p:cNvSpPr>
                <a:spLocks noChangeArrowheads="1"/>
              </p:cNvSpPr>
              <p:nvPr/>
            </p:nvSpPr>
            <p:spPr bwMode="auto">
              <a:xfrm>
                <a:off x="1984" y="2827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2" name="Rectangle 440"/>
              <p:cNvSpPr>
                <a:spLocks noChangeArrowheads="1"/>
              </p:cNvSpPr>
              <p:nvPr/>
            </p:nvSpPr>
            <p:spPr bwMode="auto">
              <a:xfrm>
                <a:off x="988" y="4137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3" name="Rectangle 441"/>
              <p:cNvSpPr>
                <a:spLocks noChangeArrowheads="1"/>
              </p:cNvSpPr>
              <p:nvPr/>
            </p:nvSpPr>
            <p:spPr bwMode="auto">
              <a:xfrm>
                <a:off x="1024" y="4137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64" name="Rectangle 442"/>
              <p:cNvSpPr>
                <a:spLocks noChangeArrowheads="1"/>
              </p:cNvSpPr>
              <p:nvPr/>
            </p:nvSpPr>
            <p:spPr bwMode="auto">
              <a:xfrm>
                <a:off x="105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5" name="Rectangle 443"/>
              <p:cNvSpPr>
                <a:spLocks noChangeArrowheads="1"/>
              </p:cNvSpPr>
              <p:nvPr/>
            </p:nvSpPr>
            <p:spPr bwMode="auto">
              <a:xfrm>
                <a:off x="108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6" name="Rectangle 444"/>
              <p:cNvSpPr>
                <a:spLocks noChangeArrowheads="1"/>
              </p:cNvSpPr>
              <p:nvPr/>
            </p:nvSpPr>
            <p:spPr bwMode="auto">
              <a:xfrm>
                <a:off x="1120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7" name="Rectangle 445"/>
              <p:cNvSpPr>
                <a:spLocks noChangeArrowheads="1"/>
              </p:cNvSpPr>
              <p:nvPr/>
            </p:nvSpPr>
            <p:spPr bwMode="auto">
              <a:xfrm>
                <a:off x="1139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8" name="Rectangle 446"/>
              <p:cNvSpPr>
                <a:spLocks noChangeArrowheads="1"/>
              </p:cNvSpPr>
              <p:nvPr/>
            </p:nvSpPr>
            <p:spPr bwMode="auto">
              <a:xfrm>
                <a:off x="1175" y="413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9" name="Rectangle 447"/>
              <p:cNvSpPr>
                <a:spLocks noChangeArrowheads="1"/>
              </p:cNvSpPr>
              <p:nvPr/>
            </p:nvSpPr>
            <p:spPr bwMode="auto">
              <a:xfrm>
                <a:off x="1193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0" name="Rectangle 448"/>
              <p:cNvSpPr>
                <a:spLocks noChangeArrowheads="1"/>
              </p:cNvSpPr>
              <p:nvPr/>
            </p:nvSpPr>
            <p:spPr bwMode="auto">
              <a:xfrm>
                <a:off x="1211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" name="Rectangle 449"/>
              <p:cNvSpPr>
                <a:spLocks noChangeArrowheads="1"/>
              </p:cNvSpPr>
              <p:nvPr/>
            </p:nvSpPr>
            <p:spPr bwMode="auto">
              <a:xfrm>
                <a:off x="281" y="2777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2" name="Rectangle 450"/>
              <p:cNvSpPr>
                <a:spLocks noChangeArrowheads="1"/>
              </p:cNvSpPr>
              <p:nvPr/>
            </p:nvSpPr>
            <p:spPr bwMode="auto">
              <a:xfrm>
                <a:off x="32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3" name="Rectangle 451"/>
              <p:cNvSpPr>
                <a:spLocks noChangeArrowheads="1"/>
              </p:cNvSpPr>
              <p:nvPr/>
            </p:nvSpPr>
            <p:spPr bwMode="auto">
              <a:xfrm>
                <a:off x="35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4" name="Rectangle 452"/>
              <p:cNvSpPr>
                <a:spLocks noChangeArrowheads="1"/>
              </p:cNvSpPr>
              <p:nvPr/>
            </p:nvSpPr>
            <p:spPr bwMode="auto">
              <a:xfrm>
                <a:off x="39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5" name="Rectangle 453"/>
              <p:cNvSpPr>
                <a:spLocks noChangeArrowheads="1"/>
              </p:cNvSpPr>
              <p:nvPr/>
            </p:nvSpPr>
            <p:spPr bwMode="auto">
              <a:xfrm>
                <a:off x="42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6" name="Rectangle 454"/>
              <p:cNvSpPr>
                <a:spLocks noChangeArrowheads="1"/>
              </p:cNvSpPr>
              <p:nvPr/>
            </p:nvSpPr>
            <p:spPr bwMode="auto">
              <a:xfrm>
                <a:off x="45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7" name="Rectangle 455"/>
              <p:cNvSpPr>
                <a:spLocks noChangeArrowheads="1"/>
              </p:cNvSpPr>
              <p:nvPr/>
            </p:nvSpPr>
            <p:spPr bwMode="auto">
              <a:xfrm>
                <a:off x="493" y="277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8" name="Rectangle 456"/>
              <p:cNvSpPr>
                <a:spLocks noChangeArrowheads="1"/>
              </p:cNvSpPr>
              <p:nvPr/>
            </p:nvSpPr>
            <p:spPr bwMode="auto">
              <a:xfrm>
                <a:off x="51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" name="Rectangle 457"/>
              <p:cNvSpPr>
                <a:spLocks noChangeArrowheads="1"/>
              </p:cNvSpPr>
              <p:nvPr/>
            </p:nvSpPr>
            <p:spPr bwMode="auto">
              <a:xfrm>
                <a:off x="54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0" name="Rectangle 458"/>
              <p:cNvSpPr>
                <a:spLocks noChangeArrowheads="1"/>
              </p:cNvSpPr>
              <p:nvPr/>
            </p:nvSpPr>
            <p:spPr bwMode="auto">
              <a:xfrm>
                <a:off x="58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1" name="Rectangle 459"/>
              <p:cNvSpPr>
                <a:spLocks noChangeArrowheads="1"/>
              </p:cNvSpPr>
              <p:nvPr/>
            </p:nvSpPr>
            <p:spPr bwMode="auto">
              <a:xfrm>
                <a:off x="61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" name="Rectangle 460"/>
              <p:cNvSpPr>
                <a:spLocks noChangeArrowheads="1"/>
              </p:cNvSpPr>
              <p:nvPr/>
            </p:nvSpPr>
            <p:spPr bwMode="auto">
              <a:xfrm>
                <a:off x="65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3" name="Rectangle 461"/>
              <p:cNvSpPr>
                <a:spLocks noChangeArrowheads="1"/>
              </p:cNvSpPr>
              <p:nvPr/>
            </p:nvSpPr>
            <p:spPr bwMode="auto">
              <a:xfrm>
                <a:off x="68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4" name="Rectangle 462"/>
              <p:cNvSpPr>
                <a:spLocks noChangeArrowheads="1"/>
              </p:cNvSpPr>
              <p:nvPr/>
            </p:nvSpPr>
            <p:spPr bwMode="auto">
              <a:xfrm>
                <a:off x="196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85" name="Rectangle 463"/>
              <p:cNvSpPr>
                <a:spLocks noChangeArrowheads="1"/>
              </p:cNvSpPr>
              <p:nvPr/>
            </p:nvSpPr>
            <p:spPr bwMode="auto">
              <a:xfrm>
                <a:off x="199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6" name="Rectangle 464"/>
              <p:cNvSpPr>
                <a:spLocks noChangeArrowheads="1"/>
              </p:cNvSpPr>
              <p:nvPr/>
            </p:nvSpPr>
            <p:spPr bwMode="auto">
              <a:xfrm>
                <a:off x="2032" y="4002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7" name="Rectangle 465"/>
              <p:cNvSpPr>
                <a:spLocks noChangeArrowheads="1"/>
              </p:cNvSpPr>
              <p:nvPr/>
            </p:nvSpPr>
            <p:spPr bwMode="auto">
              <a:xfrm>
                <a:off x="2056" y="4002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8" name="Rectangle 466"/>
              <p:cNvSpPr>
                <a:spLocks noChangeArrowheads="1"/>
              </p:cNvSpPr>
              <p:nvPr/>
            </p:nvSpPr>
            <p:spPr bwMode="auto">
              <a:xfrm>
                <a:off x="2068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9" name="Rectangle 467"/>
              <p:cNvSpPr>
                <a:spLocks noChangeArrowheads="1"/>
              </p:cNvSpPr>
              <p:nvPr/>
            </p:nvSpPr>
            <p:spPr bwMode="auto">
              <a:xfrm>
                <a:off x="2104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90" name="Rectangle 468"/>
              <p:cNvSpPr>
                <a:spLocks noChangeArrowheads="1"/>
              </p:cNvSpPr>
              <p:nvPr/>
            </p:nvSpPr>
            <p:spPr bwMode="auto">
              <a:xfrm>
                <a:off x="2141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91" name="Rectangle 469"/>
              <p:cNvSpPr>
                <a:spLocks noChangeArrowheads="1"/>
              </p:cNvSpPr>
              <p:nvPr/>
            </p:nvSpPr>
            <p:spPr bwMode="auto">
              <a:xfrm>
                <a:off x="2322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92" name="Rectangle 470"/>
              <p:cNvSpPr>
                <a:spLocks noChangeArrowheads="1"/>
              </p:cNvSpPr>
              <p:nvPr/>
            </p:nvSpPr>
            <p:spPr bwMode="auto">
              <a:xfrm>
                <a:off x="235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93" name="Rectangle 471"/>
              <p:cNvSpPr>
                <a:spLocks noChangeArrowheads="1"/>
              </p:cNvSpPr>
              <p:nvPr/>
            </p:nvSpPr>
            <p:spPr bwMode="auto">
              <a:xfrm>
                <a:off x="238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94" name="Rectangle 472"/>
              <p:cNvSpPr>
                <a:spLocks noChangeArrowheads="1"/>
              </p:cNvSpPr>
              <p:nvPr/>
            </p:nvSpPr>
            <p:spPr bwMode="auto">
              <a:xfrm>
                <a:off x="242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95" name="Rectangle 473"/>
              <p:cNvSpPr>
                <a:spLocks noChangeArrowheads="1"/>
              </p:cNvSpPr>
              <p:nvPr/>
            </p:nvSpPr>
            <p:spPr bwMode="auto">
              <a:xfrm>
                <a:off x="246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96" name="Rectangle 474"/>
              <p:cNvSpPr>
                <a:spLocks noChangeArrowheads="1"/>
              </p:cNvSpPr>
              <p:nvPr/>
            </p:nvSpPr>
            <p:spPr bwMode="auto">
              <a:xfrm>
                <a:off x="249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97" name="Rectangle 475"/>
              <p:cNvSpPr>
                <a:spLocks noChangeArrowheads="1"/>
              </p:cNvSpPr>
              <p:nvPr/>
            </p:nvSpPr>
            <p:spPr bwMode="auto">
              <a:xfrm>
                <a:off x="1929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98" name="Rectangle 476"/>
              <p:cNvSpPr>
                <a:spLocks noChangeArrowheads="1"/>
              </p:cNvSpPr>
              <p:nvPr/>
            </p:nvSpPr>
            <p:spPr bwMode="auto">
              <a:xfrm>
                <a:off x="196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99" name="Rectangle 477"/>
              <p:cNvSpPr>
                <a:spLocks noChangeArrowheads="1"/>
              </p:cNvSpPr>
              <p:nvPr/>
            </p:nvSpPr>
            <p:spPr bwMode="auto">
              <a:xfrm>
                <a:off x="1996" y="370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00" name="Rectangle 478"/>
              <p:cNvSpPr>
                <a:spLocks noChangeArrowheads="1"/>
              </p:cNvSpPr>
              <p:nvPr/>
            </p:nvSpPr>
            <p:spPr bwMode="auto">
              <a:xfrm>
                <a:off x="201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01" name="Rectangle 479"/>
              <p:cNvSpPr>
                <a:spLocks noChangeArrowheads="1"/>
              </p:cNvSpPr>
              <p:nvPr/>
            </p:nvSpPr>
            <p:spPr bwMode="auto">
              <a:xfrm>
                <a:off x="204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102" name="Rectangle 480"/>
              <p:cNvSpPr>
                <a:spLocks noChangeArrowheads="1"/>
              </p:cNvSpPr>
              <p:nvPr/>
            </p:nvSpPr>
            <p:spPr bwMode="auto">
              <a:xfrm>
                <a:off x="208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03" name="Rectangle 481"/>
              <p:cNvSpPr>
                <a:spLocks noChangeArrowheads="1"/>
              </p:cNvSpPr>
              <p:nvPr/>
            </p:nvSpPr>
            <p:spPr bwMode="auto">
              <a:xfrm>
                <a:off x="203" y="315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04" name="Rectangle 482"/>
              <p:cNvSpPr>
                <a:spLocks noChangeArrowheads="1"/>
              </p:cNvSpPr>
              <p:nvPr/>
            </p:nvSpPr>
            <p:spPr bwMode="auto">
              <a:xfrm>
                <a:off x="23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05" name="Rectangle 483"/>
              <p:cNvSpPr>
                <a:spLocks noChangeArrowheads="1"/>
              </p:cNvSpPr>
              <p:nvPr/>
            </p:nvSpPr>
            <p:spPr bwMode="auto">
              <a:xfrm>
                <a:off x="26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106" name="Rectangle 484"/>
              <p:cNvSpPr>
                <a:spLocks noChangeArrowheads="1"/>
              </p:cNvSpPr>
              <p:nvPr/>
            </p:nvSpPr>
            <p:spPr bwMode="auto">
              <a:xfrm>
                <a:off x="155" y="3239"/>
                <a:ext cx="6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107" name="Rectangle 485"/>
              <p:cNvSpPr>
                <a:spLocks noChangeArrowheads="1"/>
              </p:cNvSpPr>
              <p:nvPr/>
            </p:nvSpPr>
            <p:spPr bwMode="auto">
              <a:xfrm>
                <a:off x="20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08" name="Rectangle 486"/>
              <p:cNvSpPr>
                <a:spLocks noChangeArrowheads="1"/>
              </p:cNvSpPr>
              <p:nvPr/>
            </p:nvSpPr>
            <p:spPr bwMode="auto">
              <a:xfrm>
                <a:off x="233" y="323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09" name="Rectangle 487"/>
              <p:cNvSpPr>
                <a:spLocks noChangeArrowheads="1"/>
              </p:cNvSpPr>
              <p:nvPr/>
            </p:nvSpPr>
            <p:spPr bwMode="auto">
              <a:xfrm>
                <a:off x="257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110" name="Rectangle 488"/>
              <p:cNvSpPr>
                <a:spLocks noChangeArrowheads="1"/>
              </p:cNvSpPr>
              <p:nvPr/>
            </p:nvSpPr>
            <p:spPr bwMode="auto">
              <a:xfrm>
                <a:off x="29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11" name="Rectangle 489"/>
              <p:cNvSpPr>
                <a:spLocks noChangeArrowheads="1"/>
              </p:cNvSpPr>
              <p:nvPr/>
            </p:nvSpPr>
            <p:spPr bwMode="auto">
              <a:xfrm>
                <a:off x="324" y="323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12" name="Rectangle 490"/>
              <p:cNvSpPr>
                <a:spLocks noChangeArrowheads="1"/>
              </p:cNvSpPr>
              <p:nvPr/>
            </p:nvSpPr>
            <p:spPr bwMode="auto">
              <a:xfrm>
                <a:off x="1597" y="4100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13" name="Rectangle 491"/>
              <p:cNvSpPr>
                <a:spLocks noChangeArrowheads="1"/>
              </p:cNvSpPr>
              <p:nvPr/>
            </p:nvSpPr>
            <p:spPr bwMode="auto">
              <a:xfrm>
                <a:off x="163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14" name="Rectangle 492"/>
              <p:cNvSpPr>
                <a:spLocks noChangeArrowheads="1"/>
              </p:cNvSpPr>
              <p:nvPr/>
            </p:nvSpPr>
            <p:spPr bwMode="auto">
              <a:xfrm>
                <a:off x="166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115" name="Rectangle 493"/>
              <p:cNvSpPr>
                <a:spLocks noChangeArrowheads="1"/>
              </p:cNvSpPr>
              <p:nvPr/>
            </p:nvSpPr>
            <p:spPr bwMode="auto">
              <a:xfrm>
                <a:off x="1700" y="4100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16" name="Rectangle 494"/>
              <p:cNvSpPr>
                <a:spLocks noChangeArrowheads="1"/>
              </p:cNvSpPr>
              <p:nvPr/>
            </p:nvSpPr>
            <p:spPr bwMode="auto">
              <a:xfrm>
                <a:off x="172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17" name="Rectangle 495"/>
              <p:cNvSpPr>
                <a:spLocks noChangeArrowheads="1"/>
              </p:cNvSpPr>
              <p:nvPr/>
            </p:nvSpPr>
            <p:spPr bwMode="auto">
              <a:xfrm>
                <a:off x="1603" y="4180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18" name="Rectangle 496"/>
              <p:cNvSpPr>
                <a:spLocks noChangeArrowheads="1"/>
              </p:cNvSpPr>
              <p:nvPr/>
            </p:nvSpPr>
            <p:spPr bwMode="auto">
              <a:xfrm>
                <a:off x="1646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19" name="Rectangle 497"/>
              <p:cNvSpPr>
                <a:spLocks noChangeArrowheads="1"/>
              </p:cNvSpPr>
              <p:nvPr/>
            </p:nvSpPr>
            <p:spPr bwMode="auto">
              <a:xfrm>
                <a:off x="1682" y="4180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20" name="Rectangle 498"/>
              <p:cNvSpPr>
                <a:spLocks noChangeArrowheads="1"/>
              </p:cNvSpPr>
              <p:nvPr/>
            </p:nvSpPr>
            <p:spPr bwMode="auto">
              <a:xfrm>
                <a:off x="1712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21" name="Rectangle 499"/>
              <p:cNvSpPr>
                <a:spLocks noChangeArrowheads="1"/>
              </p:cNvSpPr>
              <p:nvPr/>
            </p:nvSpPr>
            <p:spPr bwMode="auto">
              <a:xfrm>
                <a:off x="1507" y="322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122" name="Rectangle 500"/>
              <p:cNvSpPr>
                <a:spLocks noChangeArrowheads="1"/>
              </p:cNvSpPr>
              <p:nvPr/>
            </p:nvSpPr>
            <p:spPr bwMode="auto">
              <a:xfrm>
                <a:off x="1549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23" name="Rectangle 501"/>
              <p:cNvSpPr>
                <a:spLocks noChangeArrowheads="1"/>
              </p:cNvSpPr>
              <p:nvPr/>
            </p:nvSpPr>
            <p:spPr bwMode="auto">
              <a:xfrm>
                <a:off x="1579" y="322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124" name="Rectangle 502"/>
              <p:cNvSpPr>
                <a:spLocks noChangeArrowheads="1"/>
              </p:cNvSpPr>
              <p:nvPr/>
            </p:nvSpPr>
            <p:spPr bwMode="auto">
              <a:xfrm>
                <a:off x="1597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25" name="Rectangle 503"/>
              <p:cNvSpPr>
                <a:spLocks noChangeArrowheads="1"/>
              </p:cNvSpPr>
              <p:nvPr/>
            </p:nvSpPr>
            <p:spPr bwMode="auto">
              <a:xfrm>
                <a:off x="1459" y="330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126" name="Rectangle 504"/>
              <p:cNvSpPr>
                <a:spLocks noChangeArrowheads="1"/>
              </p:cNvSpPr>
              <p:nvPr/>
            </p:nvSpPr>
            <p:spPr bwMode="auto">
              <a:xfrm>
                <a:off x="149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27" name="Rectangle 505"/>
              <p:cNvSpPr>
                <a:spLocks noChangeArrowheads="1"/>
              </p:cNvSpPr>
              <p:nvPr/>
            </p:nvSpPr>
            <p:spPr bwMode="auto">
              <a:xfrm>
                <a:off x="1531" y="3306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28" name="Rectangle 506"/>
              <p:cNvSpPr>
                <a:spLocks noChangeArrowheads="1"/>
              </p:cNvSpPr>
              <p:nvPr/>
            </p:nvSpPr>
            <p:spPr bwMode="auto">
              <a:xfrm>
                <a:off x="1549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29" name="Rectangle 507"/>
              <p:cNvSpPr>
                <a:spLocks noChangeArrowheads="1"/>
              </p:cNvSpPr>
              <p:nvPr/>
            </p:nvSpPr>
            <p:spPr bwMode="auto">
              <a:xfrm>
                <a:off x="158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130" name="Rectangle 508"/>
              <p:cNvSpPr>
                <a:spLocks noChangeArrowheads="1"/>
              </p:cNvSpPr>
              <p:nvPr/>
            </p:nvSpPr>
            <p:spPr bwMode="auto">
              <a:xfrm>
                <a:off x="1622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31" name="Rectangle 509"/>
              <p:cNvSpPr>
                <a:spLocks noChangeArrowheads="1"/>
              </p:cNvSpPr>
              <p:nvPr/>
            </p:nvSpPr>
            <p:spPr bwMode="auto">
              <a:xfrm>
                <a:off x="1652" y="3306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132" name="Rectangle 510"/>
              <p:cNvSpPr>
                <a:spLocks noChangeArrowheads="1"/>
              </p:cNvSpPr>
              <p:nvPr/>
            </p:nvSpPr>
            <p:spPr bwMode="auto">
              <a:xfrm>
                <a:off x="2352" y="357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133" name="Rectangle 511"/>
              <p:cNvSpPr>
                <a:spLocks noChangeArrowheads="1"/>
              </p:cNvSpPr>
              <p:nvPr/>
            </p:nvSpPr>
            <p:spPr bwMode="auto">
              <a:xfrm>
                <a:off x="2388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134" name="Rectangle 512"/>
              <p:cNvSpPr>
                <a:spLocks noChangeArrowheads="1"/>
              </p:cNvSpPr>
              <p:nvPr/>
            </p:nvSpPr>
            <p:spPr bwMode="auto">
              <a:xfrm>
                <a:off x="2424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135" name="Rectangle 513"/>
              <p:cNvSpPr>
                <a:spLocks noChangeArrowheads="1"/>
              </p:cNvSpPr>
              <p:nvPr/>
            </p:nvSpPr>
            <p:spPr bwMode="auto">
              <a:xfrm>
                <a:off x="244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136" name="Rectangle 514"/>
              <p:cNvSpPr>
                <a:spLocks noChangeArrowheads="1"/>
              </p:cNvSpPr>
              <p:nvPr/>
            </p:nvSpPr>
            <p:spPr bwMode="auto">
              <a:xfrm>
                <a:off x="247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37" name="Rectangle 515"/>
              <p:cNvSpPr>
                <a:spLocks noChangeArrowheads="1"/>
              </p:cNvSpPr>
              <p:nvPr/>
            </p:nvSpPr>
            <p:spPr bwMode="auto">
              <a:xfrm>
                <a:off x="2509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138" name="Rectangle 516"/>
              <p:cNvSpPr>
                <a:spLocks noChangeArrowheads="1"/>
              </p:cNvSpPr>
              <p:nvPr/>
            </p:nvSpPr>
            <p:spPr bwMode="auto">
              <a:xfrm>
                <a:off x="2527" y="357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139" name="Rectangle 517"/>
              <p:cNvSpPr>
                <a:spLocks noChangeArrowheads="1"/>
              </p:cNvSpPr>
              <p:nvPr/>
            </p:nvSpPr>
            <p:spPr bwMode="auto">
              <a:xfrm>
                <a:off x="2575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40" name="Rectangle 518"/>
              <p:cNvSpPr>
                <a:spLocks noChangeArrowheads="1"/>
              </p:cNvSpPr>
              <p:nvPr/>
            </p:nvSpPr>
            <p:spPr bwMode="auto">
              <a:xfrm>
                <a:off x="2612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41" name="Rectangle 519"/>
              <p:cNvSpPr>
                <a:spLocks noChangeArrowheads="1"/>
              </p:cNvSpPr>
              <p:nvPr/>
            </p:nvSpPr>
            <p:spPr bwMode="auto">
              <a:xfrm>
                <a:off x="2630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42" name="Rectangle 520"/>
              <p:cNvSpPr>
                <a:spLocks noChangeArrowheads="1"/>
              </p:cNvSpPr>
              <p:nvPr/>
            </p:nvSpPr>
            <p:spPr bwMode="auto">
              <a:xfrm>
                <a:off x="1428" y="3651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143" name="Rectangle 521"/>
              <p:cNvSpPr>
                <a:spLocks noChangeArrowheads="1"/>
              </p:cNvSpPr>
              <p:nvPr/>
            </p:nvSpPr>
            <p:spPr bwMode="auto">
              <a:xfrm>
                <a:off x="147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44" name="Rectangle 522"/>
              <p:cNvSpPr>
                <a:spLocks noChangeArrowheads="1"/>
              </p:cNvSpPr>
              <p:nvPr/>
            </p:nvSpPr>
            <p:spPr bwMode="auto">
              <a:xfrm>
                <a:off x="150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45" name="Rectangle 523"/>
              <p:cNvSpPr>
                <a:spLocks noChangeArrowheads="1"/>
              </p:cNvSpPr>
              <p:nvPr/>
            </p:nvSpPr>
            <p:spPr bwMode="auto">
              <a:xfrm>
                <a:off x="1537" y="3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46" name="Rectangle 524"/>
              <p:cNvSpPr>
                <a:spLocks noChangeArrowheads="1"/>
              </p:cNvSpPr>
              <p:nvPr/>
            </p:nvSpPr>
            <p:spPr bwMode="auto">
              <a:xfrm>
                <a:off x="156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47" name="Rectangle 525"/>
              <p:cNvSpPr>
                <a:spLocks noChangeArrowheads="1"/>
              </p:cNvSpPr>
              <p:nvPr/>
            </p:nvSpPr>
            <p:spPr bwMode="auto">
              <a:xfrm>
                <a:off x="1591" y="365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148" name="Rectangle 526"/>
              <p:cNvSpPr>
                <a:spLocks noChangeArrowheads="1"/>
              </p:cNvSpPr>
              <p:nvPr/>
            </p:nvSpPr>
            <p:spPr bwMode="auto">
              <a:xfrm>
                <a:off x="1646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49" name="Rectangle 527"/>
              <p:cNvSpPr>
                <a:spLocks noChangeArrowheads="1"/>
              </p:cNvSpPr>
              <p:nvPr/>
            </p:nvSpPr>
            <p:spPr bwMode="auto">
              <a:xfrm>
                <a:off x="1676" y="365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50" name="Rectangle 528"/>
              <p:cNvSpPr>
                <a:spLocks noChangeArrowheads="1"/>
              </p:cNvSpPr>
              <p:nvPr/>
            </p:nvSpPr>
            <p:spPr bwMode="auto">
              <a:xfrm>
                <a:off x="1694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51" name="Rectangle 529"/>
              <p:cNvSpPr>
                <a:spLocks noChangeArrowheads="1"/>
              </p:cNvSpPr>
              <p:nvPr/>
            </p:nvSpPr>
            <p:spPr bwMode="auto">
              <a:xfrm>
                <a:off x="764" y="3534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52" name="Rectangle 530"/>
              <p:cNvSpPr>
                <a:spLocks noChangeArrowheads="1"/>
              </p:cNvSpPr>
              <p:nvPr/>
            </p:nvSpPr>
            <p:spPr bwMode="auto">
              <a:xfrm>
                <a:off x="801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53" name="Rectangle 531"/>
              <p:cNvSpPr>
                <a:spLocks noChangeArrowheads="1"/>
              </p:cNvSpPr>
              <p:nvPr/>
            </p:nvSpPr>
            <p:spPr bwMode="auto">
              <a:xfrm>
                <a:off x="831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54" name="Rectangle 532"/>
              <p:cNvSpPr>
                <a:spLocks noChangeArrowheads="1"/>
              </p:cNvSpPr>
              <p:nvPr/>
            </p:nvSpPr>
            <p:spPr bwMode="auto">
              <a:xfrm>
                <a:off x="849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55" name="Rectangle 533"/>
              <p:cNvSpPr>
                <a:spLocks noChangeArrowheads="1"/>
              </p:cNvSpPr>
              <p:nvPr/>
            </p:nvSpPr>
            <p:spPr bwMode="auto">
              <a:xfrm>
                <a:off x="885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56" name="Rectangle 534"/>
              <p:cNvSpPr>
                <a:spLocks noChangeArrowheads="1"/>
              </p:cNvSpPr>
              <p:nvPr/>
            </p:nvSpPr>
            <p:spPr bwMode="auto">
              <a:xfrm>
                <a:off x="903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57" name="Rectangle 535"/>
              <p:cNvSpPr>
                <a:spLocks noChangeArrowheads="1"/>
              </p:cNvSpPr>
              <p:nvPr/>
            </p:nvSpPr>
            <p:spPr bwMode="auto">
              <a:xfrm>
                <a:off x="191" y="3903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58" name="Rectangle 536"/>
              <p:cNvSpPr>
                <a:spLocks noChangeArrowheads="1"/>
              </p:cNvSpPr>
              <p:nvPr/>
            </p:nvSpPr>
            <p:spPr bwMode="auto">
              <a:xfrm>
                <a:off x="227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59" name="Rectangle 537"/>
              <p:cNvSpPr>
                <a:spLocks noChangeArrowheads="1"/>
              </p:cNvSpPr>
              <p:nvPr/>
            </p:nvSpPr>
            <p:spPr bwMode="auto">
              <a:xfrm>
                <a:off x="263" y="3903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60" name="Rectangle 538"/>
              <p:cNvSpPr>
                <a:spLocks noChangeArrowheads="1"/>
              </p:cNvSpPr>
              <p:nvPr/>
            </p:nvSpPr>
            <p:spPr bwMode="auto">
              <a:xfrm>
                <a:off x="281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61" name="Rectangle 539"/>
              <p:cNvSpPr>
                <a:spLocks noChangeArrowheads="1"/>
              </p:cNvSpPr>
              <p:nvPr/>
            </p:nvSpPr>
            <p:spPr bwMode="auto">
              <a:xfrm>
                <a:off x="318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62" name="Rectangle 540"/>
              <p:cNvSpPr>
                <a:spLocks noChangeArrowheads="1"/>
              </p:cNvSpPr>
              <p:nvPr/>
            </p:nvSpPr>
            <p:spPr bwMode="auto">
              <a:xfrm>
                <a:off x="33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163" name="Rectangle 541"/>
              <p:cNvSpPr>
                <a:spLocks noChangeArrowheads="1"/>
              </p:cNvSpPr>
              <p:nvPr/>
            </p:nvSpPr>
            <p:spPr bwMode="auto">
              <a:xfrm>
                <a:off x="372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64" name="Rectangle 542"/>
              <p:cNvSpPr>
                <a:spLocks noChangeArrowheads="1"/>
              </p:cNvSpPr>
              <p:nvPr/>
            </p:nvSpPr>
            <p:spPr bwMode="auto">
              <a:xfrm>
                <a:off x="402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65" name="Rectangle 543"/>
              <p:cNvSpPr>
                <a:spLocks noChangeArrowheads="1"/>
              </p:cNvSpPr>
              <p:nvPr/>
            </p:nvSpPr>
            <p:spPr bwMode="auto">
              <a:xfrm>
                <a:off x="420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66" name="Rectangle 544"/>
              <p:cNvSpPr>
                <a:spLocks noChangeArrowheads="1"/>
              </p:cNvSpPr>
              <p:nvPr/>
            </p:nvSpPr>
            <p:spPr bwMode="auto">
              <a:xfrm>
                <a:off x="45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67" name="Rectangle 545"/>
              <p:cNvSpPr>
                <a:spLocks noChangeArrowheads="1"/>
              </p:cNvSpPr>
              <p:nvPr/>
            </p:nvSpPr>
            <p:spPr bwMode="auto">
              <a:xfrm>
                <a:off x="1881" y="331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68" name="Rectangle 546"/>
              <p:cNvSpPr>
                <a:spLocks noChangeArrowheads="1"/>
              </p:cNvSpPr>
              <p:nvPr/>
            </p:nvSpPr>
            <p:spPr bwMode="auto">
              <a:xfrm>
                <a:off x="1917" y="331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69" name="Rectangle 547"/>
              <p:cNvSpPr>
                <a:spLocks noChangeArrowheads="1"/>
              </p:cNvSpPr>
              <p:nvPr/>
            </p:nvSpPr>
            <p:spPr bwMode="auto">
              <a:xfrm>
                <a:off x="1785" y="339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170" name="Rectangle 548"/>
              <p:cNvSpPr>
                <a:spLocks noChangeArrowheads="1"/>
              </p:cNvSpPr>
              <p:nvPr/>
            </p:nvSpPr>
            <p:spPr bwMode="auto">
              <a:xfrm>
                <a:off x="182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71" name="Rectangle 549"/>
              <p:cNvSpPr>
                <a:spLocks noChangeArrowheads="1"/>
              </p:cNvSpPr>
              <p:nvPr/>
            </p:nvSpPr>
            <p:spPr bwMode="auto">
              <a:xfrm>
                <a:off x="183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72" name="Rectangle 550"/>
              <p:cNvSpPr>
                <a:spLocks noChangeArrowheads="1"/>
              </p:cNvSpPr>
              <p:nvPr/>
            </p:nvSpPr>
            <p:spPr bwMode="auto">
              <a:xfrm>
                <a:off x="1875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173" name="Rectangle 551"/>
              <p:cNvSpPr>
                <a:spLocks noChangeArrowheads="1"/>
              </p:cNvSpPr>
              <p:nvPr/>
            </p:nvSpPr>
            <p:spPr bwMode="auto">
              <a:xfrm>
                <a:off x="191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174" name="Rectangle 552"/>
              <p:cNvSpPr>
                <a:spLocks noChangeArrowheads="1"/>
              </p:cNvSpPr>
              <p:nvPr/>
            </p:nvSpPr>
            <p:spPr bwMode="auto">
              <a:xfrm>
                <a:off x="192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75" name="Rectangle 553"/>
              <p:cNvSpPr>
                <a:spLocks noChangeArrowheads="1"/>
              </p:cNvSpPr>
              <p:nvPr/>
            </p:nvSpPr>
            <p:spPr bwMode="auto">
              <a:xfrm>
                <a:off x="1966" y="339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76" name="Rectangle 554"/>
              <p:cNvSpPr>
                <a:spLocks noChangeArrowheads="1"/>
              </p:cNvSpPr>
              <p:nvPr/>
            </p:nvSpPr>
            <p:spPr bwMode="auto">
              <a:xfrm>
                <a:off x="1996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177" name="Rectangle 555"/>
              <p:cNvSpPr>
                <a:spLocks noChangeArrowheads="1"/>
              </p:cNvSpPr>
              <p:nvPr/>
            </p:nvSpPr>
            <p:spPr bwMode="auto">
              <a:xfrm>
                <a:off x="565" y="389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178" name="Rectangle 556"/>
              <p:cNvSpPr>
                <a:spLocks noChangeArrowheads="1"/>
              </p:cNvSpPr>
              <p:nvPr/>
            </p:nvSpPr>
            <p:spPr bwMode="auto">
              <a:xfrm>
                <a:off x="60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79" name="Rectangle 557"/>
              <p:cNvSpPr>
                <a:spLocks noChangeArrowheads="1"/>
              </p:cNvSpPr>
              <p:nvPr/>
            </p:nvSpPr>
            <p:spPr bwMode="auto">
              <a:xfrm>
                <a:off x="63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180" name="Rectangle 558"/>
              <p:cNvSpPr>
                <a:spLocks noChangeArrowheads="1"/>
              </p:cNvSpPr>
              <p:nvPr/>
            </p:nvSpPr>
            <p:spPr bwMode="auto">
              <a:xfrm>
                <a:off x="668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181" name="Rectangle 559"/>
              <p:cNvSpPr>
                <a:spLocks noChangeArrowheads="1"/>
              </p:cNvSpPr>
              <p:nvPr/>
            </p:nvSpPr>
            <p:spPr bwMode="auto">
              <a:xfrm>
                <a:off x="704" y="389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182" name="Rectangle 560"/>
              <p:cNvSpPr>
                <a:spLocks noChangeArrowheads="1"/>
              </p:cNvSpPr>
              <p:nvPr/>
            </p:nvSpPr>
            <p:spPr bwMode="auto">
              <a:xfrm>
                <a:off x="716" y="389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83" name="Rectangle 561"/>
              <p:cNvSpPr>
                <a:spLocks noChangeArrowheads="1"/>
              </p:cNvSpPr>
              <p:nvPr/>
            </p:nvSpPr>
            <p:spPr bwMode="auto">
              <a:xfrm>
                <a:off x="740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84" name="Rectangle 562"/>
              <p:cNvSpPr>
                <a:spLocks noChangeArrowheads="1"/>
              </p:cNvSpPr>
              <p:nvPr/>
            </p:nvSpPr>
            <p:spPr bwMode="auto">
              <a:xfrm>
                <a:off x="776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185" name="Rectangle 563"/>
              <p:cNvSpPr>
                <a:spLocks noChangeArrowheads="1"/>
              </p:cNvSpPr>
              <p:nvPr/>
            </p:nvSpPr>
            <p:spPr bwMode="auto">
              <a:xfrm>
                <a:off x="807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86" name="Rectangle 564"/>
              <p:cNvSpPr>
                <a:spLocks noChangeArrowheads="1"/>
              </p:cNvSpPr>
              <p:nvPr/>
            </p:nvSpPr>
            <p:spPr bwMode="auto">
              <a:xfrm>
                <a:off x="843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187" name="Rectangle 565"/>
              <p:cNvSpPr>
                <a:spLocks noChangeArrowheads="1"/>
              </p:cNvSpPr>
              <p:nvPr/>
            </p:nvSpPr>
            <p:spPr bwMode="auto">
              <a:xfrm>
                <a:off x="87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88" name="Rectangle 566"/>
              <p:cNvSpPr>
                <a:spLocks noChangeArrowheads="1"/>
              </p:cNvSpPr>
              <p:nvPr/>
            </p:nvSpPr>
            <p:spPr bwMode="auto">
              <a:xfrm>
                <a:off x="90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89" name="Rectangle 567"/>
              <p:cNvSpPr>
                <a:spLocks noChangeArrowheads="1"/>
              </p:cNvSpPr>
              <p:nvPr/>
            </p:nvSpPr>
            <p:spPr bwMode="auto">
              <a:xfrm>
                <a:off x="945" y="3891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190" name="Rectangle 568"/>
              <p:cNvSpPr>
                <a:spLocks noChangeArrowheads="1"/>
              </p:cNvSpPr>
              <p:nvPr/>
            </p:nvSpPr>
            <p:spPr bwMode="auto">
              <a:xfrm>
                <a:off x="263" y="3448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191" name="Rectangle 569"/>
              <p:cNvSpPr>
                <a:spLocks noChangeArrowheads="1"/>
              </p:cNvSpPr>
              <p:nvPr/>
            </p:nvSpPr>
            <p:spPr bwMode="auto">
              <a:xfrm>
                <a:off x="30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192" name="Rectangle 570"/>
              <p:cNvSpPr>
                <a:spLocks noChangeArrowheads="1"/>
              </p:cNvSpPr>
              <p:nvPr/>
            </p:nvSpPr>
            <p:spPr bwMode="auto">
              <a:xfrm>
                <a:off x="33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93" name="Rectangle 571"/>
              <p:cNvSpPr>
                <a:spLocks noChangeArrowheads="1"/>
              </p:cNvSpPr>
              <p:nvPr/>
            </p:nvSpPr>
            <p:spPr bwMode="auto">
              <a:xfrm>
                <a:off x="372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94" name="Rectangle 572"/>
              <p:cNvSpPr>
                <a:spLocks noChangeArrowheads="1"/>
              </p:cNvSpPr>
              <p:nvPr/>
            </p:nvSpPr>
            <p:spPr bwMode="auto">
              <a:xfrm>
                <a:off x="396" y="344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195" name="Rectangle 573"/>
              <p:cNvSpPr>
                <a:spLocks noChangeArrowheads="1"/>
              </p:cNvSpPr>
              <p:nvPr/>
            </p:nvSpPr>
            <p:spPr bwMode="auto">
              <a:xfrm>
                <a:off x="420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196" name="Rectangle 574"/>
              <p:cNvSpPr>
                <a:spLocks noChangeArrowheads="1"/>
              </p:cNvSpPr>
              <p:nvPr/>
            </p:nvSpPr>
            <p:spPr bwMode="auto">
              <a:xfrm>
                <a:off x="456" y="344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197" name="Rectangle 575"/>
              <p:cNvSpPr>
                <a:spLocks noChangeArrowheads="1"/>
              </p:cNvSpPr>
              <p:nvPr/>
            </p:nvSpPr>
            <p:spPr bwMode="auto">
              <a:xfrm>
                <a:off x="475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198" name="Rectangle 576"/>
              <p:cNvSpPr>
                <a:spLocks noChangeArrowheads="1"/>
              </p:cNvSpPr>
              <p:nvPr/>
            </p:nvSpPr>
            <p:spPr bwMode="auto">
              <a:xfrm>
                <a:off x="49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199" name="Rectangle 577"/>
              <p:cNvSpPr>
                <a:spLocks noChangeArrowheads="1"/>
              </p:cNvSpPr>
              <p:nvPr/>
            </p:nvSpPr>
            <p:spPr bwMode="auto">
              <a:xfrm>
                <a:off x="52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00" name="Rectangle 578"/>
              <p:cNvSpPr>
                <a:spLocks noChangeArrowheads="1"/>
              </p:cNvSpPr>
              <p:nvPr/>
            </p:nvSpPr>
            <p:spPr bwMode="auto">
              <a:xfrm>
                <a:off x="56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01" name="Rectangle 579"/>
              <p:cNvSpPr>
                <a:spLocks noChangeArrowheads="1"/>
              </p:cNvSpPr>
              <p:nvPr/>
            </p:nvSpPr>
            <p:spPr bwMode="auto">
              <a:xfrm>
                <a:off x="59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02" name="Rectangle 580"/>
              <p:cNvSpPr>
                <a:spLocks noChangeArrowheads="1"/>
              </p:cNvSpPr>
              <p:nvPr/>
            </p:nvSpPr>
            <p:spPr bwMode="auto">
              <a:xfrm>
                <a:off x="631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203" name="Rectangle 581"/>
              <p:cNvSpPr>
                <a:spLocks noChangeArrowheads="1"/>
              </p:cNvSpPr>
              <p:nvPr/>
            </p:nvSpPr>
            <p:spPr bwMode="auto">
              <a:xfrm>
                <a:off x="668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204" name="Rectangle 582"/>
              <p:cNvSpPr>
                <a:spLocks noChangeArrowheads="1"/>
              </p:cNvSpPr>
              <p:nvPr/>
            </p:nvSpPr>
            <p:spPr bwMode="auto">
              <a:xfrm>
                <a:off x="982" y="3485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205" name="Rectangle 583"/>
              <p:cNvSpPr>
                <a:spLocks noChangeArrowheads="1"/>
              </p:cNvSpPr>
              <p:nvPr/>
            </p:nvSpPr>
            <p:spPr bwMode="auto">
              <a:xfrm>
                <a:off x="101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206" name="Rectangle 584"/>
              <p:cNvSpPr>
                <a:spLocks noChangeArrowheads="1"/>
              </p:cNvSpPr>
              <p:nvPr/>
            </p:nvSpPr>
            <p:spPr bwMode="auto">
              <a:xfrm>
                <a:off x="1054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207" name="Rectangle 585"/>
              <p:cNvSpPr>
                <a:spLocks noChangeArrowheads="1"/>
              </p:cNvSpPr>
              <p:nvPr/>
            </p:nvSpPr>
            <p:spPr bwMode="auto">
              <a:xfrm>
                <a:off x="1072" y="348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208" name="Rectangle 586"/>
              <p:cNvSpPr>
                <a:spLocks noChangeArrowheads="1"/>
              </p:cNvSpPr>
              <p:nvPr/>
            </p:nvSpPr>
            <p:spPr bwMode="auto">
              <a:xfrm>
                <a:off x="1120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09" name="Rectangle 587"/>
              <p:cNvSpPr>
                <a:spLocks noChangeArrowheads="1"/>
              </p:cNvSpPr>
              <p:nvPr/>
            </p:nvSpPr>
            <p:spPr bwMode="auto">
              <a:xfrm>
                <a:off x="1157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210" name="Rectangle 588"/>
              <p:cNvSpPr>
                <a:spLocks noChangeArrowheads="1"/>
              </p:cNvSpPr>
              <p:nvPr/>
            </p:nvSpPr>
            <p:spPr bwMode="auto">
              <a:xfrm>
                <a:off x="1175" y="3485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211" name="Rectangle 589"/>
              <p:cNvSpPr>
                <a:spLocks noChangeArrowheads="1"/>
              </p:cNvSpPr>
              <p:nvPr/>
            </p:nvSpPr>
            <p:spPr bwMode="auto">
              <a:xfrm>
                <a:off x="1193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212" name="Rectangle 590"/>
              <p:cNvSpPr>
                <a:spLocks noChangeArrowheads="1"/>
              </p:cNvSpPr>
              <p:nvPr/>
            </p:nvSpPr>
            <p:spPr bwMode="auto">
              <a:xfrm>
                <a:off x="1229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13" name="Rectangle 591"/>
              <p:cNvSpPr>
                <a:spLocks noChangeArrowheads="1"/>
              </p:cNvSpPr>
              <p:nvPr/>
            </p:nvSpPr>
            <p:spPr bwMode="auto">
              <a:xfrm>
                <a:off x="1265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14" name="Rectangle 592"/>
              <p:cNvSpPr>
                <a:spLocks noChangeArrowheads="1"/>
              </p:cNvSpPr>
              <p:nvPr/>
            </p:nvSpPr>
            <p:spPr bwMode="auto">
              <a:xfrm>
                <a:off x="1296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15" name="Rectangle 593"/>
              <p:cNvSpPr>
                <a:spLocks noChangeArrowheads="1"/>
              </p:cNvSpPr>
              <p:nvPr/>
            </p:nvSpPr>
            <p:spPr bwMode="auto">
              <a:xfrm>
                <a:off x="1332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216" name="Rectangle 594"/>
              <p:cNvSpPr>
                <a:spLocks noChangeArrowheads="1"/>
              </p:cNvSpPr>
              <p:nvPr/>
            </p:nvSpPr>
            <p:spPr bwMode="auto">
              <a:xfrm>
                <a:off x="136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217" name="Rectangle 595"/>
              <p:cNvSpPr>
                <a:spLocks noChangeArrowheads="1"/>
              </p:cNvSpPr>
              <p:nvPr/>
            </p:nvSpPr>
            <p:spPr bwMode="auto">
              <a:xfrm>
                <a:off x="529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218" name="Rectangle 596"/>
              <p:cNvSpPr>
                <a:spLocks noChangeArrowheads="1"/>
              </p:cNvSpPr>
              <p:nvPr/>
            </p:nvSpPr>
            <p:spPr bwMode="auto">
              <a:xfrm>
                <a:off x="565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219" name="Rectangle 597"/>
              <p:cNvSpPr>
                <a:spLocks noChangeArrowheads="1"/>
              </p:cNvSpPr>
              <p:nvPr/>
            </p:nvSpPr>
            <p:spPr bwMode="auto">
              <a:xfrm>
                <a:off x="595" y="328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220" name="Rectangle 598"/>
              <p:cNvSpPr>
                <a:spLocks noChangeArrowheads="1"/>
              </p:cNvSpPr>
              <p:nvPr/>
            </p:nvSpPr>
            <p:spPr bwMode="auto">
              <a:xfrm>
                <a:off x="619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221" name="Rectangle 599"/>
              <p:cNvSpPr>
                <a:spLocks noChangeArrowheads="1"/>
              </p:cNvSpPr>
              <p:nvPr/>
            </p:nvSpPr>
            <p:spPr bwMode="auto">
              <a:xfrm>
                <a:off x="656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22" name="Rectangle 600"/>
              <p:cNvSpPr>
                <a:spLocks noChangeArrowheads="1"/>
              </p:cNvSpPr>
              <p:nvPr/>
            </p:nvSpPr>
            <p:spPr bwMode="auto">
              <a:xfrm>
                <a:off x="686" y="328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223" name="Rectangle 601"/>
              <p:cNvSpPr>
                <a:spLocks noChangeArrowheads="1"/>
              </p:cNvSpPr>
              <p:nvPr/>
            </p:nvSpPr>
            <p:spPr bwMode="auto">
              <a:xfrm>
                <a:off x="70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224" name="Rectangle 602"/>
              <p:cNvSpPr>
                <a:spLocks noChangeArrowheads="1"/>
              </p:cNvSpPr>
              <p:nvPr/>
            </p:nvSpPr>
            <p:spPr bwMode="auto">
              <a:xfrm>
                <a:off x="74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25" name="Rectangle 603"/>
              <p:cNvSpPr>
                <a:spLocks noChangeArrowheads="1"/>
              </p:cNvSpPr>
              <p:nvPr/>
            </p:nvSpPr>
            <p:spPr bwMode="auto">
              <a:xfrm>
                <a:off x="77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226" name="Rectangle 604"/>
              <p:cNvSpPr>
                <a:spLocks noChangeArrowheads="1"/>
              </p:cNvSpPr>
              <p:nvPr/>
            </p:nvSpPr>
            <p:spPr bwMode="auto">
              <a:xfrm>
                <a:off x="807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27" name="Rectangle 605"/>
              <p:cNvSpPr>
                <a:spLocks noChangeArrowheads="1"/>
              </p:cNvSpPr>
              <p:nvPr/>
            </p:nvSpPr>
            <p:spPr bwMode="auto">
              <a:xfrm>
                <a:off x="843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228" name="Rectangle 606"/>
              <p:cNvSpPr>
                <a:spLocks noChangeArrowheads="1"/>
              </p:cNvSpPr>
              <p:nvPr/>
            </p:nvSpPr>
            <p:spPr bwMode="auto">
              <a:xfrm>
                <a:off x="1193" y="3725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229" name="Rectangle 607"/>
              <p:cNvSpPr>
                <a:spLocks noChangeArrowheads="1"/>
              </p:cNvSpPr>
              <p:nvPr/>
            </p:nvSpPr>
            <p:spPr bwMode="auto">
              <a:xfrm>
                <a:off x="122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230" name="Rectangle 608"/>
              <p:cNvSpPr>
                <a:spLocks noChangeArrowheads="1"/>
              </p:cNvSpPr>
              <p:nvPr/>
            </p:nvSpPr>
            <p:spPr bwMode="auto">
              <a:xfrm>
                <a:off x="125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</p:grpSp>
        <p:sp>
          <p:nvSpPr>
            <p:cNvPr id="15" name="Rectangle 609"/>
            <p:cNvSpPr>
              <a:spLocks noChangeArrowheads="1"/>
            </p:cNvSpPr>
            <p:nvPr/>
          </p:nvSpPr>
          <p:spPr bwMode="auto">
            <a:xfrm>
              <a:off x="1296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s-ES" b="0"/>
            </a:p>
          </p:txBody>
        </p:sp>
        <p:sp>
          <p:nvSpPr>
            <p:cNvPr id="16" name="Rectangle 610"/>
            <p:cNvSpPr>
              <a:spLocks noChangeArrowheads="1"/>
            </p:cNvSpPr>
            <p:nvPr/>
          </p:nvSpPr>
          <p:spPr bwMode="auto">
            <a:xfrm>
              <a:off x="1332" y="3725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t</a:t>
              </a:r>
              <a:endParaRPr lang="es-ES" b="0"/>
            </a:p>
          </p:txBody>
        </p:sp>
        <p:sp>
          <p:nvSpPr>
            <p:cNvPr id="17" name="Rectangle 611"/>
            <p:cNvSpPr>
              <a:spLocks noChangeArrowheads="1"/>
            </p:cNvSpPr>
            <p:nvPr/>
          </p:nvSpPr>
          <p:spPr bwMode="auto">
            <a:xfrm>
              <a:off x="1350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18" name="Rectangle 612"/>
            <p:cNvSpPr>
              <a:spLocks noChangeArrowheads="1"/>
            </p:cNvSpPr>
            <p:nvPr/>
          </p:nvSpPr>
          <p:spPr bwMode="auto">
            <a:xfrm>
              <a:off x="1386" y="372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-</a:t>
              </a:r>
              <a:endParaRPr lang="es-ES" b="0"/>
            </a:p>
          </p:txBody>
        </p:sp>
        <p:sp>
          <p:nvSpPr>
            <p:cNvPr id="19" name="Rectangle 613"/>
            <p:cNvSpPr>
              <a:spLocks noChangeArrowheads="1"/>
            </p:cNvSpPr>
            <p:nvPr/>
          </p:nvSpPr>
          <p:spPr bwMode="auto">
            <a:xfrm>
              <a:off x="119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p</a:t>
              </a:r>
              <a:endParaRPr lang="es-ES" b="0"/>
            </a:p>
          </p:txBody>
        </p:sp>
        <p:sp>
          <p:nvSpPr>
            <p:cNvPr id="20" name="Rectangle 614"/>
            <p:cNvSpPr>
              <a:spLocks noChangeArrowheads="1"/>
            </p:cNvSpPr>
            <p:nvPr/>
          </p:nvSpPr>
          <p:spPr bwMode="auto">
            <a:xfrm>
              <a:off x="122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é</a:t>
              </a:r>
              <a:endParaRPr lang="es-ES" b="0"/>
            </a:p>
          </p:txBody>
        </p:sp>
        <p:sp>
          <p:nvSpPr>
            <p:cNvPr id="21" name="Rectangle 615"/>
            <p:cNvSpPr>
              <a:spLocks noChangeArrowheads="1"/>
            </p:cNvSpPr>
            <p:nvPr/>
          </p:nvSpPr>
          <p:spPr bwMode="auto">
            <a:xfrm>
              <a:off x="1265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q</a:t>
              </a:r>
              <a:endParaRPr lang="es-ES" b="0"/>
            </a:p>
          </p:txBody>
        </p:sp>
        <p:sp>
          <p:nvSpPr>
            <p:cNvPr id="22" name="Rectangle 616"/>
            <p:cNvSpPr>
              <a:spLocks noChangeArrowheads="1"/>
            </p:cNvSpPr>
            <p:nvPr/>
          </p:nvSpPr>
          <p:spPr bwMode="auto">
            <a:xfrm>
              <a:off x="130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u</a:t>
              </a:r>
              <a:endParaRPr lang="es-ES" b="0"/>
            </a:p>
          </p:txBody>
        </p:sp>
        <p:sp>
          <p:nvSpPr>
            <p:cNvPr id="23" name="Rectangle 617"/>
            <p:cNvSpPr>
              <a:spLocks noChangeArrowheads="1"/>
            </p:cNvSpPr>
            <p:nvPr/>
          </p:nvSpPr>
          <p:spPr bwMode="auto">
            <a:xfrm>
              <a:off x="133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24" name="Rectangle 618"/>
            <p:cNvSpPr>
              <a:spLocks noChangeArrowheads="1"/>
            </p:cNvSpPr>
            <p:nvPr/>
          </p:nvSpPr>
          <p:spPr bwMode="auto">
            <a:xfrm>
              <a:off x="1368" y="38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endParaRPr lang="es-ES" b="0"/>
            </a:p>
          </p:txBody>
        </p:sp>
        <p:sp>
          <p:nvSpPr>
            <p:cNvPr id="25" name="Rectangle 619"/>
            <p:cNvSpPr>
              <a:spLocks noChangeArrowheads="1"/>
            </p:cNvSpPr>
            <p:nvPr/>
          </p:nvSpPr>
          <p:spPr bwMode="auto">
            <a:xfrm>
              <a:off x="2962" y="895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s-ES" b="0"/>
            </a:p>
          </p:txBody>
        </p:sp>
        <p:sp>
          <p:nvSpPr>
            <p:cNvPr id="26" name="Rectangle 620"/>
            <p:cNvSpPr>
              <a:spLocks noChangeArrowheads="1"/>
            </p:cNvSpPr>
            <p:nvPr/>
          </p:nvSpPr>
          <p:spPr bwMode="auto">
            <a:xfrm>
              <a:off x="2998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27" name="Rectangle 621"/>
            <p:cNvSpPr>
              <a:spLocks noChangeArrowheads="1"/>
            </p:cNvSpPr>
            <p:nvPr/>
          </p:nvSpPr>
          <p:spPr bwMode="auto">
            <a:xfrm>
              <a:off x="3034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l</a:t>
              </a:r>
              <a:endParaRPr lang="es-ES" b="0"/>
            </a:p>
          </p:txBody>
        </p:sp>
        <p:sp>
          <p:nvSpPr>
            <p:cNvPr id="28" name="Rectangle 622"/>
            <p:cNvSpPr>
              <a:spLocks noChangeArrowheads="1"/>
            </p:cNvSpPr>
            <p:nvPr/>
          </p:nvSpPr>
          <p:spPr bwMode="auto">
            <a:xfrm>
              <a:off x="3052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endParaRPr lang="es-ES" b="0"/>
            </a:p>
          </p:txBody>
        </p:sp>
        <p:sp>
          <p:nvSpPr>
            <p:cNvPr id="29" name="Rectangle 623"/>
            <p:cNvSpPr>
              <a:spLocks noChangeArrowheads="1"/>
            </p:cNvSpPr>
            <p:nvPr/>
          </p:nvSpPr>
          <p:spPr bwMode="auto">
            <a:xfrm>
              <a:off x="3070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c</a:t>
              </a:r>
              <a:endParaRPr lang="es-ES" b="0"/>
            </a:p>
          </p:txBody>
        </p:sp>
        <p:sp>
          <p:nvSpPr>
            <p:cNvPr id="30" name="Rectangle 624"/>
            <p:cNvSpPr>
              <a:spLocks noChangeArrowheads="1"/>
            </p:cNvSpPr>
            <p:nvPr/>
          </p:nvSpPr>
          <p:spPr bwMode="auto">
            <a:xfrm>
              <a:off x="3101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</p:grpSp>
      <p:sp>
        <p:nvSpPr>
          <p:cNvPr id="631" name="Text Box 28"/>
          <p:cNvSpPr txBox="1">
            <a:spLocks noChangeArrowheads="1"/>
          </p:cNvSpPr>
          <p:nvPr/>
        </p:nvSpPr>
        <p:spPr bwMode="auto">
          <a:xfrm>
            <a:off x="6096000" y="2677067"/>
            <a:ext cx="2466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Freeform 408"/>
          <p:cNvSpPr>
            <a:spLocks/>
          </p:cNvSpPr>
          <p:nvPr/>
        </p:nvSpPr>
        <p:spPr bwMode="auto">
          <a:xfrm>
            <a:off x="1296987" y="5127625"/>
            <a:ext cx="681038" cy="833438"/>
          </a:xfrm>
          <a:custGeom>
            <a:avLst/>
            <a:gdLst>
              <a:gd name="T0" fmla="*/ 2147483647 w 429"/>
              <a:gd name="T1" fmla="*/ 2147483647 h 525"/>
              <a:gd name="T2" fmla="*/ 2147483647 w 429"/>
              <a:gd name="T3" fmla="*/ 2147483647 h 525"/>
              <a:gd name="T4" fmla="*/ 2147483647 w 429"/>
              <a:gd name="T5" fmla="*/ 2147483647 h 525"/>
              <a:gd name="T6" fmla="*/ 2147483647 w 429"/>
              <a:gd name="T7" fmla="*/ 2147483647 h 525"/>
              <a:gd name="T8" fmla="*/ 2147483647 w 429"/>
              <a:gd name="T9" fmla="*/ 2147483647 h 525"/>
              <a:gd name="T10" fmla="*/ 2147483647 w 429"/>
              <a:gd name="T11" fmla="*/ 2147483647 h 525"/>
              <a:gd name="T12" fmla="*/ 2147483647 w 429"/>
              <a:gd name="T13" fmla="*/ 2147483647 h 525"/>
              <a:gd name="T14" fmla="*/ 2147483647 w 429"/>
              <a:gd name="T15" fmla="*/ 2147483647 h 525"/>
              <a:gd name="T16" fmla="*/ 2147483647 w 429"/>
              <a:gd name="T17" fmla="*/ 2147483647 h 525"/>
              <a:gd name="T18" fmla="*/ 2147483647 w 429"/>
              <a:gd name="T19" fmla="*/ 2147483647 h 525"/>
              <a:gd name="T20" fmla="*/ 2147483647 w 429"/>
              <a:gd name="T21" fmla="*/ 2147483647 h 525"/>
              <a:gd name="T22" fmla="*/ 2147483647 w 429"/>
              <a:gd name="T23" fmla="*/ 2147483647 h 525"/>
              <a:gd name="T24" fmla="*/ 2147483647 w 429"/>
              <a:gd name="T25" fmla="*/ 2147483647 h 525"/>
              <a:gd name="T26" fmla="*/ 2147483647 w 429"/>
              <a:gd name="T27" fmla="*/ 2147483647 h 525"/>
              <a:gd name="T28" fmla="*/ 2147483647 w 429"/>
              <a:gd name="T29" fmla="*/ 2147483647 h 525"/>
              <a:gd name="T30" fmla="*/ 2147483647 w 429"/>
              <a:gd name="T31" fmla="*/ 2147483647 h 525"/>
              <a:gd name="T32" fmla="*/ 2147483647 w 429"/>
              <a:gd name="T33" fmla="*/ 2147483647 h 525"/>
              <a:gd name="T34" fmla="*/ 2147483647 w 429"/>
              <a:gd name="T35" fmla="*/ 2147483647 h 525"/>
              <a:gd name="T36" fmla="*/ 2147483647 w 429"/>
              <a:gd name="T37" fmla="*/ 2147483647 h 525"/>
              <a:gd name="T38" fmla="*/ 2147483647 w 429"/>
              <a:gd name="T39" fmla="*/ 2147483647 h 525"/>
              <a:gd name="T40" fmla="*/ 2147483647 w 429"/>
              <a:gd name="T41" fmla="*/ 2147483647 h 525"/>
              <a:gd name="T42" fmla="*/ 2147483647 w 429"/>
              <a:gd name="T43" fmla="*/ 2147483647 h 525"/>
              <a:gd name="T44" fmla="*/ 2147483647 w 429"/>
              <a:gd name="T45" fmla="*/ 2147483647 h 525"/>
              <a:gd name="T46" fmla="*/ 2147483647 w 429"/>
              <a:gd name="T47" fmla="*/ 2147483647 h 525"/>
              <a:gd name="T48" fmla="*/ 2147483647 w 429"/>
              <a:gd name="T49" fmla="*/ 2147483647 h 525"/>
              <a:gd name="T50" fmla="*/ 2147483647 w 429"/>
              <a:gd name="T51" fmla="*/ 2147483647 h 525"/>
              <a:gd name="T52" fmla="*/ 2147483647 w 429"/>
              <a:gd name="T53" fmla="*/ 2147483647 h 525"/>
              <a:gd name="T54" fmla="*/ 2147483647 w 429"/>
              <a:gd name="T55" fmla="*/ 2147483647 h 525"/>
              <a:gd name="T56" fmla="*/ 2147483647 w 429"/>
              <a:gd name="T57" fmla="*/ 2147483647 h 525"/>
              <a:gd name="T58" fmla="*/ 2147483647 w 429"/>
              <a:gd name="T59" fmla="*/ 2147483647 h 525"/>
              <a:gd name="T60" fmla="*/ 2147483647 w 429"/>
              <a:gd name="T61" fmla="*/ 2147483647 h 525"/>
              <a:gd name="T62" fmla="*/ 2147483647 w 429"/>
              <a:gd name="T63" fmla="*/ 2147483647 h 525"/>
              <a:gd name="T64" fmla="*/ 2147483647 w 429"/>
              <a:gd name="T65" fmla="*/ 2147483647 h 525"/>
              <a:gd name="T66" fmla="*/ 2147483647 w 429"/>
              <a:gd name="T67" fmla="*/ 2147483647 h 525"/>
              <a:gd name="T68" fmla="*/ 2147483647 w 429"/>
              <a:gd name="T69" fmla="*/ 2147483647 h 525"/>
              <a:gd name="T70" fmla="*/ 2147483647 w 429"/>
              <a:gd name="T71" fmla="*/ 2147483647 h 525"/>
              <a:gd name="T72" fmla="*/ 2147483647 w 429"/>
              <a:gd name="T73" fmla="*/ 2147483647 h 525"/>
              <a:gd name="T74" fmla="*/ 2147483647 w 429"/>
              <a:gd name="T75" fmla="*/ 2147483647 h 525"/>
              <a:gd name="T76" fmla="*/ 2147483647 w 429"/>
              <a:gd name="T77" fmla="*/ 2147483647 h 525"/>
              <a:gd name="T78" fmla="*/ 2147483647 w 429"/>
              <a:gd name="T79" fmla="*/ 2147483647 h 525"/>
              <a:gd name="T80" fmla="*/ 0 w 429"/>
              <a:gd name="T81" fmla="*/ 2147483647 h 525"/>
              <a:gd name="T82" fmla="*/ 2147483647 w 429"/>
              <a:gd name="T83" fmla="*/ 2147483647 h 525"/>
              <a:gd name="T84" fmla="*/ 2147483647 w 429"/>
              <a:gd name="T85" fmla="*/ 2147483647 h 525"/>
              <a:gd name="T86" fmla="*/ 2147483647 w 429"/>
              <a:gd name="T87" fmla="*/ 2147483647 h 525"/>
              <a:gd name="T88" fmla="*/ 2147483647 w 429"/>
              <a:gd name="T89" fmla="*/ 2147483647 h 525"/>
              <a:gd name="T90" fmla="*/ 2147483647 w 429"/>
              <a:gd name="T91" fmla="*/ 2147483647 h 525"/>
              <a:gd name="T92" fmla="*/ 2147483647 w 429"/>
              <a:gd name="T93" fmla="*/ 2147483647 h 525"/>
              <a:gd name="T94" fmla="*/ 2147483647 w 429"/>
              <a:gd name="T95" fmla="*/ 2147483647 h 525"/>
              <a:gd name="T96" fmla="*/ 2147483647 w 429"/>
              <a:gd name="T97" fmla="*/ 2147483647 h 525"/>
              <a:gd name="T98" fmla="*/ 2147483647 w 429"/>
              <a:gd name="T99" fmla="*/ 2147483647 h 525"/>
              <a:gd name="T100" fmla="*/ 2147483647 w 429"/>
              <a:gd name="T101" fmla="*/ 2147483647 h 525"/>
              <a:gd name="T102" fmla="*/ 2147483647 w 429"/>
              <a:gd name="T103" fmla="*/ 2147483647 h 525"/>
              <a:gd name="T104" fmla="*/ 2147483647 w 429"/>
              <a:gd name="T105" fmla="*/ 2147483647 h 525"/>
              <a:gd name="T106" fmla="*/ 2147483647 w 429"/>
              <a:gd name="T107" fmla="*/ 2147483647 h 525"/>
              <a:gd name="T108" fmla="*/ 2147483647 w 429"/>
              <a:gd name="T109" fmla="*/ 2147483647 h 525"/>
              <a:gd name="T110" fmla="*/ 2147483647 w 429"/>
              <a:gd name="T111" fmla="*/ 2147483647 h 525"/>
              <a:gd name="T112" fmla="*/ 2147483647 w 429"/>
              <a:gd name="T113" fmla="*/ 2147483647 h 525"/>
              <a:gd name="T114" fmla="*/ 2147483647 w 429"/>
              <a:gd name="T115" fmla="*/ 0 h 525"/>
              <a:gd name="T116" fmla="*/ 2147483647 w 429"/>
              <a:gd name="T117" fmla="*/ 2147483647 h 525"/>
              <a:gd name="T118" fmla="*/ 2147483647 w 429"/>
              <a:gd name="T119" fmla="*/ 2147483647 h 52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29"/>
              <a:gd name="T181" fmla="*/ 0 h 525"/>
              <a:gd name="T182" fmla="*/ 429 w 429"/>
              <a:gd name="T183" fmla="*/ 525 h 525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29" h="525">
                <a:moveTo>
                  <a:pt x="123" y="94"/>
                </a:moveTo>
                <a:lnTo>
                  <a:pt x="128" y="89"/>
                </a:lnTo>
                <a:lnTo>
                  <a:pt x="128" y="83"/>
                </a:lnTo>
                <a:lnTo>
                  <a:pt x="133" y="83"/>
                </a:lnTo>
                <a:lnTo>
                  <a:pt x="138" y="83"/>
                </a:lnTo>
                <a:lnTo>
                  <a:pt x="148" y="89"/>
                </a:lnTo>
                <a:lnTo>
                  <a:pt x="153" y="89"/>
                </a:lnTo>
                <a:lnTo>
                  <a:pt x="158" y="89"/>
                </a:lnTo>
                <a:lnTo>
                  <a:pt x="158" y="83"/>
                </a:lnTo>
                <a:lnTo>
                  <a:pt x="158" y="78"/>
                </a:lnTo>
                <a:lnTo>
                  <a:pt x="164" y="73"/>
                </a:lnTo>
                <a:lnTo>
                  <a:pt x="169" y="68"/>
                </a:lnTo>
                <a:lnTo>
                  <a:pt x="174" y="63"/>
                </a:lnTo>
                <a:lnTo>
                  <a:pt x="169" y="63"/>
                </a:lnTo>
                <a:lnTo>
                  <a:pt x="169" y="57"/>
                </a:lnTo>
                <a:lnTo>
                  <a:pt x="174" y="57"/>
                </a:lnTo>
                <a:lnTo>
                  <a:pt x="179" y="57"/>
                </a:lnTo>
                <a:lnTo>
                  <a:pt x="179" y="52"/>
                </a:lnTo>
                <a:lnTo>
                  <a:pt x="184" y="52"/>
                </a:lnTo>
                <a:lnTo>
                  <a:pt x="189" y="52"/>
                </a:lnTo>
                <a:lnTo>
                  <a:pt x="194" y="52"/>
                </a:lnTo>
                <a:lnTo>
                  <a:pt x="199" y="52"/>
                </a:lnTo>
                <a:lnTo>
                  <a:pt x="199" y="57"/>
                </a:lnTo>
                <a:lnTo>
                  <a:pt x="204" y="57"/>
                </a:lnTo>
                <a:lnTo>
                  <a:pt x="209" y="57"/>
                </a:lnTo>
                <a:lnTo>
                  <a:pt x="215" y="57"/>
                </a:lnTo>
                <a:lnTo>
                  <a:pt x="215" y="52"/>
                </a:lnTo>
                <a:lnTo>
                  <a:pt x="220" y="52"/>
                </a:lnTo>
                <a:lnTo>
                  <a:pt x="220" y="57"/>
                </a:lnTo>
                <a:lnTo>
                  <a:pt x="225" y="57"/>
                </a:lnTo>
                <a:lnTo>
                  <a:pt x="225" y="52"/>
                </a:lnTo>
                <a:lnTo>
                  <a:pt x="230" y="52"/>
                </a:lnTo>
                <a:lnTo>
                  <a:pt x="230" y="47"/>
                </a:lnTo>
                <a:lnTo>
                  <a:pt x="230" y="52"/>
                </a:lnTo>
                <a:lnTo>
                  <a:pt x="230" y="57"/>
                </a:lnTo>
                <a:lnTo>
                  <a:pt x="235" y="57"/>
                </a:lnTo>
                <a:lnTo>
                  <a:pt x="240" y="63"/>
                </a:lnTo>
                <a:lnTo>
                  <a:pt x="245" y="57"/>
                </a:lnTo>
                <a:lnTo>
                  <a:pt x="250" y="52"/>
                </a:lnTo>
                <a:lnTo>
                  <a:pt x="255" y="47"/>
                </a:lnTo>
                <a:lnTo>
                  <a:pt x="255" y="57"/>
                </a:lnTo>
                <a:lnTo>
                  <a:pt x="260" y="57"/>
                </a:lnTo>
                <a:lnTo>
                  <a:pt x="260" y="63"/>
                </a:lnTo>
                <a:lnTo>
                  <a:pt x="255" y="68"/>
                </a:lnTo>
                <a:lnTo>
                  <a:pt x="250" y="68"/>
                </a:lnTo>
                <a:lnTo>
                  <a:pt x="250" y="73"/>
                </a:lnTo>
                <a:lnTo>
                  <a:pt x="255" y="73"/>
                </a:lnTo>
                <a:lnTo>
                  <a:pt x="260" y="78"/>
                </a:lnTo>
                <a:lnTo>
                  <a:pt x="265" y="83"/>
                </a:lnTo>
                <a:lnTo>
                  <a:pt x="276" y="89"/>
                </a:lnTo>
                <a:lnTo>
                  <a:pt x="276" y="94"/>
                </a:lnTo>
                <a:lnTo>
                  <a:pt x="276" y="99"/>
                </a:lnTo>
                <a:lnTo>
                  <a:pt x="276" y="104"/>
                </a:lnTo>
                <a:lnTo>
                  <a:pt x="276" y="109"/>
                </a:lnTo>
                <a:lnTo>
                  <a:pt x="281" y="109"/>
                </a:lnTo>
                <a:lnTo>
                  <a:pt x="281" y="115"/>
                </a:lnTo>
                <a:lnTo>
                  <a:pt x="286" y="115"/>
                </a:lnTo>
                <a:lnTo>
                  <a:pt x="286" y="120"/>
                </a:lnTo>
                <a:lnTo>
                  <a:pt x="291" y="125"/>
                </a:lnTo>
                <a:lnTo>
                  <a:pt x="296" y="130"/>
                </a:lnTo>
                <a:lnTo>
                  <a:pt x="296" y="135"/>
                </a:lnTo>
                <a:lnTo>
                  <a:pt x="291" y="141"/>
                </a:lnTo>
                <a:lnTo>
                  <a:pt x="291" y="146"/>
                </a:lnTo>
                <a:lnTo>
                  <a:pt x="296" y="146"/>
                </a:lnTo>
                <a:lnTo>
                  <a:pt x="301" y="146"/>
                </a:lnTo>
                <a:lnTo>
                  <a:pt x="301" y="141"/>
                </a:lnTo>
                <a:lnTo>
                  <a:pt x="301" y="135"/>
                </a:lnTo>
                <a:lnTo>
                  <a:pt x="306" y="130"/>
                </a:lnTo>
                <a:lnTo>
                  <a:pt x="316" y="120"/>
                </a:lnTo>
                <a:lnTo>
                  <a:pt x="322" y="120"/>
                </a:lnTo>
                <a:lnTo>
                  <a:pt x="327" y="120"/>
                </a:lnTo>
                <a:lnTo>
                  <a:pt x="332" y="115"/>
                </a:lnTo>
                <a:lnTo>
                  <a:pt x="342" y="104"/>
                </a:lnTo>
                <a:lnTo>
                  <a:pt x="342" y="99"/>
                </a:lnTo>
                <a:lnTo>
                  <a:pt x="347" y="99"/>
                </a:lnTo>
                <a:lnTo>
                  <a:pt x="352" y="104"/>
                </a:lnTo>
                <a:lnTo>
                  <a:pt x="357" y="104"/>
                </a:lnTo>
                <a:lnTo>
                  <a:pt x="367" y="115"/>
                </a:lnTo>
                <a:lnTo>
                  <a:pt x="373" y="120"/>
                </a:lnTo>
                <a:lnTo>
                  <a:pt x="378" y="120"/>
                </a:lnTo>
                <a:lnTo>
                  <a:pt x="383" y="120"/>
                </a:lnTo>
                <a:lnTo>
                  <a:pt x="383" y="125"/>
                </a:lnTo>
                <a:lnTo>
                  <a:pt x="388" y="125"/>
                </a:lnTo>
                <a:lnTo>
                  <a:pt x="393" y="125"/>
                </a:lnTo>
                <a:lnTo>
                  <a:pt x="398" y="125"/>
                </a:lnTo>
                <a:lnTo>
                  <a:pt x="398" y="130"/>
                </a:lnTo>
                <a:lnTo>
                  <a:pt x="403" y="130"/>
                </a:lnTo>
                <a:lnTo>
                  <a:pt x="403" y="135"/>
                </a:lnTo>
                <a:lnTo>
                  <a:pt x="403" y="141"/>
                </a:lnTo>
                <a:lnTo>
                  <a:pt x="403" y="146"/>
                </a:lnTo>
                <a:lnTo>
                  <a:pt x="403" y="151"/>
                </a:lnTo>
                <a:lnTo>
                  <a:pt x="408" y="151"/>
                </a:lnTo>
                <a:lnTo>
                  <a:pt x="408" y="156"/>
                </a:lnTo>
                <a:lnTo>
                  <a:pt x="403" y="156"/>
                </a:lnTo>
                <a:lnTo>
                  <a:pt x="408" y="156"/>
                </a:lnTo>
                <a:lnTo>
                  <a:pt x="408" y="161"/>
                </a:lnTo>
                <a:lnTo>
                  <a:pt x="408" y="166"/>
                </a:lnTo>
                <a:lnTo>
                  <a:pt x="408" y="172"/>
                </a:lnTo>
                <a:lnTo>
                  <a:pt x="408" y="177"/>
                </a:lnTo>
                <a:lnTo>
                  <a:pt x="408" y="182"/>
                </a:lnTo>
                <a:lnTo>
                  <a:pt x="403" y="182"/>
                </a:lnTo>
                <a:lnTo>
                  <a:pt x="408" y="182"/>
                </a:lnTo>
                <a:lnTo>
                  <a:pt x="408" y="187"/>
                </a:lnTo>
                <a:lnTo>
                  <a:pt x="403" y="187"/>
                </a:lnTo>
                <a:lnTo>
                  <a:pt x="403" y="192"/>
                </a:lnTo>
                <a:lnTo>
                  <a:pt x="403" y="198"/>
                </a:lnTo>
                <a:lnTo>
                  <a:pt x="408" y="198"/>
                </a:lnTo>
                <a:lnTo>
                  <a:pt x="413" y="198"/>
                </a:lnTo>
                <a:lnTo>
                  <a:pt x="418" y="198"/>
                </a:lnTo>
                <a:lnTo>
                  <a:pt x="424" y="198"/>
                </a:lnTo>
                <a:lnTo>
                  <a:pt x="429" y="198"/>
                </a:lnTo>
                <a:lnTo>
                  <a:pt x="429" y="203"/>
                </a:lnTo>
                <a:lnTo>
                  <a:pt x="429" y="208"/>
                </a:lnTo>
                <a:lnTo>
                  <a:pt x="429" y="213"/>
                </a:lnTo>
                <a:lnTo>
                  <a:pt x="424" y="213"/>
                </a:lnTo>
                <a:lnTo>
                  <a:pt x="424" y="218"/>
                </a:lnTo>
                <a:lnTo>
                  <a:pt x="429" y="218"/>
                </a:lnTo>
                <a:lnTo>
                  <a:pt x="429" y="224"/>
                </a:lnTo>
                <a:lnTo>
                  <a:pt x="424" y="224"/>
                </a:lnTo>
                <a:lnTo>
                  <a:pt x="424" y="229"/>
                </a:lnTo>
                <a:lnTo>
                  <a:pt x="418" y="229"/>
                </a:lnTo>
                <a:lnTo>
                  <a:pt x="418" y="234"/>
                </a:lnTo>
                <a:lnTo>
                  <a:pt x="413" y="234"/>
                </a:lnTo>
                <a:lnTo>
                  <a:pt x="413" y="239"/>
                </a:lnTo>
                <a:lnTo>
                  <a:pt x="408" y="239"/>
                </a:lnTo>
                <a:lnTo>
                  <a:pt x="408" y="244"/>
                </a:lnTo>
                <a:lnTo>
                  <a:pt x="408" y="250"/>
                </a:lnTo>
                <a:lnTo>
                  <a:pt x="403" y="250"/>
                </a:lnTo>
                <a:lnTo>
                  <a:pt x="403" y="255"/>
                </a:lnTo>
                <a:lnTo>
                  <a:pt x="398" y="255"/>
                </a:lnTo>
                <a:lnTo>
                  <a:pt x="398" y="260"/>
                </a:lnTo>
                <a:lnTo>
                  <a:pt x="398" y="265"/>
                </a:lnTo>
                <a:lnTo>
                  <a:pt x="403" y="265"/>
                </a:lnTo>
                <a:lnTo>
                  <a:pt x="398" y="265"/>
                </a:lnTo>
                <a:lnTo>
                  <a:pt x="398" y="270"/>
                </a:lnTo>
                <a:lnTo>
                  <a:pt x="403" y="270"/>
                </a:lnTo>
                <a:lnTo>
                  <a:pt x="403" y="276"/>
                </a:lnTo>
                <a:lnTo>
                  <a:pt x="403" y="281"/>
                </a:lnTo>
                <a:lnTo>
                  <a:pt x="403" y="286"/>
                </a:lnTo>
                <a:lnTo>
                  <a:pt x="403" y="291"/>
                </a:lnTo>
                <a:lnTo>
                  <a:pt x="403" y="296"/>
                </a:lnTo>
                <a:lnTo>
                  <a:pt x="403" y="302"/>
                </a:lnTo>
                <a:lnTo>
                  <a:pt x="398" y="307"/>
                </a:lnTo>
                <a:lnTo>
                  <a:pt x="398" y="302"/>
                </a:lnTo>
                <a:lnTo>
                  <a:pt x="393" y="302"/>
                </a:lnTo>
                <a:lnTo>
                  <a:pt x="393" y="307"/>
                </a:lnTo>
                <a:lnTo>
                  <a:pt x="398" y="307"/>
                </a:lnTo>
                <a:lnTo>
                  <a:pt x="393" y="307"/>
                </a:lnTo>
                <a:lnTo>
                  <a:pt x="393" y="312"/>
                </a:lnTo>
                <a:lnTo>
                  <a:pt x="393" y="317"/>
                </a:lnTo>
                <a:lnTo>
                  <a:pt x="388" y="317"/>
                </a:lnTo>
                <a:lnTo>
                  <a:pt x="388" y="322"/>
                </a:lnTo>
                <a:lnTo>
                  <a:pt x="393" y="322"/>
                </a:lnTo>
                <a:lnTo>
                  <a:pt x="393" y="328"/>
                </a:lnTo>
                <a:lnTo>
                  <a:pt x="393" y="333"/>
                </a:lnTo>
                <a:lnTo>
                  <a:pt x="388" y="333"/>
                </a:lnTo>
                <a:lnTo>
                  <a:pt x="383" y="333"/>
                </a:lnTo>
                <a:lnTo>
                  <a:pt x="352" y="328"/>
                </a:lnTo>
                <a:lnTo>
                  <a:pt x="347" y="328"/>
                </a:lnTo>
                <a:lnTo>
                  <a:pt x="352" y="328"/>
                </a:lnTo>
                <a:lnTo>
                  <a:pt x="322" y="322"/>
                </a:lnTo>
                <a:lnTo>
                  <a:pt x="316" y="322"/>
                </a:lnTo>
                <a:lnTo>
                  <a:pt x="296" y="317"/>
                </a:lnTo>
                <a:lnTo>
                  <a:pt x="296" y="312"/>
                </a:lnTo>
                <a:lnTo>
                  <a:pt x="296" y="307"/>
                </a:lnTo>
                <a:lnTo>
                  <a:pt x="296" y="302"/>
                </a:lnTo>
                <a:lnTo>
                  <a:pt x="296" y="296"/>
                </a:lnTo>
                <a:lnTo>
                  <a:pt x="301" y="291"/>
                </a:lnTo>
                <a:lnTo>
                  <a:pt x="286" y="291"/>
                </a:lnTo>
                <a:lnTo>
                  <a:pt x="286" y="296"/>
                </a:lnTo>
                <a:lnTo>
                  <a:pt x="291" y="296"/>
                </a:lnTo>
                <a:lnTo>
                  <a:pt x="286" y="296"/>
                </a:lnTo>
                <a:lnTo>
                  <a:pt x="281" y="296"/>
                </a:lnTo>
                <a:lnTo>
                  <a:pt x="276" y="296"/>
                </a:lnTo>
                <a:lnTo>
                  <a:pt x="271" y="302"/>
                </a:lnTo>
                <a:lnTo>
                  <a:pt x="265" y="302"/>
                </a:lnTo>
                <a:lnTo>
                  <a:pt x="265" y="307"/>
                </a:lnTo>
                <a:lnTo>
                  <a:pt x="260" y="302"/>
                </a:lnTo>
                <a:lnTo>
                  <a:pt x="255" y="302"/>
                </a:lnTo>
                <a:lnTo>
                  <a:pt x="255" y="296"/>
                </a:lnTo>
                <a:lnTo>
                  <a:pt x="250" y="291"/>
                </a:lnTo>
                <a:lnTo>
                  <a:pt x="240" y="286"/>
                </a:lnTo>
                <a:lnTo>
                  <a:pt x="235" y="286"/>
                </a:lnTo>
                <a:lnTo>
                  <a:pt x="225" y="286"/>
                </a:lnTo>
                <a:lnTo>
                  <a:pt x="220" y="286"/>
                </a:lnTo>
                <a:lnTo>
                  <a:pt x="215" y="286"/>
                </a:lnTo>
                <a:lnTo>
                  <a:pt x="209" y="286"/>
                </a:lnTo>
                <a:lnTo>
                  <a:pt x="209" y="291"/>
                </a:lnTo>
                <a:lnTo>
                  <a:pt x="204" y="291"/>
                </a:lnTo>
                <a:lnTo>
                  <a:pt x="199" y="291"/>
                </a:lnTo>
                <a:lnTo>
                  <a:pt x="199" y="296"/>
                </a:lnTo>
                <a:lnTo>
                  <a:pt x="194" y="302"/>
                </a:lnTo>
                <a:lnTo>
                  <a:pt x="189" y="302"/>
                </a:lnTo>
                <a:lnTo>
                  <a:pt x="184" y="302"/>
                </a:lnTo>
                <a:lnTo>
                  <a:pt x="184" y="296"/>
                </a:lnTo>
                <a:lnTo>
                  <a:pt x="179" y="296"/>
                </a:lnTo>
                <a:lnTo>
                  <a:pt x="179" y="302"/>
                </a:lnTo>
                <a:lnTo>
                  <a:pt x="169" y="307"/>
                </a:lnTo>
                <a:lnTo>
                  <a:pt x="164" y="307"/>
                </a:lnTo>
                <a:lnTo>
                  <a:pt x="164" y="312"/>
                </a:lnTo>
                <a:lnTo>
                  <a:pt x="158" y="312"/>
                </a:lnTo>
                <a:lnTo>
                  <a:pt x="153" y="317"/>
                </a:lnTo>
                <a:lnTo>
                  <a:pt x="153" y="322"/>
                </a:lnTo>
                <a:lnTo>
                  <a:pt x="148" y="322"/>
                </a:lnTo>
                <a:lnTo>
                  <a:pt x="148" y="328"/>
                </a:lnTo>
                <a:lnTo>
                  <a:pt x="153" y="328"/>
                </a:lnTo>
                <a:lnTo>
                  <a:pt x="158" y="328"/>
                </a:lnTo>
                <a:lnTo>
                  <a:pt x="158" y="333"/>
                </a:lnTo>
                <a:lnTo>
                  <a:pt x="158" y="338"/>
                </a:lnTo>
                <a:lnTo>
                  <a:pt x="153" y="343"/>
                </a:lnTo>
                <a:lnTo>
                  <a:pt x="153" y="348"/>
                </a:lnTo>
                <a:lnTo>
                  <a:pt x="158" y="348"/>
                </a:lnTo>
                <a:lnTo>
                  <a:pt x="158" y="354"/>
                </a:lnTo>
                <a:lnTo>
                  <a:pt x="164" y="359"/>
                </a:lnTo>
                <a:lnTo>
                  <a:pt x="158" y="359"/>
                </a:lnTo>
                <a:lnTo>
                  <a:pt x="158" y="364"/>
                </a:lnTo>
                <a:lnTo>
                  <a:pt x="158" y="369"/>
                </a:lnTo>
                <a:lnTo>
                  <a:pt x="164" y="369"/>
                </a:lnTo>
                <a:lnTo>
                  <a:pt x="164" y="374"/>
                </a:lnTo>
                <a:lnTo>
                  <a:pt x="164" y="380"/>
                </a:lnTo>
                <a:lnTo>
                  <a:pt x="158" y="380"/>
                </a:lnTo>
                <a:lnTo>
                  <a:pt x="158" y="385"/>
                </a:lnTo>
                <a:lnTo>
                  <a:pt x="164" y="385"/>
                </a:lnTo>
                <a:lnTo>
                  <a:pt x="164" y="390"/>
                </a:lnTo>
                <a:lnTo>
                  <a:pt x="164" y="395"/>
                </a:lnTo>
                <a:lnTo>
                  <a:pt x="158" y="395"/>
                </a:lnTo>
                <a:lnTo>
                  <a:pt x="164" y="400"/>
                </a:lnTo>
                <a:lnTo>
                  <a:pt x="164" y="406"/>
                </a:lnTo>
                <a:lnTo>
                  <a:pt x="158" y="406"/>
                </a:lnTo>
                <a:lnTo>
                  <a:pt x="158" y="411"/>
                </a:lnTo>
                <a:lnTo>
                  <a:pt x="153" y="411"/>
                </a:lnTo>
                <a:lnTo>
                  <a:pt x="153" y="416"/>
                </a:lnTo>
                <a:lnTo>
                  <a:pt x="153" y="421"/>
                </a:lnTo>
                <a:lnTo>
                  <a:pt x="148" y="426"/>
                </a:lnTo>
                <a:lnTo>
                  <a:pt x="138" y="431"/>
                </a:lnTo>
                <a:lnTo>
                  <a:pt x="138" y="437"/>
                </a:lnTo>
                <a:lnTo>
                  <a:pt x="133" y="437"/>
                </a:lnTo>
                <a:lnTo>
                  <a:pt x="133" y="442"/>
                </a:lnTo>
                <a:lnTo>
                  <a:pt x="133" y="447"/>
                </a:lnTo>
                <a:lnTo>
                  <a:pt x="133" y="452"/>
                </a:lnTo>
                <a:lnTo>
                  <a:pt x="133" y="457"/>
                </a:lnTo>
                <a:lnTo>
                  <a:pt x="128" y="457"/>
                </a:lnTo>
                <a:lnTo>
                  <a:pt x="128" y="463"/>
                </a:lnTo>
                <a:lnTo>
                  <a:pt x="123" y="463"/>
                </a:lnTo>
                <a:lnTo>
                  <a:pt x="123" y="468"/>
                </a:lnTo>
                <a:lnTo>
                  <a:pt x="118" y="473"/>
                </a:lnTo>
                <a:lnTo>
                  <a:pt x="118" y="478"/>
                </a:lnTo>
                <a:lnTo>
                  <a:pt x="118" y="483"/>
                </a:lnTo>
                <a:lnTo>
                  <a:pt x="113" y="483"/>
                </a:lnTo>
                <a:lnTo>
                  <a:pt x="107" y="489"/>
                </a:lnTo>
                <a:lnTo>
                  <a:pt x="102" y="494"/>
                </a:lnTo>
                <a:lnTo>
                  <a:pt x="97" y="494"/>
                </a:lnTo>
                <a:lnTo>
                  <a:pt x="97" y="499"/>
                </a:lnTo>
                <a:lnTo>
                  <a:pt x="102" y="499"/>
                </a:lnTo>
                <a:lnTo>
                  <a:pt x="102" y="504"/>
                </a:lnTo>
                <a:lnTo>
                  <a:pt x="97" y="504"/>
                </a:lnTo>
                <a:lnTo>
                  <a:pt x="97" y="509"/>
                </a:lnTo>
                <a:lnTo>
                  <a:pt x="97" y="515"/>
                </a:lnTo>
                <a:lnTo>
                  <a:pt x="102" y="515"/>
                </a:lnTo>
                <a:lnTo>
                  <a:pt x="102" y="520"/>
                </a:lnTo>
                <a:lnTo>
                  <a:pt x="97" y="520"/>
                </a:lnTo>
                <a:lnTo>
                  <a:pt x="97" y="525"/>
                </a:lnTo>
                <a:lnTo>
                  <a:pt x="92" y="525"/>
                </a:lnTo>
                <a:lnTo>
                  <a:pt x="87" y="520"/>
                </a:lnTo>
                <a:lnTo>
                  <a:pt x="82" y="520"/>
                </a:lnTo>
                <a:lnTo>
                  <a:pt x="82" y="515"/>
                </a:lnTo>
                <a:lnTo>
                  <a:pt x="77" y="515"/>
                </a:lnTo>
                <a:lnTo>
                  <a:pt x="72" y="515"/>
                </a:lnTo>
                <a:lnTo>
                  <a:pt x="72" y="509"/>
                </a:lnTo>
                <a:lnTo>
                  <a:pt x="67" y="509"/>
                </a:lnTo>
                <a:lnTo>
                  <a:pt x="62" y="509"/>
                </a:lnTo>
                <a:lnTo>
                  <a:pt x="62" y="504"/>
                </a:lnTo>
                <a:lnTo>
                  <a:pt x="56" y="504"/>
                </a:lnTo>
                <a:lnTo>
                  <a:pt x="51" y="499"/>
                </a:lnTo>
                <a:lnTo>
                  <a:pt x="46" y="494"/>
                </a:lnTo>
                <a:lnTo>
                  <a:pt x="41" y="494"/>
                </a:lnTo>
                <a:lnTo>
                  <a:pt x="36" y="489"/>
                </a:lnTo>
                <a:lnTo>
                  <a:pt x="31" y="483"/>
                </a:lnTo>
                <a:lnTo>
                  <a:pt x="26" y="483"/>
                </a:lnTo>
                <a:lnTo>
                  <a:pt x="21" y="478"/>
                </a:lnTo>
                <a:lnTo>
                  <a:pt x="16" y="473"/>
                </a:lnTo>
                <a:lnTo>
                  <a:pt x="11" y="473"/>
                </a:lnTo>
                <a:lnTo>
                  <a:pt x="11" y="468"/>
                </a:lnTo>
                <a:lnTo>
                  <a:pt x="5" y="468"/>
                </a:lnTo>
                <a:lnTo>
                  <a:pt x="0" y="468"/>
                </a:lnTo>
                <a:lnTo>
                  <a:pt x="0" y="463"/>
                </a:lnTo>
                <a:lnTo>
                  <a:pt x="0" y="457"/>
                </a:lnTo>
                <a:lnTo>
                  <a:pt x="5" y="457"/>
                </a:lnTo>
                <a:lnTo>
                  <a:pt x="0" y="457"/>
                </a:lnTo>
                <a:lnTo>
                  <a:pt x="0" y="452"/>
                </a:lnTo>
                <a:lnTo>
                  <a:pt x="0" y="447"/>
                </a:lnTo>
                <a:lnTo>
                  <a:pt x="5" y="447"/>
                </a:lnTo>
                <a:lnTo>
                  <a:pt x="5" y="442"/>
                </a:lnTo>
                <a:lnTo>
                  <a:pt x="11" y="437"/>
                </a:lnTo>
                <a:lnTo>
                  <a:pt x="11" y="431"/>
                </a:lnTo>
                <a:lnTo>
                  <a:pt x="16" y="426"/>
                </a:lnTo>
                <a:lnTo>
                  <a:pt x="16" y="421"/>
                </a:lnTo>
                <a:lnTo>
                  <a:pt x="16" y="416"/>
                </a:lnTo>
                <a:lnTo>
                  <a:pt x="16" y="411"/>
                </a:lnTo>
                <a:lnTo>
                  <a:pt x="26" y="406"/>
                </a:lnTo>
                <a:lnTo>
                  <a:pt x="31" y="395"/>
                </a:lnTo>
                <a:lnTo>
                  <a:pt x="31" y="385"/>
                </a:lnTo>
                <a:lnTo>
                  <a:pt x="31" y="374"/>
                </a:lnTo>
                <a:lnTo>
                  <a:pt x="31" y="364"/>
                </a:lnTo>
                <a:lnTo>
                  <a:pt x="31" y="354"/>
                </a:lnTo>
                <a:lnTo>
                  <a:pt x="31" y="343"/>
                </a:lnTo>
                <a:lnTo>
                  <a:pt x="31" y="338"/>
                </a:lnTo>
                <a:lnTo>
                  <a:pt x="41" y="328"/>
                </a:lnTo>
                <a:lnTo>
                  <a:pt x="41" y="322"/>
                </a:lnTo>
                <a:lnTo>
                  <a:pt x="41" y="317"/>
                </a:lnTo>
                <a:lnTo>
                  <a:pt x="46" y="312"/>
                </a:lnTo>
                <a:lnTo>
                  <a:pt x="46" y="307"/>
                </a:lnTo>
                <a:lnTo>
                  <a:pt x="46" y="312"/>
                </a:lnTo>
                <a:lnTo>
                  <a:pt x="46" y="307"/>
                </a:lnTo>
                <a:lnTo>
                  <a:pt x="51" y="307"/>
                </a:lnTo>
                <a:lnTo>
                  <a:pt x="51" y="302"/>
                </a:lnTo>
                <a:lnTo>
                  <a:pt x="51" y="296"/>
                </a:lnTo>
                <a:lnTo>
                  <a:pt x="51" y="291"/>
                </a:lnTo>
                <a:lnTo>
                  <a:pt x="56" y="291"/>
                </a:lnTo>
                <a:lnTo>
                  <a:pt x="51" y="291"/>
                </a:lnTo>
                <a:lnTo>
                  <a:pt x="46" y="291"/>
                </a:lnTo>
                <a:lnTo>
                  <a:pt x="46" y="286"/>
                </a:lnTo>
                <a:lnTo>
                  <a:pt x="51" y="286"/>
                </a:lnTo>
                <a:lnTo>
                  <a:pt x="46" y="286"/>
                </a:lnTo>
                <a:lnTo>
                  <a:pt x="51" y="286"/>
                </a:lnTo>
                <a:lnTo>
                  <a:pt x="51" y="281"/>
                </a:lnTo>
                <a:lnTo>
                  <a:pt x="46" y="281"/>
                </a:lnTo>
                <a:lnTo>
                  <a:pt x="46" y="276"/>
                </a:lnTo>
                <a:lnTo>
                  <a:pt x="51" y="276"/>
                </a:lnTo>
                <a:lnTo>
                  <a:pt x="51" y="270"/>
                </a:lnTo>
                <a:lnTo>
                  <a:pt x="51" y="265"/>
                </a:lnTo>
                <a:lnTo>
                  <a:pt x="51" y="260"/>
                </a:lnTo>
                <a:lnTo>
                  <a:pt x="51" y="255"/>
                </a:lnTo>
                <a:lnTo>
                  <a:pt x="51" y="250"/>
                </a:lnTo>
                <a:lnTo>
                  <a:pt x="56" y="250"/>
                </a:lnTo>
                <a:lnTo>
                  <a:pt x="56" y="244"/>
                </a:lnTo>
                <a:lnTo>
                  <a:pt x="56" y="239"/>
                </a:lnTo>
                <a:lnTo>
                  <a:pt x="56" y="234"/>
                </a:lnTo>
                <a:lnTo>
                  <a:pt x="56" y="229"/>
                </a:lnTo>
                <a:lnTo>
                  <a:pt x="62" y="229"/>
                </a:lnTo>
                <a:lnTo>
                  <a:pt x="56" y="229"/>
                </a:lnTo>
                <a:lnTo>
                  <a:pt x="56" y="224"/>
                </a:lnTo>
                <a:lnTo>
                  <a:pt x="62" y="224"/>
                </a:lnTo>
                <a:lnTo>
                  <a:pt x="56" y="224"/>
                </a:lnTo>
                <a:lnTo>
                  <a:pt x="56" y="218"/>
                </a:lnTo>
                <a:lnTo>
                  <a:pt x="56" y="213"/>
                </a:lnTo>
                <a:lnTo>
                  <a:pt x="62" y="213"/>
                </a:lnTo>
                <a:lnTo>
                  <a:pt x="62" y="208"/>
                </a:lnTo>
                <a:lnTo>
                  <a:pt x="62" y="203"/>
                </a:lnTo>
                <a:lnTo>
                  <a:pt x="62" y="198"/>
                </a:lnTo>
                <a:lnTo>
                  <a:pt x="62" y="192"/>
                </a:lnTo>
                <a:lnTo>
                  <a:pt x="62" y="187"/>
                </a:lnTo>
                <a:lnTo>
                  <a:pt x="62" y="182"/>
                </a:lnTo>
                <a:lnTo>
                  <a:pt x="62" y="177"/>
                </a:lnTo>
                <a:lnTo>
                  <a:pt x="62" y="172"/>
                </a:lnTo>
                <a:lnTo>
                  <a:pt x="56" y="172"/>
                </a:lnTo>
                <a:lnTo>
                  <a:pt x="56" y="166"/>
                </a:lnTo>
                <a:lnTo>
                  <a:pt x="62" y="166"/>
                </a:lnTo>
                <a:lnTo>
                  <a:pt x="62" y="161"/>
                </a:lnTo>
                <a:lnTo>
                  <a:pt x="62" y="156"/>
                </a:lnTo>
                <a:lnTo>
                  <a:pt x="56" y="156"/>
                </a:lnTo>
                <a:lnTo>
                  <a:pt x="56" y="151"/>
                </a:lnTo>
                <a:lnTo>
                  <a:pt x="56" y="146"/>
                </a:lnTo>
                <a:lnTo>
                  <a:pt x="56" y="141"/>
                </a:lnTo>
                <a:lnTo>
                  <a:pt x="56" y="135"/>
                </a:lnTo>
                <a:lnTo>
                  <a:pt x="56" y="130"/>
                </a:lnTo>
                <a:lnTo>
                  <a:pt x="56" y="125"/>
                </a:lnTo>
                <a:lnTo>
                  <a:pt x="62" y="125"/>
                </a:lnTo>
                <a:lnTo>
                  <a:pt x="62" y="120"/>
                </a:lnTo>
                <a:lnTo>
                  <a:pt x="62" y="115"/>
                </a:lnTo>
                <a:lnTo>
                  <a:pt x="62" y="109"/>
                </a:lnTo>
                <a:lnTo>
                  <a:pt x="67" y="109"/>
                </a:lnTo>
                <a:lnTo>
                  <a:pt x="67" y="104"/>
                </a:lnTo>
                <a:lnTo>
                  <a:pt x="67" y="99"/>
                </a:lnTo>
                <a:lnTo>
                  <a:pt x="72" y="99"/>
                </a:lnTo>
                <a:lnTo>
                  <a:pt x="77" y="94"/>
                </a:lnTo>
                <a:lnTo>
                  <a:pt x="77" y="89"/>
                </a:lnTo>
                <a:lnTo>
                  <a:pt x="77" y="83"/>
                </a:lnTo>
                <a:lnTo>
                  <a:pt x="82" y="83"/>
                </a:lnTo>
                <a:lnTo>
                  <a:pt x="82" y="78"/>
                </a:lnTo>
                <a:lnTo>
                  <a:pt x="82" y="73"/>
                </a:lnTo>
                <a:lnTo>
                  <a:pt x="87" y="73"/>
                </a:lnTo>
                <a:lnTo>
                  <a:pt x="87" y="68"/>
                </a:lnTo>
                <a:lnTo>
                  <a:pt x="87" y="63"/>
                </a:lnTo>
                <a:lnTo>
                  <a:pt x="87" y="57"/>
                </a:lnTo>
                <a:lnTo>
                  <a:pt x="82" y="57"/>
                </a:lnTo>
                <a:lnTo>
                  <a:pt x="77" y="57"/>
                </a:lnTo>
                <a:lnTo>
                  <a:pt x="77" y="52"/>
                </a:lnTo>
                <a:lnTo>
                  <a:pt x="82" y="47"/>
                </a:lnTo>
                <a:lnTo>
                  <a:pt x="82" y="42"/>
                </a:lnTo>
                <a:lnTo>
                  <a:pt x="87" y="42"/>
                </a:lnTo>
                <a:lnTo>
                  <a:pt x="87" y="37"/>
                </a:lnTo>
                <a:lnTo>
                  <a:pt x="87" y="31"/>
                </a:lnTo>
                <a:lnTo>
                  <a:pt x="92" y="31"/>
                </a:lnTo>
                <a:lnTo>
                  <a:pt x="92" y="26"/>
                </a:lnTo>
                <a:lnTo>
                  <a:pt x="97" y="26"/>
                </a:lnTo>
                <a:lnTo>
                  <a:pt x="97" y="31"/>
                </a:lnTo>
                <a:lnTo>
                  <a:pt x="97" y="26"/>
                </a:lnTo>
                <a:lnTo>
                  <a:pt x="102" y="26"/>
                </a:lnTo>
                <a:lnTo>
                  <a:pt x="107" y="21"/>
                </a:lnTo>
                <a:lnTo>
                  <a:pt x="107" y="16"/>
                </a:lnTo>
                <a:lnTo>
                  <a:pt x="113" y="16"/>
                </a:lnTo>
                <a:lnTo>
                  <a:pt x="113" y="11"/>
                </a:lnTo>
                <a:lnTo>
                  <a:pt x="118" y="11"/>
                </a:lnTo>
                <a:lnTo>
                  <a:pt x="123" y="5"/>
                </a:lnTo>
                <a:lnTo>
                  <a:pt x="128" y="0"/>
                </a:lnTo>
                <a:lnTo>
                  <a:pt x="128" y="5"/>
                </a:lnTo>
                <a:lnTo>
                  <a:pt x="128" y="11"/>
                </a:lnTo>
                <a:lnTo>
                  <a:pt x="128" y="16"/>
                </a:lnTo>
                <a:lnTo>
                  <a:pt x="128" y="21"/>
                </a:lnTo>
                <a:lnTo>
                  <a:pt x="133" y="31"/>
                </a:lnTo>
                <a:lnTo>
                  <a:pt x="133" y="37"/>
                </a:lnTo>
                <a:lnTo>
                  <a:pt x="133" y="52"/>
                </a:lnTo>
                <a:lnTo>
                  <a:pt x="133" y="57"/>
                </a:lnTo>
                <a:lnTo>
                  <a:pt x="128" y="63"/>
                </a:lnTo>
                <a:lnTo>
                  <a:pt x="128" y="68"/>
                </a:lnTo>
                <a:lnTo>
                  <a:pt x="123" y="73"/>
                </a:lnTo>
                <a:lnTo>
                  <a:pt x="123" y="78"/>
                </a:lnTo>
                <a:lnTo>
                  <a:pt x="118" y="78"/>
                </a:lnTo>
                <a:lnTo>
                  <a:pt x="118" y="83"/>
                </a:lnTo>
                <a:lnTo>
                  <a:pt x="118" y="89"/>
                </a:lnTo>
                <a:lnTo>
                  <a:pt x="123" y="89"/>
                </a:lnTo>
                <a:lnTo>
                  <a:pt x="123" y="94"/>
                </a:lnTo>
                <a:close/>
              </a:path>
            </a:pathLst>
          </a:custGeom>
          <a:solidFill>
            <a:srgbClr val="FFC000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0" name="Freeform 409"/>
          <p:cNvSpPr>
            <a:spLocks/>
          </p:cNvSpPr>
          <p:nvPr/>
        </p:nvSpPr>
        <p:spPr bwMode="auto">
          <a:xfrm>
            <a:off x="690562" y="5119688"/>
            <a:ext cx="776288" cy="742950"/>
          </a:xfrm>
          <a:custGeom>
            <a:avLst/>
            <a:gdLst>
              <a:gd name="T0" fmla="*/ 2147483647 w 489"/>
              <a:gd name="T1" fmla="*/ 2147483647 h 468"/>
              <a:gd name="T2" fmla="*/ 2147483647 w 489"/>
              <a:gd name="T3" fmla="*/ 2147483647 h 468"/>
              <a:gd name="T4" fmla="*/ 2147483647 w 489"/>
              <a:gd name="T5" fmla="*/ 2147483647 h 468"/>
              <a:gd name="T6" fmla="*/ 2147483647 w 489"/>
              <a:gd name="T7" fmla="*/ 2147483647 h 468"/>
              <a:gd name="T8" fmla="*/ 2147483647 w 489"/>
              <a:gd name="T9" fmla="*/ 2147483647 h 468"/>
              <a:gd name="T10" fmla="*/ 2147483647 w 489"/>
              <a:gd name="T11" fmla="*/ 2147483647 h 468"/>
              <a:gd name="T12" fmla="*/ 2147483647 w 489"/>
              <a:gd name="T13" fmla="*/ 2147483647 h 468"/>
              <a:gd name="T14" fmla="*/ 2147483647 w 489"/>
              <a:gd name="T15" fmla="*/ 2147483647 h 468"/>
              <a:gd name="T16" fmla="*/ 2147483647 w 489"/>
              <a:gd name="T17" fmla="*/ 2147483647 h 468"/>
              <a:gd name="T18" fmla="*/ 2147483647 w 489"/>
              <a:gd name="T19" fmla="*/ 2147483647 h 468"/>
              <a:gd name="T20" fmla="*/ 2147483647 w 489"/>
              <a:gd name="T21" fmla="*/ 2147483647 h 468"/>
              <a:gd name="T22" fmla="*/ 2147483647 w 489"/>
              <a:gd name="T23" fmla="*/ 2147483647 h 468"/>
              <a:gd name="T24" fmla="*/ 2147483647 w 489"/>
              <a:gd name="T25" fmla="*/ 2147483647 h 468"/>
              <a:gd name="T26" fmla="*/ 2147483647 w 489"/>
              <a:gd name="T27" fmla="*/ 2147483647 h 468"/>
              <a:gd name="T28" fmla="*/ 2147483647 w 489"/>
              <a:gd name="T29" fmla="*/ 2147483647 h 468"/>
              <a:gd name="T30" fmla="*/ 2147483647 w 489"/>
              <a:gd name="T31" fmla="*/ 2147483647 h 468"/>
              <a:gd name="T32" fmla="*/ 2147483647 w 489"/>
              <a:gd name="T33" fmla="*/ 2147483647 h 468"/>
              <a:gd name="T34" fmla="*/ 2147483647 w 489"/>
              <a:gd name="T35" fmla="*/ 2147483647 h 468"/>
              <a:gd name="T36" fmla="*/ 2147483647 w 489"/>
              <a:gd name="T37" fmla="*/ 2147483647 h 468"/>
              <a:gd name="T38" fmla="*/ 2147483647 w 489"/>
              <a:gd name="T39" fmla="*/ 2147483647 h 468"/>
              <a:gd name="T40" fmla="*/ 2147483647 w 489"/>
              <a:gd name="T41" fmla="*/ 2147483647 h 468"/>
              <a:gd name="T42" fmla="*/ 2147483647 w 489"/>
              <a:gd name="T43" fmla="*/ 2147483647 h 468"/>
              <a:gd name="T44" fmla="*/ 2147483647 w 489"/>
              <a:gd name="T45" fmla="*/ 2147483647 h 468"/>
              <a:gd name="T46" fmla="*/ 2147483647 w 489"/>
              <a:gd name="T47" fmla="*/ 2147483647 h 468"/>
              <a:gd name="T48" fmla="*/ 2147483647 w 489"/>
              <a:gd name="T49" fmla="*/ 2147483647 h 468"/>
              <a:gd name="T50" fmla="*/ 2147483647 w 489"/>
              <a:gd name="T51" fmla="*/ 2147483647 h 468"/>
              <a:gd name="T52" fmla="*/ 2147483647 w 489"/>
              <a:gd name="T53" fmla="*/ 2147483647 h 468"/>
              <a:gd name="T54" fmla="*/ 2147483647 w 489"/>
              <a:gd name="T55" fmla="*/ 2147483647 h 468"/>
              <a:gd name="T56" fmla="*/ 2147483647 w 489"/>
              <a:gd name="T57" fmla="*/ 2147483647 h 468"/>
              <a:gd name="T58" fmla="*/ 2147483647 w 489"/>
              <a:gd name="T59" fmla="*/ 2147483647 h 468"/>
              <a:gd name="T60" fmla="*/ 0 w 489"/>
              <a:gd name="T61" fmla="*/ 2147483647 h 468"/>
              <a:gd name="T62" fmla="*/ 2147483647 w 489"/>
              <a:gd name="T63" fmla="*/ 2147483647 h 468"/>
              <a:gd name="T64" fmla="*/ 2147483647 w 489"/>
              <a:gd name="T65" fmla="*/ 2147483647 h 468"/>
              <a:gd name="T66" fmla="*/ 2147483647 w 489"/>
              <a:gd name="T67" fmla="*/ 2147483647 h 468"/>
              <a:gd name="T68" fmla="*/ 2147483647 w 489"/>
              <a:gd name="T69" fmla="*/ 2147483647 h 468"/>
              <a:gd name="T70" fmla="*/ 2147483647 w 489"/>
              <a:gd name="T71" fmla="*/ 2147483647 h 468"/>
              <a:gd name="T72" fmla="*/ 2147483647 w 489"/>
              <a:gd name="T73" fmla="*/ 2147483647 h 468"/>
              <a:gd name="T74" fmla="*/ 2147483647 w 489"/>
              <a:gd name="T75" fmla="*/ 2147483647 h 468"/>
              <a:gd name="T76" fmla="*/ 2147483647 w 489"/>
              <a:gd name="T77" fmla="*/ 2147483647 h 468"/>
              <a:gd name="T78" fmla="*/ 2147483647 w 489"/>
              <a:gd name="T79" fmla="*/ 2147483647 h 468"/>
              <a:gd name="T80" fmla="*/ 2147483647 w 489"/>
              <a:gd name="T81" fmla="*/ 2147483647 h 468"/>
              <a:gd name="T82" fmla="*/ 2147483647 w 489"/>
              <a:gd name="T83" fmla="*/ 2147483647 h 468"/>
              <a:gd name="T84" fmla="*/ 2147483647 w 489"/>
              <a:gd name="T85" fmla="*/ 2147483647 h 468"/>
              <a:gd name="T86" fmla="*/ 2147483647 w 489"/>
              <a:gd name="T87" fmla="*/ 2147483647 h 468"/>
              <a:gd name="T88" fmla="*/ 2147483647 w 489"/>
              <a:gd name="T89" fmla="*/ 2147483647 h 468"/>
              <a:gd name="T90" fmla="*/ 2147483647 w 489"/>
              <a:gd name="T91" fmla="*/ 2147483647 h 468"/>
              <a:gd name="T92" fmla="*/ 2147483647 w 489"/>
              <a:gd name="T93" fmla="*/ 2147483647 h 468"/>
              <a:gd name="T94" fmla="*/ 2147483647 w 489"/>
              <a:gd name="T95" fmla="*/ 2147483647 h 468"/>
              <a:gd name="T96" fmla="*/ 2147483647 w 489"/>
              <a:gd name="T97" fmla="*/ 2147483647 h 468"/>
              <a:gd name="T98" fmla="*/ 2147483647 w 489"/>
              <a:gd name="T99" fmla="*/ 2147483647 h 468"/>
              <a:gd name="T100" fmla="*/ 2147483647 w 489"/>
              <a:gd name="T101" fmla="*/ 2147483647 h 468"/>
              <a:gd name="T102" fmla="*/ 2147483647 w 489"/>
              <a:gd name="T103" fmla="*/ 2147483647 h 468"/>
              <a:gd name="T104" fmla="*/ 2147483647 w 489"/>
              <a:gd name="T105" fmla="*/ 2147483647 h 468"/>
              <a:gd name="T106" fmla="*/ 2147483647 w 489"/>
              <a:gd name="T107" fmla="*/ 2147483647 h 468"/>
              <a:gd name="T108" fmla="*/ 2147483647 w 489"/>
              <a:gd name="T109" fmla="*/ 2147483647 h 468"/>
              <a:gd name="T110" fmla="*/ 2147483647 w 489"/>
              <a:gd name="T111" fmla="*/ 2147483647 h 468"/>
              <a:gd name="T112" fmla="*/ 2147483647 w 489"/>
              <a:gd name="T113" fmla="*/ 2147483647 h 468"/>
              <a:gd name="T114" fmla="*/ 2147483647 w 489"/>
              <a:gd name="T115" fmla="*/ 2147483647 h 468"/>
              <a:gd name="T116" fmla="*/ 2147483647 w 489"/>
              <a:gd name="T117" fmla="*/ 2147483647 h 468"/>
              <a:gd name="T118" fmla="*/ 2147483647 w 489"/>
              <a:gd name="T119" fmla="*/ 2147483647 h 468"/>
              <a:gd name="T120" fmla="*/ 2147483647 w 489"/>
              <a:gd name="T121" fmla="*/ 2147483647 h 468"/>
              <a:gd name="T122" fmla="*/ 2147483647 w 489"/>
              <a:gd name="T123" fmla="*/ 2147483647 h 4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9"/>
              <a:gd name="T187" fmla="*/ 0 h 468"/>
              <a:gd name="T188" fmla="*/ 489 w 489"/>
              <a:gd name="T189" fmla="*/ 468 h 4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9" h="468">
                <a:moveTo>
                  <a:pt x="459" y="62"/>
                </a:moveTo>
                <a:lnTo>
                  <a:pt x="464" y="62"/>
                </a:lnTo>
                <a:lnTo>
                  <a:pt x="469" y="62"/>
                </a:lnTo>
                <a:lnTo>
                  <a:pt x="469" y="68"/>
                </a:lnTo>
                <a:lnTo>
                  <a:pt x="469" y="73"/>
                </a:lnTo>
                <a:lnTo>
                  <a:pt x="469" y="78"/>
                </a:lnTo>
                <a:lnTo>
                  <a:pt x="464" y="78"/>
                </a:lnTo>
                <a:lnTo>
                  <a:pt x="464" y="83"/>
                </a:lnTo>
                <a:lnTo>
                  <a:pt x="464" y="88"/>
                </a:lnTo>
                <a:lnTo>
                  <a:pt x="459" y="88"/>
                </a:lnTo>
                <a:lnTo>
                  <a:pt x="459" y="94"/>
                </a:lnTo>
                <a:lnTo>
                  <a:pt x="459" y="99"/>
                </a:lnTo>
                <a:lnTo>
                  <a:pt x="454" y="104"/>
                </a:lnTo>
                <a:lnTo>
                  <a:pt x="449" y="104"/>
                </a:lnTo>
                <a:lnTo>
                  <a:pt x="449" y="109"/>
                </a:lnTo>
                <a:lnTo>
                  <a:pt x="449" y="114"/>
                </a:lnTo>
                <a:lnTo>
                  <a:pt x="444" y="114"/>
                </a:lnTo>
                <a:lnTo>
                  <a:pt x="444" y="120"/>
                </a:lnTo>
                <a:lnTo>
                  <a:pt x="444" y="125"/>
                </a:lnTo>
                <a:lnTo>
                  <a:pt x="444" y="130"/>
                </a:lnTo>
                <a:lnTo>
                  <a:pt x="438" y="130"/>
                </a:lnTo>
                <a:lnTo>
                  <a:pt x="438" y="135"/>
                </a:lnTo>
                <a:lnTo>
                  <a:pt x="438" y="140"/>
                </a:lnTo>
                <a:lnTo>
                  <a:pt x="438" y="146"/>
                </a:lnTo>
                <a:lnTo>
                  <a:pt x="438" y="151"/>
                </a:lnTo>
                <a:lnTo>
                  <a:pt x="438" y="156"/>
                </a:lnTo>
                <a:lnTo>
                  <a:pt x="438" y="161"/>
                </a:lnTo>
                <a:lnTo>
                  <a:pt x="444" y="161"/>
                </a:lnTo>
                <a:lnTo>
                  <a:pt x="444" y="166"/>
                </a:lnTo>
                <a:lnTo>
                  <a:pt x="444" y="171"/>
                </a:lnTo>
                <a:lnTo>
                  <a:pt x="438" y="171"/>
                </a:lnTo>
                <a:lnTo>
                  <a:pt x="438" y="177"/>
                </a:lnTo>
                <a:lnTo>
                  <a:pt x="444" y="177"/>
                </a:lnTo>
                <a:lnTo>
                  <a:pt x="444" y="182"/>
                </a:lnTo>
                <a:lnTo>
                  <a:pt x="444" y="187"/>
                </a:lnTo>
                <a:lnTo>
                  <a:pt x="444" y="192"/>
                </a:lnTo>
                <a:lnTo>
                  <a:pt x="444" y="197"/>
                </a:lnTo>
                <a:lnTo>
                  <a:pt x="444" y="203"/>
                </a:lnTo>
                <a:lnTo>
                  <a:pt x="444" y="208"/>
                </a:lnTo>
                <a:lnTo>
                  <a:pt x="444" y="213"/>
                </a:lnTo>
                <a:lnTo>
                  <a:pt x="444" y="218"/>
                </a:lnTo>
                <a:lnTo>
                  <a:pt x="438" y="218"/>
                </a:lnTo>
                <a:lnTo>
                  <a:pt x="438" y="223"/>
                </a:lnTo>
                <a:lnTo>
                  <a:pt x="438" y="229"/>
                </a:lnTo>
                <a:lnTo>
                  <a:pt x="444" y="229"/>
                </a:lnTo>
                <a:lnTo>
                  <a:pt x="438" y="229"/>
                </a:lnTo>
                <a:lnTo>
                  <a:pt x="438" y="234"/>
                </a:lnTo>
                <a:lnTo>
                  <a:pt x="444" y="234"/>
                </a:lnTo>
                <a:lnTo>
                  <a:pt x="438" y="234"/>
                </a:lnTo>
                <a:lnTo>
                  <a:pt x="438" y="239"/>
                </a:lnTo>
                <a:lnTo>
                  <a:pt x="438" y="244"/>
                </a:lnTo>
                <a:lnTo>
                  <a:pt x="438" y="249"/>
                </a:lnTo>
                <a:lnTo>
                  <a:pt x="438" y="255"/>
                </a:lnTo>
                <a:lnTo>
                  <a:pt x="433" y="255"/>
                </a:lnTo>
                <a:lnTo>
                  <a:pt x="433" y="260"/>
                </a:lnTo>
                <a:lnTo>
                  <a:pt x="433" y="265"/>
                </a:lnTo>
                <a:lnTo>
                  <a:pt x="433" y="270"/>
                </a:lnTo>
                <a:lnTo>
                  <a:pt x="433" y="275"/>
                </a:lnTo>
                <a:lnTo>
                  <a:pt x="433" y="281"/>
                </a:lnTo>
                <a:lnTo>
                  <a:pt x="428" y="281"/>
                </a:lnTo>
                <a:lnTo>
                  <a:pt x="428" y="286"/>
                </a:lnTo>
                <a:lnTo>
                  <a:pt x="433" y="286"/>
                </a:lnTo>
                <a:lnTo>
                  <a:pt x="433" y="291"/>
                </a:lnTo>
                <a:lnTo>
                  <a:pt x="428" y="291"/>
                </a:lnTo>
                <a:lnTo>
                  <a:pt x="433" y="291"/>
                </a:lnTo>
                <a:lnTo>
                  <a:pt x="428" y="291"/>
                </a:lnTo>
                <a:lnTo>
                  <a:pt x="428" y="296"/>
                </a:lnTo>
                <a:lnTo>
                  <a:pt x="433" y="296"/>
                </a:lnTo>
                <a:lnTo>
                  <a:pt x="438" y="296"/>
                </a:lnTo>
                <a:lnTo>
                  <a:pt x="433" y="296"/>
                </a:lnTo>
                <a:lnTo>
                  <a:pt x="433" y="301"/>
                </a:lnTo>
                <a:lnTo>
                  <a:pt x="433" y="307"/>
                </a:lnTo>
                <a:lnTo>
                  <a:pt x="433" y="312"/>
                </a:lnTo>
                <a:lnTo>
                  <a:pt x="428" y="312"/>
                </a:lnTo>
                <a:lnTo>
                  <a:pt x="428" y="317"/>
                </a:lnTo>
                <a:lnTo>
                  <a:pt x="428" y="312"/>
                </a:lnTo>
                <a:lnTo>
                  <a:pt x="428" y="317"/>
                </a:lnTo>
                <a:lnTo>
                  <a:pt x="423" y="322"/>
                </a:lnTo>
                <a:lnTo>
                  <a:pt x="423" y="327"/>
                </a:lnTo>
                <a:lnTo>
                  <a:pt x="423" y="333"/>
                </a:lnTo>
                <a:lnTo>
                  <a:pt x="413" y="343"/>
                </a:lnTo>
                <a:lnTo>
                  <a:pt x="413" y="348"/>
                </a:lnTo>
                <a:lnTo>
                  <a:pt x="413" y="359"/>
                </a:lnTo>
                <a:lnTo>
                  <a:pt x="413" y="369"/>
                </a:lnTo>
                <a:lnTo>
                  <a:pt x="413" y="379"/>
                </a:lnTo>
                <a:lnTo>
                  <a:pt x="413" y="390"/>
                </a:lnTo>
                <a:lnTo>
                  <a:pt x="413" y="400"/>
                </a:lnTo>
                <a:lnTo>
                  <a:pt x="408" y="411"/>
                </a:lnTo>
                <a:lnTo>
                  <a:pt x="398" y="416"/>
                </a:lnTo>
                <a:lnTo>
                  <a:pt x="398" y="421"/>
                </a:lnTo>
                <a:lnTo>
                  <a:pt x="398" y="426"/>
                </a:lnTo>
                <a:lnTo>
                  <a:pt x="398" y="431"/>
                </a:lnTo>
                <a:lnTo>
                  <a:pt x="393" y="436"/>
                </a:lnTo>
                <a:lnTo>
                  <a:pt x="393" y="442"/>
                </a:lnTo>
                <a:lnTo>
                  <a:pt x="387" y="447"/>
                </a:lnTo>
                <a:lnTo>
                  <a:pt x="387" y="452"/>
                </a:lnTo>
                <a:lnTo>
                  <a:pt x="382" y="452"/>
                </a:lnTo>
                <a:lnTo>
                  <a:pt x="382" y="457"/>
                </a:lnTo>
                <a:lnTo>
                  <a:pt x="382" y="462"/>
                </a:lnTo>
                <a:lnTo>
                  <a:pt x="387" y="462"/>
                </a:lnTo>
                <a:lnTo>
                  <a:pt x="382" y="462"/>
                </a:lnTo>
                <a:lnTo>
                  <a:pt x="382" y="468"/>
                </a:lnTo>
                <a:lnTo>
                  <a:pt x="377" y="468"/>
                </a:lnTo>
                <a:lnTo>
                  <a:pt x="377" y="462"/>
                </a:lnTo>
                <a:lnTo>
                  <a:pt x="372" y="462"/>
                </a:lnTo>
                <a:lnTo>
                  <a:pt x="367" y="462"/>
                </a:lnTo>
                <a:lnTo>
                  <a:pt x="367" y="457"/>
                </a:lnTo>
                <a:lnTo>
                  <a:pt x="362" y="457"/>
                </a:lnTo>
                <a:lnTo>
                  <a:pt x="357" y="457"/>
                </a:lnTo>
                <a:lnTo>
                  <a:pt x="357" y="452"/>
                </a:lnTo>
                <a:lnTo>
                  <a:pt x="352" y="452"/>
                </a:lnTo>
                <a:lnTo>
                  <a:pt x="347" y="447"/>
                </a:lnTo>
                <a:lnTo>
                  <a:pt x="342" y="447"/>
                </a:lnTo>
                <a:lnTo>
                  <a:pt x="342" y="442"/>
                </a:lnTo>
                <a:lnTo>
                  <a:pt x="337" y="442"/>
                </a:lnTo>
                <a:lnTo>
                  <a:pt x="331" y="436"/>
                </a:lnTo>
                <a:lnTo>
                  <a:pt x="326" y="436"/>
                </a:lnTo>
                <a:lnTo>
                  <a:pt x="326" y="431"/>
                </a:lnTo>
                <a:lnTo>
                  <a:pt x="321" y="431"/>
                </a:lnTo>
                <a:lnTo>
                  <a:pt x="316" y="431"/>
                </a:lnTo>
                <a:lnTo>
                  <a:pt x="316" y="426"/>
                </a:lnTo>
                <a:lnTo>
                  <a:pt x="311" y="426"/>
                </a:lnTo>
                <a:lnTo>
                  <a:pt x="306" y="426"/>
                </a:lnTo>
                <a:lnTo>
                  <a:pt x="301" y="421"/>
                </a:lnTo>
                <a:lnTo>
                  <a:pt x="296" y="421"/>
                </a:lnTo>
                <a:lnTo>
                  <a:pt x="291" y="416"/>
                </a:lnTo>
                <a:lnTo>
                  <a:pt x="286" y="416"/>
                </a:lnTo>
                <a:lnTo>
                  <a:pt x="286" y="411"/>
                </a:lnTo>
                <a:lnTo>
                  <a:pt x="280" y="411"/>
                </a:lnTo>
                <a:lnTo>
                  <a:pt x="280" y="405"/>
                </a:lnTo>
                <a:lnTo>
                  <a:pt x="275" y="405"/>
                </a:lnTo>
                <a:lnTo>
                  <a:pt x="275" y="400"/>
                </a:lnTo>
                <a:lnTo>
                  <a:pt x="270" y="400"/>
                </a:lnTo>
                <a:lnTo>
                  <a:pt x="270" y="395"/>
                </a:lnTo>
                <a:lnTo>
                  <a:pt x="265" y="395"/>
                </a:lnTo>
                <a:lnTo>
                  <a:pt x="265" y="390"/>
                </a:lnTo>
                <a:lnTo>
                  <a:pt x="260" y="390"/>
                </a:lnTo>
                <a:lnTo>
                  <a:pt x="260" y="385"/>
                </a:lnTo>
                <a:lnTo>
                  <a:pt x="255" y="385"/>
                </a:lnTo>
                <a:lnTo>
                  <a:pt x="255" y="379"/>
                </a:lnTo>
                <a:lnTo>
                  <a:pt x="250" y="379"/>
                </a:lnTo>
                <a:lnTo>
                  <a:pt x="245" y="379"/>
                </a:lnTo>
                <a:lnTo>
                  <a:pt x="245" y="374"/>
                </a:lnTo>
                <a:lnTo>
                  <a:pt x="240" y="374"/>
                </a:lnTo>
                <a:lnTo>
                  <a:pt x="240" y="369"/>
                </a:lnTo>
                <a:lnTo>
                  <a:pt x="235" y="369"/>
                </a:lnTo>
                <a:lnTo>
                  <a:pt x="229" y="364"/>
                </a:lnTo>
                <a:lnTo>
                  <a:pt x="224" y="364"/>
                </a:lnTo>
                <a:lnTo>
                  <a:pt x="224" y="359"/>
                </a:lnTo>
                <a:lnTo>
                  <a:pt x="219" y="359"/>
                </a:lnTo>
                <a:lnTo>
                  <a:pt x="219" y="353"/>
                </a:lnTo>
                <a:lnTo>
                  <a:pt x="214" y="353"/>
                </a:lnTo>
                <a:lnTo>
                  <a:pt x="209" y="353"/>
                </a:lnTo>
                <a:lnTo>
                  <a:pt x="209" y="348"/>
                </a:lnTo>
                <a:lnTo>
                  <a:pt x="204" y="348"/>
                </a:lnTo>
                <a:lnTo>
                  <a:pt x="204" y="343"/>
                </a:lnTo>
                <a:lnTo>
                  <a:pt x="199" y="343"/>
                </a:lnTo>
                <a:lnTo>
                  <a:pt x="194" y="338"/>
                </a:lnTo>
                <a:lnTo>
                  <a:pt x="189" y="338"/>
                </a:lnTo>
                <a:lnTo>
                  <a:pt x="189" y="333"/>
                </a:lnTo>
                <a:lnTo>
                  <a:pt x="184" y="333"/>
                </a:lnTo>
                <a:lnTo>
                  <a:pt x="184" y="327"/>
                </a:lnTo>
                <a:lnTo>
                  <a:pt x="178" y="327"/>
                </a:lnTo>
                <a:lnTo>
                  <a:pt x="178" y="322"/>
                </a:lnTo>
                <a:lnTo>
                  <a:pt x="173" y="322"/>
                </a:lnTo>
                <a:lnTo>
                  <a:pt x="168" y="317"/>
                </a:lnTo>
                <a:lnTo>
                  <a:pt x="163" y="317"/>
                </a:lnTo>
                <a:lnTo>
                  <a:pt x="163" y="312"/>
                </a:lnTo>
                <a:lnTo>
                  <a:pt x="158" y="312"/>
                </a:lnTo>
                <a:lnTo>
                  <a:pt x="158" y="307"/>
                </a:lnTo>
                <a:lnTo>
                  <a:pt x="153" y="307"/>
                </a:lnTo>
                <a:lnTo>
                  <a:pt x="153" y="301"/>
                </a:lnTo>
                <a:lnTo>
                  <a:pt x="148" y="301"/>
                </a:lnTo>
                <a:lnTo>
                  <a:pt x="148" y="296"/>
                </a:lnTo>
                <a:lnTo>
                  <a:pt x="143" y="296"/>
                </a:lnTo>
                <a:lnTo>
                  <a:pt x="143" y="291"/>
                </a:lnTo>
                <a:lnTo>
                  <a:pt x="138" y="291"/>
                </a:lnTo>
                <a:lnTo>
                  <a:pt x="133" y="286"/>
                </a:lnTo>
                <a:lnTo>
                  <a:pt x="127" y="286"/>
                </a:lnTo>
                <a:lnTo>
                  <a:pt x="127" y="281"/>
                </a:lnTo>
                <a:lnTo>
                  <a:pt x="122" y="281"/>
                </a:lnTo>
                <a:lnTo>
                  <a:pt x="122" y="275"/>
                </a:lnTo>
                <a:lnTo>
                  <a:pt x="117" y="275"/>
                </a:lnTo>
                <a:lnTo>
                  <a:pt x="117" y="270"/>
                </a:lnTo>
                <a:lnTo>
                  <a:pt x="112" y="270"/>
                </a:lnTo>
                <a:lnTo>
                  <a:pt x="107" y="265"/>
                </a:lnTo>
                <a:lnTo>
                  <a:pt x="102" y="265"/>
                </a:lnTo>
                <a:lnTo>
                  <a:pt x="102" y="260"/>
                </a:lnTo>
                <a:lnTo>
                  <a:pt x="97" y="260"/>
                </a:lnTo>
                <a:lnTo>
                  <a:pt x="97" y="255"/>
                </a:lnTo>
                <a:lnTo>
                  <a:pt x="92" y="255"/>
                </a:lnTo>
                <a:lnTo>
                  <a:pt x="87" y="249"/>
                </a:lnTo>
                <a:lnTo>
                  <a:pt x="82" y="249"/>
                </a:lnTo>
                <a:lnTo>
                  <a:pt x="82" y="244"/>
                </a:lnTo>
                <a:lnTo>
                  <a:pt x="77" y="244"/>
                </a:lnTo>
                <a:lnTo>
                  <a:pt x="77" y="239"/>
                </a:lnTo>
                <a:lnTo>
                  <a:pt x="71" y="239"/>
                </a:lnTo>
                <a:lnTo>
                  <a:pt x="71" y="234"/>
                </a:lnTo>
                <a:lnTo>
                  <a:pt x="66" y="234"/>
                </a:lnTo>
                <a:lnTo>
                  <a:pt x="61" y="229"/>
                </a:lnTo>
                <a:lnTo>
                  <a:pt x="56" y="223"/>
                </a:lnTo>
                <a:lnTo>
                  <a:pt x="51" y="223"/>
                </a:lnTo>
                <a:lnTo>
                  <a:pt x="51" y="218"/>
                </a:lnTo>
                <a:lnTo>
                  <a:pt x="46" y="218"/>
                </a:lnTo>
                <a:lnTo>
                  <a:pt x="41" y="213"/>
                </a:lnTo>
                <a:lnTo>
                  <a:pt x="36" y="208"/>
                </a:lnTo>
                <a:lnTo>
                  <a:pt x="31" y="208"/>
                </a:lnTo>
                <a:lnTo>
                  <a:pt x="31" y="203"/>
                </a:lnTo>
                <a:lnTo>
                  <a:pt x="26" y="203"/>
                </a:lnTo>
                <a:lnTo>
                  <a:pt x="26" y="197"/>
                </a:lnTo>
                <a:lnTo>
                  <a:pt x="20" y="197"/>
                </a:lnTo>
                <a:lnTo>
                  <a:pt x="15" y="192"/>
                </a:lnTo>
                <a:lnTo>
                  <a:pt x="10" y="192"/>
                </a:lnTo>
                <a:lnTo>
                  <a:pt x="10" y="187"/>
                </a:lnTo>
                <a:lnTo>
                  <a:pt x="5" y="187"/>
                </a:lnTo>
                <a:lnTo>
                  <a:pt x="5" y="182"/>
                </a:lnTo>
                <a:lnTo>
                  <a:pt x="0" y="182"/>
                </a:lnTo>
                <a:lnTo>
                  <a:pt x="5" y="182"/>
                </a:lnTo>
                <a:lnTo>
                  <a:pt x="5" y="177"/>
                </a:lnTo>
                <a:lnTo>
                  <a:pt x="5" y="182"/>
                </a:lnTo>
                <a:lnTo>
                  <a:pt x="10" y="182"/>
                </a:lnTo>
                <a:lnTo>
                  <a:pt x="10" y="177"/>
                </a:lnTo>
                <a:lnTo>
                  <a:pt x="10" y="182"/>
                </a:lnTo>
                <a:lnTo>
                  <a:pt x="15" y="182"/>
                </a:lnTo>
                <a:lnTo>
                  <a:pt x="15" y="177"/>
                </a:lnTo>
                <a:lnTo>
                  <a:pt x="20" y="177"/>
                </a:lnTo>
                <a:lnTo>
                  <a:pt x="20" y="171"/>
                </a:lnTo>
                <a:lnTo>
                  <a:pt x="20" y="166"/>
                </a:lnTo>
                <a:lnTo>
                  <a:pt x="26" y="166"/>
                </a:lnTo>
                <a:lnTo>
                  <a:pt x="31" y="166"/>
                </a:lnTo>
                <a:lnTo>
                  <a:pt x="36" y="166"/>
                </a:lnTo>
                <a:lnTo>
                  <a:pt x="41" y="171"/>
                </a:lnTo>
                <a:lnTo>
                  <a:pt x="41" y="166"/>
                </a:lnTo>
                <a:lnTo>
                  <a:pt x="46" y="161"/>
                </a:lnTo>
                <a:lnTo>
                  <a:pt x="46" y="156"/>
                </a:lnTo>
                <a:lnTo>
                  <a:pt x="46" y="151"/>
                </a:lnTo>
                <a:lnTo>
                  <a:pt x="46" y="146"/>
                </a:lnTo>
                <a:lnTo>
                  <a:pt x="51" y="146"/>
                </a:lnTo>
                <a:lnTo>
                  <a:pt x="61" y="140"/>
                </a:lnTo>
                <a:lnTo>
                  <a:pt x="66" y="140"/>
                </a:lnTo>
                <a:lnTo>
                  <a:pt x="66" y="135"/>
                </a:lnTo>
                <a:lnTo>
                  <a:pt x="71" y="130"/>
                </a:lnTo>
                <a:lnTo>
                  <a:pt x="77" y="130"/>
                </a:lnTo>
                <a:lnTo>
                  <a:pt x="82" y="125"/>
                </a:lnTo>
                <a:lnTo>
                  <a:pt x="82" y="120"/>
                </a:lnTo>
                <a:lnTo>
                  <a:pt x="87" y="120"/>
                </a:lnTo>
                <a:lnTo>
                  <a:pt x="92" y="125"/>
                </a:lnTo>
                <a:lnTo>
                  <a:pt x="97" y="125"/>
                </a:lnTo>
                <a:lnTo>
                  <a:pt x="102" y="125"/>
                </a:lnTo>
                <a:lnTo>
                  <a:pt x="107" y="130"/>
                </a:lnTo>
                <a:lnTo>
                  <a:pt x="107" y="135"/>
                </a:lnTo>
                <a:lnTo>
                  <a:pt x="112" y="135"/>
                </a:lnTo>
                <a:lnTo>
                  <a:pt x="117" y="135"/>
                </a:lnTo>
                <a:lnTo>
                  <a:pt x="122" y="135"/>
                </a:lnTo>
                <a:lnTo>
                  <a:pt x="122" y="140"/>
                </a:lnTo>
                <a:lnTo>
                  <a:pt x="127" y="140"/>
                </a:lnTo>
                <a:lnTo>
                  <a:pt x="133" y="140"/>
                </a:lnTo>
                <a:lnTo>
                  <a:pt x="133" y="146"/>
                </a:lnTo>
                <a:lnTo>
                  <a:pt x="143" y="146"/>
                </a:lnTo>
                <a:lnTo>
                  <a:pt x="148" y="146"/>
                </a:lnTo>
                <a:lnTo>
                  <a:pt x="153" y="146"/>
                </a:lnTo>
                <a:lnTo>
                  <a:pt x="163" y="151"/>
                </a:lnTo>
                <a:lnTo>
                  <a:pt x="168" y="151"/>
                </a:lnTo>
                <a:lnTo>
                  <a:pt x="173" y="151"/>
                </a:lnTo>
                <a:lnTo>
                  <a:pt x="178" y="151"/>
                </a:lnTo>
                <a:lnTo>
                  <a:pt x="184" y="151"/>
                </a:lnTo>
                <a:lnTo>
                  <a:pt x="189" y="151"/>
                </a:lnTo>
                <a:lnTo>
                  <a:pt x="194" y="156"/>
                </a:lnTo>
                <a:lnTo>
                  <a:pt x="199" y="161"/>
                </a:lnTo>
                <a:lnTo>
                  <a:pt x="204" y="161"/>
                </a:lnTo>
                <a:lnTo>
                  <a:pt x="209" y="166"/>
                </a:lnTo>
                <a:lnTo>
                  <a:pt x="214" y="166"/>
                </a:lnTo>
                <a:lnTo>
                  <a:pt x="214" y="161"/>
                </a:lnTo>
                <a:lnTo>
                  <a:pt x="219" y="161"/>
                </a:lnTo>
                <a:lnTo>
                  <a:pt x="224" y="161"/>
                </a:lnTo>
                <a:lnTo>
                  <a:pt x="224" y="166"/>
                </a:lnTo>
                <a:lnTo>
                  <a:pt x="229" y="166"/>
                </a:lnTo>
                <a:lnTo>
                  <a:pt x="235" y="166"/>
                </a:lnTo>
                <a:lnTo>
                  <a:pt x="235" y="171"/>
                </a:lnTo>
                <a:lnTo>
                  <a:pt x="240" y="171"/>
                </a:lnTo>
                <a:lnTo>
                  <a:pt x="245" y="171"/>
                </a:lnTo>
                <a:lnTo>
                  <a:pt x="250" y="171"/>
                </a:lnTo>
                <a:lnTo>
                  <a:pt x="250" y="177"/>
                </a:lnTo>
                <a:lnTo>
                  <a:pt x="255" y="177"/>
                </a:lnTo>
                <a:lnTo>
                  <a:pt x="260" y="177"/>
                </a:lnTo>
                <a:lnTo>
                  <a:pt x="265" y="177"/>
                </a:lnTo>
                <a:lnTo>
                  <a:pt x="270" y="177"/>
                </a:lnTo>
                <a:lnTo>
                  <a:pt x="275" y="177"/>
                </a:lnTo>
                <a:lnTo>
                  <a:pt x="275" y="171"/>
                </a:lnTo>
                <a:lnTo>
                  <a:pt x="275" y="166"/>
                </a:lnTo>
                <a:lnTo>
                  <a:pt x="280" y="166"/>
                </a:lnTo>
                <a:lnTo>
                  <a:pt x="275" y="166"/>
                </a:lnTo>
                <a:lnTo>
                  <a:pt x="275" y="161"/>
                </a:lnTo>
                <a:lnTo>
                  <a:pt x="280" y="161"/>
                </a:lnTo>
                <a:lnTo>
                  <a:pt x="275" y="161"/>
                </a:lnTo>
                <a:lnTo>
                  <a:pt x="275" y="156"/>
                </a:lnTo>
                <a:lnTo>
                  <a:pt x="280" y="156"/>
                </a:lnTo>
                <a:lnTo>
                  <a:pt x="280" y="151"/>
                </a:lnTo>
                <a:lnTo>
                  <a:pt x="280" y="146"/>
                </a:lnTo>
                <a:lnTo>
                  <a:pt x="286" y="146"/>
                </a:lnTo>
                <a:lnTo>
                  <a:pt x="286" y="140"/>
                </a:lnTo>
                <a:lnTo>
                  <a:pt x="286" y="135"/>
                </a:lnTo>
                <a:lnTo>
                  <a:pt x="291" y="135"/>
                </a:lnTo>
                <a:lnTo>
                  <a:pt x="291" y="130"/>
                </a:lnTo>
                <a:lnTo>
                  <a:pt x="291" y="125"/>
                </a:lnTo>
                <a:lnTo>
                  <a:pt x="291" y="120"/>
                </a:lnTo>
                <a:lnTo>
                  <a:pt x="291" y="114"/>
                </a:lnTo>
                <a:lnTo>
                  <a:pt x="286" y="114"/>
                </a:lnTo>
                <a:lnTo>
                  <a:pt x="286" y="109"/>
                </a:lnTo>
                <a:lnTo>
                  <a:pt x="291" y="109"/>
                </a:lnTo>
                <a:lnTo>
                  <a:pt x="291" y="104"/>
                </a:lnTo>
                <a:lnTo>
                  <a:pt x="291" y="99"/>
                </a:lnTo>
                <a:lnTo>
                  <a:pt x="296" y="99"/>
                </a:lnTo>
                <a:lnTo>
                  <a:pt x="306" y="99"/>
                </a:lnTo>
                <a:lnTo>
                  <a:pt x="311" y="104"/>
                </a:lnTo>
                <a:lnTo>
                  <a:pt x="311" y="99"/>
                </a:lnTo>
                <a:lnTo>
                  <a:pt x="311" y="94"/>
                </a:lnTo>
                <a:lnTo>
                  <a:pt x="311" y="88"/>
                </a:lnTo>
                <a:lnTo>
                  <a:pt x="311" y="83"/>
                </a:lnTo>
                <a:lnTo>
                  <a:pt x="311" y="78"/>
                </a:lnTo>
                <a:lnTo>
                  <a:pt x="311" y="73"/>
                </a:lnTo>
                <a:lnTo>
                  <a:pt x="311" y="68"/>
                </a:lnTo>
                <a:lnTo>
                  <a:pt x="316" y="68"/>
                </a:lnTo>
                <a:lnTo>
                  <a:pt x="316" y="62"/>
                </a:lnTo>
                <a:lnTo>
                  <a:pt x="316" y="57"/>
                </a:lnTo>
                <a:lnTo>
                  <a:pt x="316" y="52"/>
                </a:lnTo>
                <a:lnTo>
                  <a:pt x="321" y="52"/>
                </a:lnTo>
                <a:lnTo>
                  <a:pt x="321" y="47"/>
                </a:lnTo>
                <a:lnTo>
                  <a:pt x="321" y="42"/>
                </a:lnTo>
                <a:lnTo>
                  <a:pt x="326" y="42"/>
                </a:lnTo>
                <a:lnTo>
                  <a:pt x="326" y="36"/>
                </a:lnTo>
                <a:lnTo>
                  <a:pt x="326" y="31"/>
                </a:lnTo>
                <a:lnTo>
                  <a:pt x="331" y="31"/>
                </a:lnTo>
                <a:lnTo>
                  <a:pt x="331" y="36"/>
                </a:lnTo>
                <a:lnTo>
                  <a:pt x="331" y="42"/>
                </a:lnTo>
                <a:lnTo>
                  <a:pt x="337" y="42"/>
                </a:lnTo>
                <a:lnTo>
                  <a:pt x="342" y="47"/>
                </a:lnTo>
                <a:lnTo>
                  <a:pt x="342" y="42"/>
                </a:lnTo>
                <a:lnTo>
                  <a:pt x="342" y="36"/>
                </a:lnTo>
                <a:lnTo>
                  <a:pt x="347" y="36"/>
                </a:lnTo>
                <a:lnTo>
                  <a:pt x="347" y="31"/>
                </a:lnTo>
                <a:lnTo>
                  <a:pt x="347" y="26"/>
                </a:lnTo>
                <a:lnTo>
                  <a:pt x="347" y="21"/>
                </a:lnTo>
                <a:lnTo>
                  <a:pt x="352" y="21"/>
                </a:lnTo>
                <a:lnTo>
                  <a:pt x="352" y="16"/>
                </a:lnTo>
                <a:lnTo>
                  <a:pt x="357" y="16"/>
                </a:lnTo>
                <a:lnTo>
                  <a:pt x="357" y="10"/>
                </a:lnTo>
                <a:lnTo>
                  <a:pt x="362" y="10"/>
                </a:lnTo>
                <a:lnTo>
                  <a:pt x="362" y="5"/>
                </a:lnTo>
                <a:lnTo>
                  <a:pt x="367" y="5"/>
                </a:lnTo>
                <a:lnTo>
                  <a:pt x="372" y="5"/>
                </a:lnTo>
                <a:lnTo>
                  <a:pt x="372" y="0"/>
                </a:lnTo>
                <a:lnTo>
                  <a:pt x="377" y="0"/>
                </a:lnTo>
                <a:lnTo>
                  <a:pt x="377" y="5"/>
                </a:lnTo>
                <a:lnTo>
                  <a:pt x="377" y="10"/>
                </a:lnTo>
                <a:lnTo>
                  <a:pt x="377" y="16"/>
                </a:lnTo>
                <a:lnTo>
                  <a:pt x="377" y="21"/>
                </a:lnTo>
                <a:lnTo>
                  <a:pt x="377" y="26"/>
                </a:lnTo>
                <a:lnTo>
                  <a:pt x="372" y="26"/>
                </a:lnTo>
                <a:lnTo>
                  <a:pt x="372" y="31"/>
                </a:lnTo>
                <a:lnTo>
                  <a:pt x="372" y="36"/>
                </a:lnTo>
                <a:lnTo>
                  <a:pt x="372" y="42"/>
                </a:lnTo>
                <a:lnTo>
                  <a:pt x="367" y="47"/>
                </a:lnTo>
                <a:lnTo>
                  <a:pt x="367" y="52"/>
                </a:lnTo>
                <a:lnTo>
                  <a:pt x="367" y="57"/>
                </a:lnTo>
                <a:lnTo>
                  <a:pt x="367" y="62"/>
                </a:lnTo>
                <a:lnTo>
                  <a:pt x="372" y="62"/>
                </a:lnTo>
                <a:lnTo>
                  <a:pt x="372" y="57"/>
                </a:lnTo>
                <a:lnTo>
                  <a:pt x="377" y="52"/>
                </a:lnTo>
                <a:lnTo>
                  <a:pt x="382" y="47"/>
                </a:lnTo>
                <a:lnTo>
                  <a:pt x="387" y="47"/>
                </a:lnTo>
                <a:lnTo>
                  <a:pt x="387" y="52"/>
                </a:lnTo>
                <a:lnTo>
                  <a:pt x="382" y="52"/>
                </a:lnTo>
                <a:lnTo>
                  <a:pt x="382" y="57"/>
                </a:lnTo>
                <a:lnTo>
                  <a:pt x="382" y="62"/>
                </a:lnTo>
                <a:lnTo>
                  <a:pt x="382" y="68"/>
                </a:lnTo>
                <a:lnTo>
                  <a:pt x="382" y="73"/>
                </a:lnTo>
                <a:lnTo>
                  <a:pt x="387" y="73"/>
                </a:lnTo>
                <a:lnTo>
                  <a:pt x="387" y="78"/>
                </a:lnTo>
                <a:lnTo>
                  <a:pt x="387" y="83"/>
                </a:lnTo>
                <a:lnTo>
                  <a:pt x="387" y="88"/>
                </a:lnTo>
                <a:lnTo>
                  <a:pt x="387" y="83"/>
                </a:lnTo>
                <a:lnTo>
                  <a:pt x="393" y="83"/>
                </a:lnTo>
                <a:lnTo>
                  <a:pt x="393" y="78"/>
                </a:lnTo>
                <a:lnTo>
                  <a:pt x="398" y="78"/>
                </a:lnTo>
                <a:lnTo>
                  <a:pt x="398" y="73"/>
                </a:lnTo>
                <a:lnTo>
                  <a:pt x="403" y="73"/>
                </a:lnTo>
                <a:lnTo>
                  <a:pt x="403" y="68"/>
                </a:lnTo>
                <a:lnTo>
                  <a:pt x="403" y="62"/>
                </a:lnTo>
                <a:lnTo>
                  <a:pt x="408" y="62"/>
                </a:lnTo>
                <a:lnTo>
                  <a:pt x="408" y="57"/>
                </a:lnTo>
                <a:lnTo>
                  <a:pt x="408" y="52"/>
                </a:lnTo>
                <a:lnTo>
                  <a:pt x="413" y="47"/>
                </a:lnTo>
                <a:lnTo>
                  <a:pt x="423" y="47"/>
                </a:lnTo>
                <a:lnTo>
                  <a:pt x="423" y="52"/>
                </a:lnTo>
                <a:lnTo>
                  <a:pt x="418" y="52"/>
                </a:lnTo>
                <a:lnTo>
                  <a:pt x="418" y="57"/>
                </a:lnTo>
                <a:lnTo>
                  <a:pt x="418" y="62"/>
                </a:lnTo>
                <a:lnTo>
                  <a:pt x="418" y="68"/>
                </a:lnTo>
                <a:lnTo>
                  <a:pt x="423" y="68"/>
                </a:lnTo>
                <a:lnTo>
                  <a:pt x="423" y="73"/>
                </a:lnTo>
                <a:lnTo>
                  <a:pt x="423" y="68"/>
                </a:lnTo>
                <a:lnTo>
                  <a:pt x="428" y="68"/>
                </a:lnTo>
                <a:lnTo>
                  <a:pt x="433" y="68"/>
                </a:lnTo>
                <a:lnTo>
                  <a:pt x="433" y="62"/>
                </a:lnTo>
                <a:lnTo>
                  <a:pt x="433" y="57"/>
                </a:lnTo>
                <a:lnTo>
                  <a:pt x="433" y="52"/>
                </a:lnTo>
                <a:lnTo>
                  <a:pt x="438" y="52"/>
                </a:lnTo>
                <a:lnTo>
                  <a:pt x="444" y="52"/>
                </a:lnTo>
                <a:lnTo>
                  <a:pt x="449" y="52"/>
                </a:lnTo>
                <a:lnTo>
                  <a:pt x="454" y="52"/>
                </a:lnTo>
                <a:lnTo>
                  <a:pt x="454" y="47"/>
                </a:lnTo>
                <a:lnTo>
                  <a:pt x="459" y="47"/>
                </a:lnTo>
                <a:lnTo>
                  <a:pt x="459" y="42"/>
                </a:lnTo>
                <a:lnTo>
                  <a:pt x="464" y="42"/>
                </a:lnTo>
                <a:lnTo>
                  <a:pt x="464" y="36"/>
                </a:lnTo>
                <a:lnTo>
                  <a:pt x="469" y="31"/>
                </a:lnTo>
                <a:lnTo>
                  <a:pt x="474" y="26"/>
                </a:lnTo>
                <a:lnTo>
                  <a:pt x="479" y="26"/>
                </a:lnTo>
                <a:lnTo>
                  <a:pt x="484" y="26"/>
                </a:lnTo>
                <a:lnTo>
                  <a:pt x="489" y="26"/>
                </a:lnTo>
                <a:lnTo>
                  <a:pt x="484" y="31"/>
                </a:lnTo>
                <a:lnTo>
                  <a:pt x="479" y="31"/>
                </a:lnTo>
                <a:lnTo>
                  <a:pt x="479" y="36"/>
                </a:lnTo>
                <a:lnTo>
                  <a:pt x="479" y="31"/>
                </a:lnTo>
                <a:lnTo>
                  <a:pt x="474" y="31"/>
                </a:lnTo>
                <a:lnTo>
                  <a:pt x="474" y="36"/>
                </a:lnTo>
                <a:lnTo>
                  <a:pt x="469" y="36"/>
                </a:lnTo>
                <a:lnTo>
                  <a:pt x="469" y="42"/>
                </a:lnTo>
                <a:lnTo>
                  <a:pt x="469" y="47"/>
                </a:lnTo>
                <a:lnTo>
                  <a:pt x="464" y="47"/>
                </a:lnTo>
                <a:lnTo>
                  <a:pt x="464" y="52"/>
                </a:lnTo>
                <a:lnTo>
                  <a:pt x="459" y="57"/>
                </a:lnTo>
                <a:lnTo>
                  <a:pt x="459" y="62"/>
                </a:lnTo>
                <a:close/>
              </a:path>
            </a:pathLst>
          </a:custGeom>
          <a:solidFill>
            <a:srgbClr val="3399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1" name="Freeform 400"/>
          <p:cNvSpPr>
            <a:spLocks/>
          </p:cNvSpPr>
          <p:nvPr/>
        </p:nvSpPr>
        <p:spPr bwMode="auto">
          <a:xfrm>
            <a:off x="2833687" y="4530725"/>
            <a:ext cx="735013" cy="611188"/>
          </a:xfrm>
          <a:custGeom>
            <a:avLst/>
            <a:gdLst>
              <a:gd name="T0" fmla="*/ 2147483647 w 463"/>
              <a:gd name="T1" fmla="*/ 2147483647 h 385"/>
              <a:gd name="T2" fmla="*/ 2147483647 w 463"/>
              <a:gd name="T3" fmla="*/ 2147483647 h 385"/>
              <a:gd name="T4" fmla="*/ 2147483647 w 463"/>
              <a:gd name="T5" fmla="*/ 2147483647 h 385"/>
              <a:gd name="T6" fmla="*/ 2147483647 w 463"/>
              <a:gd name="T7" fmla="*/ 2147483647 h 385"/>
              <a:gd name="T8" fmla="*/ 2147483647 w 463"/>
              <a:gd name="T9" fmla="*/ 2147483647 h 385"/>
              <a:gd name="T10" fmla="*/ 2147483647 w 463"/>
              <a:gd name="T11" fmla="*/ 2147483647 h 385"/>
              <a:gd name="T12" fmla="*/ 2147483647 w 463"/>
              <a:gd name="T13" fmla="*/ 2147483647 h 385"/>
              <a:gd name="T14" fmla="*/ 2147483647 w 463"/>
              <a:gd name="T15" fmla="*/ 2147483647 h 385"/>
              <a:gd name="T16" fmla="*/ 2147483647 w 463"/>
              <a:gd name="T17" fmla="*/ 2147483647 h 385"/>
              <a:gd name="T18" fmla="*/ 2147483647 w 463"/>
              <a:gd name="T19" fmla="*/ 2147483647 h 385"/>
              <a:gd name="T20" fmla="*/ 2147483647 w 463"/>
              <a:gd name="T21" fmla="*/ 2147483647 h 385"/>
              <a:gd name="T22" fmla="*/ 2147483647 w 463"/>
              <a:gd name="T23" fmla="*/ 2147483647 h 385"/>
              <a:gd name="T24" fmla="*/ 0 w 463"/>
              <a:gd name="T25" fmla="*/ 2147483647 h 385"/>
              <a:gd name="T26" fmla="*/ 2147483647 w 463"/>
              <a:gd name="T27" fmla="*/ 2147483647 h 385"/>
              <a:gd name="T28" fmla="*/ 2147483647 w 463"/>
              <a:gd name="T29" fmla="*/ 2147483647 h 385"/>
              <a:gd name="T30" fmla="*/ 2147483647 w 463"/>
              <a:gd name="T31" fmla="*/ 2147483647 h 385"/>
              <a:gd name="T32" fmla="*/ 2147483647 w 463"/>
              <a:gd name="T33" fmla="*/ 2147483647 h 385"/>
              <a:gd name="T34" fmla="*/ 2147483647 w 463"/>
              <a:gd name="T35" fmla="*/ 2147483647 h 385"/>
              <a:gd name="T36" fmla="*/ 2147483647 w 463"/>
              <a:gd name="T37" fmla="*/ 2147483647 h 385"/>
              <a:gd name="T38" fmla="*/ 2147483647 w 463"/>
              <a:gd name="T39" fmla="*/ 2147483647 h 385"/>
              <a:gd name="T40" fmla="*/ 2147483647 w 463"/>
              <a:gd name="T41" fmla="*/ 2147483647 h 385"/>
              <a:gd name="T42" fmla="*/ 2147483647 w 463"/>
              <a:gd name="T43" fmla="*/ 2147483647 h 385"/>
              <a:gd name="T44" fmla="*/ 2147483647 w 463"/>
              <a:gd name="T45" fmla="*/ 2147483647 h 385"/>
              <a:gd name="T46" fmla="*/ 2147483647 w 463"/>
              <a:gd name="T47" fmla="*/ 2147483647 h 385"/>
              <a:gd name="T48" fmla="*/ 2147483647 w 463"/>
              <a:gd name="T49" fmla="*/ 2147483647 h 385"/>
              <a:gd name="T50" fmla="*/ 2147483647 w 463"/>
              <a:gd name="T51" fmla="*/ 2147483647 h 385"/>
              <a:gd name="T52" fmla="*/ 2147483647 w 463"/>
              <a:gd name="T53" fmla="*/ 0 h 385"/>
              <a:gd name="T54" fmla="*/ 2147483647 w 463"/>
              <a:gd name="T55" fmla="*/ 2147483647 h 385"/>
              <a:gd name="T56" fmla="*/ 2147483647 w 463"/>
              <a:gd name="T57" fmla="*/ 2147483647 h 385"/>
              <a:gd name="T58" fmla="*/ 2147483647 w 463"/>
              <a:gd name="T59" fmla="*/ 2147483647 h 385"/>
              <a:gd name="T60" fmla="*/ 2147483647 w 463"/>
              <a:gd name="T61" fmla="*/ 2147483647 h 385"/>
              <a:gd name="T62" fmla="*/ 2147483647 w 463"/>
              <a:gd name="T63" fmla="*/ 2147483647 h 385"/>
              <a:gd name="T64" fmla="*/ 2147483647 w 463"/>
              <a:gd name="T65" fmla="*/ 2147483647 h 385"/>
              <a:gd name="T66" fmla="*/ 2147483647 w 463"/>
              <a:gd name="T67" fmla="*/ 2147483647 h 385"/>
              <a:gd name="T68" fmla="*/ 2147483647 w 463"/>
              <a:gd name="T69" fmla="*/ 2147483647 h 385"/>
              <a:gd name="T70" fmla="*/ 2147483647 w 463"/>
              <a:gd name="T71" fmla="*/ 2147483647 h 385"/>
              <a:gd name="T72" fmla="*/ 2147483647 w 463"/>
              <a:gd name="T73" fmla="*/ 2147483647 h 385"/>
              <a:gd name="T74" fmla="*/ 2147483647 w 463"/>
              <a:gd name="T75" fmla="*/ 2147483647 h 385"/>
              <a:gd name="T76" fmla="*/ 2147483647 w 463"/>
              <a:gd name="T77" fmla="*/ 2147483647 h 385"/>
              <a:gd name="T78" fmla="*/ 2147483647 w 463"/>
              <a:gd name="T79" fmla="*/ 2147483647 h 385"/>
              <a:gd name="T80" fmla="*/ 2147483647 w 463"/>
              <a:gd name="T81" fmla="*/ 2147483647 h 385"/>
              <a:gd name="T82" fmla="*/ 2147483647 w 463"/>
              <a:gd name="T83" fmla="*/ 2147483647 h 385"/>
              <a:gd name="T84" fmla="*/ 2147483647 w 463"/>
              <a:gd name="T85" fmla="*/ 2147483647 h 385"/>
              <a:gd name="T86" fmla="*/ 2147483647 w 463"/>
              <a:gd name="T87" fmla="*/ 2147483647 h 385"/>
              <a:gd name="T88" fmla="*/ 2147483647 w 463"/>
              <a:gd name="T89" fmla="*/ 2147483647 h 385"/>
              <a:gd name="T90" fmla="*/ 2147483647 w 463"/>
              <a:gd name="T91" fmla="*/ 2147483647 h 385"/>
              <a:gd name="T92" fmla="*/ 2147483647 w 463"/>
              <a:gd name="T93" fmla="*/ 2147483647 h 385"/>
              <a:gd name="T94" fmla="*/ 2147483647 w 463"/>
              <a:gd name="T95" fmla="*/ 2147483647 h 385"/>
              <a:gd name="T96" fmla="*/ 2147483647 w 463"/>
              <a:gd name="T97" fmla="*/ 2147483647 h 385"/>
              <a:gd name="T98" fmla="*/ 2147483647 w 463"/>
              <a:gd name="T99" fmla="*/ 2147483647 h 385"/>
              <a:gd name="T100" fmla="*/ 2147483647 w 463"/>
              <a:gd name="T101" fmla="*/ 2147483647 h 385"/>
              <a:gd name="T102" fmla="*/ 2147483647 w 463"/>
              <a:gd name="T103" fmla="*/ 2147483647 h 385"/>
              <a:gd name="T104" fmla="*/ 2147483647 w 463"/>
              <a:gd name="T105" fmla="*/ 2147483647 h 385"/>
              <a:gd name="T106" fmla="*/ 2147483647 w 463"/>
              <a:gd name="T107" fmla="*/ 2147483647 h 385"/>
              <a:gd name="T108" fmla="*/ 2147483647 w 463"/>
              <a:gd name="T109" fmla="*/ 2147483647 h 385"/>
              <a:gd name="T110" fmla="*/ 2147483647 w 463"/>
              <a:gd name="T111" fmla="*/ 2147483647 h 385"/>
              <a:gd name="T112" fmla="*/ 2147483647 w 463"/>
              <a:gd name="T113" fmla="*/ 2147483647 h 385"/>
              <a:gd name="T114" fmla="*/ 2147483647 w 463"/>
              <a:gd name="T115" fmla="*/ 2147483647 h 385"/>
              <a:gd name="T116" fmla="*/ 2147483647 w 463"/>
              <a:gd name="T117" fmla="*/ 2147483647 h 38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63"/>
              <a:gd name="T178" fmla="*/ 0 h 385"/>
              <a:gd name="T179" fmla="*/ 463 w 463"/>
              <a:gd name="T180" fmla="*/ 385 h 38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63" h="385">
                <a:moveTo>
                  <a:pt x="147" y="385"/>
                </a:moveTo>
                <a:lnTo>
                  <a:pt x="142" y="380"/>
                </a:lnTo>
                <a:lnTo>
                  <a:pt x="137" y="380"/>
                </a:lnTo>
                <a:lnTo>
                  <a:pt x="137" y="375"/>
                </a:lnTo>
                <a:lnTo>
                  <a:pt x="132" y="375"/>
                </a:lnTo>
                <a:lnTo>
                  <a:pt x="127" y="375"/>
                </a:lnTo>
                <a:lnTo>
                  <a:pt x="122" y="369"/>
                </a:lnTo>
                <a:lnTo>
                  <a:pt x="101" y="364"/>
                </a:lnTo>
                <a:lnTo>
                  <a:pt x="96" y="364"/>
                </a:lnTo>
                <a:lnTo>
                  <a:pt x="91" y="359"/>
                </a:lnTo>
                <a:lnTo>
                  <a:pt x="86" y="359"/>
                </a:lnTo>
                <a:lnTo>
                  <a:pt x="81" y="359"/>
                </a:lnTo>
                <a:lnTo>
                  <a:pt x="81" y="354"/>
                </a:lnTo>
                <a:lnTo>
                  <a:pt x="76" y="354"/>
                </a:lnTo>
                <a:lnTo>
                  <a:pt x="71" y="349"/>
                </a:lnTo>
                <a:lnTo>
                  <a:pt x="66" y="349"/>
                </a:lnTo>
                <a:lnTo>
                  <a:pt x="61" y="343"/>
                </a:lnTo>
                <a:lnTo>
                  <a:pt x="61" y="338"/>
                </a:lnTo>
                <a:lnTo>
                  <a:pt x="56" y="338"/>
                </a:lnTo>
                <a:lnTo>
                  <a:pt x="56" y="328"/>
                </a:lnTo>
                <a:lnTo>
                  <a:pt x="56" y="323"/>
                </a:lnTo>
                <a:lnTo>
                  <a:pt x="51" y="323"/>
                </a:lnTo>
                <a:lnTo>
                  <a:pt x="51" y="317"/>
                </a:lnTo>
                <a:lnTo>
                  <a:pt x="51" y="312"/>
                </a:lnTo>
                <a:lnTo>
                  <a:pt x="45" y="312"/>
                </a:lnTo>
                <a:lnTo>
                  <a:pt x="45" y="307"/>
                </a:lnTo>
                <a:lnTo>
                  <a:pt x="45" y="302"/>
                </a:lnTo>
                <a:lnTo>
                  <a:pt x="51" y="302"/>
                </a:lnTo>
                <a:lnTo>
                  <a:pt x="51" y="297"/>
                </a:lnTo>
                <a:lnTo>
                  <a:pt x="51" y="291"/>
                </a:lnTo>
                <a:lnTo>
                  <a:pt x="51" y="286"/>
                </a:lnTo>
                <a:lnTo>
                  <a:pt x="51" y="281"/>
                </a:lnTo>
                <a:lnTo>
                  <a:pt x="51" y="276"/>
                </a:lnTo>
                <a:lnTo>
                  <a:pt x="56" y="276"/>
                </a:lnTo>
                <a:lnTo>
                  <a:pt x="61" y="276"/>
                </a:lnTo>
                <a:lnTo>
                  <a:pt x="61" y="271"/>
                </a:lnTo>
                <a:lnTo>
                  <a:pt x="61" y="265"/>
                </a:lnTo>
                <a:lnTo>
                  <a:pt x="56" y="265"/>
                </a:lnTo>
                <a:lnTo>
                  <a:pt x="56" y="260"/>
                </a:lnTo>
                <a:lnTo>
                  <a:pt x="56" y="255"/>
                </a:lnTo>
                <a:lnTo>
                  <a:pt x="51" y="255"/>
                </a:lnTo>
                <a:lnTo>
                  <a:pt x="45" y="255"/>
                </a:lnTo>
                <a:lnTo>
                  <a:pt x="45" y="250"/>
                </a:lnTo>
                <a:lnTo>
                  <a:pt x="40" y="250"/>
                </a:lnTo>
                <a:lnTo>
                  <a:pt x="40" y="255"/>
                </a:lnTo>
                <a:lnTo>
                  <a:pt x="40" y="250"/>
                </a:lnTo>
                <a:lnTo>
                  <a:pt x="35" y="250"/>
                </a:lnTo>
                <a:lnTo>
                  <a:pt x="35" y="255"/>
                </a:lnTo>
                <a:lnTo>
                  <a:pt x="35" y="250"/>
                </a:lnTo>
                <a:lnTo>
                  <a:pt x="35" y="255"/>
                </a:lnTo>
                <a:lnTo>
                  <a:pt x="30" y="255"/>
                </a:lnTo>
                <a:lnTo>
                  <a:pt x="30" y="250"/>
                </a:lnTo>
                <a:lnTo>
                  <a:pt x="25" y="250"/>
                </a:lnTo>
                <a:lnTo>
                  <a:pt x="20" y="250"/>
                </a:lnTo>
                <a:lnTo>
                  <a:pt x="20" y="255"/>
                </a:lnTo>
                <a:lnTo>
                  <a:pt x="15" y="255"/>
                </a:lnTo>
                <a:lnTo>
                  <a:pt x="10" y="255"/>
                </a:lnTo>
                <a:lnTo>
                  <a:pt x="10" y="250"/>
                </a:lnTo>
                <a:lnTo>
                  <a:pt x="5" y="250"/>
                </a:lnTo>
                <a:lnTo>
                  <a:pt x="5" y="245"/>
                </a:lnTo>
                <a:lnTo>
                  <a:pt x="0" y="245"/>
                </a:lnTo>
                <a:lnTo>
                  <a:pt x="5" y="240"/>
                </a:lnTo>
                <a:lnTo>
                  <a:pt x="5" y="234"/>
                </a:lnTo>
                <a:lnTo>
                  <a:pt x="0" y="234"/>
                </a:lnTo>
                <a:lnTo>
                  <a:pt x="0" y="229"/>
                </a:lnTo>
                <a:lnTo>
                  <a:pt x="5" y="229"/>
                </a:lnTo>
                <a:lnTo>
                  <a:pt x="10" y="229"/>
                </a:lnTo>
                <a:lnTo>
                  <a:pt x="10" y="224"/>
                </a:lnTo>
                <a:lnTo>
                  <a:pt x="15" y="224"/>
                </a:lnTo>
                <a:lnTo>
                  <a:pt x="20" y="229"/>
                </a:lnTo>
                <a:lnTo>
                  <a:pt x="20" y="224"/>
                </a:lnTo>
                <a:lnTo>
                  <a:pt x="25" y="224"/>
                </a:lnTo>
                <a:lnTo>
                  <a:pt x="25" y="229"/>
                </a:lnTo>
                <a:lnTo>
                  <a:pt x="30" y="229"/>
                </a:lnTo>
                <a:lnTo>
                  <a:pt x="30" y="224"/>
                </a:lnTo>
                <a:lnTo>
                  <a:pt x="35" y="224"/>
                </a:lnTo>
                <a:lnTo>
                  <a:pt x="35" y="229"/>
                </a:lnTo>
                <a:lnTo>
                  <a:pt x="35" y="224"/>
                </a:lnTo>
                <a:lnTo>
                  <a:pt x="40" y="224"/>
                </a:lnTo>
                <a:lnTo>
                  <a:pt x="45" y="224"/>
                </a:lnTo>
                <a:lnTo>
                  <a:pt x="51" y="224"/>
                </a:lnTo>
                <a:lnTo>
                  <a:pt x="56" y="224"/>
                </a:lnTo>
                <a:lnTo>
                  <a:pt x="61" y="224"/>
                </a:lnTo>
                <a:lnTo>
                  <a:pt x="66" y="224"/>
                </a:lnTo>
                <a:lnTo>
                  <a:pt x="71" y="224"/>
                </a:lnTo>
                <a:lnTo>
                  <a:pt x="76" y="224"/>
                </a:lnTo>
                <a:lnTo>
                  <a:pt x="76" y="219"/>
                </a:lnTo>
                <a:lnTo>
                  <a:pt x="76" y="214"/>
                </a:lnTo>
                <a:lnTo>
                  <a:pt x="76" y="208"/>
                </a:lnTo>
                <a:lnTo>
                  <a:pt x="71" y="208"/>
                </a:lnTo>
                <a:lnTo>
                  <a:pt x="66" y="208"/>
                </a:lnTo>
                <a:lnTo>
                  <a:pt x="66" y="203"/>
                </a:lnTo>
                <a:lnTo>
                  <a:pt x="66" y="198"/>
                </a:lnTo>
                <a:lnTo>
                  <a:pt x="66" y="193"/>
                </a:lnTo>
                <a:lnTo>
                  <a:pt x="76" y="188"/>
                </a:lnTo>
                <a:lnTo>
                  <a:pt x="81" y="182"/>
                </a:lnTo>
                <a:lnTo>
                  <a:pt x="86" y="182"/>
                </a:lnTo>
                <a:lnTo>
                  <a:pt x="86" y="177"/>
                </a:lnTo>
                <a:lnTo>
                  <a:pt x="91" y="172"/>
                </a:lnTo>
                <a:lnTo>
                  <a:pt x="107" y="162"/>
                </a:lnTo>
                <a:lnTo>
                  <a:pt x="122" y="151"/>
                </a:lnTo>
                <a:lnTo>
                  <a:pt x="132" y="146"/>
                </a:lnTo>
                <a:lnTo>
                  <a:pt x="142" y="141"/>
                </a:lnTo>
                <a:lnTo>
                  <a:pt x="158" y="125"/>
                </a:lnTo>
                <a:lnTo>
                  <a:pt x="158" y="120"/>
                </a:lnTo>
                <a:lnTo>
                  <a:pt x="168" y="115"/>
                </a:lnTo>
                <a:lnTo>
                  <a:pt x="178" y="110"/>
                </a:lnTo>
                <a:lnTo>
                  <a:pt x="178" y="104"/>
                </a:lnTo>
                <a:lnTo>
                  <a:pt x="183" y="104"/>
                </a:lnTo>
                <a:lnTo>
                  <a:pt x="188" y="99"/>
                </a:lnTo>
                <a:lnTo>
                  <a:pt x="198" y="89"/>
                </a:lnTo>
                <a:lnTo>
                  <a:pt x="203" y="89"/>
                </a:lnTo>
                <a:lnTo>
                  <a:pt x="209" y="84"/>
                </a:lnTo>
                <a:lnTo>
                  <a:pt x="214" y="78"/>
                </a:lnTo>
                <a:lnTo>
                  <a:pt x="224" y="73"/>
                </a:lnTo>
                <a:lnTo>
                  <a:pt x="229" y="68"/>
                </a:lnTo>
                <a:lnTo>
                  <a:pt x="239" y="58"/>
                </a:lnTo>
                <a:lnTo>
                  <a:pt x="244" y="58"/>
                </a:lnTo>
                <a:lnTo>
                  <a:pt x="244" y="52"/>
                </a:lnTo>
                <a:lnTo>
                  <a:pt x="249" y="52"/>
                </a:lnTo>
                <a:lnTo>
                  <a:pt x="265" y="42"/>
                </a:lnTo>
                <a:lnTo>
                  <a:pt x="265" y="37"/>
                </a:lnTo>
                <a:lnTo>
                  <a:pt x="270" y="37"/>
                </a:lnTo>
                <a:lnTo>
                  <a:pt x="270" y="32"/>
                </a:lnTo>
                <a:lnTo>
                  <a:pt x="275" y="32"/>
                </a:lnTo>
                <a:lnTo>
                  <a:pt x="280" y="26"/>
                </a:lnTo>
                <a:lnTo>
                  <a:pt x="285" y="26"/>
                </a:lnTo>
                <a:lnTo>
                  <a:pt x="290" y="21"/>
                </a:lnTo>
                <a:lnTo>
                  <a:pt x="305" y="11"/>
                </a:lnTo>
                <a:lnTo>
                  <a:pt x="311" y="11"/>
                </a:lnTo>
                <a:lnTo>
                  <a:pt x="316" y="11"/>
                </a:lnTo>
                <a:lnTo>
                  <a:pt x="316" y="6"/>
                </a:lnTo>
                <a:lnTo>
                  <a:pt x="321" y="6"/>
                </a:lnTo>
                <a:lnTo>
                  <a:pt x="326" y="6"/>
                </a:lnTo>
                <a:lnTo>
                  <a:pt x="326" y="0"/>
                </a:lnTo>
                <a:lnTo>
                  <a:pt x="331" y="0"/>
                </a:lnTo>
                <a:lnTo>
                  <a:pt x="336" y="6"/>
                </a:lnTo>
                <a:lnTo>
                  <a:pt x="341" y="11"/>
                </a:lnTo>
                <a:lnTo>
                  <a:pt x="346" y="11"/>
                </a:lnTo>
                <a:lnTo>
                  <a:pt x="351" y="11"/>
                </a:lnTo>
                <a:lnTo>
                  <a:pt x="356" y="11"/>
                </a:lnTo>
                <a:lnTo>
                  <a:pt x="361" y="11"/>
                </a:lnTo>
                <a:lnTo>
                  <a:pt x="367" y="11"/>
                </a:lnTo>
                <a:lnTo>
                  <a:pt x="372" y="11"/>
                </a:lnTo>
                <a:lnTo>
                  <a:pt x="372" y="16"/>
                </a:lnTo>
                <a:lnTo>
                  <a:pt x="377" y="16"/>
                </a:lnTo>
                <a:lnTo>
                  <a:pt x="382" y="11"/>
                </a:lnTo>
                <a:lnTo>
                  <a:pt x="382" y="16"/>
                </a:lnTo>
                <a:lnTo>
                  <a:pt x="392" y="26"/>
                </a:lnTo>
                <a:lnTo>
                  <a:pt x="397" y="32"/>
                </a:lnTo>
                <a:lnTo>
                  <a:pt x="402" y="37"/>
                </a:lnTo>
                <a:lnTo>
                  <a:pt x="407" y="42"/>
                </a:lnTo>
                <a:lnTo>
                  <a:pt x="407" y="47"/>
                </a:lnTo>
                <a:lnTo>
                  <a:pt x="412" y="47"/>
                </a:lnTo>
                <a:lnTo>
                  <a:pt x="418" y="58"/>
                </a:lnTo>
                <a:lnTo>
                  <a:pt x="423" y="58"/>
                </a:lnTo>
                <a:lnTo>
                  <a:pt x="423" y="63"/>
                </a:lnTo>
                <a:lnTo>
                  <a:pt x="428" y="63"/>
                </a:lnTo>
                <a:lnTo>
                  <a:pt x="428" y="68"/>
                </a:lnTo>
                <a:lnTo>
                  <a:pt x="438" y="73"/>
                </a:lnTo>
                <a:lnTo>
                  <a:pt x="443" y="78"/>
                </a:lnTo>
                <a:lnTo>
                  <a:pt x="448" y="84"/>
                </a:lnTo>
                <a:lnTo>
                  <a:pt x="453" y="89"/>
                </a:lnTo>
                <a:lnTo>
                  <a:pt x="453" y="94"/>
                </a:lnTo>
                <a:lnTo>
                  <a:pt x="458" y="99"/>
                </a:lnTo>
                <a:lnTo>
                  <a:pt x="463" y="99"/>
                </a:lnTo>
                <a:lnTo>
                  <a:pt x="463" y="104"/>
                </a:lnTo>
                <a:lnTo>
                  <a:pt x="463" y="110"/>
                </a:lnTo>
                <a:lnTo>
                  <a:pt x="448" y="110"/>
                </a:lnTo>
                <a:lnTo>
                  <a:pt x="428" y="110"/>
                </a:lnTo>
                <a:lnTo>
                  <a:pt x="423" y="110"/>
                </a:lnTo>
                <a:lnTo>
                  <a:pt x="418" y="104"/>
                </a:lnTo>
                <a:lnTo>
                  <a:pt x="407" y="104"/>
                </a:lnTo>
                <a:lnTo>
                  <a:pt x="402" y="104"/>
                </a:lnTo>
                <a:lnTo>
                  <a:pt x="402" y="110"/>
                </a:lnTo>
                <a:lnTo>
                  <a:pt x="407" y="110"/>
                </a:lnTo>
                <a:lnTo>
                  <a:pt x="407" y="115"/>
                </a:lnTo>
                <a:lnTo>
                  <a:pt x="412" y="115"/>
                </a:lnTo>
                <a:lnTo>
                  <a:pt x="412" y="120"/>
                </a:lnTo>
                <a:lnTo>
                  <a:pt x="412" y="125"/>
                </a:lnTo>
                <a:lnTo>
                  <a:pt x="418" y="125"/>
                </a:lnTo>
                <a:lnTo>
                  <a:pt x="418" y="130"/>
                </a:lnTo>
                <a:lnTo>
                  <a:pt x="423" y="136"/>
                </a:lnTo>
                <a:lnTo>
                  <a:pt x="423" y="141"/>
                </a:lnTo>
                <a:lnTo>
                  <a:pt x="418" y="141"/>
                </a:lnTo>
                <a:lnTo>
                  <a:pt x="418" y="151"/>
                </a:lnTo>
                <a:lnTo>
                  <a:pt x="423" y="156"/>
                </a:lnTo>
                <a:lnTo>
                  <a:pt x="418" y="156"/>
                </a:lnTo>
                <a:lnTo>
                  <a:pt x="418" y="162"/>
                </a:lnTo>
                <a:lnTo>
                  <a:pt x="423" y="162"/>
                </a:lnTo>
                <a:lnTo>
                  <a:pt x="423" y="156"/>
                </a:lnTo>
                <a:lnTo>
                  <a:pt x="428" y="156"/>
                </a:lnTo>
                <a:lnTo>
                  <a:pt x="428" y="162"/>
                </a:lnTo>
                <a:lnTo>
                  <a:pt x="433" y="162"/>
                </a:lnTo>
                <a:lnTo>
                  <a:pt x="433" y="156"/>
                </a:lnTo>
                <a:lnTo>
                  <a:pt x="438" y="156"/>
                </a:lnTo>
                <a:lnTo>
                  <a:pt x="443" y="156"/>
                </a:lnTo>
                <a:lnTo>
                  <a:pt x="443" y="162"/>
                </a:lnTo>
                <a:lnTo>
                  <a:pt x="448" y="162"/>
                </a:lnTo>
                <a:lnTo>
                  <a:pt x="448" y="167"/>
                </a:lnTo>
                <a:lnTo>
                  <a:pt x="443" y="167"/>
                </a:lnTo>
                <a:lnTo>
                  <a:pt x="443" y="172"/>
                </a:lnTo>
                <a:lnTo>
                  <a:pt x="443" y="177"/>
                </a:lnTo>
                <a:lnTo>
                  <a:pt x="443" y="182"/>
                </a:lnTo>
                <a:lnTo>
                  <a:pt x="443" y="188"/>
                </a:lnTo>
                <a:lnTo>
                  <a:pt x="443" y="193"/>
                </a:lnTo>
                <a:lnTo>
                  <a:pt x="443" y="198"/>
                </a:lnTo>
                <a:lnTo>
                  <a:pt x="438" y="198"/>
                </a:lnTo>
                <a:lnTo>
                  <a:pt x="433" y="198"/>
                </a:lnTo>
                <a:lnTo>
                  <a:pt x="428" y="198"/>
                </a:lnTo>
                <a:lnTo>
                  <a:pt x="428" y="203"/>
                </a:lnTo>
                <a:lnTo>
                  <a:pt x="423" y="208"/>
                </a:lnTo>
                <a:lnTo>
                  <a:pt x="418" y="214"/>
                </a:lnTo>
                <a:lnTo>
                  <a:pt x="418" y="219"/>
                </a:lnTo>
                <a:lnTo>
                  <a:pt x="412" y="224"/>
                </a:lnTo>
                <a:lnTo>
                  <a:pt x="407" y="224"/>
                </a:lnTo>
                <a:lnTo>
                  <a:pt x="402" y="224"/>
                </a:lnTo>
                <a:lnTo>
                  <a:pt x="397" y="224"/>
                </a:lnTo>
                <a:lnTo>
                  <a:pt x="392" y="224"/>
                </a:lnTo>
                <a:lnTo>
                  <a:pt x="387" y="224"/>
                </a:lnTo>
                <a:lnTo>
                  <a:pt x="387" y="229"/>
                </a:lnTo>
                <a:lnTo>
                  <a:pt x="382" y="229"/>
                </a:lnTo>
                <a:lnTo>
                  <a:pt x="377" y="229"/>
                </a:lnTo>
                <a:lnTo>
                  <a:pt x="377" y="234"/>
                </a:lnTo>
                <a:lnTo>
                  <a:pt x="372" y="234"/>
                </a:lnTo>
                <a:lnTo>
                  <a:pt x="367" y="240"/>
                </a:lnTo>
                <a:lnTo>
                  <a:pt x="361" y="240"/>
                </a:lnTo>
                <a:lnTo>
                  <a:pt x="361" y="245"/>
                </a:lnTo>
                <a:lnTo>
                  <a:pt x="356" y="245"/>
                </a:lnTo>
                <a:lnTo>
                  <a:pt x="351" y="250"/>
                </a:lnTo>
                <a:lnTo>
                  <a:pt x="351" y="255"/>
                </a:lnTo>
                <a:lnTo>
                  <a:pt x="356" y="255"/>
                </a:lnTo>
                <a:lnTo>
                  <a:pt x="356" y="260"/>
                </a:lnTo>
                <a:lnTo>
                  <a:pt x="361" y="260"/>
                </a:lnTo>
                <a:lnTo>
                  <a:pt x="361" y="265"/>
                </a:lnTo>
                <a:lnTo>
                  <a:pt x="356" y="265"/>
                </a:lnTo>
                <a:lnTo>
                  <a:pt x="351" y="265"/>
                </a:lnTo>
                <a:lnTo>
                  <a:pt x="346" y="271"/>
                </a:lnTo>
                <a:lnTo>
                  <a:pt x="341" y="271"/>
                </a:lnTo>
                <a:lnTo>
                  <a:pt x="341" y="276"/>
                </a:lnTo>
                <a:lnTo>
                  <a:pt x="341" y="281"/>
                </a:lnTo>
                <a:lnTo>
                  <a:pt x="341" y="286"/>
                </a:lnTo>
                <a:lnTo>
                  <a:pt x="336" y="286"/>
                </a:lnTo>
                <a:lnTo>
                  <a:pt x="331" y="281"/>
                </a:lnTo>
                <a:lnTo>
                  <a:pt x="326" y="281"/>
                </a:lnTo>
                <a:lnTo>
                  <a:pt x="321" y="281"/>
                </a:lnTo>
                <a:lnTo>
                  <a:pt x="316" y="276"/>
                </a:lnTo>
                <a:lnTo>
                  <a:pt x="311" y="276"/>
                </a:lnTo>
                <a:lnTo>
                  <a:pt x="311" y="271"/>
                </a:lnTo>
                <a:lnTo>
                  <a:pt x="305" y="276"/>
                </a:lnTo>
                <a:lnTo>
                  <a:pt x="305" y="281"/>
                </a:lnTo>
                <a:lnTo>
                  <a:pt x="300" y="281"/>
                </a:lnTo>
                <a:lnTo>
                  <a:pt x="300" y="286"/>
                </a:lnTo>
                <a:lnTo>
                  <a:pt x="300" y="291"/>
                </a:lnTo>
                <a:lnTo>
                  <a:pt x="295" y="291"/>
                </a:lnTo>
                <a:lnTo>
                  <a:pt x="290" y="291"/>
                </a:lnTo>
                <a:lnTo>
                  <a:pt x="290" y="297"/>
                </a:lnTo>
                <a:lnTo>
                  <a:pt x="295" y="302"/>
                </a:lnTo>
                <a:lnTo>
                  <a:pt x="300" y="302"/>
                </a:lnTo>
                <a:lnTo>
                  <a:pt x="295" y="302"/>
                </a:lnTo>
                <a:lnTo>
                  <a:pt x="290" y="302"/>
                </a:lnTo>
                <a:lnTo>
                  <a:pt x="285" y="302"/>
                </a:lnTo>
                <a:lnTo>
                  <a:pt x="280" y="302"/>
                </a:lnTo>
                <a:lnTo>
                  <a:pt x="280" y="307"/>
                </a:lnTo>
                <a:lnTo>
                  <a:pt x="280" y="312"/>
                </a:lnTo>
                <a:lnTo>
                  <a:pt x="275" y="317"/>
                </a:lnTo>
                <a:lnTo>
                  <a:pt x="280" y="317"/>
                </a:lnTo>
                <a:lnTo>
                  <a:pt x="280" y="323"/>
                </a:lnTo>
                <a:lnTo>
                  <a:pt x="280" y="328"/>
                </a:lnTo>
                <a:lnTo>
                  <a:pt x="275" y="333"/>
                </a:lnTo>
                <a:lnTo>
                  <a:pt x="270" y="338"/>
                </a:lnTo>
                <a:lnTo>
                  <a:pt x="265" y="338"/>
                </a:lnTo>
                <a:lnTo>
                  <a:pt x="265" y="343"/>
                </a:lnTo>
                <a:lnTo>
                  <a:pt x="265" y="349"/>
                </a:lnTo>
                <a:lnTo>
                  <a:pt x="265" y="354"/>
                </a:lnTo>
                <a:lnTo>
                  <a:pt x="260" y="359"/>
                </a:lnTo>
                <a:lnTo>
                  <a:pt x="254" y="359"/>
                </a:lnTo>
                <a:lnTo>
                  <a:pt x="249" y="359"/>
                </a:lnTo>
                <a:lnTo>
                  <a:pt x="244" y="359"/>
                </a:lnTo>
                <a:lnTo>
                  <a:pt x="239" y="354"/>
                </a:lnTo>
                <a:lnTo>
                  <a:pt x="234" y="354"/>
                </a:lnTo>
                <a:lnTo>
                  <a:pt x="234" y="349"/>
                </a:lnTo>
                <a:lnTo>
                  <a:pt x="229" y="349"/>
                </a:lnTo>
                <a:lnTo>
                  <a:pt x="224" y="354"/>
                </a:lnTo>
                <a:lnTo>
                  <a:pt x="219" y="354"/>
                </a:lnTo>
                <a:lnTo>
                  <a:pt x="214" y="354"/>
                </a:lnTo>
                <a:lnTo>
                  <a:pt x="214" y="359"/>
                </a:lnTo>
                <a:lnTo>
                  <a:pt x="209" y="359"/>
                </a:lnTo>
                <a:lnTo>
                  <a:pt x="203" y="359"/>
                </a:lnTo>
                <a:lnTo>
                  <a:pt x="198" y="364"/>
                </a:lnTo>
                <a:lnTo>
                  <a:pt x="193" y="364"/>
                </a:lnTo>
                <a:lnTo>
                  <a:pt x="183" y="364"/>
                </a:lnTo>
                <a:lnTo>
                  <a:pt x="178" y="369"/>
                </a:lnTo>
                <a:lnTo>
                  <a:pt x="173" y="375"/>
                </a:lnTo>
                <a:lnTo>
                  <a:pt x="173" y="380"/>
                </a:lnTo>
                <a:lnTo>
                  <a:pt x="168" y="385"/>
                </a:lnTo>
                <a:lnTo>
                  <a:pt x="163" y="385"/>
                </a:lnTo>
                <a:lnTo>
                  <a:pt x="152" y="385"/>
                </a:lnTo>
                <a:lnTo>
                  <a:pt x="147" y="385"/>
                </a:lnTo>
                <a:close/>
              </a:path>
            </a:pathLst>
          </a:custGeom>
          <a:solidFill>
            <a:srgbClr val="3399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2" name="Freeform 417"/>
          <p:cNvSpPr>
            <a:spLocks/>
          </p:cNvSpPr>
          <p:nvPr/>
        </p:nvSpPr>
        <p:spPr bwMode="auto">
          <a:xfrm>
            <a:off x="3440112" y="4333875"/>
            <a:ext cx="890588" cy="709613"/>
          </a:xfrm>
          <a:custGeom>
            <a:avLst/>
            <a:gdLst>
              <a:gd name="T0" fmla="*/ 2147483647 w 561"/>
              <a:gd name="T1" fmla="*/ 2147483647 h 447"/>
              <a:gd name="T2" fmla="*/ 2147483647 w 561"/>
              <a:gd name="T3" fmla="*/ 2147483647 h 447"/>
              <a:gd name="T4" fmla="*/ 2147483647 w 561"/>
              <a:gd name="T5" fmla="*/ 2147483647 h 447"/>
              <a:gd name="T6" fmla="*/ 2147483647 w 561"/>
              <a:gd name="T7" fmla="*/ 2147483647 h 447"/>
              <a:gd name="T8" fmla="*/ 2147483647 w 561"/>
              <a:gd name="T9" fmla="*/ 2147483647 h 447"/>
              <a:gd name="T10" fmla="*/ 2147483647 w 561"/>
              <a:gd name="T11" fmla="*/ 2147483647 h 447"/>
              <a:gd name="T12" fmla="*/ 2147483647 w 561"/>
              <a:gd name="T13" fmla="*/ 2147483647 h 447"/>
              <a:gd name="T14" fmla="*/ 2147483647 w 561"/>
              <a:gd name="T15" fmla="*/ 2147483647 h 447"/>
              <a:gd name="T16" fmla="*/ 2147483647 w 561"/>
              <a:gd name="T17" fmla="*/ 2147483647 h 447"/>
              <a:gd name="T18" fmla="*/ 2147483647 w 561"/>
              <a:gd name="T19" fmla="*/ 2147483647 h 447"/>
              <a:gd name="T20" fmla="*/ 2147483647 w 561"/>
              <a:gd name="T21" fmla="*/ 2147483647 h 447"/>
              <a:gd name="T22" fmla="*/ 2147483647 w 561"/>
              <a:gd name="T23" fmla="*/ 2147483647 h 447"/>
              <a:gd name="T24" fmla="*/ 2147483647 w 561"/>
              <a:gd name="T25" fmla="*/ 2147483647 h 447"/>
              <a:gd name="T26" fmla="*/ 2147483647 w 561"/>
              <a:gd name="T27" fmla="*/ 2147483647 h 447"/>
              <a:gd name="T28" fmla="*/ 2147483647 w 561"/>
              <a:gd name="T29" fmla="*/ 2147483647 h 447"/>
              <a:gd name="T30" fmla="*/ 2147483647 w 561"/>
              <a:gd name="T31" fmla="*/ 2147483647 h 447"/>
              <a:gd name="T32" fmla="*/ 2147483647 w 561"/>
              <a:gd name="T33" fmla="*/ 2147483647 h 447"/>
              <a:gd name="T34" fmla="*/ 2147483647 w 561"/>
              <a:gd name="T35" fmla="*/ 2147483647 h 447"/>
              <a:gd name="T36" fmla="*/ 2147483647 w 561"/>
              <a:gd name="T37" fmla="*/ 2147483647 h 447"/>
              <a:gd name="T38" fmla="*/ 2147483647 w 561"/>
              <a:gd name="T39" fmla="*/ 2147483647 h 447"/>
              <a:gd name="T40" fmla="*/ 2147483647 w 561"/>
              <a:gd name="T41" fmla="*/ 2147483647 h 447"/>
              <a:gd name="T42" fmla="*/ 2147483647 w 561"/>
              <a:gd name="T43" fmla="*/ 2147483647 h 447"/>
              <a:gd name="T44" fmla="*/ 2147483647 w 561"/>
              <a:gd name="T45" fmla="*/ 2147483647 h 447"/>
              <a:gd name="T46" fmla="*/ 2147483647 w 561"/>
              <a:gd name="T47" fmla="*/ 2147483647 h 447"/>
              <a:gd name="T48" fmla="*/ 2147483647 w 561"/>
              <a:gd name="T49" fmla="*/ 2147483647 h 447"/>
              <a:gd name="T50" fmla="*/ 2147483647 w 561"/>
              <a:gd name="T51" fmla="*/ 2147483647 h 447"/>
              <a:gd name="T52" fmla="*/ 2147483647 w 561"/>
              <a:gd name="T53" fmla="*/ 2147483647 h 447"/>
              <a:gd name="T54" fmla="*/ 2147483647 w 561"/>
              <a:gd name="T55" fmla="*/ 2147483647 h 447"/>
              <a:gd name="T56" fmla="*/ 2147483647 w 561"/>
              <a:gd name="T57" fmla="*/ 2147483647 h 447"/>
              <a:gd name="T58" fmla="*/ 2147483647 w 561"/>
              <a:gd name="T59" fmla="*/ 2147483647 h 447"/>
              <a:gd name="T60" fmla="*/ 0 w 561"/>
              <a:gd name="T61" fmla="*/ 2147483647 h 447"/>
              <a:gd name="T62" fmla="*/ 2147483647 w 561"/>
              <a:gd name="T63" fmla="*/ 2147483647 h 447"/>
              <a:gd name="T64" fmla="*/ 2147483647 w 561"/>
              <a:gd name="T65" fmla="*/ 2147483647 h 447"/>
              <a:gd name="T66" fmla="*/ 2147483647 w 561"/>
              <a:gd name="T67" fmla="*/ 2147483647 h 447"/>
              <a:gd name="T68" fmla="*/ 2147483647 w 561"/>
              <a:gd name="T69" fmla="*/ 2147483647 h 447"/>
              <a:gd name="T70" fmla="*/ 2147483647 w 561"/>
              <a:gd name="T71" fmla="*/ 2147483647 h 447"/>
              <a:gd name="T72" fmla="*/ 2147483647 w 561"/>
              <a:gd name="T73" fmla="*/ 2147483647 h 447"/>
              <a:gd name="T74" fmla="*/ 2147483647 w 561"/>
              <a:gd name="T75" fmla="*/ 2147483647 h 447"/>
              <a:gd name="T76" fmla="*/ 2147483647 w 561"/>
              <a:gd name="T77" fmla="*/ 2147483647 h 447"/>
              <a:gd name="T78" fmla="*/ 2147483647 w 561"/>
              <a:gd name="T79" fmla="*/ 2147483647 h 447"/>
              <a:gd name="T80" fmla="*/ 2147483647 w 561"/>
              <a:gd name="T81" fmla="*/ 2147483647 h 447"/>
              <a:gd name="T82" fmla="*/ 2147483647 w 561"/>
              <a:gd name="T83" fmla="*/ 2147483647 h 447"/>
              <a:gd name="T84" fmla="*/ 2147483647 w 561"/>
              <a:gd name="T85" fmla="*/ 2147483647 h 447"/>
              <a:gd name="T86" fmla="*/ 2147483647 w 561"/>
              <a:gd name="T87" fmla="*/ 2147483647 h 447"/>
              <a:gd name="T88" fmla="*/ 2147483647 w 561"/>
              <a:gd name="T89" fmla="*/ 2147483647 h 447"/>
              <a:gd name="T90" fmla="*/ 2147483647 w 561"/>
              <a:gd name="T91" fmla="*/ 2147483647 h 447"/>
              <a:gd name="T92" fmla="*/ 2147483647 w 561"/>
              <a:gd name="T93" fmla="*/ 2147483647 h 447"/>
              <a:gd name="T94" fmla="*/ 2147483647 w 561"/>
              <a:gd name="T95" fmla="*/ 2147483647 h 447"/>
              <a:gd name="T96" fmla="*/ 2147483647 w 561"/>
              <a:gd name="T97" fmla="*/ 2147483647 h 447"/>
              <a:gd name="T98" fmla="*/ 2147483647 w 561"/>
              <a:gd name="T99" fmla="*/ 2147483647 h 447"/>
              <a:gd name="T100" fmla="*/ 2147483647 w 561"/>
              <a:gd name="T101" fmla="*/ 2147483647 h 447"/>
              <a:gd name="T102" fmla="*/ 2147483647 w 561"/>
              <a:gd name="T103" fmla="*/ 2147483647 h 447"/>
              <a:gd name="T104" fmla="*/ 2147483647 w 561"/>
              <a:gd name="T105" fmla="*/ 2147483647 h 447"/>
              <a:gd name="T106" fmla="*/ 2147483647 w 561"/>
              <a:gd name="T107" fmla="*/ 2147483647 h 447"/>
              <a:gd name="T108" fmla="*/ 2147483647 w 561"/>
              <a:gd name="T109" fmla="*/ 2147483647 h 447"/>
              <a:gd name="T110" fmla="*/ 2147483647 w 561"/>
              <a:gd name="T111" fmla="*/ 2147483647 h 447"/>
              <a:gd name="T112" fmla="*/ 2147483647 w 561"/>
              <a:gd name="T113" fmla="*/ 2147483647 h 447"/>
              <a:gd name="T114" fmla="*/ 2147483647 w 561"/>
              <a:gd name="T115" fmla="*/ 2147483647 h 447"/>
              <a:gd name="T116" fmla="*/ 2147483647 w 561"/>
              <a:gd name="T117" fmla="*/ 2147483647 h 447"/>
              <a:gd name="T118" fmla="*/ 2147483647 w 561"/>
              <a:gd name="T119" fmla="*/ 2147483647 h 447"/>
              <a:gd name="T120" fmla="*/ 2147483647 w 561"/>
              <a:gd name="T121" fmla="*/ 2147483647 h 44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1"/>
              <a:gd name="T184" fmla="*/ 0 h 447"/>
              <a:gd name="T185" fmla="*/ 561 w 561"/>
              <a:gd name="T186" fmla="*/ 447 h 44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1" h="447">
                <a:moveTo>
                  <a:pt x="540" y="234"/>
                </a:moveTo>
                <a:lnTo>
                  <a:pt x="540" y="239"/>
                </a:lnTo>
                <a:lnTo>
                  <a:pt x="545" y="239"/>
                </a:lnTo>
                <a:lnTo>
                  <a:pt x="545" y="244"/>
                </a:lnTo>
                <a:lnTo>
                  <a:pt x="550" y="244"/>
                </a:lnTo>
                <a:lnTo>
                  <a:pt x="550" y="249"/>
                </a:lnTo>
                <a:lnTo>
                  <a:pt x="556" y="249"/>
                </a:lnTo>
                <a:lnTo>
                  <a:pt x="561" y="249"/>
                </a:lnTo>
                <a:lnTo>
                  <a:pt x="561" y="254"/>
                </a:lnTo>
                <a:lnTo>
                  <a:pt x="556" y="260"/>
                </a:lnTo>
                <a:lnTo>
                  <a:pt x="556" y="265"/>
                </a:lnTo>
                <a:lnTo>
                  <a:pt x="556" y="270"/>
                </a:lnTo>
                <a:lnTo>
                  <a:pt x="556" y="275"/>
                </a:lnTo>
                <a:lnTo>
                  <a:pt x="556" y="280"/>
                </a:lnTo>
                <a:lnTo>
                  <a:pt x="550" y="280"/>
                </a:lnTo>
                <a:lnTo>
                  <a:pt x="545" y="286"/>
                </a:lnTo>
                <a:lnTo>
                  <a:pt x="550" y="291"/>
                </a:lnTo>
                <a:lnTo>
                  <a:pt x="545" y="296"/>
                </a:lnTo>
                <a:lnTo>
                  <a:pt x="540" y="296"/>
                </a:lnTo>
                <a:lnTo>
                  <a:pt x="540" y="291"/>
                </a:lnTo>
                <a:lnTo>
                  <a:pt x="535" y="291"/>
                </a:lnTo>
                <a:lnTo>
                  <a:pt x="535" y="286"/>
                </a:lnTo>
                <a:lnTo>
                  <a:pt x="530" y="280"/>
                </a:lnTo>
                <a:lnTo>
                  <a:pt x="525" y="280"/>
                </a:lnTo>
                <a:lnTo>
                  <a:pt x="520" y="280"/>
                </a:lnTo>
                <a:lnTo>
                  <a:pt x="515" y="275"/>
                </a:lnTo>
                <a:lnTo>
                  <a:pt x="510" y="275"/>
                </a:lnTo>
                <a:lnTo>
                  <a:pt x="510" y="280"/>
                </a:lnTo>
                <a:lnTo>
                  <a:pt x="505" y="280"/>
                </a:lnTo>
                <a:lnTo>
                  <a:pt x="505" y="286"/>
                </a:lnTo>
                <a:lnTo>
                  <a:pt x="499" y="291"/>
                </a:lnTo>
                <a:lnTo>
                  <a:pt x="499" y="296"/>
                </a:lnTo>
                <a:lnTo>
                  <a:pt x="494" y="296"/>
                </a:lnTo>
                <a:lnTo>
                  <a:pt x="494" y="301"/>
                </a:lnTo>
                <a:lnTo>
                  <a:pt x="494" y="306"/>
                </a:lnTo>
                <a:lnTo>
                  <a:pt x="489" y="312"/>
                </a:lnTo>
                <a:lnTo>
                  <a:pt x="484" y="317"/>
                </a:lnTo>
                <a:lnTo>
                  <a:pt x="474" y="322"/>
                </a:lnTo>
                <a:lnTo>
                  <a:pt x="469" y="322"/>
                </a:lnTo>
                <a:lnTo>
                  <a:pt x="464" y="322"/>
                </a:lnTo>
                <a:lnTo>
                  <a:pt x="459" y="317"/>
                </a:lnTo>
                <a:lnTo>
                  <a:pt x="454" y="312"/>
                </a:lnTo>
                <a:lnTo>
                  <a:pt x="443" y="312"/>
                </a:lnTo>
                <a:lnTo>
                  <a:pt x="438" y="306"/>
                </a:lnTo>
                <a:lnTo>
                  <a:pt x="433" y="306"/>
                </a:lnTo>
                <a:lnTo>
                  <a:pt x="433" y="312"/>
                </a:lnTo>
                <a:lnTo>
                  <a:pt x="428" y="312"/>
                </a:lnTo>
                <a:lnTo>
                  <a:pt x="423" y="312"/>
                </a:lnTo>
                <a:lnTo>
                  <a:pt x="418" y="312"/>
                </a:lnTo>
                <a:lnTo>
                  <a:pt x="413" y="317"/>
                </a:lnTo>
                <a:lnTo>
                  <a:pt x="408" y="317"/>
                </a:lnTo>
                <a:lnTo>
                  <a:pt x="403" y="322"/>
                </a:lnTo>
                <a:lnTo>
                  <a:pt x="398" y="322"/>
                </a:lnTo>
                <a:lnTo>
                  <a:pt x="392" y="322"/>
                </a:lnTo>
                <a:lnTo>
                  <a:pt x="387" y="322"/>
                </a:lnTo>
                <a:lnTo>
                  <a:pt x="382" y="322"/>
                </a:lnTo>
                <a:lnTo>
                  <a:pt x="377" y="317"/>
                </a:lnTo>
                <a:lnTo>
                  <a:pt x="372" y="317"/>
                </a:lnTo>
                <a:lnTo>
                  <a:pt x="367" y="317"/>
                </a:lnTo>
                <a:lnTo>
                  <a:pt x="362" y="317"/>
                </a:lnTo>
                <a:lnTo>
                  <a:pt x="357" y="317"/>
                </a:lnTo>
                <a:lnTo>
                  <a:pt x="352" y="317"/>
                </a:lnTo>
                <a:lnTo>
                  <a:pt x="341" y="317"/>
                </a:lnTo>
                <a:lnTo>
                  <a:pt x="336" y="322"/>
                </a:lnTo>
                <a:lnTo>
                  <a:pt x="326" y="322"/>
                </a:lnTo>
                <a:lnTo>
                  <a:pt x="321" y="322"/>
                </a:lnTo>
                <a:lnTo>
                  <a:pt x="316" y="322"/>
                </a:lnTo>
                <a:lnTo>
                  <a:pt x="316" y="327"/>
                </a:lnTo>
                <a:lnTo>
                  <a:pt x="311" y="327"/>
                </a:lnTo>
                <a:lnTo>
                  <a:pt x="311" y="332"/>
                </a:lnTo>
                <a:lnTo>
                  <a:pt x="306" y="338"/>
                </a:lnTo>
                <a:lnTo>
                  <a:pt x="306" y="343"/>
                </a:lnTo>
                <a:lnTo>
                  <a:pt x="301" y="348"/>
                </a:lnTo>
                <a:lnTo>
                  <a:pt x="296" y="353"/>
                </a:lnTo>
                <a:lnTo>
                  <a:pt x="296" y="348"/>
                </a:lnTo>
                <a:lnTo>
                  <a:pt x="290" y="348"/>
                </a:lnTo>
                <a:lnTo>
                  <a:pt x="285" y="353"/>
                </a:lnTo>
                <a:lnTo>
                  <a:pt x="270" y="353"/>
                </a:lnTo>
                <a:lnTo>
                  <a:pt x="265" y="353"/>
                </a:lnTo>
                <a:lnTo>
                  <a:pt x="255" y="353"/>
                </a:lnTo>
                <a:lnTo>
                  <a:pt x="250" y="353"/>
                </a:lnTo>
                <a:lnTo>
                  <a:pt x="239" y="353"/>
                </a:lnTo>
                <a:lnTo>
                  <a:pt x="234" y="358"/>
                </a:lnTo>
                <a:lnTo>
                  <a:pt x="234" y="353"/>
                </a:lnTo>
                <a:lnTo>
                  <a:pt x="229" y="353"/>
                </a:lnTo>
                <a:lnTo>
                  <a:pt x="224" y="353"/>
                </a:lnTo>
                <a:lnTo>
                  <a:pt x="219" y="353"/>
                </a:lnTo>
                <a:lnTo>
                  <a:pt x="214" y="348"/>
                </a:lnTo>
                <a:lnTo>
                  <a:pt x="209" y="348"/>
                </a:lnTo>
                <a:lnTo>
                  <a:pt x="204" y="348"/>
                </a:lnTo>
                <a:lnTo>
                  <a:pt x="199" y="343"/>
                </a:lnTo>
                <a:lnTo>
                  <a:pt x="189" y="343"/>
                </a:lnTo>
                <a:lnTo>
                  <a:pt x="178" y="338"/>
                </a:lnTo>
                <a:lnTo>
                  <a:pt x="173" y="343"/>
                </a:lnTo>
                <a:lnTo>
                  <a:pt x="163" y="353"/>
                </a:lnTo>
                <a:lnTo>
                  <a:pt x="158" y="358"/>
                </a:lnTo>
                <a:lnTo>
                  <a:pt x="153" y="358"/>
                </a:lnTo>
                <a:lnTo>
                  <a:pt x="148" y="364"/>
                </a:lnTo>
                <a:lnTo>
                  <a:pt x="148" y="369"/>
                </a:lnTo>
                <a:lnTo>
                  <a:pt x="148" y="374"/>
                </a:lnTo>
                <a:lnTo>
                  <a:pt x="143" y="374"/>
                </a:lnTo>
                <a:lnTo>
                  <a:pt x="143" y="379"/>
                </a:lnTo>
                <a:lnTo>
                  <a:pt x="143" y="384"/>
                </a:lnTo>
                <a:lnTo>
                  <a:pt x="143" y="389"/>
                </a:lnTo>
                <a:lnTo>
                  <a:pt x="143" y="395"/>
                </a:lnTo>
                <a:lnTo>
                  <a:pt x="148" y="400"/>
                </a:lnTo>
                <a:lnTo>
                  <a:pt x="148" y="405"/>
                </a:lnTo>
                <a:lnTo>
                  <a:pt x="148" y="410"/>
                </a:lnTo>
                <a:lnTo>
                  <a:pt x="148" y="415"/>
                </a:lnTo>
                <a:lnTo>
                  <a:pt x="148" y="421"/>
                </a:lnTo>
                <a:lnTo>
                  <a:pt x="148" y="426"/>
                </a:lnTo>
                <a:lnTo>
                  <a:pt x="143" y="431"/>
                </a:lnTo>
                <a:lnTo>
                  <a:pt x="143" y="436"/>
                </a:lnTo>
                <a:lnTo>
                  <a:pt x="138" y="436"/>
                </a:lnTo>
                <a:lnTo>
                  <a:pt x="138" y="441"/>
                </a:lnTo>
                <a:lnTo>
                  <a:pt x="132" y="441"/>
                </a:lnTo>
                <a:lnTo>
                  <a:pt x="132" y="447"/>
                </a:lnTo>
                <a:lnTo>
                  <a:pt x="122" y="447"/>
                </a:lnTo>
                <a:lnTo>
                  <a:pt x="117" y="447"/>
                </a:lnTo>
                <a:lnTo>
                  <a:pt x="112" y="447"/>
                </a:lnTo>
                <a:lnTo>
                  <a:pt x="107" y="447"/>
                </a:lnTo>
                <a:lnTo>
                  <a:pt x="107" y="441"/>
                </a:lnTo>
                <a:lnTo>
                  <a:pt x="102" y="441"/>
                </a:lnTo>
                <a:lnTo>
                  <a:pt x="97" y="436"/>
                </a:lnTo>
                <a:lnTo>
                  <a:pt x="97" y="431"/>
                </a:lnTo>
                <a:lnTo>
                  <a:pt x="92" y="426"/>
                </a:lnTo>
                <a:lnTo>
                  <a:pt x="87" y="426"/>
                </a:lnTo>
                <a:lnTo>
                  <a:pt x="87" y="421"/>
                </a:lnTo>
                <a:lnTo>
                  <a:pt x="81" y="421"/>
                </a:lnTo>
                <a:lnTo>
                  <a:pt x="76" y="415"/>
                </a:lnTo>
                <a:lnTo>
                  <a:pt x="71" y="410"/>
                </a:lnTo>
                <a:lnTo>
                  <a:pt x="66" y="410"/>
                </a:lnTo>
                <a:lnTo>
                  <a:pt x="66" y="405"/>
                </a:lnTo>
                <a:lnTo>
                  <a:pt x="66" y="400"/>
                </a:lnTo>
                <a:lnTo>
                  <a:pt x="61" y="395"/>
                </a:lnTo>
                <a:lnTo>
                  <a:pt x="56" y="389"/>
                </a:lnTo>
                <a:lnTo>
                  <a:pt x="61" y="384"/>
                </a:lnTo>
                <a:lnTo>
                  <a:pt x="56" y="384"/>
                </a:lnTo>
                <a:lnTo>
                  <a:pt x="61" y="379"/>
                </a:lnTo>
                <a:lnTo>
                  <a:pt x="61" y="374"/>
                </a:lnTo>
                <a:lnTo>
                  <a:pt x="56" y="374"/>
                </a:lnTo>
                <a:lnTo>
                  <a:pt x="61" y="369"/>
                </a:lnTo>
                <a:lnTo>
                  <a:pt x="56" y="364"/>
                </a:lnTo>
                <a:lnTo>
                  <a:pt x="51" y="358"/>
                </a:lnTo>
                <a:lnTo>
                  <a:pt x="46" y="358"/>
                </a:lnTo>
                <a:lnTo>
                  <a:pt x="46" y="353"/>
                </a:lnTo>
                <a:lnTo>
                  <a:pt x="41" y="353"/>
                </a:lnTo>
                <a:lnTo>
                  <a:pt x="36" y="353"/>
                </a:lnTo>
                <a:lnTo>
                  <a:pt x="30" y="353"/>
                </a:lnTo>
                <a:lnTo>
                  <a:pt x="30" y="348"/>
                </a:lnTo>
                <a:lnTo>
                  <a:pt x="36" y="343"/>
                </a:lnTo>
                <a:lnTo>
                  <a:pt x="36" y="338"/>
                </a:lnTo>
                <a:lnTo>
                  <a:pt x="41" y="332"/>
                </a:lnTo>
                <a:lnTo>
                  <a:pt x="46" y="327"/>
                </a:lnTo>
                <a:lnTo>
                  <a:pt x="46" y="322"/>
                </a:lnTo>
                <a:lnTo>
                  <a:pt x="51" y="322"/>
                </a:lnTo>
                <a:lnTo>
                  <a:pt x="56" y="322"/>
                </a:lnTo>
                <a:lnTo>
                  <a:pt x="61" y="322"/>
                </a:lnTo>
                <a:lnTo>
                  <a:pt x="61" y="317"/>
                </a:lnTo>
                <a:lnTo>
                  <a:pt x="61" y="312"/>
                </a:lnTo>
                <a:lnTo>
                  <a:pt x="61" y="306"/>
                </a:lnTo>
                <a:lnTo>
                  <a:pt x="61" y="301"/>
                </a:lnTo>
                <a:lnTo>
                  <a:pt x="61" y="296"/>
                </a:lnTo>
                <a:lnTo>
                  <a:pt x="61" y="291"/>
                </a:lnTo>
                <a:lnTo>
                  <a:pt x="66" y="291"/>
                </a:lnTo>
                <a:lnTo>
                  <a:pt x="66" y="286"/>
                </a:lnTo>
                <a:lnTo>
                  <a:pt x="61" y="286"/>
                </a:lnTo>
                <a:lnTo>
                  <a:pt x="61" y="280"/>
                </a:lnTo>
                <a:lnTo>
                  <a:pt x="56" y="280"/>
                </a:lnTo>
                <a:lnTo>
                  <a:pt x="51" y="280"/>
                </a:lnTo>
                <a:lnTo>
                  <a:pt x="51" y="286"/>
                </a:lnTo>
                <a:lnTo>
                  <a:pt x="46" y="286"/>
                </a:lnTo>
                <a:lnTo>
                  <a:pt x="46" y="280"/>
                </a:lnTo>
                <a:lnTo>
                  <a:pt x="41" y="280"/>
                </a:lnTo>
                <a:lnTo>
                  <a:pt x="41" y="286"/>
                </a:lnTo>
                <a:lnTo>
                  <a:pt x="36" y="286"/>
                </a:lnTo>
                <a:lnTo>
                  <a:pt x="36" y="280"/>
                </a:lnTo>
                <a:lnTo>
                  <a:pt x="41" y="280"/>
                </a:lnTo>
                <a:lnTo>
                  <a:pt x="36" y="275"/>
                </a:lnTo>
                <a:lnTo>
                  <a:pt x="36" y="265"/>
                </a:lnTo>
                <a:lnTo>
                  <a:pt x="41" y="265"/>
                </a:lnTo>
                <a:lnTo>
                  <a:pt x="41" y="260"/>
                </a:lnTo>
                <a:lnTo>
                  <a:pt x="36" y="254"/>
                </a:lnTo>
                <a:lnTo>
                  <a:pt x="36" y="249"/>
                </a:lnTo>
                <a:lnTo>
                  <a:pt x="30" y="249"/>
                </a:lnTo>
                <a:lnTo>
                  <a:pt x="30" y="244"/>
                </a:lnTo>
                <a:lnTo>
                  <a:pt x="30" y="239"/>
                </a:lnTo>
                <a:lnTo>
                  <a:pt x="25" y="239"/>
                </a:lnTo>
                <a:lnTo>
                  <a:pt x="25" y="234"/>
                </a:lnTo>
                <a:lnTo>
                  <a:pt x="20" y="234"/>
                </a:lnTo>
                <a:lnTo>
                  <a:pt x="20" y="228"/>
                </a:lnTo>
                <a:lnTo>
                  <a:pt x="25" y="228"/>
                </a:lnTo>
                <a:lnTo>
                  <a:pt x="36" y="228"/>
                </a:lnTo>
                <a:lnTo>
                  <a:pt x="41" y="234"/>
                </a:lnTo>
                <a:lnTo>
                  <a:pt x="46" y="234"/>
                </a:lnTo>
                <a:lnTo>
                  <a:pt x="66" y="234"/>
                </a:lnTo>
                <a:lnTo>
                  <a:pt x="81" y="234"/>
                </a:lnTo>
                <a:lnTo>
                  <a:pt x="81" y="228"/>
                </a:lnTo>
                <a:lnTo>
                  <a:pt x="81" y="223"/>
                </a:lnTo>
                <a:lnTo>
                  <a:pt x="76" y="223"/>
                </a:lnTo>
                <a:lnTo>
                  <a:pt x="71" y="218"/>
                </a:lnTo>
                <a:lnTo>
                  <a:pt x="71" y="213"/>
                </a:lnTo>
                <a:lnTo>
                  <a:pt x="66" y="208"/>
                </a:lnTo>
                <a:lnTo>
                  <a:pt x="61" y="202"/>
                </a:lnTo>
                <a:lnTo>
                  <a:pt x="56" y="197"/>
                </a:lnTo>
                <a:lnTo>
                  <a:pt x="46" y="192"/>
                </a:lnTo>
                <a:lnTo>
                  <a:pt x="46" y="187"/>
                </a:lnTo>
                <a:lnTo>
                  <a:pt x="41" y="187"/>
                </a:lnTo>
                <a:lnTo>
                  <a:pt x="41" y="182"/>
                </a:lnTo>
                <a:lnTo>
                  <a:pt x="36" y="182"/>
                </a:lnTo>
                <a:lnTo>
                  <a:pt x="30" y="171"/>
                </a:lnTo>
                <a:lnTo>
                  <a:pt x="25" y="171"/>
                </a:lnTo>
                <a:lnTo>
                  <a:pt x="25" y="166"/>
                </a:lnTo>
                <a:lnTo>
                  <a:pt x="20" y="161"/>
                </a:lnTo>
                <a:lnTo>
                  <a:pt x="15" y="156"/>
                </a:lnTo>
                <a:lnTo>
                  <a:pt x="10" y="150"/>
                </a:lnTo>
                <a:lnTo>
                  <a:pt x="0" y="140"/>
                </a:lnTo>
                <a:lnTo>
                  <a:pt x="0" y="135"/>
                </a:lnTo>
                <a:lnTo>
                  <a:pt x="0" y="130"/>
                </a:lnTo>
                <a:lnTo>
                  <a:pt x="0" y="124"/>
                </a:lnTo>
                <a:lnTo>
                  <a:pt x="5" y="124"/>
                </a:lnTo>
                <a:lnTo>
                  <a:pt x="5" y="130"/>
                </a:lnTo>
                <a:lnTo>
                  <a:pt x="10" y="130"/>
                </a:lnTo>
                <a:lnTo>
                  <a:pt x="15" y="130"/>
                </a:lnTo>
                <a:lnTo>
                  <a:pt x="20" y="130"/>
                </a:lnTo>
                <a:lnTo>
                  <a:pt x="20" y="124"/>
                </a:lnTo>
                <a:lnTo>
                  <a:pt x="20" y="119"/>
                </a:lnTo>
                <a:lnTo>
                  <a:pt x="25" y="119"/>
                </a:lnTo>
                <a:lnTo>
                  <a:pt x="30" y="119"/>
                </a:lnTo>
                <a:lnTo>
                  <a:pt x="36" y="119"/>
                </a:lnTo>
                <a:lnTo>
                  <a:pt x="41" y="119"/>
                </a:lnTo>
                <a:lnTo>
                  <a:pt x="46" y="119"/>
                </a:lnTo>
                <a:lnTo>
                  <a:pt x="46" y="114"/>
                </a:lnTo>
                <a:lnTo>
                  <a:pt x="51" y="114"/>
                </a:lnTo>
                <a:lnTo>
                  <a:pt x="51" y="109"/>
                </a:lnTo>
                <a:lnTo>
                  <a:pt x="56" y="109"/>
                </a:lnTo>
                <a:lnTo>
                  <a:pt x="61" y="109"/>
                </a:lnTo>
                <a:lnTo>
                  <a:pt x="66" y="114"/>
                </a:lnTo>
                <a:lnTo>
                  <a:pt x="71" y="109"/>
                </a:lnTo>
                <a:lnTo>
                  <a:pt x="76" y="109"/>
                </a:lnTo>
                <a:lnTo>
                  <a:pt x="81" y="109"/>
                </a:lnTo>
                <a:lnTo>
                  <a:pt x="87" y="109"/>
                </a:lnTo>
                <a:lnTo>
                  <a:pt x="87" y="114"/>
                </a:lnTo>
                <a:lnTo>
                  <a:pt x="92" y="119"/>
                </a:lnTo>
                <a:lnTo>
                  <a:pt x="92" y="124"/>
                </a:lnTo>
                <a:lnTo>
                  <a:pt x="92" y="130"/>
                </a:lnTo>
                <a:lnTo>
                  <a:pt x="97" y="130"/>
                </a:lnTo>
                <a:lnTo>
                  <a:pt x="102" y="130"/>
                </a:lnTo>
                <a:lnTo>
                  <a:pt x="107" y="130"/>
                </a:lnTo>
                <a:lnTo>
                  <a:pt x="112" y="130"/>
                </a:lnTo>
                <a:lnTo>
                  <a:pt x="117" y="130"/>
                </a:lnTo>
                <a:lnTo>
                  <a:pt x="122" y="124"/>
                </a:lnTo>
                <a:lnTo>
                  <a:pt x="127" y="124"/>
                </a:lnTo>
                <a:lnTo>
                  <a:pt x="132" y="124"/>
                </a:lnTo>
                <a:lnTo>
                  <a:pt x="138" y="130"/>
                </a:lnTo>
                <a:lnTo>
                  <a:pt x="143" y="135"/>
                </a:lnTo>
                <a:lnTo>
                  <a:pt x="153" y="135"/>
                </a:lnTo>
                <a:lnTo>
                  <a:pt x="153" y="140"/>
                </a:lnTo>
                <a:lnTo>
                  <a:pt x="158" y="140"/>
                </a:lnTo>
                <a:lnTo>
                  <a:pt x="158" y="145"/>
                </a:lnTo>
                <a:lnTo>
                  <a:pt x="163" y="150"/>
                </a:lnTo>
                <a:lnTo>
                  <a:pt x="168" y="150"/>
                </a:lnTo>
                <a:lnTo>
                  <a:pt x="173" y="150"/>
                </a:lnTo>
                <a:lnTo>
                  <a:pt x="173" y="145"/>
                </a:lnTo>
                <a:lnTo>
                  <a:pt x="168" y="140"/>
                </a:lnTo>
                <a:lnTo>
                  <a:pt x="168" y="135"/>
                </a:lnTo>
                <a:lnTo>
                  <a:pt x="173" y="135"/>
                </a:lnTo>
                <a:lnTo>
                  <a:pt x="168" y="130"/>
                </a:lnTo>
                <a:lnTo>
                  <a:pt x="168" y="124"/>
                </a:lnTo>
                <a:lnTo>
                  <a:pt x="173" y="119"/>
                </a:lnTo>
                <a:lnTo>
                  <a:pt x="178" y="114"/>
                </a:lnTo>
                <a:lnTo>
                  <a:pt x="183" y="114"/>
                </a:lnTo>
                <a:lnTo>
                  <a:pt x="183" y="109"/>
                </a:lnTo>
                <a:lnTo>
                  <a:pt x="189" y="109"/>
                </a:lnTo>
                <a:lnTo>
                  <a:pt x="194" y="114"/>
                </a:lnTo>
                <a:lnTo>
                  <a:pt x="204" y="114"/>
                </a:lnTo>
                <a:lnTo>
                  <a:pt x="209" y="114"/>
                </a:lnTo>
                <a:lnTo>
                  <a:pt x="214" y="114"/>
                </a:lnTo>
                <a:lnTo>
                  <a:pt x="219" y="114"/>
                </a:lnTo>
                <a:lnTo>
                  <a:pt x="224" y="109"/>
                </a:lnTo>
                <a:lnTo>
                  <a:pt x="229" y="109"/>
                </a:lnTo>
                <a:lnTo>
                  <a:pt x="234" y="104"/>
                </a:lnTo>
                <a:lnTo>
                  <a:pt x="239" y="104"/>
                </a:lnTo>
                <a:lnTo>
                  <a:pt x="245" y="104"/>
                </a:lnTo>
                <a:lnTo>
                  <a:pt x="245" y="98"/>
                </a:lnTo>
                <a:lnTo>
                  <a:pt x="250" y="98"/>
                </a:lnTo>
                <a:lnTo>
                  <a:pt x="255" y="98"/>
                </a:lnTo>
                <a:lnTo>
                  <a:pt x="260" y="104"/>
                </a:lnTo>
                <a:lnTo>
                  <a:pt x="265" y="104"/>
                </a:lnTo>
                <a:lnTo>
                  <a:pt x="270" y="104"/>
                </a:lnTo>
                <a:lnTo>
                  <a:pt x="275" y="104"/>
                </a:lnTo>
                <a:lnTo>
                  <a:pt x="285" y="98"/>
                </a:lnTo>
                <a:lnTo>
                  <a:pt x="290" y="98"/>
                </a:lnTo>
                <a:lnTo>
                  <a:pt x="296" y="98"/>
                </a:lnTo>
                <a:lnTo>
                  <a:pt x="296" y="93"/>
                </a:lnTo>
                <a:lnTo>
                  <a:pt x="301" y="93"/>
                </a:lnTo>
                <a:lnTo>
                  <a:pt x="306" y="88"/>
                </a:lnTo>
                <a:lnTo>
                  <a:pt x="311" y="88"/>
                </a:lnTo>
                <a:lnTo>
                  <a:pt x="321" y="88"/>
                </a:lnTo>
                <a:lnTo>
                  <a:pt x="326" y="83"/>
                </a:lnTo>
                <a:lnTo>
                  <a:pt x="331" y="83"/>
                </a:lnTo>
                <a:lnTo>
                  <a:pt x="336" y="78"/>
                </a:lnTo>
                <a:lnTo>
                  <a:pt x="341" y="78"/>
                </a:lnTo>
                <a:lnTo>
                  <a:pt x="347" y="78"/>
                </a:lnTo>
                <a:lnTo>
                  <a:pt x="352" y="73"/>
                </a:lnTo>
                <a:lnTo>
                  <a:pt x="357" y="67"/>
                </a:lnTo>
                <a:lnTo>
                  <a:pt x="362" y="67"/>
                </a:lnTo>
                <a:lnTo>
                  <a:pt x="367" y="62"/>
                </a:lnTo>
                <a:lnTo>
                  <a:pt x="367" y="57"/>
                </a:lnTo>
                <a:lnTo>
                  <a:pt x="372" y="52"/>
                </a:lnTo>
                <a:lnTo>
                  <a:pt x="377" y="52"/>
                </a:lnTo>
                <a:lnTo>
                  <a:pt x="377" y="47"/>
                </a:lnTo>
                <a:lnTo>
                  <a:pt x="377" y="41"/>
                </a:lnTo>
                <a:lnTo>
                  <a:pt x="382" y="36"/>
                </a:lnTo>
                <a:lnTo>
                  <a:pt x="387" y="26"/>
                </a:lnTo>
                <a:lnTo>
                  <a:pt x="392" y="26"/>
                </a:lnTo>
                <a:lnTo>
                  <a:pt x="398" y="21"/>
                </a:lnTo>
                <a:lnTo>
                  <a:pt x="403" y="21"/>
                </a:lnTo>
                <a:lnTo>
                  <a:pt x="408" y="21"/>
                </a:lnTo>
                <a:lnTo>
                  <a:pt x="413" y="21"/>
                </a:lnTo>
                <a:lnTo>
                  <a:pt x="418" y="21"/>
                </a:lnTo>
                <a:lnTo>
                  <a:pt x="423" y="21"/>
                </a:lnTo>
                <a:lnTo>
                  <a:pt x="428" y="21"/>
                </a:lnTo>
                <a:lnTo>
                  <a:pt x="428" y="26"/>
                </a:lnTo>
                <a:lnTo>
                  <a:pt x="433" y="26"/>
                </a:lnTo>
                <a:lnTo>
                  <a:pt x="433" y="21"/>
                </a:lnTo>
                <a:lnTo>
                  <a:pt x="438" y="21"/>
                </a:lnTo>
                <a:lnTo>
                  <a:pt x="443" y="21"/>
                </a:lnTo>
                <a:lnTo>
                  <a:pt x="443" y="15"/>
                </a:lnTo>
                <a:lnTo>
                  <a:pt x="443" y="10"/>
                </a:lnTo>
                <a:lnTo>
                  <a:pt x="449" y="10"/>
                </a:lnTo>
                <a:lnTo>
                  <a:pt x="449" y="5"/>
                </a:lnTo>
                <a:lnTo>
                  <a:pt x="454" y="5"/>
                </a:lnTo>
                <a:lnTo>
                  <a:pt x="464" y="5"/>
                </a:lnTo>
                <a:lnTo>
                  <a:pt x="469" y="5"/>
                </a:lnTo>
                <a:lnTo>
                  <a:pt x="474" y="5"/>
                </a:lnTo>
                <a:lnTo>
                  <a:pt x="479" y="5"/>
                </a:lnTo>
                <a:lnTo>
                  <a:pt x="479" y="0"/>
                </a:lnTo>
                <a:lnTo>
                  <a:pt x="484" y="5"/>
                </a:lnTo>
                <a:lnTo>
                  <a:pt x="484" y="10"/>
                </a:lnTo>
                <a:lnTo>
                  <a:pt x="484" y="15"/>
                </a:lnTo>
                <a:lnTo>
                  <a:pt x="484" y="10"/>
                </a:lnTo>
                <a:lnTo>
                  <a:pt x="489" y="10"/>
                </a:lnTo>
                <a:lnTo>
                  <a:pt x="494" y="5"/>
                </a:lnTo>
                <a:lnTo>
                  <a:pt x="499" y="5"/>
                </a:lnTo>
                <a:lnTo>
                  <a:pt x="505" y="5"/>
                </a:lnTo>
                <a:lnTo>
                  <a:pt x="505" y="10"/>
                </a:lnTo>
                <a:lnTo>
                  <a:pt x="505" y="15"/>
                </a:lnTo>
                <a:lnTo>
                  <a:pt x="510" y="15"/>
                </a:lnTo>
                <a:lnTo>
                  <a:pt x="510" y="21"/>
                </a:lnTo>
                <a:lnTo>
                  <a:pt x="515" y="21"/>
                </a:lnTo>
                <a:lnTo>
                  <a:pt x="520" y="21"/>
                </a:lnTo>
                <a:lnTo>
                  <a:pt x="520" y="15"/>
                </a:lnTo>
                <a:lnTo>
                  <a:pt x="525" y="15"/>
                </a:lnTo>
                <a:lnTo>
                  <a:pt x="530" y="15"/>
                </a:lnTo>
                <a:lnTo>
                  <a:pt x="530" y="10"/>
                </a:lnTo>
                <a:lnTo>
                  <a:pt x="530" y="15"/>
                </a:lnTo>
                <a:lnTo>
                  <a:pt x="535" y="15"/>
                </a:lnTo>
                <a:lnTo>
                  <a:pt x="535" y="21"/>
                </a:lnTo>
                <a:lnTo>
                  <a:pt x="535" y="26"/>
                </a:lnTo>
                <a:lnTo>
                  <a:pt x="540" y="26"/>
                </a:lnTo>
                <a:lnTo>
                  <a:pt x="540" y="31"/>
                </a:lnTo>
                <a:lnTo>
                  <a:pt x="545" y="73"/>
                </a:lnTo>
                <a:lnTo>
                  <a:pt x="540" y="73"/>
                </a:lnTo>
                <a:lnTo>
                  <a:pt x="540" y="78"/>
                </a:lnTo>
                <a:lnTo>
                  <a:pt x="535" y="78"/>
                </a:lnTo>
                <a:lnTo>
                  <a:pt x="530" y="78"/>
                </a:lnTo>
                <a:lnTo>
                  <a:pt x="530" y="83"/>
                </a:lnTo>
                <a:lnTo>
                  <a:pt x="525" y="83"/>
                </a:lnTo>
                <a:lnTo>
                  <a:pt x="520" y="83"/>
                </a:lnTo>
                <a:lnTo>
                  <a:pt x="520" y="88"/>
                </a:lnTo>
                <a:lnTo>
                  <a:pt x="515" y="88"/>
                </a:lnTo>
                <a:lnTo>
                  <a:pt x="515" y="93"/>
                </a:lnTo>
                <a:lnTo>
                  <a:pt x="510" y="93"/>
                </a:lnTo>
                <a:lnTo>
                  <a:pt x="515" y="93"/>
                </a:lnTo>
                <a:lnTo>
                  <a:pt x="515" y="98"/>
                </a:lnTo>
                <a:lnTo>
                  <a:pt x="520" y="98"/>
                </a:lnTo>
                <a:lnTo>
                  <a:pt x="520" y="93"/>
                </a:lnTo>
                <a:lnTo>
                  <a:pt x="525" y="93"/>
                </a:lnTo>
                <a:lnTo>
                  <a:pt x="525" y="98"/>
                </a:lnTo>
                <a:lnTo>
                  <a:pt x="530" y="98"/>
                </a:lnTo>
                <a:lnTo>
                  <a:pt x="530" y="104"/>
                </a:lnTo>
                <a:lnTo>
                  <a:pt x="525" y="104"/>
                </a:lnTo>
                <a:lnTo>
                  <a:pt x="530" y="104"/>
                </a:lnTo>
                <a:lnTo>
                  <a:pt x="525" y="109"/>
                </a:lnTo>
                <a:lnTo>
                  <a:pt x="530" y="109"/>
                </a:lnTo>
                <a:lnTo>
                  <a:pt x="530" y="114"/>
                </a:lnTo>
                <a:lnTo>
                  <a:pt x="535" y="114"/>
                </a:lnTo>
                <a:lnTo>
                  <a:pt x="530" y="114"/>
                </a:lnTo>
                <a:lnTo>
                  <a:pt x="530" y="119"/>
                </a:lnTo>
                <a:lnTo>
                  <a:pt x="535" y="119"/>
                </a:lnTo>
                <a:lnTo>
                  <a:pt x="535" y="124"/>
                </a:lnTo>
                <a:lnTo>
                  <a:pt x="540" y="124"/>
                </a:lnTo>
                <a:lnTo>
                  <a:pt x="540" y="130"/>
                </a:lnTo>
                <a:lnTo>
                  <a:pt x="540" y="135"/>
                </a:lnTo>
                <a:lnTo>
                  <a:pt x="540" y="140"/>
                </a:lnTo>
                <a:lnTo>
                  <a:pt x="540" y="145"/>
                </a:lnTo>
                <a:lnTo>
                  <a:pt x="540" y="150"/>
                </a:lnTo>
                <a:lnTo>
                  <a:pt x="535" y="150"/>
                </a:lnTo>
                <a:lnTo>
                  <a:pt x="535" y="156"/>
                </a:lnTo>
                <a:lnTo>
                  <a:pt x="540" y="156"/>
                </a:lnTo>
                <a:lnTo>
                  <a:pt x="540" y="161"/>
                </a:lnTo>
                <a:lnTo>
                  <a:pt x="545" y="161"/>
                </a:lnTo>
                <a:lnTo>
                  <a:pt x="545" y="166"/>
                </a:lnTo>
                <a:lnTo>
                  <a:pt x="545" y="171"/>
                </a:lnTo>
                <a:lnTo>
                  <a:pt x="550" y="171"/>
                </a:lnTo>
                <a:lnTo>
                  <a:pt x="550" y="176"/>
                </a:lnTo>
                <a:lnTo>
                  <a:pt x="556" y="176"/>
                </a:lnTo>
                <a:lnTo>
                  <a:pt x="556" y="171"/>
                </a:lnTo>
                <a:lnTo>
                  <a:pt x="556" y="176"/>
                </a:lnTo>
                <a:lnTo>
                  <a:pt x="556" y="182"/>
                </a:lnTo>
                <a:lnTo>
                  <a:pt x="561" y="182"/>
                </a:lnTo>
                <a:lnTo>
                  <a:pt x="561" y="187"/>
                </a:lnTo>
                <a:lnTo>
                  <a:pt x="561" y="192"/>
                </a:lnTo>
                <a:lnTo>
                  <a:pt x="561" y="197"/>
                </a:lnTo>
                <a:lnTo>
                  <a:pt x="556" y="197"/>
                </a:lnTo>
                <a:lnTo>
                  <a:pt x="556" y="202"/>
                </a:lnTo>
                <a:lnTo>
                  <a:pt x="550" y="202"/>
                </a:lnTo>
                <a:lnTo>
                  <a:pt x="545" y="202"/>
                </a:lnTo>
                <a:lnTo>
                  <a:pt x="545" y="208"/>
                </a:lnTo>
                <a:lnTo>
                  <a:pt x="545" y="213"/>
                </a:lnTo>
                <a:lnTo>
                  <a:pt x="550" y="213"/>
                </a:lnTo>
                <a:lnTo>
                  <a:pt x="550" y="218"/>
                </a:lnTo>
                <a:lnTo>
                  <a:pt x="545" y="218"/>
                </a:lnTo>
                <a:lnTo>
                  <a:pt x="545" y="223"/>
                </a:lnTo>
                <a:lnTo>
                  <a:pt x="545" y="228"/>
                </a:lnTo>
                <a:lnTo>
                  <a:pt x="540" y="234"/>
                </a:lnTo>
                <a:close/>
              </a:path>
            </a:pathLst>
          </a:custGeom>
          <a:solidFill>
            <a:srgbClr val="3399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3" name="Freeform 371"/>
          <p:cNvSpPr>
            <a:spLocks/>
          </p:cNvSpPr>
          <p:nvPr/>
        </p:nvSpPr>
        <p:spPr bwMode="auto">
          <a:xfrm>
            <a:off x="1543050" y="1179513"/>
            <a:ext cx="2719387" cy="2490787"/>
          </a:xfrm>
          <a:custGeom>
            <a:avLst/>
            <a:gdLst>
              <a:gd name="T0" fmla="*/ 2147483647 w 2028"/>
              <a:gd name="T1" fmla="*/ 2147483647 h 1858"/>
              <a:gd name="T2" fmla="*/ 2147483647 w 2028"/>
              <a:gd name="T3" fmla="*/ 2147483647 h 1858"/>
              <a:gd name="T4" fmla="*/ 2147483647 w 2028"/>
              <a:gd name="T5" fmla="*/ 2147483647 h 1858"/>
              <a:gd name="T6" fmla="*/ 2147483647 w 2028"/>
              <a:gd name="T7" fmla="*/ 2147483647 h 1858"/>
              <a:gd name="T8" fmla="*/ 2147483647 w 2028"/>
              <a:gd name="T9" fmla="*/ 2147483647 h 1858"/>
              <a:gd name="T10" fmla="*/ 2147483647 w 2028"/>
              <a:gd name="T11" fmla="*/ 2147483647 h 1858"/>
              <a:gd name="T12" fmla="*/ 2147483647 w 2028"/>
              <a:gd name="T13" fmla="*/ 2147483647 h 1858"/>
              <a:gd name="T14" fmla="*/ 2147483647 w 2028"/>
              <a:gd name="T15" fmla="*/ 2147483647 h 1858"/>
              <a:gd name="T16" fmla="*/ 2147483647 w 2028"/>
              <a:gd name="T17" fmla="*/ 2147483647 h 1858"/>
              <a:gd name="T18" fmla="*/ 2147483647 w 2028"/>
              <a:gd name="T19" fmla="*/ 2147483647 h 1858"/>
              <a:gd name="T20" fmla="*/ 2147483647 w 2028"/>
              <a:gd name="T21" fmla="*/ 2147483647 h 1858"/>
              <a:gd name="T22" fmla="*/ 2147483647 w 2028"/>
              <a:gd name="T23" fmla="*/ 2147483647 h 1858"/>
              <a:gd name="T24" fmla="*/ 2147483647 w 2028"/>
              <a:gd name="T25" fmla="*/ 2147483647 h 1858"/>
              <a:gd name="T26" fmla="*/ 2147483647 w 2028"/>
              <a:gd name="T27" fmla="*/ 2147483647 h 1858"/>
              <a:gd name="T28" fmla="*/ 2147483647 w 2028"/>
              <a:gd name="T29" fmla="*/ 2147483647 h 1858"/>
              <a:gd name="T30" fmla="*/ 2147483647 w 2028"/>
              <a:gd name="T31" fmla="*/ 2147483647 h 1858"/>
              <a:gd name="T32" fmla="*/ 2147483647 w 2028"/>
              <a:gd name="T33" fmla="*/ 2147483647 h 1858"/>
              <a:gd name="T34" fmla="*/ 2147483647 w 2028"/>
              <a:gd name="T35" fmla="*/ 2147483647 h 1858"/>
              <a:gd name="T36" fmla="*/ 2147483647 w 2028"/>
              <a:gd name="T37" fmla="*/ 2147483647 h 1858"/>
              <a:gd name="T38" fmla="*/ 2147483647 w 2028"/>
              <a:gd name="T39" fmla="*/ 2147483647 h 1858"/>
              <a:gd name="T40" fmla="*/ 2147483647 w 2028"/>
              <a:gd name="T41" fmla="*/ 2147483647 h 1858"/>
              <a:gd name="T42" fmla="*/ 2147483647 w 2028"/>
              <a:gd name="T43" fmla="*/ 2147483647 h 1858"/>
              <a:gd name="T44" fmla="*/ 2147483647 w 2028"/>
              <a:gd name="T45" fmla="*/ 2147483647 h 1858"/>
              <a:gd name="T46" fmla="*/ 2147483647 w 2028"/>
              <a:gd name="T47" fmla="*/ 2147483647 h 1858"/>
              <a:gd name="T48" fmla="*/ 2147483647 w 2028"/>
              <a:gd name="T49" fmla="*/ 2147483647 h 1858"/>
              <a:gd name="T50" fmla="*/ 2147483647 w 2028"/>
              <a:gd name="T51" fmla="*/ 2147483647 h 1858"/>
              <a:gd name="T52" fmla="*/ 2147483647 w 2028"/>
              <a:gd name="T53" fmla="*/ 2147483647 h 1858"/>
              <a:gd name="T54" fmla="*/ 2147483647 w 2028"/>
              <a:gd name="T55" fmla="*/ 2147483647 h 1858"/>
              <a:gd name="T56" fmla="*/ 2147483647 w 2028"/>
              <a:gd name="T57" fmla="*/ 2147483647 h 1858"/>
              <a:gd name="T58" fmla="*/ 2147483647 w 2028"/>
              <a:gd name="T59" fmla="*/ 2147483647 h 1858"/>
              <a:gd name="T60" fmla="*/ 2147483647 w 2028"/>
              <a:gd name="T61" fmla="*/ 2147483647 h 1858"/>
              <a:gd name="T62" fmla="*/ 2147483647 w 2028"/>
              <a:gd name="T63" fmla="*/ 2147483647 h 1858"/>
              <a:gd name="T64" fmla="*/ 2147483647 w 2028"/>
              <a:gd name="T65" fmla="*/ 2147483647 h 1858"/>
              <a:gd name="T66" fmla="*/ 2147483647 w 2028"/>
              <a:gd name="T67" fmla="*/ 2147483647 h 1858"/>
              <a:gd name="T68" fmla="*/ 2147483647 w 2028"/>
              <a:gd name="T69" fmla="*/ 2147483647 h 1858"/>
              <a:gd name="T70" fmla="*/ 2147483647 w 2028"/>
              <a:gd name="T71" fmla="*/ 2147483647 h 1858"/>
              <a:gd name="T72" fmla="*/ 2147483647 w 2028"/>
              <a:gd name="T73" fmla="*/ 2147483647 h 1858"/>
              <a:gd name="T74" fmla="*/ 2147483647 w 2028"/>
              <a:gd name="T75" fmla="*/ 2147483647 h 1858"/>
              <a:gd name="T76" fmla="*/ 2147483647 w 2028"/>
              <a:gd name="T77" fmla="*/ 2147483647 h 1858"/>
              <a:gd name="T78" fmla="*/ 2147483647 w 2028"/>
              <a:gd name="T79" fmla="*/ 2147483647 h 1858"/>
              <a:gd name="T80" fmla="*/ 2147483647 w 2028"/>
              <a:gd name="T81" fmla="*/ 2147483647 h 1858"/>
              <a:gd name="T82" fmla="*/ 2147483647 w 2028"/>
              <a:gd name="T83" fmla="*/ 2147483647 h 1858"/>
              <a:gd name="T84" fmla="*/ 2147483647 w 2028"/>
              <a:gd name="T85" fmla="*/ 2147483647 h 1858"/>
              <a:gd name="T86" fmla="*/ 2147483647 w 2028"/>
              <a:gd name="T87" fmla="*/ 2147483647 h 1858"/>
              <a:gd name="T88" fmla="*/ 2147483647 w 2028"/>
              <a:gd name="T89" fmla="*/ 2147483647 h 1858"/>
              <a:gd name="T90" fmla="*/ 2147483647 w 2028"/>
              <a:gd name="T91" fmla="*/ 2147483647 h 1858"/>
              <a:gd name="T92" fmla="*/ 2147483647 w 2028"/>
              <a:gd name="T93" fmla="*/ 2147483647 h 1858"/>
              <a:gd name="T94" fmla="*/ 2147483647 w 2028"/>
              <a:gd name="T95" fmla="*/ 2147483647 h 1858"/>
              <a:gd name="T96" fmla="*/ 2147483647 w 2028"/>
              <a:gd name="T97" fmla="*/ 2147483647 h 1858"/>
              <a:gd name="T98" fmla="*/ 2147483647 w 2028"/>
              <a:gd name="T99" fmla="*/ 2147483647 h 1858"/>
              <a:gd name="T100" fmla="*/ 2147483647 w 2028"/>
              <a:gd name="T101" fmla="*/ 2147483647 h 1858"/>
              <a:gd name="T102" fmla="*/ 2147483647 w 2028"/>
              <a:gd name="T103" fmla="*/ 2147483647 h 1858"/>
              <a:gd name="T104" fmla="*/ 2147483647 w 2028"/>
              <a:gd name="T105" fmla="*/ 2147483647 h 1858"/>
              <a:gd name="T106" fmla="*/ 2147483647 w 2028"/>
              <a:gd name="T107" fmla="*/ 2147483647 h 1858"/>
              <a:gd name="T108" fmla="*/ 2147483647 w 2028"/>
              <a:gd name="T109" fmla="*/ 2147483647 h 1858"/>
              <a:gd name="T110" fmla="*/ 2147483647 w 2028"/>
              <a:gd name="T111" fmla="*/ 2147483647 h 1858"/>
              <a:gd name="T112" fmla="*/ 2147483647 w 2028"/>
              <a:gd name="T113" fmla="*/ 2147483647 h 1858"/>
              <a:gd name="T114" fmla="*/ 2147483647 w 2028"/>
              <a:gd name="T115" fmla="*/ 2147483647 h 1858"/>
              <a:gd name="T116" fmla="*/ 2147483647 w 2028"/>
              <a:gd name="T117" fmla="*/ 2147483647 h 1858"/>
              <a:gd name="T118" fmla="*/ 2147483647 w 2028"/>
              <a:gd name="T119" fmla="*/ 2147483647 h 1858"/>
              <a:gd name="T120" fmla="*/ 2147483647 w 2028"/>
              <a:gd name="T121" fmla="*/ 2147483647 h 1858"/>
              <a:gd name="T122" fmla="*/ 2147483647 w 2028"/>
              <a:gd name="T123" fmla="*/ 2147483647 h 1858"/>
              <a:gd name="T124" fmla="*/ 2147483647 w 2028"/>
              <a:gd name="T125" fmla="*/ 2147483647 h 18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028"/>
              <a:gd name="T190" fmla="*/ 0 h 1858"/>
              <a:gd name="T191" fmla="*/ 2028 w 2028"/>
              <a:gd name="T192" fmla="*/ 1858 h 18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028" h="1858">
                <a:moveTo>
                  <a:pt x="2016" y="942"/>
                </a:moveTo>
                <a:lnTo>
                  <a:pt x="2016" y="948"/>
                </a:lnTo>
                <a:lnTo>
                  <a:pt x="2016" y="960"/>
                </a:lnTo>
                <a:lnTo>
                  <a:pt x="2016" y="972"/>
                </a:lnTo>
                <a:lnTo>
                  <a:pt x="2016" y="978"/>
                </a:lnTo>
                <a:lnTo>
                  <a:pt x="2016" y="985"/>
                </a:lnTo>
                <a:lnTo>
                  <a:pt x="2016" y="1015"/>
                </a:lnTo>
                <a:lnTo>
                  <a:pt x="2016" y="1040"/>
                </a:lnTo>
                <a:lnTo>
                  <a:pt x="2016" y="1046"/>
                </a:lnTo>
                <a:lnTo>
                  <a:pt x="2010" y="1058"/>
                </a:lnTo>
                <a:lnTo>
                  <a:pt x="2010" y="1065"/>
                </a:lnTo>
                <a:lnTo>
                  <a:pt x="2010" y="1071"/>
                </a:lnTo>
                <a:lnTo>
                  <a:pt x="2010" y="1077"/>
                </a:lnTo>
                <a:lnTo>
                  <a:pt x="2010" y="1083"/>
                </a:lnTo>
                <a:lnTo>
                  <a:pt x="2010" y="1089"/>
                </a:lnTo>
                <a:lnTo>
                  <a:pt x="2010" y="1095"/>
                </a:lnTo>
                <a:lnTo>
                  <a:pt x="2010" y="1108"/>
                </a:lnTo>
                <a:lnTo>
                  <a:pt x="2010" y="1120"/>
                </a:lnTo>
                <a:lnTo>
                  <a:pt x="2010" y="1126"/>
                </a:lnTo>
                <a:lnTo>
                  <a:pt x="2010" y="1138"/>
                </a:lnTo>
                <a:lnTo>
                  <a:pt x="2010" y="1151"/>
                </a:lnTo>
                <a:lnTo>
                  <a:pt x="2010" y="1163"/>
                </a:lnTo>
                <a:lnTo>
                  <a:pt x="2010" y="1169"/>
                </a:lnTo>
                <a:lnTo>
                  <a:pt x="2010" y="1175"/>
                </a:lnTo>
                <a:lnTo>
                  <a:pt x="2004" y="1194"/>
                </a:lnTo>
                <a:lnTo>
                  <a:pt x="2004" y="1200"/>
                </a:lnTo>
                <a:lnTo>
                  <a:pt x="2004" y="1218"/>
                </a:lnTo>
                <a:lnTo>
                  <a:pt x="2004" y="1231"/>
                </a:lnTo>
                <a:lnTo>
                  <a:pt x="2004" y="1237"/>
                </a:lnTo>
                <a:lnTo>
                  <a:pt x="2004" y="1249"/>
                </a:lnTo>
                <a:lnTo>
                  <a:pt x="2004" y="1262"/>
                </a:lnTo>
                <a:lnTo>
                  <a:pt x="2004" y="1268"/>
                </a:lnTo>
                <a:lnTo>
                  <a:pt x="2004" y="1274"/>
                </a:lnTo>
                <a:lnTo>
                  <a:pt x="2004" y="1298"/>
                </a:lnTo>
                <a:lnTo>
                  <a:pt x="2004" y="1305"/>
                </a:lnTo>
                <a:lnTo>
                  <a:pt x="2004" y="1317"/>
                </a:lnTo>
                <a:lnTo>
                  <a:pt x="1998" y="1348"/>
                </a:lnTo>
                <a:lnTo>
                  <a:pt x="1998" y="1354"/>
                </a:lnTo>
                <a:lnTo>
                  <a:pt x="1998" y="1366"/>
                </a:lnTo>
                <a:lnTo>
                  <a:pt x="1998" y="1378"/>
                </a:lnTo>
                <a:lnTo>
                  <a:pt x="1998" y="1391"/>
                </a:lnTo>
                <a:lnTo>
                  <a:pt x="1998" y="1403"/>
                </a:lnTo>
                <a:lnTo>
                  <a:pt x="1998" y="1428"/>
                </a:lnTo>
                <a:lnTo>
                  <a:pt x="1998" y="1458"/>
                </a:lnTo>
                <a:lnTo>
                  <a:pt x="1998" y="1465"/>
                </a:lnTo>
                <a:lnTo>
                  <a:pt x="1992" y="1477"/>
                </a:lnTo>
                <a:lnTo>
                  <a:pt x="1992" y="1483"/>
                </a:lnTo>
                <a:lnTo>
                  <a:pt x="1992" y="1495"/>
                </a:lnTo>
                <a:lnTo>
                  <a:pt x="1992" y="1520"/>
                </a:lnTo>
                <a:lnTo>
                  <a:pt x="1992" y="1526"/>
                </a:lnTo>
                <a:lnTo>
                  <a:pt x="1992" y="1545"/>
                </a:lnTo>
                <a:lnTo>
                  <a:pt x="1992" y="1557"/>
                </a:lnTo>
                <a:lnTo>
                  <a:pt x="1992" y="1581"/>
                </a:lnTo>
                <a:lnTo>
                  <a:pt x="1992" y="1588"/>
                </a:lnTo>
                <a:lnTo>
                  <a:pt x="1992" y="1594"/>
                </a:lnTo>
                <a:lnTo>
                  <a:pt x="1992" y="1600"/>
                </a:lnTo>
                <a:lnTo>
                  <a:pt x="1986" y="1600"/>
                </a:lnTo>
                <a:lnTo>
                  <a:pt x="1986" y="1649"/>
                </a:lnTo>
                <a:lnTo>
                  <a:pt x="1986" y="1704"/>
                </a:lnTo>
                <a:lnTo>
                  <a:pt x="1986" y="1717"/>
                </a:lnTo>
                <a:lnTo>
                  <a:pt x="1986" y="1729"/>
                </a:lnTo>
                <a:lnTo>
                  <a:pt x="1986" y="1735"/>
                </a:lnTo>
                <a:lnTo>
                  <a:pt x="1986" y="1748"/>
                </a:lnTo>
                <a:lnTo>
                  <a:pt x="1980" y="1784"/>
                </a:lnTo>
                <a:lnTo>
                  <a:pt x="1980" y="1803"/>
                </a:lnTo>
                <a:lnTo>
                  <a:pt x="1974" y="1803"/>
                </a:lnTo>
                <a:lnTo>
                  <a:pt x="1980" y="1803"/>
                </a:lnTo>
                <a:lnTo>
                  <a:pt x="1980" y="1797"/>
                </a:lnTo>
                <a:lnTo>
                  <a:pt x="1974" y="1797"/>
                </a:lnTo>
                <a:lnTo>
                  <a:pt x="1974" y="1791"/>
                </a:lnTo>
                <a:lnTo>
                  <a:pt x="1968" y="1791"/>
                </a:lnTo>
                <a:lnTo>
                  <a:pt x="1962" y="1784"/>
                </a:lnTo>
                <a:lnTo>
                  <a:pt x="1956" y="1784"/>
                </a:lnTo>
                <a:lnTo>
                  <a:pt x="1950" y="1784"/>
                </a:lnTo>
                <a:lnTo>
                  <a:pt x="1944" y="1784"/>
                </a:lnTo>
                <a:lnTo>
                  <a:pt x="1938" y="1784"/>
                </a:lnTo>
                <a:lnTo>
                  <a:pt x="1931" y="1784"/>
                </a:lnTo>
                <a:lnTo>
                  <a:pt x="1931" y="1791"/>
                </a:lnTo>
                <a:lnTo>
                  <a:pt x="1925" y="1791"/>
                </a:lnTo>
                <a:lnTo>
                  <a:pt x="1925" y="1784"/>
                </a:lnTo>
                <a:lnTo>
                  <a:pt x="1925" y="1791"/>
                </a:lnTo>
                <a:lnTo>
                  <a:pt x="1919" y="1791"/>
                </a:lnTo>
                <a:lnTo>
                  <a:pt x="1919" y="1784"/>
                </a:lnTo>
                <a:lnTo>
                  <a:pt x="1913" y="1784"/>
                </a:lnTo>
                <a:lnTo>
                  <a:pt x="1907" y="1784"/>
                </a:lnTo>
                <a:lnTo>
                  <a:pt x="1901" y="1784"/>
                </a:lnTo>
                <a:lnTo>
                  <a:pt x="1895" y="1784"/>
                </a:lnTo>
                <a:lnTo>
                  <a:pt x="1895" y="1791"/>
                </a:lnTo>
                <a:lnTo>
                  <a:pt x="1889" y="1791"/>
                </a:lnTo>
                <a:lnTo>
                  <a:pt x="1883" y="1791"/>
                </a:lnTo>
                <a:lnTo>
                  <a:pt x="1883" y="1784"/>
                </a:lnTo>
                <a:lnTo>
                  <a:pt x="1877" y="1784"/>
                </a:lnTo>
                <a:lnTo>
                  <a:pt x="1871" y="1784"/>
                </a:lnTo>
                <a:lnTo>
                  <a:pt x="1865" y="1784"/>
                </a:lnTo>
                <a:lnTo>
                  <a:pt x="1859" y="1784"/>
                </a:lnTo>
                <a:lnTo>
                  <a:pt x="1853" y="1784"/>
                </a:lnTo>
                <a:lnTo>
                  <a:pt x="1853" y="1791"/>
                </a:lnTo>
                <a:lnTo>
                  <a:pt x="1847" y="1797"/>
                </a:lnTo>
                <a:lnTo>
                  <a:pt x="1847" y="1803"/>
                </a:lnTo>
                <a:lnTo>
                  <a:pt x="1847" y="1809"/>
                </a:lnTo>
                <a:lnTo>
                  <a:pt x="1841" y="1809"/>
                </a:lnTo>
                <a:lnTo>
                  <a:pt x="1847" y="1815"/>
                </a:lnTo>
                <a:lnTo>
                  <a:pt x="1841" y="1815"/>
                </a:lnTo>
                <a:lnTo>
                  <a:pt x="1841" y="1821"/>
                </a:lnTo>
                <a:lnTo>
                  <a:pt x="1835" y="1821"/>
                </a:lnTo>
                <a:lnTo>
                  <a:pt x="1835" y="1828"/>
                </a:lnTo>
                <a:lnTo>
                  <a:pt x="1841" y="1828"/>
                </a:lnTo>
                <a:lnTo>
                  <a:pt x="1835" y="1828"/>
                </a:lnTo>
                <a:lnTo>
                  <a:pt x="1835" y="1834"/>
                </a:lnTo>
                <a:lnTo>
                  <a:pt x="1835" y="1840"/>
                </a:lnTo>
                <a:lnTo>
                  <a:pt x="1829" y="1840"/>
                </a:lnTo>
                <a:lnTo>
                  <a:pt x="1829" y="1834"/>
                </a:lnTo>
                <a:lnTo>
                  <a:pt x="1823" y="1834"/>
                </a:lnTo>
                <a:lnTo>
                  <a:pt x="1823" y="1840"/>
                </a:lnTo>
                <a:lnTo>
                  <a:pt x="1817" y="1840"/>
                </a:lnTo>
                <a:lnTo>
                  <a:pt x="1817" y="1846"/>
                </a:lnTo>
                <a:lnTo>
                  <a:pt x="1811" y="1840"/>
                </a:lnTo>
                <a:lnTo>
                  <a:pt x="1805" y="1840"/>
                </a:lnTo>
                <a:lnTo>
                  <a:pt x="1799" y="1846"/>
                </a:lnTo>
                <a:lnTo>
                  <a:pt x="1793" y="1846"/>
                </a:lnTo>
                <a:lnTo>
                  <a:pt x="1793" y="1852"/>
                </a:lnTo>
                <a:lnTo>
                  <a:pt x="1787" y="1852"/>
                </a:lnTo>
                <a:lnTo>
                  <a:pt x="1781" y="1852"/>
                </a:lnTo>
                <a:lnTo>
                  <a:pt x="1775" y="1852"/>
                </a:lnTo>
                <a:lnTo>
                  <a:pt x="1775" y="1846"/>
                </a:lnTo>
                <a:lnTo>
                  <a:pt x="1768" y="1846"/>
                </a:lnTo>
                <a:lnTo>
                  <a:pt x="1768" y="1840"/>
                </a:lnTo>
                <a:lnTo>
                  <a:pt x="1762" y="1840"/>
                </a:lnTo>
                <a:lnTo>
                  <a:pt x="1756" y="1840"/>
                </a:lnTo>
                <a:lnTo>
                  <a:pt x="1756" y="1846"/>
                </a:lnTo>
                <a:lnTo>
                  <a:pt x="1750" y="1846"/>
                </a:lnTo>
                <a:lnTo>
                  <a:pt x="1744" y="1846"/>
                </a:lnTo>
                <a:lnTo>
                  <a:pt x="1744" y="1852"/>
                </a:lnTo>
                <a:lnTo>
                  <a:pt x="1738" y="1858"/>
                </a:lnTo>
                <a:lnTo>
                  <a:pt x="1738" y="1834"/>
                </a:lnTo>
                <a:lnTo>
                  <a:pt x="1738" y="1791"/>
                </a:lnTo>
                <a:lnTo>
                  <a:pt x="1738" y="1784"/>
                </a:lnTo>
                <a:lnTo>
                  <a:pt x="1738" y="1778"/>
                </a:lnTo>
                <a:lnTo>
                  <a:pt x="1738" y="1772"/>
                </a:lnTo>
                <a:lnTo>
                  <a:pt x="1738" y="1766"/>
                </a:lnTo>
                <a:lnTo>
                  <a:pt x="1732" y="1711"/>
                </a:lnTo>
                <a:lnTo>
                  <a:pt x="1732" y="1704"/>
                </a:lnTo>
                <a:lnTo>
                  <a:pt x="1732" y="1680"/>
                </a:lnTo>
                <a:lnTo>
                  <a:pt x="1732" y="1674"/>
                </a:lnTo>
                <a:lnTo>
                  <a:pt x="1732" y="1668"/>
                </a:lnTo>
                <a:lnTo>
                  <a:pt x="1732" y="1674"/>
                </a:lnTo>
                <a:lnTo>
                  <a:pt x="1726" y="1674"/>
                </a:lnTo>
                <a:lnTo>
                  <a:pt x="1726" y="1680"/>
                </a:lnTo>
                <a:lnTo>
                  <a:pt x="1726" y="1674"/>
                </a:lnTo>
                <a:lnTo>
                  <a:pt x="1726" y="1668"/>
                </a:lnTo>
                <a:lnTo>
                  <a:pt x="1720" y="1668"/>
                </a:lnTo>
                <a:lnTo>
                  <a:pt x="1714" y="1668"/>
                </a:lnTo>
                <a:lnTo>
                  <a:pt x="1714" y="1661"/>
                </a:lnTo>
                <a:lnTo>
                  <a:pt x="1708" y="1661"/>
                </a:lnTo>
                <a:lnTo>
                  <a:pt x="1708" y="1668"/>
                </a:lnTo>
                <a:lnTo>
                  <a:pt x="1702" y="1668"/>
                </a:lnTo>
                <a:lnTo>
                  <a:pt x="1696" y="1674"/>
                </a:lnTo>
                <a:lnTo>
                  <a:pt x="1690" y="1674"/>
                </a:lnTo>
                <a:lnTo>
                  <a:pt x="1690" y="1680"/>
                </a:lnTo>
                <a:lnTo>
                  <a:pt x="1696" y="1680"/>
                </a:lnTo>
                <a:lnTo>
                  <a:pt x="1690" y="1680"/>
                </a:lnTo>
                <a:lnTo>
                  <a:pt x="1690" y="1686"/>
                </a:lnTo>
                <a:lnTo>
                  <a:pt x="1696" y="1686"/>
                </a:lnTo>
                <a:lnTo>
                  <a:pt x="1690" y="1686"/>
                </a:lnTo>
                <a:lnTo>
                  <a:pt x="1684" y="1686"/>
                </a:lnTo>
                <a:lnTo>
                  <a:pt x="1684" y="1680"/>
                </a:lnTo>
                <a:lnTo>
                  <a:pt x="1684" y="1686"/>
                </a:lnTo>
                <a:lnTo>
                  <a:pt x="1684" y="1680"/>
                </a:lnTo>
                <a:lnTo>
                  <a:pt x="1678" y="1680"/>
                </a:lnTo>
                <a:lnTo>
                  <a:pt x="1678" y="1686"/>
                </a:lnTo>
                <a:lnTo>
                  <a:pt x="1672" y="1686"/>
                </a:lnTo>
                <a:lnTo>
                  <a:pt x="1672" y="1692"/>
                </a:lnTo>
                <a:lnTo>
                  <a:pt x="1666" y="1692"/>
                </a:lnTo>
                <a:lnTo>
                  <a:pt x="1666" y="1698"/>
                </a:lnTo>
                <a:lnTo>
                  <a:pt x="1660" y="1698"/>
                </a:lnTo>
                <a:lnTo>
                  <a:pt x="1660" y="1704"/>
                </a:lnTo>
                <a:lnTo>
                  <a:pt x="1660" y="1698"/>
                </a:lnTo>
                <a:lnTo>
                  <a:pt x="1654" y="1698"/>
                </a:lnTo>
                <a:lnTo>
                  <a:pt x="1654" y="1692"/>
                </a:lnTo>
                <a:lnTo>
                  <a:pt x="1648" y="1692"/>
                </a:lnTo>
                <a:lnTo>
                  <a:pt x="1654" y="1698"/>
                </a:lnTo>
                <a:lnTo>
                  <a:pt x="1654" y="1704"/>
                </a:lnTo>
                <a:lnTo>
                  <a:pt x="1654" y="1698"/>
                </a:lnTo>
                <a:lnTo>
                  <a:pt x="1648" y="1698"/>
                </a:lnTo>
                <a:lnTo>
                  <a:pt x="1648" y="1704"/>
                </a:lnTo>
                <a:lnTo>
                  <a:pt x="1642" y="1704"/>
                </a:lnTo>
                <a:lnTo>
                  <a:pt x="1642" y="1698"/>
                </a:lnTo>
                <a:lnTo>
                  <a:pt x="1636" y="1698"/>
                </a:lnTo>
                <a:lnTo>
                  <a:pt x="1636" y="1704"/>
                </a:lnTo>
                <a:lnTo>
                  <a:pt x="1630" y="1704"/>
                </a:lnTo>
                <a:lnTo>
                  <a:pt x="1630" y="1698"/>
                </a:lnTo>
                <a:lnTo>
                  <a:pt x="1624" y="1698"/>
                </a:lnTo>
                <a:lnTo>
                  <a:pt x="1618" y="1698"/>
                </a:lnTo>
                <a:lnTo>
                  <a:pt x="1612" y="1698"/>
                </a:lnTo>
                <a:lnTo>
                  <a:pt x="1612" y="1704"/>
                </a:lnTo>
                <a:lnTo>
                  <a:pt x="1612" y="1711"/>
                </a:lnTo>
                <a:lnTo>
                  <a:pt x="1612" y="1717"/>
                </a:lnTo>
                <a:lnTo>
                  <a:pt x="1612" y="1723"/>
                </a:lnTo>
                <a:lnTo>
                  <a:pt x="1605" y="1723"/>
                </a:lnTo>
                <a:lnTo>
                  <a:pt x="1605" y="1729"/>
                </a:lnTo>
                <a:lnTo>
                  <a:pt x="1605" y="1735"/>
                </a:lnTo>
                <a:lnTo>
                  <a:pt x="1599" y="1735"/>
                </a:lnTo>
                <a:lnTo>
                  <a:pt x="1593" y="1735"/>
                </a:lnTo>
                <a:lnTo>
                  <a:pt x="1593" y="1729"/>
                </a:lnTo>
                <a:lnTo>
                  <a:pt x="1587" y="1729"/>
                </a:lnTo>
                <a:lnTo>
                  <a:pt x="1587" y="1735"/>
                </a:lnTo>
                <a:lnTo>
                  <a:pt x="1581" y="1735"/>
                </a:lnTo>
                <a:lnTo>
                  <a:pt x="1581" y="1741"/>
                </a:lnTo>
                <a:lnTo>
                  <a:pt x="1575" y="1741"/>
                </a:lnTo>
                <a:lnTo>
                  <a:pt x="1575" y="1735"/>
                </a:lnTo>
                <a:lnTo>
                  <a:pt x="1569" y="1729"/>
                </a:lnTo>
                <a:lnTo>
                  <a:pt x="1569" y="1735"/>
                </a:lnTo>
                <a:lnTo>
                  <a:pt x="1563" y="1735"/>
                </a:lnTo>
                <a:lnTo>
                  <a:pt x="1557" y="1735"/>
                </a:lnTo>
                <a:lnTo>
                  <a:pt x="1557" y="1741"/>
                </a:lnTo>
                <a:lnTo>
                  <a:pt x="1557" y="1748"/>
                </a:lnTo>
                <a:lnTo>
                  <a:pt x="1557" y="1754"/>
                </a:lnTo>
                <a:lnTo>
                  <a:pt x="1551" y="1754"/>
                </a:lnTo>
                <a:lnTo>
                  <a:pt x="1551" y="1748"/>
                </a:lnTo>
                <a:lnTo>
                  <a:pt x="1545" y="1748"/>
                </a:lnTo>
                <a:lnTo>
                  <a:pt x="1539" y="1748"/>
                </a:lnTo>
                <a:lnTo>
                  <a:pt x="1533" y="1748"/>
                </a:lnTo>
                <a:lnTo>
                  <a:pt x="1527" y="1748"/>
                </a:lnTo>
                <a:lnTo>
                  <a:pt x="1527" y="1754"/>
                </a:lnTo>
                <a:lnTo>
                  <a:pt x="1521" y="1754"/>
                </a:lnTo>
                <a:lnTo>
                  <a:pt x="1521" y="1760"/>
                </a:lnTo>
                <a:lnTo>
                  <a:pt x="1515" y="1760"/>
                </a:lnTo>
                <a:lnTo>
                  <a:pt x="1521" y="1766"/>
                </a:lnTo>
                <a:lnTo>
                  <a:pt x="1515" y="1766"/>
                </a:lnTo>
                <a:lnTo>
                  <a:pt x="1515" y="1772"/>
                </a:lnTo>
                <a:lnTo>
                  <a:pt x="1515" y="1778"/>
                </a:lnTo>
                <a:lnTo>
                  <a:pt x="1509" y="1778"/>
                </a:lnTo>
                <a:lnTo>
                  <a:pt x="1509" y="1784"/>
                </a:lnTo>
                <a:lnTo>
                  <a:pt x="1503" y="1791"/>
                </a:lnTo>
                <a:lnTo>
                  <a:pt x="1497" y="1791"/>
                </a:lnTo>
                <a:lnTo>
                  <a:pt x="1497" y="1784"/>
                </a:lnTo>
                <a:lnTo>
                  <a:pt x="1491" y="1784"/>
                </a:lnTo>
                <a:lnTo>
                  <a:pt x="1491" y="1791"/>
                </a:lnTo>
                <a:lnTo>
                  <a:pt x="1485" y="1791"/>
                </a:lnTo>
                <a:lnTo>
                  <a:pt x="1479" y="1791"/>
                </a:lnTo>
                <a:lnTo>
                  <a:pt x="1479" y="1797"/>
                </a:lnTo>
                <a:lnTo>
                  <a:pt x="1473" y="1797"/>
                </a:lnTo>
                <a:lnTo>
                  <a:pt x="1473" y="1803"/>
                </a:lnTo>
                <a:lnTo>
                  <a:pt x="1467" y="1803"/>
                </a:lnTo>
                <a:lnTo>
                  <a:pt x="1461" y="1803"/>
                </a:lnTo>
                <a:lnTo>
                  <a:pt x="1455" y="1803"/>
                </a:lnTo>
                <a:lnTo>
                  <a:pt x="1455" y="1797"/>
                </a:lnTo>
                <a:lnTo>
                  <a:pt x="1455" y="1803"/>
                </a:lnTo>
                <a:lnTo>
                  <a:pt x="1455" y="1797"/>
                </a:lnTo>
                <a:lnTo>
                  <a:pt x="1449" y="1797"/>
                </a:lnTo>
                <a:lnTo>
                  <a:pt x="1449" y="1803"/>
                </a:lnTo>
                <a:lnTo>
                  <a:pt x="1443" y="1803"/>
                </a:lnTo>
                <a:lnTo>
                  <a:pt x="1436" y="1803"/>
                </a:lnTo>
                <a:lnTo>
                  <a:pt x="1436" y="1797"/>
                </a:lnTo>
                <a:lnTo>
                  <a:pt x="1430" y="1803"/>
                </a:lnTo>
                <a:lnTo>
                  <a:pt x="1430" y="1797"/>
                </a:lnTo>
                <a:lnTo>
                  <a:pt x="1430" y="1803"/>
                </a:lnTo>
                <a:lnTo>
                  <a:pt x="1424" y="1803"/>
                </a:lnTo>
                <a:lnTo>
                  <a:pt x="1418" y="1803"/>
                </a:lnTo>
                <a:lnTo>
                  <a:pt x="1412" y="1803"/>
                </a:lnTo>
                <a:lnTo>
                  <a:pt x="1412" y="1797"/>
                </a:lnTo>
                <a:lnTo>
                  <a:pt x="1406" y="1797"/>
                </a:lnTo>
                <a:lnTo>
                  <a:pt x="1406" y="1791"/>
                </a:lnTo>
                <a:lnTo>
                  <a:pt x="1412" y="1791"/>
                </a:lnTo>
                <a:lnTo>
                  <a:pt x="1412" y="1784"/>
                </a:lnTo>
                <a:lnTo>
                  <a:pt x="1406" y="1778"/>
                </a:lnTo>
                <a:lnTo>
                  <a:pt x="1400" y="1778"/>
                </a:lnTo>
                <a:lnTo>
                  <a:pt x="1400" y="1772"/>
                </a:lnTo>
                <a:lnTo>
                  <a:pt x="1394" y="1772"/>
                </a:lnTo>
                <a:lnTo>
                  <a:pt x="1394" y="1766"/>
                </a:lnTo>
                <a:lnTo>
                  <a:pt x="1388" y="1766"/>
                </a:lnTo>
                <a:lnTo>
                  <a:pt x="1382" y="1766"/>
                </a:lnTo>
                <a:lnTo>
                  <a:pt x="1388" y="1766"/>
                </a:lnTo>
                <a:lnTo>
                  <a:pt x="1388" y="1760"/>
                </a:lnTo>
                <a:lnTo>
                  <a:pt x="1394" y="1760"/>
                </a:lnTo>
                <a:lnTo>
                  <a:pt x="1388" y="1760"/>
                </a:lnTo>
                <a:lnTo>
                  <a:pt x="1388" y="1754"/>
                </a:lnTo>
                <a:lnTo>
                  <a:pt x="1388" y="1748"/>
                </a:lnTo>
                <a:lnTo>
                  <a:pt x="1382" y="1748"/>
                </a:lnTo>
                <a:lnTo>
                  <a:pt x="1382" y="1754"/>
                </a:lnTo>
                <a:lnTo>
                  <a:pt x="1382" y="1760"/>
                </a:lnTo>
                <a:lnTo>
                  <a:pt x="1376" y="1760"/>
                </a:lnTo>
                <a:lnTo>
                  <a:pt x="1376" y="1754"/>
                </a:lnTo>
                <a:lnTo>
                  <a:pt x="1370" y="1754"/>
                </a:lnTo>
                <a:lnTo>
                  <a:pt x="1370" y="1748"/>
                </a:lnTo>
                <a:lnTo>
                  <a:pt x="1364" y="1748"/>
                </a:lnTo>
                <a:lnTo>
                  <a:pt x="1358" y="1748"/>
                </a:lnTo>
                <a:lnTo>
                  <a:pt x="1358" y="1741"/>
                </a:lnTo>
                <a:lnTo>
                  <a:pt x="1352" y="1741"/>
                </a:lnTo>
                <a:lnTo>
                  <a:pt x="1352" y="1748"/>
                </a:lnTo>
                <a:lnTo>
                  <a:pt x="1346" y="1748"/>
                </a:lnTo>
                <a:lnTo>
                  <a:pt x="1346" y="1741"/>
                </a:lnTo>
                <a:lnTo>
                  <a:pt x="1340" y="1741"/>
                </a:lnTo>
                <a:lnTo>
                  <a:pt x="1340" y="1748"/>
                </a:lnTo>
                <a:lnTo>
                  <a:pt x="1340" y="1741"/>
                </a:lnTo>
                <a:lnTo>
                  <a:pt x="1340" y="1735"/>
                </a:lnTo>
                <a:lnTo>
                  <a:pt x="1334" y="1735"/>
                </a:lnTo>
                <a:lnTo>
                  <a:pt x="1328" y="1735"/>
                </a:lnTo>
                <a:lnTo>
                  <a:pt x="1322" y="1735"/>
                </a:lnTo>
                <a:lnTo>
                  <a:pt x="1328" y="1735"/>
                </a:lnTo>
                <a:lnTo>
                  <a:pt x="1328" y="1729"/>
                </a:lnTo>
                <a:lnTo>
                  <a:pt x="1334" y="1729"/>
                </a:lnTo>
                <a:lnTo>
                  <a:pt x="1334" y="1723"/>
                </a:lnTo>
                <a:lnTo>
                  <a:pt x="1328" y="1723"/>
                </a:lnTo>
                <a:lnTo>
                  <a:pt x="1328" y="1729"/>
                </a:lnTo>
                <a:lnTo>
                  <a:pt x="1322" y="1729"/>
                </a:lnTo>
                <a:lnTo>
                  <a:pt x="1322" y="1723"/>
                </a:lnTo>
                <a:lnTo>
                  <a:pt x="1328" y="1717"/>
                </a:lnTo>
                <a:lnTo>
                  <a:pt x="1322" y="1717"/>
                </a:lnTo>
                <a:lnTo>
                  <a:pt x="1322" y="1711"/>
                </a:lnTo>
                <a:lnTo>
                  <a:pt x="1316" y="1711"/>
                </a:lnTo>
                <a:lnTo>
                  <a:pt x="1310" y="1711"/>
                </a:lnTo>
                <a:lnTo>
                  <a:pt x="1310" y="1704"/>
                </a:lnTo>
                <a:lnTo>
                  <a:pt x="1304" y="1704"/>
                </a:lnTo>
                <a:lnTo>
                  <a:pt x="1304" y="1711"/>
                </a:lnTo>
                <a:lnTo>
                  <a:pt x="1310" y="1711"/>
                </a:lnTo>
                <a:lnTo>
                  <a:pt x="1310" y="1717"/>
                </a:lnTo>
                <a:lnTo>
                  <a:pt x="1310" y="1723"/>
                </a:lnTo>
                <a:lnTo>
                  <a:pt x="1310" y="1729"/>
                </a:lnTo>
                <a:lnTo>
                  <a:pt x="1304" y="1729"/>
                </a:lnTo>
                <a:lnTo>
                  <a:pt x="1304" y="1723"/>
                </a:lnTo>
                <a:lnTo>
                  <a:pt x="1304" y="1717"/>
                </a:lnTo>
                <a:lnTo>
                  <a:pt x="1298" y="1717"/>
                </a:lnTo>
                <a:lnTo>
                  <a:pt x="1292" y="1717"/>
                </a:lnTo>
                <a:lnTo>
                  <a:pt x="1292" y="1723"/>
                </a:lnTo>
                <a:lnTo>
                  <a:pt x="1286" y="1717"/>
                </a:lnTo>
                <a:lnTo>
                  <a:pt x="1286" y="1723"/>
                </a:lnTo>
                <a:lnTo>
                  <a:pt x="1280" y="1729"/>
                </a:lnTo>
                <a:lnTo>
                  <a:pt x="1273" y="1723"/>
                </a:lnTo>
                <a:lnTo>
                  <a:pt x="1280" y="1723"/>
                </a:lnTo>
                <a:lnTo>
                  <a:pt x="1280" y="1717"/>
                </a:lnTo>
                <a:lnTo>
                  <a:pt x="1280" y="1711"/>
                </a:lnTo>
                <a:lnTo>
                  <a:pt x="1273" y="1711"/>
                </a:lnTo>
                <a:lnTo>
                  <a:pt x="1267" y="1711"/>
                </a:lnTo>
                <a:lnTo>
                  <a:pt x="1261" y="1711"/>
                </a:lnTo>
                <a:lnTo>
                  <a:pt x="1261" y="1704"/>
                </a:lnTo>
                <a:lnTo>
                  <a:pt x="1255" y="1704"/>
                </a:lnTo>
                <a:lnTo>
                  <a:pt x="1255" y="1711"/>
                </a:lnTo>
                <a:lnTo>
                  <a:pt x="1255" y="1717"/>
                </a:lnTo>
                <a:lnTo>
                  <a:pt x="1255" y="1723"/>
                </a:lnTo>
                <a:lnTo>
                  <a:pt x="1255" y="1729"/>
                </a:lnTo>
                <a:lnTo>
                  <a:pt x="1249" y="1729"/>
                </a:lnTo>
                <a:lnTo>
                  <a:pt x="1243" y="1729"/>
                </a:lnTo>
                <a:lnTo>
                  <a:pt x="1237" y="1723"/>
                </a:lnTo>
                <a:lnTo>
                  <a:pt x="1225" y="1717"/>
                </a:lnTo>
                <a:lnTo>
                  <a:pt x="1219" y="1717"/>
                </a:lnTo>
                <a:lnTo>
                  <a:pt x="1213" y="1717"/>
                </a:lnTo>
                <a:lnTo>
                  <a:pt x="1183" y="1704"/>
                </a:lnTo>
                <a:lnTo>
                  <a:pt x="1177" y="1704"/>
                </a:lnTo>
                <a:lnTo>
                  <a:pt x="1141" y="1692"/>
                </a:lnTo>
                <a:lnTo>
                  <a:pt x="1098" y="1680"/>
                </a:lnTo>
                <a:lnTo>
                  <a:pt x="1086" y="1680"/>
                </a:lnTo>
                <a:lnTo>
                  <a:pt x="1056" y="1674"/>
                </a:lnTo>
                <a:lnTo>
                  <a:pt x="1050" y="1674"/>
                </a:lnTo>
                <a:lnTo>
                  <a:pt x="1044" y="1674"/>
                </a:lnTo>
                <a:lnTo>
                  <a:pt x="1038" y="1674"/>
                </a:lnTo>
                <a:lnTo>
                  <a:pt x="1032" y="1674"/>
                </a:lnTo>
                <a:lnTo>
                  <a:pt x="1026" y="1668"/>
                </a:lnTo>
                <a:lnTo>
                  <a:pt x="1014" y="1668"/>
                </a:lnTo>
                <a:lnTo>
                  <a:pt x="996" y="1668"/>
                </a:lnTo>
                <a:lnTo>
                  <a:pt x="966" y="1661"/>
                </a:lnTo>
                <a:lnTo>
                  <a:pt x="947" y="1661"/>
                </a:lnTo>
                <a:lnTo>
                  <a:pt x="941" y="1661"/>
                </a:lnTo>
                <a:lnTo>
                  <a:pt x="923" y="1661"/>
                </a:lnTo>
                <a:lnTo>
                  <a:pt x="917" y="1655"/>
                </a:lnTo>
                <a:lnTo>
                  <a:pt x="911" y="1655"/>
                </a:lnTo>
                <a:lnTo>
                  <a:pt x="899" y="1655"/>
                </a:lnTo>
                <a:lnTo>
                  <a:pt x="893" y="1655"/>
                </a:lnTo>
                <a:lnTo>
                  <a:pt x="893" y="1649"/>
                </a:lnTo>
                <a:lnTo>
                  <a:pt x="893" y="1643"/>
                </a:lnTo>
                <a:lnTo>
                  <a:pt x="899" y="1643"/>
                </a:lnTo>
                <a:lnTo>
                  <a:pt x="899" y="1637"/>
                </a:lnTo>
                <a:lnTo>
                  <a:pt x="905" y="1637"/>
                </a:lnTo>
                <a:lnTo>
                  <a:pt x="905" y="1631"/>
                </a:lnTo>
                <a:lnTo>
                  <a:pt x="911" y="1631"/>
                </a:lnTo>
                <a:lnTo>
                  <a:pt x="911" y="1625"/>
                </a:lnTo>
                <a:lnTo>
                  <a:pt x="905" y="1625"/>
                </a:lnTo>
                <a:lnTo>
                  <a:pt x="899" y="1625"/>
                </a:lnTo>
                <a:lnTo>
                  <a:pt x="899" y="1631"/>
                </a:lnTo>
                <a:lnTo>
                  <a:pt x="893" y="1631"/>
                </a:lnTo>
                <a:lnTo>
                  <a:pt x="893" y="1637"/>
                </a:lnTo>
                <a:lnTo>
                  <a:pt x="887" y="1637"/>
                </a:lnTo>
                <a:lnTo>
                  <a:pt x="881" y="1637"/>
                </a:lnTo>
                <a:lnTo>
                  <a:pt x="881" y="1631"/>
                </a:lnTo>
                <a:lnTo>
                  <a:pt x="881" y="1625"/>
                </a:lnTo>
                <a:lnTo>
                  <a:pt x="881" y="1618"/>
                </a:lnTo>
                <a:lnTo>
                  <a:pt x="881" y="1612"/>
                </a:lnTo>
                <a:lnTo>
                  <a:pt x="887" y="1606"/>
                </a:lnTo>
                <a:lnTo>
                  <a:pt x="893" y="1606"/>
                </a:lnTo>
                <a:lnTo>
                  <a:pt x="893" y="1612"/>
                </a:lnTo>
                <a:lnTo>
                  <a:pt x="899" y="1612"/>
                </a:lnTo>
                <a:lnTo>
                  <a:pt x="905" y="1612"/>
                </a:lnTo>
                <a:lnTo>
                  <a:pt x="905" y="1606"/>
                </a:lnTo>
                <a:lnTo>
                  <a:pt x="905" y="1600"/>
                </a:lnTo>
                <a:lnTo>
                  <a:pt x="905" y="1594"/>
                </a:lnTo>
                <a:lnTo>
                  <a:pt x="899" y="1594"/>
                </a:lnTo>
                <a:lnTo>
                  <a:pt x="899" y="1588"/>
                </a:lnTo>
                <a:lnTo>
                  <a:pt x="893" y="1588"/>
                </a:lnTo>
                <a:lnTo>
                  <a:pt x="887" y="1588"/>
                </a:lnTo>
                <a:lnTo>
                  <a:pt x="887" y="1581"/>
                </a:lnTo>
                <a:lnTo>
                  <a:pt x="893" y="1581"/>
                </a:lnTo>
                <a:lnTo>
                  <a:pt x="899" y="1581"/>
                </a:lnTo>
                <a:lnTo>
                  <a:pt x="899" y="1575"/>
                </a:lnTo>
                <a:lnTo>
                  <a:pt x="905" y="1575"/>
                </a:lnTo>
                <a:lnTo>
                  <a:pt x="911" y="1575"/>
                </a:lnTo>
                <a:lnTo>
                  <a:pt x="911" y="1569"/>
                </a:lnTo>
                <a:lnTo>
                  <a:pt x="911" y="1563"/>
                </a:lnTo>
                <a:lnTo>
                  <a:pt x="905" y="1563"/>
                </a:lnTo>
                <a:lnTo>
                  <a:pt x="905" y="1557"/>
                </a:lnTo>
                <a:lnTo>
                  <a:pt x="899" y="1557"/>
                </a:lnTo>
                <a:lnTo>
                  <a:pt x="893" y="1557"/>
                </a:lnTo>
                <a:lnTo>
                  <a:pt x="893" y="1551"/>
                </a:lnTo>
                <a:lnTo>
                  <a:pt x="887" y="1551"/>
                </a:lnTo>
                <a:lnTo>
                  <a:pt x="887" y="1545"/>
                </a:lnTo>
                <a:lnTo>
                  <a:pt x="887" y="1538"/>
                </a:lnTo>
                <a:lnTo>
                  <a:pt x="881" y="1538"/>
                </a:lnTo>
                <a:lnTo>
                  <a:pt x="881" y="1532"/>
                </a:lnTo>
                <a:lnTo>
                  <a:pt x="881" y="1526"/>
                </a:lnTo>
                <a:lnTo>
                  <a:pt x="881" y="1520"/>
                </a:lnTo>
                <a:lnTo>
                  <a:pt x="887" y="1520"/>
                </a:lnTo>
                <a:lnTo>
                  <a:pt x="887" y="1514"/>
                </a:lnTo>
                <a:lnTo>
                  <a:pt x="893" y="1514"/>
                </a:lnTo>
                <a:lnTo>
                  <a:pt x="893" y="1508"/>
                </a:lnTo>
                <a:lnTo>
                  <a:pt x="899" y="1508"/>
                </a:lnTo>
                <a:lnTo>
                  <a:pt x="905" y="1508"/>
                </a:lnTo>
                <a:lnTo>
                  <a:pt x="905" y="1501"/>
                </a:lnTo>
                <a:lnTo>
                  <a:pt x="899" y="1501"/>
                </a:lnTo>
                <a:lnTo>
                  <a:pt x="899" y="1495"/>
                </a:lnTo>
                <a:lnTo>
                  <a:pt x="893" y="1495"/>
                </a:lnTo>
                <a:lnTo>
                  <a:pt x="887" y="1501"/>
                </a:lnTo>
                <a:lnTo>
                  <a:pt x="887" y="1495"/>
                </a:lnTo>
                <a:lnTo>
                  <a:pt x="881" y="1495"/>
                </a:lnTo>
                <a:lnTo>
                  <a:pt x="887" y="1489"/>
                </a:lnTo>
                <a:lnTo>
                  <a:pt x="887" y="1483"/>
                </a:lnTo>
                <a:lnTo>
                  <a:pt x="893" y="1483"/>
                </a:lnTo>
                <a:lnTo>
                  <a:pt x="893" y="1477"/>
                </a:lnTo>
                <a:lnTo>
                  <a:pt x="893" y="1483"/>
                </a:lnTo>
                <a:lnTo>
                  <a:pt x="899" y="1483"/>
                </a:lnTo>
                <a:lnTo>
                  <a:pt x="905" y="1483"/>
                </a:lnTo>
                <a:lnTo>
                  <a:pt x="905" y="1489"/>
                </a:lnTo>
                <a:lnTo>
                  <a:pt x="905" y="1483"/>
                </a:lnTo>
                <a:lnTo>
                  <a:pt x="911" y="1483"/>
                </a:lnTo>
                <a:lnTo>
                  <a:pt x="911" y="1477"/>
                </a:lnTo>
                <a:lnTo>
                  <a:pt x="911" y="1471"/>
                </a:lnTo>
                <a:lnTo>
                  <a:pt x="905" y="1471"/>
                </a:lnTo>
                <a:lnTo>
                  <a:pt x="911" y="1471"/>
                </a:lnTo>
                <a:lnTo>
                  <a:pt x="905" y="1471"/>
                </a:lnTo>
                <a:lnTo>
                  <a:pt x="905" y="1465"/>
                </a:lnTo>
                <a:lnTo>
                  <a:pt x="899" y="1465"/>
                </a:lnTo>
                <a:lnTo>
                  <a:pt x="893" y="1465"/>
                </a:lnTo>
                <a:lnTo>
                  <a:pt x="893" y="1458"/>
                </a:lnTo>
                <a:lnTo>
                  <a:pt x="899" y="1458"/>
                </a:lnTo>
                <a:lnTo>
                  <a:pt x="899" y="1452"/>
                </a:lnTo>
                <a:lnTo>
                  <a:pt x="899" y="1446"/>
                </a:lnTo>
                <a:lnTo>
                  <a:pt x="899" y="1440"/>
                </a:lnTo>
                <a:lnTo>
                  <a:pt x="905" y="1440"/>
                </a:lnTo>
                <a:lnTo>
                  <a:pt x="911" y="1440"/>
                </a:lnTo>
                <a:lnTo>
                  <a:pt x="917" y="1440"/>
                </a:lnTo>
                <a:lnTo>
                  <a:pt x="923" y="1434"/>
                </a:lnTo>
                <a:lnTo>
                  <a:pt x="923" y="1428"/>
                </a:lnTo>
                <a:lnTo>
                  <a:pt x="923" y="1421"/>
                </a:lnTo>
                <a:lnTo>
                  <a:pt x="923" y="1415"/>
                </a:lnTo>
                <a:lnTo>
                  <a:pt x="929" y="1415"/>
                </a:lnTo>
                <a:lnTo>
                  <a:pt x="929" y="1409"/>
                </a:lnTo>
                <a:lnTo>
                  <a:pt x="935" y="1409"/>
                </a:lnTo>
                <a:lnTo>
                  <a:pt x="941" y="1409"/>
                </a:lnTo>
                <a:lnTo>
                  <a:pt x="947" y="1409"/>
                </a:lnTo>
                <a:lnTo>
                  <a:pt x="947" y="1403"/>
                </a:lnTo>
                <a:lnTo>
                  <a:pt x="941" y="1403"/>
                </a:lnTo>
                <a:lnTo>
                  <a:pt x="935" y="1397"/>
                </a:lnTo>
                <a:lnTo>
                  <a:pt x="929" y="1397"/>
                </a:lnTo>
                <a:lnTo>
                  <a:pt x="929" y="1391"/>
                </a:lnTo>
                <a:lnTo>
                  <a:pt x="929" y="1385"/>
                </a:lnTo>
                <a:lnTo>
                  <a:pt x="923" y="1391"/>
                </a:lnTo>
                <a:lnTo>
                  <a:pt x="923" y="1397"/>
                </a:lnTo>
                <a:lnTo>
                  <a:pt x="917" y="1397"/>
                </a:lnTo>
                <a:lnTo>
                  <a:pt x="917" y="1391"/>
                </a:lnTo>
                <a:lnTo>
                  <a:pt x="917" y="1385"/>
                </a:lnTo>
                <a:lnTo>
                  <a:pt x="923" y="1385"/>
                </a:lnTo>
                <a:lnTo>
                  <a:pt x="929" y="1378"/>
                </a:lnTo>
                <a:lnTo>
                  <a:pt x="929" y="1372"/>
                </a:lnTo>
                <a:lnTo>
                  <a:pt x="935" y="1372"/>
                </a:lnTo>
                <a:lnTo>
                  <a:pt x="941" y="1372"/>
                </a:lnTo>
                <a:lnTo>
                  <a:pt x="941" y="1378"/>
                </a:lnTo>
                <a:lnTo>
                  <a:pt x="947" y="1378"/>
                </a:lnTo>
                <a:lnTo>
                  <a:pt x="947" y="1385"/>
                </a:lnTo>
                <a:lnTo>
                  <a:pt x="954" y="1385"/>
                </a:lnTo>
                <a:lnTo>
                  <a:pt x="960" y="1378"/>
                </a:lnTo>
                <a:lnTo>
                  <a:pt x="954" y="1378"/>
                </a:lnTo>
                <a:lnTo>
                  <a:pt x="954" y="1372"/>
                </a:lnTo>
                <a:lnTo>
                  <a:pt x="947" y="1372"/>
                </a:lnTo>
                <a:lnTo>
                  <a:pt x="941" y="1372"/>
                </a:lnTo>
                <a:lnTo>
                  <a:pt x="941" y="1366"/>
                </a:lnTo>
                <a:lnTo>
                  <a:pt x="935" y="1366"/>
                </a:lnTo>
                <a:lnTo>
                  <a:pt x="929" y="1354"/>
                </a:lnTo>
                <a:lnTo>
                  <a:pt x="929" y="1348"/>
                </a:lnTo>
                <a:lnTo>
                  <a:pt x="935" y="1348"/>
                </a:lnTo>
                <a:lnTo>
                  <a:pt x="941" y="1348"/>
                </a:lnTo>
                <a:lnTo>
                  <a:pt x="941" y="1341"/>
                </a:lnTo>
                <a:lnTo>
                  <a:pt x="941" y="1335"/>
                </a:lnTo>
                <a:lnTo>
                  <a:pt x="935" y="1335"/>
                </a:lnTo>
                <a:lnTo>
                  <a:pt x="929" y="1335"/>
                </a:lnTo>
                <a:lnTo>
                  <a:pt x="929" y="1341"/>
                </a:lnTo>
                <a:lnTo>
                  <a:pt x="923" y="1348"/>
                </a:lnTo>
                <a:lnTo>
                  <a:pt x="923" y="1341"/>
                </a:lnTo>
                <a:lnTo>
                  <a:pt x="917" y="1341"/>
                </a:lnTo>
                <a:lnTo>
                  <a:pt x="917" y="1335"/>
                </a:lnTo>
                <a:lnTo>
                  <a:pt x="917" y="1329"/>
                </a:lnTo>
                <a:lnTo>
                  <a:pt x="911" y="1329"/>
                </a:lnTo>
                <a:lnTo>
                  <a:pt x="905" y="1329"/>
                </a:lnTo>
                <a:lnTo>
                  <a:pt x="899" y="1329"/>
                </a:lnTo>
                <a:lnTo>
                  <a:pt x="893" y="1329"/>
                </a:lnTo>
                <a:lnTo>
                  <a:pt x="887" y="1329"/>
                </a:lnTo>
                <a:lnTo>
                  <a:pt x="881" y="1329"/>
                </a:lnTo>
                <a:lnTo>
                  <a:pt x="875" y="1329"/>
                </a:lnTo>
                <a:lnTo>
                  <a:pt x="869" y="1329"/>
                </a:lnTo>
                <a:lnTo>
                  <a:pt x="863" y="1329"/>
                </a:lnTo>
                <a:lnTo>
                  <a:pt x="857" y="1329"/>
                </a:lnTo>
                <a:lnTo>
                  <a:pt x="851" y="1329"/>
                </a:lnTo>
                <a:lnTo>
                  <a:pt x="851" y="1323"/>
                </a:lnTo>
                <a:lnTo>
                  <a:pt x="857" y="1323"/>
                </a:lnTo>
                <a:lnTo>
                  <a:pt x="857" y="1317"/>
                </a:lnTo>
                <a:lnTo>
                  <a:pt x="857" y="1311"/>
                </a:lnTo>
                <a:lnTo>
                  <a:pt x="857" y="1305"/>
                </a:lnTo>
                <a:lnTo>
                  <a:pt x="863" y="1305"/>
                </a:lnTo>
                <a:lnTo>
                  <a:pt x="863" y="1298"/>
                </a:lnTo>
                <a:lnTo>
                  <a:pt x="857" y="1292"/>
                </a:lnTo>
                <a:lnTo>
                  <a:pt x="851" y="1298"/>
                </a:lnTo>
                <a:lnTo>
                  <a:pt x="845" y="1298"/>
                </a:lnTo>
                <a:lnTo>
                  <a:pt x="845" y="1292"/>
                </a:lnTo>
                <a:lnTo>
                  <a:pt x="839" y="1292"/>
                </a:lnTo>
                <a:lnTo>
                  <a:pt x="839" y="1286"/>
                </a:lnTo>
                <a:lnTo>
                  <a:pt x="833" y="1286"/>
                </a:lnTo>
                <a:lnTo>
                  <a:pt x="827" y="1286"/>
                </a:lnTo>
                <a:lnTo>
                  <a:pt x="821" y="1286"/>
                </a:lnTo>
                <a:lnTo>
                  <a:pt x="821" y="1292"/>
                </a:lnTo>
                <a:lnTo>
                  <a:pt x="821" y="1298"/>
                </a:lnTo>
                <a:lnTo>
                  <a:pt x="815" y="1298"/>
                </a:lnTo>
                <a:lnTo>
                  <a:pt x="815" y="1292"/>
                </a:lnTo>
                <a:lnTo>
                  <a:pt x="809" y="1292"/>
                </a:lnTo>
                <a:lnTo>
                  <a:pt x="803" y="1292"/>
                </a:lnTo>
                <a:lnTo>
                  <a:pt x="803" y="1286"/>
                </a:lnTo>
                <a:lnTo>
                  <a:pt x="797" y="1286"/>
                </a:lnTo>
                <a:lnTo>
                  <a:pt x="797" y="1280"/>
                </a:lnTo>
                <a:lnTo>
                  <a:pt x="803" y="1280"/>
                </a:lnTo>
                <a:lnTo>
                  <a:pt x="803" y="1274"/>
                </a:lnTo>
                <a:lnTo>
                  <a:pt x="797" y="1274"/>
                </a:lnTo>
                <a:lnTo>
                  <a:pt x="791" y="1280"/>
                </a:lnTo>
                <a:lnTo>
                  <a:pt x="784" y="1280"/>
                </a:lnTo>
                <a:lnTo>
                  <a:pt x="778" y="1280"/>
                </a:lnTo>
                <a:lnTo>
                  <a:pt x="772" y="1280"/>
                </a:lnTo>
                <a:lnTo>
                  <a:pt x="772" y="1286"/>
                </a:lnTo>
                <a:lnTo>
                  <a:pt x="766" y="1286"/>
                </a:lnTo>
                <a:lnTo>
                  <a:pt x="760" y="1286"/>
                </a:lnTo>
                <a:lnTo>
                  <a:pt x="754" y="1280"/>
                </a:lnTo>
                <a:lnTo>
                  <a:pt x="754" y="1274"/>
                </a:lnTo>
                <a:lnTo>
                  <a:pt x="760" y="1274"/>
                </a:lnTo>
                <a:lnTo>
                  <a:pt x="760" y="1268"/>
                </a:lnTo>
                <a:lnTo>
                  <a:pt x="754" y="1268"/>
                </a:lnTo>
                <a:lnTo>
                  <a:pt x="748" y="1268"/>
                </a:lnTo>
                <a:lnTo>
                  <a:pt x="742" y="1268"/>
                </a:lnTo>
                <a:lnTo>
                  <a:pt x="742" y="1274"/>
                </a:lnTo>
                <a:lnTo>
                  <a:pt x="736" y="1274"/>
                </a:lnTo>
                <a:lnTo>
                  <a:pt x="736" y="1280"/>
                </a:lnTo>
                <a:lnTo>
                  <a:pt x="730" y="1280"/>
                </a:lnTo>
                <a:lnTo>
                  <a:pt x="724" y="1280"/>
                </a:lnTo>
                <a:lnTo>
                  <a:pt x="724" y="1274"/>
                </a:lnTo>
                <a:lnTo>
                  <a:pt x="718" y="1274"/>
                </a:lnTo>
                <a:lnTo>
                  <a:pt x="718" y="1268"/>
                </a:lnTo>
                <a:lnTo>
                  <a:pt x="724" y="1268"/>
                </a:lnTo>
                <a:lnTo>
                  <a:pt x="730" y="1268"/>
                </a:lnTo>
                <a:lnTo>
                  <a:pt x="736" y="1268"/>
                </a:lnTo>
                <a:lnTo>
                  <a:pt x="742" y="1268"/>
                </a:lnTo>
                <a:lnTo>
                  <a:pt x="742" y="1262"/>
                </a:lnTo>
                <a:lnTo>
                  <a:pt x="748" y="1262"/>
                </a:lnTo>
                <a:lnTo>
                  <a:pt x="748" y="1255"/>
                </a:lnTo>
                <a:lnTo>
                  <a:pt x="748" y="1249"/>
                </a:lnTo>
                <a:lnTo>
                  <a:pt x="742" y="1249"/>
                </a:lnTo>
                <a:lnTo>
                  <a:pt x="742" y="1243"/>
                </a:lnTo>
                <a:lnTo>
                  <a:pt x="742" y="1237"/>
                </a:lnTo>
                <a:lnTo>
                  <a:pt x="736" y="1237"/>
                </a:lnTo>
                <a:lnTo>
                  <a:pt x="730" y="1237"/>
                </a:lnTo>
                <a:lnTo>
                  <a:pt x="730" y="1243"/>
                </a:lnTo>
                <a:lnTo>
                  <a:pt x="724" y="1243"/>
                </a:lnTo>
                <a:lnTo>
                  <a:pt x="718" y="1243"/>
                </a:lnTo>
                <a:lnTo>
                  <a:pt x="712" y="1243"/>
                </a:lnTo>
                <a:lnTo>
                  <a:pt x="712" y="1237"/>
                </a:lnTo>
                <a:lnTo>
                  <a:pt x="712" y="1231"/>
                </a:lnTo>
                <a:lnTo>
                  <a:pt x="712" y="1225"/>
                </a:lnTo>
                <a:lnTo>
                  <a:pt x="712" y="1218"/>
                </a:lnTo>
                <a:lnTo>
                  <a:pt x="706" y="1218"/>
                </a:lnTo>
                <a:lnTo>
                  <a:pt x="706" y="1212"/>
                </a:lnTo>
                <a:lnTo>
                  <a:pt x="712" y="1212"/>
                </a:lnTo>
                <a:lnTo>
                  <a:pt x="706" y="1212"/>
                </a:lnTo>
                <a:lnTo>
                  <a:pt x="706" y="1206"/>
                </a:lnTo>
                <a:lnTo>
                  <a:pt x="706" y="1200"/>
                </a:lnTo>
                <a:lnTo>
                  <a:pt x="712" y="1200"/>
                </a:lnTo>
                <a:lnTo>
                  <a:pt x="712" y="1194"/>
                </a:lnTo>
                <a:lnTo>
                  <a:pt x="718" y="1194"/>
                </a:lnTo>
                <a:lnTo>
                  <a:pt x="718" y="1188"/>
                </a:lnTo>
                <a:lnTo>
                  <a:pt x="724" y="1188"/>
                </a:lnTo>
                <a:lnTo>
                  <a:pt x="724" y="1182"/>
                </a:lnTo>
                <a:lnTo>
                  <a:pt x="724" y="1175"/>
                </a:lnTo>
                <a:lnTo>
                  <a:pt x="718" y="1175"/>
                </a:lnTo>
                <a:lnTo>
                  <a:pt x="718" y="1169"/>
                </a:lnTo>
                <a:lnTo>
                  <a:pt x="712" y="1169"/>
                </a:lnTo>
                <a:lnTo>
                  <a:pt x="712" y="1175"/>
                </a:lnTo>
                <a:lnTo>
                  <a:pt x="712" y="1182"/>
                </a:lnTo>
                <a:lnTo>
                  <a:pt x="712" y="1188"/>
                </a:lnTo>
                <a:lnTo>
                  <a:pt x="706" y="1188"/>
                </a:lnTo>
                <a:lnTo>
                  <a:pt x="700" y="1188"/>
                </a:lnTo>
                <a:lnTo>
                  <a:pt x="694" y="1188"/>
                </a:lnTo>
                <a:lnTo>
                  <a:pt x="694" y="1182"/>
                </a:lnTo>
                <a:lnTo>
                  <a:pt x="688" y="1182"/>
                </a:lnTo>
                <a:lnTo>
                  <a:pt x="688" y="1175"/>
                </a:lnTo>
                <a:lnTo>
                  <a:pt x="694" y="1175"/>
                </a:lnTo>
                <a:lnTo>
                  <a:pt x="700" y="1175"/>
                </a:lnTo>
                <a:lnTo>
                  <a:pt x="700" y="1169"/>
                </a:lnTo>
                <a:lnTo>
                  <a:pt x="700" y="1163"/>
                </a:lnTo>
                <a:lnTo>
                  <a:pt x="700" y="1157"/>
                </a:lnTo>
                <a:lnTo>
                  <a:pt x="700" y="1151"/>
                </a:lnTo>
                <a:lnTo>
                  <a:pt x="700" y="1145"/>
                </a:lnTo>
                <a:lnTo>
                  <a:pt x="694" y="1145"/>
                </a:lnTo>
                <a:lnTo>
                  <a:pt x="694" y="1138"/>
                </a:lnTo>
                <a:lnTo>
                  <a:pt x="694" y="1132"/>
                </a:lnTo>
                <a:lnTo>
                  <a:pt x="700" y="1132"/>
                </a:lnTo>
                <a:lnTo>
                  <a:pt x="700" y="1126"/>
                </a:lnTo>
                <a:lnTo>
                  <a:pt x="694" y="1120"/>
                </a:lnTo>
                <a:lnTo>
                  <a:pt x="688" y="1114"/>
                </a:lnTo>
                <a:lnTo>
                  <a:pt x="682" y="1108"/>
                </a:lnTo>
                <a:lnTo>
                  <a:pt x="682" y="1095"/>
                </a:lnTo>
                <a:lnTo>
                  <a:pt x="676" y="1089"/>
                </a:lnTo>
                <a:lnTo>
                  <a:pt x="676" y="1083"/>
                </a:lnTo>
                <a:lnTo>
                  <a:pt x="676" y="1077"/>
                </a:lnTo>
                <a:lnTo>
                  <a:pt x="670" y="1077"/>
                </a:lnTo>
                <a:lnTo>
                  <a:pt x="658" y="1071"/>
                </a:lnTo>
                <a:lnTo>
                  <a:pt x="658" y="1065"/>
                </a:lnTo>
                <a:lnTo>
                  <a:pt x="652" y="1065"/>
                </a:lnTo>
                <a:lnTo>
                  <a:pt x="652" y="1058"/>
                </a:lnTo>
                <a:lnTo>
                  <a:pt x="652" y="1052"/>
                </a:lnTo>
                <a:lnTo>
                  <a:pt x="652" y="1046"/>
                </a:lnTo>
                <a:lnTo>
                  <a:pt x="646" y="1046"/>
                </a:lnTo>
                <a:lnTo>
                  <a:pt x="640" y="1040"/>
                </a:lnTo>
                <a:lnTo>
                  <a:pt x="628" y="1034"/>
                </a:lnTo>
                <a:lnTo>
                  <a:pt x="615" y="1028"/>
                </a:lnTo>
                <a:lnTo>
                  <a:pt x="615" y="1022"/>
                </a:lnTo>
                <a:lnTo>
                  <a:pt x="609" y="1022"/>
                </a:lnTo>
                <a:lnTo>
                  <a:pt x="609" y="1015"/>
                </a:lnTo>
                <a:lnTo>
                  <a:pt x="603" y="1015"/>
                </a:lnTo>
                <a:lnTo>
                  <a:pt x="603" y="1009"/>
                </a:lnTo>
                <a:lnTo>
                  <a:pt x="597" y="1009"/>
                </a:lnTo>
                <a:lnTo>
                  <a:pt x="591" y="1009"/>
                </a:lnTo>
                <a:lnTo>
                  <a:pt x="585" y="1003"/>
                </a:lnTo>
                <a:lnTo>
                  <a:pt x="579" y="1003"/>
                </a:lnTo>
                <a:lnTo>
                  <a:pt x="573" y="1003"/>
                </a:lnTo>
                <a:lnTo>
                  <a:pt x="567" y="997"/>
                </a:lnTo>
                <a:lnTo>
                  <a:pt x="567" y="991"/>
                </a:lnTo>
                <a:lnTo>
                  <a:pt x="573" y="991"/>
                </a:lnTo>
                <a:lnTo>
                  <a:pt x="573" y="985"/>
                </a:lnTo>
                <a:lnTo>
                  <a:pt x="573" y="978"/>
                </a:lnTo>
                <a:lnTo>
                  <a:pt x="567" y="978"/>
                </a:lnTo>
                <a:lnTo>
                  <a:pt x="561" y="978"/>
                </a:lnTo>
                <a:lnTo>
                  <a:pt x="549" y="978"/>
                </a:lnTo>
                <a:lnTo>
                  <a:pt x="537" y="985"/>
                </a:lnTo>
                <a:lnTo>
                  <a:pt x="531" y="985"/>
                </a:lnTo>
                <a:lnTo>
                  <a:pt x="525" y="985"/>
                </a:lnTo>
                <a:lnTo>
                  <a:pt x="525" y="978"/>
                </a:lnTo>
                <a:lnTo>
                  <a:pt x="519" y="978"/>
                </a:lnTo>
                <a:lnTo>
                  <a:pt x="519" y="972"/>
                </a:lnTo>
                <a:lnTo>
                  <a:pt x="519" y="966"/>
                </a:lnTo>
                <a:lnTo>
                  <a:pt x="507" y="960"/>
                </a:lnTo>
                <a:lnTo>
                  <a:pt x="507" y="954"/>
                </a:lnTo>
                <a:lnTo>
                  <a:pt x="501" y="954"/>
                </a:lnTo>
                <a:lnTo>
                  <a:pt x="495" y="954"/>
                </a:lnTo>
                <a:lnTo>
                  <a:pt x="483" y="954"/>
                </a:lnTo>
                <a:lnTo>
                  <a:pt x="471" y="960"/>
                </a:lnTo>
                <a:lnTo>
                  <a:pt x="465" y="960"/>
                </a:lnTo>
                <a:lnTo>
                  <a:pt x="465" y="954"/>
                </a:lnTo>
                <a:lnTo>
                  <a:pt x="459" y="954"/>
                </a:lnTo>
                <a:lnTo>
                  <a:pt x="459" y="948"/>
                </a:lnTo>
                <a:lnTo>
                  <a:pt x="459" y="942"/>
                </a:lnTo>
                <a:lnTo>
                  <a:pt x="452" y="942"/>
                </a:lnTo>
                <a:lnTo>
                  <a:pt x="452" y="935"/>
                </a:lnTo>
                <a:lnTo>
                  <a:pt x="452" y="929"/>
                </a:lnTo>
                <a:lnTo>
                  <a:pt x="452" y="923"/>
                </a:lnTo>
                <a:lnTo>
                  <a:pt x="440" y="923"/>
                </a:lnTo>
                <a:lnTo>
                  <a:pt x="440" y="917"/>
                </a:lnTo>
                <a:lnTo>
                  <a:pt x="434" y="917"/>
                </a:lnTo>
                <a:lnTo>
                  <a:pt x="428" y="917"/>
                </a:lnTo>
                <a:lnTo>
                  <a:pt x="428" y="923"/>
                </a:lnTo>
                <a:lnTo>
                  <a:pt x="422" y="923"/>
                </a:lnTo>
                <a:lnTo>
                  <a:pt x="416" y="923"/>
                </a:lnTo>
                <a:lnTo>
                  <a:pt x="416" y="917"/>
                </a:lnTo>
                <a:lnTo>
                  <a:pt x="416" y="911"/>
                </a:lnTo>
                <a:lnTo>
                  <a:pt x="422" y="911"/>
                </a:lnTo>
                <a:lnTo>
                  <a:pt x="428" y="911"/>
                </a:lnTo>
                <a:lnTo>
                  <a:pt x="428" y="905"/>
                </a:lnTo>
                <a:lnTo>
                  <a:pt x="434" y="905"/>
                </a:lnTo>
                <a:lnTo>
                  <a:pt x="434" y="899"/>
                </a:lnTo>
                <a:lnTo>
                  <a:pt x="434" y="892"/>
                </a:lnTo>
                <a:lnTo>
                  <a:pt x="428" y="892"/>
                </a:lnTo>
                <a:lnTo>
                  <a:pt x="428" y="886"/>
                </a:lnTo>
                <a:lnTo>
                  <a:pt x="422" y="886"/>
                </a:lnTo>
                <a:lnTo>
                  <a:pt x="416" y="886"/>
                </a:lnTo>
                <a:lnTo>
                  <a:pt x="410" y="886"/>
                </a:lnTo>
                <a:lnTo>
                  <a:pt x="410" y="892"/>
                </a:lnTo>
                <a:lnTo>
                  <a:pt x="404" y="892"/>
                </a:lnTo>
                <a:lnTo>
                  <a:pt x="404" y="899"/>
                </a:lnTo>
                <a:lnTo>
                  <a:pt x="410" y="899"/>
                </a:lnTo>
                <a:lnTo>
                  <a:pt x="410" y="905"/>
                </a:lnTo>
                <a:lnTo>
                  <a:pt x="410" y="911"/>
                </a:lnTo>
                <a:lnTo>
                  <a:pt x="410" y="917"/>
                </a:lnTo>
                <a:lnTo>
                  <a:pt x="410" y="923"/>
                </a:lnTo>
                <a:lnTo>
                  <a:pt x="404" y="923"/>
                </a:lnTo>
                <a:lnTo>
                  <a:pt x="404" y="917"/>
                </a:lnTo>
                <a:lnTo>
                  <a:pt x="404" y="911"/>
                </a:lnTo>
                <a:lnTo>
                  <a:pt x="398" y="911"/>
                </a:lnTo>
                <a:lnTo>
                  <a:pt x="398" y="905"/>
                </a:lnTo>
                <a:lnTo>
                  <a:pt x="392" y="905"/>
                </a:lnTo>
                <a:lnTo>
                  <a:pt x="392" y="899"/>
                </a:lnTo>
                <a:lnTo>
                  <a:pt x="386" y="899"/>
                </a:lnTo>
                <a:lnTo>
                  <a:pt x="380" y="899"/>
                </a:lnTo>
                <a:lnTo>
                  <a:pt x="374" y="899"/>
                </a:lnTo>
                <a:lnTo>
                  <a:pt x="356" y="892"/>
                </a:lnTo>
                <a:lnTo>
                  <a:pt x="350" y="892"/>
                </a:lnTo>
                <a:lnTo>
                  <a:pt x="344" y="886"/>
                </a:lnTo>
                <a:lnTo>
                  <a:pt x="338" y="886"/>
                </a:lnTo>
                <a:lnTo>
                  <a:pt x="332" y="886"/>
                </a:lnTo>
                <a:lnTo>
                  <a:pt x="332" y="880"/>
                </a:lnTo>
                <a:lnTo>
                  <a:pt x="332" y="874"/>
                </a:lnTo>
                <a:lnTo>
                  <a:pt x="332" y="868"/>
                </a:lnTo>
                <a:lnTo>
                  <a:pt x="338" y="868"/>
                </a:lnTo>
                <a:lnTo>
                  <a:pt x="338" y="862"/>
                </a:lnTo>
                <a:lnTo>
                  <a:pt x="332" y="862"/>
                </a:lnTo>
                <a:lnTo>
                  <a:pt x="332" y="855"/>
                </a:lnTo>
                <a:lnTo>
                  <a:pt x="326" y="855"/>
                </a:lnTo>
                <a:lnTo>
                  <a:pt x="326" y="849"/>
                </a:lnTo>
                <a:lnTo>
                  <a:pt x="320" y="849"/>
                </a:lnTo>
                <a:lnTo>
                  <a:pt x="320" y="843"/>
                </a:lnTo>
                <a:lnTo>
                  <a:pt x="314" y="843"/>
                </a:lnTo>
                <a:lnTo>
                  <a:pt x="314" y="837"/>
                </a:lnTo>
                <a:lnTo>
                  <a:pt x="308" y="837"/>
                </a:lnTo>
                <a:lnTo>
                  <a:pt x="308" y="831"/>
                </a:lnTo>
                <a:lnTo>
                  <a:pt x="308" y="825"/>
                </a:lnTo>
                <a:lnTo>
                  <a:pt x="302" y="825"/>
                </a:lnTo>
                <a:lnTo>
                  <a:pt x="296" y="819"/>
                </a:lnTo>
                <a:lnTo>
                  <a:pt x="289" y="819"/>
                </a:lnTo>
                <a:lnTo>
                  <a:pt x="283" y="812"/>
                </a:lnTo>
                <a:lnTo>
                  <a:pt x="283" y="806"/>
                </a:lnTo>
                <a:lnTo>
                  <a:pt x="283" y="800"/>
                </a:lnTo>
                <a:lnTo>
                  <a:pt x="289" y="800"/>
                </a:lnTo>
                <a:lnTo>
                  <a:pt x="289" y="794"/>
                </a:lnTo>
                <a:lnTo>
                  <a:pt x="283" y="794"/>
                </a:lnTo>
                <a:lnTo>
                  <a:pt x="283" y="788"/>
                </a:lnTo>
                <a:lnTo>
                  <a:pt x="277" y="788"/>
                </a:lnTo>
                <a:lnTo>
                  <a:pt x="271" y="788"/>
                </a:lnTo>
                <a:lnTo>
                  <a:pt x="265" y="788"/>
                </a:lnTo>
                <a:lnTo>
                  <a:pt x="259" y="794"/>
                </a:lnTo>
                <a:lnTo>
                  <a:pt x="253" y="788"/>
                </a:lnTo>
                <a:lnTo>
                  <a:pt x="247" y="788"/>
                </a:lnTo>
                <a:lnTo>
                  <a:pt x="241" y="782"/>
                </a:lnTo>
                <a:lnTo>
                  <a:pt x="235" y="782"/>
                </a:lnTo>
                <a:lnTo>
                  <a:pt x="235" y="775"/>
                </a:lnTo>
                <a:lnTo>
                  <a:pt x="229" y="763"/>
                </a:lnTo>
                <a:lnTo>
                  <a:pt x="223" y="763"/>
                </a:lnTo>
                <a:lnTo>
                  <a:pt x="223" y="757"/>
                </a:lnTo>
                <a:lnTo>
                  <a:pt x="217" y="757"/>
                </a:lnTo>
                <a:lnTo>
                  <a:pt x="211" y="751"/>
                </a:lnTo>
                <a:lnTo>
                  <a:pt x="211" y="745"/>
                </a:lnTo>
                <a:lnTo>
                  <a:pt x="205" y="745"/>
                </a:lnTo>
                <a:lnTo>
                  <a:pt x="205" y="739"/>
                </a:lnTo>
                <a:lnTo>
                  <a:pt x="199" y="732"/>
                </a:lnTo>
                <a:lnTo>
                  <a:pt x="199" y="726"/>
                </a:lnTo>
                <a:lnTo>
                  <a:pt x="199" y="720"/>
                </a:lnTo>
                <a:lnTo>
                  <a:pt x="199" y="714"/>
                </a:lnTo>
                <a:lnTo>
                  <a:pt x="193" y="708"/>
                </a:lnTo>
                <a:lnTo>
                  <a:pt x="187" y="702"/>
                </a:lnTo>
                <a:lnTo>
                  <a:pt x="181" y="702"/>
                </a:lnTo>
                <a:lnTo>
                  <a:pt x="175" y="702"/>
                </a:lnTo>
                <a:lnTo>
                  <a:pt x="169" y="702"/>
                </a:lnTo>
                <a:lnTo>
                  <a:pt x="163" y="702"/>
                </a:lnTo>
                <a:lnTo>
                  <a:pt x="157" y="695"/>
                </a:lnTo>
                <a:lnTo>
                  <a:pt x="157" y="689"/>
                </a:lnTo>
                <a:lnTo>
                  <a:pt x="151" y="683"/>
                </a:lnTo>
                <a:lnTo>
                  <a:pt x="151" y="677"/>
                </a:lnTo>
                <a:lnTo>
                  <a:pt x="151" y="671"/>
                </a:lnTo>
                <a:lnTo>
                  <a:pt x="151" y="665"/>
                </a:lnTo>
                <a:lnTo>
                  <a:pt x="151" y="659"/>
                </a:lnTo>
                <a:lnTo>
                  <a:pt x="157" y="659"/>
                </a:lnTo>
                <a:lnTo>
                  <a:pt x="157" y="652"/>
                </a:lnTo>
                <a:lnTo>
                  <a:pt x="157" y="646"/>
                </a:lnTo>
                <a:lnTo>
                  <a:pt x="157" y="640"/>
                </a:lnTo>
                <a:lnTo>
                  <a:pt x="157" y="634"/>
                </a:lnTo>
                <a:lnTo>
                  <a:pt x="151" y="634"/>
                </a:lnTo>
                <a:lnTo>
                  <a:pt x="151" y="628"/>
                </a:lnTo>
                <a:lnTo>
                  <a:pt x="145" y="628"/>
                </a:lnTo>
                <a:lnTo>
                  <a:pt x="139" y="628"/>
                </a:lnTo>
                <a:lnTo>
                  <a:pt x="133" y="628"/>
                </a:lnTo>
                <a:lnTo>
                  <a:pt x="126" y="628"/>
                </a:lnTo>
                <a:lnTo>
                  <a:pt x="120" y="628"/>
                </a:lnTo>
                <a:lnTo>
                  <a:pt x="114" y="628"/>
                </a:lnTo>
                <a:lnTo>
                  <a:pt x="108" y="628"/>
                </a:lnTo>
                <a:lnTo>
                  <a:pt x="102" y="628"/>
                </a:lnTo>
                <a:lnTo>
                  <a:pt x="96" y="628"/>
                </a:lnTo>
                <a:lnTo>
                  <a:pt x="96" y="634"/>
                </a:lnTo>
                <a:lnTo>
                  <a:pt x="96" y="640"/>
                </a:lnTo>
                <a:lnTo>
                  <a:pt x="96" y="646"/>
                </a:lnTo>
                <a:lnTo>
                  <a:pt x="90" y="646"/>
                </a:lnTo>
                <a:lnTo>
                  <a:pt x="84" y="646"/>
                </a:lnTo>
                <a:lnTo>
                  <a:pt x="78" y="646"/>
                </a:lnTo>
                <a:lnTo>
                  <a:pt x="84" y="646"/>
                </a:lnTo>
                <a:lnTo>
                  <a:pt x="84" y="640"/>
                </a:lnTo>
                <a:lnTo>
                  <a:pt x="84" y="634"/>
                </a:lnTo>
                <a:lnTo>
                  <a:pt x="84" y="628"/>
                </a:lnTo>
                <a:lnTo>
                  <a:pt x="78" y="628"/>
                </a:lnTo>
                <a:lnTo>
                  <a:pt x="78" y="622"/>
                </a:lnTo>
                <a:lnTo>
                  <a:pt x="78" y="615"/>
                </a:lnTo>
                <a:lnTo>
                  <a:pt x="72" y="615"/>
                </a:lnTo>
                <a:lnTo>
                  <a:pt x="66" y="615"/>
                </a:lnTo>
                <a:lnTo>
                  <a:pt x="66" y="609"/>
                </a:lnTo>
                <a:lnTo>
                  <a:pt x="60" y="609"/>
                </a:lnTo>
                <a:lnTo>
                  <a:pt x="60" y="603"/>
                </a:lnTo>
                <a:lnTo>
                  <a:pt x="54" y="603"/>
                </a:lnTo>
                <a:lnTo>
                  <a:pt x="48" y="603"/>
                </a:lnTo>
                <a:lnTo>
                  <a:pt x="42" y="603"/>
                </a:lnTo>
                <a:lnTo>
                  <a:pt x="36" y="603"/>
                </a:lnTo>
                <a:lnTo>
                  <a:pt x="30" y="603"/>
                </a:lnTo>
                <a:lnTo>
                  <a:pt x="24" y="603"/>
                </a:lnTo>
                <a:lnTo>
                  <a:pt x="18" y="603"/>
                </a:lnTo>
                <a:lnTo>
                  <a:pt x="18" y="597"/>
                </a:lnTo>
                <a:lnTo>
                  <a:pt x="12" y="597"/>
                </a:lnTo>
                <a:lnTo>
                  <a:pt x="12" y="591"/>
                </a:lnTo>
                <a:lnTo>
                  <a:pt x="6" y="585"/>
                </a:lnTo>
                <a:lnTo>
                  <a:pt x="6" y="579"/>
                </a:lnTo>
                <a:lnTo>
                  <a:pt x="6" y="572"/>
                </a:lnTo>
                <a:lnTo>
                  <a:pt x="0" y="566"/>
                </a:lnTo>
                <a:lnTo>
                  <a:pt x="0" y="560"/>
                </a:lnTo>
                <a:lnTo>
                  <a:pt x="6" y="560"/>
                </a:lnTo>
                <a:lnTo>
                  <a:pt x="48" y="560"/>
                </a:lnTo>
                <a:lnTo>
                  <a:pt x="60" y="560"/>
                </a:lnTo>
                <a:lnTo>
                  <a:pt x="96" y="560"/>
                </a:lnTo>
                <a:lnTo>
                  <a:pt x="114" y="560"/>
                </a:lnTo>
                <a:lnTo>
                  <a:pt x="120" y="560"/>
                </a:lnTo>
                <a:lnTo>
                  <a:pt x="126" y="560"/>
                </a:lnTo>
                <a:lnTo>
                  <a:pt x="133" y="560"/>
                </a:lnTo>
                <a:lnTo>
                  <a:pt x="163" y="560"/>
                </a:lnTo>
                <a:lnTo>
                  <a:pt x="175" y="560"/>
                </a:lnTo>
                <a:lnTo>
                  <a:pt x="302" y="560"/>
                </a:lnTo>
                <a:lnTo>
                  <a:pt x="326" y="560"/>
                </a:lnTo>
                <a:lnTo>
                  <a:pt x="368" y="554"/>
                </a:lnTo>
                <a:lnTo>
                  <a:pt x="398" y="554"/>
                </a:lnTo>
                <a:lnTo>
                  <a:pt x="404" y="554"/>
                </a:lnTo>
                <a:lnTo>
                  <a:pt x="398" y="542"/>
                </a:lnTo>
                <a:lnTo>
                  <a:pt x="398" y="535"/>
                </a:lnTo>
                <a:lnTo>
                  <a:pt x="398" y="529"/>
                </a:lnTo>
                <a:lnTo>
                  <a:pt x="398" y="400"/>
                </a:lnTo>
                <a:lnTo>
                  <a:pt x="398" y="277"/>
                </a:lnTo>
                <a:lnTo>
                  <a:pt x="398" y="148"/>
                </a:lnTo>
                <a:lnTo>
                  <a:pt x="392" y="43"/>
                </a:lnTo>
                <a:lnTo>
                  <a:pt x="392" y="31"/>
                </a:lnTo>
                <a:lnTo>
                  <a:pt x="398" y="31"/>
                </a:lnTo>
                <a:lnTo>
                  <a:pt x="404" y="31"/>
                </a:lnTo>
                <a:lnTo>
                  <a:pt x="434" y="31"/>
                </a:lnTo>
                <a:lnTo>
                  <a:pt x="452" y="31"/>
                </a:lnTo>
                <a:lnTo>
                  <a:pt x="471" y="25"/>
                </a:lnTo>
                <a:lnTo>
                  <a:pt x="477" y="25"/>
                </a:lnTo>
                <a:lnTo>
                  <a:pt x="489" y="25"/>
                </a:lnTo>
                <a:lnTo>
                  <a:pt x="495" y="25"/>
                </a:lnTo>
                <a:lnTo>
                  <a:pt x="543" y="25"/>
                </a:lnTo>
                <a:lnTo>
                  <a:pt x="609" y="25"/>
                </a:lnTo>
                <a:lnTo>
                  <a:pt x="628" y="25"/>
                </a:lnTo>
                <a:lnTo>
                  <a:pt x="634" y="25"/>
                </a:lnTo>
                <a:lnTo>
                  <a:pt x="646" y="25"/>
                </a:lnTo>
                <a:lnTo>
                  <a:pt x="670" y="25"/>
                </a:lnTo>
                <a:lnTo>
                  <a:pt x="694" y="25"/>
                </a:lnTo>
                <a:lnTo>
                  <a:pt x="718" y="25"/>
                </a:lnTo>
                <a:lnTo>
                  <a:pt x="730" y="25"/>
                </a:lnTo>
                <a:lnTo>
                  <a:pt x="736" y="25"/>
                </a:lnTo>
                <a:lnTo>
                  <a:pt x="748" y="25"/>
                </a:lnTo>
                <a:lnTo>
                  <a:pt x="754" y="25"/>
                </a:lnTo>
                <a:lnTo>
                  <a:pt x="772" y="25"/>
                </a:lnTo>
                <a:lnTo>
                  <a:pt x="784" y="25"/>
                </a:lnTo>
                <a:lnTo>
                  <a:pt x="797" y="25"/>
                </a:lnTo>
                <a:lnTo>
                  <a:pt x="803" y="25"/>
                </a:lnTo>
                <a:lnTo>
                  <a:pt x="809" y="25"/>
                </a:lnTo>
                <a:lnTo>
                  <a:pt x="815" y="25"/>
                </a:lnTo>
                <a:lnTo>
                  <a:pt x="821" y="25"/>
                </a:lnTo>
                <a:lnTo>
                  <a:pt x="845" y="19"/>
                </a:lnTo>
                <a:lnTo>
                  <a:pt x="857" y="19"/>
                </a:lnTo>
                <a:lnTo>
                  <a:pt x="863" y="19"/>
                </a:lnTo>
                <a:lnTo>
                  <a:pt x="869" y="19"/>
                </a:lnTo>
                <a:lnTo>
                  <a:pt x="905" y="19"/>
                </a:lnTo>
                <a:lnTo>
                  <a:pt x="935" y="19"/>
                </a:lnTo>
                <a:lnTo>
                  <a:pt x="947" y="19"/>
                </a:lnTo>
                <a:lnTo>
                  <a:pt x="960" y="19"/>
                </a:lnTo>
                <a:lnTo>
                  <a:pt x="978" y="19"/>
                </a:lnTo>
                <a:lnTo>
                  <a:pt x="984" y="19"/>
                </a:lnTo>
                <a:lnTo>
                  <a:pt x="990" y="19"/>
                </a:lnTo>
                <a:lnTo>
                  <a:pt x="1002" y="19"/>
                </a:lnTo>
                <a:lnTo>
                  <a:pt x="1014" y="19"/>
                </a:lnTo>
                <a:lnTo>
                  <a:pt x="1020" y="19"/>
                </a:lnTo>
                <a:lnTo>
                  <a:pt x="1026" y="19"/>
                </a:lnTo>
                <a:lnTo>
                  <a:pt x="1050" y="19"/>
                </a:lnTo>
                <a:lnTo>
                  <a:pt x="1062" y="19"/>
                </a:lnTo>
                <a:lnTo>
                  <a:pt x="1068" y="19"/>
                </a:lnTo>
                <a:lnTo>
                  <a:pt x="1098" y="19"/>
                </a:lnTo>
                <a:lnTo>
                  <a:pt x="1104" y="19"/>
                </a:lnTo>
                <a:lnTo>
                  <a:pt x="1110" y="19"/>
                </a:lnTo>
                <a:lnTo>
                  <a:pt x="1117" y="19"/>
                </a:lnTo>
                <a:lnTo>
                  <a:pt x="1123" y="19"/>
                </a:lnTo>
                <a:lnTo>
                  <a:pt x="1129" y="19"/>
                </a:lnTo>
                <a:lnTo>
                  <a:pt x="1165" y="19"/>
                </a:lnTo>
                <a:lnTo>
                  <a:pt x="1177" y="19"/>
                </a:lnTo>
                <a:lnTo>
                  <a:pt x="1189" y="19"/>
                </a:lnTo>
                <a:lnTo>
                  <a:pt x="1195" y="19"/>
                </a:lnTo>
                <a:lnTo>
                  <a:pt x="1201" y="19"/>
                </a:lnTo>
                <a:lnTo>
                  <a:pt x="1267" y="13"/>
                </a:lnTo>
                <a:lnTo>
                  <a:pt x="1273" y="13"/>
                </a:lnTo>
                <a:lnTo>
                  <a:pt x="1280" y="13"/>
                </a:lnTo>
                <a:lnTo>
                  <a:pt x="1340" y="13"/>
                </a:lnTo>
                <a:lnTo>
                  <a:pt x="1370" y="13"/>
                </a:lnTo>
                <a:lnTo>
                  <a:pt x="1376" y="13"/>
                </a:lnTo>
                <a:lnTo>
                  <a:pt x="1382" y="13"/>
                </a:lnTo>
                <a:lnTo>
                  <a:pt x="1388" y="13"/>
                </a:lnTo>
                <a:lnTo>
                  <a:pt x="1400" y="13"/>
                </a:lnTo>
                <a:lnTo>
                  <a:pt x="1406" y="13"/>
                </a:lnTo>
                <a:lnTo>
                  <a:pt x="1412" y="13"/>
                </a:lnTo>
                <a:lnTo>
                  <a:pt x="1436" y="13"/>
                </a:lnTo>
                <a:lnTo>
                  <a:pt x="1443" y="13"/>
                </a:lnTo>
                <a:lnTo>
                  <a:pt x="1449" y="13"/>
                </a:lnTo>
                <a:lnTo>
                  <a:pt x="1455" y="13"/>
                </a:lnTo>
                <a:lnTo>
                  <a:pt x="1461" y="13"/>
                </a:lnTo>
                <a:lnTo>
                  <a:pt x="1467" y="13"/>
                </a:lnTo>
                <a:lnTo>
                  <a:pt x="1479" y="13"/>
                </a:lnTo>
                <a:lnTo>
                  <a:pt x="1485" y="13"/>
                </a:lnTo>
                <a:lnTo>
                  <a:pt x="1527" y="13"/>
                </a:lnTo>
                <a:lnTo>
                  <a:pt x="1563" y="13"/>
                </a:lnTo>
                <a:lnTo>
                  <a:pt x="1569" y="13"/>
                </a:lnTo>
                <a:lnTo>
                  <a:pt x="1575" y="13"/>
                </a:lnTo>
                <a:lnTo>
                  <a:pt x="1593" y="13"/>
                </a:lnTo>
                <a:lnTo>
                  <a:pt x="1599" y="6"/>
                </a:lnTo>
                <a:lnTo>
                  <a:pt x="1605" y="13"/>
                </a:lnTo>
                <a:lnTo>
                  <a:pt x="1624" y="6"/>
                </a:lnTo>
                <a:lnTo>
                  <a:pt x="1630" y="6"/>
                </a:lnTo>
                <a:lnTo>
                  <a:pt x="1684" y="6"/>
                </a:lnTo>
                <a:lnTo>
                  <a:pt x="1690" y="6"/>
                </a:lnTo>
                <a:lnTo>
                  <a:pt x="1714" y="6"/>
                </a:lnTo>
                <a:lnTo>
                  <a:pt x="1720" y="6"/>
                </a:lnTo>
                <a:lnTo>
                  <a:pt x="1726" y="6"/>
                </a:lnTo>
                <a:lnTo>
                  <a:pt x="1732" y="6"/>
                </a:lnTo>
                <a:lnTo>
                  <a:pt x="1744" y="6"/>
                </a:lnTo>
                <a:lnTo>
                  <a:pt x="1750" y="6"/>
                </a:lnTo>
                <a:lnTo>
                  <a:pt x="1756" y="6"/>
                </a:lnTo>
                <a:lnTo>
                  <a:pt x="1762" y="6"/>
                </a:lnTo>
                <a:lnTo>
                  <a:pt x="1775" y="6"/>
                </a:lnTo>
                <a:lnTo>
                  <a:pt x="1811" y="6"/>
                </a:lnTo>
                <a:lnTo>
                  <a:pt x="1823" y="6"/>
                </a:lnTo>
                <a:lnTo>
                  <a:pt x="1847" y="6"/>
                </a:lnTo>
                <a:lnTo>
                  <a:pt x="1883" y="6"/>
                </a:lnTo>
                <a:lnTo>
                  <a:pt x="1889" y="6"/>
                </a:lnTo>
                <a:lnTo>
                  <a:pt x="1907" y="6"/>
                </a:lnTo>
                <a:lnTo>
                  <a:pt x="1913" y="6"/>
                </a:lnTo>
                <a:lnTo>
                  <a:pt x="1919" y="6"/>
                </a:lnTo>
                <a:lnTo>
                  <a:pt x="1944" y="6"/>
                </a:lnTo>
                <a:lnTo>
                  <a:pt x="1950" y="6"/>
                </a:lnTo>
                <a:lnTo>
                  <a:pt x="1956" y="6"/>
                </a:lnTo>
                <a:lnTo>
                  <a:pt x="1962" y="6"/>
                </a:lnTo>
                <a:lnTo>
                  <a:pt x="1968" y="6"/>
                </a:lnTo>
                <a:lnTo>
                  <a:pt x="1974" y="6"/>
                </a:lnTo>
                <a:lnTo>
                  <a:pt x="1986" y="6"/>
                </a:lnTo>
                <a:lnTo>
                  <a:pt x="1992" y="6"/>
                </a:lnTo>
                <a:lnTo>
                  <a:pt x="1998" y="6"/>
                </a:lnTo>
                <a:lnTo>
                  <a:pt x="2004" y="0"/>
                </a:lnTo>
                <a:lnTo>
                  <a:pt x="2010" y="0"/>
                </a:lnTo>
                <a:lnTo>
                  <a:pt x="2010" y="25"/>
                </a:lnTo>
                <a:lnTo>
                  <a:pt x="2010" y="37"/>
                </a:lnTo>
                <a:lnTo>
                  <a:pt x="2010" y="49"/>
                </a:lnTo>
                <a:lnTo>
                  <a:pt x="2010" y="68"/>
                </a:lnTo>
                <a:lnTo>
                  <a:pt x="2010" y="111"/>
                </a:lnTo>
                <a:lnTo>
                  <a:pt x="2010" y="123"/>
                </a:lnTo>
                <a:lnTo>
                  <a:pt x="2010" y="136"/>
                </a:lnTo>
                <a:lnTo>
                  <a:pt x="2010" y="148"/>
                </a:lnTo>
                <a:lnTo>
                  <a:pt x="2010" y="191"/>
                </a:lnTo>
                <a:lnTo>
                  <a:pt x="2016" y="203"/>
                </a:lnTo>
                <a:lnTo>
                  <a:pt x="2016" y="240"/>
                </a:lnTo>
                <a:lnTo>
                  <a:pt x="2016" y="277"/>
                </a:lnTo>
                <a:lnTo>
                  <a:pt x="2016" y="369"/>
                </a:lnTo>
                <a:lnTo>
                  <a:pt x="2016" y="376"/>
                </a:lnTo>
                <a:lnTo>
                  <a:pt x="2016" y="394"/>
                </a:lnTo>
                <a:lnTo>
                  <a:pt x="2016" y="431"/>
                </a:lnTo>
                <a:lnTo>
                  <a:pt x="2022" y="462"/>
                </a:lnTo>
                <a:lnTo>
                  <a:pt x="2022" y="499"/>
                </a:lnTo>
                <a:lnTo>
                  <a:pt x="2022" y="505"/>
                </a:lnTo>
                <a:lnTo>
                  <a:pt x="2022" y="535"/>
                </a:lnTo>
                <a:lnTo>
                  <a:pt x="2022" y="548"/>
                </a:lnTo>
                <a:lnTo>
                  <a:pt x="2022" y="554"/>
                </a:lnTo>
                <a:lnTo>
                  <a:pt x="2022" y="560"/>
                </a:lnTo>
                <a:lnTo>
                  <a:pt x="2022" y="585"/>
                </a:lnTo>
                <a:lnTo>
                  <a:pt x="2022" y="591"/>
                </a:lnTo>
                <a:lnTo>
                  <a:pt x="2022" y="634"/>
                </a:lnTo>
                <a:lnTo>
                  <a:pt x="2028" y="634"/>
                </a:lnTo>
                <a:lnTo>
                  <a:pt x="2028" y="652"/>
                </a:lnTo>
                <a:lnTo>
                  <a:pt x="2028" y="659"/>
                </a:lnTo>
                <a:lnTo>
                  <a:pt x="2028" y="677"/>
                </a:lnTo>
                <a:lnTo>
                  <a:pt x="2028" y="720"/>
                </a:lnTo>
                <a:lnTo>
                  <a:pt x="2028" y="732"/>
                </a:lnTo>
                <a:lnTo>
                  <a:pt x="2028" y="745"/>
                </a:lnTo>
                <a:lnTo>
                  <a:pt x="2028" y="757"/>
                </a:lnTo>
                <a:lnTo>
                  <a:pt x="2028" y="769"/>
                </a:lnTo>
                <a:lnTo>
                  <a:pt x="2022" y="775"/>
                </a:lnTo>
                <a:lnTo>
                  <a:pt x="2022" y="782"/>
                </a:lnTo>
                <a:lnTo>
                  <a:pt x="2022" y="788"/>
                </a:lnTo>
                <a:lnTo>
                  <a:pt x="2022" y="794"/>
                </a:lnTo>
                <a:lnTo>
                  <a:pt x="2022" y="806"/>
                </a:lnTo>
                <a:lnTo>
                  <a:pt x="2022" y="825"/>
                </a:lnTo>
                <a:lnTo>
                  <a:pt x="2022" y="831"/>
                </a:lnTo>
                <a:lnTo>
                  <a:pt x="2022" y="855"/>
                </a:lnTo>
                <a:lnTo>
                  <a:pt x="2022" y="899"/>
                </a:lnTo>
                <a:lnTo>
                  <a:pt x="2016" y="929"/>
                </a:lnTo>
                <a:lnTo>
                  <a:pt x="2016" y="942"/>
                </a:lnTo>
                <a:close/>
              </a:path>
            </a:pathLst>
          </a:custGeom>
          <a:solidFill>
            <a:srgbClr val="33996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4" name="Freeform 369"/>
          <p:cNvSpPr>
            <a:spLocks/>
          </p:cNvSpPr>
          <p:nvPr/>
        </p:nvSpPr>
        <p:spPr bwMode="auto">
          <a:xfrm>
            <a:off x="2311400" y="4305300"/>
            <a:ext cx="1157287" cy="601663"/>
          </a:xfrm>
          <a:custGeom>
            <a:avLst/>
            <a:gdLst>
              <a:gd name="T0" fmla="*/ 2147483647 w 863"/>
              <a:gd name="T1" fmla="*/ 2147483647 h 449"/>
              <a:gd name="T2" fmla="*/ 2147483647 w 863"/>
              <a:gd name="T3" fmla="*/ 2147483647 h 449"/>
              <a:gd name="T4" fmla="*/ 2147483647 w 863"/>
              <a:gd name="T5" fmla="*/ 2147483647 h 449"/>
              <a:gd name="T6" fmla="*/ 2147483647 w 863"/>
              <a:gd name="T7" fmla="*/ 2147483647 h 449"/>
              <a:gd name="T8" fmla="*/ 2147483647 w 863"/>
              <a:gd name="T9" fmla="*/ 2147483647 h 449"/>
              <a:gd name="T10" fmla="*/ 2147483647 w 863"/>
              <a:gd name="T11" fmla="*/ 2147483647 h 449"/>
              <a:gd name="T12" fmla="*/ 2147483647 w 863"/>
              <a:gd name="T13" fmla="*/ 2147483647 h 449"/>
              <a:gd name="T14" fmla="*/ 2147483647 w 863"/>
              <a:gd name="T15" fmla="*/ 2147483647 h 449"/>
              <a:gd name="T16" fmla="*/ 2147483647 w 863"/>
              <a:gd name="T17" fmla="*/ 2147483647 h 449"/>
              <a:gd name="T18" fmla="*/ 2147483647 w 863"/>
              <a:gd name="T19" fmla="*/ 2147483647 h 449"/>
              <a:gd name="T20" fmla="*/ 2147483647 w 863"/>
              <a:gd name="T21" fmla="*/ 2147483647 h 449"/>
              <a:gd name="T22" fmla="*/ 2147483647 w 863"/>
              <a:gd name="T23" fmla="*/ 2147483647 h 449"/>
              <a:gd name="T24" fmla="*/ 2147483647 w 863"/>
              <a:gd name="T25" fmla="*/ 2147483647 h 449"/>
              <a:gd name="T26" fmla="*/ 2147483647 w 863"/>
              <a:gd name="T27" fmla="*/ 2147483647 h 449"/>
              <a:gd name="T28" fmla="*/ 2147483647 w 863"/>
              <a:gd name="T29" fmla="*/ 2147483647 h 449"/>
              <a:gd name="T30" fmla="*/ 2147483647 w 863"/>
              <a:gd name="T31" fmla="*/ 2147483647 h 449"/>
              <a:gd name="T32" fmla="*/ 2147483647 w 863"/>
              <a:gd name="T33" fmla="*/ 2147483647 h 449"/>
              <a:gd name="T34" fmla="*/ 2147483647 w 863"/>
              <a:gd name="T35" fmla="*/ 2147483647 h 449"/>
              <a:gd name="T36" fmla="*/ 2147483647 w 863"/>
              <a:gd name="T37" fmla="*/ 2147483647 h 449"/>
              <a:gd name="T38" fmla="*/ 2147483647 w 863"/>
              <a:gd name="T39" fmla="*/ 2147483647 h 449"/>
              <a:gd name="T40" fmla="*/ 2147483647 w 863"/>
              <a:gd name="T41" fmla="*/ 2147483647 h 449"/>
              <a:gd name="T42" fmla="*/ 2147483647 w 863"/>
              <a:gd name="T43" fmla="*/ 2147483647 h 449"/>
              <a:gd name="T44" fmla="*/ 2147483647 w 863"/>
              <a:gd name="T45" fmla="*/ 2147483647 h 449"/>
              <a:gd name="T46" fmla="*/ 2147483647 w 863"/>
              <a:gd name="T47" fmla="*/ 2147483647 h 449"/>
              <a:gd name="T48" fmla="*/ 2147483647 w 863"/>
              <a:gd name="T49" fmla="*/ 2147483647 h 449"/>
              <a:gd name="T50" fmla="*/ 2147483647 w 863"/>
              <a:gd name="T51" fmla="*/ 2147483647 h 449"/>
              <a:gd name="T52" fmla="*/ 2147483647 w 863"/>
              <a:gd name="T53" fmla="*/ 0 h 449"/>
              <a:gd name="T54" fmla="*/ 2147483647 w 863"/>
              <a:gd name="T55" fmla="*/ 2147483647 h 449"/>
              <a:gd name="T56" fmla="*/ 2147483647 w 863"/>
              <a:gd name="T57" fmla="*/ 2147483647 h 449"/>
              <a:gd name="T58" fmla="*/ 2147483647 w 863"/>
              <a:gd name="T59" fmla="*/ 2147483647 h 449"/>
              <a:gd name="T60" fmla="*/ 2147483647 w 863"/>
              <a:gd name="T61" fmla="*/ 2147483647 h 449"/>
              <a:gd name="T62" fmla="*/ 2147483647 w 863"/>
              <a:gd name="T63" fmla="*/ 2147483647 h 449"/>
              <a:gd name="T64" fmla="*/ 2147483647 w 863"/>
              <a:gd name="T65" fmla="*/ 2147483647 h 449"/>
              <a:gd name="T66" fmla="*/ 2147483647 w 863"/>
              <a:gd name="T67" fmla="*/ 2147483647 h 449"/>
              <a:gd name="T68" fmla="*/ 2147483647 w 863"/>
              <a:gd name="T69" fmla="*/ 2147483647 h 449"/>
              <a:gd name="T70" fmla="*/ 2147483647 w 863"/>
              <a:gd name="T71" fmla="*/ 2147483647 h 449"/>
              <a:gd name="T72" fmla="*/ 2147483647 w 863"/>
              <a:gd name="T73" fmla="*/ 2147483647 h 449"/>
              <a:gd name="T74" fmla="*/ 2147483647 w 863"/>
              <a:gd name="T75" fmla="*/ 2147483647 h 449"/>
              <a:gd name="T76" fmla="*/ 2147483647 w 863"/>
              <a:gd name="T77" fmla="*/ 2147483647 h 449"/>
              <a:gd name="T78" fmla="*/ 2147483647 w 863"/>
              <a:gd name="T79" fmla="*/ 2147483647 h 449"/>
              <a:gd name="T80" fmla="*/ 2147483647 w 863"/>
              <a:gd name="T81" fmla="*/ 2147483647 h 449"/>
              <a:gd name="T82" fmla="*/ 2147483647 w 863"/>
              <a:gd name="T83" fmla="*/ 2147483647 h 449"/>
              <a:gd name="T84" fmla="*/ 2147483647 w 863"/>
              <a:gd name="T85" fmla="*/ 2147483647 h 449"/>
              <a:gd name="T86" fmla="*/ 2147483647 w 863"/>
              <a:gd name="T87" fmla="*/ 2147483647 h 449"/>
              <a:gd name="T88" fmla="*/ 2147483647 w 863"/>
              <a:gd name="T89" fmla="*/ 2147483647 h 449"/>
              <a:gd name="T90" fmla="*/ 2147483647 w 863"/>
              <a:gd name="T91" fmla="*/ 2147483647 h 449"/>
              <a:gd name="T92" fmla="*/ 2147483647 w 863"/>
              <a:gd name="T93" fmla="*/ 2147483647 h 449"/>
              <a:gd name="T94" fmla="*/ 2147483647 w 863"/>
              <a:gd name="T95" fmla="*/ 2147483647 h 449"/>
              <a:gd name="T96" fmla="*/ 2147483647 w 863"/>
              <a:gd name="T97" fmla="*/ 2147483647 h 449"/>
              <a:gd name="T98" fmla="*/ 2147483647 w 863"/>
              <a:gd name="T99" fmla="*/ 2147483647 h 449"/>
              <a:gd name="T100" fmla="*/ 2147483647 w 863"/>
              <a:gd name="T101" fmla="*/ 2147483647 h 449"/>
              <a:gd name="T102" fmla="*/ 2147483647 w 863"/>
              <a:gd name="T103" fmla="*/ 2147483647 h 449"/>
              <a:gd name="T104" fmla="*/ 2147483647 w 863"/>
              <a:gd name="T105" fmla="*/ 2147483647 h 449"/>
              <a:gd name="T106" fmla="*/ 2147483647 w 863"/>
              <a:gd name="T107" fmla="*/ 2147483647 h 449"/>
              <a:gd name="T108" fmla="*/ 2147483647 w 863"/>
              <a:gd name="T109" fmla="*/ 2147483647 h 449"/>
              <a:gd name="T110" fmla="*/ 2147483647 w 863"/>
              <a:gd name="T111" fmla="*/ 2147483647 h 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63"/>
              <a:gd name="T169" fmla="*/ 0 h 449"/>
              <a:gd name="T170" fmla="*/ 863 w 863"/>
              <a:gd name="T171" fmla="*/ 449 h 44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63" h="449">
                <a:moveTo>
                  <a:pt x="525" y="351"/>
                </a:moveTo>
                <a:lnTo>
                  <a:pt x="513" y="357"/>
                </a:lnTo>
                <a:lnTo>
                  <a:pt x="495" y="369"/>
                </a:lnTo>
                <a:lnTo>
                  <a:pt x="477" y="382"/>
                </a:lnTo>
                <a:lnTo>
                  <a:pt x="471" y="388"/>
                </a:lnTo>
                <a:lnTo>
                  <a:pt x="471" y="394"/>
                </a:lnTo>
                <a:lnTo>
                  <a:pt x="465" y="394"/>
                </a:lnTo>
                <a:lnTo>
                  <a:pt x="459" y="400"/>
                </a:lnTo>
                <a:lnTo>
                  <a:pt x="447" y="406"/>
                </a:lnTo>
                <a:lnTo>
                  <a:pt x="447" y="412"/>
                </a:lnTo>
                <a:lnTo>
                  <a:pt x="447" y="418"/>
                </a:lnTo>
                <a:lnTo>
                  <a:pt x="447" y="425"/>
                </a:lnTo>
                <a:lnTo>
                  <a:pt x="453" y="425"/>
                </a:lnTo>
                <a:lnTo>
                  <a:pt x="459" y="425"/>
                </a:lnTo>
                <a:lnTo>
                  <a:pt x="459" y="431"/>
                </a:lnTo>
                <a:lnTo>
                  <a:pt x="459" y="437"/>
                </a:lnTo>
                <a:lnTo>
                  <a:pt x="459" y="443"/>
                </a:lnTo>
                <a:lnTo>
                  <a:pt x="453" y="443"/>
                </a:lnTo>
                <a:lnTo>
                  <a:pt x="447" y="443"/>
                </a:lnTo>
                <a:lnTo>
                  <a:pt x="441" y="443"/>
                </a:lnTo>
                <a:lnTo>
                  <a:pt x="435" y="443"/>
                </a:lnTo>
                <a:lnTo>
                  <a:pt x="429" y="443"/>
                </a:lnTo>
                <a:lnTo>
                  <a:pt x="423" y="443"/>
                </a:lnTo>
                <a:lnTo>
                  <a:pt x="417" y="443"/>
                </a:lnTo>
                <a:lnTo>
                  <a:pt x="411" y="443"/>
                </a:lnTo>
                <a:lnTo>
                  <a:pt x="411" y="449"/>
                </a:lnTo>
                <a:lnTo>
                  <a:pt x="411" y="443"/>
                </a:lnTo>
                <a:lnTo>
                  <a:pt x="405" y="443"/>
                </a:lnTo>
                <a:lnTo>
                  <a:pt x="405" y="449"/>
                </a:lnTo>
                <a:lnTo>
                  <a:pt x="399" y="449"/>
                </a:lnTo>
                <a:lnTo>
                  <a:pt x="399" y="443"/>
                </a:lnTo>
                <a:lnTo>
                  <a:pt x="393" y="443"/>
                </a:lnTo>
                <a:lnTo>
                  <a:pt x="393" y="449"/>
                </a:lnTo>
                <a:lnTo>
                  <a:pt x="387" y="443"/>
                </a:lnTo>
                <a:lnTo>
                  <a:pt x="381" y="443"/>
                </a:lnTo>
                <a:lnTo>
                  <a:pt x="381" y="437"/>
                </a:lnTo>
                <a:lnTo>
                  <a:pt x="374" y="437"/>
                </a:lnTo>
                <a:lnTo>
                  <a:pt x="374" y="431"/>
                </a:lnTo>
                <a:lnTo>
                  <a:pt x="374" y="425"/>
                </a:lnTo>
                <a:lnTo>
                  <a:pt x="368" y="425"/>
                </a:lnTo>
                <a:lnTo>
                  <a:pt x="368" y="418"/>
                </a:lnTo>
                <a:lnTo>
                  <a:pt x="368" y="412"/>
                </a:lnTo>
                <a:lnTo>
                  <a:pt x="362" y="412"/>
                </a:lnTo>
                <a:lnTo>
                  <a:pt x="356" y="412"/>
                </a:lnTo>
                <a:lnTo>
                  <a:pt x="356" y="406"/>
                </a:lnTo>
                <a:lnTo>
                  <a:pt x="350" y="406"/>
                </a:lnTo>
                <a:lnTo>
                  <a:pt x="350" y="412"/>
                </a:lnTo>
                <a:lnTo>
                  <a:pt x="344" y="412"/>
                </a:lnTo>
                <a:lnTo>
                  <a:pt x="344" y="418"/>
                </a:lnTo>
                <a:lnTo>
                  <a:pt x="344" y="425"/>
                </a:lnTo>
                <a:lnTo>
                  <a:pt x="344" y="431"/>
                </a:lnTo>
                <a:lnTo>
                  <a:pt x="344" y="437"/>
                </a:lnTo>
                <a:lnTo>
                  <a:pt x="338" y="437"/>
                </a:lnTo>
                <a:lnTo>
                  <a:pt x="332" y="437"/>
                </a:lnTo>
                <a:lnTo>
                  <a:pt x="326" y="437"/>
                </a:lnTo>
                <a:lnTo>
                  <a:pt x="320" y="437"/>
                </a:lnTo>
                <a:lnTo>
                  <a:pt x="314" y="437"/>
                </a:lnTo>
                <a:lnTo>
                  <a:pt x="314" y="443"/>
                </a:lnTo>
                <a:lnTo>
                  <a:pt x="308" y="443"/>
                </a:lnTo>
                <a:lnTo>
                  <a:pt x="308" y="437"/>
                </a:lnTo>
                <a:lnTo>
                  <a:pt x="302" y="437"/>
                </a:lnTo>
                <a:lnTo>
                  <a:pt x="296" y="437"/>
                </a:lnTo>
                <a:lnTo>
                  <a:pt x="296" y="431"/>
                </a:lnTo>
                <a:lnTo>
                  <a:pt x="290" y="431"/>
                </a:lnTo>
                <a:lnTo>
                  <a:pt x="290" y="425"/>
                </a:lnTo>
                <a:lnTo>
                  <a:pt x="290" y="431"/>
                </a:lnTo>
                <a:lnTo>
                  <a:pt x="290" y="425"/>
                </a:lnTo>
                <a:lnTo>
                  <a:pt x="284" y="425"/>
                </a:lnTo>
                <a:lnTo>
                  <a:pt x="284" y="431"/>
                </a:lnTo>
                <a:lnTo>
                  <a:pt x="278" y="431"/>
                </a:lnTo>
                <a:lnTo>
                  <a:pt x="272" y="431"/>
                </a:lnTo>
                <a:lnTo>
                  <a:pt x="272" y="437"/>
                </a:lnTo>
                <a:lnTo>
                  <a:pt x="266" y="437"/>
                </a:lnTo>
                <a:lnTo>
                  <a:pt x="260" y="437"/>
                </a:lnTo>
                <a:lnTo>
                  <a:pt x="254" y="437"/>
                </a:lnTo>
                <a:lnTo>
                  <a:pt x="248" y="437"/>
                </a:lnTo>
                <a:lnTo>
                  <a:pt x="248" y="443"/>
                </a:lnTo>
                <a:lnTo>
                  <a:pt x="242" y="443"/>
                </a:lnTo>
                <a:lnTo>
                  <a:pt x="236" y="443"/>
                </a:lnTo>
                <a:lnTo>
                  <a:pt x="236" y="449"/>
                </a:lnTo>
                <a:lnTo>
                  <a:pt x="230" y="449"/>
                </a:lnTo>
                <a:lnTo>
                  <a:pt x="230" y="443"/>
                </a:lnTo>
                <a:lnTo>
                  <a:pt x="224" y="443"/>
                </a:lnTo>
                <a:lnTo>
                  <a:pt x="224" y="449"/>
                </a:lnTo>
                <a:lnTo>
                  <a:pt x="218" y="449"/>
                </a:lnTo>
                <a:lnTo>
                  <a:pt x="211" y="449"/>
                </a:lnTo>
                <a:lnTo>
                  <a:pt x="205" y="449"/>
                </a:lnTo>
                <a:lnTo>
                  <a:pt x="199" y="449"/>
                </a:lnTo>
                <a:lnTo>
                  <a:pt x="199" y="443"/>
                </a:lnTo>
                <a:lnTo>
                  <a:pt x="193" y="443"/>
                </a:lnTo>
                <a:lnTo>
                  <a:pt x="187" y="443"/>
                </a:lnTo>
                <a:lnTo>
                  <a:pt x="181" y="443"/>
                </a:lnTo>
                <a:lnTo>
                  <a:pt x="175" y="443"/>
                </a:lnTo>
                <a:lnTo>
                  <a:pt x="175" y="437"/>
                </a:lnTo>
                <a:lnTo>
                  <a:pt x="175" y="431"/>
                </a:lnTo>
                <a:lnTo>
                  <a:pt x="175" y="425"/>
                </a:lnTo>
                <a:lnTo>
                  <a:pt x="181" y="425"/>
                </a:lnTo>
                <a:lnTo>
                  <a:pt x="181" y="418"/>
                </a:lnTo>
                <a:lnTo>
                  <a:pt x="181" y="412"/>
                </a:lnTo>
                <a:lnTo>
                  <a:pt x="181" y="406"/>
                </a:lnTo>
                <a:lnTo>
                  <a:pt x="175" y="406"/>
                </a:lnTo>
                <a:lnTo>
                  <a:pt x="169" y="406"/>
                </a:lnTo>
                <a:lnTo>
                  <a:pt x="169" y="400"/>
                </a:lnTo>
                <a:lnTo>
                  <a:pt x="163" y="400"/>
                </a:lnTo>
                <a:lnTo>
                  <a:pt x="163" y="394"/>
                </a:lnTo>
                <a:lnTo>
                  <a:pt x="163" y="388"/>
                </a:lnTo>
                <a:lnTo>
                  <a:pt x="157" y="388"/>
                </a:lnTo>
                <a:lnTo>
                  <a:pt x="157" y="382"/>
                </a:lnTo>
                <a:lnTo>
                  <a:pt x="157" y="375"/>
                </a:lnTo>
                <a:lnTo>
                  <a:pt x="151" y="375"/>
                </a:lnTo>
                <a:lnTo>
                  <a:pt x="151" y="369"/>
                </a:lnTo>
                <a:lnTo>
                  <a:pt x="145" y="369"/>
                </a:lnTo>
                <a:lnTo>
                  <a:pt x="145" y="363"/>
                </a:lnTo>
                <a:lnTo>
                  <a:pt x="139" y="363"/>
                </a:lnTo>
                <a:lnTo>
                  <a:pt x="139" y="357"/>
                </a:lnTo>
                <a:lnTo>
                  <a:pt x="145" y="357"/>
                </a:lnTo>
                <a:lnTo>
                  <a:pt x="145" y="351"/>
                </a:lnTo>
                <a:lnTo>
                  <a:pt x="145" y="345"/>
                </a:lnTo>
                <a:lnTo>
                  <a:pt x="145" y="338"/>
                </a:lnTo>
                <a:lnTo>
                  <a:pt x="145" y="332"/>
                </a:lnTo>
                <a:lnTo>
                  <a:pt x="145" y="326"/>
                </a:lnTo>
                <a:lnTo>
                  <a:pt x="139" y="326"/>
                </a:lnTo>
                <a:lnTo>
                  <a:pt x="133" y="320"/>
                </a:lnTo>
                <a:lnTo>
                  <a:pt x="127" y="314"/>
                </a:lnTo>
                <a:lnTo>
                  <a:pt x="121" y="308"/>
                </a:lnTo>
                <a:lnTo>
                  <a:pt x="109" y="302"/>
                </a:lnTo>
                <a:lnTo>
                  <a:pt x="103" y="295"/>
                </a:lnTo>
                <a:lnTo>
                  <a:pt x="97" y="289"/>
                </a:lnTo>
                <a:lnTo>
                  <a:pt x="85" y="283"/>
                </a:lnTo>
                <a:lnTo>
                  <a:pt x="79" y="283"/>
                </a:lnTo>
                <a:lnTo>
                  <a:pt x="79" y="277"/>
                </a:lnTo>
                <a:lnTo>
                  <a:pt x="73" y="271"/>
                </a:lnTo>
                <a:lnTo>
                  <a:pt x="67" y="271"/>
                </a:lnTo>
                <a:lnTo>
                  <a:pt x="55" y="258"/>
                </a:lnTo>
                <a:lnTo>
                  <a:pt x="49" y="246"/>
                </a:lnTo>
                <a:lnTo>
                  <a:pt x="42" y="240"/>
                </a:lnTo>
                <a:lnTo>
                  <a:pt x="36" y="234"/>
                </a:lnTo>
                <a:lnTo>
                  <a:pt x="36" y="228"/>
                </a:lnTo>
                <a:lnTo>
                  <a:pt x="30" y="222"/>
                </a:lnTo>
                <a:lnTo>
                  <a:pt x="30" y="215"/>
                </a:lnTo>
                <a:lnTo>
                  <a:pt x="24" y="209"/>
                </a:lnTo>
                <a:lnTo>
                  <a:pt x="18" y="203"/>
                </a:lnTo>
                <a:lnTo>
                  <a:pt x="18" y="197"/>
                </a:lnTo>
                <a:lnTo>
                  <a:pt x="12" y="191"/>
                </a:lnTo>
                <a:lnTo>
                  <a:pt x="6" y="185"/>
                </a:lnTo>
                <a:lnTo>
                  <a:pt x="6" y="172"/>
                </a:lnTo>
                <a:lnTo>
                  <a:pt x="6" y="148"/>
                </a:lnTo>
                <a:lnTo>
                  <a:pt x="6" y="142"/>
                </a:lnTo>
                <a:lnTo>
                  <a:pt x="6" y="135"/>
                </a:lnTo>
                <a:lnTo>
                  <a:pt x="6" y="129"/>
                </a:lnTo>
                <a:lnTo>
                  <a:pt x="0" y="123"/>
                </a:lnTo>
                <a:lnTo>
                  <a:pt x="0" y="117"/>
                </a:lnTo>
                <a:lnTo>
                  <a:pt x="0" y="111"/>
                </a:lnTo>
                <a:lnTo>
                  <a:pt x="6" y="111"/>
                </a:lnTo>
                <a:lnTo>
                  <a:pt x="12" y="111"/>
                </a:lnTo>
                <a:lnTo>
                  <a:pt x="18" y="105"/>
                </a:lnTo>
                <a:lnTo>
                  <a:pt x="24" y="111"/>
                </a:lnTo>
                <a:lnTo>
                  <a:pt x="30" y="117"/>
                </a:lnTo>
                <a:lnTo>
                  <a:pt x="30" y="123"/>
                </a:lnTo>
                <a:lnTo>
                  <a:pt x="36" y="123"/>
                </a:lnTo>
                <a:lnTo>
                  <a:pt x="42" y="123"/>
                </a:lnTo>
                <a:lnTo>
                  <a:pt x="49" y="123"/>
                </a:lnTo>
                <a:lnTo>
                  <a:pt x="55" y="123"/>
                </a:lnTo>
                <a:lnTo>
                  <a:pt x="61" y="111"/>
                </a:lnTo>
                <a:lnTo>
                  <a:pt x="61" y="105"/>
                </a:lnTo>
                <a:lnTo>
                  <a:pt x="67" y="98"/>
                </a:lnTo>
                <a:lnTo>
                  <a:pt x="67" y="92"/>
                </a:lnTo>
                <a:lnTo>
                  <a:pt x="73" y="92"/>
                </a:lnTo>
                <a:lnTo>
                  <a:pt x="73" y="86"/>
                </a:lnTo>
                <a:lnTo>
                  <a:pt x="73" y="80"/>
                </a:lnTo>
                <a:lnTo>
                  <a:pt x="61" y="74"/>
                </a:lnTo>
                <a:lnTo>
                  <a:pt x="55" y="68"/>
                </a:lnTo>
                <a:lnTo>
                  <a:pt x="61" y="62"/>
                </a:lnTo>
                <a:lnTo>
                  <a:pt x="61" y="55"/>
                </a:lnTo>
                <a:lnTo>
                  <a:pt x="61" y="49"/>
                </a:lnTo>
                <a:lnTo>
                  <a:pt x="67" y="49"/>
                </a:lnTo>
                <a:lnTo>
                  <a:pt x="73" y="55"/>
                </a:lnTo>
                <a:lnTo>
                  <a:pt x="85" y="62"/>
                </a:lnTo>
                <a:lnTo>
                  <a:pt x="91" y="62"/>
                </a:lnTo>
                <a:lnTo>
                  <a:pt x="91" y="55"/>
                </a:lnTo>
                <a:lnTo>
                  <a:pt x="97" y="49"/>
                </a:lnTo>
                <a:lnTo>
                  <a:pt x="103" y="37"/>
                </a:lnTo>
                <a:lnTo>
                  <a:pt x="109" y="31"/>
                </a:lnTo>
                <a:lnTo>
                  <a:pt x="109" y="25"/>
                </a:lnTo>
                <a:lnTo>
                  <a:pt x="115" y="19"/>
                </a:lnTo>
                <a:lnTo>
                  <a:pt x="115" y="12"/>
                </a:lnTo>
                <a:lnTo>
                  <a:pt x="121" y="6"/>
                </a:lnTo>
                <a:lnTo>
                  <a:pt x="121" y="0"/>
                </a:lnTo>
                <a:lnTo>
                  <a:pt x="127" y="0"/>
                </a:lnTo>
                <a:lnTo>
                  <a:pt x="139" y="19"/>
                </a:lnTo>
                <a:lnTo>
                  <a:pt x="151" y="31"/>
                </a:lnTo>
                <a:lnTo>
                  <a:pt x="157" y="31"/>
                </a:lnTo>
                <a:lnTo>
                  <a:pt x="157" y="37"/>
                </a:lnTo>
                <a:lnTo>
                  <a:pt x="163" y="37"/>
                </a:lnTo>
                <a:lnTo>
                  <a:pt x="163" y="49"/>
                </a:lnTo>
                <a:lnTo>
                  <a:pt x="163" y="55"/>
                </a:lnTo>
                <a:lnTo>
                  <a:pt x="163" y="68"/>
                </a:lnTo>
                <a:lnTo>
                  <a:pt x="163" y="74"/>
                </a:lnTo>
                <a:lnTo>
                  <a:pt x="163" y="98"/>
                </a:lnTo>
                <a:lnTo>
                  <a:pt x="169" y="98"/>
                </a:lnTo>
                <a:lnTo>
                  <a:pt x="181" y="98"/>
                </a:lnTo>
                <a:lnTo>
                  <a:pt x="193" y="98"/>
                </a:lnTo>
                <a:lnTo>
                  <a:pt x="199" y="98"/>
                </a:lnTo>
                <a:lnTo>
                  <a:pt x="230" y="98"/>
                </a:lnTo>
                <a:lnTo>
                  <a:pt x="236" y="105"/>
                </a:lnTo>
                <a:lnTo>
                  <a:pt x="236" y="111"/>
                </a:lnTo>
                <a:lnTo>
                  <a:pt x="236" y="117"/>
                </a:lnTo>
                <a:lnTo>
                  <a:pt x="242" y="123"/>
                </a:lnTo>
                <a:lnTo>
                  <a:pt x="242" y="129"/>
                </a:lnTo>
                <a:lnTo>
                  <a:pt x="242" y="135"/>
                </a:lnTo>
                <a:lnTo>
                  <a:pt x="248" y="129"/>
                </a:lnTo>
                <a:lnTo>
                  <a:pt x="254" y="129"/>
                </a:lnTo>
                <a:lnTo>
                  <a:pt x="254" y="123"/>
                </a:lnTo>
                <a:lnTo>
                  <a:pt x="254" y="117"/>
                </a:lnTo>
                <a:lnTo>
                  <a:pt x="260" y="117"/>
                </a:lnTo>
                <a:lnTo>
                  <a:pt x="260" y="111"/>
                </a:lnTo>
                <a:lnTo>
                  <a:pt x="260" y="105"/>
                </a:lnTo>
                <a:lnTo>
                  <a:pt x="266" y="105"/>
                </a:lnTo>
                <a:lnTo>
                  <a:pt x="266" y="98"/>
                </a:lnTo>
                <a:lnTo>
                  <a:pt x="272" y="98"/>
                </a:lnTo>
                <a:lnTo>
                  <a:pt x="272" y="92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84" y="74"/>
                </a:lnTo>
                <a:lnTo>
                  <a:pt x="290" y="74"/>
                </a:lnTo>
                <a:lnTo>
                  <a:pt x="290" y="68"/>
                </a:lnTo>
                <a:lnTo>
                  <a:pt x="296" y="62"/>
                </a:lnTo>
                <a:lnTo>
                  <a:pt x="302" y="62"/>
                </a:lnTo>
                <a:lnTo>
                  <a:pt x="302" y="55"/>
                </a:lnTo>
                <a:lnTo>
                  <a:pt x="308" y="55"/>
                </a:lnTo>
                <a:lnTo>
                  <a:pt x="308" y="62"/>
                </a:lnTo>
                <a:lnTo>
                  <a:pt x="314" y="62"/>
                </a:lnTo>
                <a:lnTo>
                  <a:pt x="320" y="62"/>
                </a:lnTo>
                <a:lnTo>
                  <a:pt x="326" y="62"/>
                </a:lnTo>
                <a:lnTo>
                  <a:pt x="332" y="55"/>
                </a:lnTo>
                <a:lnTo>
                  <a:pt x="338" y="55"/>
                </a:lnTo>
                <a:lnTo>
                  <a:pt x="344" y="55"/>
                </a:lnTo>
                <a:lnTo>
                  <a:pt x="344" y="62"/>
                </a:lnTo>
                <a:lnTo>
                  <a:pt x="350" y="62"/>
                </a:lnTo>
                <a:lnTo>
                  <a:pt x="356" y="62"/>
                </a:lnTo>
                <a:lnTo>
                  <a:pt x="362" y="62"/>
                </a:lnTo>
                <a:lnTo>
                  <a:pt x="368" y="68"/>
                </a:lnTo>
                <a:lnTo>
                  <a:pt x="374" y="74"/>
                </a:lnTo>
                <a:lnTo>
                  <a:pt x="381" y="74"/>
                </a:lnTo>
                <a:lnTo>
                  <a:pt x="387" y="80"/>
                </a:lnTo>
                <a:lnTo>
                  <a:pt x="393" y="80"/>
                </a:lnTo>
                <a:lnTo>
                  <a:pt x="399" y="86"/>
                </a:lnTo>
                <a:lnTo>
                  <a:pt x="405" y="86"/>
                </a:lnTo>
                <a:lnTo>
                  <a:pt x="405" y="92"/>
                </a:lnTo>
                <a:lnTo>
                  <a:pt x="411" y="92"/>
                </a:lnTo>
                <a:lnTo>
                  <a:pt x="411" y="98"/>
                </a:lnTo>
                <a:lnTo>
                  <a:pt x="417" y="98"/>
                </a:lnTo>
                <a:lnTo>
                  <a:pt x="417" y="105"/>
                </a:lnTo>
                <a:lnTo>
                  <a:pt x="423" y="105"/>
                </a:lnTo>
                <a:lnTo>
                  <a:pt x="429" y="111"/>
                </a:lnTo>
                <a:lnTo>
                  <a:pt x="435" y="111"/>
                </a:lnTo>
                <a:lnTo>
                  <a:pt x="435" y="98"/>
                </a:lnTo>
                <a:lnTo>
                  <a:pt x="441" y="92"/>
                </a:lnTo>
                <a:lnTo>
                  <a:pt x="447" y="92"/>
                </a:lnTo>
                <a:lnTo>
                  <a:pt x="453" y="92"/>
                </a:lnTo>
                <a:lnTo>
                  <a:pt x="453" y="86"/>
                </a:lnTo>
                <a:lnTo>
                  <a:pt x="453" y="80"/>
                </a:lnTo>
                <a:lnTo>
                  <a:pt x="459" y="80"/>
                </a:lnTo>
                <a:lnTo>
                  <a:pt x="465" y="80"/>
                </a:lnTo>
                <a:lnTo>
                  <a:pt x="471" y="80"/>
                </a:lnTo>
                <a:lnTo>
                  <a:pt x="477" y="80"/>
                </a:lnTo>
                <a:lnTo>
                  <a:pt x="483" y="80"/>
                </a:lnTo>
                <a:lnTo>
                  <a:pt x="489" y="80"/>
                </a:lnTo>
                <a:lnTo>
                  <a:pt x="495" y="80"/>
                </a:lnTo>
                <a:lnTo>
                  <a:pt x="501" y="74"/>
                </a:lnTo>
                <a:lnTo>
                  <a:pt x="507" y="74"/>
                </a:lnTo>
                <a:lnTo>
                  <a:pt x="513" y="74"/>
                </a:lnTo>
                <a:lnTo>
                  <a:pt x="531" y="74"/>
                </a:lnTo>
                <a:lnTo>
                  <a:pt x="550" y="80"/>
                </a:lnTo>
                <a:lnTo>
                  <a:pt x="562" y="80"/>
                </a:lnTo>
                <a:lnTo>
                  <a:pt x="568" y="80"/>
                </a:lnTo>
                <a:lnTo>
                  <a:pt x="586" y="80"/>
                </a:lnTo>
                <a:lnTo>
                  <a:pt x="610" y="74"/>
                </a:lnTo>
                <a:lnTo>
                  <a:pt x="622" y="74"/>
                </a:lnTo>
                <a:lnTo>
                  <a:pt x="628" y="74"/>
                </a:lnTo>
                <a:lnTo>
                  <a:pt x="640" y="74"/>
                </a:lnTo>
                <a:lnTo>
                  <a:pt x="646" y="80"/>
                </a:lnTo>
                <a:lnTo>
                  <a:pt x="652" y="80"/>
                </a:lnTo>
                <a:lnTo>
                  <a:pt x="658" y="80"/>
                </a:lnTo>
                <a:lnTo>
                  <a:pt x="670" y="80"/>
                </a:lnTo>
                <a:lnTo>
                  <a:pt x="676" y="80"/>
                </a:lnTo>
                <a:lnTo>
                  <a:pt x="682" y="74"/>
                </a:lnTo>
                <a:lnTo>
                  <a:pt x="688" y="74"/>
                </a:lnTo>
                <a:lnTo>
                  <a:pt x="700" y="74"/>
                </a:lnTo>
                <a:lnTo>
                  <a:pt x="707" y="68"/>
                </a:lnTo>
                <a:lnTo>
                  <a:pt x="713" y="68"/>
                </a:lnTo>
                <a:lnTo>
                  <a:pt x="725" y="68"/>
                </a:lnTo>
                <a:lnTo>
                  <a:pt x="737" y="68"/>
                </a:lnTo>
                <a:lnTo>
                  <a:pt x="743" y="68"/>
                </a:lnTo>
                <a:lnTo>
                  <a:pt x="749" y="68"/>
                </a:lnTo>
                <a:lnTo>
                  <a:pt x="755" y="68"/>
                </a:lnTo>
                <a:lnTo>
                  <a:pt x="761" y="68"/>
                </a:lnTo>
                <a:lnTo>
                  <a:pt x="767" y="68"/>
                </a:lnTo>
                <a:lnTo>
                  <a:pt x="773" y="68"/>
                </a:lnTo>
                <a:lnTo>
                  <a:pt x="779" y="62"/>
                </a:lnTo>
                <a:lnTo>
                  <a:pt x="785" y="62"/>
                </a:lnTo>
                <a:lnTo>
                  <a:pt x="797" y="43"/>
                </a:lnTo>
                <a:lnTo>
                  <a:pt x="803" y="37"/>
                </a:lnTo>
                <a:lnTo>
                  <a:pt x="815" y="37"/>
                </a:lnTo>
                <a:lnTo>
                  <a:pt x="821" y="37"/>
                </a:lnTo>
                <a:lnTo>
                  <a:pt x="827" y="37"/>
                </a:lnTo>
                <a:lnTo>
                  <a:pt x="821" y="43"/>
                </a:lnTo>
                <a:lnTo>
                  <a:pt x="827" y="43"/>
                </a:lnTo>
                <a:lnTo>
                  <a:pt x="821" y="49"/>
                </a:lnTo>
                <a:lnTo>
                  <a:pt x="821" y="62"/>
                </a:lnTo>
                <a:lnTo>
                  <a:pt x="827" y="62"/>
                </a:lnTo>
                <a:lnTo>
                  <a:pt x="839" y="62"/>
                </a:lnTo>
                <a:lnTo>
                  <a:pt x="845" y="62"/>
                </a:lnTo>
                <a:lnTo>
                  <a:pt x="851" y="62"/>
                </a:lnTo>
                <a:lnTo>
                  <a:pt x="851" y="74"/>
                </a:lnTo>
                <a:lnTo>
                  <a:pt x="851" y="80"/>
                </a:lnTo>
                <a:lnTo>
                  <a:pt x="851" y="92"/>
                </a:lnTo>
                <a:lnTo>
                  <a:pt x="851" y="98"/>
                </a:lnTo>
                <a:lnTo>
                  <a:pt x="845" y="111"/>
                </a:lnTo>
                <a:lnTo>
                  <a:pt x="845" y="117"/>
                </a:lnTo>
                <a:lnTo>
                  <a:pt x="851" y="117"/>
                </a:lnTo>
                <a:lnTo>
                  <a:pt x="851" y="123"/>
                </a:lnTo>
                <a:lnTo>
                  <a:pt x="845" y="129"/>
                </a:lnTo>
                <a:lnTo>
                  <a:pt x="851" y="129"/>
                </a:lnTo>
                <a:lnTo>
                  <a:pt x="851" y="135"/>
                </a:lnTo>
                <a:lnTo>
                  <a:pt x="845" y="135"/>
                </a:lnTo>
                <a:lnTo>
                  <a:pt x="845" y="142"/>
                </a:lnTo>
                <a:lnTo>
                  <a:pt x="851" y="142"/>
                </a:lnTo>
                <a:lnTo>
                  <a:pt x="851" y="154"/>
                </a:lnTo>
                <a:lnTo>
                  <a:pt x="851" y="160"/>
                </a:lnTo>
                <a:lnTo>
                  <a:pt x="851" y="166"/>
                </a:lnTo>
                <a:lnTo>
                  <a:pt x="857" y="166"/>
                </a:lnTo>
                <a:lnTo>
                  <a:pt x="863" y="172"/>
                </a:lnTo>
                <a:lnTo>
                  <a:pt x="857" y="172"/>
                </a:lnTo>
                <a:lnTo>
                  <a:pt x="851" y="172"/>
                </a:lnTo>
                <a:lnTo>
                  <a:pt x="845" y="172"/>
                </a:lnTo>
                <a:lnTo>
                  <a:pt x="845" y="178"/>
                </a:lnTo>
                <a:lnTo>
                  <a:pt x="845" y="185"/>
                </a:lnTo>
                <a:lnTo>
                  <a:pt x="839" y="185"/>
                </a:lnTo>
                <a:lnTo>
                  <a:pt x="833" y="185"/>
                </a:lnTo>
                <a:lnTo>
                  <a:pt x="827" y="185"/>
                </a:lnTo>
                <a:lnTo>
                  <a:pt x="827" y="178"/>
                </a:lnTo>
                <a:lnTo>
                  <a:pt x="821" y="178"/>
                </a:lnTo>
                <a:lnTo>
                  <a:pt x="821" y="185"/>
                </a:lnTo>
                <a:lnTo>
                  <a:pt x="821" y="191"/>
                </a:lnTo>
                <a:lnTo>
                  <a:pt x="815" y="197"/>
                </a:lnTo>
                <a:lnTo>
                  <a:pt x="809" y="197"/>
                </a:lnTo>
                <a:lnTo>
                  <a:pt x="809" y="191"/>
                </a:lnTo>
                <a:lnTo>
                  <a:pt x="803" y="191"/>
                </a:lnTo>
                <a:lnTo>
                  <a:pt x="797" y="191"/>
                </a:lnTo>
                <a:lnTo>
                  <a:pt x="791" y="191"/>
                </a:lnTo>
                <a:lnTo>
                  <a:pt x="785" y="191"/>
                </a:lnTo>
                <a:lnTo>
                  <a:pt x="779" y="191"/>
                </a:lnTo>
                <a:lnTo>
                  <a:pt x="773" y="191"/>
                </a:lnTo>
                <a:lnTo>
                  <a:pt x="767" y="185"/>
                </a:lnTo>
                <a:lnTo>
                  <a:pt x="761" y="178"/>
                </a:lnTo>
                <a:lnTo>
                  <a:pt x="755" y="178"/>
                </a:lnTo>
                <a:lnTo>
                  <a:pt x="755" y="185"/>
                </a:lnTo>
                <a:lnTo>
                  <a:pt x="749" y="185"/>
                </a:lnTo>
                <a:lnTo>
                  <a:pt x="743" y="185"/>
                </a:lnTo>
                <a:lnTo>
                  <a:pt x="743" y="191"/>
                </a:lnTo>
                <a:lnTo>
                  <a:pt x="737" y="191"/>
                </a:lnTo>
                <a:lnTo>
                  <a:pt x="731" y="191"/>
                </a:lnTo>
                <a:lnTo>
                  <a:pt x="713" y="203"/>
                </a:lnTo>
                <a:lnTo>
                  <a:pt x="707" y="209"/>
                </a:lnTo>
                <a:lnTo>
                  <a:pt x="700" y="209"/>
                </a:lnTo>
                <a:lnTo>
                  <a:pt x="694" y="215"/>
                </a:lnTo>
                <a:lnTo>
                  <a:pt x="688" y="215"/>
                </a:lnTo>
                <a:lnTo>
                  <a:pt x="688" y="222"/>
                </a:lnTo>
                <a:lnTo>
                  <a:pt x="682" y="222"/>
                </a:lnTo>
                <a:lnTo>
                  <a:pt x="682" y="228"/>
                </a:lnTo>
                <a:lnTo>
                  <a:pt x="664" y="240"/>
                </a:lnTo>
                <a:lnTo>
                  <a:pt x="658" y="240"/>
                </a:lnTo>
                <a:lnTo>
                  <a:pt x="658" y="246"/>
                </a:lnTo>
                <a:lnTo>
                  <a:pt x="652" y="246"/>
                </a:lnTo>
                <a:lnTo>
                  <a:pt x="640" y="258"/>
                </a:lnTo>
                <a:lnTo>
                  <a:pt x="634" y="265"/>
                </a:lnTo>
                <a:lnTo>
                  <a:pt x="622" y="271"/>
                </a:lnTo>
                <a:lnTo>
                  <a:pt x="616" y="277"/>
                </a:lnTo>
                <a:lnTo>
                  <a:pt x="610" y="283"/>
                </a:lnTo>
                <a:lnTo>
                  <a:pt x="604" y="283"/>
                </a:lnTo>
                <a:lnTo>
                  <a:pt x="592" y="295"/>
                </a:lnTo>
                <a:lnTo>
                  <a:pt x="586" y="302"/>
                </a:lnTo>
                <a:lnTo>
                  <a:pt x="580" y="302"/>
                </a:lnTo>
                <a:lnTo>
                  <a:pt x="580" y="308"/>
                </a:lnTo>
                <a:lnTo>
                  <a:pt x="568" y="314"/>
                </a:lnTo>
                <a:lnTo>
                  <a:pt x="556" y="320"/>
                </a:lnTo>
                <a:lnTo>
                  <a:pt x="556" y="326"/>
                </a:lnTo>
                <a:lnTo>
                  <a:pt x="537" y="345"/>
                </a:lnTo>
                <a:lnTo>
                  <a:pt x="525" y="351"/>
                </a:lnTo>
                <a:close/>
              </a:path>
            </a:pathLst>
          </a:custGeom>
          <a:solidFill>
            <a:srgbClr val="FFFF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5" name="Freeform 370"/>
          <p:cNvSpPr>
            <a:spLocks/>
          </p:cNvSpPr>
          <p:nvPr/>
        </p:nvSpPr>
        <p:spPr bwMode="auto">
          <a:xfrm>
            <a:off x="2303462" y="3397250"/>
            <a:ext cx="1676400" cy="1189038"/>
          </a:xfrm>
          <a:custGeom>
            <a:avLst/>
            <a:gdLst>
              <a:gd name="T0" fmla="*/ 2147483647 w 1250"/>
              <a:gd name="T1" fmla="*/ 2147483647 h 886"/>
              <a:gd name="T2" fmla="*/ 2147483647 w 1250"/>
              <a:gd name="T3" fmla="*/ 2147483647 h 886"/>
              <a:gd name="T4" fmla="*/ 2147483647 w 1250"/>
              <a:gd name="T5" fmla="*/ 2147483647 h 886"/>
              <a:gd name="T6" fmla="*/ 2147483647 w 1250"/>
              <a:gd name="T7" fmla="*/ 2147483647 h 886"/>
              <a:gd name="T8" fmla="*/ 2147483647 w 1250"/>
              <a:gd name="T9" fmla="*/ 2147483647 h 886"/>
              <a:gd name="T10" fmla="*/ 2147483647 w 1250"/>
              <a:gd name="T11" fmla="*/ 2147483647 h 886"/>
              <a:gd name="T12" fmla="*/ 2147483647 w 1250"/>
              <a:gd name="T13" fmla="*/ 2147483647 h 886"/>
              <a:gd name="T14" fmla="*/ 2147483647 w 1250"/>
              <a:gd name="T15" fmla="*/ 2147483647 h 886"/>
              <a:gd name="T16" fmla="*/ 2147483647 w 1250"/>
              <a:gd name="T17" fmla="*/ 2147483647 h 886"/>
              <a:gd name="T18" fmla="*/ 2147483647 w 1250"/>
              <a:gd name="T19" fmla="*/ 2147483647 h 886"/>
              <a:gd name="T20" fmla="*/ 2147483647 w 1250"/>
              <a:gd name="T21" fmla="*/ 2147483647 h 886"/>
              <a:gd name="T22" fmla="*/ 2147483647 w 1250"/>
              <a:gd name="T23" fmla="*/ 2147483647 h 886"/>
              <a:gd name="T24" fmla="*/ 2147483647 w 1250"/>
              <a:gd name="T25" fmla="*/ 2147483647 h 886"/>
              <a:gd name="T26" fmla="*/ 2147483647 w 1250"/>
              <a:gd name="T27" fmla="*/ 2147483647 h 886"/>
              <a:gd name="T28" fmla="*/ 2147483647 w 1250"/>
              <a:gd name="T29" fmla="*/ 2147483647 h 886"/>
              <a:gd name="T30" fmla="*/ 2147483647 w 1250"/>
              <a:gd name="T31" fmla="*/ 2147483647 h 886"/>
              <a:gd name="T32" fmla="*/ 2147483647 w 1250"/>
              <a:gd name="T33" fmla="*/ 2147483647 h 886"/>
              <a:gd name="T34" fmla="*/ 2147483647 w 1250"/>
              <a:gd name="T35" fmla="*/ 2147483647 h 886"/>
              <a:gd name="T36" fmla="*/ 2147483647 w 1250"/>
              <a:gd name="T37" fmla="*/ 2147483647 h 886"/>
              <a:gd name="T38" fmla="*/ 2147483647 w 1250"/>
              <a:gd name="T39" fmla="*/ 2147483647 h 886"/>
              <a:gd name="T40" fmla="*/ 2147483647 w 1250"/>
              <a:gd name="T41" fmla="*/ 2147483647 h 886"/>
              <a:gd name="T42" fmla="*/ 2147483647 w 1250"/>
              <a:gd name="T43" fmla="*/ 2147483647 h 886"/>
              <a:gd name="T44" fmla="*/ 2147483647 w 1250"/>
              <a:gd name="T45" fmla="*/ 2147483647 h 886"/>
              <a:gd name="T46" fmla="*/ 2147483647 w 1250"/>
              <a:gd name="T47" fmla="*/ 2147483647 h 886"/>
              <a:gd name="T48" fmla="*/ 2147483647 w 1250"/>
              <a:gd name="T49" fmla="*/ 2147483647 h 886"/>
              <a:gd name="T50" fmla="*/ 2147483647 w 1250"/>
              <a:gd name="T51" fmla="*/ 2147483647 h 886"/>
              <a:gd name="T52" fmla="*/ 2147483647 w 1250"/>
              <a:gd name="T53" fmla="*/ 2147483647 h 886"/>
              <a:gd name="T54" fmla="*/ 2147483647 w 1250"/>
              <a:gd name="T55" fmla="*/ 2147483647 h 886"/>
              <a:gd name="T56" fmla="*/ 2147483647 w 1250"/>
              <a:gd name="T57" fmla="*/ 2147483647 h 886"/>
              <a:gd name="T58" fmla="*/ 2147483647 w 1250"/>
              <a:gd name="T59" fmla="*/ 2147483647 h 886"/>
              <a:gd name="T60" fmla="*/ 2147483647 w 1250"/>
              <a:gd name="T61" fmla="*/ 2147483647 h 886"/>
              <a:gd name="T62" fmla="*/ 2147483647 w 1250"/>
              <a:gd name="T63" fmla="*/ 2147483647 h 886"/>
              <a:gd name="T64" fmla="*/ 2147483647 w 1250"/>
              <a:gd name="T65" fmla="*/ 2147483647 h 886"/>
              <a:gd name="T66" fmla="*/ 2147483647 w 1250"/>
              <a:gd name="T67" fmla="*/ 2147483647 h 886"/>
              <a:gd name="T68" fmla="*/ 2147483647 w 1250"/>
              <a:gd name="T69" fmla="*/ 2147483647 h 886"/>
              <a:gd name="T70" fmla="*/ 2147483647 w 1250"/>
              <a:gd name="T71" fmla="*/ 2147483647 h 886"/>
              <a:gd name="T72" fmla="*/ 2147483647 w 1250"/>
              <a:gd name="T73" fmla="*/ 2147483647 h 886"/>
              <a:gd name="T74" fmla="*/ 2147483647 w 1250"/>
              <a:gd name="T75" fmla="*/ 2147483647 h 886"/>
              <a:gd name="T76" fmla="*/ 2147483647 w 1250"/>
              <a:gd name="T77" fmla="*/ 2147483647 h 886"/>
              <a:gd name="T78" fmla="*/ 2147483647 w 1250"/>
              <a:gd name="T79" fmla="*/ 2147483647 h 886"/>
              <a:gd name="T80" fmla="*/ 2147483647 w 1250"/>
              <a:gd name="T81" fmla="*/ 2147483647 h 886"/>
              <a:gd name="T82" fmla="*/ 2147483647 w 1250"/>
              <a:gd name="T83" fmla="*/ 2147483647 h 886"/>
              <a:gd name="T84" fmla="*/ 2147483647 w 1250"/>
              <a:gd name="T85" fmla="*/ 2147483647 h 886"/>
              <a:gd name="T86" fmla="*/ 2147483647 w 1250"/>
              <a:gd name="T87" fmla="*/ 2147483647 h 886"/>
              <a:gd name="T88" fmla="*/ 2147483647 w 1250"/>
              <a:gd name="T89" fmla="*/ 2147483647 h 886"/>
              <a:gd name="T90" fmla="*/ 2147483647 w 1250"/>
              <a:gd name="T91" fmla="*/ 2147483647 h 886"/>
              <a:gd name="T92" fmla="*/ 2147483647 w 1250"/>
              <a:gd name="T93" fmla="*/ 2147483647 h 886"/>
              <a:gd name="T94" fmla="*/ 2147483647 w 1250"/>
              <a:gd name="T95" fmla="*/ 2147483647 h 886"/>
              <a:gd name="T96" fmla="*/ 2147483647 w 1250"/>
              <a:gd name="T97" fmla="*/ 2147483647 h 886"/>
              <a:gd name="T98" fmla="*/ 2147483647 w 1250"/>
              <a:gd name="T99" fmla="*/ 2147483647 h 886"/>
              <a:gd name="T100" fmla="*/ 2147483647 w 1250"/>
              <a:gd name="T101" fmla="*/ 2147483647 h 886"/>
              <a:gd name="T102" fmla="*/ 2147483647 w 1250"/>
              <a:gd name="T103" fmla="*/ 2147483647 h 886"/>
              <a:gd name="T104" fmla="*/ 2147483647 w 1250"/>
              <a:gd name="T105" fmla="*/ 2147483647 h 886"/>
              <a:gd name="T106" fmla="*/ 2147483647 w 1250"/>
              <a:gd name="T107" fmla="*/ 2147483647 h 886"/>
              <a:gd name="T108" fmla="*/ 2147483647 w 1250"/>
              <a:gd name="T109" fmla="*/ 2147483647 h 886"/>
              <a:gd name="T110" fmla="*/ 2147483647 w 1250"/>
              <a:gd name="T111" fmla="*/ 2147483647 h 886"/>
              <a:gd name="T112" fmla="*/ 2147483647 w 1250"/>
              <a:gd name="T113" fmla="*/ 2147483647 h 886"/>
              <a:gd name="T114" fmla="*/ 2147483647 w 1250"/>
              <a:gd name="T115" fmla="*/ 2147483647 h 886"/>
              <a:gd name="T116" fmla="*/ 2147483647 w 1250"/>
              <a:gd name="T117" fmla="*/ 2147483647 h 886"/>
              <a:gd name="T118" fmla="*/ 2147483647 w 1250"/>
              <a:gd name="T119" fmla="*/ 2147483647 h 886"/>
              <a:gd name="T120" fmla="*/ 2147483647 w 1250"/>
              <a:gd name="T121" fmla="*/ 2147483647 h 886"/>
              <a:gd name="T122" fmla="*/ 2147483647 w 1250"/>
              <a:gd name="T123" fmla="*/ 2147483647 h 8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50"/>
              <a:gd name="T187" fmla="*/ 0 h 886"/>
              <a:gd name="T188" fmla="*/ 1250 w 1250"/>
              <a:gd name="T189" fmla="*/ 886 h 88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50" h="886">
                <a:moveTo>
                  <a:pt x="1099" y="505"/>
                </a:moveTo>
                <a:lnTo>
                  <a:pt x="1105" y="511"/>
                </a:lnTo>
                <a:lnTo>
                  <a:pt x="1105" y="517"/>
                </a:lnTo>
                <a:lnTo>
                  <a:pt x="1111" y="517"/>
                </a:lnTo>
                <a:lnTo>
                  <a:pt x="1117" y="523"/>
                </a:lnTo>
                <a:lnTo>
                  <a:pt x="1117" y="529"/>
                </a:lnTo>
                <a:lnTo>
                  <a:pt x="1111" y="529"/>
                </a:lnTo>
                <a:lnTo>
                  <a:pt x="1105" y="536"/>
                </a:lnTo>
                <a:lnTo>
                  <a:pt x="1099" y="542"/>
                </a:lnTo>
                <a:lnTo>
                  <a:pt x="1099" y="548"/>
                </a:lnTo>
                <a:lnTo>
                  <a:pt x="1105" y="548"/>
                </a:lnTo>
                <a:lnTo>
                  <a:pt x="1111" y="548"/>
                </a:lnTo>
                <a:lnTo>
                  <a:pt x="1117" y="554"/>
                </a:lnTo>
                <a:lnTo>
                  <a:pt x="1123" y="560"/>
                </a:lnTo>
                <a:lnTo>
                  <a:pt x="1129" y="560"/>
                </a:lnTo>
                <a:lnTo>
                  <a:pt x="1129" y="566"/>
                </a:lnTo>
                <a:lnTo>
                  <a:pt x="1135" y="566"/>
                </a:lnTo>
                <a:lnTo>
                  <a:pt x="1141" y="566"/>
                </a:lnTo>
                <a:lnTo>
                  <a:pt x="1147" y="560"/>
                </a:lnTo>
                <a:lnTo>
                  <a:pt x="1153" y="560"/>
                </a:lnTo>
                <a:lnTo>
                  <a:pt x="1153" y="566"/>
                </a:lnTo>
                <a:lnTo>
                  <a:pt x="1159" y="566"/>
                </a:lnTo>
                <a:lnTo>
                  <a:pt x="1159" y="572"/>
                </a:lnTo>
                <a:lnTo>
                  <a:pt x="1159" y="579"/>
                </a:lnTo>
                <a:lnTo>
                  <a:pt x="1153" y="585"/>
                </a:lnTo>
                <a:lnTo>
                  <a:pt x="1147" y="591"/>
                </a:lnTo>
                <a:lnTo>
                  <a:pt x="1147" y="597"/>
                </a:lnTo>
                <a:lnTo>
                  <a:pt x="1153" y="603"/>
                </a:lnTo>
                <a:lnTo>
                  <a:pt x="1159" y="597"/>
                </a:lnTo>
                <a:lnTo>
                  <a:pt x="1165" y="603"/>
                </a:lnTo>
                <a:lnTo>
                  <a:pt x="1165" y="609"/>
                </a:lnTo>
                <a:lnTo>
                  <a:pt x="1159" y="616"/>
                </a:lnTo>
                <a:lnTo>
                  <a:pt x="1159" y="622"/>
                </a:lnTo>
                <a:lnTo>
                  <a:pt x="1159" y="628"/>
                </a:lnTo>
                <a:lnTo>
                  <a:pt x="1159" y="634"/>
                </a:lnTo>
                <a:lnTo>
                  <a:pt x="1153" y="640"/>
                </a:lnTo>
                <a:lnTo>
                  <a:pt x="1159" y="640"/>
                </a:lnTo>
                <a:lnTo>
                  <a:pt x="1159" y="646"/>
                </a:lnTo>
                <a:lnTo>
                  <a:pt x="1165" y="646"/>
                </a:lnTo>
                <a:lnTo>
                  <a:pt x="1165" y="652"/>
                </a:lnTo>
                <a:lnTo>
                  <a:pt x="1165" y="659"/>
                </a:lnTo>
                <a:lnTo>
                  <a:pt x="1159" y="659"/>
                </a:lnTo>
                <a:lnTo>
                  <a:pt x="1153" y="659"/>
                </a:lnTo>
                <a:lnTo>
                  <a:pt x="1153" y="665"/>
                </a:lnTo>
                <a:lnTo>
                  <a:pt x="1147" y="665"/>
                </a:lnTo>
                <a:lnTo>
                  <a:pt x="1141" y="665"/>
                </a:lnTo>
                <a:lnTo>
                  <a:pt x="1141" y="671"/>
                </a:lnTo>
                <a:lnTo>
                  <a:pt x="1135" y="671"/>
                </a:lnTo>
                <a:lnTo>
                  <a:pt x="1135" y="677"/>
                </a:lnTo>
                <a:lnTo>
                  <a:pt x="1141" y="683"/>
                </a:lnTo>
                <a:lnTo>
                  <a:pt x="1141" y="689"/>
                </a:lnTo>
                <a:lnTo>
                  <a:pt x="1147" y="696"/>
                </a:lnTo>
                <a:lnTo>
                  <a:pt x="1147" y="702"/>
                </a:lnTo>
                <a:lnTo>
                  <a:pt x="1141" y="702"/>
                </a:lnTo>
                <a:lnTo>
                  <a:pt x="1135" y="702"/>
                </a:lnTo>
                <a:lnTo>
                  <a:pt x="1129" y="702"/>
                </a:lnTo>
                <a:lnTo>
                  <a:pt x="1123" y="702"/>
                </a:lnTo>
                <a:lnTo>
                  <a:pt x="1117" y="702"/>
                </a:lnTo>
                <a:lnTo>
                  <a:pt x="1117" y="708"/>
                </a:lnTo>
                <a:lnTo>
                  <a:pt x="1123" y="708"/>
                </a:lnTo>
                <a:lnTo>
                  <a:pt x="1123" y="714"/>
                </a:lnTo>
                <a:lnTo>
                  <a:pt x="1117" y="720"/>
                </a:lnTo>
                <a:lnTo>
                  <a:pt x="1117" y="726"/>
                </a:lnTo>
                <a:lnTo>
                  <a:pt x="1117" y="739"/>
                </a:lnTo>
                <a:lnTo>
                  <a:pt x="1117" y="745"/>
                </a:lnTo>
                <a:lnTo>
                  <a:pt x="1117" y="757"/>
                </a:lnTo>
                <a:lnTo>
                  <a:pt x="1111" y="763"/>
                </a:lnTo>
                <a:lnTo>
                  <a:pt x="1111" y="769"/>
                </a:lnTo>
                <a:lnTo>
                  <a:pt x="1111" y="775"/>
                </a:lnTo>
                <a:lnTo>
                  <a:pt x="1105" y="775"/>
                </a:lnTo>
                <a:lnTo>
                  <a:pt x="1105" y="782"/>
                </a:lnTo>
                <a:lnTo>
                  <a:pt x="1099" y="788"/>
                </a:lnTo>
                <a:lnTo>
                  <a:pt x="1087" y="806"/>
                </a:lnTo>
                <a:lnTo>
                  <a:pt x="1081" y="819"/>
                </a:lnTo>
                <a:lnTo>
                  <a:pt x="1081" y="825"/>
                </a:lnTo>
                <a:lnTo>
                  <a:pt x="1075" y="831"/>
                </a:lnTo>
                <a:lnTo>
                  <a:pt x="1075" y="837"/>
                </a:lnTo>
                <a:lnTo>
                  <a:pt x="1069" y="843"/>
                </a:lnTo>
                <a:lnTo>
                  <a:pt x="1057" y="843"/>
                </a:lnTo>
                <a:lnTo>
                  <a:pt x="1051" y="837"/>
                </a:lnTo>
                <a:lnTo>
                  <a:pt x="1045" y="837"/>
                </a:lnTo>
                <a:lnTo>
                  <a:pt x="1045" y="843"/>
                </a:lnTo>
                <a:lnTo>
                  <a:pt x="1038" y="843"/>
                </a:lnTo>
                <a:lnTo>
                  <a:pt x="1032" y="849"/>
                </a:lnTo>
                <a:lnTo>
                  <a:pt x="1026" y="855"/>
                </a:lnTo>
                <a:lnTo>
                  <a:pt x="1026" y="862"/>
                </a:lnTo>
                <a:lnTo>
                  <a:pt x="1032" y="868"/>
                </a:lnTo>
                <a:lnTo>
                  <a:pt x="1026" y="868"/>
                </a:lnTo>
                <a:lnTo>
                  <a:pt x="1026" y="874"/>
                </a:lnTo>
                <a:lnTo>
                  <a:pt x="1032" y="880"/>
                </a:lnTo>
                <a:lnTo>
                  <a:pt x="1032" y="886"/>
                </a:lnTo>
                <a:lnTo>
                  <a:pt x="1026" y="886"/>
                </a:lnTo>
                <a:lnTo>
                  <a:pt x="1020" y="886"/>
                </a:lnTo>
                <a:lnTo>
                  <a:pt x="1014" y="880"/>
                </a:lnTo>
                <a:lnTo>
                  <a:pt x="1014" y="874"/>
                </a:lnTo>
                <a:lnTo>
                  <a:pt x="1008" y="874"/>
                </a:lnTo>
                <a:lnTo>
                  <a:pt x="1008" y="868"/>
                </a:lnTo>
                <a:lnTo>
                  <a:pt x="996" y="868"/>
                </a:lnTo>
                <a:lnTo>
                  <a:pt x="990" y="862"/>
                </a:lnTo>
                <a:lnTo>
                  <a:pt x="984" y="855"/>
                </a:lnTo>
                <a:lnTo>
                  <a:pt x="978" y="855"/>
                </a:lnTo>
                <a:lnTo>
                  <a:pt x="972" y="855"/>
                </a:lnTo>
                <a:lnTo>
                  <a:pt x="966" y="862"/>
                </a:lnTo>
                <a:lnTo>
                  <a:pt x="960" y="862"/>
                </a:lnTo>
                <a:lnTo>
                  <a:pt x="954" y="862"/>
                </a:lnTo>
                <a:lnTo>
                  <a:pt x="948" y="862"/>
                </a:lnTo>
                <a:lnTo>
                  <a:pt x="942" y="862"/>
                </a:lnTo>
                <a:lnTo>
                  <a:pt x="936" y="862"/>
                </a:lnTo>
                <a:lnTo>
                  <a:pt x="936" y="855"/>
                </a:lnTo>
                <a:lnTo>
                  <a:pt x="936" y="849"/>
                </a:lnTo>
                <a:lnTo>
                  <a:pt x="930" y="843"/>
                </a:lnTo>
                <a:lnTo>
                  <a:pt x="930" y="837"/>
                </a:lnTo>
                <a:lnTo>
                  <a:pt x="924" y="837"/>
                </a:lnTo>
                <a:lnTo>
                  <a:pt x="918" y="837"/>
                </a:lnTo>
                <a:lnTo>
                  <a:pt x="912" y="837"/>
                </a:lnTo>
                <a:lnTo>
                  <a:pt x="906" y="843"/>
                </a:lnTo>
                <a:lnTo>
                  <a:pt x="900" y="837"/>
                </a:lnTo>
                <a:lnTo>
                  <a:pt x="894" y="837"/>
                </a:lnTo>
                <a:lnTo>
                  <a:pt x="888" y="837"/>
                </a:lnTo>
                <a:lnTo>
                  <a:pt x="888" y="843"/>
                </a:lnTo>
                <a:lnTo>
                  <a:pt x="882" y="843"/>
                </a:lnTo>
                <a:lnTo>
                  <a:pt x="882" y="849"/>
                </a:lnTo>
                <a:lnTo>
                  <a:pt x="876" y="849"/>
                </a:lnTo>
                <a:lnTo>
                  <a:pt x="869" y="849"/>
                </a:lnTo>
                <a:lnTo>
                  <a:pt x="863" y="843"/>
                </a:lnTo>
                <a:lnTo>
                  <a:pt x="857" y="843"/>
                </a:lnTo>
                <a:lnTo>
                  <a:pt x="857" y="837"/>
                </a:lnTo>
                <a:lnTo>
                  <a:pt x="857" y="831"/>
                </a:lnTo>
                <a:lnTo>
                  <a:pt x="857" y="819"/>
                </a:lnTo>
                <a:lnTo>
                  <a:pt x="851" y="819"/>
                </a:lnTo>
                <a:lnTo>
                  <a:pt x="851" y="812"/>
                </a:lnTo>
                <a:lnTo>
                  <a:pt x="857" y="812"/>
                </a:lnTo>
                <a:lnTo>
                  <a:pt x="857" y="806"/>
                </a:lnTo>
                <a:lnTo>
                  <a:pt x="851" y="806"/>
                </a:lnTo>
                <a:lnTo>
                  <a:pt x="857" y="800"/>
                </a:lnTo>
                <a:lnTo>
                  <a:pt x="857" y="794"/>
                </a:lnTo>
                <a:lnTo>
                  <a:pt x="851" y="794"/>
                </a:lnTo>
                <a:lnTo>
                  <a:pt x="851" y="788"/>
                </a:lnTo>
                <a:lnTo>
                  <a:pt x="857" y="775"/>
                </a:lnTo>
                <a:lnTo>
                  <a:pt x="857" y="769"/>
                </a:lnTo>
                <a:lnTo>
                  <a:pt x="857" y="757"/>
                </a:lnTo>
                <a:lnTo>
                  <a:pt x="857" y="751"/>
                </a:lnTo>
                <a:lnTo>
                  <a:pt x="857" y="739"/>
                </a:lnTo>
                <a:lnTo>
                  <a:pt x="851" y="739"/>
                </a:lnTo>
                <a:lnTo>
                  <a:pt x="845" y="739"/>
                </a:lnTo>
                <a:lnTo>
                  <a:pt x="833" y="739"/>
                </a:lnTo>
                <a:lnTo>
                  <a:pt x="827" y="739"/>
                </a:lnTo>
                <a:lnTo>
                  <a:pt x="827" y="726"/>
                </a:lnTo>
                <a:lnTo>
                  <a:pt x="833" y="720"/>
                </a:lnTo>
                <a:lnTo>
                  <a:pt x="827" y="720"/>
                </a:lnTo>
                <a:lnTo>
                  <a:pt x="833" y="714"/>
                </a:lnTo>
                <a:lnTo>
                  <a:pt x="827" y="714"/>
                </a:lnTo>
                <a:lnTo>
                  <a:pt x="821" y="714"/>
                </a:lnTo>
                <a:lnTo>
                  <a:pt x="809" y="714"/>
                </a:lnTo>
                <a:lnTo>
                  <a:pt x="803" y="720"/>
                </a:lnTo>
                <a:lnTo>
                  <a:pt x="791" y="739"/>
                </a:lnTo>
                <a:lnTo>
                  <a:pt x="785" y="739"/>
                </a:lnTo>
                <a:lnTo>
                  <a:pt x="779" y="745"/>
                </a:lnTo>
                <a:lnTo>
                  <a:pt x="773" y="745"/>
                </a:lnTo>
                <a:lnTo>
                  <a:pt x="767" y="745"/>
                </a:lnTo>
                <a:lnTo>
                  <a:pt x="761" y="745"/>
                </a:lnTo>
                <a:lnTo>
                  <a:pt x="755" y="745"/>
                </a:lnTo>
                <a:lnTo>
                  <a:pt x="749" y="745"/>
                </a:lnTo>
                <a:lnTo>
                  <a:pt x="743" y="745"/>
                </a:lnTo>
                <a:lnTo>
                  <a:pt x="731" y="745"/>
                </a:lnTo>
                <a:lnTo>
                  <a:pt x="719" y="745"/>
                </a:lnTo>
                <a:lnTo>
                  <a:pt x="713" y="745"/>
                </a:lnTo>
                <a:lnTo>
                  <a:pt x="706" y="751"/>
                </a:lnTo>
                <a:lnTo>
                  <a:pt x="694" y="751"/>
                </a:lnTo>
                <a:lnTo>
                  <a:pt x="688" y="751"/>
                </a:lnTo>
                <a:lnTo>
                  <a:pt x="682" y="757"/>
                </a:lnTo>
                <a:lnTo>
                  <a:pt x="676" y="757"/>
                </a:lnTo>
                <a:lnTo>
                  <a:pt x="664" y="757"/>
                </a:lnTo>
                <a:lnTo>
                  <a:pt x="658" y="757"/>
                </a:lnTo>
                <a:lnTo>
                  <a:pt x="652" y="757"/>
                </a:lnTo>
                <a:lnTo>
                  <a:pt x="646" y="751"/>
                </a:lnTo>
                <a:lnTo>
                  <a:pt x="634" y="751"/>
                </a:lnTo>
                <a:lnTo>
                  <a:pt x="628" y="751"/>
                </a:lnTo>
                <a:lnTo>
                  <a:pt x="616" y="751"/>
                </a:lnTo>
                <a:lnTo>
                  <a:pt x="592" y="757"/>
                </a:lnTo>
                <a:lnTo>
                  <a:pt x="574" y="757"/>
                </a:lnTo>
                <a:lnTo>
                  <a:pt x="568" y="757"/>
                </a:lnTo>
                <a:lnTo>
                  <a:pt x="556" y="757"/>
                </a:lnTo>
                <a:lnTo>
                  <a:pt x="537" y="751"/>
                </a:lnTo>
                <a:lnTo>
                  <a:pt x="519" y="751"/>
                </a:lnTo>
                <a:lnTo>
                  <a:pt x="513" y="751"/>
                </a:lnTo>
                <a:lnTo>
                  <a:pt x="507" y="751"/>
                </a:lnTo>
                <a:lnTo>
                  <a:pt x="501" y="757"/>
                </a:lnTo>
                <a:lnTo>
                  <a:pt x="495" y="757"/>
                </a:lnTo>
                <a:lnTo>
                  <a:pt x="489" y="757"/>
                </a:lnTo>
                <a:lnTo>
                  <a:pt x="483" y="757"/>
                </a:lnTo>
                <a:lnTo>
                  <a:pt x="477" y="757"/>
                </a:lnTo>
                <a:lnTo>
                  <a:pt x="471" y="757"/>
                </a:lnTo>
                <a:lnTo>
                  <a:pt x="465" y="757"/>
                </a:lnTo>
                <a:lnTo>
                  <a:pt x="459" y="757"/>
                </a:lnTo>
                <a:lnTo>
                  <a:pt x="459" y="763"/>
                </a:lnTo>
                <a:lnTo>
                  <a:pt x="459" y="769"/>
                </a:lnTo>
                <a:lnTo>
                  <a:pt x="453" y="769"/>
                </a:lnTo>
                <a:lnTo>
                  <a:pt x="447" y="769"/>
                </a:lnTo>
                <a:lnTo>
                  <a:pt x="441" y="775"/>
                </a:lnTo>
                <a:lnTo>
                  <a:pt x="441" y="788"/>
                </a:lnTo>
                <a:lnTo>
                  <a:pt x="435" y="788"/>
                </a:lnTo>
                <a:lnTo>
                  <a:pt x="429" y="782"/>
                </a:lnTo>
                <a:lnTo>
                  <a:pt x="423" y="782"/>
                </a:lnTo>
                <a:lnTo>
                  <a:pt x="423" y="775"/>
                </a:lnTo>
                <a:lnTo>
                  <a:pt x="417" y="775"/>
                </a:lnTo>
                <a:lnTo>
                  <a:pt x="417" y="769"/>
                </a:lnTo>
                <a:lnTo>
                  <a:pt x="411" y="769"/>
                </a:lnTo>
                <a:lnTo>
                  <a:pt x="411" y="763"/>
                </a:lnTo>
                <a:lnTo>
                  <a:pt x="405" y="763"/>
                </a:lnTo>
                <a:lnTo>
                  <a:pt x="399" y="757"/>
                </a:lnTo>
                <a:lnTo>
                  <a:pt x="393" y="757"/>
                </a:lnTo>
                <a:lnTo>
                  <a:pt x="387" y="751"/>
                </a:lnTo>
                <a:lnTo>
                  <a:pt x="380" y="751"/>
                </a:lnTo>
                <a:lnTo>
                  <a:pt x="374" y="745"/>
                </a:lnTo>
                <a:lnTo>
                  <a:pt x="368" y="739"/>
                </a:lnTo>
                <a:lnTo>
                  <a:pt x="362" y="739"/>
                </a:lnTo>
                <a:lnTo>
                  <a:pt x="356" y="739"/>
                </a:lnTo>
                <a:lnTo>
                  <a:pt x="350" y="739"/>
                </a:lnTo>
                <a:lnTo>
                  <a:pt x="350" y="732"/>
                </a:lnTo>
                <a:lnTo>
                  <a:pt x="344" y="732"/>
                </a:lnTo>
                <a:lnTo>
                  <a:pt x="338" y="732"/>
                </a:lnTo>
                <a:lnTo>
                  <a:pt x="332" y="739"/>
                </a:lnTo>
                <a:lnTo>
                  <a:pt x="326" y="739"/>
                </a:lnTo>
                <a:lnTo>
                  <a:pt x="320" y="739"/>
                </a:lnTo>
                <a:lnTo>
                  <a:pt x="314" y="739"/>
                </a:lnTo>
                <a:lnTo>
                  <a:pt x="314" y="732"/>
                </a:lnTo>
                <a:lnTo>
                  <a:pt x="308" y="732"/>
                </a:lnTo>
                <a:lnTo>
                  <a:pt x="308" y="739"/>
                </a:lnTo>
                <a:lnTo>
                  <a:pt x="302" y="739"/>
                </a:lnTo>
                <a:lnTo>
                  <a:pt x="296" y="745"/>
                </a:lnTo>
                <a:lnTo>
                  <a:pt x="296" y="739"/>
                </a:lnTo>
                <a:lnTo>
                  <a:pt x="296" y="732"/>
                </a:lnTo>
                <a:lnTo>
                  <a:pt x="302" y="732"/>
                </a:lnTo>
                <a:lnTo>
                  <a:pt x="302" y="726"/>
                </a:lnTo>
                <a:lnTo>
                  <a:pt x="302" y="720"/>
                </a:lnTo>
                <a:lnTo>
                  <a:pt x="302" y="714"/>
                </a:lnTo>
                <a:lnTo>
                  <a:pt x="302" y="708"/>
                </a:lnTo>
                <a:lnTo>
                  <a:pt x="302" y="702"/>
                </a:lnTo>
                <a:lnTo>
                  <a:pt x="296" y="702"/>
                </a:lnTo>
                <a:lnTo>
                  <a:pt x="290" y="702"/>
                </a:lnTo>
                <a:lnTo>
                  <a:pt x="290" y="696"/>
                </a:lnTo>
                <a:lnTo>
                  <a:pt x="284" y="696"/>
                </a:lnTo>
                <a:lnTo>
                  <a:pt x="284" y="689"/>
                </a:lnTo>
                <a:lnTo>
                  <a:pt x="284" y="696"/>
                </a:lnTo>
                <a:lnTo>
                  <a:pt x="278" y="696"/>
                </a:lnTo>
                <a:lnTo>
                  <a:pt x="278" y="689"/>
                </a:lnTo>
                <a:lnTo>
                  <a:pt x="272" y="689"/>
                </a:lnTo>
                <a:lnTo>
                  <a:pt x="266" y="689"/>
                </a:lnTo>
                <a:lnTo>
                  <a:pt x="260" y="689"/>
                </a:lnTo>
                <a:lnTo>
                  <a:pt x="254" y="689"/>
                </a:lnTo>
                <a:lnTo>
                  <a:pt x="254" y="683"/>
                </a:lnTo>
                <a:lnTo>
                  <a:pt x="248" y="683"/>
                </a:lnTo>
                <a:lnTo>
                  <a:pt x="248" y="689"/>
                </a:lnTo>
                <a:lnTo>
                  <a:pt x="242" y="689"/>
                </a:lnTo>
                <a:lnTo>
                  <a:pt x="236" y="689"/>
                </a:lnTo>
                <a:lnTo>
                  <a:pt x="230" y="689"/>
                </a:lnTo>
                <a:lnTo>
                  <a:pt x="230" y="683"/>
                </a:lnTo>
                <a:lnTo>
                  <a:pt x="224" y="683"/>
                </a:lnTo>
                <a:lnTo>
                  <a:pt x="224" y="689"/>
                </a:lnTo>
                <a:lnTo>
                  <a:pt x="217" y="689"/>
                </a:lnTo>
                <a:lnTo>
                  <a:pt x="217" y="683"/>
                </a:lnTo>
                <a:lnTo>
                  <a:pt x="211" y="683"/>
                </a:lnTo>
                <a:lnTo>
                  <a:pt x="205" y="683"/>
                </a:lnTo>
                <a:lnTo>
                  <a:pt x="199" y="683"/>
                </a:lnTo>
                <a:lnTo>
                  <a:pt x="199" y="689"/>
                </a:lnTo>
                <a:lnTo>
                  <a:pt x="193" y="683"/>
                </a:lnTo>
                <a:lnTo>
                  <a:pt x="193" y="689"/>
                </a:lnTo>
                <a:lnTo>
                  <a:pt x="187" y="689"/>
                </a:lnTo>
                <a:lnTo>
                  <a:pt x="187" y="683"/>
                </a:lnTo>
                <a:lnTo>
                  <a:pt x="181" y="683"/>
                </a:lnTo>
                <a:lnTo>
                  <a:pt x="175" y="683"/>
                </a:lnTo>
                <a:lnTo>
                  <a:pt x="169" y="683"/>
                </a:lnTo>
                <a:lnTo>
                  <a:pt x="163" y="683"/>
                </a:lnTo>
                <a:lnTo>
                  <a:pt x="163" y="677"/>
                </a:lnTo>
                <a:lnTo>
                  <a:pt x="157" y="677"/>
                </a:lnTo>
                <a:lnTo>
                  <a:pt x="151" y="677"/>
                </a:lnTo>
                <a:lnTo>
                  <a:pt x="145" y="677"/>
                </a:lnTo>
                <a:lnTo>
                  <a:pt x="145" y="671"/>
                </a:lnTo>
                <a:lnTo>
                  <a:pt x="139" y="671"/>
                </a:lnTo>
                <a:lnTo>
                  <a:pt x="133" y="671"/>
                </a:lnTo>
                <a:lnTo>
                  <a:pt x="127" y="671"/>
                </a:lnTo>
                <a:lnTo>
                  <a:pt x="121" y="671"/>
                </a:lnTo>
                <a:lnTo>
                  <a:pt x="121" y="665"/>
                </a:lnTo>
                <a:lnTo>
                  <a:pt x="115" y="665"/>
                </a:lnTo>
                <a:lnTo>
                  <a:pt x="109" y="665"/>
                </a:lnTo>
                <a:lnTo>
                  <a:pt x="109" y="659"/>
                </a:lnTo>
                <a:lnTo>
                  <a:pt x="109" y="652"/>
                </a:lnTo>
                <a:lnTo>
                  <a:pt x="103" y="652"/>
                </a:lnTo>
                <a:lnTo>
                  <a:pt x="103" y="646"/>
                </a:lnTo>
                <a:lnTo>
                  <a:pt x="97" y="646"/>
                </a:lnTo>
                <a:lnTo>
                  <a:pt x="97" y="640"/>
                </a:lnTo>
                <a:lnTo>
                  <a:pt x="97" y="634"/>
                </a:lnTo>
                <a:lnTo>
                  <a:pt x="91" y="634"/>
                </a:lnTo>
                <a:lnTo>
                  <a:pt x="91" y="628"/>
                </a:lnTo>
                <a:lnTo>
                  <a:pt x="97" y="628"/>
                </a:lnTo>
                <a:lnTo>
                  <a:pt x="97" y="622"/>
                </a:lnTo>
                <a:lnTo>
                  <a:pt x="91" y="622"/>
                </a:lnTo>
                <a:lnTo>
                  <a:pt x="91" y="616"/>
                </a:lnTo>
                <a:lnTo>
                  <a:pt x="91" y="609"/>
                </a:lnTo>
                <a:lnTo>
                  <a:pt x="97" y="609"/>
                </a:lnTo>
                <a:lnTo>
                  <a:pt x="97" y="603"/>
                </a:lnTo>
                <a:lnTo>
                  <a:pt x="103" y="603"/>
                </a:lnTo>
                <a:lnTo>
                  <a:pt x="103" y="597"/>
                </a:lnTo>
                <a:lnTo>
                  <a:pt x="103" y="591"/>
                </a:lnTo>
                <a:lnTo>
                  <a:pt x="109" y="591"/>
                </a:lnTo>
                <a:lnTo>
                  <a:pt x="109" y="597"/>
                </a:lnTo>
                <a:lnTo>
                  <a:pt x="115" y="597"/>
                </a:lnTo>
                <a:lnTo>
                  <a:pt x="121" y="597"/>
                </a:lnTo>
                <a:lnTo>
                  <a:pt x="127" y="597"/>
                </a:lnTo>
                <a:lnTo>
                  <a:pt x="133" y="597"/>
                </a:lnTo>
                <a:lnTo>
                  <a:pt x="139" y="597"/>
                </a:lnTo>
                <a:lnTo>
                  <a:pt x="139" y="603"/>
                </a:lnTo>
                <a:lnTo>
                  <a:pt x="139" y="597"/>
                </a:lnTo>
                <a:lnTo>
                  <a:pt x="145" y="597"/>
                </a:lnTo>
                <a:lnTo>
                  <a:pt x="145" y="591"/>
                </a:lnTo>
                <a:lnTo>
                  <a:pt x="151" y="591"/>
                </a:lnTo>
                <a:lnTo>
                  <a:pt x="151" y="585"/>
                </a:lnTo>
                <a:lnTo>
                  <a:pt x="151" y="579"/>
                </a:lnTo>
                <a:lnTo>
                  <a:pt x="151" y="572"/>
                </a:lnTo>
                <a:lnTo>
                  <a:pt x="151" y="566"/>
                </a:lnTo>
                <a:lnTo>
                  <a:pt x="157" y="566"/>
                </a:lnTo>
                <a:lnTo>
                  <a:pt x="157" y="560"/>
                </a:lnTo>
                <a:lnTo>
                  <a:pt x="157" y="554"/>
                </a:lnTo>
                <a:lnTo>
                  <a:pt x="163" y="554"/>
                </a:lnTo>
                <a:lnTo>
                  <a:pt x="169" y="554"/>
                </a:lnTo>
                <a:lnTo>
                  <a:pt x="169" y="548"/>
                </a:lnTo>
                <a:lnTo>
                  <a:pt x="175" y="548"/>
                </a:lnTo>
                <a:lnTo>
                  <a:pt x="175" y="542"/>
                </a:lnTo>
                <a:lnTo>
                  <a:pt x="181" y="542"/>
                </a:lnTo>
                <a:lnTo>
                  <a:pt x="187" y="542"/>
                </a:lnTo>
                <a:lnTo>
                  <a:pt x="187" y="536"/>
                </a:lnTo>
                <a:lnTo>
                  <a:pt x="193" y="536"/>
                </a:lnTo>
                <a:lnTo>
                  <a:pt x="193" y="529"/>
                </a:lnTo>
                <a:lnTo>
                  <a:pt x="193" y="523"/>
                </a:lnTo>
                <a:lnTo>
                  <a:pt x="193" y="517"/>
                </a:lnTo>
                <a:lnTo>
                  <a:pt x="187" y="517"/>
                </a:lnTo>
                <a:lnTo>
                  <a:pt x="187" y="511"/>
                </a:lnTo>
                <a:lnTo>
                  <a:pt x="187" y="505"/>
                </a:lnTo>
                <a:lnTo>
                  <a:pt x="187" y="499"/>
                </a:lnTo>
                <a:lnTo>
                  <a:pt x="181" y="499"/>
                </a:lnTo>
                <a:lnTo>
                  <a:pt x="181" y="492"/>
                </a:lnTo>
                <a:lnTo>
                  <a:pt x="187" y="492"/>
                </a:lnTo>
                <a:lnTo>
                  <a:pt x="181" y="492"/>
                </a:lnTo>
                <a:lnTo>
                  <a:pt x="181" y="486"/>
                </a:lnTo>
                <a:lnTo>
                  <a:pt x="181" y="480"/>
                </a:lnTo>
                <a:lnTo>
                  <a:pt x="181" y="474"/>
                </a:lnTo>
                <a:lnTo>
                  <a:pt x="175" y="474"/>
                </a:lnTo>
                <a:lnTo>
                  <a:pt x="175" y="468"/>
                </a:lnTo>
                <a:lnTo>
                  <a:pt x="169" y="468"/>
                </a:lnTo>
                <a:lnTo>
                  <a:pt x="163" y="468"/>
                </a:lnTo>
                <a:lnTo>
                  <a:pt x="163" y="462"/>
                </a:lnTo>
                <a:lnTo>
                  <a:pt x="157" y="462"/>
                </a:lnTo>
                <a:lnTo>
                  <a:pt x="157" y="456"/>
                </a:lnTo>
                <a:lnTo>
                  <a:pt x="163" y="456"/>
                </a:lnTo>
                <a:lnTo>
                  <a:pt x="169" y="456"/>
                </a:lnTo>
                <a:lnTo>
                  <a:pt x="169" y="449"/>
                </a:lnTo>
                <a:lnTo>
                  <a:pt x="169" y="443"/>
                </a:lnTo>
                <a:lnTo>
                  <a:pt x="169" y="437"/>
                </a:lnTo>
                <a:lnTo>
                  <a:pt x="163" y="437"/>
                </a:lnTo>
                <a:lnTo>
                  <a:pt x="163" y="431"/>
                </a:lnTo>
                <a:lnTo>
                  <a:pt x="157" y="431"/>
                </a:lnTo>
                <a:lnTo>
                  <a:pt x="157" y="425"/>
                </a:lnTo>
                <a:lnTo>
                  <a:pt x="157" y="419"/>
                </a:lnTo>
                <a:lnTo>
                  <a:pt x="157" y="412"/>
                </a:lnTo>
                <a:lnTo>
                  <a:pt x="151" y="412"/>
                </a:lnTo>
                <a:lnTo>
                  <a:pt x="145" y="412"/>
                </a:lnTo>
                <a:lnTo>
                  <a:pt x="145" y="406"/>
                </a:lnTo>
                <a:lnTo>
                  <a:pt x="139" y="406"/>
                </a:lnTo>
                <a:lnTo>
                  <a:pt x="145" y="406"/>
                </a:lnTo>
                <a:lnTo>
                  <a:pt x="145" y="400"/>
                </a:lnTo>
                <a:lnTo>
                  <a:pt x="139" y="400"/>
                </a:lnTo>
                <a:lnTo>
                  <a:pt x="133" y="400"/>
                </a:lnTo>
                <a:lnTo>
                  <a:pt x="127" y="400"/>
                </a:lnTo>
                <a:lnTo>
                  <a:pt x="121" y="400"/>
                </a:lnTo>
                <a:lnTo>
                  <a:pt x="115" y="400"/>
                </a:lnTo>
                <a:lnTo>
                  <a:pt x="109" y="400"/>
                </a:lnTo>
                <a:lnTo>
                  <a:pt x="109" y="394"/>
                </a:lnTo>
                <a:lnTo>
                  <a:pt x="103" y="394"/>
                </a:lnTo>
                <a:lnTo>
                  <a:pt x="97" y="394"/>
                </a:lnTo>
                <a:lnTo>
                  <a:pt x="91" y="394"/>
                </a:lnTo>
                <a:lnTo>
                  <a:pt x="85" y="394"/>
                </a:lnTo>
                <a:lnTo>
                  <a:pt x="85" y="388"/>
                </a:lnTo>
                <a:lnTo>
                  <a:pt x="79" y="388"/>
                </a:lnTo>
                <a:lnTo>
                  <a:pt x="73" y="388"/>
                </a:lnTo>
                <a:lnTo>
                  <a:pt x="67" y="388"/>
                </a:lnTo>
                <a:lnTo>
                  <a:pt x="67" y="382"/>
                </a:lnTo>
                <a:lnTo>
                  <a:pt x="61" y="382"/>
                </a:lnTo>
                <a:lnTo>
                  <a:pt x="55" y="382"/>
                </a:lnTo>
                <a:lnTo>
                  <a:pt x="48" y="382"/>
                </a:lnTo>
                <a:lnTo>
                  <a:pt x="48" y="376"/>
                </a:lnTo>
                <a:lnTo>
                  <a:pt x="42" y="376"/>
                </a:lnTo>
                <a:lnTo>
                  <a:pt x="36" y="376"/>
                </a:lnTo>
                <a:lnTo>
                  <a:pt x="30" y="376"/>
                </a:lnTo>
                <a:lnTo>
                  <a:pt x="24" y="376"/>
                </a:lnTo>
                <a:lnTo>
                  <a:pt x="24" y="369"/>
                </a:lnTo>
                <a:lnTo>
                  <a:pt x="24" y="363"/>
                </a:lnTo>
                <a:lnTo>
                  <a:pt x="30" y="357"/>
                </a:lnTo>
                <a:lnTo>
                  <a:pt x="36" y="351"/>
                </a:lnTo>
                <a:lnTo>
                  <a:pt x="42" y="351"/>
                </a:lnTo>
                <a:lnTo>
                  <a:pt x="42" y="345"/>
                </a:lnTo>
                <a:lnTo>
                  <a:pt x="36" y="345"/>
                </a:lnTo>
                <a:lnTo>
                  <a:pt x="36" y="339"/>
                </a:lnTo>
                <a:lnTo>
                  <a:pt x="30" y="339"/>
                </a:lnTo>
                <a:lnTo>
                  <a:pt x="30" y="333"/>
                </a:lnTo>
                <a:lnTo>
                  <a:pt x="24" y="333"/>
                </a:lnTo>
                <a:lnTo>
                  <a:pt x="24" y="339"/>
                </a:lnTo>
                <a:lnTo>
                  <a:pt x="18" y="339"/>
                </a:lnTo>
                <a:lnTo>
                  <a:pt x="18" y="333"/>
                </a:lnTo>
                <a:lnTo>
                  <a:pt x="24" y="333"/>
                </a:lnTo>
                <a:lnTo>
                  <a:pt x="30" y="333"/>
                </a:lnTo>
                <a:lnTo>
                  <a:pt x="36" y="333"/>
                </a:lnTo>
                <a:lnTo>
                  <a:pt x="36" y="326"/>
                </a:lnTo>
                <a:lnTo>
                  <a:pt x="30" y="326"/>
                </a:lnTo>
                <a:lnTo>
                  <a:pt x="30" y="320"/>
                </a:lnTo>
                <a:lnTo>
                  <a:pt x="30" y="314"/>
                </a:lnTo>
                <a:lnTo>
                  <a:pt x="24" y="314"/>
                </a:lnTo>
                <a:lnTo>
                  <a:pt x="24" y="308"/>
                </a:lnTo>
                <a:lnTo>
                  <a:pt x="18" y="308"/>
                </a:lnTo>
                <a:lnTo>
                  <a:pt x="18" y="314"/>
                </a:lnTo>
                <a:lnTo>
                  <a:pt x="12" y="314"/>
                </a:lnTo>
                <a:lnTo>
                  <a:pt x="6" y="314"/>
                </a:lnTo>
                <a:lnTo>
                  <a:pt x="0" y="314"/>
                </a:lnTo>
                <a:lnTo>
                  <a:pt x="0" y="308"/>
                </a:lnTo>
                <a:lnTo>
                  <a:pt x="0" y="302"/>
                </a:lnTo>
                <a:lnTo>
                  <a:pt x="6" y="302"/>
                </a:lnTo>
                <a:lnTo>
                  <a:pt x="6" y="296"/>
                </a:lnTo>
                <a:lnTo>
                  <a:pt x="6" y="289"/>
                </a:lnTo>
                <a:lnTo>
                  <a:pt x="12" y="289"/>
                </a:lnTo>
                <a:lnTo>
                  <a:pt x="12" y="283"/>
                </a:lnTo>
                <a:lnTo>
                  <a:pt x="18" y="283"/>
                </a:lnTo>
                <a:lnTo>
                  <a:pt x="18" y="277"/>
                </a:lnTo>
                <a:lnTo>
                  <a:pt x="24" y="277"/>
                </a:lnTo>
                <a:lnTo>
                  <a:pt x="24" y="271"/>
                </a:lnTo>
                <a:lnTo>
                  <a:pt x="30" y="271"/>
                </a:lnTo>
                <a:lnTo>
                  <a:pt x="30" y="265"/>
                </a:lnTo>
                <a:lnTo>
                  <a:pt x="36" y="265"/>
                </a:lnTo>
                <a:lnTo>
                  <a:pt x="36" y="259"/>
                </a:lnTo>
                <a:lnTo>
                  <a:pt x="30" y="259"/>
                </a:lnTo>
                <a:lnTo>
                  <a:pt x="30" y="253"/>
                </a:lnTo>
                <a:lnTo>
                  <a:pt x="36" y="253"/>
                </a:lnTo>
                <a:lnTo>
                  <a:pt x="36" y="246"/>
                </a:lnTo>
                <a:lnTo>
                  <a:pt x="36" y="240"/>
                </a:lnTo>
                <a:lnTo>
                  <a:pt x="42" y="240"/>
                </a:lnTo>
                <a:lnTo>
                  <a:pt x="42" y="234"/>
                </a:lnTo>
                <a:lnTo>
                  <a:pt x="42" y="228"/>
                </a:lnTo>
                <a:lnTo>
                  <a:pt x="48" y="228"/>
                </a:lnTo>
                <a:lnTo>
                  <a:pt x="55" y="228"/>
                </a:lnTo>
                <a:lnTo>
                  <a:pt x="61" y="228"/>
                </a:lnTo>
                <a:lnTo>
                  <a:pt x="61" y="222"/>
                </a:lnTo>
                <a:lnTo>
                  <a:pt x="67" y="222"/>
                </a:lnTo>
                <a:lnTo>
                  <a:pt x="67" y="216"/>
                </a:lnTo>
                <a:lnTo>
                  <a:pt x="73" y="216"/>
                </a:lnTo>
                <a:lnTo>
                  <a:pt x="73" y="209"/>
                </a:lnTo>
                <a:lnTo>
                  <a:pt x="73" y="203"/>
                </a:lnTo>
                <a:lnTo>
                  <a:pt x="79" y="203"/>
                </a:lnTo>
                <a:lnTo>
                  <a:pt x="79" y="197"/>
                </a:lnTo>
                <a:lnTo>
                  <a:pt x="73" y="197"/>
                </a:lnTo>
                <a:lnTo>
                  <a:pt x="67" y="197"/>
                </a:lnTo>
                <a:lnTo>
                  <a:pt x="67" y="191"/>
                </a:lnTo>
                <a:lnTo>
                  <a:pt x="73" y="191"/>
                </a:lnTo>
                <a:lnTo>
                  <a:pt x="73" y="185"/>
                </a:lnTo>
                <a:lnTo>
                  <a:pt x="67" y="185"/>
                </a:lnTo>
                <a:lnTo>
                  <a:pt x="67" y="179"/>
                </a:lnTo>
                <a:lnTo>
                  <a:pt x="61" y="179"/>
                </a:lnTo>
                <a:lnTo>
                  <a:pt x="55" y="179"/>
                </a:lnTo>
                <a:lnTo>
                  <a:pt x="55" y="185"/>
                </a:lnTo>
                <a:lnTo>
                  <a:pt x="55" y="179"/>
                </a:lnTo>
                <a:lnTo>
                  <a:pt x="48" y="179"/>
                </a:lnTo>
                <a:lnTo>
                  <a:pt x="48" y="173"/>
                </a:lnTo>
                <a:lnTo>
                  <a:pt x="55" y="166"/>
                </a:lnTo>
                <a:lnTo>
                  <a:pt x="55" y="160"/>
                </a:lnTo>
                <a:lnTo>
                  <a:pt x="55" y="154"/>
                </a:lnTo>
                <a:lnTo>
                  <a:pt x="55" y="148"/>
                </a:lnTo>
                <a:lnTo>
                  <a:pt x="61" y="148"/>
                </a:lnTo>
                <a:lnTo>
                  <a:pt x="61" y="142"/>
                </a:lnTo>
                <a:lnTo>
                  <a:pt x="67" y="142"/>
                </a:lnTo>
                <a:lnTo>
                  <a:pt x="67" y="136"/>
                </a:lnTo>
                <a:lnTo>
                  <a:pt x="73" y="136"/>
                </a:lnTo>
                <a:lnTo>
                  <a:pt x="73" y="129"/>
                </a:lnTo>
                <a:lnTo>
                  <a:pt x="73" y="123"/>
                </a:lnTo>
                <a:lnTo>
                  <a:pt x="67" y="123"/>
                </a:lnTo>
                <a:lnTo>
                  <a:pt x="61" y="123"/>
                </a:lnTo>
                <a:lnTo>
                  <a:pt x="61" y="117"/>
                </a:lnTo>
                <a:lnTo>
                  <a:pt x="55" y="117"/>
                </a:lnTo>
                <a:lnTo>
                  <a:pt x="48" y="111"/>
                </a:lnTo>
                <a:lnTo>
                  <a:pt x="48" y="105"/>
                </a:lnTo>
                <a:lnTo>
                  <a:pt x="55" y="105"/>
                </a:lnTo>
                <a:lnTo>
                  <a:pt x="61" y="105"/>
                </a:lnTo>
                <a:lnTo>
                  <a:pt x="61" y="99"/>
                </a:lnTo>
                <a:lnTo>
                  <a:pt x="61" y="105"/>
                </a:lnTo>
                <a:lnTo>
                  <a:pt x="67" y="105"/>
                </a:lnTo>
                <a:lnTo>
                  <a:pt x="67" y="99"/>
                </a:lnTo>
                <a:lnTo>
                  <a:pt x="73" y="99"/>
                </a:lnTo>
                <a:lnTo>
                  <a:pt x="73" y="93"/>
                </a:lnTo>
                <a:lnTo>
                  <a:pt x="67" y="93"/>
                </a:lnTo>
                <a:lnTo>
                  <a:pt x="67" y="86"/>
                </a:lnTo>
                <a:lnTo>
                  <a:pt x="73" y="86"/>
                </a:lnTo>
                <a:lnTo>
                  <a:pt x="79" y="86"/>
                </a:lnTo>
                <a:lnTo>
                  <a:pt x="79" y="93"/>
                </a:lnTo>
                <a:lnTo>
                  <a:pt x="85" y="93"/>
                </a:lnTo>
                <a:lnTo>
                  <a:pt x="91" y="93"/>
                </a:lnTo>
                <a:lnTo>
                  <a:pt x="91" y="99"/>
                </a:lnTo>
                <a:lnTo>
                  <a:pt x="97" y="99"/>
                </a:lnTo>
                <a:lnTo>
                  <a:pt x="103" y="99"/>
                </a:lnTo>
                <a:lnTo>
                  <a:pt x="103" y="93"/>
                </a:lnTo>
                <a:lnTo>
                  <a:pt x="97" y="93"/>
                </a:lnTo>
                <a:lnTo>
                  <a:pt x="97" y="86"/>
                </a:lnTo>
                <a:lnTo>
                  <a:pt x="97" y="80"/>
                </a:lnTo>
                <a:lnTo>
                  <a:pt x="97" y="74"/>
                </a:lnTo>
                <a:lnTo>
                  <a:pt x="103" y="74"/>
                </a:lnTo>
                <a:lnTo>
                  <a:pt x="109" y="74"/>
                </a:lnTo>
                <a:lnTo>
                  <a:pt x="109" y="68"/>
                </a:lnTo>
                <a:lnTo>
                  <a:pt x="103" y="62"/>
                </a:lnTo>
                <a:lnTo>
                  <a:pt x="103" y="56"/>
                </a:lnTo>
                <a:lnTo>
                  <a:pt x="109" y="56"/>
                </a:lnTo>
                <a:lnTo>
                  <a:pt x="115" y="49"/>
                </a:lnTo>
                <a:lnTo>
                  <a:pt x="121" y="49"/>
                </a:lnTo>
                <a:lnTo>
                  <a:pt x="121" y="43"/>
                </a:lnTo>
                <a:lnTo>
                  <a:pt x="127" y="43"/>
                </a:lnTo>
                <a:lnTo>
                  <a:pt x="127" y="37"/>
                </a:lnTo>
                <a:lnTo>
                  <a:pt x="127" y="31"/>
                </a:lnTo>
                <a:lnTo>
                  <a:pt x="133" y="31"/>
                </a:lnTo>
                <a:lnTo>
                  <a:pt x="133" y="37"/>
                </a:lnTo>
                <a:lnTo>
                  <a:pt x="139" y="37"/>
                </a:lnTo>
                <a:lnTo>
                  <a:pt x="139" y="31"/>
                </a:lnTo>
                <a:lnTo>
                  <a:pt x="145" y="31"/>
                </a:lnTo>
                <a:lnTo>
                  <a:pt x="145" y="37"/>
                </a:lnTo>
                <a:lnTo>
                  <a:pt x="151" y="37"/>
                </a:lnTo>
                <a:lnTo>
                  <a:pt x="157" y="37"/>
                </a:lnTo>
                <a:lnTo>
                  <a:pt x="157" y="31"/>
                </a:lnTo>
                <a:lnTo>
                  <a:pt x="163" y="31"/>
                </a:lnTo>
                <a:lnTo>
                  <a:pt x="163" y="37"/>
                </a:lnTo>
                <a:lnTo>
                  <a:pt x="169" y="37"/>
                </a:lnTo>
                <a:lnTo>
                  <a:pt x="169" y="43"/>
                </a:lnTo>
                <a:lnTo>
                  <a:pt x="175" y="43"/>
                </a:lnTo>
                <a:lnTo>
                  <a:pt x="175" y="49"/>
                </a:lnTo>
                <a:lnTo>
                  <a:pt x="181" y="49"/>
                </a:lnTo>
                <a:lnTo>
                  <a:pt x="181" y="43"/>
                </a:lnTo>
                <a:lnTo>
                  <a:pt x="187" y="37"/>
                </a:lnTo>
                <a:lnTo>
                  <a:pt x="193" y="37"/>
                </a:lnTo>
                <a:lnTo>
                  <a:pt x="193" y="43"/>
                </a:lnTo>
                <a:lnTo>
                  <a:pt x="193" y="49"/>
                </a:lnTo>
                <a:lnTo>
                  <a:pt x="193" y="56"/>
                </a:lnTo>
                <a:lnTo>
                  <a:pt x="187" y="56"/>
                </a:lnTo>
                <a:lnTo>
                  <a:pt x="181" y="56"/>
                </a:lnTo>
                <a:lnTo>
                  <a:pt x="181" y="62"/>
                </a:lnTo>
                <a:lnTo>
                  <a:pt x="187" y="62"/>
                </a:lnTo>
                <a:lnTo>
                  <a:pt x="193" y="56"/>
                </a:lnTo>
                <a:lnTo>
                  <a:pt x="199" y="56"/>
                </a:lnTo>
                <a:lnTo>
                  <a:pt x="205" y="56"/>
                </a:lnTo>
                <a:lnTo>
                  <a:pt x="205" y="62"/>
                </a:lnTo>
                <a:lnTo>
                  <a:pt x="211" y="62"/>
                </a:lnTo>
                <a:lnTo>
                  <a:pt x="211" y="68"/>
                </a:lnTo>
                <a:lnTo>
                  <a:pt x="211" y="74"/>
                </a:lnTo>
                <a:lnTo>
                  <a:pt x="217" y="74"/>
                </a:lnTo>
                <a:lnTo>
                  <a:pt x="217" y="68"/>
                </a:lnTo>
                <a:lnTo>
                  <a:pt x="224" y="68"/>
                </a:lnTo>
                <a:lnTo>
                  <a:pt x="224" y="74"/>
                </a:lnTo>
                <a:lnTo>
                  <a:pt x="224" y="80"/>
                </a:lnTo>
                <a:lnTo>
                  <a:pt x="230" y="80"/>
                </a:lnTo>
                <a:lnTo>
                  <a:pt x="230" y="74"/>
                </a:lnTo>
                <a:lnTo>
                  <a:pt x="236" y="74"/>
                </a:lnTo>
                <a:lnTo>
                  <a:pt x="236" y="68"/>
                </a:lnTo>
                <a:lnTo>
                  <a:pt x="236" y="62"/>
                </a:lnTo>
                <a:lnTo>
                  <a:pt x="236" y="68"/>
                </a:lnTo>
                <a:lnTo>
                  <a:pt x="242" y="68"/>
                </a:lnTo>
                <a:lnTo>
                  <a:pt x="242" y="74"/>
                </a:lnTo>
                <a:lnTo>
                  <a:pt x="248" y="74"/>
                </a:lnTo>
                <a:lnTo>
                  <a:pt x="248" y="68"/>
                </a:lnTo>
                <a:lnTo>
                  <a:pt x="254" y="68"/>
                </a:lnTo>
                <a:lnTo>
                  <a:pt x="254" y="74"/>
                </a:lnTo>
                <a:lnTo>
                  <a:pt x="254" y="68"/>
                </a:lnTo>
                <a:lnTo>
                  <a:pt x="260" y="68"/>
                </a:lnTo>
                <a:lnTo>
                  <a:pt x="260" y="74"/>
                </a:lnTo>
                <a:lnTo>
                  <a:pt x="260" y="80"/>
                </a:lnTo>
                <a:lnTo>
                  <a:pt x="266" y="80"/>
                </a:lnTo>
                <a:lnTo>
                  <a:pt x="266" y="74"/>
                </a:lnTo>
                <a:lnTo>
                  <a:pt x="272" y="80"/>
                </a:lnTo>
                <a:lnTo>
                  <a:pt x="272" y="74"/>
                </a:lnTo>
                <a:lnTo>
                  <a:pt x="278" y="74"/>
                </a:lnTo>
                <a:lnTo>
                  <a:pt x="278" y="68"/>
                </a:lnTo>
                <a:lnTo>
                  <a:pt x="278" y="74"/>
                </a:lnTo>
                <a:lnTo>
                  <a:pt x="278" y="80"/>
                </a:lnTo>
                <a:lnTo>
                  <a:pt x="272" y="80"/>
                </a:lnTo>
                <a:lnTo>
                  <a:pt x="272" y="86"/>
                </a:lnTo>
                <a:lnTo>
                  <a:pt x="266" y="86"/>
                </a:lnTo>
                <a:lnTo>
                  <a:pt x="272" y="86"/>
                </a:lnTo>
                <a:lnTo>
                  <a:pt x="278" y="86"/>
                </a:lnTo>
                <a:lnTo>
                  <a:pt x="278" y="80"/>
                </a:lnTo>
                <a:lnTo>
                  <a:pt x="284" y="80"/>
                </a:lnTo>
                <a:lnTo>
                  <a:pt x="284" y="74"/>
                </a:lnTo>
                <a:lnTo>
                  <a:pt x="284" y="68"/>
                </a:lnTo>
                <a:lnTo>
                  <a:pt x="290" y="62"/>
                </a:lnTo>
                <a:lnTo>
                  <a:pt x="290" y="56"/>
                </a:lnTo>
                <a:lnTo>
                  <a:pt x="296" y="56"/>
                </a:lnTo>
                <a:lnTo>
                  <a:pt x="296" y="49"/>
                </a:lnTo>
                <a:lnTo>
                  <a:pt x="296" y="56"/>
                </a:lnTo>
                <a:lnTo>
                  <a:pt x="302" y="56"/>
                </a:lnTo>
                <a:lnTo>
                  <a:pt x="302" y="62"/>
                </a:lnTo>
                <a:lnTo>
                  <a:pt x="302" y="68"/>
                </a:lnTo>
                <a:lnTo>
                  <a:pt x="308" y="68"/>
                </a:lnTo>
                <a:lnTo>
                  <a:pt x="308" y="62"/>
                </a:lnTo>
                <a:lnTo>
                  <a:pt x="314" y="62"/>
                </a:lnTo>
                <a:lnTo>
                  <a:pt x="314" y="56"/>
                </a:lnTo>
                <a:lnTo>
                  <a:pt x="320" y="56"/>
                </a:lnTo>
                <a:lnTo>
                  <a:pt x="326" y="56"/>
                </a:lnTo>
                <a:lnTo>
                  <a:pt x="326" y="49"/>
                </a:lnTo>
                <a:lnTo>
                  <a:pt x="332" y="49"/>
                </a:lnTo>
                <a:lnTo>
                  <a:pt x="332" y="43"/>
                </a:lnTo>
                <a:lnTo>
                  <a:pt x="338" y="43"/>
                </a:lnTo>
                <a:lnTo>
                  <a:pt x="344" y="43"/>
                </a:lnTo>
                <a:lnTo>
                  <a:pt x="344" y="49"/>
                </a:lnTo>
                <a:lnTo>
                  <a:pt x="344" y="43"/>
                </a:lnTo>
                <a:lnTo>
                  <a:pt x="344" y="37"/>
                </a:lnTo>
                <a:lnTo>
                  <a:pt x="344" y="31"/>
                </a:lnTo>
                <a:lnTo>
                  <a:pt x="338" y="31"/>
                </a:lnTo>
                <a:lnTo>
                  <a:pt x="332" y="31"/>
                </a:lnTo>
                <a:lnTo>
                  <a:pt x="326" y="31"/>
                </a:lnTo>
                <a:lnTo>
                  <a:pt x="326" y="25"/>
                </a:lnTo>
                <a:lnTo>
                  <a:pt x="332" y="25"/>
                </a:lnTo>
                <a:lnTo>
                  <a:pt x="338" y="25"/>
                </a:lnTo>
                <a:lnTo>
                  <a:pt x="344" y="19"/>
                </a:lnTo>
                <a:lnTo>
                  <a:pt x="344" y="13"/>
                </a:lnTo>
                <a:lnTo>
                  <a:pt x="350" y="13"/>
                </a:lnTo>
                <a:lnTo>
                  <a:pt x="350" y="6"/>
                </a:lnTo>
                <a:lnTo>
                  <a:pt x="344" y="6"/>
                </a:lnTo>
                <a:lnTo>
                  <a:pt x="338" y="6"/>
                </a:lnTo>
                <a:lnTo>
                  <a:pt x="338" y="13"/>
                </a:lnTo>
                <a:lnTo>
                  <a:pt x="338" y="6"/>
                </a:lnTo>
                <a:lnTo>
                  <a:pt x="332" y="6"/>
                </a:lnTo>
                <a:lnTo>
                  <a:pt x="332" y="0"/>
                </a:lnTo>
                <a:lnTo>
                  <a:pt x="344" y="0"/>
                </a:lnTo>
                <a:lnTo>
                  <a:pt x="350" y="0"/>
                </a:lnTo>
                <a:lnTo>
                  <a:pt x="356" y="6"/>
                </a:lnTo>
                <a:lnTo>
                  <a:pt x="374" y="6"/>
                </a:lnTo>
                <a:lnTo>
                  <a:pt x="380" y="6"/>
                </a:lnTo>
                <a:lnTo>
                  <a:pt x="399" y="6"/>
                </a:lnTo>
                <a:lnTo>
                  <a:pt x="429" y="13"/>
                </a:lnTo>
                <a:lnTo>
                  <a:pt x="447" y="13"/>
                </a:lnTo>
                <a:lnTo>
                  <a:pt x="459" y="13"/>
                </a:lnTo>
                <a:lnTo>
                  <a:pt x="465" y="19"/>
                </a:lnTo>
                <a:lnTo>
                  <a:pt x="471" y="19"/>
                </a:lnTo>
                <a:lnTo>
                  <a:pt x="477" y="19"/>
                </a:lnTo>
                <a:lnTo>
                  <a:pt x="483" y="19"/>
                </a:lnTo>
                <a:lnTo>
                  <a:pt x="489" y="19"/>
                </a:lnTo>
                <a:lnTo>
                  <a:pt x="519" y="25"/>
                </a:lnTo>
                <a:lnTo>
                  <a:pt x="531" y="25"/>
                </a:lnTo>
                <a:lnTo>
                  <a:pt x="574" y="37"/>
                </a:lnTo>
                <a:lnTo>
                  <a:pt x="610" y="49"/>
                </a:lnTo>
                <a:lnTo>
                  <a:pt x="616" y="49"/>
                </a:lnTo>
                <a:lnTo>
                  <a:pt x="646" y="62"/>
                </a:lnTo>
                <a:lnTo>
                  <a:pt x="652" y="62"/>
                </a:lnTo>
                <a:lnTo>
                  <a:pt x="658" y="62"/>
                </a:lnTo>
                <a:lnTo>
                  <a:pt x="670" y="68"/>
                </a:lnTo>
                <a:lnTo>
                  <a:pt x="676" y="74"/>
                </a:lnTo>
                <a:lnTo>
                  <a:pt x="682" y="74"/>
                </a:lnTo>
                <a:lnTo>
                  <a:pt x="688" y="74"/>
                </a:lnTo>
                <a:lnTo>
                  <a:pt x="688" y="68"/>
                </a:lnTo>
                <a:lnTo>
                  <a:pt x="688" y="62"/>
                </a:lnTo>
                <a:lnTo>
                  <a:pt x="688" y="56"/>
                </a:lnTo>
                <a:lnTo>
                  <a:pt x="688" y="49"/>
                </a:lnTo>
                <a:lnTo>
                  <a:pt x="694" y="49"/>
                </a:lnTo>
                <a:lnTo>
                  <a:pt x="694" y="56"/>
                </a:lnTo>
                <a:lnTo>
                  <a:pt x="700" y="56"/>
                </a:lnTo>
                <a:lnTo>
                  <a:pt x="706" y="56"/>
                </a:lnTo>
                <a:lnTo>
                  <a:pt x="713" y="56"/>
                </a:lnTo>
                <a:lnTo>
                  <a:pt x="713" y="62"/>
                </a:lnTo>
                <a:lnTo>
                  <a:pt x="713" y="68"/>
                </a:lnTo>
                <a:lnTo>
                  <a:pt x="706" y="68"/>
                </a:lnTo>
                <a:lnTo>
                  <a:pt x="713" y="74"/>
                </a:lnTo>
                <a:lnTo>
                  <a:pt x="719" y="68"/>
                </a:lnTo>
                <a:lnTo>
                  <a:pt x="719" y="62"/>
                </a:lnTo>
                <a:lnTo>
                  <a:pt x="725" y="68"/>
                </a:lnTo>
                <a:lnTo>
                  <a:pt x="725" y="62"/>
                </a:lnTo>
                <a:lnTo>
                  <a:pt x="731" y="62"/>
                </a:lnTo>
                <a:lnTo>
                  <a:pt x="737" y="62"/>
                </a:lnTo>
                <a:lnTo>
                  <a:pt x="737" y="68"/>
                </a:lnTo>
                <a:lnTo>
                  <a:pt x="737" y="74"/>
                </a:lnTo>
                <a:lnTo>
                  <a:pt x="743" y="74"/>
                </a:lnTo>
                <a:lnTo>
                  <a:pt x="743" y="68"/>
                </a:lnTo>
                <a:lnTo>
                  <a:pt x="743" y="62"/>
                </a:lnTo>
                <a:lnTo>
                  <a:pt x="743" y="56"/>
                </a:lnTo>
                <a:lnTo>
                  <a:pt x="737" y="56"/>
                </a:lnTo>
                <a:lnTo>
                  <a:pt x="737" y="49"/>
                </a:lnTo>
                <a:lnTo>
                  <a:pt x="743" y="49"/>
                </a:lnTo>
                <a:lnTo>
                  <a:pt x="743" y="56"/>
                </a:lnTo>
                <a:lnTo>
                  <a:pt x="749" y="56"/>
                </a:lnTo>
                <a:lnTo>
                  <a:pt x="755" y="56"/>
                </a:lnTo>
                <a:lnTo>
                  <a:pt x="755" y="62"/>
                </a:lnTo>
                <a:lnTo>
                  <a:pt x="761" y="62"/>
                </a:lnTo>
                <a:lnTo>
                  <a:pt x="755" y="68"/>
                </a:lnTo>
                <a:lnTo>
                  <a:pt x="755" y="74"/>
                </a:lnTo>
                <a:lnTo>
                  <a:pt x="761" y="74"/>
                </a:lnTo>
                <a:lnTo>
                  <a:pt x="761" y="68"/>
                </a:lnTo>
                <a:lnTo>
                  <a:pt x="767" y="68"/>
                </a:lnTo>
                <a:lnTo>
                  <a:pt x="767" y="74"/>
                </a:lnTo>
                <a:lnTo>
                  <a:pt x="761" y="74"/>
                </a:lnTo>
                <a:lnTo>
                  <a:pt x="761" y="80"/>
                </a:lnTo>
                <a:lnTo>
                  <a:pt x="755" y="80"/>
                </a:lnTo>
                <a:lnTo>
                  <a:pt x="761" y="80"/>
                </a:lnTo>
                <a:lnTo>
                  <a:pt x="767" y="80"/>
                </a:lnTo>
                <a:lnTo>
                  <a:pt x="773" y="80"/>
                </a:lnTo>
                <a:lnTo>
                  <a:pt x="773" y="86"/>
                </a:lnTo>
                <a:lnTo>
                  <a:pt x="773" y="93"/>
                </a:lnTo>
                <a:lnTo>
                  <a:pt x="773" y="86"/>
                </a:lnTo>
                <a:lnTo>
                  <a:pt x="779" y="86"/>
                </a:lnTo>
                <a:lnTo>
                  <a:pt x="779" y="93"/>
                </a:lnTo>
                <a:lnTo>
                  <a:pt x="785" y="93"/>
                </a:lnTo>
                <a:lnTo>
                  <a:pt x="785" y="86"/>
                </a:lnTo>
                <a:lnTo>
                  <a:pt x="791" y="86"/>
                </a:lnTo>
                <a:lnTo>
                  <a:pt x="791" y="93"/>
                </a:lnTo>
                <a:lnTo>
                  <a:pt x="797" y="93"/>
                </a:lnTo>
                <a:lnTo>
                  <a:pt x="803" y="93"/>
                </a:lnTo>
                <a:lnTo>
                  <a:pt x="803" y="99"/>
                </a:lnTo>
                <a:lnTo>
                  <a:pt x="809" y="99"/>
                </a:lnTo>
                <a:lnTo>
                  <a:pt x="809" y="105"/>
                </a:lnTo>
                <a:lnTo>
                  <a:pt x="815" y="105"/>
                </a:lnTo>
                <a:lnTo>
                  <a:pt x="815" y="99"/>
                </a:lnTo>
                <a:lnTo>
                  <a:pt x="815" y="93"/>
                </a:lnTo>
                <a:lnTo>
                  <a:pt x="821" y="93"/>
                </a:lnTo>
                <a:lnTo>
                  <a:pt x="821" y="99"/>
                </a:lnTo>
                <a:lnTo>
                  <a:pt x="821" y="105"/>
                </a:lnTo>
                <a:lnTo>
                  <a:pt x="827" y="105"/>
                </a:lnTo>
                <a:lnTo>
                  <a:pt x="821" y="105"/>
                </a:lnTo>
                <a:lnTo>
                  <a:pt x="821" y="111"/>
                </a:lnTo>
                <a:lnTo>
                  <a:pt x="815" y="111"/>
                </a:lnTo>
                <a:lnTo>
                  <a:pt x="821" y="111"/>
                </a:lnTo>
                <a:lnTo>
                  <a:pt x="827" y="111"/>
                </a:lnTo>
                <a:lnTo>
                  <a:pt x="827" y="117"/>
                </a:lnTo>
                <a:lnTo>
                  <a:pt x="833" y="117"/>
                </a:lnTo>
                <a:lnTo>
                  <a:pt x="833" y="123"/>
                </a:lnTo>
                <a:lnTo>
                  <a:pt x="839" y="123"/>
                </a:lnTo>
                <a:lnTo>
                  <a:pt x="845" y="129"/>
                </a:lnTo>
                <a:lnTo>
                  <a:pt x="845" y="136"/>
                </a:lnTo>
                <a:lnTo>
                  <a:pt x="839" y="136"/>
                </a:lnTo>
                <a:lnTo>
                  <a:pt x="839" y="142"/>
                </a:lnTo>
                <a:lnTo>
                  <a:pt x="845" y="142"/>
                </a:lnTo>
                <a:lnTo>
                  <a:pt x="845" y="148"/>
                </a:lnTo>
                <a:lnTo>
                  <a:pt x="851" y="148"/>
                </a:lnTo>
                <a:lnTo>
                  <a:pt x="857" y="148"/>
                </a:lnTo>
                <a:lnTo>
                  <a:pt x="863" y="148"/>
                </a:lnTo>
                <a:lnTo>
                  <a:pt x="863" y="142"/>
                </a:lnTo>
                <a:lnTo>
                  <a:pt x="863" y="148"/>
                </a:lnTo>
                <a:lnTo>
                  <a:pt x="869" y="142"/>
                </a:lnTo>
                <a:lnTo>
                  <a:pt x="869" y="148"/>
                </a:lnTo>
                <a:lnTo>
                  <a:pt x="876" y="148"/>
                </a:lnTo>
                <a:lnTo>
                  <a:pt x="882" y="148"/>
                </a:lnTo>
                <a:lnTo>
                  <a:pt x="882" y="142"/>
                </a:lnTo>
                <a:lnTo>
                  <a:pt x="888" y="142"/>
                </a:lnTo>
                <a:lnTo>
                  <a:pt x="888" y="148"/>
                </a:lnTo>
                <a:lnTo>
                  <a:pt x="888" y="142"/>
                </a:lnTo>
                <a:lnTo>
                  <a:pt x="888" y="148"/>
                </a:lnTo>
                <a:lnTo>
                  <a:pt x="894" y="148"/>
                </a:lnTo>
                <a:lnTo>
                  <a:pt x="900" y="148"/>
                </a:lnTo>
                <a:lnTo>
                  <a:pt x="906" y="148"/>
                </a:lnTo>
                <a:lnTo>
                  <a:pt x="906" y="142"/>
                </a:lnTo>
                <a:lnTo>
                  <a:pt x="912" y="142"/>
                </a:lnTo>
                <a:lnTo>
                  <a:pt x="912" y="136"/>
                </a:lnTo>
                <a:lnTo>
                  <a:pt x="918" y="136"/>
                </a:lnTo>
                <a:lnTo>
                  <a:pt x="924" y="136"/>
                </a:lnTo>
                <a:lnTo>
                  <a:pt x="924" y="129"/>
                </a:lnTo>
                <a:lnTo>
                  <a:pt x="930" y="129"/>
                </a:lnTo>
                <a:lnTo>
                  <a:pt x="930" y="136"/>
                </a:lnTo>
                <a:lnTo>
                  <a:pt x="936" y="136"/>
                </a:lnTo>
                <a:lnTo>
                  <a:pt x="942" y="129"/>
                </a:lnTo>
                <a:lnTo>
                  <a:pt x="942" y="123"/>
                </a:lnTo>
                <a:lnTo>
                  <a:pt x="948" y="123"/>
                </a:lnTo>
                <a:lnTo>
                  <a:pt x="948" y="117"/>
                </a:lnTo>
                <a:lnTo>
                  <a:pt x="948" y="111"/>
                </a:lnTo>
                <a:lnTo>
                  <a:pt x="954" y="111"/>
                </a:lnTo>
                <a:lnTo>
                  <a:pt x="948" y="105"/>
                </a:lnTo>
                <a:lnTo>
                  <a:pt x="954" y="105"/>
                </a:lnTo>
                <a:lnTo>
                  <a:pt x="954" y="99"/>
                </a:lnTo>
                <a:lnTo>
                  <a:pt x="960" y="99"/>
                </a:lnTo>
                <a:lnTo>
                  <a:pt x="960" y="93"/>
                </a:lnTo>
                <a:lnTo>
                  <a:pt x="966" y="93"/>
                </a:lnTo>
                <a:lnTo>
                  <a:pt x="972" y="93"/>
                </a:lnTo>
                <a:lnTo>
                  <a:pt x="978" y="93"/>
                </a:lnTo>
                <a:lnTo>
                  <a:pt x="984" y="93"/>
                </a:lnTo>
                <a:lnTo>
                  <a:pt x="984" y="99"/>
                </a:lnTo>
                <a:lnTo>
                  <a:pt x="990" y="99"/>
                </a:lnTo>
                <a:lnTo>
                  <a:pt x="990" y="93"/>
                </a:lnTo>
                <a:lnTo>
                  <a:pt x="990" y="86"/>
                </a:lnTo>
                <a:lnTo>
                  <a:pt x="990" y="80"/>
                </a:lnTo>
                <a:lnTo>
                  <a:pt x="996" y="80"/>
                </a:lnTo>
                <a:lnTo>
                  <a:pt x="1002" y="80"/>
                </a:lnTo>
                <a:lnTo>
                  <a:pt x="1002" y="74"/>
                </a:lnTo>
                <a:lnTo>
                  <a:pt x="1008" y="80"/>
                </a:lnTo>
                <a:lnTo>
                  <a:pt x="1008" y="86"/>
                </a:lnTo>
                <a:lnTo>
                  <a:pt x="1014" y="86"/>
                </a:lnTo>
                <a:lnTo>
                  <a:pt x="1014" y="80"/>
                </a:lnTo>
                <a:lnTo>
                  <a:pt x="1020" y="80"/>
                </a:lnTo>
                <a:lnTo>
                  <a:pt x="1020" y="74"/>
                </a:lnTo>
                <a:lnTo>
                  <a:pt x="1026" y="74"/>
                </a:lnTo>
                <a:lnTo>
                  <a:pt x="1026" y="80"/>
                </a:lnTo>
                <a:lnTo>
                  <a:pt x="1032" y="80"/>
                </a:lnTo>
                <a:lnTo>
                  <a:pt x="1038" y="80"/>
                </a:lnTo>
                <a:lnTo>
                  <a:pt x="1038" y="74"/>
                </a:lnTo>
                <a:lnTo>
                  <a:pt x="1038" y="68"/>
                </a:lnTo>
                <a:lnTo>
                  <a:pt x="1045" y="68"/>
                </a:lnTo>
                <a:lnTo>
                  <a:pt x="1045" y="62"/>
                </a:lnTo>
                <a:lnTo>
                  <a:pt x="1045" y="56"/>
                </a:lnTo>
                <a:lnTo>
                  <a:pt x="1045" y="49"/>
                </a:lnTo>
                <a:lnTo>
                  <a:pt x="1045" y="43"/>
                </a:lnTo>
                <a:lnTo>
                  <a:pt x="1051" y="43"/>
                </a:lnTo>
                <a:lnTo>
                  <a:pt x="1057" y="43"/>
                </a:lnTo>
                <a:lnTo>
                  <a:pt x="1063" y="43"/>
                </a:lnTo>
                <a:lnTo>
                  <a:pt x="1063" y="49"/>
                </a:lnTo>
                <a:lnTo>
                  <a:pt x="1069" y="49"/>
                </a:lnTo>
                <a:lnTo>
                  <a:pt x="1069" y="43"/>
                </a:lnTo>
                <a:lnTo>
                  <a:pt x="1075" y="43"/>
                </a:lnTo>
                <a:lnTo>
                  <a:pt x="1075" y="49"/>
                </a:lnTo>
                <a:lnTo>
                  <a:pt x="1081" y="49"/>
                </a:lnTo>
                <a:lnTo>
                  <a:pt x="1081" y="43"/>
                </a:lnTo>
                <a:lnTo>
                  <a:pt x="1087" y="43"/>
                </a:lnTo>
                <a:lnTo>
                  <a:pt x="1087" y="49"/>
                </a:lnTo>
                <a:lnTo>
                  <a:pt x="1087" y="43"/>
                </a:lnTo>
                <a:lnTo>
                  <a:pt x="1081" y="37"/>
                </a:lnTo>
                <a:lnTo>
                  <a:pt x="1087" y="37"/>
                </a:lnTo>
                <a:lnTo>
                  <a:pt x="1087" y="43"/>
                </a:lnTo>
                <a:lnTo>
                  <a:pt x="1093" y="43"/>
                </a:lnTo>
                <a:lnTo>
                  <a:pt x="1093" y="49"/>
                </a:lnTo>
                <a:lnTo>
                  <a:pt x="1093" y="43"/>
                </a:lnTo>
                <a:lnTo>
                  <a:pt x="1099" y="43"/>
                </a:lnTo>
                <a:lnTo>
                  <a:pt x="1099" y="37"/>
                </a:lnTo>
                <a:lnTo>
                  <a:pt x="1105" y="37"/>
                </a:lnTo>
                <a:lnTo>
                  <a:pt x="1105" y="31"/>
                </a:lnTo>
                <a:lnTo>
                  <a:pt x="1111" y="31"/>
                </a:lnTo>
                <a:lnTo>
                  <a:pt x="1111" y="25"/>
                </a:lnTo>
                <a:lnTo>
                  <a:pt x="1117" y="25"/>
                </a:lnTo>
                <a:lnTo>
                  <a:pt x="1117" y="31"/>
                </a:lnTo>
                <a:lnTo>
                  <a:pt x="1117" y="25"/>
                </a:lnTo>
                <a:lnTo>
                  <a:pt x="1117" y="31"/>
                </a:lnTo>
                <a:lnTo>
                  <a:pt x="1123" y="31"/>
                </a:lnTo>
                <a:lnTo>
                  <a:pt x="1129" y="31"/>
                </a:lnTo>
                <a:lnTo>
                  <a:pt x="1123" y="31"/>
                </a:lnTo>
                <a:lnTo>
                  <a:pt x="1123" y="25"/>
                </a:lnTo>
                <a:lnTo>
                  <a:pt x="1129" y="25"/>
                </a:lnTo>
                <a:lnTo>
                  <a:pt x="1123" y="25"/>
                </a:lnTo>
                <a:lnTo>
                  <a:pt x="1123" y="19"/>
                </a:lnTo>
                <a:lnTo>
                  <a:pt x="1129" y="19"/>
                </a:lnTo>
                <a:lnTo>
                  <a:pt x="1135" y="13"/>
                </a:lnTo>
                <a:lnTo>
                  <a:pt x="1141" y="13"/>
                </a:lnTo>
                <a:lnTo>
                  <a:pt x="1141" y="6"/>
                </a:lnTo>
                <a:lnTo>
                  <a:pt x="1147" y="6"/>
                </a:lnTo>
                <a:lnTo>
                  <a:pt x="1147" y="13"/>
                </a:lnTo>
                <a:lnTo>
                  <a:pt x="1153" y="13"/>
                </a:lnTo>
                <a:lnTo>
                  <a:pt x="1159" y="13"/>
                </a:lnTo>
                <a:lnTo>
                  <a:pt x="1159" y="19"/>
                </a:lnTo>
                <a:lnTo>
                  <a:pt x="1159" y="25"/>
                </a:lnTo>
                <a:lnTo>
                  <a:pt x="1159" y="19"/>
                </a:lnTo>
                <a:lnTo>
                  <a:pt x="1165" y="19"/>
                </a:lnTo>
                <a:lnTo>
                  <a:pt x="1165" y="13"/>
                </a:lnTo>
                <a:lnTo>
                  <a:pt x="1165" y="19"/>
                </a:lnTo>
                <a:lnTo>
                  <a:pt x="1165" y="25"/>
                </a:lnTo>
                <a:lnTo>
                  <a:pt x="1165" y="49"/>
                </a:lnTo>
                <a:lnTo>
                  <a:pt x="1165" y="56"/>
                </a:lnTo>
                <a:lnTo>
                  <a:pt x="1171" y="111"/>
                </a:lnTo>
                <a:lnTo>
                  <a:pt x="1171" y="117"/>
                </a:lnTo>
                <a:lnTo>
                  <a:pt x="1171" y="123"/>
                </a:lnTo>
                <a:lnTo>
                  <a:pt x="1171" y="129"/>
                </a:lnTo>
                <a:lnTo>
                  <a:pt x="1171" y="136"/>
                </a:lnTo>
                <a:lnTo>
                  <a:pt x="1171" y="179"/>
                </a:lnTo>
                <a:lnTo>
                  <a:pt x="1171" y="203"/>
                </a:lnTo>
                <a:lnTo>
                  <a:pt x="1177" y="197"/>
                </a:lnTo>
                <a:lnTo>
                  <a:pt x="1177" y="191"/>
                </a:lnTo>
                <a:lnTo>
                  <a:pt x="1183" y="191"/>
                </a:lnTo>
                <a:lnTo>
                  <a:pt x="1189" y="191"/>
                </a:lnTo>
                <a:lnTo>
                  <a:pt x="1189" y="185"/>
                </a:lnTo>
                <a:lnTo>
                  <a:pt x="1195" y="185"/>
                </a:lnTo>
                <a:lnTo>
                  <a:pt x="1201" y="185"/>
                </a:lnTo>
                <a:lnTo>
                  <a:pt x="1201" y="191"/>
                </a:lnTo>
                <a:lnTo>
                  <a:pt x="1208" y="191"/>
                </a:lnTo>
                <a:lnTo>
                  <a:pt x="1208" y="197"/>
                </a:lnTo>
                <a:lnTo>
                  <a:pt x="1214" y="197"/>
                </a:lnTo>
                <a:lnTo>
                  <a:pt x="1220" y="197"/>
                </a:lnTo>
                <a:lnTo>
                  <a:pt x="1226" y="197"/>
                </a:lnTo>
                <a:lnTo>
                  <a:pt x="1226" y="191"/>
                </a:lnTo>
                <a:lnTo>
                  <a:pt x="1232" y="191"/>
                </a:lnTo>
                <a:lnTo>
                  <a:pt x="1238" y="185"/>
                </a:lnTo>
                <a:lnTo>
                  <a:pt x="1244" y="185"/>
                </a:lnTo>
                <a:lnTo>
                  <a:pt x="1250" y="191"/>
                </a:lnTo>
                <a:lnTo>
                  <a:pt x="1250" y="197"/>
                </a:lnTo>
                <a:lnTo>
                  <a:pt x="1250" y="203"/>
                </a:lnTo>
                <a:lnTo>
                  <a:pt x="1250" y="197"/>
                </a:lnTo>
                <a:lnTo>
                  <a:pt x="1244" y="197"/>
                </a:lnTo>
                <a:lnTo>
                  <a:pt x="1244" y="203"/>
                </a:lnTo>
                <a:lnTo>
                  <a:pt x="1244" y="209"/>
                </a:lnTo>
                <a:lnTo>
                  <a:pt x="1244" y="216"/>
                </a:lnTo>
                <a:lnTo>
                  <a:pt x="1238" y="216"/>
                </a:lnTo>
                <a:lnTo>
                  <a:pt x="1238" y="222"/>
                </a:lnTo>
                <a:lnTo>
                  <a:pt x="1232" y="222"/>
                </a:lnTo>
                <a:lnTo>
                  <a:pt x="1232" y="228"/>
                </a:lnTo>
                <a:lnTo>
                  <a:pt x="1226" y="228"/>
                </a:lnTo>
                <a:lnTo>
                  <a:pt x="1226" y="234"/>
                </a:lnTo>
                <a:lnTo>
                  <a:pt x="1220" y="240"/>
                </a:lnTo>
                <a:lnTo>
                  <a:pt x="1220" y="246"/>
                </a:lnTo>
                <a:lnTo>
                  <a:pt x="1214" y="246"/>
                </a:lnTo>
                <a:lnTo>
                  <a:pt x="1214" y="253"/>
                </a:lnTo>
                <a:lnTo>
                  <a:pt x="1214" y="259"/>
                </a:lnTo>
                <a:lnTo>
                  <a:pt x="1208" y="265"/>
                </a:lnTo>
                <a:lnTo>
                  <a:pt x="1208" y="271"/>
                </a:lnTo>
                <a:lnTo>
                  <a:pt x="1201" y="271"/>
                </a:lnTo>
                <a:lnTo>
                  <a:pt x="1201" y="277"/>
                </a:lnTo>
                <a:lnTo>
                  <a:pt x="1201" y="283"/>
                </a:lnTo>
                <a:lnTo>
                  <a:pt x="1195" y="289"/>
                </a:lnTo>
                <a:lnTo>
                  <a:pt x="1195" y="296"/>
                </a:lnTo>
                <a:lnTo>
                  <a:pt x="1189" y="302"/>
                </a:lnTo>
                <a:lnTo>
                  <a:pt x="1189" y="308"/>
                </a:lnTo>
                <a:lnTo>
                  <a:pt x="1183" y="314"/>
                </a:lnTo>
                <a:lnTo>
                  <a:pt x="1183" y="320"/>
                </a:lnTo>
                <a:lnTo>
                  <a:pt x="1177" y="326"/>
                </a:lnTo>
                <a:lnTo>
                  <a:pt x="1177" y="333"/>
                </a:lnTo>
                <a:lnTo>
                  <a:pt x="1171" y="339"/>
                </a:lnTo>
                <a:lnTo>
                  <a:pt x="1171" y="345"/>
                </a:lnTo>
                <a:lnTo>
                  <a:pt x="1165" y="351"/>
                </a:lnTo>
                <a:lnTo>
                  <a:pt x="1165" y="357"/>
                </a:lnTo>
                <a:lnTo>
                  <a:pt x="1159" y="363"/>
                </a:lnTo>
                <a:lnTo>
                  <a:pt x="1159" y="369"/>
                </a:lnTo>
                <a:lnTo>
                  <a:pt x="1153" y="382"/>
                </a:lnTo>
                <a:lnTo>
                  <a:pt x="1147" y="388"/>
                </a:lnTo>
                <a:lnTo>
                  <a:pt x="1147" y="394"/>
                </a:lnTo>
                <a:lnTo>
                  <a:pt x="1147" y="400"/>
                </a:lnTo>
                <a:lnTo>
                  <a:pt x="1141" y="400"/>
                </a:lnTo>
                <a:lnTo>
                  <a:pt x="1141" y="412"/>
                </a:lnTo>
                <a:lnTo>
                  <a:pt x="1135" y="419"/>
                </a:lnTo>
                <a:lnTo>
                  <a:pt x="1135" y="425"/>
                </a:lnTo>
                <a:lnTo>
                  <a:pt x="1129" y="437"/>
                </a:lnTo>
                <a:lnTo>
                  <a:pt x="1129" y="443"/>
                </a:lnTo>
                <a:lnTo>
                  <a:pt x="1123" y="449"/>
                </a:lnTo>
                <a:lnTo>
                  <a:pt x="1123" y="456"/>
                </a:lnTo>
                <a:lnTo>
                  <a:pt x="1117" y="462"/>
                </a:lnTo>
                <a:lnTo>
                  <a:pt x="1117" y="468"/>
                </a:lnTo>
                <a:lnTo>
                  <a:pt x="1111" y="474"/>
                </a:lnTo>
                <a:lnTo>
                  <a:pt x="1111" y="480"/>
                </a:lnTo>
                <a:lnTo>
                  <a:pt x="1111" y="486"/>
                </a:lnTo>
                <a:lnTo>
                  <a:pt x="1111" y="492"/>
                </a:lnTo>
                <a:lnTo>
                  <a:pt x="1105" y="505"/>
                </a:lnTo>
                <a:lnTo>
                  <a:pt x="1099" y="505"/>
                </a:lnTo>
                <a:close/>
              </a:path>
            </a:pathLst>
          </a:custGeom>
          <a:solidFill>
            <a:srgbClr val="339966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sp>
        <p:nvSpPr>
          <p:cNvPr id="636" name="Freeform 416"/>
          <p:cNvSpPr>
            <a:spLocks/>
          </p:cNvSpPr>
          <p:nvPr/>
        </p:nvSpPr>
        <p:spPr bwMode="auto">
          <a:xfrm>
            <a:off x="3762375" y="3476625"/>
            <a:ext cx="1666875" cy="1138238"/>
          </a:xfrm>
          <a:custGeom>
            <a:avLst/>
            <a:gdLst>
              <a:gd name="T0" fmla="*/ 2147483647 w 1050"/>
              <a:gd name="T1" fmla="*/ 2147483647 h 717"/>
              <a:gd name="T2" fmla="*/ 2147483647 w 1050"/>
              <a:gd name="T3" fmla="*/ 0 h 717"/>
              <a:gd name="T4" fmla="*/ 2147483647 w 1050"/>
              <a:gd name="T5" fmla="*/ 2147483647 h 717"/>
              <a:gd name="T6" fmla="*/ 2147483647 w 1050"/>
              <a:gd name="T7" fmla="*/ 2147483647 h 717"/>
              <a:gd name="T8" fmla="*/ 2147483647 w 1050"/>
              <a:gd name="T9" fmla="*/ 2147483647 h 717"/>
              <a:gd name="T10" fmla="*/ 2147483647 w 1050"/>
              <a:gd name="T11" fmla="*/ 2147483647 h 717"/>
              <a:gd name="T12" fmla="*/ 2147483647 w 1050"/>
              <a:gd name="T13" fmla="*/ 2147483647 h 717"/>
              <a:gd name="T14" fmla="*/ 2147483647 w 1050"/>
              <a:gd name="T15" fmla="*/ 2147483647 h 717"/>
              <a:gd name="T16" fmla="*/ 2147483647 w 1050"/>
              <a:gd name="T17" fmla="*/ 2147483647 h 717"/>
              <a:gd name="T18" fmla="*/ 2147483647 w 1050"/>
              <a:gd name="T19" fmla="*/ 2147483647 h 717"/>
              <a:gd name="T20" fmla="*/ 2147483647 w 1050"/>
              <a:gd name="T21" fmla="*/ 2147483647 h 717"/>
              <a:gd name="T22" fmla="*/ 2147483647 w 1050"/>
              <a:gd name="T23" fmla="*/ 2147483647 h 717"/>
              <a:gd name="T24" fmla="*/ 2147483647 w 1050"/>
              <a:gd name="T25" fmla="*/ 2147483647 h 717"/>
              <a:gd name="T26" fmla="*/ 2147483647 w 1050"/>
              <a:gd name="T27" fmla="*/ 2147483647 h 717"/>
              <a:gd name="T28" fmla="*/ 2147483647 w 1050"/>
              <a:gd name="T29" fmla="*/ 2147483647 h 717"/>
              <a:gd name="T30" fmla="*/ 2147483647 w 1050"/>
              <a:gd name="T31" fmla="*/ 2147483647 h 717"/>
              <a:gd name="T32" fmla="*/ 2147483647 w 1050"/>
              <a:gd name="T33" fmla="*/ 2147483647 h 717"/>
              <a:gd name="T34" fmla="*/ 2147483647 w 1050"/>
              <a:gd name="T35" fmla="*/ 2147483647 h 717"/>
              <a:gd name="T36" fmla="*/ 2147483647 w 1050"/>
              <a:gd name="T37" fmla="*/ 2147483647 h 717"/>
              <a:gd name="T38" fmla="*/ 2147483647 w 1050"/>
              <a:gd name="T39" fmla="*/ 2147483647 h 717"/>
              <a:gd name="T40" fmla="*/ 2147483647 w 1050"/>
              <a:gd name="T41" fmla="*/ 2147483647 h 717"/>
              <a:gd name="T42" fmla="*/ 2147483647 w 1050"/>
              <a:gd name="T43" fmla="*/ 2147483647 h 717"/>
              <a:gd name="T44" fmla="*/ 2147483647 w 1050"/>
              <a:gd name="T45" fmla="*/ 2147483647 h 717"/>
              <a:gd name="T46" fmla="*/ 2147483647 w 1050"/>
              <a:gd name="T47" fmla="*/ 2147483647 h 717"/>
              <a:gd name="T48" fmla="*/ 2147483647 w 1050"/>
              <a:gd name="T49" fmla="*/ 2147483647 h 717"/>
              <a:gd name="T50" fmla="*/ 2147483647 w 1050"/>
              <a:gd name="T51" fmla="*/ 2147483647 h 717"/>
              <a:gd name="T52" fmla="*/ 2147483647 w 1050"/>
              <a:gd name="T53" fmla="*/ 2147483647 h 717"/>
              <a:gd name="T54" fmla="*/ 2147483647 w 1050"/>
              <a:gd name="T55" fmla="*/ 2147483647 h 717"/>
              <a:gd name="T56" fmla="*/ 2147483647 w 1050"/>
              <a:gd name="T57" fmla="*/ 2147483647 h 717"/>
              <a:gd name="T58" fmla="*/ 2147483647 w 1050"/>
              <a:gd name="T59" fmla="*/ 2147483647 h 717"/>
              <a:gd name="T60" fmla="*/ 2147483647 w 1050"/>
              <a:gd name="T61" fmla="*/ 2147483647 h 717"/>
              <a:gd name="T62" fmla="*/ 2147483647 w 1050"/>
              <a:gd name="T63" fmla="*/ 2147483647 h 717"/>
              <a:gd name="T64" fmla="*/ 2147483647 w 1050"/>
              <a:gd name="T65" fmla="*/ 2147483647 h 717"/>
              <a:gd name="T66" fmla="*/ 2147483647 w 1050"/>
              <a:gd name="T67" fmla="*/ 2147483647 h 717"/>
              <a:gd name="T68" fmla="*/ 2147483647 w 1050"/>
              <a:gd name="T69" fmla="*/ 2147483647 h 717"/>
              <a:gd name="T70" fmla="*/ 2147483647 w 1050"/>
              <a:gd name="T71" fmla="*/ 2147483647 h 717"/>
              <a:gd name="T72" fmla="*/ 2147483647 w 1050"/>
              <a:gd name="T73" fmla="*/ 2147483647 h 717"/>
              <a:gd name="T74" fmla="*/ 2147483647 w 1050"/>
              <a:gd name="T75" fmla="*/ 2147483647 h 717"/>
              <a:gd name="T76" fmla="*/ 2147483647 w 1050"/>
              <a:gd name="T77" fmla="*/ 2147483647 h 717"/>
              <a:gd name="T78" fmla="*/ 2147483647 w 1050"/>
              <a:gd name="T79" fmla="*/ 2147483647 h 717"/>
              <a:gd name="T80" fmla="*/ 2147483647 w 1050"/>
              <a:gd name="T81" fmla="*/ 2147483647 h 717"/>
              <a:gd name="T82" fmla="*/ 2147483647 w 1050"/>
              <a:gd name="T83" fmla="*/ 2147483647 h 717"/>
              <a:gd name="T84" fmla="*/ 2147483647 w 1050"/>
              <a:gd name="T85" fmla="*/ 2147483647 h 717"/>
              <a:gd name="T86" fmla="*/ 2147483647 w 1050"/>
              <a:gd name="T87" fmla="*/ 2147483647 h 717"/>
              <a:gd name="T88" fmla="*/ 2147483647 w 1050"/>
              <a:gd name="T89" fmla="*/ 2147483647 h 717"/>
              <a:gd name="T90" fmla="*/ 2147483647 w 1050"/>
              <a:gd name="T91" fmla="*/ 2147483647 h 717"/>
              <a:gd name="T92" fmla="*/ 2147483647 w 1050"/>
              <a:gd name="T93" fmla="*/ 2147483647 h 717"/>
              <a:gd name="T94" fmla="*/ 2147483647 w 1050"/>
              <a:gd name="T95" fmla="*/ 2147483647 h 717"/>
              <a:gd name="T96" fmla="*/ 2147483647 w 1050"/>
              <a:gd name="T97" fmla="*/ 2147483647 h 717"/>
              <a:gd name="T98" fmla="*/ 2147483647 w 1050"/>
              <a:gd name="T99" fmla="*/ 2147483647 h 717"/>
              <a:gd name="T100" fmla="*/ 2147483647 w 1050"/>
              <a:gd name="T101" fmla="*/ 2147483647 h 717"/>
              <a:gd name="T102" fmla="*/ 2147483647 w 1050"/>
              <a:gd name="T103" fmla="*/ 2147483647 h 717"/>
              <a:gd name="T104" fmla="*/ 2147483647 w 1050"/>
              <a:gd name="T105" fmla="*/ 2147483647 h 717"/>
              <a:gd name="T106" fmla="*/ 2147483647 w 1050"/>
              <a:gd name="T107" fmla="*/ 2147483647 h 717"/>
              <a:gd name="T108" fmla="*/ 2147483647 w 1050"/>
              <a:gd name="T109" fmla="*/ 2147483647 h 717"/>
              <a:gd name="T110" fmla="*/ 2147483647 w 1050"/>
              <a:gd name="T111" fmla="*/ 2147483647 h 717"/>
              <a:gd name="T112" fmla="*/ 2147483647 w 1050"/>
              <a:gd name="T113" fmla="*/ 2147483647 h 717"/>
              <a:gd name="T114" fmla="*/ 2147483647 w 1050"/>
              <a:gd name="T115" fmla="*/ 2147483647 h 717"/>
              <a:gd name="T116" fmla="*/ 2147483647 w 1050"/>
              <a:gd name="T117" fmla="*/ 2147483647 h 717"/>
              <a:gd name="T118" fmla="*/ 2147483647 w 1050"/>
              <a:gd name="T119" fmla="*/ 2147483647 h 717"/>
              <a:gd name="T120" fmla="*/ 2147483647 w 1050"/>
              <a:gd name="T121" fmla="*/ 2147483647 h 717"/>
              <a:gd name="T122" fmla="*/ 2147483647 w 1050"/>
              <a:gd name="T123" fmla="*/ 2147483647 h 717"/>
              <a:gd name="T124" fmla="*/ 2147483647 w 1050"/>
              <a:gd name="T125" fmla="*/ 2147483647 h 71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50"/>
              <a:gd name="T190" fmla="*/ 0 h 717"/>
              <a:gd name="T191" fmla="*/ 1050 w 1050"/>
              <a:gd name="T192" fmla="*/ 717 h 71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50" h="717">
                <a:moveTo>
                  <a:pt x="800" y="67"/>
                </a:moveTo>
                <a:lnTo>
                  <a:pt x="800" y="62"/>
                </a:lnTo>
                <a:lnTo>
                  <a:pt x="800" y="57"/>
                </a:lnTo>
                <a:lnTo>
                  <a:pt x="800" y="52"/>
                </a:lnTo>
                <a:lnTo>
                  <a:pt x="795" y="52"/>
                </a:lnTo>
                <a:lnTo>
                  <a:pt x="790" y="52"/>
                </a:lnTo>
                <a:lnTo>
                  <a:pt x="790" y="46"/>
                </a:lnTo>
                <a:lnTo>
                  <a:pt x="790" y="41"/>
                </a:lnTo>
                <a:lnTo>
                  <a:pt x="785" y="41"/>
                </a:lnTo>
                <a:lnTo>
                  <a:pt x="785" y="36"/>
                </a:lnTo>
                <a:lnTo>
                  <a:pt x="780" y="36"/>
                </a:lnTo>
                <a:lnTo>
                  <a:pt x="775" y="36"/>
                </a:lnTo>
                <a:lnTo>
                  <a:pt x="770" y="36"/>
                </a:lnTo>
                <a:lnTo>
                  <a:pt x="770" y="31"/>
                </a:lnTo>
                <a:lnTo>
                  <a:pt x="765" y="31"/>
                </a:lnTo>
                <a:lnTo>
                  <a:pt x="765" y="26"/>
                </a:lnTo>
                <a:lnTo>
                  <a:pt x="759" y="26"/>
                </a:lnTo>
                <a:lnTo>
                  <a:pt x="754" y="26"/>
                </a:lnTo>
                <a:lnTo>
                  <a:pt x="749" y="20"/>
                </a:lnTo>
                <a:lnTo>
                  <a:pt x="744" y="15"/>
                </a:lnTo>
                <a:lnTo>
                  <a:pt x="744" y="10"/>
                </a:lnTo>
                <a:lnTo>
                  <a:pt x="744" y="5"/>
                </a:lnTo>
                <a:lnTo>
                  <a:pt x="744" y="0"/>
                </a:lnTo>
                <a:lnTo>
                  <a:pt x="749" y="0"/>
                </a:lnTo>
                <a:lnTo>
                  <a:pt x="754" y="0"/>
                </a:lnTo>
                <a:lnTo>
                  <a:pt x="759" y="0"/>
                </a:lnTo>
                <a:lnTo>
                  <a:pt x="765" y="0"/>
                </a:lnTo>
                <a:lnTo>
                  <a:pt x="770" y="0"/>
                </a:lnTo>
                <a:lnTo>
                  <a:pt x="770" y="5"/>
                </a:lnTo>
                <a:lnTo>
                  <a:pt x="775" y="5"/>
                </a:lnTo>
                <a:lnTo>
                  <a:pt x="780" y="5"/>
                </a:lnTo>
                <a:lnTo>
                  <a:pt x="780" y="10"/>
                </a:lnTo>
                <a:lnTo>
                  <a:pt x="785" y="10"/>
                </a:lnTo>
                <a:lnTo>
                  <a:pt x="790" y="10"/>
                </a:lnTo>
                <a:lnTo>
                  <a:pt x="790" y="15"/>
                </a:lnTo>
                <a:lnTo>
                  <a:pt x="795" y="15"/>
                </a:lnTo>
                <a:lnTo>
                  <a:pt x="800" y="15"/>
                </a:lnTo>
                <a:lnTo>
                  <a:pt x="800" y="20"/>
                </a:lnTo>
                <a:lnTo>
                  <a:pt x="805" y="20"/>
                </a:lnTo>
                <a:lnTo>
                  <a:pt x="810" y="31"/>
                </a:lnTo>
                <a:lnTo>
                  <a:pt x="815" y="31"/>
                </a:lnTo>
                <a:lnTo>
                  <a:pt x="821" y="41"/>
                </a:lnTo>
                <a:lnTo>
                  <a:pt x="826" y="41"/>
                </a:lnTo>
                <a:lnTo>
                  <a:pt x="831" y="46"/>
                </a:lnTo>
                <a:lnTo>
                  <a:pt x="836" y="52"/>
                </a:lnTo>
                <a:lnTo>
                  <a:pt x="841" y="57"/>
                </a:lnTo>
                <a:lnTo>
                  <a:pt x="846" y="57"/>
                </a:lnTo>
                <a:lnTo>
                  <a:pt x="851" y="62"/>
                </a:lnTo>
                <a:lnTo>
                  <a:pt x="851" y="67"/>
                </a:lnTo>
                <a:lnTo>
                  <a:pt x="856" y="67"/>
                </a:lnTo>
                <a:lnTo>
                  <a:pt x="861" y="67"/>
                </a:lnTo>
                <a:lnTo>
                  <a:pt x="861" y="72"/>
                </a:lnTo>
                <a:lnTo>
                  <a:pt x="866" y="78"/>
                </a:lnTo>
                <a:lnTo>
                  <a:pt x="872" y="78"/>
                </a:lnTo>
                <a:lnTo>
                  <a:pt x="877" y="78"/>
                </a:lnTo>
                <a:lnTo>
                  <a:pt x="882" y="83"/>
                </a:lnTo>
                <a:lnTo>
                  <a:pt x="887" y="88"/>
                </a:lnTo>
                <a:lnTo>
                  <a:pt x="892" y="88"/>
                </a:lnTo>
                <a:lnTo>
                  <a:pt x="892" y="93"/>
                </a:lnTo>
                <a:lnTo>
                  <a:pt x="897" y="93"/>
                </a:lnTo>
                <a:lnTo>
                  <a:pt x="902" y="93"/>
                </a:lnTo>
                <a:lnTo>
                  <a:pt x="907" y="98"/>
                </a:lnTo>
                <a:lnTo>
                  <a:pt x="912" y="98"/>
                </a:lnTo>
                <a:lnTo>
                  <a:pt x="912" y="103"/>
                </a:lnTo>
                <a:lnTo>
                  <a:pt x="917" y="103"/>
                </a:lnTo>
                <a:lnTo>
                  <a:pt x="923" y="103"/>
                </a:lnTo>
                <a:lnTo>
                  <a:pt x="928" y="109"/>
                </a:lnTo>
                <a:lnTo>
                  <a:pt x="933" y="109"/>
                </a:lnTo>
                <a:lnTo>
                  <a:pt x="938" y="114"/>
                </a:lnTo>
                <a:lnTo>
                  <a:pt x="943" y="114"/>
                </a:lnTo>
                <a:lnTo>
                  <a:pt x="943" y="119"/>
                </a:lnTo>
                <a:lnTo>
                  <a:pt x="948" y="119"/>
                </a:lnTo>
                <a:lnTo>
                  <a:pt x="953" y="124"/>
                </a:lnTo>
                <a:lnTo>
                  <a:pt x="958" y="124"/>
                </a:lnTo>
                <a:lnTo>
                  <a:pt x="963" y="129"/>
                </a:lnTo>
                <a:lnTo>
                  <a:pt x="968" y="129"/>
                </a:lnTo>
                <a:lnTo>
                  <a:pt x="968" y="135"/>
                </a:lnTo>
                <a:lnTo>
                  <a:pt x="974" y="135"/>
                </a:lnTo>
                <a:lnTo>
                  <a:pt x="979" y="135"/>
                </a:lnTo>
                <a:lnTo>
                  <a:pt x="979" y="140"/>
                </a:lnTo>
                <a:lnTo>
                  <a:pt x="984" y="140"/>
                </a:lnTo>
                <a:lnTo>
                  <a:pt x="994" y="145"/>
                </a:lnTo>
                <a:lnTo>
                  <a:pt x="994" y="150"/>
                </a:lnTo>
                <a:lnTo>
                  <a:pt x="999" y="150"/>
                </a:lnTo>
                <a:lnTo>
                  <a:pt x="999" y="155"/>
                </a:lnTo>
                <a:lnTo>
                  <a:pt x="1004" y="161"/>
                </a:lnTo>
                <a:lnTo>
                  <a:pt x="1014" y="171"/>
                </a:lnTo>
                <a:lnTo>
                  <a:pt x="1019" y="171"/>
                </a:lnTo>
                <a:lnTo>
                  <a:pt x="1019" y="176"/>
                </a:lnTo>
                <a:lnTo>
                  <a:pt x="1025" y="176"/>
                </a:lnTo>
                <a:lnTo>
                  <a:pt x="1030" y="176"/>
                </a:lnTo>
                <a:lnTo>
                  <a:pt x="1030" y="181"/>
                </a:lnTo>
                <a:lnTo>
                  <a:pt x="1035" y="181"/>
                </a:lnTo>
                <a:lnTo>
                  <a:pt x="1040" y="181"/>
                </a:lnTo>
                <a:lnTo>
                  <a:pt x="1045" y="181"/>
                </a:lnTo>
                <a:lnTo>
                  <a:pt x="1050" y="181"/>
                </a:lnTo>
                <a:lnTo>
                  <a:pt x="1050" y="187"/>
                </a:lnTo>
                <a:lnTo>
                  <a:pt x="1045" y="187"/>
                </a:lnTo>
                <a:lnTo>
                  <a:pt x="1040" y="187"/>
                </a:lnTo>
                <a:lnTo>
                  <a:pt x="1035" y="187"/>
                </a:lnTo>
                <a:lnTo>
                  <a:pt x="1030" y="187"/>
                </a:lnTo>
                <a:lnTo>
                  <a:pt x="1030" y="192"/>
                </a:lnTo>
                <a:lnTo>
                  <a:pt x="1030" y="197"/>
                </a:lnTo>
                <a:lnTo>
                  <a:pt x="1035" y="197"/>
                </a:lnTo>
                <a:lnTo>
                  <a:pt x="1035" y="202"/>
                </a:lnTo>
                <a:lnTo>
                  <a:pt x="1035" y="207"/>
                </a:lnTo>
                <a:lnTo>
                  <a:pt x="1030" y="207"/>
                </a:lnTo>
                <a:lnTo>
                  <a:pt x="1030" y="213"/>
                </a:lnTo>
                <a:lnTo>
                  <a:pt x="1025" y="213"/>
                </a:lnTo>
                <a:lnTo>
                  <a:pt x="1019" y="207"/>
                </a:lnTo>
                <a:lnTo>
                  <a:pt x="1019" y="213"/>
                </a:lnTo>
                <a:lnTo>
                  <a:pt x="1025" y="213"/>
                </a:lnTo>
                <a:lnTo>
                  <a:pt x="1025" y="218"/>
                </a:lnTo>
                <a:lnTo>
                  <a:pt x="1019" y="218"/>
                </a:lnTo>
                <a:lnTo>
                  <a:pt x="1014" y="218"/>
                </a:lnTo>
                <a:lnTo>
                  <a:pt x="1014" y="213"/>
                </a:lnTo>
                <a:lnTo>
                  <a:pt x="1019" y="213"/>
                </a:lnTo>
                <a:lnTo>
                  <a:pt x="1014" y="213"/>
                </a:lnTo>
                <a:lnTo>
                  <a:pt x="1009" y="213"/>
                </a:lnTo>
                <a:lnTo>
                  <a:pt x="1009" y="218"/>
                </a:lnTo>
                <a:lnTo>
                  <a:pt x="1009" y="213"/>
                </a:lnTo>
                <a:lnTo>
                  <a:pt x="1004" y="213"/>
                </a:lnTo>
                <a:lnTo>
                  <a:pt x="1004" y="207"/>
                </a:lnTo>
                <a:lnTo>
                  <a:pt x="1004" y="213"/>
                </a:lnTo>
                <a:lnTo>
                  <a:pt x="999" y="213"/>
                </a:lnTo>
                <a:lnTo>
                  <a:pt x="1004" y="213"/>
                </a:lnTo>
                <a:lnTo>
                  <a:pt x="1004" y="218"/>
                </a:lnTo>
                <a:lnTo>
                  <a:pt x="1004" y="223"/>
                </a:lnTo>
                <a:lnTo>
                  <a:pt x="999" y="223"/>
                </a:lnTo>
                <a:lnTo>
                  <a:pt x="994" y="223"/>
                </a:lnTo>
                <a:lnTo>
                  <a:pt x="989" y="228"/>
                </a:lnTo>
                <a:lnTo>
                  <a:pt x="984" y="223"/>
                </a:lnTo>
                <a:lnTo>
                  <a:pt x="984" y="218"/>
                </a:lnTo>
                <a:lnTo>
                  <a:pt x="979" y="218"/>
                </a:lnTo>
                <a:lnTo>
                  <a:pt x="979" y="223"/>
                </a:lnTo>
                <a:lnTo>
                  <a:pt x="979" y="228"/>
                </a:lnTo>
                <a:lnTo>
                  <a:pt x="974" y="228"/>
                </a:lnTo>
                <a:lnTo>
                  <a:pt x="974" y="233"/>
                </a:lnTo>
                <a:lnTo>
                  <a:pt x="974" y="239"/>
                </a:lnTo>
                <a:lnTo>
                  <a:pt x="974" y="244"/>
                </a:lnTo>
                <a:lnTo>
                  <a:pt x="974" y="249"/>
                </a:lnTo>
                <a:lnTo>
                  <a:pt x="968" y="254"/>
                </a:lnTo>
                <a:lnTo>
                  <a:pt x="968" y="259"/>
                </a:lnTo>
                <a:lnTo>
                  <a:pt x="963" y="265"/>
                </a:lnTo>
                <a:lnTo>
                  <a:pt x="958" y="270"/>
                </a:lnTo>
                <a:lnTo>
                  <a:pt x="953" y="275"/>
                </a:lnTo>
                <a:lnTo>
                  <a:pt x="917" y="306"/>
                </a:lnTo>
                <a:lnTo>
                  <a:pt x="887" y="337"/>
                </a:lnTo>
                <a:lnTo>
                  <a:pt x="872" y="348"/>
                </a:lnTo>
                <a:lnTo>
                  <a:pt x="866" y="353"/>
                </a:lnTo>
                <a:lnTo>
                  <a:pt x="861" y="358"/>
                </a:lnTo>
                <a:lnTo>
                  <a:pt x="856" y="363"/>
                </a:lnTo>
                <a:lnTo>
                  <a:pt x="851" y="363"/>
                </a:lnTo>
                <a:lnTo>
                  <a:pt x="846" y="368"/>
                </a:lnTo>
                <a:lnTo>
                  <a:pt x="841" y="368"/>
                </a:lnTo>
                <a:lnTo>
                  <a:pt x="836" y="374"/>
                </a:lnTo>
                <a:lnTo>
                  <a:pt x="831" y="379"/>
                </a:lnTo>
                <a:lnTo>
                  <a:pt x="831" y="384"/>
                </a:lnTo>
                <a:lnTo>
                  <a:pt x="826" y="384"/>
                </a:lnTo>
                <a:lnTo>
                  <a:pt x="826" y="389"/>
                </a:lnTo>
                <a:lnTo>
                  <a:pt x="821" y="394"/>
                </a:lnTo>
                <a:lnTo>
                  <a:pt x="815" y="400"/>
                </a:lnTo>
                <a:lnTo>
                  <a:pt x="810" y="405"/>
                </a:lnTo>
                <a:lnTo>
                  <a:pt x="805" y="410"/>
                </a:lnTo>
                <a:lnTo>
                  <a:pt x="800" y="410"/>
                </a:lnTo>
                <a:lnTo>
                  <a:pt x="800" y="415"/>
                </a:lnTo>
                <a:lnTo>
                  <a:pt x="795" y="415"/>
                </a:lnTo>
                <a:lnTo>
                  <a:pt x="795" y="420"/>
                </a:lnTo>
                <a:lnTo>
                  <a:pt x="790" y="426"/>
                </a:lnTo>
                <a:lnTo>
                  <a:pt x="785" y="426"/>
                </a:lnTo>
                <a:lnTo>
                  <a:pt x="785" y="431"/>
                </a:lnTo>
                <a:lnTo>
                  <a:pt x="780" y="431"/>
                </a:lnTo>
                <a:lnTo>
                  <a:pt x="775" y="431"/>
                </a:lnTo>
                <a:lnTo>
                  <a:pt x="770" y="431"/>
                </a:lnTo>
                <a:lnTo>
                  <a:pt x="770" y="436"/>
                </a:lnTo>
                <a:lnTo>
                  <a:pt x="765" y="436"/>
                </a:lnTo>
                <a:lnTo>
                  <a:pt x="765" y="441"/>
                </a:lnTo>
                <a:lnTo>
                  <a:pt x="759" y="441"/>
                </a:lnTo>
                <a:lnTo>
                  <a:pt x="759" y="446"/>
                </a:lnTo>
                <a:lnTo>
                  <a:pt x="754" y="446"/>
                </a:lnTo>
                <a:lnTo>
                  <a:pt x="754" y="452"/>
                </a:lnTo>
                <a:lnTo>
                  <a:pt x="749" y="457"/>
                </a:lnTo>
                <a:lnTo>
                  <a:pt x="744" y="457"/>
                </a:lnTo>
                <a:lnTo>
                  <a:pt x="744" y="462"/>
                </a:lnTo>
                <a:lnTo>
                  <a:pt x="739" y="462"/>
                </a:lnTo>
                <a:lnTo>
                  <a:pt x="739" y="467"/>
                </a:lnTo>
                <a:lnTo>
                  <a:pt x="734" y="467"/>
                </a:lnTo>
                <a:lnTo>
                  <a:pt x="734" y="472"/>
                </a:lnTo>
                <a:lnTo>
                  <a:pt x="729" y="472"/>
                </a:lnTo>
                <a:lnTo>
                  <a:pt x="729" y="478"/>
                </a:lnTo>
                <a:lnTo>
                  <a:pt x="724" y="478"/>
                </a:lnTo>
                <a:lnTo>
                  <a:pt x="724" y="483"/>
                </a:lnTo>
                <a:lnTo>
                  <a:pt x="719" y="488"/>
                </a:lnTo>
                <a:lnTo>
                  <a:pt x="714" y="493"/>
                </a:lnTo>
                <a:lnTo>
                  <a:pt x="708" y="493"/>
                </a:lnTo>
                <a:lnTo>
                  <a:pt x="693" y="504"/>
                </a:lnTo>
                <a:lnTo>
                  <a:pt x="688" y="509"/>
                </a:lnTo>
                <a:lnTo>
                  <a:pt x="683" y="514"/>
                </a:lnTo>
                <a:lnTo>
                  <a:pt x="678" y="514"/>
                </a:lnTo>
                <a:lnTo>
                  <a:pt x="678" y="519"/>
                </a:lnTo>
                <a:lnTo>
                  <a:pt x="673" y="519"/>
                </a:lnTo>
                <a:lnTo>
                  <a:pt x="668" y="519"/>
                </a:lnTo>
                <a:lnTo>
                  <a:pt x="668" y="524"/>
                </a:lnTo>
                <a:lnTo>
                  <a:pt x="663" y="524"/>
                </a:lnTo>
                <a:lnTo>
                  <a:pt x="663" y="530"/>
                </a:lnTo>
                <a:lnTo>
                  <a:pt x="657" y="530"/>
                </a:lnTo>
                <a:lnTo>
                  <a:pt x="652" y="530"/>
                </a:lnTo>
                <a:lnTo>
                  <a:pt x="647" y="535"/>
                </a:lnTo>
                <a:lnTo>
                  <a:pt x="642" y="540"/>
                </a:lnTo>
                <a:lnTo>
                  <a:pt x="637" y="540"/>
                </a:lnTo>
                <a:lnTo>
                  <a:pt x="637" y="545"/>
                </a:lnTo>
                <a:lnTo>
                  <a:pt x="632" y="545"/>
                </a:lnTo>
                <a:lnTo>
                  <a:pt x="627" y="545"/>
                </a:lnTo>
                <a:lnTo>
                  <a:pt x="627" y="550"/>
                </a:lnTo>
                <a:lnTo>
                  <a:pt x="622" y="550"/>
                </a:lnTo>
                <a:lnTo>
                  <a:pt x="622" y="556"/>
                </a:lnTo>
                <a:lnTo>
                  <a:pt x="617" y="556"/>
                </a:lnTo>
                <a:lnTo>
                  <a:pt x="612" y="561"/>
                </a:lnTo>
                <a:lnTo>
                  <a:pt x="606" y="561"/>
                </a:lnTo>
                <a:lnTo>
                  <a:pt x="601" y="566"/>
                </a:lnTo>
                <a:lnTo>
                  <a:pt x="596" y="571"/>
                </a:lnTo>
                <a:lnTo>
                  <a:pt x="591" y="571"/>
                </a:lnTo>
                <a:lnTo>
                  <a:pt x="586" y="576"/>
                </a:lnTo>
                <a:lnTo>
                  <a:pt x="581" y="576"/>
                </a:lnTo>
                <a:lnTo>
                  <a:pt x="581" y="582"/>
                </a:lnTo>
                <a:lnTo>
                  <a:pt x="571" y="587"/>
                </a:lnTo>
                <a:lnTo>
                  <a:pt x="571" y="592"/>
                </a:lnTo>
                <a:lnTo>
                  <a:pt x="566" y="592"/>
                </a:lnTo>
                <a:lnTo>
                  <a:pt x="566" y="597"/>
                </a:lnTo>
                <a:lnTo>
                  <a:pt x="561" y="597"/>
                </a:lnTo>
                <a:lnTo>
                  <a:pt x="555" y="602"/>
                </a:lnTo>
                <a:lnTo>
                  <a:pt x="550" y="608"/>
                </a:lnTo>
                <a:lnTo>
                  <a:pt x="545" y="613"/>
                </a:lnTo>
                <a:lnTo>
                  <a:pt x="535" y="623"/>
                </a:lnTo>
                <a:lnTo>
                  <a:pt x="530" y="623"/>
                </a:lnTo>
                <a:lnTo>
                  <a:pt x="525" y="628"/>
                </a:lnTo>
                <a:lnTo>
                  <a:pt x="520" y="633"/>
                </a:lnTo>
                <a:lnTo>
                  <a:pt x="520" y="639"/>
                </a:lnTo>
                <a:lnTo>
                  <a:pt x="510" y="644"/>
                </a:lnTo>
                <a:lnTo>
                  <a:pt x="510" y="649"/>
                </a:lnTo>
                <a:lnTo>
                  <a:pt x="505" y="649"/>
                </a:lnTo>
                <a:lnTo>
                  <a:pt x="494" y="659"/>
                </a:lnTo>
                <a:lnTo>
                  <a:pt x="489" y="659"/>
                </a:lnTo>
                <a:lnTo>
                  <a:pt x="489" y="665"/>
                </a:lnTo>
                <a:lnTo>
                  <a:pt x="484" y="665"/>
                </a:lnTo>
                <a:lnTo>
                  <a:pt x="479" y="665"/>
                </a:lnTo>
                <a:lnTo>
                  <a:pt x="474" y="670"/>
                </a:lnTo>
                <a:lnTo>
                  <a:pt x="469" y="670"/>
                </a:lnTo>
                <a:lnTo>
                  <a:pt x="464" y="670"/>
                </a:lnTo>
                <a:lnTo>
                  <a:pt x="459" y="675"/>
                </a:lnTo>
                <a:lnTo>
                  <a:pt x="454" y="675"/>
                </a:lnTo>
                <a:lnTo>
                  <a:pt x="448" y="680"/>
                </a:lnTo>
                <a:lnTo>
                  <a:pt x="443" y="680"/>
                </a:lnTo>
                <a:lnTo>
                  <a:pt x="438" y="685"/>
                </a:lnTo>
                <a:lnTo>
                  <a:pt x="433" y="685"/>
                </a:lnTo>
                <a:lnTo>
                  <a:pt x="428" y="685"/>
                </a:lnTo>
                <a:lnTo>
                  <a:pt x="423" y="691"/>
                </a:lnTo>
                <a:lnTo>
                  <a:pt x="418" y="691"/>
                </a:lnTo>
                <a:lnTo>
                  <a:pt x="413" y="696"/>
                </a:lnTo>
                <a:lnTo>
                  <a:pt x="408" y="696"/>
                </a:lnTo>
                <a:lnTo>
                  <a:pt x="403" y="696"/>
                </a:lnTo>
                <a:lnTo>
                  <a:pt x="403" y="701"/>
                </a:lnTo>
                <a:lnTo>
                  <a:pt x="397" y="701"/>
                </a:lnTo>
                <a:lnTo>
                  <a:pt x="392" y="701"/>
                </a:lnTo>
                <a:lnTo>
                  <a:pt x="387" y="706"/>
                </a:lnTo>
                <a:lnTo>
                  <a:pt x="382" y="706"/>
                </a:lnTo>
                <a:lnTo>
                  <a:pt x="377" y="706"/>
                </a:lnTo>
                <a:lnTo>
                  <a:pt x="372" y="711"/>
                </a:lnTo>
                <a:lnTo>
                  <a:pt x="367" y="711"/>
                </a:lnTo>
                <a:lnTo>
                  <a:pt x="362" y="711"/>
                </a:lnTo>
                <a:lnTo>
                  <a:pt x="357" y="717"/>
                </a:lnTo>
                <a:lnTo>
                  <a:pt x="352" y="717"/>
                </a:lnTo>
                <a:lnTo>
                  <a:pt x="352" y="711"/>
                </a:lnTo>
                <a:lnTo>
                  <a:pt x="352" y="706"/>
                </a:lnTo>
                <a:lnTo>
                  <a:pt x="352" y="711"/>
                </a:lnTo>
                <a:lnTo>
                  <a:pt x="346" y="711"/>
                </a:lnTo>
                <a:lnTo>
                  <a:pt x="346" y="706"/>
                </a:lnTo>
                <a:lnTo>
                  <a:pt x="341" y="706"/>
                </a:lnTo>
                <a:lnTo>
                  <a:pt x="341" y="701"/>
                </a:lnTo>
                <a:lnTo>
                  <a:pt x="341" y="696"/>
                </a:lnTo>
                <a:lnTo>
                  <a:pt x="336" y="696"/>
                </a:lnTo>
                <a:lnTo>
                  <a:pt x="336" y="691"/>
                </a:lnTo>
                <a:lnTo>
                  <a:pt x="331" y="691"/>
                </a:lnTo>
                <a:lnTo>
                  <a:pt x="331" y="685"/>
                </a:lnTo>
                <a:lnTo>
                  <a:pt x="336" y="685"/>
                </a:lnTo>
                <a:lnTo>
                  <a:pt x="336" y="680"/>
                </a:lnTo>
                <a:lnTo>
                  <a:pt x="336" y="675"/>
                </a:lnTo>
                <a:lnTo>
                  <a:pt x="336" y="670"/>
                </a:lnTo>
                <a:lnTo>
                  <a:pt x="336" y="665"/>
                </a:lnTo>
                <a:lnTo>
                  <a:pt x="336" y="659"/>
                </a:lnTo>
                <a:lnTo>
                  <a:pt x="331" y="659"/>
                </a:lnTo>
                <a:lnTo>
                  <a:pt x="331" y="654"/>
                </a:lnTo>
                <a:lnTo>
                  <a:pt x="326" y="654"/>
                </a:lnTo>
                <a:lnTo>
                  <a:pt x="326" y="649"/>
                </a:lnTo>
                <a:lnTo>
                  <a:pt x="331" y="649"/>
                </a:lnTo>
                <a:lnTo>
                  <a:pt x="326" y="649"/>
                </a:lnTo>
                <a:lnTo>
                  <a:pt x="326" y="644"/>
                </a:lnTo>
                <a:lnTo>
                  <a:pt x="321" y="644"/>
                </a:lnTo>
                <a:lnTo>
                  <a:pt x="326" y="639"/>
                </a:lnTo>
                <a:lnTo>
                  <a:pt x="321" y="639"/>
                </a:lnTo>
                <a:lnTo>
                  <a:pt x="326" y="639"/>
                </a:lnTo>
                <a:lnTo>
                  <a:pt x="326" y="633"/>
                </a:lnTo>
                <a:lnTo>
                  <a:pt x="321" y="633"/>
                </a:lnTo>
                <a:lnTo>
                  <a:pt x="321" y="628"/>
                </a:lnTo>
                <a:lnTo>
                  <a:pt x="316" y="628"/>
                </a:lnTo>
                <a:lnTo>
                  <a:pt x="316" y="633"/>
                </a:lnTo>
                <a:lnTo>
                  <a:pt x="311" y="633"/>
                </a:lnTo>
                <a:lnTo>
                  <a:pt x="311" y="628"/>
                </a:lnTo>
                <a:lnTo>
                  <a:pt x="306" y="628"/>
                </a:lnTo>
                <a:lnTo>
                  <a:pt x="311" y="628"/>
                </a:lnTo>
                <a:lnTo>
                  <a:pt x="311" y="623"/>
                </a:lnTo>
                <a:lnTo>
                  <a:pt x="316" y="623"/>
                </a:lnTo>
                <a:lnTo>
                  <a:pt x="316" y="618"/>
                </a:lnTo>
                <a:lnTo>
                  <a:pt x="321" y="618"/>
                </a:lnTo>
                <a:lnTo>
                  <a:pt x="326" y="618"/>
                </a:lnTo>
                <a:lnTo>
                  <a:pt x="326" y="613"/>
                </a:lnTo>
                <a:lnTo>
                  <a:pt x="331" y="613"/>
                </a:lnTo>
                <a:lnTo>
                  <a:pt x="336" y="613"/>
                </a:lnTo>
                <a:lnTo>
                  <a:pt x="336" y="608"/>
                </a:lnTo>
                <a:lnTo>
                  <a:pt x="341" y="608"/>
                </a:lnTo>
                <a:lnTo>
                  <a:pt x="336" y="566"/>
                </a:lnTo>
                <a:lnTo>
                  <a:pt x="336" y="561"/>
                </a:lnTo>
                <a:lnTo>
                  <a:pt x="331" y="561"/>
                </a:lnTo>
                <a:lnTo>
                  <a:pt x="331" y="556"/>
                </a:lnTo>
                <a:lnTo>
                  <a:pt x="331" y="550"/>
                </a:lnTo>
                <a:lnTo>
                  <a:pt x="326" y="550"/>
                </a:lnTo>
                <a:lnTo>
                  <a:pt x="326" y="545"/>
                </a:lnTo>
                <a:lnTo>
                  <a:pt x="326" y="550"/>
                </a:lnTo>
                <a:lnTo>
                  <a:pt x="321" y="550"/>
                </a:lnTo>
                <a:lnTo>
                  <a:pt x="316" y="550"/>
                </a:lnTo>
                <a:lnTo>
                  <a:pt x="316" y="556"/>
                </a:lnTo>
                <a:lnTo>
                  <a:pt x="311" y="556"/>
                </a:lnTo>
                <a:lnTo>
                  <a:pt x="306" y="556"/>
                </a:lnTo>
                <a:lnTo>
                  <a:pt x="306" y="550"/>
                </a:lnTo>
                <a:lnTo>
                  <a:pt x="301" y="550"/>
                </a:lnTo>
                <a:lnTo>
                  <a:pt x="301" y="545"/>
                </a:lnTo>
                <a:lnTo>
                  <a:pt x="301" y="540"/>
                </a:lnTo>
                <a:lnTo>
                  <a:pt x="295" y="540"/>
                </a:lnTo>
                <a:lnTo>
                  <a:pt x="290" y="540"/>
                </a:lnTo>
                <a:lnTo>
                  <a:pt x="285" y="545"/>
                </a:lnTo>
                <a:lnTo>
                  <a:pt x="280" y="545"/>
                </a:lnTo>
                <a:lnTo>
                  <a:pt x="280" y="550"/>
                </a:lnTo>
                <a:lnTo>
                  <a:pt x="280" y="545"/>
                </a:lnTo>
                <a:lnTo>
                  <a:pt x="280" y="540"/>
                </a:lnTo>
                <a:lnTo>
                  <a:pt x="275" y="535"/>
                </a:lnTo>
                <a:lnTo>
                  <a:pt x="275" y="540"/>
                </a:lnTo>
                <a:lnTo>
                  <a:pt x="270" y="540"/>
                </a:lnTo>
                <a:lnTo>
                  <a:pt x="265" y="540"/>
                </a:lnTo>
                <a:lnTo>
                  <a:pt x="260" y="540"/>
                </a:lnTo>
                <a:lnTo>
                  <a:pt x="250" y="540"/>
                </a:lnTo>
                <a:lnTo>
                  <a:pt x="245" y="540"/>
                </a:lnTo>
                <a:lnTo>
                  <a:pt x="245" y="545"/>
                </a:lnTo>
                <a:lnTo>
                  <a:pt x="239" y="545"/>
                </a:lnTo>
                <a:lnTo>
                  <a:pt x="239" y="550"/>
                </a:lnTo>
                <a:lnTo>
                  <a:pt x="239" y="556"/>
                </a:lnTo>
                <a:lnTo>
                  <a:pt x="234" y="556"/>
                </a:lnTo>
                <a:lnTo>
                  <a:pt x="229" y="556"/>
                </a:lnTo>
                <a:lnTo>
                  <a:pt x="229" y="561"/>
                </a:lnTo>
                <a:lnTo>
                  <a:pt x="224" y="561"/>
                </a:lnTo>
                <a:lnTo>
                  <a:pt x="224" y="556"/>
                </a:lnTo>
                <a:lnTo>
                  <a:pt x="219" y="556"/>
                </a:lnTo>
                <a:lnTo>
                  <a:pt x="214" y="556"/>
                </a:lnTo>
                <a:lnTo>
                  <a:pt x="209" y="556"/>
                </a:lnTo>
                <a:lnTo>
                  <a:pt x="204" y="556"/>
                </a:lnTo>
                <a:lnTo>
                  <a:pt x="199" y="556"/>
                </a:lnTo>
                <a:lnTo>
                  <a:pt x="194" y="556"/>
                </a:lnTo>
                <a:lnTo>
                  <a:pt x="188" y="561"/>
                </a:lnTo>
                <a:lnTo>
                  <a:pt x="183" y="561"/>
                </a:lnTo>
                <a:lnTo>
                  <a:pt x="178" y="571"/>
                </a:lnTo>
                <a:lnTo>
                  <a:pt x="173" y="576"/>
                </a:lnTo>
                <a:lnTo>
                  <a:pt x="173" y="582"/>
                </a:lnTo>
                <a:lnTo>
                  <a:pt x="173" y="587"/>
                </a:lnTo>
                <a:lnTo>
                  <a:pt x="168" y="587"/>
                </a:lnTo>
                <a:lnTo>
                  <a:pt x="163" y="592"/>
                </a:lnTo>
                <a:lnTo>
                  <a:pt x="163" y="597"/>
                </a:lnTo>
                <a:lnTo>
                  <a:pt x="158" y="602"/>
                </a:lnTo>
                <a:lnTo>
                  <a:pt x="153" y="602"/>
                </a:lnTo>
                <a:lnTo>
                  <a:pt x="148" y="608"/>
                </a:lnTo>
                <a:lnTo>
                  <a:pt x="143" y="613"/>
                </a:lnTo>
                <a:lnTo>
                  <a:pt x="137" y="613"/>
                </a:lnTo>
                <a:lnTo>
                  <a:pt x="132" y="613"/>
                </a:lnTo>
                <a:lnTo>
                  <a:pt x="127" y="618"/>
                </a:lnTo>
                <a:lnTo>
                  <a:pt x="122" y="618"/>
                </a:lnTo>
                <a:lnTo>
                  <a:pt x="117" y="623"/>
                </a:lnTo>
                <a:lnTo>
                  <a:pt x="107" y="623"/>
                </a:lnTo>
                <a:lnTo>
                  <a:pt x="102" y="623"/>
                </a:lnTo>
                <a:lnTo>
                  <a:pt x="97" y="628"/>
                </a:lnTo>
                <a:lnTo>
                  <a:pt x="92" y="628"/>
                </a:lnTo>
                <a:lnTo>
                  <a:pt x="92" y="633"/>
                </a:lnTo>
                <a:lnTo>
                  <a:pt x="86" y="633"/>
                </a:lnTo>
                <a:lnTo>
                  <a:pt x="81" y="633"/>
                </a:lnTo>
                <a:lnTo>
                  <a:pt x="71" y="639"/>
                </a:lnTo>
                <a:lnTo>
                  <a:pt x="66" y="639"/>
                </a:lnTo>
                <a:lnTo>
                  <a:pt x="61" y="639"/>
                </a:lnTo>
                <a:lnTo>
                  <a:pt x="56" y="639"/>
                </a:lnTo>
                <a:lnTo>
                  <a:pt x="51" y="633"/>
                </a:lnTo>
                <a:lnTo>
                  <a:pt x="46" y="633"/>
                </a:lnTo>
                <a:lnTo>
                  <a:pt x="41" y="633"/>
                </a:lnTo>
                <a:lnTo>
                  <a:pt x="41" y="639"/>
                </a:lnTo>
                <a:lnTo>
                  <a:pt x="35" y="639"/>
                </a:lnTo>
                <a:lnTo>
                  <a:pt x="30" y="639"/>
                </a:lnTo>
                <a:lnTo>
                  <a:pt x="25" y="644"/>
                </a:lnTo>
                <a:lnTo>
                  <a:pt x="20" y="644"/>
                </a:lnTo>
                <a:lnTo>
                  <a:pt x="15" y="649"/>
                </a:lnTo>
                <a:lnTo>
                  <a:pt x="10" y="649"/>
                </a:lnTo>
                <a:lnTo>
                  <a:pt x="5" y="649"/>
                </a:lnTo>
                <a:lnTo>
                  <a:pt x="0" y="649"/>
                </a:lnTo>
                <a:lnTo>
                  <a:pt x="5" y="644"/>
                </a:lnTo>
                <a:lnTo>
                  <a:pt x="5" y="639"/>
                </a:lnTo>
                <a:lnTo>
                  <a:pt x="10" y="633"/>
                </a:lnTo>
                <a:lnTo>
                  <a:pt x="10" y="628"/>
                </a:lnTo>
                <a:lnTo>
                  <a:pt x="15" y="618"/>
                </a:lnTo>
                <a:lnTo>
                  <a:pt x="25" y="602"/>
                </a:lnTo>
                <a:lnTo>
                  <a:pt x="30" y="597"/>
                </a:lnTo>
                <a:lnTo>
                  <a:pt x="30" y="592"/>
                </a:lnTo>
                <a:lnTo>
                  <a:pt x="35" y="592"/>
                </a:lnTo>
                <a:lnTo>
                  <a:pt x="35" y="587"/>
                </a:lnTo>
                <a:lnTo>
                  <a:pt x="35" y="582"/>
                </a:lnTo>
                <a:lnTo>
                  <a:pt x="41" y="576"/>
                </a:lnTo>
                <a:lnTo>
                  <a:pt x="41" y="566"/>
                </a:lnTo>
                <a:lnTo>
                  <a:pt x="41" y="561"/>
                </a:lnTo>
                <a:lnTo>
                  <a:pt x="41" y="550"/>
                </a:lnTo>
                <a:lnTo>
                  <a:pt x="41" y="545"/>
                </a:lnTo>
                <a:lnTo>
                  <a:pt x="46" y="540"/>
                </a:lnTo>
                <a:lnTo>
                  <a:pt x="46" y="535"/>
                </a:lnTo>
                <a:lnTo>
                  <a:pt x="41" y="535"/>
                </a:lnTo>
                <a:lnTo>
                  <a:pt x="41" y="530"/>
                </a:lnTo>
                <a:lnTo>
                  <a:pt x="46" y="530"/>
                </a:lnTo>
                <a:lnTo>
                  <a:pt x="51" y="530"/>
                </a:lnTo>
                <a:lnTo>
                  <a:pt x="56" y="530"/>
                </a:lnTo>
                <a:lnTo>
                  <a:pt x="61" y="530"/>
                </a:lnTo>
                <a:lnTo>
                  <a:pt x="66" y="530"/>
                </a:lnTo>
                <a:lnTo>
                  <a:pt x="66" y="524"/>
                </a:lnTo>
                <a:lnTo>
                  <a:pt x="61" y="519"/>
                </a:lnTo>
                <a:lnTo>
                  <a:pt x="61" y="514"/>
                </a:lnTo>
                <a:lnTo>
                  <a:pt x="56" y="509"/>
                </a:lnTo>
                <a:lnTo>
                  <a:pt x="56" y="504"/>
                </a:lnTo>
                <a:lnTo>
                  <a:pt x="61" y="504"/>
                </a:lnTo>
                <a:lnTo>
                  <a:pt x="61" y="498"/>
                </a:lnTo>
                <a:lnTo>
                  <a:pt x="66" y="498"/>
                </a:lnTo>
                <a:lnTo>
                  <a:pt x="71" y="498"/>
                </a:lnTo>
                <a:lnTo>
                  <a:pt x="71" y="493"/>
                </a:lnTo>
                <a:lnTo>
                  <a:pt x="76" y="493"/>
                </a:lnTo>
                <a:lnTo>
                  <a:pt x="81" y="493"/>
                </a:lnTo>
                <a:lnTo>
                  <a:pt x="81" y="488"/>
                </a:lnTo>
                <a:lnTo>
                  <a:pt x="81" y="483"/>
                </a:lnTo>
                <a:lnTo>
                  <a:pt x="76" y="483"/>
                </a:lnTo>
                <a:lnTo>
                  <a:pt x="76" y="478"/>
                </a:lnTo>
                <a:lnTo>
                  <a:pt x="71" y="478"/>
                </a:lnTo>
                <a:lnTo>
                  <a:pt x="76" y="472"/>
                </a:lnTo>
                <a:lnTo>
                  <a:pt x="76" y="467"/>
                </a:lnTo>
                <a:lnTo>
                  <a:pt x="76" y="462"/>
                </a:lnTo>
                <a:lnTo>
                  <a:pt x="76" y="457"/>
                </a:lnTo>
                <a:lnTo>
                  <a:pt x="81" y="452"/>
                </a:lnTo>
                <a:lnTo>
                  <a:pt x="81" y="446"/>
                </a:lnTo>
                <a:lnTo>
                  <a:pt x="76" y="441"/>
                </a:lnTo>
                <a:lnTo>
                  <a:pt x="71" y="446"/>
                </a:lnTo>
                <a:lnTo>
                  <a:pt x="66" y="441"/>
                </a:lnTo>
                <a:lnTo>
                  <a:pt x="66" y="436"/>
                </a:lnTo>
                <a:lnTo>
                  <a:pt x="71" y="431"/>
                </a:lnTo>
                <a:lnTo>
                  <a:pt x="76" y="426"/>
                </a:lnTo>
                <a:lnTo>
                  <a:pt x="76" y="420"/>
                </a:lnTo>
                <a:lnTo>
                  <a:pt x="76" y="415"/>
                </a:lnTo>
                <a:lnTo>
                  <a:pt x="71" y="415"/>
                </a:lnTo>
                <a:lnTo>
                  <a:pt x="71" y="410"/>
                </a:lnTo>
                <a:lnTo>
                  <a:pt x="66" y="410"/>
                </a:lnTo>
                <a:lnTo>
                  <a:pt x="61" y="415"/>
                </a:lnTo>
                <a:lnTo>
                  <a:pt x="56" y="415"/>
                </a:lnTo>
                <a:lnTo>
                  <a:pt x="51" y="415"/>
                </a:lnTo>
                <a:lnTo>
                  <a:pt x="51" y="410"/>
                </a:lnTo>
                <a:lnTo>
                  <a:pt x="46" y="410"/>
                </a:lnTo>
                <a:lnTo>
                  <a:pt x="41" y="405"/>
                </a:lnTo>
                <a:lnTo>
                  <a:pt x="35" y="400"/>
                </a:lnTo>
                <a:lnTo>
                  <a:pt x="30" y="400"/>
                </a:lnTo>
                <a:lnTo>
                  <a:pt x="25" y="400"/>
                </a:lnTo>
                <a:lnTo>
                  <a:pt x="25" y="394"/>
                </a:lnTo>
                <a:lnTo>
                  <a:pt x="30" y="389"/>
                </a:lnTo>
                <a:lnTo>
                  <a:pt x="35" y="384"/>
                </a:lnTo>
                <a:lnTo>
                  <a:pt x="41" y="384"/>
                </a:lnTo>
                <a:lnTo>
                  <a:pt x="41" y="379"/>
                </a:lnTo>
                <a:lnTo>
                  <a:pt x="35" y="374"/>
                </a:lnTo>
                <a:lnTo>
                  <a:pt x="30" y="374"/>
                </a:lnTo>
                <a:lnTo>
                  <a:pt x="30" y="368"/>
                </a:lnTo>
                <a:lnTo>
                  <a:pt x="25" y="363"/>
                </a:lnTo>
                <a:lnTo>
                  <a:pt x="30" y="363"/>
                </a:lnTo>
                <a:lnTo>
                  <a:pt x="35" y="353"/>
                </a:lnTo>
                <a:lnTo>
                  <a:pt x="35" y="348"/>
                </a:lnTo>
                <a:lnTo>
                  <a:pt x="35" y="343"/>
                </a:lnTo>
                <a:lnTo>
                  <a:pt x="35" y="337"/>
                </a:lnTo>
                <a:lnTo>
                  <a:pt x="41" y="332"/>
                </a:lnTo>
                <a:lnTo>
                  <a:pt x="41" y="327"/>
                </a:lnTo>
                <a:lnTo>
                  <a:pt x="46" y="322"/>
                </a:lnTo>
                <a:lnTo>
                  <a:pt x="46" y="317"/>
                </a:lnTo>
                <a:lnTo>
                  <a:pt x="51" y="311"/>
                </a:lnTo>
                <a:lnTo>
                  <a:pt x="51" y="306"/>
                </a:lnTo>
                <a:lnTo>
                  <a:pt x="56" y="296"/>
                </a:lnTo>
                <a:lnTo>
                  <a:pt x="56" y="291"/>
                </a:lnTo>
                <a:lnTo>
                  <a:pt x="61" y="285"/>
                </a:lnTo>
                <a:lnTo>
                  <a:pt x="61" y="275"/>
                </a:lnTo>
                <a:lnTo>
                  <a:pt x="66" y="275"/>
                </a:lnTo>
                <a:lnTo>
                  <a:pt x="66" y="270"/>
                </a:lnTo>
                <a:lnTo>
                  <a:pt x="66" y="265"/>
                </a:lnTo>
                <a:lnTo>
                  <a:pt x="71" y="259"/>
                </a:lnTo>
                <a:lnTo>
                  <a:pt x="76" y="249"/>
                </a:lnTo>
                <a:lnTo>
                  <a:pt x="76" y="244"/>
                </a:lnTo>
                <a:lnTo>
                  <a:pt x="81" y="239"/>
                </a:lnTo>
                <a:lnTo>
                  <a:pt x="81" y="233"/>
                </a:lnTo>
                <a:lnTo>
                  <a:pt x="86" y="228"/>
                </a:lnTo>
                <a:lnTo>
                  <a:pt x="86" y="223"/>
                </a:lnTo>
                <a:lnTo>
                  <a:pt x="92" y="218"/>
                </a:lnTo>
                <a:lnTo>
                  <a:pt x="92" y="213"/>
                </a:lnTo>
                <a:lnTo>
                  <a:pt x="97" y="207"/>
                </a:lnTo>
                <a:lnTo>
                  <a:pt x="97" y="202"/>
                </a:lnTo>
                <a:lnTo>
                  <a:pt x="102" y="197"/>
                </a:lnTo>
                <a:lnTo>
                  <a:pt x="102" y="192"/>
                </a:lnTo>
                <a:lnTo>
                  <a:pt x="107" y="187"/>
                </a:lnTo>
                <a:lnTo>
                  <a:pt x="107" y="181"/>
                </a:lnTo>
                <a:lnTo>
                  <a:pt x="112" y="176"/>
                </a:lnTo>
                <a:lnTo>
                  <a:pt x="112" y="171"/>
                </a:lnTo>
                <a:lnTo>
                  <a:pt x="112" y="166"/>
                </a:lnTo>
                <a:lnTo>
                  <a:pt x="117" y="166"/>
                </a:lnTo>
                <a:lnTo>
                  <a:pt x="117" y="161"/>
                </a:lnTo>
                <a:lnTo>
                  <a:pt x="122" y="155"/>
                </a:lnTo>
                <a:lnTo>
                  <a:pt x="122" y="150"/>
                </a:lnTo>
                <a:lnTo>
                  <a:pt x="122" y="145"/>
                </a:lnTo>
                <a:lnTo>
                  <a:pt x="127" y="145"/>
                </a:lnTo>
                <a:lnTo>
                  <a:pt x="127" y="140"/>
                </a:lnTo>
                <a:lnTo>
                  <a:pt x="132" y="135"/>
                </a:lnTo>
                <a:lnTo>
                  <a:pt x="132" y="129"/>
                </a:lnTo>
                <a:lnTo>
                  <a:pt x="137" y="129"/>
                </a:lnTo>
                <a:lnTo>
                  <a:pt x="137" y="124"/>
                </a:lnTo>
                <a:lnTo>
                  <a:pt x="143" y="124"/>
                </a:lnTo>
                <a:lnTo>
                  <a:pt x="143" y="119"/>
                </a:lnTo>
                <a:lnTo>
                  <a:pt x="148" y="119"/>
                </a:lnTo>
                <a:lnTo>
                  <a:pt x="148" y="114"/>
                </a:lnTo>
                <a:lnTo>
                  <a:pt x="148" y="109"/>
                </a:lnTo>
                <a:lnTo>
                  <a:pt x="148" y="103"/>
                </a:lnTo>
                <a:lnTo>
                  <a:pt x="153" y="103"/>
                </a:lnTo>
                <a:lnTo>
                  <a:pt x="153" y="109"/>
                </a:lnTo>
                <a:lnTo>
                  <a:pt x="153" y="103"/>
                </a:lnTo>
                <a:lnTo>
                  <a:pt x="153" y="98"/>
                </a:lnTo>
                <a:lnTo>
                  <a:pt x="153" y="93"/>
                </a:lnTo>
                <a:lnTo>
                  <a:pt x="158" y="93"/>
                </a:lnTo>
                <a:lnTo>
                  <a:pt x="158" y="88"/>
                </a:lnTo>
                <a:lnTo>
                  <a:pt x="163" y="88"/>
                </a:lnTo>
                <a:lnTo>
                  <a:pt x="163" y="93"/>
                </a:lnTo>
                <a:lnTo>
                  <a:pt x="168" y="93"/>
                </a:lnTo>
                <a:lnTo>
                  <a:pt x="168" y="88"/>
                </a:lnTo>
                <a:lnTo>
                  <a:pt x="168" y="83"/>
                </a:lnTo>
                <a:lnTo>
                  <a:pt x="173" y="83"/>
                </a:lnTo>
                <a:lnTo>
                  <a:pt x="168" y="83"/>
                </a:lnTo>
                <a:lnTo>
                  <a:pt x="168" y="78"/>
                </a:lnTo>
                <a:lnTo>
                  <a:pt x="173" y="78"/>
                </a:lnTo>
                <a:lnTo>
                  <a:pt x="173" y="72"/>
                </a:lnTo>
                <a:lnTo>
                  <a:pt x="178" y="72"/>
                </a:lnTo>
                <a:lnTo>
                  <a:pt x="173" y="67"/>
                </a:lnTo>
                <a:lnTo>
                  <a:pt x="178" y="67"/>
                </a:lnTo>
                <a:lnTo>
                  <a:pt x="178" y="62"/>
                </a:lnTo>
                <a:lnTo>
                  <a:pt x="178" y="57"/>
                </a:lnTo>
                <a:lnTo>
                  <a:pt x="183" y="52"/>
                </a:lnTo>
                <a:lnTo>
                  <a:pt x="183" y="46"/>
                </a:lnTo>
                <a:lnTo>
                  <a:pt x="188" y="46"/>
                </a:lnTo>
                <a:lnTo>
                  <a:pt x="194" y="46"/>
                </a:lnTo>
                <a:lnTo>
                  <a:pt x="199" y="46"/>
                </a:lnTo>
                <a:lnTo>
                  <a:pt x="204" y="46"/>
                </a:lnTo>
                <a:lnTo>
                  <a:pt x="209" y="46"/>
                </a:lnTo>
                <a:lnTo>
                  <a:pt x="209" y="52"/>
                </a:lnTo>
                <a:lnTo>
                  <a:pt x="214" y="52"/>
                </a:lnTo>
                <a:lnTo>
                  <a:pt x="219" y="52"/>
                </a:lnTo>
                <a:lnTo>
                  <a:pt x="219" y="46"/>
                </a:lnTo>
                <a:lnTo>
                  <a:pt x="224" y="46"/>
                </a:lnTo>
                <a:lnTo>
                  <a:pt x="229" y="46"/>
                </a:lnTo>
                <a:lnTo>
                  <a:pt x="234" y="46"/>
                </a:lnTo>
                <a:lnTo>
                  <a:pt x="239" y="46"/>
                </a:lnTo>
                <a:lnTo>
                  <a:pt x="239" y="52"/>
                </a:lnTo>
                <a:lnTo>
                  <a:pt x="245" y="52"/>
                </a:lnTo>
                <a:lnTo>
                  <a:pt x="245" y="46"/>
                </a:lnTo>
                <a:lnTo>
                  <a:pt x="245" y="52"/>
                </a:lnTo>
                <a:lnTo>
                  <a:pt x="250" y="52"/>
                </a:lnTo>
                <a:lnTo>
                  <a:pt x="250" y="46"/>
                </a:lnTo>
                <a:lnTo>
                  <a:pt x="255" y="46"/>
                </a:lnTo>
                <a:lnTo>
                  <a:pt x="260" y="46"/>
                </a:lnTo>
                <a:lnTo>
                  <a:pt x="265" y="46"/>
                </a:lnTo>
                <a:lnTo>
                  <a:pt x="270" y="46"/>
                </a:lnTo>
                <a:lnTo>
                  <a:pt x="275" y="46"/>
                </a:lnTo>
                <a:lnTo>
                  <a:pt x="280" y="52"/>
                </a:lnTo>
                <a:lnTo>
                  <a:pt x="285" y="52"/>
                </a:lnTo>
                <a:lnTo>
                  <a:pt x="285" y="57"/>
                </a:lnTo>
                <a:lnTo>
                  <a:pt x="290" y="57"/>
                </a:lnTo>
                <a:lnTo>
                  <a:pt x="290" y="62"/>
                </a:lnTo>
                <a:lnTo>
                  <a:pt x="285" y="62"/>
                </a:lnTo>
                <a:lnTo>
                  <a:pt x="290" y="62"/>
                </a:lnTo>
                <a:lnTo>
                  <a:pt x="290" y="67"/>
                </a:lnTo>
                <a:lnTo>
                  <a:pt x="295" y="72"/>
                </a:lnTo>
                <a:lnTo>
                  <a:pt x="301" y="72"/>
                </a:lnTo>
                <a:lnTo>
                  <a:pt x="301" y="67"/>
                </a:lnTo>
                <a:lnTo>
                  <a:pt x="301" y="62"/>
                </a:lnTo>
                <a:lnTo>
                  <a:pt x="306" y="62"/>
                </a:lnTo>
                <a:lnTo>
                  <a:pt x="311" y="62"/>
                </a:lnTo>
                <a:lnTo>
                  <a:pt x="311" y="57"/>
                </a:lnTo>
                <a:lnTo>
                  <a:pt x="316" y="57"/>
                </a:lnTo>
                <a:lnTo>
                  <a:pt x="316" y="62"/>
                </a:lnTo>
                <a:lnTo>
                  <a:pt x="321" y="62"/>
                </a:lnTo>
                <a:lnTo>
                  <a:pt x="321" y="57"/>
                </a:lnTo>
                <a:lnTo>
                  <a:pt x="321" y="52"/>
                </a:lnTo>
                <a:lnTo>
                  <a:pt x="326" y="52"/>
                </a:lnTo>
                <a:lnTo>
                  <a:pt x="326" y="46"/>
                </a:lnTo>
                <a:lnTo>
                  <a:pt x="331" y="46"/>
                </a:lnTo>
                <a:lnTo>
                  <a:pt x="331" y="52"/>
                </a:lnTo>
                <a:lnTo>
                  <a:pt x="336" y="52"/>
                </a:lnTo>
                <a:lnTo>
                  <a:pt x="336" y="57"/>
                </a:lnTo>
                <a:lnTo>
                  <a:pt x="341" y="57"/>
                </a:lnTo>
                <a:lnTo>
                  <a:pt x="341" y="62"/>
                </a:lnTo>
                <a:lnTo>
                  <a:pt x="346" y="62"/>
                </a:lnTo>
                <a:lnTo>
                  <a:pt x="352" y="62"/>
                </a:lnTo>
                <a:lnTo>
                  <a:pt x="357" y="57"/>
                </a:lnTo>
                <a:lnTo>
                  <a:pt x="357" y="52"/>
                </a:lnTo>
                <a:lnTo>
                  <a:pt x="362" y="52"/>
                </a:lnTo>
                <a:lnTo>
                  <a:pt x="362" y="57"/>
                </a:lnTo>
                <a:lnTo>
                  <a:pt x="367" y="57"/>
                </a:lnTo>
                <a:lnTo>
                  <a:pt x="372" y="57"/>
                </a:lnTo>
                <a:lnTo>
                  <a:pt x="372" y="62"/>
                </a:lnTo>
                <a:lnTo>
                  <a:pt x="377" y="62"/>
                </a:lnTo>
                <a:lnTo>
                  <a:pt x="377" y="57"/>
                </a:lnTo>
                <a:lnTo>
                  <a:pt x="372" y="57"/>
                </a:lnTo>
                <a:lnTo>
                  <a:pt x="372" y="52"/>
                </a:lnTo>
                <a:lnTo>
                  <a:pt x="377" y="52"/>
                </a:lnTo>
                <a:lnTo>
                  <a:pt x="382" y="52"/>
                </a:lnTo>
                <a:lnTo>
                  <a:pt x="382" y="46"/>
                </a:lnTo>
                <a:lnTo>
                  <a:pt x="387" y="46"/>
                </a:lnTo>
                <a:lnTo>
                  <a:pt x="387" y="52"/>
                </a:lnTo>
                <a:lnTo>
                  <a:pt x="392" y="52"/>
                </a:lnTo>
                <a:lnTo>
                  <a:pt x="397" y="52"/>
                </a:lnTo>
                <a:lnTo>
                  <a:pt x="397" y="57"/>
                </a:lnTo>
                <a:lnTo>
                  <a:pt x="403" y="57"/>
                </a:lnTo>
                <a:lnTo>
                  <a:pt x="403" y="62"/>
                </a:lnTo>
                <a:lnTo>
                  <a:pt x="403" y="57"/>
                </a:lnTo>
                <a:lnTo>
                  <a:pt x="403" y="52"/>
                </a:lnTo>
                <a:lnTo>
                  <a:pt x="408" y="52"/>
                </a:lnTo>
                <a:lnTo>
                  <a:pt x="413" y="57"/>
                </a:lnTo>
                <a:lnTo>
                  <a:pt x="413" y="52"/>
                </a:lnTo>
                <a:lnTo>
                  <a:pt x="418" y="52"/>
                </a:lnTo>
                <a:lnTo>
                  <a:pt x="418" y="46"/>
                </a:lnTo>
                <a:lnTo>
                  <a:pt x="423" y="46"/>
                </a:lnTo>
                <a:lnTo>
                  <a:pt x="423" y="52"/>
                </a:lnTo>
                <a:lnTo>
                  <a:pt x="423" y="57"/>
                </a:lnTo>
                <a:lnTo>
                  <a:pt x="428" y="57"/>
                </a:lnTo>
                <a:lnTo>
                  <a:pt x="428" y="52"/>
                </a:lnTo>
                <a:lnTo>
                  <a:pt x="428" y="46"/>
                </a:lnTo>
                <a:lnTo>
                  <a:pt x="433" y="46"/>
                </a:lnTo>
                <a:lnTo>
                  <a:pt x="438" y="46"/>
                </a:lnTo>
                <a:lnTo>
                  <a:pt x="443" y="46"/>
                </a:lnTo>
                <a:lnTo>
                  <a:pt x="448" y="52"/>
                </a:lnTo>
                <a:lnTo>
                  <a:pt x="448" y="57"/>
                </a:lnTo>
                <a:lnTo>
                  <a:pt x="443" y="57"/>
                </a:lnTo>
                <a:lnTo>
                  <a:pt x="443" y="62"/>
                </a:lnTo>
                <a:lnTo>
                  <a:pt x="448" y="62"/>
                </a:lnTo>
                <a:lnTo>
                  <a:pt x="454" y="62"/>
                </a:lnTo>
                <a:lnTo>
                  <a:pt x="454" y="57"/>
                </a:lnTo>
                <a:lnTo>
                  <a:pt x="459" y="57"/>
                </a:lnTo>
                <a:lnTo>
                  <a:pt x="464" y="57"/>
                </a:lnTo>
                <a:lnTo>
                  <a:pt x="464" y="52"/>
                </a:lnTo>
                <a:lnTo>
                  <a:pt x="469" y="52"/>
                </a:lnTo>
                <a:lnTo>
                  <a:pt x="469" y="57"/>
                </a:lnTo>
                <a:lnTo>
                  <a:pt x="474" y="62"/>
                </a:lnTo>
                <a:lnTo>
                  <a:pt x="479" y="62"/>
                </a:lnTo>
                <a:lnTo>
                  <a:pt x="484" y="62"/>
                </a:lnTo>
                <a:lnTo>
                  <a:pt x="494" y="67"/>
                </a:lnTo>
                <a:lnTo>
                  <a:pt x="499" y="67"/>
                </a:lnTo>
                <a:lnTo>
                  <a:pt x="505" y="62"/>
                </a:lnTo>
                <a:lnTo>
                  <a:pt x="510" y="62"/>
                </a:lnTo>
                <a:lnTo>
                  <a:pt x="515" y="62"/>
                </a:lnTo>
                <a:lnTo>
                  <a:pt x="520" y="62"/>
                </a:lnTo>
                <a:lnTo>
                  <a:pt x="525" y="62"/>
                </a:lnTo>
                <a:lnTo>
                  <a:pt x="525" y="57"/>
                </a:lnTo>
                <a:lnTo>
                  <a:pt x="530" y="57"/>
                </a:lnTo>
                <a:lnTo>
                  <a:pt x="530" y="62"/>
                </a:lnTo>
                <a:lnTo>
                  <a:pt x="535" y="62"/>
                </a:lnTo>
                <a:lnTo>
                  <a:pt x="535" y="67"/>
                </a:lnTo>
                <a:lnTo>
                  <a:pt x="540" y="72"/>
                </a:lnTo>
                <a:lnTo>
                  <a:pt x="540" y="78"/>
                </a:lnTo>
                <a:lnTo>
                  <a:pt x="545" y="78"/>
                </a:lnTo>
                <a:lnTo>
                  <a:pt x="545" y="83"/>
                </a:lnTo>
                <a:lnTo>
                  <a:pt x="550" y="83"/>
                </a:lnTo>
                <a:lnTo>
                  <a:pt x="550" y="88"/>
                </a:lnTo>
                <a:lnTo>
                  <a:pt x="555" y="88"/>
                </a:lnTo>
                <a:lnTo>
                  <a:pt x="555" y="83"/>
                </a:lnTo>
                <a:lnTo>
                  <a:pt x="561" y="83"/>
                </a:lnTo>
                <a:lnTo>
                  <a:pt x="561" y="88"/>
                </a:lnTo>
                <a:lnTo>
                  <a:pt x="566" y="88"/>
                </a:lnTo>
                <a:lnTo>
                  <a:pt x="566" y="83"/>
                </a:lnTo>
                <a:lnTo>
                  <a:pt x="571" y="83"/>
                </a:lnTo>
                <a:lnTo>
                  <a:pt x="576" y="83"/>
                </a:lnTo>
                <a:lnTo>
                  <a:pt x="581" y="83"/>
                </a:lnTo>
                <a:lnTo>
                  <a:pt x="586" y="83"/>
                </a:lnTo>
                <a:lnTo>
                  <a:pt x="586" y="78"/>
                </a:lnTo>
                <a:lnTo>
                  <a:pt x="591" y="78"/>
                </a:lnTo>
                <a:lnTo>
                  <a:pt x="596" y="78"/>
                </a:lnTo>
                <a:lnTo>
                  <a:pt x="596" y="83"/>
                </a:lnTo>
                <a:lnTo>
                  <a:pt x="601" y="83"/>
                </a:lnTo>
                <a:lnTo>
                  <a:pt x="606" y="83"/>
                </a:lnTo>
                <a:lnTo>
                  <a:pt x="612" y="83"/>
                </a:lnTo>
                <a:lnTo>
                  <a:pt x="617" y="88"/>
                </a:lnTo>
                <a:lnTo>
                  <a:pt x="622" y="88"/>
                </a:lnTo>
                <a:lnTo>
                  <a:pt x="622" y="93"/>
                </a:lnTo>
                <a:lnTo>
                  <a:pt x="627" y="93"/>
                </a:lnTo>
                <a:lnTo>
                  <a:pt x="632" y="98"/>
                </a:lnTo>
                <a:lnTo>
                  <a:pt x="637" y="98"/>
                </a:lnTo>
                <a:lnTo>
                  <a:pt x="642" y="103"/>
                </a:lnTo>
                <a:lnTo>
                  <a:pt x="647" y="103"/>
                </a:lnTo>
                <a:lnTo>
                  <a:pt x="647" y="109"/>
                </a:lnTo>
                <a:lnTo>
                  <a:pt x="652" y="109"/>
                </a:lnTo>
                <a:lnTo>
                  <a:pt x="652" y="114"/>
                </a:lnTo>
                <a:lnTo>
                  <a:pt x="657" y="114"/>
                </a:lnTo>
                <a:lnTo>
                  <a:pt x="663" y="119"/>
                </a:lnTo>
                <a:lnTo>
                  <a:pt x="668" y="119"/>
                </a:lnTo>
                <a:lnTo>
                  <a:pt x="668" y="124"/>
                </a:lnTo>
                <a:lnTo>
                  <a:pt x="673" y="124"/>
                </a:lnTo>
                <a:lnTo>
                  <a:pt x="673" y="129"/>
                </a:lnTo>
                <a:lnTo>
                  <a:pt x="678" y="129"/>
                </a:lnTo>
                <a:lnTo>
                  <a:pt x="683" y="135"/>
                </a:lnTo>
                <a:lnTo>
                  <a:pt x="688" y="135"/>
                </a:lnTo>
                <a:lnTo>
                  <a:pt x="688" y="140"/>
                </a:lnTo>
                <a:lnTo>
                  <a:pt x="693" y="140"/>
                </a:lnTo>
                <a:lnTo>
                  <a:pt x="698" y="140"/>
                </a:lnTo>
                <a:lnTo>
                  <a:pt x="698" y="145"/>
                </a:lnTo>
                <a:lnTo>
                  <a:pt x="703" y="145"/>
                </a:lnTo>
                <a:lnTo>
                  <a:pt x="703" y="150"/>
                </a:lnTo>
                <a:lnTo>
                  <a:pt x="708" y="150"/>
                </a:lnTo>
                <a:lnTo>
                  <a:pt x="714" y="150"/>
                </a:lnTo>
                <a:lnTo>
                  <a:pt x="714" y="155"/>
                </a:lnTo>
                <a:lnTo>
                  <a:pt x="719" y="155"/>
                </a:lnTo>
                <a:lnTo>
                  <a:pt x="724" y="161"/>
                </a:lnTo>
                <a:lnTo>
                  <a:pt x="729" y="161"/>
                </a:lnTo>
                <a:lnTo>
                  <a:pt x="729" y="166"/>
                </a:lnTo>
                <a:lnTo>
                  <a:pt x="734" y="166"/>
                </a:lnTo>
                <a:lnTo>
                  <a:pt x="739" y="166"/>
                </a:lnTo>
                <a:lnTo>
                  <a:pt x="744" y="166"/>
                </a:lnTo>
                <a:lnTo>
                  <a:pt x="770" y="176"/>
                </a:lnTo>
                <a:lnTo>
                  <a:pt x="775" y="176"/>
                </a:lnTo>
                <a:lnTo>
                  <a:pt x="775" y="171"/>
                </a:lnTo>
                <a:lnTo>
                  <a:pt x="780" y="171"/>
                </a:lnTo>
                <a:lnTo>
                  <a:pt x="780" y="166"/>
                </a:lnTo>
                <a:lnTo>
                  <a:pt x="785" y="166"/>
                </a:lnTo>
                <a:lnTo>
                  <a:pt x="785" y="161"/>
                </a:lnTo>
                <a:lnTo>
                  <a:pt x="780" y="161"/>
                </a:lnTo>
                <a:lnTo>
                  <a:pt x="780" y="166"/>
                </a:lnTo>
                <a:lnTo>
                  <a:pt x="775" y="166"/>
                </a:lnTo>
                <a:lnTo>
                  <a:pt x="775" y="161"/>
                </a:lnTo>
                <a:lnTo>
                  <a:pt x="780" y="155"/>
                </a:lnTo>
                <a:lnTo>
                  <a:pt x="780" y="150"/>
                </a:lnTo>
                <a:lnTo>
                  <a:pt x="785" y="145"/>
                </a:lnTo>
                <a:lnTo>
                  <a:pt x="790" y="145"/>
                </a:lnTo>
                <a:lnTo>
                  <a:pt x="790" y="140"/>
                </a:lnTo>
                <a:lnTo>
                  <a:pt x="790" y="135"/>
                </a:lnTo>
                <a:lnTo>
                  <a:pt x="795" y="135"/>
                </a:lnTo>
                <a:lnTo>
                  <a:pt x="795" y="129"/>
                </a:lnTo>
                <a:lnTo>
                  <a:pt x="795" y="124"/>
                </a:lnTo>
                <a:lnTo>
                  <a:pt x="795" y="119"/>
                </a:lnTo>
                <a:lnTo>
                  <a:pt x="795" y="114"/>
                </a:lnTo>
                <a:lnTo>
                  <a:pt x="790" y="114"/>
                </a:lnTo>
                <a:lnTo>
                  <a:pt x="790" y="109"/>
                </a:lnTo>
                <a:lnTo>
                  <a:pt x="790" y="103"/>
                </a:lnTo>
                <a:lnTo>
                  <a:pt x="790" y="98"/>
                </a:lnTo>
                <a:lnTo>
                  <a:pt x="790" y="88"/>
                </a:lnTo>
                <a:lnTo>
                  <a:pt x="800" y="67"/>
                </a:lnTo>
                <a:close/>
              </a:path>
            </a:pathLst>
          </a:custGeom>
          <a:solidFill>
            <a:srgbClr val="339966"/>
          </a:solidFill>
          <a:ln w="158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GT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611187" y="304800"/>
            <a:ext cx="4875213" cy="6019800"/>
            <a:chOff x="-27" y="39"/>
            <a:chExt cx="3635" cy="44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48" y="39"/>
              <a:ext cx="682" cy="2467"/>
              <a:chOff x="2648" y="39"/>
              <a:chExt cx="682" cy="2467"/>
            </a:xfrm>
          </p:grpSpPr>
          <p:sp>
            <p:nvSpPr>
              <p:cNvPr id="1056" name="Freeform 7"/>
              <p:cNvSpPr>
                <a:spLocks/>
              </p:cNvSpPr>
              <p:nvPr/>
            </p:nvSpPr>
            <p:spPr bwMode="auto">
              <a:xfrm>
                <a:off x="2648" y="2439"/>
                <a:ext cx="6" cy="67"/>
              </a:xfrm>
              <a:custGeom>
                <a:avLst/>
                <a:gdLst>
                  <a:gd name="T0" fmla="*/ 0 w 6"/>
                  <a:gd name="T1" fmla="*/ 36 h 67"/>
                  <a:gd name="T2" fmla="*/ 0 w 6"/>
                  <a:gd name="T3" fmla="*/ 61 h 67"/>
                  <a:gd name="T4" fmla="*/ 6 w 6"/>
                  <a:gd name="T5" fmla="*/ 67 h 67"/>
                  <a:gd name="T6" fmla="*/ 6 w 6"/>
                  <a:gd name="T7" fmla="*/ 0 h 67"/>
                  <a:gd name="T8" fmla="*/ 0 w 6"/>
                  <a:gd name="T9" fmla="*/ 36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7"/>
                  <a:gd name="T17" fmla="*/ 6 w 6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7">
                    <a:moveTo>
                      <a:pt x="0" y="36"/>
                    </a:moveTo>
                    <a:lnTo>
                      <a:pt x="0" y="61"/>
                    </a:lnTo>
                    <a:lnTo>
                      <a:pt x="6" y="67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7" name="Rectangle 8"/>
              <p:cNvSpPr>
                <a:spLocks noChangeArrowheads="1"/>
              </p:cNvSpPr>
              <p:nvPr/>
            </p:nvSpPr>
            <p:spPr bwMode="auto">
              <a:xfrm>
                <a:off x="2654" y="2291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9"/>
              <p:cNvSpPr>
                <a:spLocks/>
              </p:cNvSpPr>
              <p:nvPr/>
            </p:nvSpPr>
            <p:spPr bwMode="auto">
              <a:xfrm>
                <a:off x="2660" y="2156"/>
                <a:ext cx="6" cy="338"/>
              </a:xfrm>
              <a:custGeom>
                <a:avLst/>
                <a:gdLst>
                  <a:gd name="T0" fmla="*/ 0 w 6"/>
                  <a:gd name="T1" fmla="*/ 12 h 338"/>
                  <a:gd name="T2" fmla="*/ 0 w 6"/>
                  <a:gd name="T3" fmla="*/ 338 h 338"/>
                  <a:gd name="T4" fmla="*/ 6 w 6"/>
                  <a:gd name="T5" fmla="*/ 338 h 338"/>
                  <a:gd name="T6" fmla="*/ 6 w 6"/>
                  <a:gd name="T7" fmla="*/ 0 h 338"/>
                  <a:gd name="T8" fmla="*/ 0 w 6"/>
                  <a:gd name="T9" fmla="*/ 12 h 3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8"/>
                  <a:gd name="T17" fmla="*/ 6 w 6"/>
                  <a:gd name="T18" fmla="*/ 338 h 3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8">
                    <a:moveTo>
                      <a:pt x="0" y="12"/>
                    </a:moveTo>
                    <a:lnTo>
                      <a:pt x="0" y="338"/>
                    </a:lnTo>
                    <a:lnTo>
                      <a:pt x="6" y="33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9" name="Freeform 10"/>
              <p:cNvSpPr>
                <a:spLocks/>
              </p:cNvSpPr>
              <p:nvPr/>
            </p:nvSpPr>
            <p:spPr bwMode="auto">
              <a:xfrm>
                <a:off x="2666" y="2008"/>
                <a:ext cx="6" cy="486"/>
              </a:xfrm>
              <a:custGeom>
                <a:avLst/>
                <a:gdLst>
                  <a:gd name="T0" fmla="*/ 0 w 6"/>
                  <a:gd name="T1" fmla="*/ 31 h 486"/>
                  <a:gd name="T2" fmla="*/ 0 w 6"/>
                  <a:gd name="T3" fmla="*/ 486 h 486"/>
                  <a:gd name="T4" fmla="*/ 6 w 6"/>
                  <a:gd name="T5" fmla="*/ 486 h 486"/>
                  <a:gd name="T6" fmla="*/ 6 w 6"/>
                  <a:gd name="T7" fmla="*/ 0 h 486"/>
                  <a:gd name="T8" fmla="*/ 0 w 6"/>
                  <a:gd name="T9" fmla="*/ 31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31"/>
                    </a:moveTo>
                    <a:lnTo>
                      <a:pt x="0" y="486"/>
                    </a:lnTo>
                    <a:lnTo>
                      <a:pt x="6" y="486"/>
                    </a:lnTo>
                    <a:lnTo>
                      <a:pt x="6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0" name="Freeform 11"/>
              <p:cNvSpPr>
                <a:spLocks/>
              </p:cNvSpPr>
              <p:nvPr/>
            </p:nvSpPr>
            <p:spPr bwMode="auto">
              <a:xfrm>
                <a:off x="2672" y="5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50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50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1" name="Freeform 12"/>
              <p:cNvSpPr>
                <a:spLocks/>
              </p:cNvSpPr>
              <p:nvPr/>
            </p:nvSpPr>
            <p:spPr bwMode="auto">
              <a:xfrm>
                <a:off x="2672" y="1866"/>
                <a:ext cx="6" cy="622"/>
              </a:xfrm>
              <a:custGeom>
                <a:avLst/>
                <a:gdLst>
                  <a:gd name="T0" fmla="*/ 0 w 6"/>
                  <a:gd name="T1" fmla="*/ 19 h 622"/>
                  <a:gd name="T2" fmla="*/ 0 w 6"/>
                  <a:gd name="T3" fmla="*/ 622 h 622"/>
                  <a:gd name="T4" fmla="*/ 6 w 6"/>
                  <a:gd name="T5" fmla="*/ 622 h 622"/>
                  <a:gd name="T6" fmla="*/ 6 w 6"/>
                  <a:gd name="T7" fmla="*/ 0 h 622"/>
                  <a:gd name="T8" fmla="*/ 0 w 6"/>
                  <a:gd name="T9" fmla="*/ 19 h 6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2"/>
                  <a:gd name="T17" fmla="*/ 6 w 6"/>
                  <a:gd name="T18" fmla="*/ 622 h 6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2">
                    <a:moveTo>
                      <a:pt x="0" y="19"/>
                    </a:moveTo>
                    <a:lnTo>
                      <a:pt x="0" y="622"/>
                    </a:lnTo>
                    <a:lnTo>
                      <a:pt x="6" y="622"/>
                    </a:lnTo>
                    <a:lnTo>
                      <a:pt x="6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2" name="Freeform 13"/>
              <p:cNvSpPr>
                <a:spLocks/>
              </p:cNvSpPr>
              <p:nvPr/>
            </p:nvSpPr>
            <p:spPr bwMode="auto">
              <a:xfrm>
                <a:off x="2678" y="568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14 h 326"/>
                  <a:gd name="T4" fmla="*/ 6 w 6"/>
                  <a:gd name="T5" fmla="*/ 326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14"/>
                    </a:lnTo>
                    <a:lnTo>
                      <a:pt x="6" y="3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3" name="Freeform 14"/>
              <p:cNvSpPr>
                <a:spLocks/>
              </p:cNvSpPr>
              <p:nvPr/>
            </p:nvSpPr>
            <p:spPr bwMode="auto">
              <a:xfrm>
                <a:off x="2678" y="1737"/>
                <a:ext cx="6" cy="757"/>
              </a:xfrm>
              <a:custGeom>
                <a:avLst/>
                <a:gdLst>
                  <a:gd name="T0" fmla="*/ 0 w 6"/>
                  <a:gd name="T1" fmla="*/ 12 h 757"/>
                  <a:gd name="T2" fmla="*/ 0 w 6"/>
                  <a:gd name="T3" fmla="*/ 757 h 757"/>
                  <a:gd name="T4" fmla="*/ 6 w 6"/>
                  <a:gd name="T5" fmla="*/ 757 h 757"/>
                  <a:gd name="T6" fmla="*/ 6 w 6"/>
                  <a:gd name="T7" fmla="*/ 0 h 757"/>
                  <a:gd name="T8" fmla="*/ 0 w 6"/>
                  <a:gd name="T9" fmla="*/ 12 h 7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57"/>
                  <a:gd name="T17" fmla="*/ 6 w 6"/>
                  <a:gd name="T18" fmla="*/ 757 h 7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57">
                    <a:moveTo>
                      <a:pt x="0" y="12"/>
                    </a:moveTo>
                    <a:lnTo>
                      <a:pt x="0" y="757"/>
                    </a:lnTo>
                    <a:lnTo>
                      <a:pt x="6" y="757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4" name="Freeform 15"/>
              <p:cNvSpPr>
                <a:spLocks/>
              </p:cNvSpPr>
              <p:nvPr/>
            </p:nvSpPr>
            <p:spPr bwMode="auto">
              <a:xfrm>
                <a:off x="2684" y="562"/>
                <a:ext cx="6" cy="591"/>
              </a:xfrm>
              <a:custGeom>
                <a:avLst/>
                <a:gdLst>
                  <a:gd name="T0" fmla="*/ 0 w 6"/>
                  <a:gd name="T1" fmla="*/ 0 h 591"/>
                  <a:gd name="T2" fmla="*/ 0 w 6"/>
                  <a:gd name="T3" fmla="*/ 560 h 591"/>
                  <a:gd name="T4" fmla="*/ 6 w 6"/>
                  <a:gd name="T5" fmla="*/ 591 h 591"/>
                  <a:gd name="T6" fmla="*/ 6 w 6"/>
                  <a:gd name="T7" fmla="*/ 0 h 591"/>
                  <a:gd name="T8" fmla="*/ 0 w 6"/>
                  <a:gd name="T9" fmla="*/ 0 h 5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91"/>
                  <a:gd name="T17" fmla="*/ 6 w 6"/>
                  <a:gd name="T18" fmla="*/ 591 h 5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91">
                    <a:moveTo>
                      <a:pt x="0" y="0"/>
                    </a:moveTo>
                    <a:lnTo>
                      <a:pt x="0" y="560"/>
                    </a:lnTo>
                    <a:lnTo>
                      <a:pt x="6" y="5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5" name="Freeform 16"/>
              <p:cNvSpPr>
                <a:spLocks/>
              </p:cNvSpPr>
              <p:nvPr/>
            </p:nvSpPr>
            <p:spPr bwMode="auto">
              <a:xfrm>
                <a:off x="2684" y="1590"/>
                <a:ext cx="6" cy="892"/>
              </a:xfrm>
              <a:custGeom>
                <a:avLst/>
                <a:gdLst>
                  <a:gd name="T0" fmla="*/ 0 w 6"/>
                  <a:gd name="T1" fmla="*/ 30 h 892"/>
                  <a:gd name="T2" fmla="*/ 0 w 6"/>
                  <a:gd name="T3" fmla="*/ 892 h 892"/>
                  <a:gd name="T4" fmla="*/ 6 w 6"/>
                  <a:gd name="T5" fmla="*/ 892 h 892"/>
                  <a:gd name="T6" fmla="*/ 6 w 6"/>
                  <a:gd name="T7" fmla="*/ 0 h 892"/>
                  <a:gd name="T8" fmla="*/ 0 w 6"/>
                  <a:gd name="T9" fmla="*/ 30 h 8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892"/>
                  <a:gd name="T17" fmla="*/ 6 w 6"/>
                  <a:gd name="T18" fmla="*/ 892 h 8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892">
                    <a:moveTo>
                      <a:pt x="0" y="30"/>
                    </a:moveTo>
                    <a:lnTo>
                      <a:pt x="0" y="892"/>
                    </a:lnTo>
                    <a:lnTo>
                      <a:pt x="6" y="892"/>
                    </a:lnTo>
                    <a:lnTo>
                      <a:pt x="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6" name="Rectangle 17"/>
              <p:cNvSpPr>
                <a:spLocks noChangeArrowheads="1"/>
              </p:cNvSpPr>
              <p:nvPr/>
            </p:nvSpPr>
            <p:spPr bwMode="auto">
              <a:xfrm>
                <a:off x="2690" y="544"/>
                <a:ext cx="6" cy="7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Freeform 18"/>
              <p:cNvSpPr>
                <a:spLocks/>
              </p:cNvSpPr>
              <p:nvPr/>
            </p:nvSpPr>
            <p:spPr bwMode="auto">
              <a:xfrm>
                <a:off x="2690" y="1460"/>
                <a:ext cx="6" cy="1015"/>
              </a:xfrm>
              <a:custGeom>
                <a:avLst/>
                <a:gdLst>
                  <a:gd name="T0" fmla="*/ 0 w 6"/>
                  <a:gd name="T1" fmla="*/ 6 h 1015"/>
                  <a:gd name="T2" fmla="*/ 0 w 6"/>
                  <a:gd name="T3" fmla="*/ 1015 h 1015"/>
                  <a:gd name="T4" fmla="*/ 6 w 6"/>
                  <a:gd name="T5" fmla="*/ 1015 h 1015"/>
                  <a:gd name="T6" fmla="*/ 6 w 6"/>
                  <a:gd name="T7" fmla="*/ 0 h 1015"/>
                  <a:gd name="T8" fmla="*/ 0 w 6"/>
                  <a:gd name="T9" fmla="*/ 6 h 10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015"/>
                  <a:gd name="T17" fmla="*/ 6 w 6"/>
                  <a:gd name="T18" fmla="*/ 1015 h 10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015">
                    <a:moveTo>
                      <a:pt x="0" y="6"/>
                    </a:moveTo>
                    <a:lnTo>
                      <a:pt x="0" y="1015"/>
                    </a:lnTo>
                    <a:lnTo>
                      <a:pt x="6" y="1015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68" name="Rectangle 19"/>
              <p:cNvSpPr>
                <a:spLocks noChangeArrowheads="1"/>
              </p:cNvSpPr>
              <p:nvPr/>
            </p:nvSpPr>
            <p:spPr bwMode="auto">
              <a:xfrm>
                <a:off x="2696" y="544"/>
                <a:ext cx="6" cy="19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Rectangle 20"/>
              <p:cNvSpPr>
                <a:spLocks noChangeArrowheads="1"/>
              </p:cNvSpPr>
              <p:nvPr/>
            </p:nvSpPr>
            <p:spPr bwMode="auto">
              <a:xfrm>
                <a:off x="2702" y="544"/>
                <a:ext cx="6" cy="19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Rectangle 21"/>
              <p:cNvSpPr>
                <a:spLocks noChangeArrowheads="1"/>
              </p:cNvSpPr>
              <p:nvPr/>
            </p:nvSpPr>
            <p:spPr bwMode="auto">
              <a:xfrm>
                <a:off x="2708" y="544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Rectangle 22"/>
              <p:cNvSpPr>
                <a:spLocks noChangeArrowheads="1"/>
              </p:cNvSpPr>
              <p:nvPr/>
            </p:nvSpPr>
            <p:spPr bwMode="auto">
              <a:xfrm>
                <a:off x="2714" y="537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23"/>
              <p:cNvSpPr>
                <a:spLocks/>
              </p:cNvSpPr>
              <p:nvPr/>
            </p:nvSpPr>
            <p:spPr bwMode="auto">
              <a:xfrm>
                <a:off x="2720" y="537"/>
                <a:ext cx="6" cy="1957"/>
              </a:xfrm>
              <a:custGeom>
                <a:avLst/>
                <a:gdLst>
                  <a:gd name="T0" fmla="*/ 0 w 6"/>
                  <a:gd name="T1" fmla="*/ 0 h 1957"/>
                  <a:gd name="T2" fmla="*/ 0 w 6"/>
                  <a:gd name="T3" fmla="*/ 1957 h 1957"/>
                  <a:gd name="T4" fmla="*/ 6 w 6"/>
                  <a:gd name="T5" fmla="*/ 1951 h 1957"/>
                  <a:gd name="T6" fmla="*/ 6 w 6"/>
                  <a:gd name="T7" fmla="*/ 0 h 1957"/>
                  <a:gd name="T8" fmla="*/ 0 w 6"/>
                  <a:gd name="T9" fmla="*/ 0 h 19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7"/>
                  <a:gd name="T17" fmla="*/ 6 w 6"/>
                  <a:gd name="T18" fmla="*/ 1957 h 19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7">
                    <a:moveTo>
                      <a:pt x="0" y="0"/>
                    </a:moveTo>
                    <a:lnTo>
                      <a:pt x="0" y="1957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73" name="Rectangle 24"/>
              <p:cNvSpPr>
                <a:spLocks noChangeArrowheads="1"/>
              </p:cNvSpPr>
              <p:nvPr/>
            </p:nvSpPr>
            <p:spPr bwMode="auto">
              <a:xfrm>
                <a:off x="2726" y="531"/>
                <a:ext cx="6" cy="19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Rectangle 25"/>
              <p:cNvSpPr>
                <a:spLocks noChangeArrowheads="1"/>
              </p:cNvSpPr>
              <p:nvPr/>
            </p:nvSpPr>
            <p:spPr bwMode="auto">
              <a:xfrm>
                <a:off x="2732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Rectangle 26"/>
              <p:cNvSpPr>
                <a:spLocks noChangeArrowheads="1"/>
              </p:cNvSpPr>
              <p:nvPr/>
            </p:nvSpPr>
            <p:spPr bwMode="auto">
              <a:xfrm>
                <a:off x="2738" y="525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Rectangle 27"/>
              <p:cNvSpPr>
                <a:spLocks noChangeArrowheads="1"/>
              </p:cNvSpPr>
              <p:nvPr/>
            </p:nvSpPr>
            <p:spPr bwMode="auto">
              <a:xfrm>
                <a:off x="2744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Rectangle 28"/>
              <p:cNvSpPr>
                <a:spLocks noChangeArrowheads="1"/>
              </p:cNvSpPr>
              <p:nvPr/>
            </p:nvSpPr>
            <p:spPr bwMode="auto">
              <a:xfrm>
                <a:off x="2744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Rectangle 29"/>
              <p:cNvSpPr>
                <a:spLocks noChangeArrowheads="1"/>
              </p:cNvSpPr>
              <p:nvPr/>
            </p:nvSpPr>
            <p:spPr bwMode="auto">
              <a:xfrm>
                <a:off x="2750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Rectangle 30"/>
              <p:cNvSpPr>
                <a:spLocks noChangeArrowheads="1"/>
              </p:cNvSpPr>
              <p:nvPr/>
            </p:nvSpPr>
            <p:spPr bwMode="auto">
              <a:xfrm>
                <a:off x="2756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Rectangle 31"/>
              <p:cNvSpPr>
                <a:spLocks noChangeArrowheads="1"/>
              </p:cNvSpPr>
              <p:nvPr/>
            </p:nvSpPr>
            <p:spPr bwMode="auto">
              <a:xfrm>
                <a:off x="2762" y="519"/>
                <a:ext cx="7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Rectangle 32"/>
              <p:cNvSpPr>
                <a:spLocks noChangeArrowheads="1"/>
              </p:cNvSpPr>
              <p:nvPr/>
            </p:nvSpPr>
            <p:spPr bwMode="auto">
              <a:xfrm>
                <a:off x="2769" y="513"/>
                <a:ext cx="6" cy="19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Rectangle 33"/>
              <p:cNvSpPr>
                <a:spLocks noChangeArrowheads="1"/>
              </p:cNvSpPr>
              <p:nvPr/>
            </p:nvSpPr>
            <p:spPr bwMode="auto">
              <a:xfrm>
                <a:off x="2775" y="513"/>
                <a:ext cx="6" cy="197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Rectangle 34"/>
              <p:cNvSpPr>
                <a:spLocks noChangeArrowheads="1"/>
              </p:cNvSpPr>
              <p:nvPr/>
            </p:nvSpPr>
            <p:spPr bwMode="auto">
              <a:xfrm>
                <a:off x="2781" y="519"/>
                <a:ext cx="6" cy="19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auto">
              <a:xfrm>
                <a:off x="2787" y="519"/>
                <a:ext cx="6" cy="1969"/>
              </a:xfrm>
              <a:custGeom>
                <a:avLst/>
                <a:gdLst>
                  <a:gd name="T0" fmla="*/ 0 w 6"/>
                  <a:gd name="T1" fmla="*/ 0 h 1969"/>
                  <a:gd name="T2" fmla="*/ 0 w 6"/>
                  <a:gd name="T3" fmla="*/ 1963 h 1969"/>
                  <a:gd name="T4" fmla="*/ 6 w 6"/>
                  <a:gd name="T5" fmla="*/ 1969 h 1969"/>
                  <a:gd name="T6" fmla="*/ 6 w 6"/>
                  <a:gd name="T7" fmla="*/ 0 h 1969"/>
                  <a:gd name="T8" fmla="*/ 0 w 6"/>
                  <a:gd name="T9" fmla="*/ 0 h 19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69"/>
                  <a:gd name="T17" fmla="*/ 6 w 6"/>
                  <a:gd name="T18" fmla="*/ 1969 h 19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69">
                    <a:moveTo>
                      <a:pt x="0" y="0"/>
                    </a:moveTo>
                    <a:lnTo>
                      <a:pt x="0" y="1963"/>
                    </a:lnTo>
                    <a:lnTo>
                      <a:pt x="6" y="196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85" name="Rectangle 36"/>
              <p:cNvSpPr>
                <a:spLocks noChangeArrowheads="1"/>
              </p:cNvSpPr>
              <p:nvPr/>
            </p:nvSpPr>
            <p:spPr bwMode="auto">
              <a:xfrm>
                <a:off x="2793" y="525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Rectangle 37"/>
              <p:cNvSpPr>
                <a:spLocks noChangeArrowheads="1"/>
              </p:cNvSpPr>
              <p:nvPr/>
            </p:nvSpPr>
            <p:spPr bwMode="auto">
              <a:xfrm>
                <a:off x="2799" y="525"/>
                <a:ext cx="6" cy="19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Rectangle 38"/>
              <p:cNvSpPr>
                <a:spLocks noChangeArrowheads="1"/>
              </p:cNvSpPr>
              <p:nvPr/>
            </p:nvSpPr>
            <p:spPr bwMode="auto">
              <a:xfrm>
                <a:off x="2805" y="531"/>
                <a:ext cx="6" cy="19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Rectangle 39"/>
              <p:cNvSpPr>
                <a:spLocks noChangeArrowheads="1"/>
              </p:cNvSpPr>
              <p:nvPr/>
            </p:nvSpPr>
            <p:spPr bwMode="auto">
              <a:xfrm>
                <a:off x="2811" y="550"/>
                <a:ext cx="6" cy="19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Rectangle 40"/>
              <p:cNvSpPr>
                <a:spLocks noChangeArrowheads="1"/>
              </p:cNvSpPr>
              <p:nvPr/>
            </p:nvSpPr>
            <p:spPr bwMode="auto">
              <a:xfrm>
                <a:off x="2817" y="562"/>
                <a:ext cx="6" cy="19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Rectangle 41"/>
              <p:cNvSpPr>
                <a:spLocks noChangeArrowheads="1"/>
              </p:cNvSpPr>
              <p:nvPr/>
            </p:nvSpPr>
            <p:spPr bwMode="auto">
              <a:xfrm>
                <a:off x="2823" y="556"/>
                <a:ext cx="6" cy="19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42"/>
              <p:cNvSpPr>
                <a:spLocks/>
              </p:cNvSpPr>
              <p:nvPr/>
            </p:nvSpPr>
            <p:spPr bwMode="auto">
              <a:xfrm>
                <a:off x="2829" y="556"/>
                <a:ext cx="6" cy="1926"/>
              </a:xfrm>
              <a:custGeom>
                <a:avLst/>
                <a:gdLst>
                  <a:gd name="T0" fmla="*/ 0 w 6"/>
                  <a:gd name="T1" fmla="*/ 0 h 1926"/>
                  <a:gd name="T2" fmla="*/ 0 w 6"/>
                  <a:gd name="T3" fmla="*/ 1919 h 1926"/>
                  <a:gd name="T4" fmla="*/ 6 w 6"/>
                  <a:gd name="T5" fmla="*/ 1926 h 1926"/>
                  <a:gd name="T6" fmla="*/ 6 w 6"/>
                  <a:gd name="T7" fmla="*/ 0 h 1926"/>
                  <a:gd name="T8" fmla="*/ 0 w 6"/>
                  <a:gd name="T9" fmla="*/ 0 h 19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26"/>
                  <a:gd name="T17" fmla="*/ 6 w 6"/>
                  <a:gd name="T18" fmla="*/ 1926 h 19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26">
                    <a:moveTo>
                      <a:pt x="0" y="0"/>
                    </a:moveTo>
                    <a:lnTo>
                      <a:pt x="0" y="1919"/>
                    </a:lnTo>
                    <a:lnTo>
                      <a:pt x="6" y="19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2" name="Rectangle 43"/>
              <p:cNvSpPr>
                <a:spLocks noChangeArrowheads="1"/>
              </p:cNvSpPr>
              <p:nvPr/>
            </p:nvSpPr>
            <p:spPr bwMode="auto">
              <a:xfrm>
                <a:off x="2829" y="24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Rectangle 44"/>
              <p:cNvSpPr>
                <a:spLocks noChangeArrowheads="1"/>
              </p:cNvSpPr>
              <p:nvPr/>
            </p:nvSpPr>
            <p:spPr bwMode="auto">
              <a:xfrm>
                <a:off x="2835" y="562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Rectangle 45"/>
              <p:cNvSpPr>
                <a:spLocks noChangeArrowheads="1"/>
              </p:cNvSpPr>
              <p:nvPr/>
            </p:nvSpPr>
            <p:spPr bwMode="auto">
              <a:xfrm>
                <a:off x="2841" y="562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Rectangle 46"/>
              <p:cNvSpPr>
                <a:spLocks noChangeArrowheads="1"/>
              </p:cNvSpPr>
              <p:nvPr/>
            </p:nvSpPr>
            <p:spPr bwMode="auto">
              <a:xfrm>
                <a:off x="2847" y="556"/>
                <a:ext cx="6" cy="19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Rectangle 47"/>
              <p:cNvSpPr>
                <a:spLocks noChangeArrowheads="1"/>
              </p:cNvSpPr>
              <p:nvPr/>
            </p:nvSpPr>
            <p:spPr bwMode="auto">
              <a:xfrm>
                <a:off x="2853" y="556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Freeform 48"/>
              <p:cNvSpPr>
                <a:spLocks/>
              </p:cNvSpPr>
              <p:nvPr/>
            </p:nvSpPr>
            <p:spPr bwMode="auto">
              <a:xfrm>
                <a:off x="2859" y="562"/>
                <a:ext cx="6" cy="1932"/>
              </a:xfrm>
              <a:custGeom>
                <a:avLst/>
                <a:gdLst>
                  <a:gd name="T0" fmla="*/ 0 w 6"/>
                  <a:gd name="T1" fmla="*/ 0 h 1932"/>
                  <a:gd name="T2" fmla="*/ 0 w 6"/>
                  <a:gd name="T3" fmla="*/ 1926 h 1932"/>
                  <a:gd name="T4" fmla="*/ 6 w 6"/>
                  <a:gd name="T5" fmla="*/ 1932 h 1932"/>
                  <a:gd name="T6" fmla="*/ 6 w 6"/>
                  <a:gd name="T7" fmla="*/ 0 h 1932"/>
                  <a:gd name="T8" fmla="*/ 0 w 6"/>
                  <a:gd name="T9" fmla="*/ 0 h 19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32"/>
                  <a:gd name="T17" fmla="*/ 6 w 6"/>
                  <a:gd name="T18" fmla="*/ 1932 h 19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32">
                    <a:moveTo>
                      <a:pt x="0" y="0"/>
                    </a:moveTo>
                    <a:lnTo>
                      <a:pt x="0" y="1926"/>
                    </a:lnTo>
                    <a:lnTo>
                      <a:pt x="6" y="193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98" name="Rectangle 49"/>
              <p:cNvSpPr>
                <a:spLocks noChangeArrowheads="1"/>
              </p:cNvSpPr>
              <p:nvPr/>
            </p:nvSpPr>
            <p:spPr bwMode="auto">
              <a:xfrm>
                <a:off x="2865" y="574"/>
                <a:ext cx="6" cy="19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Rectangle 50"/>
              <p:cNvSpPr>
                <a:spLocks noChangeArrowheads="1"/>
              </p:cNvSpPr>
              <p:nvPr/>
            </p:nvSpPr>
            <p:spPr bwMode="auto">
              <a:xfrm>
                <a:off x="2871" y="580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51"/>
              <p:cNvSpPr>
                <a:spLocks/>
              </p:cNvSpPr>
              <p:nvPr/>
            </p:nvSpPr>
            <p:spPr bwMode="auto">
              <a:xfrm>
                <a:off x="2877" y="587"/>
                <a:ext cx="6" cy="1913"/>
              </a:xfrm>
              <a:custGeom>
                <a:avLst/>
                <a:gdLst>
                  <a:gd name="T0" fmla="*/ 0 w 6"/>
                  <a:gd name="T1" fmla="*/ 0 h 1913"/>
                  <a:gd name="T2" fmla="*/ 0 w 6"/>
                  <a:gd name="T3" fmla="*/ 1907 h 1913"/>
                  <a:gd name="T4" fmla="*/ 6 w 6"/>
                  <a:gd name="T5" fmla="*/ 1913 h 1913"/>
                  <a:gd name="T6" fmla="*/ 6 w 6"/>
                  <a:gd name="T7" fmla="*/ 0 h 1913"/>
                  <a:gd name="T8" fmla="*/ 0 w 6"/>
                  <a:gd name="T9" fmla="*/ 0 h 19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13"/>
                  <a:gd name="T17" fmla="*/ 6 w 6"/>
                  <a:gd name="T18" fmla="*/ 1913 h 19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13">
                    <a:moveTo>
                      <a:pt x="0" y="0"/>
                    </a:moveTo>
                    <a:lnTo>
                      <a:pt x="0" y="1907"/>
                    </a:lnTo>
                    <a:lnTo>
                      <a:pt x="6" y="19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1" name="Rectangle 52"/>
              <p:cNvSpPr>
                <a:spLocks noChangeArrowheads="1"/>
              </p:cNvSpPr>
              <p:nvPr/>
            </p:nvSpPr>
            <p:spPr bwMode="auto">
              <a:xfrm>
                <a:off x="2883" y="593"/>
                <a:ext cx="6" cy="190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Rectangle 53"/>
              <p:cNvSpPr>
                <a:spLocks noChangeArrowheads="1"/>
              </p:cNvSpPr>
              <p:nvPr/>
            </p:nvSpPr>
            <p:spPr bwMode="auto">
              <a:xfrm>
                <a:off x="2889" y="599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Freeform 54"/>
              <p:cNvSpPr>
                <a:spLocks/>
              </p:cNvSpPr>
              <p:nvPr/>
            </p:nvSpPr>
            <p:spPr bwMode="auto">
              <a:xfrm>
                <a:off x="2895" y="599"/>
                <a:ext cx="6" cy="1901"/>
              </a:xfrm>
              <a:custGeom>
                <a:avLst/>
                <a:gdLst>
                  <a:gd name="T0" fmla="*/ 0 w 6"/>
                  <a:gd name="T1" fmla="*/ 0 h 1901"/>
                  <a:gd name="T2" fmla="*/ 0 w 6"/>
                  <a:gd name="T3" fmla="*/ 1901 h 1901"/>
                  <a:gd name="T4" fmla="*/ 6 w 6"/>
                  <a:gd name="T5" fmla="*/ 1895 h 1901"/>
                  <a:gd name="T6" fmla="*/ 6 w 6"/>
                  <a:gd name="T7" fmla="*/ 0 h 1901"/>
                  <a:gd name="T8" fmla="*/ 0 w 6"/>
                  <a:gd name="T9" fmla="*/ 0 h 19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01"/>
                  <a:gd name="T17" fmla="*/ 6 w 6"/>
                  <a:gd name="T18" fmla="*/ 1901 h 19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01">
                    <a:moveTo>
                      <a:pt x="0" y="0"/>
                    </a:moveTo>
                    <a:lnTo>
                      <a:pt x="0" y="1901"/>
                    </a:lnTo>
                    <a:lnTo>
                      <a:pt x="6" y="1895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4" name="Rectangle 55"/>
              <p:cNvSpPr>
                <a:spLocks noChangeArrowheads="1"/>
              </p:cNvSpPr>
              <p:nvPr/>
            </p:nvSpPr>
            <p:spPr bwMode="auto">
              <a:xfrm>
                <a:off x="2901" y="605"/>
                <a:ext cx="6" cy="18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Rectangle 56"/>
              <p:cNvSpPr>
                <a:spLocks noChangeArrowheads="1"/>
              </p:cNvSpPr>
              <p:nvPr/>
            </p:nvSpPr>
            <p:spPr bwMode="auto">
              <a:xfrm>
                <a:off x="2907" y="605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Freeform 57"/>
              <p:cNvSpPr>
                <a:spLocks/>
              </p:cNvSpPr>
              <p:nvPr/>
            </p:nvSpPr>
            <p:spPr bwMode="auto">
              <a:xfrm>
                <a:off x="2907" y="2439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55 h 55"/>
                  <a:gd name="T6" fmla="*/ 6 w 6"/>
                  <a:gd name="T7" fmla="*/ 12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55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7" name="Rectangle 58"/>
              <p:cNvSpPr>
                <a:spLocks noChangeArrowheads="1"/>
              </p:cNvSpPr>
              <p:nvPr/>
            </p:nvSpPr>
            <p:spPr bwMode="auto">
              <a:xfrm>
                <a:off x="2913" y="61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59"/>
              <p:cNvSpPr>
                <a:spLocks/>
              </p:cNvSpPr>
              <p:nvPr/>
            </p:nvSpPr>
            <p:spPr bwMode="auto">
              <a:xfrm>
                <a:off x="2913" y="2457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7 h 37"/>
                  <a:gd name="T6" fmla="*/ 6 w 6"/>
                  <a:gd name="T7" fmla="*/ 6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7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09" name="Rectangle 60"/>
              <p:cNvSpPr>
                <a:spLocks noChangeArrowheads="1"/>
              </p:cNvSpPr>
              <p:nvPr/>
            </p:nvSpPr>
            <p:spPr bwMode="auto">
              <a:xfrm>
                <a:off x="2919" y="617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61"/>
              <p:cNvSpPr>
                <a:spLocks/>
              </p:cNvSpPr>
              <p:nvPr/>
            </p:nvSpPr>
            <p:spPr bwMode="auto">
              <a:xfrm>
                <a:off x="2919" y="2469"/>
                <a:ext cx="6" cy="25"/>
              </a:xfrm>
              <a:custGeom>
                <a:avLst/>
                <a:gdLst>
                  <a:gd name="T0" fmla="*/ 0 w 6"/>
                  <a:gd name="T1" fmla="*/ 0 h 25"/>
                  <a:gd name="T2" fmla="*/ 0 w 6"/>
                  <a:gd name="T3" fmla="*/ 25 h 25"/>
                  <a:gd name="T4" fmla="*/ 6 w 6"/>
                  <a:gd name="T5" fmla="*/ 25 h 25"/>
                  <a:gd name="T6" fmla="*/ 6 w 6"/>
                  <a:gd name="T7" fmla="*/ 6 h 25"/>
                  <a:gd name="T8" fmla="*/ 0 w 6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"/>
                  <a:gd name="T17" fmla="*/ 6 w 6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">
                    <a:moveTo>
                      <a:pt x="0" y="0"/>
                    </a:moveTo>
                    <a:lnTo>
                      <a:pt x="0" y="25"/>
                    </a:lnTo>
                    <a:lnTo>
                      <a:pt x="6" y="2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11" name="Rectangle 62"/>
              <p:cNvSpPr>
                <a:spLocks noChangeArrowheads="1"/>
              </p:cNvSpPr>
              <p:nvPr/>
            </p:nvSpPr>
            <p:spPr bwMode="auto">
              <a:xfrm>
                <a:off x="2925" y="617"/>
                <a:ext cx="7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Rectangle 63"/>
              <p:cNvSpPr>
                <a:spLocks noChangeArrowheads="1"/>
              </p:cNvSpPr>
              <p:nvPr/>
            </p:nvSpPr>
            <p:spPr bwMode="auto">
              <a:xfrm>
                <a:off x="2925" y="2389"/>
                <a:ext cx="7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64"/>
              <p:cNvSpPr>
                <a:spLocks noChangeArrowheads="1"/>
              </p:cNvSpPr>
              <p:nvPr/>
            </p:nvSpPr>
            <p:spPr bwMode="auto">
              <a:xfrm>
                <a:off x="2932" y="61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Rectangle 65"/>
              <p:cNvSpPr>
                <a:spLocks noChangeArrowheads="1"/>
              </p:cNvSpPr>
              <p:nvPr/>
            </p:nvSpPr>
            <p:spPr bwMode="auto">
              <a:xfrm>
                <a:off x="2938" y="58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Freeform 66"/>
              <p:cNvSpPr>
                <a:spLocks/>
              </p:cNvSpPr>
              <p:nvPr/>
            </p:nvSpPr>
            <p:spPr bwMode="auto">
              <a:xfrm>
                <a:off x="2938" y="605"/>
                <a:ext cx="6" cy="1778"/>
              </a:xfrm>
              <a:custGeom>
                <a:avLst/>
                <a:gdLst>
                  <a:gd name="T0" fmla="*/ 0 w 6"/>
                  <a:gd name="T1" fmla="*/ 0 h 1778"/>
                  <a:gd name="T2" fmla="*/ 0 w 6"/>
                  <a:gd name="T3" fmla="*/ 1778 h 1778"/>
                  <a:gd name="T4" fmla="*/ 6 w 6"/>
                  <a:gd name="T5" fmla="*/ 1772 h 1778"/>
                  <a:gd name="T6" fmla="*/ 6 w 6"/>
                  <a:gd name="T7" fmla="*/ 0 h 1778"/>
                  <a:gd name="T8" fmla="*/ 0 w 6"/>
                  <a:gd name="T9" fmla="*/ 0 h 17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78"/>
                  <a:gd name="T17" fmla="*/ 6 w 6"/>
                  <a:gd name="T18" fmla="*/ 1778 h 17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78">
                    <a:moveTo>
                      <a:pt x="0" y="0"/>
                    </a:moveTo>
                    <a:lnTo>
                      <a:pt x="0" y="1778"/>
                    </a:lnTo>
                    <a:lnTo>
                      <a:pt x="6" y="17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16" name="Rectangle 67"/>
              <p:cNvSpPr>
                <a:spLocks noChangeArrowheads="1"/>
              </p:cNvSpPr>
              <p:nvPr/>
            </p:nvSpPr>
            <p:spPr bwMode="auto">
              <a:xfrm>
                <a:off x="2944" y="574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Rectangle 68"/>
              <p:cNvSpPr>
                <a:spLocks noChangeArrowheads="1"/>
              </p:cNvSpPr>
              <p:nvPr/>
            </p:nvSpPr>
            <p:spPr bwMode="auto">
              <a:xfrm>
                <a:off x="2950" y="574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Freeform 69"/>
              <p:cNvSpPr>
                <a:spLocks/>
              </p:cNvSpPr>
              <p:nvPr/>
            </p:nvSpPr>
            <p:spPr bwMode="auto">
              <a:xfrm>
                <a:off x="2956" y="568"/>
                <a:ext cx="6" cy="1803"/>
              </a:xfrm>
              <a:custGeom>
                <a:avLst/>
                <a:gdLst>
                  <a:gd name="T0" fmla="*/ 0 w 6"/>
                  <a:gd name="T1" fmla="*/ 6 h 1803"/>
                  <a:gd name="T2" fmla="*/ 0 w 6"/>
                  <a:gd name="T3" fmla="*/ 1803 h 1803"/>
                  <a:gd name="T4" fmla="*/ 6 w 6"/>
                  <a:gd name="T5" fmla="*/ 1803 h 1803"/>
                  <a:gd name="T6" fmla="*/ 6 w 6"/>
                  <a:gd name="T7" fmla="*/ 0 h 1803"/>
                  <a:gd name="T8" fmla="*/ 0 w 6"/>
                  <a:gd name="T9" fmla="*/ 6 h 18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803"/>
                  <a:gd name="T17" fmla="*/ 6 w 6"/>
                  <a:gd name="T18" fmla="*/ 1803 h 18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803">
                    <a:moveTo>
                      <a:pt x="0" y="6"/>
                    </a:moveTo>
                    <a:lnTo>
                      <a:pt x="0" y="1803"/>
                    </a:lnTo>
                    <a:lnTo>
                      <a:pt x="6" y="18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19" name="Rectangle 70"/>
              <p:cNvSpPr>
                <a:spLocks noChangeArrowheads="1"/>
              </p:cNvSpPr>
              <p:nvPr/>
            </p:nvSpPr>
            <p:spPr bwMode="auto">
              <a:xfrm>
                <a:off x="2962" y="568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Rectangle 71"/>
              <p:cNvSpPr>
                <a:spLocks noChangeArrowheads="1"/>
              </p:cNvSpPr>
              <p:nvPr/>
            </p:nvSpPr>
            <p:spPr bwMode="auto">
              <a:xfrm>
                <a:off x="2968" y="56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Rectangle 72"/>
              <p:cNvSpPr>
                <a:spLocks noChangeArrowheads="1"/>
              </p:cNvSpPr>
              <p:nvPr/>
            </p:nvSpPr>
            <p:spPr bwMode="auto">
              <a:xfrm>
                <a:off x="2974" y="562"/>
                <a:ext cx="6" cy="17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Rectangle 73"/>
              <p:cNvSpPr>
                <a:spLocks noChangeArrowheads="1"/>
              </p:cNvSpPr>
              <p:nvPr/>
            </p:nvSpPr>
            <p:spPr bwMode="auto">
              <a:xfrm>
                <a:off x="2974" y="23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Rectangle 74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Rectangle 75"/>
              <p:cNvSpPr>
                <a:spLocks noChangeArrowheads="1"/>
              </p:cNvSpPr>
              <p:nvPr/>
            </p:nvSpPr>
            <p:spPr bwMode="auto">
              <a:xfrm>
                <a:off x="2974" y="234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Rectangle 76"/>
              <p:cNvSpPr>
                <a:spLocks noChangeArrowheads="1"/>
              </p:cNvSpPr>
              <p:nvPr/>
            </p:nvSpPr>
            <p:spPr bwMode="auto">
              <a:xfrm>
                <a:off x="2980" y="55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Rectangle 77"/>
              <p:cNvSpPr>
                <a:spLocks noChangeArrowheads="1"/>
              </p:cNvSpPr>
              <p:nvPr/>
            </p:nvSpPr>
            <p:spPr bwMode="auto">
              <a:xfrm>
                <a:off x="2986" y="544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Freeform 78"/>
              <p:cNvSpPr>
                <a:spLocks/>
              </p:cNvSpPr>
              <p:nvPr/>
            </p:nvSpPr>
            <p:spPr bwMode="auto">
              <a:xfrm>
                <a:off x="2992" y="537"/>
                <a:ext cx="6" cy="1785"/>
              </a:xfrm>
              <a:custGeom>
                <a:avLst/>
                <a:gdLst>
                  <a:gd name="T0" fmla="*/ 0 w 6"/>
                  <a:gd name="T1" fmla="*/ 0 h 1785"/>
                  <a:gd name="T2" fmla="*/ 0 w 6"/>
                  <a:gd name="T3" fmla="*/ 1785 h 1785"/>
                  <a:gd name="T4" fmla="*/ 6 w 6"/>
                  <a:gd name="T5" fmla="*/ 1779 h 1785"/>
                  <a:gd name="T6" fmla="*/ 6 w 6"/>
                  <a:gd name="T7" fmla="*/ 0 h 1785"/>
                  <a:gd name="T8" fmla="*/ 0 w 6"/>
                  <a:gd name="T9" fmla="*/ 0 h 17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85"/>
                  <a:gd name="T17" fmla="*/ 6 w 6"/>
                  <a:gd name="T18" fmla="*/ 1785 h 17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85">
                    <a:moveTo>
                      <a:pt x="0" y="0"/>
                    </a:moveTo>
                    <a:lnTo>
                      <a:pt x="0" y="1785"/>
                    </a:lnTo>
                    <a:lnTo>
                      <a:pt x="6" y="177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28" name="Rectangle 79"/>
              <p:cNvSpPr>
                <a:spLocks noChangeArrowheads="1"/>
              </p:cNvSpPr>
              <p:nvPr/>
            </p:nvSpPr>
            <p:spPr bwMode="auto">
              <a:xfrm>
                <a:off x="2998" y="5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Rectangle 80"/>
              <p:cNvSpPr>
                <a:spLocks noChangeArrowheads="1"/>
              </p:cNvSpPr>
              <p:nvPr/>
            </p:nvSpPr>
            <p:spPr bwMode="auto">
              <a:xfrm>
                <a:off x="2998" y="531"/>
                <a:ext cx="6" cy="17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Rectangle 81"/>
              <p:cNvSpPr>
                <a:spLocks noChangeArrowheads="1"/>
              </p:cNvSpPr>
              <p:nvPr/>
            </p:nvSpPr>
            <p:spPr bwMode="auto">
              <a:xfrm>
                <a:off x="3004" y="513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Rectangle 82"/>
              <p:cNvSpPr>
                <a:spLocks noChangeArrowheads="1"/>
              </p:cNvSpPr>
              <p:nvPr/>
            </p:nvSpPr>
            <p:spPr bwMode="auto">
              <a:xfrm>
                <a:off x="3010" y="500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Rectangle 83"/>
              <p:cNvSpPr>
                <a:spLocks noChangeArrowheads="1"/>
              </p:cNvSpPr>
              <p:nvPr/>
            </p:nvSpPr>
            <p:spPr bwMode="auto">
              <a:xfrm>
                <a:off x="3010" y="507"/>
                <a:ext cx="6" cy="18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Rectangle 84"/>
              <p:cNvSpPr>
                <a:spLocks noChangeArrowheads="1"/>
              </p:cNvSpPr>
              <p:nvPr/>
            </p:nvSpPr>
            <p:spPr bwMode="auto">
              <a:xfrm>
                <a:off x="3016" y="482"/>
                <a:ext cx="6" cy="18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Rectangle 85"/>
              <p:cNvSpPr>
                <a:spLocks noChangeArrowheads="1"/>
              </p:cNvSpPr>
              <p:nvPr/>
            </p:nvSpPr>
            <p:spPr bwMode="auto">
              <a:xfrm>
                <a:off x="3022" y="482"/>
                <a:ext cx="6" cy="179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Rectangle 86"/>
              <p:cNvSpPr>
                <a:spLocks noChangeArrowheads="1"/>
              </p:cNvSpPr>
              <p:nvPr/>
            </p:nvSpPr>
            <p:spPr bwMode="auto">
              <a:xfrm>
                <a:off x="3028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Rectangle 87"/>
              <p:cNvSpPr>
                <a:spLocks noChangeArrowheads="1"/>
              </p:cNvSpPr>
              <p:nvPr/>
            </p:nvSpPr>
            <p:spPr bwMode="auto">
              <a:xfrm>
                <a:off x="3034" y="476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Rectangle 88"/>
              <p:cNvSpPr>
                <a:spLocks noChangeArrowheads="1"/>
              </p:cNvSpPr>
              <p:nvPr/>
            </p:nvSpPr>
            <p:spPr bwMode="auto">
              <a:xfrm>
                <a:off x="3040" y="470"/>
                <a:ext cx="6" cy="179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Rectangle 89"/>
              <p:cNvSpPr>
                <a:spLocks noChangeArrowheads="1"/>
              </p:cNvSpPr>
              <p:nvPr/>
            </p:nvSpPr>
            <p:spPr bwMode="auto">
              <a:xfrm>
                <a:off x="3046" y="470"/>
                <a:ext cx="6" cy="178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Rectangle 90"/>
              <p:cNvSpPr>
                <a:spLocks noChangeArrowheads="1"/>
              </p:cNvSpPr>
              <p:nvPr/>
            </p:nvSpPr>
            <p:spPr bwMode="auto">
              <a:xfrm>
                <a:off x="3046" y="226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Rectangle 91"/>
              <p:cNvSpPr>
                <a:spLocks noChangeArrowheads="1"/>
              </p:cNvSpPr>
              <p:nvPr/>
            </p:nvSpPr>
            <p:spPr bwMode="auto">
              <a:xfrm>
                <a:off x="3052" y="464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Freeform 92"/>
              <p:cNvSpPr>
                <a:spLocks/>
              </p:cNvSpPr>
              <p:nvPr/>
            </p:nvSpPr>
            <p:spPr bwMode="auto">
              <a:xfrm>
                <a:off x="3052" y="2174"/>
                <a:ext cx="6" cy="74"/>
              </a:xfrm>
              <a:custGeom>
                <a:avLst/>
                <a:gdLst>
                  <a:gd name="T0" fmla="*/ 0 w 6"/>
                  <a:gd name="T1" fmla="*/ 0 h 74"/>
                  <a:gd name="T2" fmla="*/ 0 w 6"/>
                  <a:gd name="T3" fmla="*/ 68 h 74"/>
                  <a:gd name="T4" fmla="*/ 6 w 6"/>
                  <a:gd name="T5" fmla="*/ 74 h 74"/>
                  <a:gd name="T6" fmla="*/ 6 w 6"/>
                  <a:gd name="T7" fmla="*/ 0 h 74"/>
                  <a:gd name="T8" fmla="*/ 0 w 6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4"/>
                  <a:gd name="T17" fmla="*/ 6 w 6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4">
                    <a:moveTo>
                      <a:pt x="0" y="0"/>
                    </a:moveTo>
                    <a:lnTo>
                      <a:pt x="0" y="68"/>
                    </a:lnTo>
                    <a:lnTo>
                      <a:pt x="6" y="7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42" name="Rectangle 93"/>
              <p:cNvSpPr>
                <a:spLocks noChangeArrowheads="1"/>
              </p:cNvSpPr>
              <p:nvPr/>
            </p:nvSpPr>
            <p:spPr bwMode="auto">
              <a:xfrm>
                <a:off x="3052" y="224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Freeform 94"/>
              <p:cNvSpPr>
                <a:spLocks/>
              </p:cNvSpPr>
              <p:nvPr/>
            </p:nvSpPr>
            <p:spPr bwMode="auto">
              <a:xfrm>
                <a:off x="3052" y="22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44" name="Rectangle 95"/>
              <p:cNvSpPr>
                <a:spLocks noChangeArrowheads="1"/>
              </p:cNvSpPr>
              <p:nvPr/>
            </p:nvSpPr>
            <p:spPr bwMode="auto">
              <a:xfrm>
                <a:off x="3058" y="40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Rectangle 96"/>
              <p:cNvSpPr>
                <a:spLocks noChangeArrowheads="1"/>
              </p:cNvSpPr>
              <p:nvPr/>
            </p:nvSpPr>
            <p:spPr bwMode="auto">
              <a:xfrm>
                <a:off x="3058" y="427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97"/>
              <p:cNvSpPr>
                <a:spLocks/>
              </p:cNvSpPr>
              <p:nvPr/>
            </p:nvSpPr>
            <p:spPr bwMode="auto">
              <a:xfrm>
                <a:off x="3058" y="445"/>
                <a:ext cx="6" cy="1729"/>
              </a:xfrm>
              <a:custGeom>
                <a:avLst/>
                <a:gdLst>
                  <a:gd name="T0" fmla="*/ 0 w 6"/>
                  <a:gd name="T1" fmla="*/ 0 h 1729"/>
                  <a:gd name="T2" fmla="*/ 0 w 6"/>
                  <a:gd name="T3" fmla="*/ 1723 h 1729"/>
                  <a:gd name="T4" fmla="*/ 6 w 6"/>
                  <a:gd name="T5" fmla="*/ 1729 h 1729"/>
                  <a:gd name="T6" fmla="*/ 6 w 6"/>
                  <a:gd name="T7" fmla="*/ 0 h 1729"/>
                  <a:gd name="T8" fmla="*/ 0 w 6"/>
                  <a:gd name="T9" fmla="*/ 0 h 1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29"/>
                  <a:gd name="T17" fmla="*/ 6 w 6"/>
                  <a:gd name="T18" fmla="*/ 1729 h 1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29">
                    <a:moveTo>
                      <a:pt x="0" y="0"/>
                    </a:moveTo>
                    <a:lnTo>
                      <a:pt x="0" y="1723"/>
                    </a:lnTo>
                    <a:lnTo>
                      <a:pt x="6" y="172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47" name="Rectangle 98"/>
              <p:cNvSpPr>
                <a:spLocks noChangeArrowheads="1"/>
              </p:cNvSpPr>
              <p:nvPr/>
            </p:nvSpPr>
            <p:spPr bwMode="auto">
              <a:xfrm>
                <a:off x="3058" y="218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Rectangle 99"/>
              <p:cNvSpPr>
                <a:spLocks noChangeArrowheads="1"/>
              </p:cNvSpPr>
              <p:nvPr/>
            </p:nvSpPr>
            <p:spPr bwMode="auto">
              <a:xfrm>
                <a:off x="3058" y="2186"/>
                <a:ext cx="6" cy="5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Rectangle 100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Rectangle 101"/>
              <p:cNvSpPr>
                <a:spLocks noChangeArrowheads="1"/>
              </p:cNvSpPr>
              <p:nvPr/>
            </p:nvSpPr>
            <p:spPr bwMode="auto">
              <a:xfrm>
                <a:off x="3058" y="2254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Rectangle 102"/>
              <p:cNvSpPr>
                <a:spLocks noChangeArrowheads="1"/>
              </p:cNvSpPr>
              <p:nvPr/>
            </p:nvSpPr>
            <p:spPr bwMode="auto">
              <a:xfrm>
                <a:off x="3064" y="396"/>
                <a:ext cx="6" cy="17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Rectangle 103"/>
              <p:cNvSpPr>
                <a:spLocks noChangeArrowheads="1"/>
              </p:cNvSpPr>
              <p:nvPr/>
            </p:nvSpPr>
            <p:spPr bwMode="auto">
              <a:xfrm>
                <a:off x="3064" y="219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Rectangle 104"/>
              <p:cNvSpPr>
                <a:spLocks noChangeArrowheads="1"/>
              </p:cNvSpPr>
              <p:nvPr/>
            </p:nvSpPr>
            <p:spPr bwMode="auto">
              <a:xfrm>
                <a:off x="3064" y="219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Rectangle 105"/>
              <p:cNvSpPr>
                <a:spLocks noChangeArrowheads="1"/>
              </p:cNvSpPr>
              <p:nvPr/>
            </p:nvSpPr>
            <p:spPr bwMode="auto">
              <a:xfrm>
                <a:off x="3070" y="384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Rectangle 106"/>
              <p:cNvSpPr>
                <a:spLocks noChangeArrowheads="1"/>
              </p:cNvSpPr>
              <p:nvPr/>
            </p:nvSpPr>
            <p:spPr bwMode="auto">
              <a:xfrm>
                <a:off x="3070" y="214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Rectangle 107"/>
              <p:cNvSpPr>
                <a:spLocks noChangeArrowheads="1"/>
              </p:cNvSpPr>
              <p:nvPr/>
            </p:nvSpPr>
            <p:spPr bwMode="auto">
              <a:xfrm>
                <a:off x="3070" y="2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Rectangle 108"/>
              <p:cNvSpPr>
                <a:spLocks noChangeArrowheads="1"/>
              </p:cNvSpPr>
              <p:nvPr/>
            </p:nvSpPr>
            <p:spPr bwMode="auto">
              <a:xfrm>
                <a:off x="3076" y="34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Rectangle 109"/>
              <p:cNvSpPr>
                <a:spLocks noChangeArrowheads="1"/>
              </p:cNvSpPr>
              <p:nvPr/>
            </p:nvSpPr>
            <p:spPr bwMode="auto">
              <a:xfrm>
                <a:off x="3076" y="377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10"/>
              <p:cNvSpPr>
                <a:spLocks/>
              </p:cNvSpPr>
              <p:nvPr/>
            </p:nvSpPr>
            <p:spPr bwMode="auto">
              <a:xfrm>
                <a:off x="3076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60" name="Rectangle 111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Rectangle 112"/>
              <p:cNvSpPr>
                <a:spLocks noChangeArrowheads="1"/>
              </p:cNvSpPr>
              <p:nvPr/>
            </p:nvSpPr>
            <p:spPr bwMode="auto">
              <a:xfrm>
                <a:off x="3076" y="215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Rectangle 113"/>
              <p:cNvSpPr>
                <a:spLocks noChangeArrowheads="1"/>
              </p:cNvSpPr>
              <p:nvPr/>
            </p:nvSpPr>
            <p:spPr bwMode="auto">
              <a:xfrm>
                <a:off x="3082" y="334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14"/>
              <p:cNvSpPr>
                <a:spLocks noChangeArrowheads="1"/>
              </p:cNvSpPr>
              <p:nvPr/>
            </p:nvSpPr>
            <p:spPr bwMode="auto">
              <a:xfrm>
                <a:off x="3082" y="371"/>
                <a:ext cx="6" cy="17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Rectangle 115"/>
              <p:cNvSpPr>
                <a:spLocks noChangeArrowheads="1"/>
              </p:cNvSpPr>
              <p:nvPr/>
            </p:nvSpPr>
            <p:spPr bwMode="auto">
              <a:xfrm>
                <a:off x="3088" y="334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Freeform 116"/>
              <p:cNvSpPr>
                <a:spLocks/>
              </p:cNvSpPr>
              <p:nvPr/>
            </p:nvSpPr>
            <p:spPr bwMode="auto">
              <a:xfrm>
                <a:off x="3094" y="328"/>
                <a:ext cx="7" cy="1834"/>
              </a:xfrm>
              <a:custGeom>
                <a:avLst/>
                <a:gdLst>
                  <a:gd name="T0" fmla="*/ 0 w 7"/>
                  <a:gd name="T1" fmla="*/ 6 h 1834"/>
                  <a:gd name="T2" fmla="*/ 0 w 7"/>
                  <a:gd name="T3" fmla="*/ 1834 h 1834"/>
                  <a:gd name="T4" fmla="*/ 7 w 7"/>
                  <a:gd name="T5" fmla="*/ 1834 h 1834"/>
                  <a:gd name="T6" fmla="*/ 7 w 7"/>
                  <a:gd name="T7" fmla="*/ 0 h 1834"/>
                  <a:gd name="T8" fmla="*/ 0 w 7"/>
                  <a:gd name="T9" fmla="*/ 6 h 18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834"/>
                  <a:gd name="T17" fmla="*/ 7 w 7"/>
                  <a:gd name="T18" fmla="*/ 1834 h 18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834">
                    <a:moveTo>
                      <a:pt x="0" y="6"/>
                    </a:moveTo>
                    <a:lnTo>
                      <a:pt x="0" y="1834"/>
                    </a:lnTo>
                    <a:lnTo>
                      <a:pt x="7" y="1834"/>
                    </a:lnTo>
                    <a:lnTo>
                      <a:pt x="7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66" name="Rectangle 117"/>
              <p:cNvSpPr>
                <a:spLocks noChangeArrowheads="1"/>
              </p:cNvSpPr>
              <p:nvPr/>
            </p:nvSpPr>
            <p:spPr bwMode="auto">
              <a:xfrm>
                <a:off x="3101" y="328"/>
                <a:ext cx="6" cy="18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Rectangle 118"/>
              <p:cNvSpPr>
                <a:spLocks noChangeArrowheads="1"/>
              </p:cNvSpPr>
              <p:nvPr/>
            </p:nvSpPr>
            <p:spPr bwMode="auto">
              <a:xfrm>
                <a:off x="3107" y="322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Rectangle 119"/>
              <p:cNvSpPr>
                <a:spLocks noChangeArrowheads="1"/>
              </p:cNvSpPr>
              <p:nvPr/>
            </p:nvSpPr>
            <p:spPr bwMode="auto">
              <a:xfrm>
                <a:off x="3107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Rectangle 120"/>
              <p:cNvSpPr>
                <a:spLocks noChangeArrowheads="1"/>
              </p:cNvSpPr>
              <p:nvPr/>
            </p:nvSpPr>
            <p:spPr bwMode="auto">
              <a:xfrm>
                <a:off x="3113" y="322"/>
                <a:ext cx="6" cy="17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Rectangle 121"/>
              <p:cNvSpPr>
                <a:spLocks noChangeArrowheads="1"/>
              </p:cNvSpPr>
              <p:nvPr/>
            </p:nvSpPr>
            <p:spPr bwMode="auto">
              <a:xfrm>
                <a:off x="3113" y="2088"/>
                <a:ext cx="6" cy="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Rectangle 122"/>
              <p:cNvSpPr>
                <a:spLocks noChangeArrowheads="1"/>
              </p:cNvSpPr>
              <p:nvPr/>
            </p:nvSpPr>
            <p:spPr bwMode="auto">
              <a:xfrm>
                <a:off x="3119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Rectangle 123"/>
              <p:cNvSpPr>
                <a:spLocks noChangeArrowheads="1"/>
              </p:cNvSpPr>
              <p:nvPr/>
            </p:nvSpPr>
            <p:spPr bwMode="auto">
              <a:xfrm>
                <a:off x="3119" y="2057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124"/>
              <p:cNvSpPr>
                <a:spLocks/>
              </p:cNvSpPr>
              <p:nvPr/>
            </p:nvSpPr>
            <p:spPr bwMode="auto">
              <a:xfrm>
                <a:off x="3119" y="20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74" name="Rectangle 125"/>
              <p:cNvSpPr>
                <a:spLocks noChangeArrowheads="1"/>
              </p:cNvSpPr>
              <p:nvPr/>
            </p:nvSpPr>
            <p:spPr bwMode="auto">
              <a:xfrm>
                <a:off x="3119" y="210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Rectangle 126"/>
              <p:cNvSpPr>
                <a:spLocks noChangeArrowheads="1"/>
              </p:cNvSpPr>
              <p:nvPr/>
            </p:nvSpPr>
            <p:spPr bwMode="auto">
              <a:xfrm>
                <a:off x="3119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Rectangle 127"/>
              <p:cNvSpPr>
                <a:spLocks noChangeArrowheads="1"/>
              </p:cNvSpPr>
              <p:nvPr/>
            </p:nvSpPr>
            <p:spPr bwMode="auto">
              <a:xfrm>
                <a:off x="3125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Rectangle 128"/>
              <p:cNvSpPr>
                <a:spLocks noChangeArrowheads="1"/>
              </p:cNvSpPr>
              <p:nvPr/>
            </p:nvSpPr>
            <p:spPr bwMode="auto">
              <a:xfrm>
                <a:off x="3125" y="2063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Rectangle 129"/>
              <p:cNvSpPr>
                <a:spLocks noChangeArrowheads="1"/>
              </p:cNvSpPr>
              <p:nvPr/>
            </p:nvSpPr>
            <p:spPr bwMode="auto">
              <a:xfrm>
                <a:off x="3125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Rectangle 130"/>
              <p:cNvSpPr>
                <a:spLocks noChangeArrowheads="1"/>
              </p:cNvSpPr>
              <p:nvPr/>
            </p:nvSpPr>
            <p:spPr bwMode="auto">
              <a:xfrm>
                <a:off x="3131" y="316"/>
                <a:ext cx="6" cy="17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Rectangle 131"/>
              <p:cNvSpPr>
                <a:spLocks noChangeArrowheads="1"/>
              </p:cNvSpPr>
              <p:nvPr/>
            </p:nvSpPr>
            <p:spPr bwMode="auto">
              <a:xfrm>
                <a:off x="3131" y="2063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Rectangle 132"/>
              <p:cNvSpPr>
                <a:spLocks noChangeArrowheads="1"/>
              </p:cNvSpPr>
              <p:nvPr/>
            </p:nvSpPr>
            <p:spPr bwMode="auto">
              <a:xfrm>
                <a:off x="3131" y="208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Rectangle 133"/>
              <p:cNvSpPr>
                <a:spLocks noChangeArrowheads="1"/>
              </p:cNvSpPr>
              <p:nvPr/>
            </p:nvSpPr>
            <p:spPr bwMode="auto">
              <a:xfrm>
                <a:off x="3131" y="2119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Rectangle 134"/>
              <p:cNvSpPr>
                <a:spLocks noChangeArrowheads="1"/>
              </p:cNvSpPr>
              <p:nvPr/>
            </p:nvSpPr>
            <p:spPr bwMode="auto">
              <a:xfrm>
                <a:off x="3137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Rectangle 135"/>
              <p:cNvSpPr>
                <a:spLocks noChangeArrowheads="1"/>
              </p:cNvSpPr>
              <p:nvPr/>
            </p:nvSpPr>
            <p:spPr bwMode="auto">
              <a:xfrm>
                <a:off x="3137" y="206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Rectangle 136"/>
              <p:cNvSpPr>
                <a:spLocks noChangeArrowheads="1"/>
              </p:cNvSpPr>
              <p:nvPr/>
            </p:nvSpPr>
            <p:spPr bwMode="auto">
              <a:xfrm>
                <a:off x="3137" y="208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Rectangle 137"/>
              <p:cNvSpPr>
                <a:spLocks noChangeArrowheads="1"/>
              </p:cNvSpPr>
              <p:nvPr/>
            </p:nvSpPr>
            <p:spPr bwMode="auto">
              <a:xfrm>
                <a:off x="3137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Rectangle 138"/>
              <p:cNvSpPr>
                <a:spLocks noChangeArrowheads="1"/>
              </p:cNvSpPr>
              <p:nvPr/>
            </p:nvSpPr>
            <p:spPr bwMode="auto">
              <a:xfrm>
                <a:off x="3137" y="2119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Rectangle 139"/>
              <p:cNvSpPr>
                <a:spLocks noChangeArrowheads="1"/>
              </p:cNvSpPr>
              <p:nvPr/>
            </p:nvSpPr>
            <p:spPr bwMode="auto">
              <a:xfrm>
                <a:off x="3143" y="304"/>
                <a:ext cx="6" cy="175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Rectangle 140"/>
              <p:cNvSpPr>
                <a:spLocks noChangeArrowheads="1"/>
              </p:cNvSpPr>
              <p:nvPr/>
            </p:nvSpPr>
            <p:spPr bwMode="auto">
              <a:xfrm>
                <a:off x="3143" y="2094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Freeform 141"/>
              <p:cNvSpPr>
                <a:spLocks/>
              </p:cNvSpPr>
              <p:nvPr/>
            </p:nvSpPr>
            <p:spPr bwMode="auto">
              <a:xfrm>
                <a:off x="3149" y="23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1" name="Rectangle 142"/>
              <p:cNvSpPr>
                <a:spLocks noChangeArrowheads="1"/>
              </p:cNvSpPr>
              <p:nvPr/>
            </p:nvSpPr>
            <p:spPr bwMode="auto">
              <a:xfrm>
                <a:off x="3149" y="26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Rectangle 143"/>
              <p:cNvSpPr>
                <a:spLocks noChangeArrowheads="1"/>
              </p:cNvSpPr>
              <p:nvPr/>
            </p:nvSpPr>
            <p:spPr bwMode="auto">
              <a:xfrm>
                <a:off x="3149" y="27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Rectangle 144"/>
              <p:cNvSpPr>
                <a:spLocks noChangeArrowheads="1"/>
              </p:cNvSpPr>
              <p:nvPr/>
            </p:nvSpPr>
            <p:spPr bwMode="auto">
              <a:xfrm>
                <a:off x="3149" y="28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Rectangle 145"/>
              <p:cNvSpPr>
                <a:spLocks noChangeArrowheads="1"/>
              </p:cNvSpPr>
              <p:nvPr/>
            </p:nvSpPr>
            <p:spPr bwMode="auto">
              <a:xfrm>
                <a:off x="3149" y="291"/>
                <a:ext cx="6" cy="17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Freeform 146"/>
              <p:cNvSpPr>
                <a:spLocks/>
              </p:cNvSpPr>
              <p:nvPr/>
            </p:nvSpPr>
            <p:spPr bwMode="auto">
              <a:xfrm>
                <a:off x="3149" y="2057"/>
                <a:ext cx="6" cy="49"/>
              </a:xfrm>
              <a:custGeom>
                <a:avLst/>
                <a:gdLst>
                  <a:gd name="T0" fmla="*/ 0 w 6"/>
                  <a:gd name="T1" fmla="*/ 6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0 h 49"/>
                  <a:gd name="T8" fmla="*/ 0 w 6"/>
                  <a:gd name="T9" fmla="*/ 6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6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196" name="Rectangle 147"/>
              <p:cNvSpPr>
                <a:spLocks noChangeArrowheads="1"/>
              </p:cNvSpPr>
              <p:nvPr/>
            </p:nvSpPr>
            <p:spPr bwMode="auto">
              <a:xfrm>
                <a:off x="3149" y="211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Rectangle 148"/>
              <p:cNvSpPr>
                <a:spLocks noChangeArrowheads="1"/>
              </p:cNvSpPr>
              <p:nvPr/>
            </p:nvSpPr>
            <p:spPr bwMode="auto">
              <a:xfrm>
                <a:off x="3155" y="230"/>
                <a:ext cx="6" cy="18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Rectangle 149"/>
              <p:cNvSpPr>
                <a:spLocks noChangeArrowheads="1"/>
              </p:cNvSpPr>
              <p:nvPr/>
            </p:nvSpPr>
            <p:spPr bwMode="auto">
              <a:xfrm>
                <a:off x="3161" y="224"/>
                <a:ext cx="6" cy="18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Rectangle 150"/>
              <p:cNvSpPr>
                <a:spLocks noChangeArrowheads="1"/>
              </p:cNvSpPr>
              <p:nvPr/>
            </p:nvSpPr>
            <p:spPr bwMode="auto">
              <a:xfrm>
                <a:off x="3167" y="217"/>
                <a:ext cx="6" cy="18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Rectangle 151"/>
              <p:cNvSpPr>
                <a:spLocks noChangeArrowheads="1"/>
              </p:cNvSpPr>
              <p:nvPr/>
            </p:nvSpPr>
            <p:spPr bwMode="auto">
              <a:xfrm>
                <a:off x="3173" y="211"/>
                <a:ext cx="6" cy="190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Rectangle 152"/>
              <p:cNvSpPr>
                <a:spLocks noChangeArrowheads="1"/>
              </p:cNvSpPr>
              <p:nvPr/>
            </p:nvSpPr>
            <p:spPr bwMode="auto">
              <a:xfrm>
                <a:off x="3179" y="199"/>
                <a:ext cx="6" cy="18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Rectangle 153"/>
              <p:cNvSpPr>
                <a:spLocks noChangeArrowheads="1"/>
              </p:cNvSpPr>
              <p:nvPr/>
            </p:nvSpPr>
            <p:spPr bwMode="auto">
              <a:xfrm>
                <a:off x="3179" y="2082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Rectangle 154"/>
              <p:cNvSpPr>
                <a:spLocks noChangeArrowheads="1"/>
              </p:cNvSpPr>
              <p:nvPr/>
            </p:nvSpPr>
            <p:spPr bwMode="auto">
              <a:xfrm>
                <a:off x="3185" y="193"/>
                <a:ext cx="6" cy="18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Freeform 155"/>
              <p:cNvSpPr>
                <a:spLocks/>
              </p:cNvSpPr>
              <p:nvPr/>
            </p:nvSpPr>
            <p:spPr bwMode="auto">
              <a:xfrm>
                <a:off x="3185" y="208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05" name="Rectangle 156"/>
              <p:cNvSpPr>
                <a:spLocks noChangeArrowheads="1"/>
              </p:cNvSpPr>
              <p:nvPr/>
            </p:nvSpPr>
            <p:spPr bwMode="auto">
              <a:xfrm>
                <a:off x="3185" y="210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Rectangle 157"/>
              <p:cNvSpPr>
                <a:spLocks noChangeArrowheads="1"/>
              </p:cNvSpPr>
              <p:nvPr/>
            </p:nvSpPr>
            <p:spPr bwMode="auto">
              <a:xfrm>
                <a:off x="3191" y="187"/>
                <a:ext cx="6" cy="188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Rectangle 158"/>
              <p:cNvSpPr>
                <a:spLocks noChangeArrowheads="1"/>
              </p:cNvSpPr>
              <p:nvPr/>
            </p:nvSpPr>
            <p:spPr bwMode="auto">
              <a:xfrm>
                <a:off x="3191" y="2076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Rectangle 159"/>
              <p:cNvSpPr>
                <a:spLocks noChangeArrowheads="1"/>
              </p:cNvSpPr>
              <p:nvPr/>
            </p:nvSpPr>
            <p:spPr bwMode="auto">
              <a:xfrm>
                <a:off x="3191" y="209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Freeform 160"/>
              <p:cNvSpPr>
                <a:spLocks/>
              </p:cNvSpPr>
              <p:nvPr/>
            </p:nvSpPr>
            <p:spPr bwMode="auto">
              <a:xfrm>
                <a:off x="3197" y="144"/>
                <a:ext cx="6" cy="24"/>
              </a:xfrm>
              <a:custGeom>
                <a:avLst/>
                <a:gdLst>
                  <a:gd name="T0" fmla="*/ 0 w 6"/>
                  <a:gd name="T1" fmla="*/ 6 h 24"/>
                  <a:gd name="T2" fmla="*/ 0 w 6"/>
                  <a:gd name="T3" fmla="*/ 18 h 24"/>
                  <a:gd name="T4" fmla="*/ 6 w 6"/>
                  <a:gd name="T5" fmla="*/ 24 h 24"/>
                  <a:gd name="T6" fmla="*/ 6 w 6"/>
                  <a:gd name="T7" fmla="*/ 0 h 24"/>
                  <a:gd name="T8" fmla="*/ 0 w 6"/>
                  <a:gd name="T9" fmla="*/ 6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6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0" name="Rectangle 161"/>
              <p:cNvSpPr>
                <a:spLocks noChangeArrowheads="1"/>
              </p:cNvSpPr>
              <p:nvPr/>
            </p:nvSpPr>
            <p:spPr bwMode="auto">
              <a:xfrm>
                <a:off x="3197" y="174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Freeform 162"/>
              <p:cNvSpPr>
                <a:spLocks/>
              </p:cNvSpPr>
              <p:nvPr/>
            </p:nvSpPr>
            <p:spPr bwMode="auto">
              <a:xfrm>
                <a:off x="3197" y="21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2" name="Freeform 163"/>
              <p:cNvSpPr>
                <a:spLocks/>
              </p:cNvSpPr>
              <p:nvPr/>
            </p:nvSpPr>
            <p:spPr bwMode="auto">
              <a:xfrm>
                <a:off x="3203" y="137"/>
                <a:ext cx="6" cy="1951"/>
              </a:xfrm>
              <a:custGeom>
                <a:avLst/>
                <a:gdLst>
                  <a:gd name="T0" fmla="*/ 0 w 6"/>
                  <a:gd name="T1" fmla="*/ 7 h 1951"/>
                  <a:gd name="T2" fmla="*/ 0 w 6"/>
                  <a:gd name="T3" fmla="*/ 1951 h 1951"/>
                  <a:gd name="T4" fmla="*/ 6 w 6"/>
                  <a:gd name="T5" fmla="*/ 1951 h 1951"/>
                  <a:gd name="T6" fmla="*/ 6 w 6"/>
                  <a:gd name="T7" fmla="*/ 0 h 1951"/>
                  <a:gd name="T8" fmla="*/ 0 w 6"/>
                  <a:gd name="T9" fmla="*/ 7 h 19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51"/>
                  <a:gd name="T17" fmla="*/ 6 w 6"/>
                  <a:gd name="T18" fmla="*/ 1951 h 19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51">
                    <a:moveTo>
                      <a:pt x="0" y="7"/>
                    </a:moveTo>
                    <a:lnTo>
                      <a:pt x="0" y="1951"/>
                    </a:lnTo>
                    <a:lnTo>
                      <a:pt x="6" y="1951"/>
                    </a:lnTo>
                    <a:lnTo>
                      <a:pt x="6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3" name="Rectangle 164"/>
              <p:cNvSpPr>
                <a:spLocks noChangeArrowheads="1"/>
              </p:cNvSpPr>
              <p:nvPr/>
            </p:nvSpPr>
            <p:spPr bwMode="auto">
              <a:xfrm>
                <a:off x="3203" y="21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Rectangle 165"/>
              <p:cNvSpPr>
                <a:spLocks noChangeArrowheads="1"/>
              </p:cNvSpPr>
              <p:nvPr/>
            </p:nvSpPr>
            <p:spPr bwMode="auto">
              <a:xfrm>
                <a:off x="3203" y="2119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Freeform 166"/>
              <p:cNvSpPr>
                <a:spLocks/>
              </p:cNvSpPr>
              <p:nvPr/>
            </p:nvSpPr>
            <p:spPr bwMode="auto">
              <a:xfrm>
                <a:off x="3209" y="125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87 h 1994"/>
                  <a:gd name="T4" fmla="*/ 6 w 6"/>
                  <a:gd name="T5" fmla="*/ 1994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87"/>
                    </a:lnTo>
                    <a:lnTo>
                      <a:pt x="6" y="1994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16" name="Rectangle 167"/>
              <p:cNvSpPr>
                <a:spLocks noChangeArrowheads="1"/>
              </p:cNvSpPr>
              <p:nvPr/>
            </p:nvSpPr>
            <p:spPr bwMode="auto">
              <a:xfrm>
                <a:off x="3209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Rectangle 168"/>
              <p:cNvSpPr>
                <a:spLocks noChangeArrowheads="1"/>
              </p:cNvSpPr>
              <p:nvPr/>
            </p:nvSpPr>
            <p:spPr bwMode="auto">
              <a:xfrm>
                <a:off x="3209" y="213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Rectangle 169"/>
              <p:cNvSpPr>
                <a:spLocks noChangeArrowheads="1"/>
              </p:cNvSpPr>
              <p:nvPr/>
            </p:nvSpPr>
            <p:spPr bwMode="auto">
              <a:xfrm>
                <a:off x="3215" y="94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Freeform 170"/>
              <p:cNvSpPr>
                <a:spLocks/>
              </p:cNvSpPr>
              <p:nvPr/>
            </p:nvSpPr>
            <p:spPr bwMode="auto">
              <a:xfrm>
                <a:off x="3215" y="2112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20" name="Rectangle 171"/>
              <p:cNvSpPr>
                <a:spLocks noChangeArrowheads="1"/>
              </p:cNvSpPr>
              <p:nvPr/>
            </p:nvSpPr>
            <p:spPr bwMode="auto">
              <a:xfrm>
                <a:off x="3215" y="2125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Rectangle 172"/>
              <p:cNvSpPr>
                <a:spLocks noChangeArrowheads="1"/>
              </p:cNvSpPr>
              <p:nvPr/>
            </p:nvSpPr>
            <p:spPr bwMode="auto">
              <a:xfrm>
                <a:off x="3215" y="21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Rectangle 173"/>
              <p:cNvSpPr>
                <a:spLocks noChangeArrowheads="1"/>
              </p:cNvSpPr>
              <p:nvPr/>
            </p:nvSpPr>
            <p:spPr bwMode="auto">
              <a:xfrm>
                <a:off x="3221" y="76"/>
                <a:ext cx="6" cy="20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Rectangle 174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Rectangle 175"/>
              <p:cNvSpPr>
                <a:spLocks noChangeArrowheads="1"/>
              </p:cNvSpPr>
              <p:nvPr/>
            </p:nvSpPr>
            <p:spPr bwMode="auto">
              <a:xfrm>
                <a:off x="3221" y="211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Rectangle 176"/>
              <p:cNvSpPr>
                <a:spLocks noChangeArrowheads="1"/>
              </p:cNvSpPr>
              <p:nvPr/>
            </p:nvSpPr>
            <p:spPr bwMode="auto">
              <a:xfrm>
                <a:off x="3227" y="70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Freeform 177"/>
              <p:cNvSpPr>
                <a:spLocks/>
              </p:cNvSpPr>
              <p:nvPr/>
            </p:nvSpPr>
            <p:spPr bwMode="auto">
              <a:xfrm>
                <a:off x="3233" y="64"/>
                <a:ext cx="6" cy="2036"/>
              </a:xfrm>
              <a:custGeom>
                <a:avLst/>
                <a:gdLst>
                  <a:gd name="T0" fmla="*/ 0 w 6"/>
                  <a:gd name="T1" fmla="*/ 6 h 2036"/>
                  <a:gd name="T2" fmla="*/ 0 w 6"/>
                  <a:gd name="T3" fmla="*/ 2036 h 2036"/>
                  <a:gd name="T4" fmla="*/ 6 w 6"/>
                  <a:gd name="T5" fmla="*/ 2036 h 2036"/>
                  <a:gd name="T6" fmla="*/ 6 w 6"/>
                  <a:gd name="T7" fmla="*/ 0 h 2036"/>
                  <a:gd name="T8" fmla="*/ 0 w 6"/>
                  <a:gd name="T9" fmla="*/ 6 h 20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036"/>
                  <a:gd name="T17" fmla="*/ 6 w 6"/>
                  <a:gd name="T18" fmla="*/ 2036 h 20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036">
                    <a:moveTo>
                      <a:pt x="0" y="6"/>
                    </a:moveTo>
                    <a:lnTo>
                      <a:pt x="0" y="2036"/>
                    </a:lnTo>
                    <a:lnTo>
                      <a:pt x="6" y="203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27" name="Rectangle 178"/>
              <p:cNvSpPr>
                <a:spLocks noChangeArrowheads="1"/>
              </p:cNvSpPr>
              <p:nvPr/>
            </p:nvSpPr>
            <p:spPr bwMode="auto">
              <a:xfrm>
                <a:off x="3239" y="64"/>
                <a:ext cx="6" cy="20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Rectangle 179"/>
              <p:cNvSpPr>
                <a:spLocks noChangeArrowheads="1"/>
              </p:cNvSpPr>
              <p:nvPr/>
            </p:nvSpPr>
            <p:spPr bwMode="auto">
              <a:xfrm>
                <a:off x="3245" y="58"/>
                <a:ext cx="6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Rectangle 180"/>
              <p:cNvSpPr>
                <a:spLocks noChangeArrowheads="1"/>
              </p:cNvSpPr>
              <p:nvPr/>
            </p:nvSpPr>
            <p:spPr bwMode="auto">
              <a:xfrm>
                <a:off x="3245" y="2088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Rectangle 181"/>
              <p:cNvSpPr>
                <a:spLocks noChangeArrowheads="1"/>
              </p:cNvSpPr>
              <p:nvPr/>
            </p:nvSpPr>
            <p:spPr bwMode="auto">
              <a:xfrm>
                <a:off x="3251" y="51"/>
                <a:ext cx="6" cy="20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Rectangle 182"/>
              <p:cNvSpPr>
                <a:spLocks noChangeArrowheads="1"/>
              </p:cNvSpPr>
              <p:nvPr/>
            </p:nvSpPr>
            <p:spPr bwMode="auto">
              <a:xfrm>
                <a:off x="3257" y="45"/>
                <a:ext cx="7" cy="20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Rectangle 183"/>
              <p:cNvSpPr>
                <a:spLocks noChangeArrowheads="1"/>
              </p:cNvSpPr>
              <p:nvPr/>
            </p:nvSpPr>
            <p:spPr bwMode="auto">
              <a:xfrm>
                <a:off x="3257" y="2076"/>
                <a:ext cx="7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Rectangle 184"/>
              <p:cNvSpPr>
                <a:spLocks noChangeArrowheads="1"/>
              </p:cNvSpPr>
              <p:nvPr/>
            </p:nvSpPr>
            <p:spPr bwMode="auto">
              <a:xfrm>
                <a:off x="3264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Rectangle 185"/>
              <p:cNvSpPr>
                <a:spLocks noChangeArrowheads="1"/>
              </p:cNvSpPr>
              <p:nvPr/>
            </p:nvSpPr>
            <p:spPr bwMode="auto">
              <a:xfrm>
                <a:off x="3270" y="51"/>
                <a:ext cx="6" cy="20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Rectangle 186"/>
              <p:cNvSpPr>
                <a:spLocks noChangeArrowheads="1"/>
              </p:cNvSpPr>
              <p:nvPr/>
            </p:nvSpPr>
            <p:spPr bwMode="auto">
              <a:xfrm>
                <a:off x="3276" y="51"/>
                <a:ext cx="6" cy="2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Rectangle 187"/>
              <p:cNvSpPr>
                <a:spLocks noChangeArrowheads="1"/>
              </p:cNvSpPr>
              <p:nvPr/>
            </p:nvSpPr>
            <p:spPr bwMode="auto">
              <a:xfrm>
                <a:off x="3282" y="64"/>
                <a:ext cx="6" cy="19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Rectangle 188"/>
              <p:cNvSpPr>
                <a:spLocks noChangeArrowheads="1"/>
              </p:cNvSpPr>
              <p:nvPr/>
            </p:nvSpPr>
            <p:spPr bwMode="auto">
              <a:xfrm>
                <a:off x="3288" y="58"/>
                <a:ext cx="6" cy="20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189"/>
              <p:cNvSpPr>
                <a:spLocks/>
              </p:cNvSpPr>
              <p:nvPr/>
            </p:nvSpPr>
            <p:spPr bwMode="auto">
              <a:xfrm>
                <a:off x="3294" y="58"/>
                <a:ext cx="6" cy="1987"/>
              </a:xfrm>
              <a:custGeom>
                <a:avLst/>
                <a:gdLst>
                  <a:gd name="T0" fmla="*/ 0 w 6"/>
                  <a:gd name="T1" fmla="*/ 0 h 1987"/>
                  <a:gd name="T2" fmla="*/ 0 w 6"/>
                  <a:gd name="T3" fmla="*/ 1981 h 1987"/>
                  <a:gd name="T4" fmla="*/ 6 w 6"/>
                  <a:gd name="T5" fmla="*/ 1987 h 1987"/>
                  <a:gd name="T6" fmla="*/ 6 w 6"/>
                  <a:gd name="T7" fmla="*/ 0 h 1987"/>
                  <a:gd name="T8" fmla="*/ 0 w 6"/>
                  <a:gd name="T9" fmla="*/ 0 h 19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87"/>
                  <a:gd name="T17" fmla="*/ 6 w 6"/>
                  <a:gd name="T18" fmla="*/ 1987 h 19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87">
                    <a:moveTo>
                      <a:pt x="0" y="0"/>
                    </a:moveTo>
                    <a:lnTo>
                      <a:pt x="0" y="1981"/>
                    </a:lnTo>
                    <a:lnTo>
                      <a:pt x="6" y="198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39" name="Rectangle 190"/>
              <p:cNvSpPr>
                <a:spLocks noChangeArrowheads="1"/>
              </p:cNvSpPr>
              <p:nvPr/>
            </p:nvSpPr>
            <p:spPr bwMode="auto">
              <a:xfrm>
                <a:off x="3294" y="2045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191"/>
              <p:cNvSpPr>
                <a:spLocks/>
              </p:cNvSpPr>
              <p:nvPr/>
            </p:nvSpPr>
            <p:spPr bwMode="auto">
              <a:xfrm>
                <a:off x="3300" y="51"/>
                <a:ext cx="6" cy="1994"/>
              </a:xfrm>
              <a:custGeom>
                <a:avLst/>
                <a:gdLst>
                  <a:gd name="T0" fmla="*/ 0 w 6"/>
                  <a:gd name="T1" fmla="*/ 0 h 1994"/>
                  <a:gd name="T2" fmla="*/ 0 w 6"/>
                  <a:gd name="T3" fmla="*/ 1994 h 1994"/>
                  <a:gd name="T4" fmla="*/ 6 w 6"/>
                  <a:gd name="T5" fmla="*/ 1988 h 1994"/>
                  <a:gd name="T6" fmla="*/ 6 w 6"/>
                  <a:gd name="T7" fmla="*/ 0 h 1994"/>
                  <a:gd name="T8" fmla="*/ 0 w 6"/>
                  <a:gd name="T9" fmla="*/ 0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94"/>
                  <a:gd name="T17" fmla="*/ 6 w 6"/>
                  <a:gd name="T18" fmla="*/ 1994 h 19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94">
                    <a:moveTo>
                      <a:pt x="0" y="0"/>
                    </a:moveTo>
                    <a:lnTo>
                      <a:pt x="0" y="1994"/>
                    </a:lnTo>
                    <a:lnTo>
                      <a:pt x="6" y="198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41" name="Rectangle 192"/>
              <p:cNvSpPr>
                <a:spLocks noChangeArrowheads="1"/>
              </p:cNvSpPr>
              <p:nvPr/>
            </p:nvSpPr>
            <p:spPr bwMode="auto">
              <a:xfrm>
                <a:off x="3306" y="51"/>
                <a:ext cx="6" cy="191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193"/>
              <p:cNvSpPr>
                <a:spLocks/>
              </p:cNvSpPr>
              <p:nvPr/>
            </p:nvSpPr>
            <p:spPr bwMode="auto">
              <a:xfrm>
                <a:off x="3306" y="1965"/>
                <a:ext cx="6" cy="43"/>
              </a:xfrm>
              <a:custGeom>
                <a:avLst/>
                <a:gdLst>
                  <a:gd name="T0" fmla="*/ 0 w 6"/>
                  <a:gd name="T1" fmla="*/ 0 h 43"/>
                  <a:gd name="T2" fmla="*/ 0 w 6"/>
                  <a:gd name="T3" fmla="*/ 43 h 43"/>
                  <a:gd name="T4" fmla="*/ 6 w 6"/>
                  <a:gd name="T5" fmla="*/ 43 h 43"/>
                  <a:gd name="T6" fmla="*/ 6 w 6"/>
                  <a:gd name="T7" fmla="*/ 6 h 43"/>
                  <a:gd name="T8" fmla="*/ 0 w 6"/>
                  <a:gd name="T9" fmla="*/ 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3"/>
                  <a:gd name="T17" fmla="*/ 6 w 6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3">
                    <a:moveTo>
                      <a:pt x="0" y="0"/>
                    </a:moveTo>
                    <a:lnTo>
                      <a:pt x="0" y="43"/>
                    </a:lnTo>
                    <a:lnTo>
                      <a:pt x="6" y="43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243" name="Rectangle 194"/>
              <p:cNvSpPr>
                <a:spLocks noChangeArrowheads="1"/>
              </p:cNvSpPr>
              <p:nvPr/>
            </p:nvSpPr>
            <p:spPr bwMode="auto">
              <a:xfrm>
                <a:off x="3312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Rectangle 195"/>
              <p:cNvSpPr>
                <a:spLocks noChangeArrowheads="1"/>
              </p:cNvSpPr>
              <p:nvPr/>
            </p:nvSpPr>
            <p:spPr bwMode="auto">
              <a:xfrm>
                <a:off x="3312" y="197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Rectangle 196"/>
              <p:cNvSpPr>
                <a:spLocks noChangeArrowheads="1"/>
              </p:cNvSpPr>
              <p:nvPr/>
            </p:nvSpPr>
            <p:spPr bwMode="auto">
              <a:xfrm>
                <a:off x="3312" y="1983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Rectangle 197"/>
              <p:cNvSpPr>
                <a:spLocks noChangeArrowheads="1"/>
              </p:cNvSpPr>
              <p:nvPr/>
            </p:nvSpPr>
            <p:spPr bwMode="auto">
              <a:xfrm>
                <a:off x="3318" y="45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Rectangle 198"/>
              <p:cNvSpPr>
                <a:spLocks noChangeArrowheads="1"/>
              </p:cNvSpPr>
              <p:nvPr/>
            </p:nvSpPr>
            <p:spPr bwMode="auto">
              <a:xfrm>
                <a:off x="3318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Rectangle 199"/>
              <p:cNvSpPr>
                <a:spLocks noChangeArrowheads="1"/>
              </p:cNvSpPr>
              <p:nvPr/>
            </p:nvSpPr>
            <p:spPr bwMode="auto">
              <a:xfrm>
                <a:off x="3318" y="198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Rectangle 200"/>
              <p:cNvSpPr>
                <a:spLocks noChangeArrowheads="1"/>
              </p:cNvSpPr>
              <p:nvPr/>
            </p:nvSpPr>
            <p:spPr bwMode="auto">
              <a:xfrm>
                <a:off x="3318" y="1996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Rectangle 201"/>
              <p:cNvSpPr>
                <a:spLocks noChangeArrowheads="1"/>
              </p:cNvSpPr>
              <p:nvPr/>
            </p:nvSpPr>
            <p:spPr bwMode="auto">
              <a:xfrm>
                <a:off x="3318" y="201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Rectangle 202"/>
              <p:cNvSpPr>
                <a:spLocks noChangeArrowheads="1"/>
              </p:cNvSpPr>
              <p:nvPr/>
            </p:nvSpPr>
            <p:spPr bwMode="auto">
              <a:xfrm>
                <a:off x="3324" y="39"/>
                <a:ext cx="6" cy="19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Rectangle 203"/>
              <p:cNvSpPr>
                <a:spLocks noChangeArrowheads="1"/>
              </p:cNvSpPr>
              <p:nvPr/>
            </p:nvSpPr>
            <p:spPr bwMode="auto">
              <a:xfrm>
                <a:off x="3324" y="1971"/>
                <a:ext cx="6" cy="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Rectangle 204"/>
              <p:cNvSpPr>
                <a:spLocks noChangeArrowheads="1"/>
              </p:cNvSpPr>
              <p:nvPr/>
            </p:nvSpPr>
            <p:spPr bwMode="auto">
              <a:xfrm>
                <a:off x="3324" y="19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Rectangle 205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Rectangle 206"/>
              <p:cNvSpPr>
                <a:spLocks noChangeArrowheads="1"/>
              </p:cNvSpPr>
              <p:nvPr/>
            </p:nvSpPr>
            <p:spPr bwMode="auto">
              <a:xfrm>
                <a:off x="3324" y="200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7"/>
            <p:cNvGrpSpPr>
              <a:grpSpLocks/>
            </p:cNvGrpSpPr>
            <p:nvPr/>
          </p:nvGrpSpPr>
          <p:grpSpPr bwMode="auto">
            <a:xfrm>
              <a:off x="-27" y="39"/>
              <a:ext cx="3635" cy="4491"/>
              <a:chOff x="-27" y="39"/>
              <a:chExt cx="3635" cy="4491"/>
            </a:xfrm>
          </p:grpSpPr>
          <p:sp>
            <p:nvSpPr>
              <p:cNvPr id="857" name="Rectangle 208"/>
              <p:cNvSpPr>
                <a:spLocks noChangeArrowheads="1"/>
              </p:cNvSpPr>
              <p:nvPr/>
            </p:nvSpPr>
            <p:spPr bwMode="auto">
              <a:xfrm>
                <a:off x="3330" y="45"/>
                <a:ext cx="6" cy="1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Rectangle 209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Rectangle 210"/>
              <p:cNvSpPr>
                <a:spLocks noChangeArrowheads="1"/>
              </p:cNvSpPr>
              <p:nvPr/>
            </p:nvSpPr>
            <p:spPr bwMode="auto">
              <a:xfrm>
                <a:off x="3330" y="168"/>
                <a:ext cx="6" cy="18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Rectangle 211"/>
              <p:cNvSpPr>
                <a:spLocks noChangeArrowheads="1"/>
              </p:cNvSpPr>
              <p:nvPr/>
            </p:nvSpPr>
            <p:spPr bwMode="auto">
              <a:xfrm>
                <a:off x="3330" y="198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Rectangle 212"/>
              <p:cNvSpPr>
                <a:spLocks noChangeArrowheads="1"/>
              </p:cNvSpPr>
              <p:nvPr/>
            </p:nvSpPr>
            <p:spPr bwMode="auto">
              <a:xfrm>
                <a:off x="3330" y="2008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Rectangle 213"/>
              <p:cNvSpPr>
                <a:spLocks noChangeArrowheads="1"/>
              </p:cNvSpPr>
              <p:nvPr/>
            </p:nvSpPr>
            <p:spPr bwMode="auto">
              <a:xfrm>
                <a:off x="3336" y="51"/>
                <a:ext cx="6" cy="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214"/>
              <p:cNvSpPr>
                <a:spLocks/>
              </p:cNvSpPr>
              <p:nvPr/>
            </p:nvSpPr>
            <p:spPr bwMode="auto">
              <a:xfrm>
                <a:off x="3336" y="174"/>
                <a:ext cx="6" cy="1797"/>
              </a:xfrm>
              <a:custGeom>
                <a:avLst/>
                <a:gdLst>
                  <a:gd name="T0" fmla="*/ 0 w 6"/>
                  <a:gd name="T1" fmla="*/ 0 h 1797"/>
                  <a:gd name="T2" fmla="*/ 0 w 6"/>
                  <a:gd name="T3" fmla="*/ 1797 h 1797"/>
                  <a:gd name="T4" fmla="*/ 6 w 6"/>
                  <a:gd name="T5" fmla="*/ 1791 h 1797"/>
                  <a:gd name="T6" fmla="*/ 6 w 6"/>
                  <a:gd name="T7" fmla="*/ 0 h 1797"/>
                  <a:gd name="T8" fmla="*/ 0 w 6"/>
                  <a:gd name="T9" fmla="*/ 0 h 17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797"/>
                  <a:gd name="T17" fmla="*/ 6 w 6"/>
                  <a:gd name="T18" fmla="*/ 1797 h 17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797">
                    <a:moveTo>
                      <a:pt x="0" y="0"/>
                    </a:moveTo>
                    <a:lnTo>
                      <a:pt x="0" y="1797"/>
                    </a:lnTo>
                    <a:lnTo>
                      <a:pt x="6" y="179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4" name="Rectangle 215"/>
              <p:cNvSpPr>
                <a:spLocks noChangeArrowheads="1"/>
              </p:cNvSpPr>
              <p:nvPr/>
            </p:nvSpPr>
            <p:spPr bwMode="auto">
              <a:xfrm>
                <a:off x="3336" y="197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216"/>
              <p:cNvSpPr>
                <a:spLocks/>
              </p:cNvSpPr>
              <p:nvPr/>
            </p:nvSpPr>
            <p:spPr bwMode="auto">
              <a:xfrm>
                <a:off x="3336" y="199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6" name="Rectangle 217"/>
              <p:cNvSpPr>
                <a:spLocks noChangeArrowheads="1"/>
              </p:cNvSpPr>
              <p:nvPr/>
            </p:nvSpPr>
            <p:spPr bwMode="auto">
              <a:xfrm>
                <a:off x="3342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Rectangle 218"/>
              <p:cNvSpPr>
                <a:spLocks noChangeArrowheads="1"/>
              </p:cNvSpPr>
              <p:nvPr/>
            </p:nvSpPr>
            <p:spPr bwMode="auto">
              <a:xfrm>
                <a:off x="3342" y="187"/>
                <a:ext cx="6" cy="17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219"/>
              <p:cNvSpPr>
                <a:spLocks/>
              </p:cNvSpPr>
              <p:nvPr/>
            </p:nvSpPr>
            <p:spPr bwMode="auto">
              <a:xfrm>
                <a:off x="3342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69" name="Freeform 220"/>
              <p:cNvSpPr>
                <a:spLocks/>
              </p:cNvSpPr>
              <p:nvPr/>
            </p:nvSpPr>
            <p:spPr bwMode="auto">
              <a:xfrm>
                <a:off x="3342" y="19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70" name="Rectangle 221"/>
              <p:cNvSpPr>
                <a:spLocks noChangeArrowheads="1"/>
              </p:cNvSpPr>
              <p:nvPr/>
            </p:nvSpPr>
            <p:spPr bwMode="auto">
              <a:xfrm>
                <a:off x="3348" y="58"/>
                <a:ext cx="6" cy="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Rectangle 222"/>
              <p:cNvSpPr>
                <a:spLocks noChangeArrowheads="1"/>
              </p:cNvSpPr>
              <p:nvPr/>
            </p:nvSpPr>
            <p:spPr bwMode="auto">
              <a:xfrm>
                <a:off x="3348" y="181"/>
                <a:ext cx="6" cy="176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Rectangle 223"/>
              <p:cNvSpPr>
                <a:spLocks noChangeArrowheads="1"/>
              </p:cNvSpPr>
              <p:nvPr/>
            </p:nvSpPr>
            <p:spPr bwMode="auto">
              <a:xfrm>
                <a:off x="3348" y="194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224"/>
              <p:cNvSpPr>
                <a:spLocks/>
              </p:cNvSpPr>
              <p:nvPr/>
            </p:nvSpPr>
            <p:spPr bwMode="auto">
              <a:xfrm>
                <a:off x="3348" y="1946"/>
                <a:ext cx="6" cy="13"/>
              </a:xfrm>
              <a:custGeom>
                <a:avLst/>
                <a:gdLst>
                  <a:gd name="T0" fmla="*/ 0 w 6"/>
                  <a:gd name="T1" fmla="*/ 0 h 13"/>
                  <a:gd name="T2" fmla="*/ 0 w 6"/>
                  <a:gd name="T3" fmla="*/ 13 h 13"/>
                  <a:gd name="T4" fmla="*/ 6 w 6"/>
                  <a:gd name="T5" fmla="*/ 7 h 13"/>
                  <a:gd name="T6" fmla="*/ 6 w 6"/>
                  <a:gd name="T7" fmla="*/ 0 h 13"/>
                  <a:gd name="T8" fmla="*/ 0 w 6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3"/>
                  <a:gd name="T17" fmla="*/ 6 w 6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3">
                    <a:moveTo>
                      <a:pt x="0" y="0"/>
                    </a:moveTo>
                    <a:lnTo>
                      <a:pt x="0" y="13"/>
                    </a:lnTo>
                    <a:lnTo>
                      <a:pt x="6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74" name="Rectangle 225"/>
              <p:cNvSpPr>
                <a:spLocks noChangeArrowheads="1"/>
              </p:cNvSpPr>
              <p:nvPr/>
            </p:nvSpPr>
            <p:spPr bwMode="auto">
              <a:xfrm>
                <a:off x="3348" y="1959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Rectangle 226"/>
              <p:cNvSpPr>
                <a:spLocks noChangeArrowheads="1"/>
              </p:cNvSpPr>
              <p:nvPr/>
            </p:nvSpPr>
            <p:spPr bwMode="auto">
              <a:xfrm>
                <a:off x="3348" y="196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Rectangle 227"/>
              <p:cNvSpPr>
                <a:spLocks noChangeArrowheads="1"/>
              </p:cNvSpPr>
              <p:nvPr/>
            </p:nvSpPr>
            <p:spPr bwMode="auto">
              <a:xfrm>
                <a:off x="3354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Rectangle 228"/>
              <p:cNvSpPr>
                <a:spLocks noChangeArrowheads="1"/>
              </p:cNvSpPr>
              <p:nvPr/>
            </p:nvSpPr>
            <p:spPr bwMode="auto">
              <a:xfrm>
                <a:off x="3354" y="181"/>
                <a:ext cx="6" cy="174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Rectangle 229"/>
              <p:cNvSpPr>
                <a:spLocks noChangeArrowheads="1"/>
              </p:cNvSpPr>
              <p:nvPr/>
            </p:nvSpPr>
            <p:spPr bwMode="auto">
              <a:xfrm>
                <a:off x="3354" y="193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Rectangle 230"/>
              <p:cNvSpPr>
                <a:spLocks noChangeArrowheads="1"/>
              </p:cNvSpPr>
              <p:nvPr/>
            </p:nvSpPr>
            <p:spPr bwMode="auto">
              <a:xfrm>
                <a:off x="3360" y="51"/>
                <a:ext cx="6" cy="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Rectangle 231"/>
              <p:cNvSpPr>
                <a:spLocks noChangeArrowheads="1"/>
              </p:cNvSpPr>
              <p:nvPr/>
            </p:nvSpPr>
            <p:spPr bwMode="auto">
              <a:xfrm>
                <a:off x="3360" y="174"/>
                <a:ext cx="6" cy="17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Rectangle 232"/>
              <p:cNvSpPr>
                <a:spLocks noChangeArrowheads="1"/>
              </p:cNvSpPr>
              <p:nvPr/>
            </p:nvSpPr>
            <p:spPr bwMode="auto">
              <a:xfrm>
                <a:off x="3366" y="51"/>
                <a:ext cx="6" cy="7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Rectangle 233"/>
              <p:cNvSpPr>
                <a:spLocks noChangeArrowheads="1"/>
              </p:cNvSpPr>
              <p:nvPr/>
            </p:nvSpPr>
            <p:spPr bwMode="auto">
              <a:xfrm>
                <a:off x="3366" y="174"/>
                <a:ext cx="6" cy="17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Rectangle 234"/>
              <p:cNvSpPr>
                <a:spLocks noChangeArrowheads="1"/>
              </p:cNvSpPr>
              <p:nvPr/>
            </p:nvSpPr>
            <p:spPr bwMode="auto">
              <a:xfrm>
                <a:off x="3372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Rectangle 235"/>
              <p:cNvSpPr>
                <a:spLocks noChangeArrowheads="1"/>
              </p:cNvSpPr>
              <p:nvPr/>
            </p:nvSpPr>
            <p:spPr bwMode="auto">
              <a:xfrm>
                <a:off x="3372" y="168"/>
                <a:ext cx="6" cy="17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Rectangle 236"/>
              <p:cNvSpPr>
                <a:spLocks noChangeArrowheads="1"/>
              </p:cNvSpPr>
              <p:nvPr/>
            </p:nvSpPr>
            <p:spPr bwMode="auto">
              <a:xfrm>
                <a:off x="3372" y="1909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Rectangle 237"/>
              <p:cNvSpPr>
                <a:spLocks noChangeArrowheads="1"/>
              </p:cNvSpPr>
              <p:nvPr/>
            </p:nvSpPr>
            <p:spPr bwMode="auto">
              <a:xfrm>
                <a:off x="3378" y="5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Rectangle 238"/>
              <p:cNvSpPr>
                <a:spLocks noChangeArrowheads="1"/>
              </p:cNvSpPr>
              <p:nvPr/>
            </p:nvSpPr>
            <p:spPr bwMode="auto">
              <a:xfrm>
                <a:off x="3378" y="168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Rectangle 239"/>
              <p:cNvSpPr>
                <a:spLocks noChangeArrowheads="1"/>
              </p:cNvSpPr>
              <p:nvPr/>
            </p:nvSpPr>
            <p:spPr bwMode="auto">
              <a:xfrm>
                <a:off x="3378" y="199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240"/>
              <p:cNvSpPr>
                <a:spLocks/>
              </p:cNvSpPr>
              <p:nvPr/>
            </p:nvSpPr>
            <p:spPr bwMode="auto">
              <a:xfrm>
                <a:off x="3384" y="45"/>
                <a:ext cx="6" cy="68"/>
              </a:xfrm>
              <a:custGeom>
                <a:avLst/>
                <a:gdLst>
                  <a:gd name="T0" fmla="*/ 0 w 6"/>
                  <a:gd name="T1" fmla="*/ 6 h 68"/>
                  <a:gd name="T2" fmla="*/ 0 w 6"/>
                  <a:gd name="T3" fmla="*/ 68 h 68"/>
                  <a:gd name="T4" fmla="*/ 6 w 6"/>
                  <a:gd name="T5" fmla="*/ 68 h 68"/>
                  <a:gd name="T6" fmla="*/ 6 w 6"/>
                  <a:gd name="T7" fmla="*/ 0 h 68"/>
                  <a:gd name="T8" fmla="*/ 0 w 6"/>
                  <a:gd name="T9" fmla="*/ 6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6"/>
                    </a:moveTo>
                    <a:lnTo>
                      <a:pt x="0" y="68"/>
                    </a:lnTo>
                    <a:lnTo>
                      <a:pt x="6" y="6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0" name="Rectangle 241"/>
              <p:cNvSpPr>
                <a:spLocks noChangeArrowheads="1"/>
              </p:cNvSpPr>
              <p:nvPr/>
            </p:nvSpPr>
            <p:spPr bwMode="auto">
              <a:xfrm>
                <a:off x="3384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242"/>
              <p:cNvSpPr>
                <a:spLocks/>
              </p:cNvSpPr>
              <p:nvPr/>
            </p:nvSpPr>
            <p:spPr bwMode="auto">
              <a:xfrm>
                <a:off x="3384" y="199"/>
                <a:ext cx="6" cy="1698"/>
              </a:xfrm>
              <a:custGeom>
                <a:avLst/>
                <a:gdLst>
                  <a:gd name="T0" fmla="*/ 0 w 6"/>
                  <a:gd name="T1" fmla="*/ 0 h 1698"/>
                  <a:gd name="T2" fmla="*/ 0 w 6"/>
                  <a:gd name="T3" fmla="*/ 1692 h 1698"/>
                  <a:gd name="T4" fmla="*/ 6 w 6"/>
                  <a:gd name="T5" fmla="*/ 1698 h 1698"/>
                  <a:gd name="T6" fmla="*/ 6 w 6"/>
                  <a:gd name="T7" fmla="*/ 0 h 1698"/>
                  <a:gd name="T8" fmla="*/ 0 w 6"/>
                  <a:gd name="T9" fmla="*/ 0 h 16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698"/>
                  <a:gd name="T17" fmla="*/ 6 w 6"/>
                  <a:gd name="T18" fmla="*/ 1698 h 16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698">
                    <a:moveTo>
                      <a:pt x="0" y="0"/>
                    </a:moveTo>
                    <a:lnTo>
                      <a:pt x="0" y="1692"/>
                    </a:lnTo>
                    <a:lnTo>
                      <a:pt x="6" y="169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2" name="Freeform 243"/>
              <p:cNvSpPr>
                <a:spLocks/>
              </p:cNvSpPr>
              <p:nvPr/>
            </p:nvSpPr>
            <p:spPr bwMode="auto">
              <a:xfrm>
                <a:off x="3390" y="45"/>
                <a:ext cx="6" cy="68"/>
              </a:xfrm>
              <a:custGeom>
                <a:avLst/>
                <a:gdLst>
                  <a:gd name="T0" fmla="*/ 0 w 6"/>
                  <a:gd name="T1" fmla="*/ 0 h 68"/>
                  <a:gd name="T2" fmla="*/ 0 w 6"/>
                  <a:gd name="T3" fmla="*/ 68 h 68"/>
                  <a:gd name="T4" fmla="*/ 6 w 6"/>
                  <a:gd name="T5" fmla="*/ 62 h 68"/>
                  <a:gd name="T6" fmla="*/ 6 w 6"/>
                  <a:gd name="T7" fmla="*/ 0 h 68"/>
                  <a:gd name="T8" fmla="*/ 0 w 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8"/>
                  <a:gd name="T17" fmla="*/ 6 w 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8">
                    <a:moveTo>
                      <a:pt x="0" y="0"/>
                    </a:moveTo>
                    <a:lnTo>
                      <a:pt x="0" y="68"/>
                    </a:lnTo>
                    <a:lnTo>
                      <a:pt x="6" y="6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3" name="Freeform 244"/>
              <p:cNvSpPr>
                <a:spLocks/>
              </p:cNvSpPr>
              <p:nvPr/>
            </p:nvSpPr>
            <p:spPr bwMode="auto">
              <a:xfrm>
                <a:off x="3390" y="1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6 h 12"/>
                  <a:gd name="T6" fmla="*/ 6 w 6"/>
                  <a:gd name="T7" fmla="*/ 0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4" name="Rectangle 245"/>
              <p:cNvSpPr>
                <a:spLocks noChangeArrowheads="1"/>
              </p:cNvSpPr>
              <p:nvPr/>
            </p:nvSpPr>
            <p:spPr bwMode="auto">
              <a:xfrm>
                <a:off x="3390" y="193"/>
                <a:ext cx="6" cy="170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246"/>
              <p:cNvSpPr>
                <a:spLocks/>
              </p:cNvSpPr>
              <p:nvPr/>
            </p:nvSpPr>
            <p:spPr bwMode="auto">
              <a:xfrm>
                <a:off x="3390" y="18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6" name="Freeform 247"/>
              <p:cNvSpPr>
                <a:spLocks/>
              </p:cNvSpPr>
              <p:nvPr/>
            </p:nvSpPr>
            <p:spPr bwMode="auto">
              <a:xfrm>
                <a:off x="3396" y="45"/>
                <a:ext cx="6" cy="62"/>
              </a:xfrm>
              <a:custGeom>
                <a:avLst/>
                <a:gdLst>
                  <a:gd name="T0" fmla="*/ 0 w 6"/>
                  <a:gd name="T1" fmla="*/ 0 h 62"/>
                  <a:gd name="T2" fmla="*/ 0 w 6"/>
                  <a:gd name="T3" fmla="*/ 62 h 62"/>
                  <a:gd name="T4" fmla="*/ 6 w 6"/>
                  <a:gd name="T5" fmla="*/ 56 h 62"/>
                  <a:gd name="T6" fmla="*/ 6 w 6"/>
                  <a:gd name="T7" fmla="*/ 0 h 62"/>
                  <a:gd name="T8" fmla="*/ 0 w 6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2"/>
                  <a:gd name="T17" fmla="*/ 6 w 6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2">
                    <a:moveTo>
                      <a:pt x="0" y="0"/>
                    </a:moveTo>
                    <a:lnTo>
                      <a:pt x="0" y="62"/>
                    </a:lnTo>
                    <a:lnTo>
                      <a:pt x="6" y="5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897" name="Rectangle 248"/>
              <p:cNvSpPr>
                <a:spLocks noChangeArrowheads="1"/>
              </p:cNvSpPr>
              <p:nvPr/>
            </p:nvSpPr>
            <p:spPr bwMode="auto">
              <a:xfrm>
                <a:off x="3396" y="162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Rectangle 249"/>
              <p:cNvSpPr>
                <a:spLocks noChangeArrowheads="1"/>
              </p:cNvSpPr>
              <p:nvPr/>
            </p:nvSpPr>
            <p:spPr bwMode="auto">
              <a:xfrm>
                <a:off x="3396" y="193"/>
                <a:ext cx="6" cy="169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250"/>
              <p:cNvSpPr>
                <a:spLocks/>
              </p:cNvSpPr>
              <p:nvPr/>
            </p:nvSpPr>
            <p:spPr bwMode="auto">
              <a:xfrm>
                <a:off x="3396" y="189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2"/>
                  <a:gd name="T17" fmla="*/ 6 w 6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2">
                    <a:moveTo>
                      <a:pt x="0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0" name="Rectangle 251"/>
              <p:cNvSpPr>
                <a:spLocks noChangeArrowheads="1"/>
              </p:cNvSpPr>
              <p:nvPr/>
            </p:nvSpPr>
            <p:spPr bwMode="auto">
              <a:xfrm>
                <a:off x="3402" y="58"/>
                <a:ext cx="6" cy="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Rectangle 252"/>
              <p:cNvSpPr>
                <a:spLocks noChangeArrowheads="1"/>
              </p:cNvSpPr>
              <p:nvPr/>
            </p:nvSpPr>
            <p:spPr bwMode="auto">
              <a:xfrm>
                <a:off x="3402" y="193"/>
                <a:ext cx="6" cy="16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Rectangle 253"/>
              <p:cNvSpPr>
                <a:spLocks noChangeArrowheads="1"/>
              </p:cNvSpPr>
              <p:nvPr/>
            </p:nvSpPr>
            <p:spPr bwMode="auto">
              <a:xfrm>
                <a:off x="3402" y="1860"/>
                <a:ext cx="6" cy="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254"/>
              <p:cNvSpPr>
                <a:spLocks/>
              </p:cNvSpPr>
              <p:nvPr/>
            </p:nvSpPr>
            <p:spPr bwMode="auto">
              <a:xfrm>
                <a:off x="3408" y="58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24 h 24"/>
                  <a:gd name="T4" fmla="*/ 6 w 6"/>
                  <a:gd name="T5" fmla="*/ 24 h 24"/>
                  <a:gd name="T6" fmla="*/ 6 w 6"/>
                  <a:gd name="T7" fmla="*/ 6 h 24"/>
                  <a:gd name="T8" fmla="*/ 0 w 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4"/>
                  <a:gd name="T17" fmla="*/ 6 w 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4">
                    <a:moveTo>
                      <a:pt x="0" y="0"/>
                    </a:moveTo>
                    <a:lnTo>
                      <a:pt x="0" y="24"/>
                    </a:lnTo>
                    <a:lnTo>
                      <a:pt x="6" y="24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4" name="Rectangle 255"/>
              <p:cNvSpPr>
                <a:spLocks noChangeArrowheads="1"/>
              </p:cNvSpPr>
              <p:nvPr/>
            </p:nvSpPr>
            <p:spPr bwMode="auto">
              <a:xfrm>
                <a:off x="3408" y="187"/>
                <a:ext cx="6" cy="16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256"/>
              <p:cNvSpPr>
                <a:spLocks/>
              </p:cNvSpPr>
              <p:nvPr/>
            </p:nvSpPr>
            <p:spPr bwMode="auto">
              <a:xfrm>
                <a:off x="3408" y="179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6" name="Freeform 257"/>
              <p:cNvSpPr>
                <a:spLocks/>
              </p:cNvSpPr>
              <p:nvPr/>
            </p:nvSpPr>
            <p:spPr bwMode="auto">
              <a:xfrm>
                <a:off x="3408" y="180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07" name="Rectangle 258"/>
              <p:cNvSpPr>
                <a:spLocks noChangeArrowheads="1"/>
              </p:cNvSpPr>
              <p:nvPr/>
            </p:nvSpPr>
            <p:spPr bwMode="auto">
              <a:xfrm>
                <a:off x="3414" y="70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Rectangle 259"/>
              <p:cNvSpPr>
                <a:spLocks noChangeArrowheads="1"/>
              </p:cNvSpPr>
              <p:nvPr/>
            </p:nvSpPr>
            <p:spPr bwMode="auto">
              <a:xfrm>
                <a:off x="3414" y="187"/>
                <a:ext cx="6" cy="16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Rectangle 260"/>
              <p:cNvSpPr>
                <a:spLocks noChangeArrowheads="1"/>
              </p:cNvSpPr>
              <p:nvPr/>
            </p:nvSpPr>
            <p:spPr bwMode="auto">
              <a:xfrm>
                <a:off x="3420" y="181"/>
                <a:ext cx="7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Rectangle 261"/>
              <p:cNvSpPr>
                <a:spLocks noChangeArrowheads="1"/>
              </p:cNvSpPr>
              <p:nvPr/>
            </p:nvSpPr>
            <p:spPr bwMode="auto">
              <a:xfrm>
                <a:off x="3427" y="181"/>
                <a:ext cx="6" cy="16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Rectangle 262"/>
              <p:cNvSpPr>
                <a:spLocks noChangeArrowheads="1"/>
              </p:cNvSpPr>
              <p:nvPr/>
            </p:nvSpPr>
            <p:spPr bwMode="auto">
              <a:xfrm>
                <a:off x="3433" y="181"/>
                <a:ext cx="6" cy="15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Rectangle 263"/>
              <p:cNvSpPr>
                <a:spLocks noChangeArrowheads="1"/>
              </p:cNvSpPr>
              <p:nvPr/>
            </p:nvSpPr>
            <p:spPr bwMode="auto">
              <a:xfrm>
                <a:off x="3439" y="181"/>
                <a:ext cx="6" cy="6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264"/>
              <p:cNvSpPr>
                <a:spLocks/>
              </p:cNvSpPr>
              <p:nvPr/>
            </p:nvSpPr>
            <p:spPr bwMode="auto">
              <a:xfrm>
                <a:off x="3439" y="863"/>
                <a:ext cx="6" cy="333"/>
              </a:xfrm>
              <a:custGeom>
                <a:avLst/>
                <a:gdLst>
                  <a:gd name="T0" fmla="*/ 0 w 6"/>
                  <a:gd name="T1" fmla="*/ 0 h 333"/>
                  <a:gd name="T2" fmla="*/ 0 w 6"/>
                  <a:gd name="T3" fmla="*/ 333 h 333"/>
                  <a:gd name="T4" fmla="*/ 6 w 6"/>
                  <a:gd name="T5" fmla="*/ 333 h 333"/>
                  <a:gd name="T6" fmla="*/ 6 w 6"/>
                  <a:gd name="T7" fmla="*/ 7 h 333"/>
                  <a:gd name="T8" fmla="*/ 0 w 6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33"/>
                  <a:gd name="T17" fmla="*/ 6 w 6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33">
                    <a:moveTo>
                      <a:pt x="0" y="0"/>
                    </a:moveTo>
                    <a:lnTo>
                      <a:pt x="0" y="333"/>
                    </a:lnTo>
                    <a:lnTo>
                      <a:pt x="6" y="333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14" name="Freeform 265"/>
              <p:cNvSpPr>
                <a:spLocks/>
              </p:cNvSpPr>
              <p:nvPr/>
            </p:nvSpPr>
            <p:spPr bwMode="auto">
              <a:xfrm>
                <a:off x="3439" y="1294"/>
                <a:ext cx="6" cy="486"/>
              </a:xfrm>
              <a:custGeom>
                <a:avLst/>
                <a:gdLst>
                  <a:gd name="T0" fmla="*/ 0 w 6"/>
                  <a:gd name="T1" fmla="*/ 0 h 486"/>
                  <a:gd name="T2" fmla="*/ 0 w 6"/>
                  <a:gd name="T3" fmla="*/ 486 h 486"/>
                  <a:gd name="T4" fmla="*/ 6 w 6"/>
                  <a:gd name="T5" fmla="*/ 480 h 486"/>
                  <a:gd name="T6" fmla="*/ 6 w 6"/>
                  <a:gd name="T7" fmla="*/ 0 h 486"/>
                  <a:gd name="T8" fmla="*/ 0 w 6"/>
                  <a:gd name="T9" fmla="*/ 0 h 4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86"/>
                  <a:gd name="T17" fmla="*/ 6 w 6"/>
                  <a:gd name="T18" fmla="*/ 486 h 4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86">
                    <a:moveTo>
                      <a:pt x="0" y="0"/>
                    </a:moveTo>
                    <a:lnTo>
                      <a:pt x="0" y="486"/>
                    </a:lnTo>
                    <a:lnTo>
                      <a:pt x="6" y="48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15" name="Rectangle 266"/>
              <p:cNvSpPr>
                <a:spLocks noChangeArrowheads="1"/>
              </p:cNvSpPr>
              <p:nvPr/>
            </p:nvSpPr>
            <p:spPr bwMode="auto">
              <a:xfrm>
                <a:off x="3445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Rectangle 267"/>
              <p:cNvSpPr>
                <a:spLocks noChangeArrowheads="1"/>
              </p:cNvSpPr>
              <p:nvPr/>
            </p:nvSpPr>
            <p:spPr bwMode="auto">
              <a:xfrm>
                <a:off x="3445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Rectangle 268"/>
              <p:cNvSpPr>
                <a:spLocks noChangeArrowheads="1"/>
              </p:cNvSpPr>
              <p:nvPr/>
            </p:nvSpPr>
            <p:spPr bwMode="auto">
              <a:xfrm>
                <a:off x="3445" y="919"/>
                <a:ext cx="6" cy="2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269"/>
              <p:cNvSpPr>
                <a:spLocks/>
              </p:cNvSpPr>
              <p:nvPr/>
            </p:nvSpPr>
            <p:spPr bwMode="auto">
              <a:xfrm>
                <a:off x="3445" y="1331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6 h 326"/>
                  <a:gd name="T6" fmla="*/ 6 w 6"/>
                  <a:gd name="T7" fmla="*/ 6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19" name="Rectangle 270"/>
              <p:cNvSpPr>
                <a:spLocks noChangeArrowheads="1"/>
              </p:cNvSpPr>
              <p:nvPr/>
            </p:nvSpPr>
            <p:spPr bwMode="auto">
              <a:xfrm>
                <a:off x="3445" y="1688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Rectangle 271"/>
              <p:cNvSpPr>
                <a:spLocks noChangeArrowheads="1"/>
              </p:cNvSpPr>
              <p:nvPr/>
            </p:nvSpPr>
            <p:spPr bwMode="auto">
              <a:xfrm>
                <a:off x="3445" y="1737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Rectangle 272"/>
              <p:cNvSpPr>
                <a:spLocks noChangeArrowheads="1"/>
              </p:cNvSpPr>
              <p:nvPr/>
            </p:nvSpPr>
            <p:spPr bwMode="auto">
              <a:xfrm>
                <a:off x="3445" y="1749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Rectangle 273"/>
              <p:cNvSpPr>
                <a:spLocks noChangeArrowheads="1"/>
              </p:cNvSpPr>
              <p:nvPr/>
            </p:nvSpPr>
            <p:spPr bwMode="auto">
              <a:xfrm>
                <a:off x="3451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Rectangle 274"/>
              <p:cNvSpPr>
                <a:spLocks noChangeArrowheads="1"/>
              </p:cNvSpPr>
              <p:nvPr/>
            </p:nvSpPr>
            <p:spPr bwMode="auto">
              <a:xfrm>
                <a:off x="3451" y="833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Rectangle 275"/>
              <p:cNvSpPr>
                <a:spLocks noChangeArrowheads="1"/>
              </p:cNvSpPr>
              <p:nvPr/>
            </p:nvSpPr>
            <p:spPr bwMode="auto">
              <a:xfrm>
                <a:off x="3451" y="919"/>
                <a:ext cx="6" cy="21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276"/>
              <p:cNvSpPr>
                <a:spLocks/>
              </p:cNvSpPr>
              <p:nvPr/>
            </p:nvSpPr>
            <p:spPr bwMode="auto">
              <a:xfrm>
                <a:off x="3451" y="1337"/>
                <a:ext cx="6" cy="320"/>
              </a:xfrm>
              <a:custGeom>
                <a:avLst/>
                <a:gdLst>
                  <a:gd name="T0" fmla="*/ 0 w 6"/>
                  <a:gd name="T1" fmla="*/ 0 h 320"/>
                  <a:gd name="T2" fmla="*/ 0 w 6"/>
                  <a:gd name="T3" fmla="*/ 320 h 320"/>
                  <a:gd name="T4" fmla="*/ 6 w 6"/>
                  <a:gd name="T5" fmla="*/ 320 h 320"/>
                  <a:gd name="T6" fmla="*/ 6 w 6"/>
                  <a:gd name="T7" fmla="*/ 6 h 320"/>
                  <a:gd name="T8" fmla="*/ 0 w 6"/>
                  <a:gd name="T9" fmla="*/ 0 h 3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0"/>
                  <a:gd name="T17" fmla="*/ 6 w 6"/>
                  <a:gd name="T18" fmla="*/ 320 h 3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0">
                    <a:moveTo>
                      <a:pt x="0" y="0"/>
                    </a:moveTo>
                    <a:lnTo>
                      <a:pt x="0" y="320"/>
                    </a:lnTo>
                    <a:lnTo>
                      <a:pt x="6" y="32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26" name="Rectangle 277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Rectangle 278"/>
              <p:cNvSpPr>
                <a:spLocks noChangeArrowheads="1"/>
              </p:cNvSpPr>
              <p:nvPr/>
            </p:nvSpPr>
            <p:spPr bwMode="auto">
              <a:xfrm>
                <a:off x="3451" y="1700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Rectangle 279"/>
              <p:cNvSpPr>
                <a:spLocks noChangeArrowheads="1"/>
              </p:cNvSpPr>
              <p:nvPr/>
            </p:nvSpPr>
            <p:spPr bwMode="auto">
              <a:xfrm>
                <a:off x="3457" y="174"/>
                <a:ext cx="6" cy="65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Rectangle 280"/>
              <p:cNvSpPr>
                <a:spLocks noChangeArrowheads="1"/>
              </p:cNvSpPr>
              <p:nvPr/>
            </p:nvSpPr>
            <p:spPr bwMode="auto">
              <a:xfrm>
                <a:off x="3457" y="925"/>
                <a:ext cx="6" cy="19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Rectangle 281"/>
              <p:cNvSpPr>
                <a:spLocks noChangeArrowheads="1"/>
              </p:cNvSpPr>
              <p:nvPr/>
            </p:nvSpPr>
            <p:spPr bwMode="auto">
              <a:xfrm>
                <a:off x="3457" y="1362"/>
                <a:ext cx="6" cy="27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282"/>
              <p:cNvSpPr>
                <a:spLocks/>
              </p:cNvSpPr>
              <p:nvPr/>
            </p:nvSpPr>
            <p:spPr bwMode="auto">
              <a:xfrm>
                <a:off x="3463" y="168"/>
                <a:ext cx="6" cy="646"/>
              </a:xfrm>
              <a:custGeom>
                <a:avLst/>
                <a:gdLst>
                  <a:gd name="T0" fmla="*/ 0 w 6"/>
                  <a:gd name="T1" fmla="*/ 6 h 646"/>
                  <a:gd name="T2" fmla="*/ 0 w 6"/>
                  <a:gd name="T3" fmla="*/ 646 h 646"/>
                  <a:gd name="T4" fmla="*/ 6 w 6"/>
                  <a:gd name="T5" fmla="*/ 646 h 646"/>
                  <a:gd name="T6" fmla="*/ 6 w 6"/>
                  <a:gd name="T7" fmla="*/ 0 h 646"/>
                  <a:gd name="T8" fmla="*/ 0 w 6"/>
                  <a:gd name="T9" fmla="*/ 6 h 6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46"/>
                  <a:gd name="T17" fmla="*/ 6 w 6"/>
                  <a:gd name="T18" fmla="*/ 646 h 6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46">
                    <a:moveTo>
                      <a:pt x="0" y="6"/>
                    </a:moveTo>
                    <a:lnTo>
                      <a:pt x="0" y="646"/>
                    </a:lnTo>
                    <a:lnTo>
                      <a:pt x="6" y="64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2" name="Rectangle 283"/>
              <p:cNvSpPr>
                <a:spLocks noChangeArrowheads="1"/>
              </p:cNvSpPr>
              <p:nvPr/>
            </p:nvSpPr>
            <p:spPr bwMode="auto">
              <a:xfrm>
                <a:off x="3463" y="931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Rectangle 284"/>
              <p:cNvSpPr>
                <a:spLocks noChangeArrowheads="1"/>
              </p:cNvSpPr>
              <p:nvPr/>
            </p:nvSpPr>
            <p:spPr bwMode="auto">
              <a:xfrm>
                <a:off x="3463" y="1374"/>
                <a:ext cx="6" cy="16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Rectangle 285"/>
              <p:cNvSpPr>
                <a:spLocks noChangeArrowheads="1"/>
              </p:cNvSpPr>
              <p:nvPr/>
            </p:nvSpPr>
            <p:spPr bwMode="auto">
              <a:xfrm>
                <a:off x="3463" y="1571"/>
                <a:ext cx="6" cy="6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Rectangle 286"/>
              <p:cNvSpPr>
                <a:spLocks noChangeArrowheads="1"/>
              </p:cNvSpPr>
              <p:nvPr/>
            </p:nvSpPr>
            <p:spPr bwMode="auto">
              <a:xfrm>
                <a:off x="3469" y="168"/>
                <a:ext cx="6" cy="6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Rectangle 287"/>
              <p:cNvSpPr>
                <a:spLocks noChangeArrowheads="1"/>
              </p:cNvSpPr>
              <p:nvPr/>
            </p:nvSpPr>
            <p:spPr bwMode="auto">
              <a:xfrm>
                <a:off x="3469" y="931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Rectangle 288"/>
              <p:cNvSpPr>
                <a:spLocks noChangeArrowheads="1"/>
              </p:cNvSpPr>
              <p:nvPr/>
            </p:nvSpPr>
            <p:spPr bwMode="auto">
              <a:xfrm>
                <a:off x="3469" y="1380"/>
                <a:ext cx="6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289"/>
              <p:cNvSpPr>
                <a:spLocks/>
              </p:cNvSpPr>
              <p:nvPr/>
            </p:nvSpPr>
            <p:spPr bwMode="auto">
              <a:xfrm>
                <a:off x="3469" y="1577"/>
                <a:ext cx="6" cy="49"/>
              </a:xfrm>
              <a:custGeom>
                <a:avLst/>
                <a:gdLst>
                  <a:gd name="T0" fmla="*/ 0 w 6"/>
                  <a:gd name="T1" fmla="*/ 0 h 49"/>
                  <a:gd name="T2" fmla="*/ 0 w 6"/>
                  <a:gd name="T3" fmla="*/ 49 h 49"/>
                  <a:gd name="T4" fmla="*/ 6 w 6"/>
                  <a:gd name="T5" fmla="*/ 49 h 49"/>
                  <a:gd name="T6" fmla="*/ 6 w 6"/>
                  <a:gd name="T7" fmla="*/ 13 h 49"/>
                  <a:gd name="T8" fmla="*/ 0 w 6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9"/>
                  <a:gd name="T17" fmla="*/ 6 w 6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9">
                    <a:moveTo>
                      <a:pt x="0" y="0"/>
                    </a:moveTo>
                    <a:lnTo>
                      <a:pt x="0" y="49"/>
                    </a:lnTo>
                    <a:lnTo>
                      <a:pt x="6" y="49"/>
                    </a:lnTo>
                    <a:lnTo>
                      <a:pt x="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39" name="Rectangle 290"/>
              <p:cNvSpPr>
                <a:spLocks noChangeArrowheads="1"/>
              </p:cNvSpPr>
              <p:nvPr/>
            </p:nvSpPr>
            <p:spPr bwMode="auto">
              <a:xfrm>
                <a:off x="3475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Rectangle 291"/>
              <p:cNvSpPr>
                <a:spLocks noChangeArrowheads="1"/>
              </p:cNvSpPr>
              <p:nvPr/>
            </p:nvSpPr>
            <p:spPr bwMode="auto">
              <a:xfrm>
                <a:off x="3475" y="187"/>
                <a:ext cx="6" cy="6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Rectangle 292"/>
              <p:cNvSpPr>
                <a:spLocks noChangeArrowheads="1"/>
              </p:cNvSpPr>
              <p:nvPr/>
            </p:nvSpPr>
            <p:spPr bwMode="auto">
              <a:xfrm>
                <a:off x="3475" y="931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Rectangle 293"/>
              <p:cNvSpPr>
                <a:spLocks noChangeArrowheads="1"/>
              </p:cNvSpPr>
              <p:nvPr/>
            </p:nvSpPr>
            <p:spPr bwMode="auto">
              <a:xfrm>
                <a:off x="3475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294"/>
              <p:cNvSpPr>
                <a:spLocks/>
              </p:cNvSpPr>
              <p:nvPr/>
            </p:nvSpPr>
            <p:spPr bwMode="auto">
              <a:xfrm>
                <a:off x="3475" y="1590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30 h 30"/>
                  <a:gd name="T4" fmla="*/ 6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0"/>
                  <a:gd name="T17" fmla="*/ 6 w 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0">
                    <a:moveTo>
                      <a:pt x="0" y="0"/>
                    </a:moveTo>
                    <a:lnTo>
                      <a:pt x="0" y="30"/>
                    </a:lnTo>
                    <a:lnTo>
                      <a:pt x="6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4" name="Freeform 295"/>
              <p:cNvSpPr>
                <a:spLocks/>
              </p:cNvSpPr>
              <p:nvPr/>
            </p:nvSpPr>
            <p:spPr bwMode="auto">
              <a:xfrm>
                <a:off x="3481" y="181"/>
                <a:ext cx="6" cy="603"/>
              </a:xfrm>
              <a:custGeom>
                <a:avLst/>
                <a:gdLst>
                  <a:gd name="T0" fmla="*/ 0 w 6"/>
                  <a:gd name="T1" fmla="*/ 6 h 603"/>
                  <a:gd name="T2" fmla="*/ 0 w 6"/>
                  <a:gd name="T3" fmla="*/ 603 h 603"/>
                  <a:gd name="T4" fmla="*/ 6 w 6"/>
                  <a:gd name="T5" fmla="*/ 603 h 603"/>
                  <a:gd name="T6" fmla="*/ 6 w 6"/>
                  <a:gd name="T7" fmla="*/ 0 h 603"/>
                  <a:gd name="T8" fmla="*/ 0 w 6"/>
                  <a:gd name="T9" fmla="*/ 6 h 6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03"/>
                  <a:gd name="T17" fmla="*/ 6 w 6"/>
                  <a:gd name="T18" fmla="*/ 603 h 6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03">
                    <a:moveTo>
                      <a:pt x="0" y="6"/>
                    </a:moveTo>
                    <a:lnTo>
                      <a:pt x="0" y="603"/>
                    </a:lnTo>
                    <a:lnTo>
                      <a:pt x="6" y="60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45" name="Rectangle 296"/>
              <p:cNvSpPr>
                <a:spLocks noChangeArrowheads="1"/>
              </p:cNvSpPr>
              <p:nvPr/>
            </p:nvSpPr>
            <p:spPr bwMode="auto">
              <a:xfrm>
                <a:off x="3481" y="937"/>
                <a:ext cx="6" cy="6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Rectangle 297"/>
              <p:cNvSpPr>
                <a:spLocks noChangeArrowheads="1"/>
              </p:cNvSpPr>
              <p:nvPr/>
            </p:nvSpPr>
            <p:spPr bwMode="auto">
              <a:xfrm>
                <a:off x="3481" y="1380"/>
                <a:ext cx="6" cy="1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Rectangle 298"/>
              <p:cNvSpPr>
                <a:spLocks noChangeArrowheads="1"/>
              </p:cNvSpPr>
              <p:nvPr/>
            </p:nvSpPr>
            <p:spPr bwMode="auto">
              <a:xfrm>
                <a:off x="3481" y="1596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Rectangle 299"/>
              <p:cNvSpPr>
                <a:spLocks noChangeArrowheads="1"/>
              </p:cNvSpPr>
              <p:nvPr/>
            </p:nvSpPr>
            <p:spPr bwMode="auto">
              <a:xfrm>
                <a:off x="3481" y="1614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Rectangle 300"/>
              <p:cNvSpPr>
                <a:spLocks noChangeArrowheads="1"/>
              </p:cNvSpPr>
              <p:nvPr/>
            </p:nvSpPr>
            <p:spPr bwMode="auto">
              <a:xfrm>
                <a:off x="3487" y="181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Rectangle 301"/>
              <p:cNvSpPr>
                <a:spLocks noChangeArrowheads="1"/>
              </p:cNvSpPr>
              <p:nvPr/>
            </p:nvSpPr>
            <p:spPr bwMode="auto">
              <a:xfrm>
                <a:off x="3487" y="19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302"/>
              <p:cNvSpPr>
                <a:spLocks/>
              </p:cNvSpPr>
              <p:nvPr/>
            </p:nvSpPr>
            <p:spPr bwMode="auto">
              <a:xfrm>
                <a:off x="3487" y="199"/>
                <a:ext cx="6" cy="578"/>
              </a:xfrm>
              <a:custGeom>
                <a:avLst/>
                <a:gdLst>
                  <a:gd name="T0" fmla="*/ 0 w 6"/>
                  <a:gd name="T1" fmla="*/ 0 h 578"/>
                  <a:gd name="T2" fmla="*/ 0 w 6"/>
                  <a:gd name="T3" fmla="*/ 578 h 578"/>
                  <a:gd name="T4" fmla="*/ 6 w 6"/>
                  <a:gd name="T5" fmla="*/ 572 h 578"/>
                  <a:gd name="T6" fmla="*/ 6 w 6"/>
                  <a:gd name="T7" fmla="*/ 0 h 578"/>
                  <a:gd name="T8" fmla="*/ 0 w 6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78"/>
                  <a:gd name="T17" fmla="*/ 6 w 6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78">
                    <a:moveTo>
                      <a:pt x="0" y="0"/>
                    </a:moveTo>
                    <a:lnTo>
                      <a:pt x="0" y="578"/>
                    </a:lnTo>
                    <a:lnTo>
                      <a:pt x="6" y="57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2" name="Freeform 303"/>
              <p:cNvSpPr>
                <a:spLocks/>
              </p:cNvSpPr>
              <p:nvPr/>
            </p:nvSpPr>
            <p:spPr bwMode="auto">
              <a:xfrm>
                <a:off x="3487" y="937"/>
                <a:ext cx="6" cy="56"/>
              </a:xfrm>
              <a:custGeom>
                <a:avLst/>
                <a:gdLst>
                  <a:gd name="T0" fmla="*/ 0 w 6"/>
                  <a:gd name="T1" fmla="*/ 0 h 56"/>
                  <a:gd name="T2" fmla="*/ 0 w 6"/>
                  <a:gd name="T3" fmla="*/ 56 h 56"/>
                  <a:gd name="T4" fmla="*/ 6 w 6"/>
                  <a:gd name="T5" fmla="*/ 50 h 56"/>
                  <a:gd name="T6" fmla="*/ 6 w 6"/>
                  <a:gd name="T7" fmla="*/ 0 h 56"/>
                  <a:gd name="T8" fmla="*/ 0 w 6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6"/>
                  <a:gd name="T17" fmla="*/ 6 w 6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6">
                    <a:moveTo>
                      <a:pt x="0" y="0"/>
                    </a:moveTo>
                    <a:lnTo>
                      <a:pt x="0" y="56"/>
                    </a:lnTo>
                    <a:lnTo>
                      <a:pt x="6" y="5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3" name="Rectangle 304"/>
              <p:cNvSpPr>
                <a:spLocks noChangeArrowheads="1"/>
              </p:cNvSpPr>
              <p:nvPr/>
            </p:nvSpPr>
            <p:spPr bwMode="auto">
              <a:xfrm>
                <a:off x="3487" y="1374"/>
                <a:ext cx="6" cy="12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305"/>
              <p:cNvSpPr>
                <a:spLocks noChangeArrowheads="1"/>
              </p:cNvSpPr>
              <p:nvPr/>
            </p:nvSpPr>
            <p:spPr bwMode="auto">
              <a:xfrm>
                <a:off x="3487" y="1620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Rectangle 306"/>
              <p:cNvSpPr>
                <a:spLocks noChangeArrowheads="1"/>
              </p:cNvSpPr>
              <p:nvPr/>
            </p:nvSpPr>
            <p:spPr bwMode="auto">
              <a:xfrm>
                <a:off x="3493" y="174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307"/>
              <p:cNvSpPr>
                <a:spLocks/>
              </p:cNvSpPr>
              <p:nvPr/>
            </p:nvSpPr>
            <p:spPr bwMode="auto">
              <a:xfrm>
                <a:off x="3493" y="193"/>
                <a:ext cx="6" cy="554"/>
              </a:xfrm>
              <a:custGeom>
                <a:avLst/>
                <a:gdLst>
                  <a:gd name="T0" fmla="*/ 0 w 6"/>
                  <a:gd name="T1" fmla="*/ 6 h 554"/>
                  <a:gd name="T2" fmla="*/ 0 w 6"/>
                  <a:gd name="T3" fmla="*/ 554 h 554"/>
                  <a:gd name="T4" fmla="*/ 6 w 6"/>
                  <a:gd name="T5" fmla="*/ 547 h 554"/>
                  <a:gd name="T6" fmla="*/ 6 w 6"/>
                  <a:gd name="T7" fmla="*/ 0 h 554"/>
                  <a:gd name="T8" fmla="*/ 0 w 6"/>
                  <a:gd name="T9" fmla="*/ 6 h 5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4"/>
                  <a:gd name="T17" fmla="*/ 6 w 6"/>
                  <a:gd name="T18" fmla="*/ 554 h 5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4">
                    <a:moveTo>
                      <a:pt x="0" y="6"/>
                    </a:moveTo>
                    <a:lnTo>
                      <a:pt x="0" y="554"/>
                    </a:lnTo>
                    <a:lnTo>
                      <a:pt x="6" y="547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7" name="Rectangle 308"/>
              <p:cNvSpPr>
                <a:spLocks noChangeArrowheads="1"/>
              </p:cNvSpPr>
              <p:nvPr/>
            </p:nvSpPr>
            <p:spPr bwMode="auto">
              <a:xfrm>
                <a:off x="3493" y="753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309"/>
              <p:cNvSpPr>
                <a:spLocks/>
              </p:cNvSpPr>
              <p:nvPr/>
            </p:nvSpPr>
            <p:spPr bwMode="auto">
              <a:xfrm>
                <a:off x="3493" y="950"/>
                <a:ext cx="6" cy="37"/>
              </a:xfrm>
              <a:custGeom>
                <a:avLst/>
                <a:gdLst>
                  <a:gd name="T0" fmla="*/ 0 w 6"/>
                  <a:gd name="T1" fmla="*/ 0 h 37"/>
                  <a:gd name="T2" fmla="*/ 0 w 6"/>
                  <a:gd name="T3" fmla="*/ 37 h 37"/>
                  <a:gd name="T4" fmla="*/ 6 w 6"/>
                  <a:gd name="T5" fmla="*/ 30 h 37"/>
                  <a:gd name="T6" fmla="*/ 6 w 6"/>
                  <a:gd name="T7" fmla="*/ 0 h 37"/>
                  <a:gd name="T8" fmla="*/ 0 w 6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7"/>
                  <a:gd name="T17" fmla="*/ 6 w 6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7">
                    <a:moveTo>
                      <a:pt x="0" y="0"/>
                    </a:moveTo>
                    <a:lnTo>
                      <a:pt x="0" y="37"/>
                    </a:lnTo>
                    <a:lnTo>
                      <a:pt x="6" y="3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59" name="Rectangle 310"/>
              <p:cNvSpPr>
                <a:spLocks noChangeArrowheads="1"/>
              </p:cNvSpPr>
              <p:nvPr/>
            </p:nvSpPr>
            <p:spPr bwMode="auto">
              <a:xfrm>
                <a:off x="3493" y="1380"/>
                <a:ext cx="6" cy="1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311"/>
              <p:cNvSpPr>
                <a:spLocks noChangeArrowheads="1"/>
              </p:cNvSpPr>
              <p:nvPr/>
            </p:nvSpPr>
            <p:spPr bwMode="auto">
              <a:xfrm>
                <a:off x="3499" y="174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Rectangle 312"/>
              <p:cNvSpPr>
                <a:spLocks noChangeArrowheads="1"/>
              </p:cNvSpPr>
              <p:nvPr/>
            </p:nvSpPr>
            <p:spPr bwMode="auto">
              <a:xfrm>
                <a:off x="3499" y="181"/>
                <a:ext cx="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Rectangle 313"/>
              <p:cNvSpPr>
                <a:spLocks noChangeArrowheads="1"/>
              </p:cNvSpPr>
              <p:nvPr/>
            </p:nvSpPr>
            <p:spPr bwMode="auto">
              <a:xfrm>
                <a:off x="3499" y="193"/>
                <a:ext cx="6" cy="4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Rectangle 314"/>
              <p:cNvSpPr>
                <a:spLocks noChangeArrowheads="1"/>
              </p:cNvSpPr>
              <p:nvPr/>
            </p:nvSpPr>
            <p:spPr bwMode="auto">
              <a:xfrm>
                <a:off x="3499" y="956"/>
                <a:ext cx="6" cy="2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Rectangle 315"/>
              <p:cNvSpPr>
                <a:spLocks noChangeArrowheads="1"/>
              </p:cNvSpPr>
              <p:nvPr/>
            </p:nvSpPr>
            <p:spPr bwMode="auto">
              <a:xfrm>
                <a:off x="3499" y="1417"/>
                <a:ext cx="6" cy="8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Rectangle 316"/>
              <p:cNvSpPr>
                <a:spLocks noChangeArrowheads="1"/>
              </p:cNvSpPr>
              <p:nvPr/>
            </p:nvSpPr>
            <p:spPr bwMode="auto">
              <a:xfrm>
                <a:off x="3505" y="187"/>
                <a:ext cx="6" cy="4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Rectangle 317"/>
              <p:cNvSpPr>
                <a:spLocks noChangeArrowheads="1"/>
              </p:cNvSpPr>
              <p:nvPr/>
            </p:nvSpPr>
            <p:spPr bwMode="auto">
              <a:xfrm>
                <a:off x="3505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318"/>
              <p:cNvSpPr>
                <a:spLocks/>
              </p:cNvSpPr>
              <p:nvPr/>
            </p:nvSpPr>
            <p:spPr bwMode="auto">
              <a:xfrm>
                <a:off x="3505" y="1448"/>
                <a:ext cx="6" cy="55"/>
              </a:xfrm>
              <a:custGeom>
                <a:avLst/>
                <a:gdLst>
                  <a:gd name="T0" fmla="*/ 0 w 6"/>
                  <a:gd name="T1" fmla="*/ 0 h 55"/>
                  <a:gd name="T2" fmla="*/ 0 w 6"/>
                  <a:gd name="T3" fmla="*/ 55 h 55"/>
                  <a:gd name="T4" fmla="*/ 6 w 6"/>
                  <a:gd name="T5" fmla="*/ 49 h 55"/>
                  <a:gd name="T6" fmla="*/ 6 w 6"/>
                  <a:gd name="T7" fmla="*/ 0 h 55"/>
                  <a:gd name="T8" fmla="*/ 0 w 6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5"/>
                  <a:gd name="T17" fmla="*/ 6 w 6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5">
                    <a:moveTo>
                      <a:pt x="0" y="0"/>
                    </a:moveTo>
                    <a:lnTo>
                      <a:pt x="0" y="55"/>
                    </a:lnTo>
                    <a:lnTo>
                      <a:pt x="6" y="49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68" name="Freeform 319"/>
              <p:cNvSpPr>
                <a:spLocks/>
              </p:cNvSpPr>
              <p:nvPr/>
            </p:nvSpPr>
            <p:spPr bwMode="auto">
              <a:xfrm>
                <a:off x="3511" y="187"/>
                <a:ext cx="6" cy="412"/>
              </a:xfrm>
              <a:custGeom>
                <a:avLst/>
                <a:gdLst>
                  <a:gd name="T0" fmla="*/ 0 w 6"/>
                  <a:gd name="T1" fmla="*/ 0 h 412"/>
                  <a:gd name="T2" fmla="*/ 0 w 6"/>
                  <a:gd name="T3" fmla="*/ 412 h 412"/>
                  <a:gd name="T4" fmla="*/ 6 w 6"/>
                  <a:gd name="T5" fmla="*/ 406 h 412"/>
                  <a:gd name="T6" fmla="*/ 6 w 6"/>
                  <a:gd name="T7" fmla="*/ 0 h 412"/>
                  <a:gd name="T8" fmla="*/ 0 w 6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12"/>
                  <a:gd name="T17" fmla="*/ 6 w 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12">
                    <a:moveTo>
                      <a:pt x="0" y="0"/>
                    </a:moveTo>
                    <a:lnTo>
                      <a:pt x="0" y="412"/>
                    </a:lnTo>
                    <a:lnTo>
                      <a:pt x="6" y="40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69" name="Rectangle 320"/>
              <p:cNvSpPr>
                <a:spLocks noChangeArrowheads="1"/>
              </p:cNvSpPr>
              <p:nvPr/>
            </p:nvSpPr>
            <p:spPr bwMode="auto">
              <a:xfrm>
                <a:off x="3511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Rectangle 321"/>
              <p:cNvSpPr>
                <a:spLocks noChangeArrowheads="1"/>
              </p:cNvSpPr>
              <p:nvPr/>
            </p:nvSpPr>
            <p:spPr bwMode="auto">
              <a:xfrm>
                <a:off x="3511" y="1454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Rectangle 322"/>
              <p:cNvSpPr>
                <a:spLocks noChangeArrowheads="1"/>
              </p:cNvSpPr>
              <p:nvPr/>
            </p:nvSpPr>
            <p:spPr bwMode="auto">
              <a:xfrm>
                <a:off x="3517" y="187"/>
                <a:ext cx="6" cy="39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Rectangle 323"/>
              <p:cNvSpPr>
                <a:spLocks noChangeArrowheads="1"/>
              </p:cNvSpPr>
              <p:nvPr/>
            </p:nvSpPr>
            <p:spPr bwMode="auto">
              <a:xfrm>
                <a:off x="3517" y="956"/>
                <a:ext cx="6" cy="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Freeform 324"/>
              <p:cNvSpPr>
                <a:spLocks/>
              </p:cNvSpPr>
              <p:nvPr/>
            </p:nvSpPr>
            <p:spPr bwMode="auto">
              <a:xfrm>
                <a:off x="3517" y="1466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  <a:gd name="T6" fmla="*/ 6 w 6"/>
                  <a:gd name="T7" fmla="*/ 0 h 19"/>
                  <a:gd name="T8" fmla="*/ 0 w 6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19"/>
                  <a:gd name="T17" fmla="*/ 6 w 6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74" name="Rectangle 325"/>
              <p:cNvSpPr>
                <a:spLocks noChangeArrowheads="1"/>
              </p:cNvSpPr>
              <p:nvPr/>
            </p:nvSpPr>
            <p:spPr bwMode="auto">
              <a:xfrm>
                <a:off x="3523" y="187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Rectangle 326"/>
              <p:cNvSpPr>
                <a:spLocks noChangeArrowheads="1"/>
              </p:cNvSpPr>
              <p:nvPr/>
            </p:nvSpPr>
            <p:spPr bwMode="auto">
              <a:xfrm>
                <a:off x="3523" y="950"/>
                <a:ext cx="6" cy="4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Rectangle 327"/>
              <p:cNvSpPr>
                <a:spLocks noChangeArrowheads="1"/>
              </p:cNvSpPr>
              <p:nvPr/>
            </p:nvSpPr>
            <p:spPr bwMode="auto">
              <a:xfrm>
                <a:off x="3529" y="181"/>
                <a:ext cx="6" cy="38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Rectangle 328"/>
              <p:cNvSpPr>
                <a:spLocks noChangeArrowheads="1"/>
              </p:cNvSpPr>
              <p:nvPr/>
            </p:nvSpPr>
            <p:spPr bwMode="auto">
              <a:xfrm>
                <a:off x="3529" y="956"/>
                <a:ext cx="6" cy="3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Rectangle 329"/>
              <p:cNvSpPr>
                <a:spLocks noChangeArrowheads="1"/>
              </p:cNvSpPr>
              <p:nvPr/>
            </p:nvSpPr>
            <p:spPr bwMode="auto">
              <a:xfrm>
                <a:off x="3529" y="987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Rectangle 330"/>
              <p:cNvSpPr>
                <a:spLocks noChangeArrowheads="1"/>
              </p:cNvSpPr>
              <p:nvPr/>
            </p:nvSpPr>
            <p:spPr bwMode="auto">
              <a:xfrm>
                <a:off x="3535" y="174"/>
                <a:ext cx="6" cy="35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Rectangle 331"/>
              <p:cNvSpPr>
                <a:spLocks noChangeArrowheads="1"/>
              </p:cNvSpPr>
              <p:nvPr/>
            </p:nvSpPr>
            <p:spPr bwMode="auto">
              <a:xfrm>
                <a:off x="3535" y="537"/>
                <a:ext cx="6" cy="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Rectangle 332"/>
              <p:cNvSpPr>
                <a:spLocks noChangeArrowheads="1"/>
              </p:cNvSpPr>
              <p:nvPr/>
            </p:nvSpPr>
            <p:spPr bwMode="auto">
              <a:xfrm>
                <a:off x="3535" y="968"/>
                <a:ext cx="6" cy="1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Rectangle 333"/>
              <p:cNvSpPr>
                <a:spLocks noChangeArrowheads="1"/>
              </p:cNvSpPr>
              <p:nvPr/>
            </p:nvSpPr>
            <p:spPr bwMode="auto">
              <a:xfrm>
                <a:off x="3541" y="174"/>
                <a:ext cx="6" cy="34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Freeform 334"/>
              <p:cNvSpPr>
                <a:spLocks/>
              </p:cNvSpPr>
              <p:nvPr/>
            </p:nvSpPr>
            <p:spPr bwMode="auto">
              <a:xfrm>
                <a:off x="3541" y="537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7 h 7"/>
                  <a:gd name="T4" fmla="*/ 6 w 6"/>
                  <a:gd name="T5" fmla="*/ 0 h 7"/>
                  <a:gd name="T6" fmla="*/ 6 w 6"/>
                  <a:gd name="T7" fmla="*/ 0 h 7"/>
                  <a:gd name="T8" fmla="*/ 0 w 6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7"/>
                  <a:gd name="T17" fmla="*/ 6 w 6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7">
                    <a:moveTo>
                      <a:pt x="0" y="0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4" name="Rectangle 335"/>
              <p:cNvSpPr>
                <a:spLocks noChangeArrowheads="1"/>
              </p:cNvSpPr>
              <p:nvPr/>
            </p:nvSpPr>
            <p:spPr bwMode="auto">
              <a:xfrm>
                <a:off x="3547" y="168"/>
                <a:ext cx="6" cy="3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Rectangle 336"/>
              <p:cNvSpPr>
                <a:spLocks noChangeArrowheads="1"/>
              </p:cNvSpPr>
              <p:nvPr/>
            </p:nvSpPr>
            <p:spPr bwMode="auto">
              <a:xfrm>
                <a:off x="3547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337"/>
              <p:cNvSpPr>
                <a:spLocks/>
              </p:cNvSpPr>
              <p:nvPr/>
            </p:nvSpPr>
            <p:spPr bwMode="auto">
              <a:xfrm>
                <a:off x="3547" y="531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87" name="Rectangle 338"/>
              <p:cNvSpPr>
                <a:spLocks noChangeArrowheads="1"/>
              </p:cNvSpPr>
              <p:nvPr/>
            </p:nvSpPr>
            <p:spPr bwMode="auto">
              <a:xfrm>
                <a:off x="3553" y="168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Rectangle 339"/>
              <p:cNvSpPr>
                <a:spLocks noChangeArrowheads="1"/>
              </p:cNvSpPr>
              <p:nvPr/>
            </p:nvSpPr>
            <p:spPr bwMode="auto">
              <a:xfrm>
                <a:off x="3553" y="525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Rectangle 340"/>
              <p:cNvSpPr>
                <a:spLocks noChangeArrowheads="1"/>
              </p:cNvSpPr>
              <p:nvPr/>
            </p:nvSpPr>
            <p:spPr bwMode="auto">
              <a:xfrm>
                <a:off x="3553" y="531"/>
                <a:ext cx="6" cy="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Rectangle 341"/>
              <p:cNvSpPr>
                <a:spLocks noChangeArrowheads="1"/>
              </p:cNvSpPr>
              <p:nvPr/>
            </p:nvSpPr>
            <p:spPr bwMode="auto">
              <a:xfrm>
                <a:off x="3559" y="162"/>
                <a:ext cx="6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342"/>
              <p:cNvSpPr>
                <a:spLocks/>
              </p:cNvSpPr>
              <p:nvPr/>
            </p:nvSpPr>
            <p:spPr bwMode="auto">
              <a:xfrm>
                <a:off x="3565" y="162"/>
                <a:ext cx="6" cy="326"/>
              </a:xfrm>
              <a:custGeom>
                <a:avLst/>
                <a:gdLst>
                  <a:gd name="T0" fmla="*/ 0 w 6"/>
                  <a:gd name="T1" fmla="*/ 0 h 326"/>
                  <a:gd name="T2" fmla="*/ 0 w 6"/>
                  <a:gd name="T3" fmla="*/ 326 h 326"/>
                  <a:gd name="T4" fmla="*/ 6 w 6"/>
                  <a:gd name="T5" fmla="*/ 320 h 326"/>
                  <a:gd name="T6" fmla="*/ 6 w 6"/>
                  <a:gd name="T7" fmla="*/ 0 h 326"/>
                  <a:gd name="T8" fmla="*/ 0 w 6"/>
                  <a:gd name="T9" fmla="*/ 0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26"/>
                  <a:gd name="T17" fmla="*/ 6 w 6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26">
                    <a:moveTo>
                      <a:pt x="0" y="0"/>
                    </a:moveTo>
                    <a:lnTo>
                      <a:pt x="0" y="326"/>
                    </a:lnTo>
                    <a:lnTo>
                      <a:pt x="6" y="32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2" name="Rectangle 343"/>
              <p:cNvSpPr>
                <a:spLocks noChangeArrowheads="1"/>
              </p:cNvSpPr>
              <p:nvPr/>
            </p:nvSpPr>
            <p:spPr bwMode="auto">
              <a:xfrm>
                <a:off x="3571" y="156"/>
                <a:ext cx="6" cy="32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Rectangle 344"/>
              <p:cNvSpPr>
                <a:spLocks noChangeArrowheads="1"/>
              </p:cNvSpPr>
              <p:nvPr/>
            </p:nvSpPr>
            <p:spPr bwMode="auto">
              <a:xfrm>
                <a:off x="3577" y="156"/>
                <a:ext cx="6" cy="28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Rectangle 345"/>
              <p:cNvSpPr>
                <a:spLocks noChangeArrowheads="1"/>
              </p:cNvSpPr>
              <p:nvPr/>
            </p:nvSpPr>
            <p:spPr bwMode="auto">
              <a:xfrm>
                <a:off x="3583" y="156"/>
                <a:ext cx="7" cy="27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Rectangle 346"/>
              <p:cNvSpPr>
                <a:spLocks noChangeArrowheads="1"/>
              </p:cNvSpPr>
              <p:nvPr/>
            </p:nvSpPr>
            <p:spPr bwMode="auto">
              <a:xfrm>
                <a:off x="3583" y="427"/>
                <a:ext cx="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347"/>
              <p:cNvSpPr>
                <a:spLocks/>
              </p:cNvSpPr>
              <p:nvPr/>
            </p:nvSpPr>
            <p:spPr bwMode="auto">
              <a:xfrm>
                <a:off x="3590" y="150"/>
                <a:ext cx="6" cy="258"/>
              </a:xfrm>
              <a:custGeom>
                <a:avLst/>
                <a:gdLst>
                  <a:gd name="T0" fmla="*/ 0 w 6"/>
                  <a:gd name="T1" fmla="*/ 6 h 258"/>
                  <a:gd name="T2" fmla="*/ 0 w 6"/>
                  <a:gd name="T3" fmla="*/ 258 h 258"/>
                  <a:gd name="T4" fmla="*/ 6 w 6"/>
                  <a:gd name="T5" fmla="*/ 258 h 258"/>
                  <a:gd name="T6" fmla="*/ 6 w 6"/>
                  <a:gd name="T7" fmla="*/ 0 h 258"/>
                  <a:gd name="T8" fmla="*/ 0 w 6"/>
                  <a:gd name="T9" fmla="*/ 6 h 2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58"/>
                  <a:gd name="T17" fmla="*/ 6 w 6"/>
                  <a:gd name="T18" fmla="*/ 258 h 2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58">
                    <a:moveTo>
                      <a:pt x="0" y="6"/>
                    </a:moveTo>
                    <a:lnTo>
                      <a:pt x="0" y="258"/>
                    </a:lnTo>
                    <a:lnTo>
                      <a:pt x="6" y="25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7" name="Rectangle 348"/>
              <p:cNvSpPr>
                <a:spLocks noChangeArrowheads="1"/>
              </p:cNvSpPr>
              <p:nvPr/>
            </p:nvSpPr>
            <p:spPr bwMode="auto">
              <a:xfrm>
                <a:off x="3596" y="168"/>
                <a:ext cx="6" cy="1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349"/>
              <p:cNvSpPr>
                <a:spLocks/>
              </p:cNvSpPr>
              <p:nvPr/>
            </p:nvSpPr>
            <p:spPr bwMode="auto">
              <a:xfrm>
                <a:off x="3596" y="19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999" name="Freeform 350"/>
              <p:cNvSpPr>
                <a:spLocks/>
              </p:cNvSpPr>
              <p:nvPr/>
            </p:nvSpPr>
            <p:spPr bwMode="auto">
              <a:xfrm>
                <a:off x="3596" y="23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6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0" name="Rectangle 351"/>
              <p:cNvSpPr>
                <a:spLocks noChangeArrowheads="1"/>
              </p:cNvSpPr>
              <p:nvPr/>
            </p:nvSpPr>
            <p:spPr bwMode="auto">
              <a:xfrm>
                <a:off x="3596" y="242"/>
                <a:ext cx="6" cy="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Rectangle 352"/>
              <p:cNvSpPr>
                <a:spLocks noChangeArrowheads="1"/>
              </p:cNvSpPr>
              <p:nvPr/>
            </p:nvSpPr>
            <p:spPr bwMode="auto">
              <a:xfrm>
                <a:off x="3602" y="297"/>
                <a:ext cx="6" cy="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Rectangle 353"/>
              <p:cNvSpPr>
                <a:spLocks noChangeArrowheads="1"/>
              </p:cNvSpPr>
              <p:nvPr/>
            </p:nvSpPr>
            <p:spPr bwMode="auto">
              <a:xfrm>
                <a:off x="3058" y="2248"/>
                <a:ext cx="6" cy="6"/>
              </a:xfrm>
              <a:prstGeom prst="rect">
                <a:avLst/>
              </a:prstGeom>
              <a:noFill/>
              <a:ln w="28575">
                <a:solidFill>
                  <a:srgbClr val="787878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Freeform 354"/>
              <p:cNvSpPr>
                <a:spLocks/>
              </p:cNvSpPr>
              <p:nvPr/>
            </p:nvSpPr>
            <p:spPr bwMode="auto">
              <a:xfrm>
                <a:off x="2956" y="45"/>
                <a:ext cx="652" cy="2326"/>
              </a:xfrm>
              <a:custGeom>
                <a:avLst/>
                <a:gdLst>
                  <a:gd name="T0" fmla="*/ 434 w 652"/>
                  <a:gd name="T1" fmla="*/ 68 h 2326"/>
                  <a:gd name="T2" fmla="*/ 374 w 652"/>
                  <a:gd name="T3" fmla="*/ 111 h 2326"/>
                  <a:gd name="T4" fmla="*/ 416 w 652"/>
                  <a:gd name="T5" fmla="*/ 123 h 2326"/>
                  <a:gd name="T6" fmla="*/ 434 w 652"/>
                  <a:gd name="T7" fmla="*/ 154 h 2326"/>
                  <a:gd name="T8" fmla="*/ 501 w 652"/>
                  <a:gd name="T9" fmla="*/ 129 h 2326"/>
                  <a:gd name="T10" fmla="*/ 543 w 652"/>
                  <a:gd name="T11" fmla="*/ 142 h 2326"/>
                  <a:gd name="T12" fmla="*/ 567 w 652"/>
                  <a:gd name="T13" fmla="*/ 142 h 2326"/>
                  <a:gd name="T14" fmla="*/ 640 w 652"/>
                  <a:gd name="T15" fmla="*/ 105 h 2326"/>
                  <a:gd name="T16" fmla="*/ 646 w 652"/>
                  <a:gd name="T17" fmla="*/ 191 h 2326"/>
                  <a:gd name="T18" fmla="*/ 652 w 652"/>
                  <a:gd name="T19" fmla="*/ 265 h 2326"/>
                  <a:gd name="T20" fmla="*/ 640 w 652"/>
                  <a:gd name="T21" fmla="*/ 357 h 2326"/>
                  <a:gd name="T22" fmla="*/ 621 w 652"/>
                  <a:gd name="T23" fmla="*/ 431 h 2326"/>
                  <a:gd name="T24" fmla="*/ 591 w 652"/>
                  <a:gd name="T25" fmla="*/ 474 h 2326"/>
                  <a:gd name="T26" fmla="*/ 579 w 652"/>
                  <a:gd name="T27" fmla="*/ 505 h 2326"/>
                  <a:gd name="T28" fmla="*/ 549 w 652"/>
                  <a:gd name="T29" fmla="*/ 585 h 2326"/>
                  <a:gd name="T30" fmla="*/ 543 w 652"/>
                  <a:gd name="T31" fmla="*/ 683 h 2326"/>
                  <a:gd name="T32" fmla="*/ 519 w 652"/>
                  <a:gd name="T33" fmla="*/ 763 h 2326"/>
                  <a:gd name="T34" fmla="*/ 489 w 652"/>
                  <a:gd name="T35" fmla="*/ 788 h 2326"/>
                  <a:gd name="T36" fmla="*/ 501 w 652"/>
                  <a:gd name="T37" fmla="*/ 874 h 2326"/>
                  <a:gd name="T38" fmla="*/ 567 w 652"/>
                  <a:gd name="T39" fmla="*/ 911 h 2326"/>
                  <a:gd name="T40" fmla="*/ 573 w 652"/>
                  <a:gd name="T41" fmla="*/ 948 h 2326"/>
                  <a:gd name="T42" fmla="*/ 519 w 652"/>
                  <a:gd name="T43" fmla="*/ 985 h 2326"/>
                  <a:gd name="T44" fmla="*/ 501 w 652"/>
                  <a:gd name="T45" fmla="*/ 1071 h 2326"/>
                  <a:gd name="T46" fmla="*/ 483 w 652"/>
                  <a:gd name="T47" fmla="*/ 1157 h 2326"/>
                  <a:gd name="T48" fmla="*/ 489 w 652"/>
                  <a:gd name="T49" fmla="*/ 1255 h 2326"/>
                  <a:gd name="T50" fmla="*/ 525 w 652"/>
                  <a:gd name="T51" fmla="*/ 1335 h 2326"/>
                  <a:gd name="T52" fmla="*/ 549 w 652"/>
                  <a:gd name="T53" fmla="*/ 1403 h 2326"/>
                  <a:gd name="T54" fmla="*/ 531 w 652"/>
                  <a:gd name="T55" fmla="*/ 1465 h 2326"/>
                  <a:gd name="T56" fmla="*/ 519 w 652"/>
                  <a:gd name="T57" fmla="*/ 1545 h 2326"/>
                  <a:gd name="T58" fmla="*/ 513 w 652"/>
                  <a:gd name="T59" fmla="*/ 1588 h 2326"/>
                  <a:gd name="T60" fmla="*/ 501 w 652"/>
                  <a:gd name="T61" fmla="*/ 1655 h 2326"/>
                  <a:gd name="T62" fmla="*/ 495 w 652"/>
                  <a:gd name="T63" fmla="*/ 1717 h 2326"/>
                  <a:gd name="T64" fmla="*/ 452 w 652"/>
                  <a:gd name="T65" fmla="*/ 1772 h 2326"/>
                  <a:gd name="T66" fmla="*/ 446 w 652"/>
                  <a:gd name="T67" fmla="*/ 1852 h 2326"/>
                  <a:gd name="T68" fmla="*/ 416 w 652"/>
                  <a:gd name="T69" fmla="*/ 1864 h 2326"/>
                  <a:gd name="T70" fmla="*/ 398 w 652"/>
                  <a:gd name="T71" fmla="*/ 1914 h 2326"/>
                  <a:gd name="T72" fmla="*/ 392 w 652"/>
                  <a:gd name="T73" fmla="*/ 1920 h 2326"/>
                  <a:gd name="T74" fmla="*/ 368 w 652"/>
                  <a:gd name="T75" fmla="*/ 1920 h 2326"/>
                  <a:gd name="T76" fmla="*/ 374 w 652"/>
                  <a:gd name="T77" fmla="*/ 1938 h 2326"/>
                  <a:gd name="T78" fmla="*/ 368 w 652"/>
                  <a:gd name="T79" fmla="*/ 1951 h 2326"/>
                  <a:gd name="T80" fmla="*/ 362 w 652"/>
                  <a:gd name="T81" fmla="*/ 1969 h 2326"/>
                  <a:gd name="T82" fmla="*/ 344 w 652"/>
                  <a:gd name="T83" fmla="*/ 2006 h 2326"/>
                  <a:gd name="T84" fmla="*/ 301 w 652"/>
                  <a:gd name="T85" fmla="*/ 2031 h 2326"/>
                  <a:gd name="T86" fmla="*/ 277 w 652"/>
                  <a:gd name="T87" fmla="*/ 2061 h 2326"/>
                  <a:gd name="T88" fmla="*/ 259 w 652"/>
                  <a:gd name="T89" fmla="*/ 2080 h 2326"/>
                  <a:gd name="T90" fmla="*/ 253 w 652"/>
                  <a:gd name="T91" fmla="*/ 2074 h 2326"/>
                  <a:gd name="T92" fmla="*/ 241 w 652"/>
                  <a:gd name="T93" fmla="*/ 2049 h 2326"/>
                  <a:gd name="T94" fmla="*/ 235 w 652"/>
                  <a:gd name="T95" fmla="*/ 2043 h 2326"/>
                  <a:gd name="T96" fmla="*/ 199 w 652"/>
                  <a:gd name="T97" fmla="*/ 2061 h 2326"/>
                  <a:gd name="T98" fmla="*/ 193 w 652"/>
                  <a:gd name="T99" fmla="*/ 2037 h 2326"/>
                  <a:gd name="T100" fmla="*/ 181 w 652"/>
                  <a:gd name="T101" fmla="*/ 2024 h 2326"/>
                  <a:gd name="T102" fmla="*/ 157 w 652"/>
                  <a:gd name="T103" fmla="*/ 2024 h 2326"/>
                  <a:gd name="T104" fmla="*/ 163 w 652"/>
                  <a:gd name="T105" fmla="*/ 2074 h 2326"/>
                  <a:gd name="T106" fmla="*/ 151 w 652"/>
                  <a:gd name="T107" fmla="*/ 2104 h 2326"/>
                  <a:gd name="T108" fmla="*/ 114 w 652"/>
                  <a:gd name="T109" fmla="*/ 2104 h 2326"/>
                  <a:gd name="T110" fmla="*/ 108 w 652"/>
                  <a:gd name="T111" fmla="*/ 2135 h 2326"/>
                  <a:gd name="T112" fmla="*/ 102 w 652"/>
                  <a:gd name="T113" fmla="*/ 2197 h 2326"/>
                  <a:gd name="T114" fmla="*/ 84 w 652"/>
                  <a:gd name="T115" fmla="*/ 2221 h 2326"/>
                  <a:gd name="T116" fmla="*/ 36 w 652"/>
                  <a:gd name="T117" fmla="*/ 2283 h 2326"/>
                  <a:gd name="T118" fmla="*/ 12 w 652"/>
                  <a:gd name="T119" fmla="*/ 2314 h 23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2"/>
                  <a:gd name="T181" fmla="*/ 0 h 2326"/>
                  <a:gd name="T182" fmla="*/ 652 w 652"/>
                  <a:gd name="T183" fmla="*/ 2326 h 232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2" h="2326">
                    <a:moveTo>
                      <a:pt x="446" y="0"/>
                    </a:moveTo>
                    <a:lnTo>
                      <a:pt x="446" y="6"/>
                    </a:lnTo>
                    <a:lnTo>
                      <a:pt x="446" y="13"/>
                    </a:lnTo>
                    <a:lnTo>
                      <a:pt x="452" y="13"/>
                    </a:lnTo>
                    <a:lnTo>
                      <a:pt x="458" y="19"/>
                    </a:lnTo>
                    <a:lnTo>
                      <a:pt x="458" y="25"/>
                    </a:lnTo>
                    <a:lnTo>
                      <a:pt x="464" y="25"/>
                    </a:lnTo>
                    <a:lnTo>
                      <a:pt x="464" y="31"/>
                    </a:lnTo>
                    <a:lnTo>
                      <a:pt x="464" y="37"/>
                    </a:lnTo>
                    <a:lnTo>
                      <a:pt x="458" y="37"/>
                    </a:lnTo>
                    <a:lnTo>
                      <a:pt x="452" y="37"/>
                    </a:lnTo>
                    <a:lnTo>
                      <a:pt x="452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46" y="56"/>
                    </a:lnTo>
                    <a:lnTo>
                      <a:pt x="440" y="62"/>
                    </a:lnTo>
                    <a:lnTo>
                      <a:pt x="434" y="68"/>
                    </a:lnTo>
                    <a:lnTo>
                      <a:pt x="428" y="68"/>
                    </a:lnTo>
                    <a:lnTo>
                      <a:pt x="428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80"/>
                    </a:lnTo>
                    <a:lnTo>
                      <a:pt x="410" y="80"/>
                    </a:lnTo>
                    <a:lnTo>
                      <a:pt x="410" y="86"/>
                    </a:lnTo>
                    <a:lnTo>
                      <a:pt x="404" y="86"/>
                    </a:lnTo>
                    <a:lnTo>
                      <a:pt x="398" y="86"/>
                    </a:lnTo>
                    <a:lnTo>
                      <a:pt x="398" y="92"/>
                    </a:lnTo>
                    <a:lnTo>
                      <a:pt x="392" y="92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80" y="105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80" y="123"/>
                    </a:lnTo>
                    <a:lnTo>
                      <a:pt x="380" y="129"/>
                    </a:lnTo>
                    <a:lnTo>
                      <a:pt x="386" y="129"/>
                    </a:lnTo>
                    <a:lnTo>
                      <a:pt x="386" y="136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36"/>
                    </a:lnTo>
                    <a:lnTo>
                      <a:pt x="398" y="136"/>
                    </a:lnTo>
                    <a:lnTo>
                      <a:pt x="404" y="136"/>
                    </a:lnTo>
                    <a:lnTo>
                      <a:pt x="404" y="129"/>
                    </a:lnTo>
                    <a:lnTo>
                      <a:pt x="410" y="129"/>
                    </a:lnTo>
                    <a:lnTo>
                      <a:pt x="416" y="129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28" y="123"/>
                    </a:lnTo>
                    <a:lnTo>
                      <a:pt x="434" y="123"/>
                    </a:lnTo>
                    <a:lnTo>
                      <a:pt x="434" y="117"/>
                    </a:lnTo>
                    <a:lnTo>
                      <a:pt x="440" y="117"/>
                    </a:lnTo>
                    <a:lnTo>
                      <a:pt x="446" y="117"/>
                    </a:lnTo>
                    <a:lnTo>
                      <a:pt x="446" y="123"/>
                    </a:lnTo>
                    <a:lnTo>
                      <a:pt x="440" y="123"/>
                    </a:lnTo>
                    <a:lnTo>
                      <a:pt x="434" y="129"/>
                    </a:lnTo>
                    <a:lnTo>
                      <a:pt x="434" y="136"/>
                    </a:lnTo>
                    <a:lnTo>
                      <a:pt x="428" y="136"/>
                    </a:lnTo>
                    <a:lnTo>
                      <a:pt x="428" y="142"/>
                    </a:lnTo>
                    <a:lnTo>
                      <a:pt x="422" y="142"/>
                    </a:lnTo>
                    <a:lnTo>
                      <a:pt x="422" y="148"/>
                    </a:lnTo>
                    <a:lnTo>
                      <a:pt x="422" y="154"/>
                    </a:lnTo>
                    <a:lnTo>
                      <a:pt x="428" y="154"/>
                    </a:lnTo>
                    <a:lnTo>
                      <a:pt x="434" y="154"/>
                    </a:lnTo>
                    <a:lnTo>
                      <a:pt x="434" y="148"/>
                    </a:lnTo>
                    <a:lnTo>
                      <a:pt x="440" y="148"/>
                    </a:lnTo>
                    <a:lnTo>
                      <a:pt x="446" y="148"/>
                    </a:lnTo>
                    <a:lnTo>
                      <a:pt x="452" y="148"/>
                    </a:lnTo>
                    <a:lnTo>
                      <a:pt x="452" y="142"/>
                    </a:lnTo>
                    <a:lnTo>
                      <a:pt x="458" y="142"/>
                    </a:lnTo>
                    <a:lnTo>
                      <a:pt x="464" y="142"/>
                    </a:lnTo>
                    <a:lnTo>
                      <a:pt x="464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29"/>
                    </a:lnTo>
                    <a:lnTo>
                      <a:pt x="495" y="129"/>
                    </a:lnTo>
                    <a:lnTo>
                      <a:pt x="501" y="129"/>
                    </a:lnTo>
                    <a:lnTo>
                      <a:pt x="501" y="123"/>
                    </a:lnTo>
                    <a:lnTo>
                      <a:pt x="501" y="129"/>
                    </a:lnTo>
                    <a:lnTo>
                      <a:pt x="507" y="129"/>
                    </a:lnTo>
                    <a:lnTo>
                      <a:pt x="513" y="123"/>
                    </a:lnTo>
                    <a:lnTo>
                      <a:pt x="519" y="123"/>
                    </a:lnTo>
                    <a:lnTo>
                      <a:pt x="519" y="129"/>
                    </a:lnTo>
                    <a:lnTo>
                      <a:pt x="525" y="129"/>
                    </a:lnTo>
                    <a:lnTo>
                      <a:pt x="519" y="129"/>
                    </a:lnTo>
                    <a:lnTo>
                      <a:pt x="519" y="136"/>
                    </a:lnTo>
                    <a:lnTo>
                      <a:pt x="519" y="142"/>
                    </a:lnTo>
                    <a:lnTo>
                      <a:pt x="525" y="142"/>
                    </a:lnTo>
                    <a:lnTo>
                      <a:pt x="531" y="136"/>
                    </a:lnTo>
                    <a:lnTo>
                      <a:pt x="537" y="136"/>
                    </a:lnTo>
                    <a:lnTo>
                      <a:pt x="537" y="129"/>
                    </a:lnTo>
                    <a:lnTo>
                      <a:pt x="543" y="129"/>
                    </a:lnTo>
                    <a:lnTo>
                      <a:pt x="549" y="129"/>
                    </a:lnTo>
                    <a:lnTo>
                      <a:pt x="543" y="129"/>
                    </a:lnTo>
                    <a:lnTo>
                      <a:pt x="543" y="136"/>
                    </a:lnTo>
                    <a:lnTo>
                      <a:pt x="543" y="142"/>
                    </a:lnTo>
                    <a:lnTo>
                      <a:pt x="543" y="136"/>
                    </a:lnTo>
                    <a:lnTo>
                      <a:pt x="549" y="136"/>
                    </a:lnTo>
                    <a:lnTo>
                      <a:pt x="549" y="142"/>
                    </a:lnTo>
                    <a:lnTo>
                      <a:pt x="543" y="142"/>
                    </a:lnTo>
                    <a:lnTo>
                      <a:pt x="537" y="142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7" y="148"/>
                    </a:lnTo>
                    <a:lnTo>
                      <a:pt x="531" y="148"/>
                    </a:lnTo>
                    <a:lnTo>
                      <a:pt x="531" y="154"/>
                    </a:lnTo>
                    <a:lnTo>
                      <a:pt x="537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55" y="142"/>
                    </a:lnTo>
                    <a:lnTo>
                      <a:pt x="561" y="142"/>
                    </a:lnTo>
                    <a:lnTo>
                      <a:pt x="567" y="142"/>
                    </a:lnTo>
                    <a:lnTo>
                      <a:pt x="573" y="142"/>
                    </a:lnTo>
                    <a:lnTo>
                      <a:pt x="573" y="136"/>
                    </a:lnTo>
                    <a:lnTo>
                      <a:pt x="579" y="136"/>
                    </a:lnTo>
                    <a:lnTo>
                      <a:pt x="579" y="129"/>
                    </a:lnTo>
                    <a:lnTo>
                      <a:pt x="585" y="129"/>
                    </a:lnTo>
                    <a:lnTo>
                      <a:pt x="591" y="129"/>
                    </a:lnTo>
                    <a:lnTo>
                      <a:pt x="591" y="123"/>
                    </a:lnTo>
                    <a:lnTo>
                      <a:pt x="597" y="123"/>
                    </a:lnTo>
                    <a:lnTo>
                      <a:pt x="603" y="123"/>
                    </a:lnTo>
                    <a:lnTo>
                      <a:pt x="603" y="117"/>
                    </a:lnTo>
                    <a:lnTo>
                      <a:pt x="609" y="117"/>
                    </a:lnTo>
                    <a:lnTo>
                      <a:pt x="615" y="117"/>
                    </a:lnTo>
                    <a:lnTo>
                      <a:pt x="615" y="111"/>
                    </a:lnTo>
                    <a:lnTo>
                      <a:pt x="621" y="111"/>
                    </a:lnTo>
                    <a:lnTo>
                      <a:pt x="627" y="111"/>
                    </a:lnTo>
                    <a:lnTo>
                      <a:pt x="634" y="111"/>
                    </a:lnTo>
                    <a:lnTo>
                      <a:pt x="640" y="105"/>
                    </a:lnTo>
                    <a:lnTo>
                      <a:pt x="640" y="111"/>
                    </a:lnTo>
                    <a:lnTo>
                      <a:pt x="640" y="117"/>
                    </a:lnTo>
                    <a:lnTo>
                      <a:pt x="640" y="123"/>
                    </a:lnTo>
                    <a:lnTo>
                      <a:pt x="646" y="123"/>
                    </a:lnTo>
                    <a:lnTo>
                      <a:pt x="646" y="129"/>
                    </a:lnTo>
                    <a:lnTo>
                      <a:pt x="646" y="136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6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0" y="185"/>
                    </a:lnTo>
                    <a:lnTo>
                      <a:pt x="646" y="191"/>
                    </a:lnTo>
                    <a:lnTo>
                      <a:pt x="646" y="185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46" y="209"/>
                    </a:lnTo>
                    <a:lnTo>
                      <a:pt x="646" y="216"/>
                    </a:lnTo>
                    <a:lnTo>
                      <a:pt x="646" y="222"/>
                    </a:lnTo>
                    <a:lnTo>
                      <a:pt x="646" y="228"/>
                    </a:lnTo>
                    <a:lnTo>
                      <a:pt x="646" y="234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9"/>
                    </a:lnTo>
                    <a:lnTo>
                      <a:pt x="652" y="265"/>
                    </a:lnTo>
                    <a:lnTo>
                      <a:pt x="652" y="271"/>
                    </a:lnTo>
                    <a:lnTo>
                      <a:pt x="646" y="271"/>
                    </a:lnTo>
                    <a:lnTo>
                      <a:pt x="646" y="277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46" y="296"/>
                    </a:lnTo>
                    <a:lnTo>
                      <a:pt x="646" y="302"/>
                    </a:lnTo>
                    <a:lnTo>
                      <a:pt x="646" y="308"/>
                    </a:lnTo>
                    <a:lnTo>
                      <a:pt x="646" y="314"/>
                    </a:lnTo>
                    <a:lnTo>
                      <a:pt x="646" y="320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6" y="339"/>
                    </a:lnTo>
                    <a:lnTo>
                      <a:pt x="646" y="345"/>
                    </a:lnTo>
                    <a:lnTo>
                      <a:pt x="640" y="345"/>
                    </a:lnTo>
                    <a:lnTo>
                      <a:pt x="640" y="351"/>
                    </a:lnTo>
                    <a:lnTo>
                      <a:pt x="640" y="357"/>
                    </a:lnTo>
                    <a:lnTo>
                      <a:pt x="640" y="363"/>
                    </a:lnTo>
                    <a:lnTo>
                      <a:pt x="634" y="363"/>
                    </a:lnTo>
                    <a:lnTo>
                      <a:pt x="634" y="369"/>
                    </a:lnTo>
                    <a:lnTo>
                      <a:pt x="634" y="376"/>
                    </a:lnTo>
                    <a:lnTo>
                      <a:pt x="634" y="382"/>
                    </a:lnTo>
                    <a:lnTo>
                      <a:pt x="627" y="382"/>
                    </a:lnTo>
                    <a:lnTo>
                      <a:pt x="634" y="382"/>
                    </a:lnTo>
                    <a:lnTo>
                      <a:pt x="634" y="388"/>
                    </a:lnTo>
                    <a:lnTo>
                      <a:pt x="627" y="388"/>
                    </a:lnTo>
                    <a:lnTo>
                      <a:pt x="627" y="394"/>
                    </a:lnTo>
                    <a:lnTo>
                      <a:pt x="627" y="400"/>
                    </a:lnTo>
                    <a:lnTo>
                      <a:pt x="621" y="400"/>
                    </a:lnTo>
                    <a:lnTo>
                      <a:pt x="621" y="406"/>
                    </a:lnTo>
                    <a:lnTo>
                      <a:pt x="621" y="412"/>
                    </a:lnTo>
                    <a:lnTo>
                      <a:pt x="621" y="419"/>
                    </a:lnTo>
                    <a:lnTo>
                      <a:pt x="621" y="425"/>
                    </a:lnTo>
                    <a:lnTo>
                      <a:pt x="621" y="431"/>
                    </a:lnTo>
                    <a:lnTo>
                      <a:pt x="621" y="437"/>
                    </a:lnTo>
                    <a:lnTo>
                      <a:pt x="615" y="437"/>
                    </a:lnTo>
                    <a:lnTo>
                      <a:pt x="609" y="443"/>
                    </a:lnTo>
                    <a:lnTo>
                      <a:pt x="609" y="449"/>
                    </a:lnTo>
                    <a:lnTo>
                      <a:pt x="603" y="449"/>
                    </a:lnTo>
                    <a:lnTo>
                      <a:pt x="603" y="455"/>
                    </a:lnTo>
                    <a:lnTo>
                      <a:pt x="597" y="455"/>
                    </a:lnTo>
                    <a:lnTo>
                      <a:pt x="597" y="462"/>
                    </a:lnTo>
                    <a:lnTo>
                      <a:pt x="597" y="468"/>
                    </a:lnTo>
                    <a:lnTo>
                      <a:pt x="597" y="474"/>
                    </a:lnTo>
                    <a:lnTo>
                      <a:pt x="597" y="480"/>
                    </a:lnTo>
                    <a:lnTo>
                      <a:pt x="603" y="480"/>
                    </a:lnTo>
                    <a:lnTo>
                      <a:pt x="597" y="480"/>
                    </a:lnTo>
                    <a:lnTo>
                      <a:pt x="597" y="486"/>
                    </a:lnTo>
                    <a:lnTo>
                      <a:pt x="597" y="480"/>
                    </a:lnTo>
                    <a:lnTo>
                      <a:pt x="591" y="480"/>
                    </a:lnTo>
                    <a:lnTo>
                      <a:pt x="591" y="474"/>
                    </a:lnTo>
                    <a:lnTo>
                      <a:pt x="585" y="474"/>
                    </a:lnTo>
                    <a:lnTo>
                      <a:pt x="585" y="480"/>
                    </a:lnTo>
                    <a:lnTo>
                      <a:pt x="579" y="480"/>
                    </a:lnTo>
                    <a:lnTo>
                      <a:pt x="579" y="486"/>
                    </a:lnTo>
                    <a:lnTo>
                      <a:pt x="579" y="492"/>
                    </a:lnTo>
                    <a:lnTo>
                      <a:pt x="585" y="492"/>
                    </a:lnTo>
                    <a:lnTo>
                      <a:pt x="591" y="492"/>
                    </a:lnTo>
                    <a:lnTo>
                      <a:pt x="597" y="486"/>
                    </a:lnTo>
                    <a:lnTo>
                      <a:pt x="591" y="486"/>
                    </a:lnTo>
                    <a:lnTo>
                      <a:pt x="597" y="486"/>
                    </a:lnTo>
                    <a:lnTo>
                      <a:pt x="603" y="486"/>
                    </a:lnTo>
                    <a:lnTo>
                      <a:pt x="597" y="486"/>
                    </a:lnTo>
                    <a:lnTo>
                      <a:pt x="597" y="492"/>
                    </a:lnTo>
                    <a:lnTo>
                      <a:pt x="591" y="492"/>
                    </a:lnTo>
                    <a:lnTo>
                      <a:pt x="585" y="499"/>
                    </a:lnTo>
                    <a:lnTo>
                      <a:pt x="579" y="499"/>
                    </a:lnTo>
                    <a:lnTo>
                      <a:pt x="579" y="505"/>
                    </a:lnTo>
                    <a:lnTo>
                      <a:pt x="579" y="511"/>
                    </a:lnTo>
                    <a:lnTo>
                      <a:pt x="579" y="517"/>
                    </a:lnTo>
                    <a:lnTo>
                      <a:pt x="573" y="517"/>
                    </a:lnTo>
                    <a:lnTo>
                      <a:pt x="573" y="523"/>
                    </a:lnTo>
                    <a:lnTo>
                      <a:pt x="567" y="523"/>
                    </a:lnTo>
                    <a:lnTo>
                      <a:pt x="567" y="529"/>
                    </a:lnTo>
                    <a:lnTo>
                      <a:pt x="567" y="535"/>
                    </a:lnTo>
                    <a:lnTo>
                      <a:pt x="561" y="535"/>
                    </a:lnTo>
                    <a:lnTo>
                      <a:pt x="561" y="542"/>
                    </a:lnTo>
                    <a:lnTo>
                      <a:pt x="561" y="548"/>
                    </a:lnTo>
                    <a:lnTo>
                      <a:pt x="555" y="554"/>
                    </a:lnTo>
                    <a:lnTo>
                      <a:pt x="555" y="560"/>
                    </a:lnTo>
                    <a:lnTo>
                      <a:pt x="555" y="566"/>
                    </a:lnTo>
                    <a:lnTo>
                      <a:pt x="555" y="572"/>
                    </a:lnTo>
                    <a:lnTo>
                      <a:pt x="555" y="579"/>
                    </a:lnTo>
                    <a:lnTo>
                      <a:pt x="555" y="585"/>
                    </a:lnTo>
                    <a:lnTo>
                      <a:pt x="549" y="585"/>
                    </a:lnTo>
                    <a:lnTo>
                      <a:pt x="549" y="591"/>
                    </a:lnTo>
                    <a:lnTo>
                      <a:pt x="549" y="597"/>
                    </a:lnTo>
                    <a:lnTo>
                      <a:pt x="549" y="603"/>
                    </a:lnTo>
                    <a:lnTo>
                      <a:pt x="549" y="609"/>
                    </a:lnTo>
                    <a:lnTo>
                      <a:pt x="549" y="615"/>
                    </a:lnTo>
                    <a:lnTo>
                      <a:pt x="549" y="622"/>
                    </a:lnTo>
                    <a:lnTo>
                      <a:pt x="549" y="628"/>
                    </a:lnTo>
                    <a:lnTo>
                      <a:pt x="549" y="634"/>
                    </a:lnTo>
                    <a:lnTo>
                      <a:pt x="549" y="640"/>
                    </a:lnTo>
                    <a:lnTo>
                      <a:pt x="543" y="640"/>
                    </a:lnTo>
                    <a:lnTo>
                      <a:pt x="543" y="646"/>
                    </a:lnTo>
                    <a:lnTo>
                      <a:pt x="543" y="652"/>
                    </a:lnTo>
                    <a:lnTo>
                      <a:pt x="543" y="659"/>
                    </a:lnTo>
                    <a:lnTo>
                      <a:pt x="543" y="665"/>
                    </a:lnTo>
                    <a:lnTo>
                      <a:pt x="543" y="671"/>
                    </a:lnTo>
                    <a:lnTo>
                      <a:pt x="543" y="677"/>
                    </a:lnTo>
                    <a:lnTo>
                      <a:pt x="543" y="683"/>
                    </a:lnTo>
                    <a:lnTo>
                      <a:pt x="543" y="689"/>
                    </a:lnTo>
                    <a:lnTo>
                      <a:pt x="543" y="695"/>
                    </a:lnTo>
                    <a:lnTo>
                      <a:pt x="537" y="702"/>
                    </a:lnTo>
                    <a:lnTo>
                      <a:pt x="537" y="708"/>
                    </a:lnTo>
                    <a:lnTo>
                      <a:pt x="543" y="708"/>
                    </a:lnTo>
                    <a:lnTo>
                      <a:pt x="537" y="708"/>
                    </a:lnTo>
                    <a:lnTo>
                      <a:pt x="537" y="714"/>
                    </a:lnTo>
                    <a:lnTo>
                      <a:pt x="537" y="720"/>
                    </a:lnTo>
                    <a:lnTo>
                      <a:pt x="537" y="726"/>
                    </a:lnTo>
                    <a:lnTo>
                      <a:pt x="531" y="732"/>
                    </a:lnTo>
                    <a:lnTo>
                      <a:pt x="531" y="739"/>
                    </a:lnTo>
                    <a:lnTo>
                      <a:pt x="525" y="739"/>
                    </a:lnTo>
                    <a:lnTo>
                      <a:pt x="525" y="745"/>
                    </a:lnTo>
                    <a:lnTo>
                      <a:pt x="525" y="751"/>
                    </a:lnTo>
                    <a:lnTo>
                      <a:pt x="519" y="751"/>
                    </a:lnTo>
                    <a:lnTo>
                      <a:pt x="519" y="757"/>
                    </a:lnTo>
                    <a:lnTo>
                      <a:pt x="519" y="763"/>
                    </a:lnTo>
                    <a:lnTo>
                      <a:pt x="513" y="763"/>
                    </a:lnTo>
                    <a:lnTo>
                      <a:pt x="513" y="769"/>
                    </a:lnTo>
                    <a:lnTo>
                      <a:pt x="507" y="769"/>
                    </a:lnTo>
                    <a:lnTo>
                      <a:pt x="507" y="775"/>
                    </a:lnTo>
                    <a:lnTo>
                      <a:pt x="507" y="782"/>
                    </a:lnTo>
                    <a:lnTo>
                      <a:pt x="507" y="788"/>
                    </a:lnTo>
                    <a:lnTo>
                      <a:pt x="501" y="788"/>
                    </a:lnTo>
                    <a:lnTo>
                      <a:pt x="501" y="794"/>
                    </a:lnTo>
                    <a:lnTo>
                      <a:pt x="495" y="794"/>
                    </a:lnTo>
                    <a:lnTo>
                      <a:pt x="489" y="794"/>
                    </a:lnTo>
                    <a:lnTo>
                      <a:pt x="489" y="788"/>
                    </a:lnTo>
                    <a:lnTo>
                      <a:pt x="495" y="788"/>
                    </a:lnTo>
                    <a:lnTo>
                      <a:pt x="501" y="788"/>
                    </a:lnTo>
                    <a:lnTo>
                      <a:pt x="495" y="788"/>
                    </a:lnTo>
                    <a:lnTo>
                      <a:pt x="489" y="788"/>
                    </a:lnTo>
                    <a:lnTo>
                      <a:pt x="489" y="782"/>
                    </a:lnTo>
                    <a:lnTo>
                      <a:pt x="489" y="788"/>
                    </a:lnTo>
                    <a:lnTo>
                      <a:pt x="489" y="794"/>
                    </a:lnTo>
                    <a:lnTo>
                      <a:pt x="489" y="800"/>
                    </a:lnTo>
                    <a:lnTo>
                      <a:pt x="489" y="806"/>
                    </a:lnTo>
                    <a:lnTo>
                      <a:pt x="489" y="812"/>
                    </a:lnTo>
                    <a:lnTo>
                      <a:pt x="483" y="812"/>
                    </a:lnTo>
                    <a:lnTo>
                      <a:pt x="483" y="818"/>
                    </a:lnTo>
                    <a:lnTo>
                      <a:pt x="489" y="825"/>
                    </a:lnTo>
                    <a:lnTo>
                      <a:pt x="489" y="831"/>
                    </a:lnTo>
                    <a:lnTo>
                      <a:pt x="489" y="837"/>
                    </a:lnTo>
                    <a:lnTo>
                      <a:pt x="489" y="843"/>
                    </a:lnTo>
                    <a:lnTo>
                      <a:pt x="489" y="849"/>
                    </a:lnTo>
                    <a:lnTo>
                      <a:pt x="489" y="855"/>
                    </a:lnTo>
                    <a:lnTo>
                      <a:pt x="489" y="862"/>
                    </a:lnTo>
                    <a:lnTo>
                      <a:pt x="489" y="868"/>
                    </a:lnTo>
                    <a:lnTo>
                      <a:pt x="489" y="874"/>
                    </a:lnTo>
                    <a:lnTo>
                      <a:pt x="495" y="874"/>
                    </a:lnTo>
                    <a:lnTo>
                      <a:pt x="501" y="874"/>
                    </a:lnTo>
                    <a:lnTo>
                      <a:pt x="501" y="880"/>
                    </a:lnTo>
                    <a:lnTo>
                      <a:pt x="507" y="880"/>
                    </a:lnTo>
                    <a:lnTo>
                      <a:pt x="507" y="886"/>
                    </a:lnTo>
                    <a:lnTo>
                      <a:pt x="513" y="886"/>
                    </a:lnTo>
                    <a:lnTo>
                      <a:pt x="519" y="886"/>
                    </a:lnTo>
                    <a:lnTo>
                      <a:pt x="525" y="886"/>
                    </a:lnTo>
                    <a:lnTo>
                      <a:pt x="525" y="892"/>
                    </a:lnTo>
                    <a:lnTo>
                      <a:pt x="531" y="892"/>
                    </a:lnTo>
                    <a:lnTo>
                      <a:pt x="537" y="892"/>
                    </a:lnTo>
                    <a:lnTo>
                      <a:pt x="537" y="898"/>
                    </a:lnTo>
                    <a:lnTo>
                      <a:pt x="537" y="905"/>
                    </a:lnTo>
                    <a:lnTo>
                      <a:pt x="543" y="905"/>
                    </a:lnTo>
                    <a:lnTo>
                      <a:pt x="543" y="911"/>
                    </a:lnTo>
                    <a:lnTo>
                      <a:pt x="549" y="911"/>
                    </a:lnTo>
                    <a:lnTo>
                      <a:pt x="555" y="911"/>
                    </a:lnTo>
                    <a:lnTo>
                      <a:pt x="561" y="911"/>
                    </a:lnTo>
                    <a:lnTo>
                      <a:pt x="567" y="911"/>
                    </a:lnTo>
                    <a:lnTo>
                      <a:pt x="567" y="905"/>
                    </a:lnTo>
                    <a:lnTo>
                      <a:pt x="573" y="905"/>
                    </a:lnTo>
                    <a:lnTo>
                      <a:pt x="573" y="911"/>
                    </a:lnTo>
                    <a:lnTo>
                      <a:pt x="579" y="911"/>
                    </a:lnTo>
                    <a:lnTo>
                      <a:pt x="579" y="917"/>
                    </a:lnTo>
                    <a:lnTo>
                      <a:pt x="579" y="923"/>
                    </a:lnTo>
                    <a:lnTo>
                      <a:pt x="585" y="923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85" y="929"/>
                    </a:lnTo>
                    <a:lnTo>
                      <a:pt x="585" y="935"/>
                    </a:lnTo>
                    <a:lnTo>
                      <a:pt x="579" y="935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9" y="942"/>
                    </a:lnTo>
                    <a:lnTo>
                      <a:pt x="573" y="942"/>
                    </a:lnTo>
                    <a:lnTo>
                      <a:pt x="573" y="948"/>
                    </a:lnTo>
                    <a:lnTo>
                      <a:pt x="567" y="948"/>
                    </a:lnTo>
                    <a:lnTo>
                      <a:pt x="561" y="948"/>
                    </a:lnTo>
                    <a:lnTo>
                      <a:pt x="561" y="942"/>
                    </a:lnTo>
                    <a:lnTo>
                      <a:pt x="555" y="942"/>
                    </a:lnTo>
                    <a:lnTo>
                      <a:pt x="549" y="942"/>
                    </a:lnTo>
                    <a:lnTo>
                      <a:pt x="549" y="935"/>
                    </a:lnTo>
                    <a:lnTo>
                      <a:pt x="543" y="935"/>
                    </a:lnTo>
                    <a:lnTo>
                      <a:pt x="537" y="942"/>
                    </a:lnTo>
                    <a:lnTo>
                      <a:pt x="531" y="948"/>
                    </a:lnTo>
                    <a:lnTo>
                      <a:pt x="531" y="954"/>
                    </a:lnTo>
                    <a:lnTo>
                      <a:pt x="525" y="954"/>
                    </a:lnTo>
                    <a:lnTo>
                      <a:pt x="525" y="960"/>
                    </a:lnTo>
                    <a:lnTo>
                      <a:pt x="525" y="966"/>
                    </a:lnTo>
                    <a:lnTo>
                      <a:pt x="525" y="972"/>
                    </a:lnTo>
                    <a:lnTo>
                      <a:pt x="519" y="972"/>
                    </a:lnTo>
                    <a:lnTo>
                      <a:pt x="519" y="978"/>
                    </a:lnTo>
                    <a:lnTo>
                      <a:pt x="519" y="985"/>
                    </a:lnTo>
                    <a:lnTo>
                      <a:pt x="519" y="991"/>
                    </a:lnTo>
                    <a:lnTo>
                      <a:pt x="519" y="997"/>
                    </a:lnTo>
                    <a:lnTo>
                      <a:pt x="519" y="1003"/>
                    </a:lnTo>
                    <a:lnTo>
                      <a:pt x="519" y="1009"/>
                    </a:lnTo>
                    <a:lnTo>
                      <a:pt x="513" y="1009"/>
                    </a:lnTo>
                    <a:lnTo>
                      <a:pt x="513" y="1015"/>
                    </a:lnTo>
                    <a:lnTo>
                      <a:pt x="513" y="1022"/>
                    </a:lnTo>
                    <a:lnTo>
                      <a:pt x="513" y="1028"/>
                    </a:lnTo>
                    <a:lnTo>
                      <a:pt x="513" y="1034"/>
                    </a:lnTo>
                    <a:lnTo>
                      <a:pt x="507" y="1034"/>
                    </a:lnTo>
                    <a:lnTo>
                      <a:pt x="507" y="1040"/>
                    </a:lnTo>
                    <a:lnTo>
                      <a:pt x="507" y="1046"/>
                    </a:lnTo>
                    <a:lnTo>
                      <a:pt x="507" y="1052"/>
                    </a:lnTo>
                    <a:lnTo>
                      <a:pt x="507" y="1058"/>
                    </a:lnTo>
                    <a:lnTo>
                      <a:pt x="507" y="1065"/>
                    </a:lnTo>
                    <a:lnTo>
                      <a:pt x="507" y="1071"/>
                    </a:lnTo>
                    <a:lnTo>
                      <a:pt x="501" y="1071"/>
                    </a:lnTo>
                    <a:lnTo>
                      <a:pt x="501" y="1077"/>
                    </a:lnTo>
                    <a:lnTo>
                      <a:pt x="501" y="1083"/>
                    </a:lnTo>
                    <a:lnTo>
                      <a:pt x="501" y="1089"/>
                    </a:lnTo>
                    <a:lnTo>
                      <a:pt x="495" y="1089"/>
                    </a:lnTo>
                    <a:lnTo>
                      <a:pt x="495" y="1095"/>
                    </a:lnTo>
                    <a:lnTo>
                      <a:pt x="495" y="1102"/>
                    </a:lnTo>
                    <a:lnTo>
                      <a:pt x="495" y="1108"/>
                    </a:lnTo>
                    <a:lnTo>
                      <a:pt x="495" y="1114"/>
                    </a:lnTo>
                    <a:lnTo>
                      <a:pt x="489" y="1114"/>
                    </a:lnTo>
                    <a:lnTo>
                      <a:pt x="489" y="1120"/>
                    </a:lnTo>
                    <a:lnTo>
                      <a:pt x="489" y="1126"/>
                    </a:lnTo>
                    <a:lnTo>
                      <a:pt x="489" y="1132"/>
                    </a:lnTo>
                    <a:lnTo>
                      <a:pt x="489" y="1138"/>
                    </a:lnTo>
                    <a:lnTo>
                      <a:pt x="489" y="1145"/>
                    </a:lnTo>
                    <a:lnTo>
                      <a:pt x="489" y="1151"/>
                    </a:lnTo>
                    <a:lnTo>
                      <a:pt x="483" y="1151"/>
                    </a:lnTo>
                    <a:lnTo>
                      <a:pt x="483" y="1157"/>
                    </a:lnTo>
                    <a:lnTo>
                      <a:pt x="483" y="1163"/>
                    </a:lnTo>
                    <a:lnTo>
                      <a:pt x="483" y="1169"/>
                    </a:lnTo>
                    <a:lnTo>
                      <a:pt x="483" y="1175"/>
                    </a:lnTo>
                    <a:lnTo>
                      <a:pt x="483" y="1181"/>
                    </a:lnTo>
                    <a:lnTo>
                      <a:pt x="483" y="1188"/>
                    </a:lnTo>
                    <a:lnTo>
                      <a:pt x="483" y="1194"/>
                    </a:lnTo>
                    <a:lnTo>
                      <a:pt x="483" y="1200"/>
                    </a:lnTo>
                    <a:lnTo>
                      <a:pt x="483" y="1206"/>
                    </a:lnTo>
                    <a:lnTo>
                      <a:pt x="483" y="1212"/>
                    </a:lnTo>
                    <a:lnTo>
                      <a:pt x="483" y="1218"/>
                    </a:lnTo>
                    <a:lnTo>
                      <a:pt x="483" y="1225"/>
                    </a:lnTo>
                    <a:lnTo>
                      <a:pt x="483" y="1231"/>
                    </a:lnTo>
                    <a:lnTo>
                      <a:pt x="483" y="1237"/>
                    </a:lnTo>
                    <a:lnTo>
                      <a:pt x="483" y="1243"/>
                    </a:lnTo>
                    <a:lnTo>
                      <a:pt x="483" y="1249"/>
                    </a:lnTo>
                    <a:lnTo>
                      <a:pt x="489" y="1249"/>
                    </a:lnTo>
                    <a:lnTo>
                      <a:pt x="489" y="1255"/>
                    </a:lnTo>
                    <a:lnTo>
                      <a:pt x="489" y="1261"/>
                    </a:lnTo>
                    <a:lnTo>
                      <a:pt x="489" y="1268"/>
                    </a:lnTo>
                    <a:lnTo>
                      <a:pt x="489" y="1274"/>
                    </a:lnTo>
                    <a:lnTo>
                      <a:pt x="489" y="1280"/>
                    </a:lnTo>
                    <a:lnTo>
                      <a:pt x="489" y="1286"/>
                    </a:lnTo>
                    <a:lnTo>
                      <a:pt x="495" y="1292"/>
                    </a:lnTo>
                    <a:lnTo>
                      <a:pt x="501" y="1298"/>
                    </a:lnTo>
                    <a:lnTo>
                      <a:pt x="501" y="1305"/>
                    </a:lnTo>
                    <a:lnTo>
                      <a:pt x="501" y="1311"/>
                    </a:lnTo>
                    <a:lnTo>
                      <a:pt x="501" y="1317"/>
                    </a:lnTo>
                    <a:lnTo>
                      <a:pt x="507" y="1317"/>
                    </a:lnTo>
                    <a:lnTo>
                      <a:pt x="507" y="1323"/>
                    </a:lnTo>
                    <a:lnTo>
                      <a:pt x="507" y="1329"/>
                    </a:lnTo>
                    <a:lnTo>
                      <a:pt x="513" y="1329"/>
                    </a:lnTo>
                    <a:lnTo>
                      <a:pt x="513" y="1335"/>
                    </a:lnTo>
                    <a:lnTo>
                      <a:pt x="519" y="1335"/>
                    </a:lnTo>
                    <a:lnTo>
                      <a:pt x="525" y="1335"/>
                    </a:lnTo>
                    <a:lnTo>
                      <a:pt x="531" y="1335"/>
                    </a:lnTo>
                    <a:lnTo>
                      <a:pt x="531" y="1329"/>
                    </a:lnTo>
                    <a:lnTo>
                      <a:pt x="537" y="1329"/>
                    </a:lnTo>
                    <a:lnTo>
                      <a:pt x="537" y="1335"/>
                    </a:lnTo>
                    <a:lnTo>
                      <a:pt x="543" y="1335"/>
                    </a:lnTo>
                    <a:lnTo>
                      <a:pt x="543" y="1341"/>
                    </a:lnTo>
                    <a:lnTo>
                      <a:pt x="543" y="1348"/>
                    </a:lnTo>
                    <a:lnTo>
                      <a:pt x="543" y="1354"/>
                    </a:lnTo>
                    <a:lnTo>
                      <a:pt x="543" y="1360"/>
                    </a:lnTo>
                    <a:lnTo>
                      <a:pt x="543" y="1366"/>
                    </a:lnTo>
                    <a:lnTo>
                      <a:pt x="543" y="1372"/>
                    </a:lnTo>
                    <a:lnTo>
                      <a:pt x="549" y="1372"/>
                    </a:lnTo>
                    <a:lnTo>
                      <a:pt x="549" y="1378"/>
                    </a:lnTo>
                    <a:lnTo>
                      <a:pt x="549" y="1385"/>
                    </a:lnTo>
                    <a:lnTo>
                      <a:pt x="549" y="1391"/>
                    </a:lnTo>
                    <a:lnTo>
                      <a:pt x="549" y="1397"/>
                    </a:lnTo>
                    <a:lnTo>
                      <a:pt x="549" y="1403"/>
                    </a:lnTo>
                    <a:lnTo>
                      <a:pt x="555" y="1403"/>
                    </a:lnTo>
                    <a:lnTo>
                      <a:pt x="555" y="1409"/>
                    </a:lnTo>
                    <a:lnTo>
                      <a:pt x="561" y="1409"/>
                    </a:lnTo>
                    <a:lnTo>
                      <a:pt x="561" y="1415"/>
                    </a:lnTo>
                    <a:lnTo>
                      <a:pt x="561" y="1421"/>
                    </a:lnTo>
                    <a:lnTo>
                      <a:pt x="567" y="1421"/>
                    </a:lnTo>
                    <a:lnTo>
                      <a:pt x="567" y="1428"/>
                    </a:lnTo>
                    <a:lnTo>
                      <a:pt x="567" y="1434"/>
                    </a:lnTo>
                    <a:lnTo>
                      <a:pt x="561" y="1440"/>
                    </a:lnTo>
                    <a:lnTo>
                      <a:pt x="561" y="1446"/>
                    </a:lnTo>
                    <a:lnTo>
                      <a:pt x="561" y="1452"/>
                    </a:lnTo>
                    <a:lnTo>
                      <a:pt x="555" y="1452"/>
                    </a:lnTo>
                    <a:lnTo>
                      <a:pt x="549" y="1458"/>
                    </a:lnTo>
                    <a:lnTo>
                      <a:pt x="543" y="1458"/>
                    </a:lnTo>
                    <a:lnTo>
                      <a:pt x="537" y="1458"/>
                    </a:lnTo>
                    <a:lnTo>
                      <a:pt x="531" y="1458"/>
                    </a:lnTo>
                    <a:lnTo>
                      <a:pt x="531" y="1465"/>
                    </a:lnTo>
                    <a:lnTo>
                      <a:pt x="525" y="1465"/>
                    </a:lnTo>
                    <a:lnTo>
                      <a:pt x="519" y="1465"/>
                    </a:lnTo>
                    <a:lnTo>
                      <a:pt x="519" y="1471"/>
                    </a:lnTo>
                    <a:lnTo>
                      <a:pt x="513" y="1471"/>
                    </a:lnTo>
                    <a:lnTo>
                      <a:pt x="513" y="1477"/>
                    </a:lnTo>
                    <a:lnTo>
                      <a:pt x="513" y="1483"/>
                    </a:lnTo>
                    <a:lnTo>
                      <a:pt x="513" y="1489"/>
                    </a:lnTo>
                    <a:lnTo>
                      <a:pt x="513" y="1495"/>
                    </a:lnTo>
                    <a:lnTo>
                      <a:pt x="507" y="1495"/>
                    </a:lnTo>
                    <a:lnTo>
                      <a:pt x="507" y="1501"/>
                    </a:lnTo>
                    <a:lnTo>
                      <a:pt x="507" y="1508"/>
                    </a:lnTo>
                    <a:lnTo>
                      <a:pt x="507" y="1514"/>
                    </a:lnTo>
                    <a:lnTo>
                      <a:pt x="507" y="1520"/>
                    </a:lnTo>
                    <a:lnTo>
                      <a:pt x="507" y="1526"/>
                    </a:lnTo>
                    <a:lnTo>
                      <a:pt x="513" y="1526"/>
                    </a:lnTo>
                    <a:lnTo>
                      <a:pt x="513" y="1532"/>
                    </a:lnTo>
                    <a:lnTo>
                      <a:pt x="519" y="1545"/>
                    </a:lnTo>
                    <a:lnTo>
                      <a:pt x="525" y="1551"/>
                    </a:lnTo>
                    <a:lnTo>
                      <a:pt x="531" y="1551"/>
                    </a:lnTo>
                    <a:lnTo>
                      <a:pt x="525" y="1551"/>
                    </a:lnTo>
                    <a:lnTo>
                      <a:pt x="525" y="1557"/>
                    </a:lnTo>
                    <a:lnTo>
                      <a:pt x="525" y="1563"/>
                    </a:lnTo>
                    <a:lnTo>
                      <a:pt x="525" y="1569"/>
                    </a:lnTo>
                    <a:lnTo>
                      <a:pt x="531" y="1569"/>
                    </a:lnTo>
                    <a:lnTo>
                      <a:pt x="531" y="1575"/>
                    </a:lnTo>
                    <a:lnTo>
                      <a:pt x="537" y="1575"/>
                    </a:lnTo>
                    <a:lnTo>
                      <a:pt x="537" y="1581"/>
                    </a:lnTo>
                    <a:lnTo>
                      <a:pt x="531" y="1581"/>
                    </a:lnTo>
                    <a:lnTo>
                      <a:pt x="525" y="1581"/>
                    </a:lnTo>
                    <a:lnTo>
                      <a:pt x="525" y="1575"/>
                    </a:lnTo>
                    <a:lnTo>
                      <a:pt x="519" y="1575"/>
                    </a:lnTo>
                    <a:lnTo>
                      <a:pt x="519" y="1581"/>
                    </a:lnTo>
                    <a:lnTo>
                      <a:pt x="513" y="1581"/>
                    </a:lnTo>
                    <a:lnTo>
                      <a:pt x="513" y="1588"/>
                    </a:lnTo>
                    <a:lnTo>
                      <a:pt x="513" y="1594"/>
                    </a:lnTo>
                    <a:lnTo>
                      <a:pt x="507" y="1594"/>
                    </a:lnTo>
                    <a:lnTo>
                      <a:pt x="501" y="1594"/>
                    </a:lnTo>
                    <a:lnTo>
                      <a:pt x="501" y="1600"/>
                    </a:lnTo>
                    <a:lnTo>
                      <a:pt x="501" y="1606"/>
                    </a:lnTo>
                    <a:lnTo>
                      <a:pt x="501" y="1612"/>
                    </a:lnTo>
                    <a:lnTo>
                      <a:pt x="495" y="1612"/>
                    </a:lnTo>
                    <a:lnTo>
                      <a:pt x="489" y="1612"/>
                    </a:lnTo>
                    <a:lnTo>
                      <a:pt x="489" y="1618"/>
                    </a:lnTo>
                    <a:lnTo>
                      <a:pt x="489" y="1624"/>
                    </a:lnTo>
                    <a:lnTo>
                      <a:pt x="489" y="1631"/>
                    </a:lnTo>
                    <a:lnTo>
                      <a:pt x="489" y="1637"/>
                    </a:lnTo>
                    <a:lnTo>
                      <a:pt x="489" y="1643"/>
                    </a:lnTo>
                    <a:lnTo>
                      <a:pt x="495" y="1643"/>
                    </a:lnTo>
                    <a:lnTo>
                      <a:pt x="495" y="1649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495" y="1655"/>
                    </a:lnTo>
                    <a:lnTo>
                      <a:pt x="501" y="1655"/>
                    </a:lnTo>
                    <a:lnTo>
                      <a:pt x="501" y="1661"/>
                    </a:lnTo>
                    <a:lnTo>
                      <a:pt x="501" y="1668"/>
                    </a:lnTo>
                    <a:lnTo>
                      <a:pt x="495" y="1668"/>
                    </a:lnTo>
                    <a:lnTo>
                      <a:pt x="495" y="1674"/>
                    </a:lnTo>
                    <a:lnTo>
                      <a:pt x="495" y="1680"/>
                    </a:lnTo>
                    <a:lnTo>
                      <a:pt x="489" y="1680"/>
                    </a:lnTo>
                    <a:lnTo>
                      <a:pt x="489" y="1686"/>
                    </a:lnTo>
                    <a:lnTo>
                      <a:pt x="489" y="1692"/>
                    </a:lnTo>
                    <a:lnTo>
                      <a:pt x="495" y="1692"/>
                    </a:lnTo>
                    <a:lnTo>
                      <a:pt x="495" y="1698"/>
                    </a:lnTo>
                    <a:lnTo>
                      <a:pt x="489" y="1698"/>
                    </a:lnTo>
                    <a:lnTo>
                      <a:pt x="489" y="1704"/>
                    </a:lnTo>
                    <a:lnTo>
                      <a:pt x="495" y="1704"/>
                    </a:lnTo>
                    <a:lnTo>
                      <a:pt x="495" y="1711"/>
                    </a:lnTo>
                    <a:lnTo>
                      <a:pt x="495" y="1717"/>
                    </a:lnTo>
                    <a:lnTo>
                      <a:pt x="489" y="1717"/>
                    </a:lnTo>
                    <a:lnTo>
                      <a:pt x="489" y="1723"/>
                    </a:lnTo>
                    <a:lnTo>
                      <a:pt x="489" y="1729"/>
                    </a:lnTo>
                    <a:lnTo>
                      <a:pt x="483" y="1735"/>
                    </a:lnTo>
                    <a:lnTo>
                      <a:pt x="477" y="1735"/>
                    </a:lnTo>
                    <a:lnTo>
                      <a:pt x="477" y="1741"/>
                    </a:lnTo>
                    <a:lnTo>
                      <a:pt x="471" y="1741"/>
                    </a:lnTo>
                    <a:lnTo>
                      <a:pt x="464" y="1741"/>
                    </a:lnTo>
                    <a:lnTo>
                      <a:pt x="464" y="1748"/>
                    </a:lnTo>
                    <a:lnTo>
                      <a:pt x="458" y="1748"/>
                    </a:lnTo>
                    <a:lnTo>
                      <a:pt x="458" y="1754"/>
                    </a:lnTo>
                    <a:lnTo>
                      <a:pt x="452" y="1754"/>
                    </a:lnTo>
                    <a:lnTo>
                      <a:pt x="458" y="1754"/>
                    </a:lnTo>
                    <a:lnTo>
                      <a:pt x="452" y="1760"/>
                    </a:lnTo>
                    <a:lnTo>
                      <a:pt x="458" y="1766"/>
                    </a:lnTo>
                    <a:lnTo>
                      <a:pt x="452" y="1766"/>
                    </a:lnTo>
                    <a:lnTo>
                      <a:pt x="452" y="1772"/>
                    </a:lnTo>
                    <a:lnTo>
                      <a:pt x="452" y="1778"/>
                    </a:lnTo>
                    <a:lnTo>
                      <a:pt x="452" y="1784"/>
                    </a:lnTo>
                    <a:lnTo>
                      <a:pt x="446" y="1784"/>
                    </a:lnTo>
                    <a:lnTo>
                      <a:pt x="446" y="1791"/>
                    </a:lnTo>
                    <a:lnTo>
                      <a:pt x="446" y="1797"/>
                    </a:lnTo>
                    <a:lnTo>
                      <a:pt x="446" y="1803"/>
                    </a:lnTo>
                    <a:lnTo>
                      <a:pt x="446" y="1809"/>
                    </a:lnTo>
                    <a:lnTo>
                      <a:pt x="446" y="1815"/>
                    </a:lnTo>
                    <a:lnTo>
                      <a:pt x="452" y="1815"/>
                    </a:lnTo>
                    <a:lnTo>
                      <a:pt x="452" y="1821"/>
                    </a:lnTo>
                    <a:lnTo>
                      <a:pt x="452" y="1828"/>
                    </a:lnTo>
                    <a:lnTo>
                      <a:pt x="452" y="1834"/>
                    </a:lnTo>
                    <a:lnTo>
                      <a:pt x="452" y="1840"/>
                    </a:lnTo>
                    <a:lnTo>
                      <a:pt x="446" y="1840"/>
                    </a:lnTo>
                    <a:lnTo>
                      <a:pt x="446" y="1846"/>
                    </a:lnTo>
                    <a:lnTo>
                      <a:pt x="440" y="1846"/>
                    </a:lnTo>
                    <a:lnTo>
                      <a:pt x="446" y="1852"/>
                    </a:lnTo>
                    <a:lnTo>
                      <a:pt x="446" y="1858"/>
                    </a:lnTo>
                    <a:lnTo>
                      <a:pt x="440" y="1858"/>
                    </a:lnTo>
                    <a:lnTo>
                      <a:pt x="440" y="1852"/>
                    </a:lnTo>
                    <a:lnTo>
                      <a:pt x="434" y="1852"/>
                    </a:lnTo>
                    <a:lnTo>
                      <a:pt x="440" y="1858"/>
                    </a:lnTo>
                    <a:lnTo>
                      <a:pt x="434" y="1858"/>
                    </a:lnTo>
                    <a:lnTo>
                      <a:pt x="434" y="1852"/>
                    </a:lnTo>
                    <a:lnTo>
                      <a:pt x="428" y="1846"/>
                    </a:lnTo>
                    <a:lnTo>
                      <a:pt x="428" y="1852"/>
                    </a:lnTo>
                    <a:lnTo>
                      <a:pt x="422" y="1852"/>
                    </a:lnTo>
                    <a:lnTo>
                      <a:pt x="416" y="1852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22" y="1864"/>
                    </a:lnTo>
                    <a:lnTo>
                      <a:pt x="422" y="1871"/>
                    </a:lnTo>
                    <a:lnTo>
                      <a:pt x="416" y="1871"/>
                    </a:lnTo>
                    <a:lnTo>
                      <a:pt x="416" y="1864"/>
                    </a:lnTo>
                    <a:lnTo>
                      <a:pt x="416" y="1858"/>
                    </a:lnTo>
                    <a:lnTo>
                      <a:pt x="416" y="1864"/>
                    </a:lnTo>
                    <a:lnTo>
                      <a:pt x="410" y="1864"/>
                    </a:lnTo>
                    <a:lnTo>
                      <a:pt x="410" y="1871"/>
                    </a:lnTo>
                    <a:lnTo>
                      <a:pt x="410" y="1877"/>
                    </a:lnTo>
                    <a:lnTo>
                      <a:pt x="404" y="1877"/>
                    </a:lnTo>
                    <a:lnTo>
                      <a:pt x="404" y="1883"/>
                    </a:lnTo>
                    <a:lnTo>
                      <a:pt x="404" y="1889"/>
                    </a:lnTo>
                    <a:lnTo>
                      <a:pt x="398" y="1889"/>
                    </a:lnTo>
                    <a:lnTo>
                      <a:pt x="404" y="1889"/>
                    </a:lnTo>
                    <a:lnTo>
                      <a:pt x="404" y="1883"/>
                    </a:lnTo>
                    <a:lnTo>
                      <a:pt x="398" y="1883"/>
                    </a:lnTo>
                    <a:lnTo>
                      <a:pt x="398" y="1889"/>
                    </a:lnTo>
                    <a:lnTo>
                      <a:pt x="398" y="1895"/>
                    </a:lnTo>
                    <a:lnTo>
                      <a:pt x="398" y="1901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2" y="1914"/>
                    </a:lnTo>
                    <a:lnTo>
                      <a:pt x="392" y="1908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8" y="1901"/>
                    </a:lnTo>
                    <a:lnTo>
                      <a:pt x="392" y="1901"/>
                    </a:lnTo>
                    <a:lnTo>
                      <a:pt x="392" y="1895"/>
                    </a:lnTo>
                    <a:lnTo>
                      <a:pt x="392" y="1901"/>
                    </a:lnTo>
                    <a:lnTo>
                      <a:pt x="386" y="1901"/>
                    </a:lnTo>
                    <a:lnTo>
                      <a:pt x="392" y="1901"/>
                    </a:lnTo>
                    <a:lnTo>
                      <a:pt x="392" y="1908"/>
                    </a:lnTo>
                    <a:lnTo>
                      <a:pt x="386" y="1914"/>
                    </a:lnTo>
                    <a:lnTo>
                      <a:pt x="386" y="1920"/>
                    </a:lnTo>
                    <a:lnTo>
                      <a:pt x="392" y="1914"/>
                    </a:lnTo>
                    <a:lnTo>
                      <a:pt x="392" y="1920"/>
                    </a:lnTo>
                    <a:lnTo>
                      <a:pt x="398" y="1920"/>
                    </a:lnTo>
                    <a:lnTo>
                      <a:pt x="398" y="1914"/>
                    </a:lnTo>
                    <a:lnTo>
                      <a:pt x="392" y="1914"/>
                    </a:lnTo>
                    <a:lnTo>
                      <a:pt x="398" y="1914"/>
                    </a:lnTo>
                    <a:lnTo>
                      <a:pt x="398" y="1908"/>
                    </a:lnTo>
                    <a:lnTo>
                      <a:pt x="398" y="1914"/>
                    </a:lnTo>
                    <a:lnTo>
                      <a:pt x="398" y="1920"/>
                    </a:lnTo>
                    <a:lnTo>
                      <a:pt x="392" y="1920"/>
                    </a:lnTo>
                    <a:lnTo>
                      <a:pt x="386" y="1920"/>
                    </a:lnTo>
                    <a:lnTo>
                      <a:pt x="380" y="1926"/>
                    </a:lnTo>
                    <a:lnTo>
                      <a:pt x="386" y="1926"/>
                    </a:lnTo>
                    <a:lnTo>
                      <a:pt x="386" y="1932"/>
                    </a:lnTo>
                    <a:lnTo>
                      <a:pt x="380" y="1932"/>
                    </a:lnTo>
                    <a:lnTo>
                      <a:pt x="380" y="1926"/>
                    </a:lnTo>
                    <a:lnTo>
                      <a:pt x="374" y="1926"/>
                    </a:lnTo>
                    <a:lnTo>
                      <a:pt x="374" y="1920"/>
                    </a:lnTo>
                    <a:lnTo>
                      <a:pt x="368" y="1920"/>
                    </a:lnTo>
                    <a:lnTo>
                      <a:pt x="368" y="1926"/>
                    </a:lnTo>
                    <a:lnTo>
                      <a:pt x="362" y="1926"/>
                    </a:lnTo>
                    <a:lnTo>
                      <a:pt x="356" y="1926"/>
                    </a:lnTo>
                    <a:lnTo>
                      <a:pt x="356" y="1920"/>
                    </a:lnTo>
                    <a:lnTo>
                      <a:pt x="356" y="1914"/>
                    </a:lnTo>
                    <a:lnTo>
                      <a:pt x="356" y="1920"/>
                    </a:lnTo>
                    <a:lnTo>
                      <a:pt x="350" y="1920"/>
                    </a:lnTo>
                    <a:lnTo>
                      <a:pt x="356" y="1926"/>
                    </a:lnTo>
                    <a:lnTo>
                      <a:pt x="362" y="1926"/>
                    </a:lnTo>
                    <a:lnTo>
                      <a:pt x="368" y="1926"/>
                    </a:lnTo>
                    <a:lnTo>
                      <a:pt x="374" y="1926"/>
                    </a:lnTo>
                    <a:lnTo>
                      <a:pt x="374" y="1932"/>
                    </a:lnTo>
                    <a:lnTo>
                      <a:pt x="374" y="1938"/>
                    </a:lnTo>
                    <a:lnTo>
                      <a:pt x="380" y="1938"/>
                    </a:lnTo>
                    <a:lnTo>
                      <a:pt x="380" y="1944"/>
                    </a:lnTo>
                    <a:lnTo>
                      <a:pt x="374" y="1944"/>
                    </a:lnTo>
                    <a:lnTo>
                      <a:pt x="374" y="1938"/>
                    </a:lnTo>
                    <a:lnTo>
                      <a:pt x="374" y="1944"/>
                    </a:lnTo>
                    <a:lnTo>
                      <a:pt x="368" y="1944"/>
                    </a:lnTo>
                    <a:lnTo>
                      <a:pt x="368" y="1938"/>
                    </a:lnTo>
                    <a:lnTo>
                      <a:pt x="368" y="1932"/>
                    </a:lnTo>
                    <a:lnTo>
                      <a:pt x="362" y="1932"/>
                    </a:lnTo>
                    <a:lnTo>
                      <a:pt x="362" y="1938"/>
                    </a:lnTo>
                    <a:lnTo>
                      <a:pt x="356" y="1938"/>
                    </a:lnTo>
                    <a:lnTo>
                      <a:pt x="362" y="1938"/>
                    </a:lnTo>
                    <a:lnTo>
                      <a:pt x="362" y="1944"/>
                    </a:lnTo>
                    <a:lnTo>
                      <a:pt x="362" y="1951"/>
                    </a:lnTo>
                    <a:lnTo>
                      <a:pt x="362" y="1944"/>
                    </a:lnTo>
                    <a:lnTo>
                      <a:pt x="368" y="1944"/>
                    </a:lnTo>
                    <a:lnTo>
                      <a:pt x="368" y="1951"/>
                    </a:lnTo>
                    <a:lnTo>
                      <a:pt x="374" y="1951"/>
                    </a:lnTo>
                    <a:lnTo>
                      <a:pt x="374" y="1944"/>
                    </a:lnTo>
                    <a:lnTo>
                      <a:pt x="374" y="1951"/>
                    </a:lnTo>
                    <a:lnTo>
                      <a:pt x="368" y="1951"/>
                    </a:lnTo>
                    <a:lnTo>
                      <a:pt x="362" y="1951"/>
                    </a:lnTo>
                    <a:lnTo>
                      <a:pt x="368" y="1951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68" y="1957"/>
                    </a:lnTo>
                    <a:lnTo>
                      <a:pt x="374" y="1957"/>
                    </a:lnTo>
                    <a:lnTo>
                      <a:pt x="374" y="1963"/>
                    </a:lnTo>
                    <a:lnTo>
                      <a:pt x="380" y="1963"/>
                    </a:lnTo>
                    <a:lnTo>
                      <a:pt x="380" y="1957"/>
                    </a:lnTo>
                    <a:lnTo>
                      <a:pt x="386" y="1951"/>
                    </a:lnTo>
                    <a:lnTo>
                      <a:pt x="386" y="1957"/>
                    </a:lnTo>
                    <a:lnTo>
                      <a:pt x="380" y="1957"/>
                    </a:lnTo>
                    <a:lnTo>
                      <a:pt x="380" y="1963"/>
                    </a:lnTo>
                    <a:lnTo>
                      <a:pt x="374" y="1963"/>
                    </a:lnTo>
                    <a:lnTo>
                      <a:pt x="368" y="1963"/>
                    </a:lnTo>
                    <a:lnTo>
                      <a:pt x="368" y="1969"/>
                    </a:lnTo>
                    <a:lnTo>
                      <a:pt x="362" y="1969"/>
                    </a:lnTo>
                    <a:lnTo>
                      <a:pt x="368" y="1969"/>
                    </a:lnTo>
                    <a:lnTo>
                      <a:pt x="368" y="1963"/>
                    </a:lnTo>
                    <a:lnTo>
                      <a:pt x="362" y="1963"/>
                    </a:lnTo>
                    <a:lnTo>
                      <a:pt x="362" y="1957"/>
                    </a:lnTo>
                    <a:lnTo>
                      <a:pt x="356" y="1957"/>
                    </a:lnTo>
                    <a:lnTo>
                      <a:pt x="356" y="1963"/>
                    </a:lnTo>
                    <a:lnTo>
                      <a:pt x="350" y="1963"/>
                    </a:lnTo>
                    <a:lnTo>
                      <a:pt x="350" y="1969"/>
                    </a:lnTo>
                    <a:lnTo>
                      <a:pt x="350" y="1975"/>
                    </a:lnTo>
                    <a:lnTo>
                      <a:pt x="350" y="1981"/>
                    </a:lnTo>
                    <a:lnTo>
                      <a:pt x="350" y="1987"/>
                    </a:lnTo>
                    <a:lnTo>
                      <a:pt x="350" y="1994"/>
                    </a:lnTo>
                    <a:lnTo>
                      <a:pt x="344" y="2000"/>
                    </a:lnTo>
                    <a:lnTo>
                      <a:pt x="338" y="1994"/>
                    </a:lnTo>
                    <a:lnTo>
                      <a:pt x="338" y="2000"/>
                    </a:lnTo>
                    <a:lnTo>
                      <a:pt x="344" y="2000"/>
                    </a:lnTo>
                    <a:lnTo>
                      <a:pt x="344" y="2006"/>
                    </a:lnTo>
                    <a:lnTo>
                      <a:pt x="344" y="2012"/>
                    </a:lnTo>
                    <a:lnTo>
                      <a:pt x="338" y="2012"/>
                    </a:lnTo>
                    <a:lnTo>
                      <a:pt x="338" y="2018"/>
                    </a:lnTo>
                    <a:lnTo>
                      <a:pt x="332" y="2018"/>
                    </a:lnTo>
                    <a:lnTo>
                      <a:pt x="332" y="2024"/>
                    </a:lnTo>
                    <a:lnTo>
                      <a:pt x="332" y="2018"/>
                    </a:lnTo>
                    <a:lnTo>
                      <a:pt x="332" y="2012"/>
                    </a:lnTo>
                    <a:lnTo>
                      <a:pt x="326" y="2012"/>
                    </a:lnTo>
                    <a:lnTo>
                      <a:pt x="320" y="2012"/>
                    </a:lnTo>
                    <a:lnTo>
                      <a:pt x="320" y="2018"/>
                    </a:lnTo>
                    <a:lnTo>
                      <a:pt x="314" y="2018"/>
                    </a:lnTo>
                    <a:lnTo>
                      <a:pt x="314" y="2012"/>
                    </a:lnTo>
                    <a:lnTo>
                      <a:pt x="314" y="2018"/>
                    </a:lnTo>
                    <a:lnTo>
                      <a:pt x="308" y="2018"/>
                    </a:lnTo>
                    <a:lnTo>
                      <a:pt x="308" y="2024"/>
                    </a:lnTo>
                    <a:lnTo>
                      <a:pt x="301" y="2024"/>
                    </a:lnTo>
                    <a:lnTo>
                      <a:pt x="301" y="2031"/>
                    </a:lnTo>
                    <a:lnTo>
                      <a:pt x="308" y="2031"/>
                    </a:lnTo>
                    <a:lnTo>
                      <a:pt x="308" y="2037"/>
                    </a:lnTo>
                    <a:lnTo>
                      <a:pt x="308" y="2043"/>
                    </a:lnTo>
                    <a:lnTo>
                      <a:pt x="301" y="2043"/>
                    </a:lnTo>
                    <a:lnTo>
                      <a:pt x="301" y="2037"/>
                    </a:lnTo>
                    <a:lnTo>
                      <a:pt x="295" y="2037"/>
                    </a:lnTo>
                    <a:lnTo>
                      <a:pt x="295" y="2043"/>
                    </a:lnTo>
                    <a:lnTo>
                      <a:pt x="295" y="2037"/>
                    </a:lnTo>
                    <a:lnTo>
                      <a:pt x="289" y="2037"/>
                    </a:lnTo>
                    <a:lnTo>
                      <a:pt x="289" y="2043"/>
                    </a:lnTo>
                    <a:lnTo>
                      <a:pt x="295" y="2043"/>
                    </a:lnTo>
                    <a:lnTo>
                      <a:pt x="295" y="2049"/>
                    </a:lnTo>
                    <a:lnTo>
                      <a:pt x="289" y="2049"/>
                    </a:lnTo>
                    <a:lnTo>
                      <a:pt x="289" y="2055"/>
                    </a:lnTo>
                    <a:lnTo>
                      <a:pt x="283" y="2055"/>
                    </a:lnTo>
                    <a:lnTo>
                      <a:pt x="277" y="2055"/>
                    </a:lnTo>
                    <a:lnTo>
                      <a:pt x="277" y="2061"/>
                    </a:lnTo>
                    <a:lnTo>
                      <a:pt x="271" y="2061"/>
                    </a:lnTo>
                    <a:lnTo>
                      <a:pt x="265" y="2061"/>
                    </a:lnTo>
                    <a:lnTo>
                      <a:pt x="259" y="2061"/>
                    </a:lnTo>
                    <a:lnTo>
                      <a:pt x="259" y="2067"/>
                    </a:lnTo>
                    <a:lnTo>
                      <a:pt x="265" y="2067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71" y="2074"/>
                    </a:lnTo>
                    <a:lnTo>
                      <a:pt x="265" y="2074"/>
                    </a:lnTo>
                    <a:lnTo>
                      <a:pt x="265" y="2080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80"/>
                    </a:lnTo>
                    <a:lnTo>
                      <a:pt x="265" y="2080"/>
                    </a:lnTo>
                    <a:lnTo>
                      <a:pt x="265" y="2074"/>
                    </a:lnTo>
                    <a:lnTo>
                      <a:pt x="259" y="2080"/>
                    </a:lnTo>
                    <a:lnTo>
                      <a:pt x="259" y="2086"/>
                    </a:lnTo>
                    <a:lnTo>
                      <a:pt x="253" y="2086"/>
                    </a:lnTo>
                    <a:lnTo>
                      <a:pt x="259" y="2086"/>
                    </a:lnTo>
                    <a:lnTo>
                      <a:pt x="265" y="2086"/>
                    </a:lnTo>
                    <a:lnTo>
                      <a:pt x="259" y="2086"/>
                    </a:lnTo>
                    <a:lnTo>
                      <a:pt x="259" y="2092"/>
                    </a:lnTo>
                    <a:lnTo>
                      <a:pt x="259" y="2098"/>
                    </a:lnTo>
                    <a:lnTo>
                      <a:pt x="253" y="2098"/>
                    </a:lnTo>
                    <a:lnTo>
                      <a:pt x="247" y="2098"/>
                    </a:lnTo>
                    <a:lnTo>
                      <a:pt x="247" y="2104"/>
                    </a:lnTo>
                    <a:lnTo>
                      <a:pt x="241" y="2104"/>
                    </a:lnTo>
                    <a:lnTo>
                      <a:pt x="247" y="2098"/>
                    </a:lnTo>
                    <a:lnTo>
                      <a:pt x="247" y="2092"/>
                    </a:lnTo>
                    <a:lnTo>
                      <a:pt x="247" y="2086"/>
                    </a:lnTo>
                    <a:lnTo>
                      <a:pt x="247" y="2080"/>
                    </a:lnTo>
                    <a:lnTo>
                      <a:pt x="247" y="2074"/>
                    </a:lnTo>
                    <a:lnTo>
                      <a:pt x="253" y="2074"/>
                    </a:lnTo>
                    <a:lnTo>
                      <a:pt x="253" y="2080"/>
                    </a:lnTo>
                    <a:lnTo>
                      <a:pt x="259" y="2080"/>
                    </a:lnTo>
                    <a:lnTo>
                      <a:pt x="259" y="2074"/>
                    </a:lnTo>
                    <a:lnTo>
                      <a:pt x="253" y="2067"/>
                    </a:lnTo>
                    <a:lnTo>
                      <a:pt x="253" y="2061"/>
                    </a:lnTo>
                    <a:lnTo>
                      <a:pt x="253" y="2055"/>
                    </a:lnTo>
                    <a:lnTo>
                      <a:pt x="247" y="2055"/>
                    </a:lnTo>
                    <a:lnTo>
                      <a:pt x="247" y="2049"/>
                    </a:lnTo>
                    <a:lnTo>
                      <a:pt x="247" y="2055"/>
                    </a:lnTo>
                    <a:lnTo>
                      <a:pt x="253" y="2055"/>
                    </a:lnTo>
                    <a:lnTo>
                      <a:pt x="253" y="2049"/>
                    </a:lnTo>
                    <a:lnTo>
                      <a:pt x="253" y="2043"/>
                    </a:lnTo>
                    <a:lnTo>
                      <a:pt x="247" y="2043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49"/>
                    </a:lnTo>
                    <a:lnTo>
                      <a:pt x="241" y="2043"/>
                    </a:lnTo>
                    <a:lnTo>
                      <a:pt x="241" y="2037"/>
                    </a:lnTo>
                    <a:lnTo>
                      <a:pt x="235" y="2037"/>
                    </a:lnTo>
                    <a:lnTo>
                      <a:pt x="235" y="2043"/>
                    </a:lnTo>
                    <a:lnTo>
                      <a:pt x="235" y="2037"/>
                    </a:lnTo>
                    <a:lnTo>
                      <a:pt x="235" y="2031"/>
                    </a:lnTo>
                    <a:lnTo>
                      <a:pt x="241" y="2031"/>
                    </a:lnTo>
                    <a:lnTo>
                      <a:pt x="241" y="2024"/>
                    </a:lnTo>
                    <a:lnTo>
                      <a:pt x="235" y="2024"/>
                    </a:lnTo>
                    <a:lnTo>
                      <a:pt x="235" y="2031"/>
                    </a:lnTo>
                    <a:lnTo>
                      <a:pt x="229" y="2031"/>
                    </a:lnTo>
                    <a:lnTo>
                      <a:pt x="229" y="2037"/>
                    </a:lnTo>
                    <a:lnTo>
                      <a:pt x="229" y="2031"/>
                    </a:lnTo>
                    <a:lnTo>
                      <a:pt x="223" y="2031"/>
                    </a:lnTo>
                    <a:lnTo>
                      <a:pt x="223" y="2037"/>
                    </a:lnTo>
                    <a:lnTo>
                      <a:pt x="229" y="2037"/>
                    </a:lnTo>
                    <a:lnTo>
                      <a:pt x="235" y="2043"/>
                    </a:lnTo>
                    <a:lnTo>
                      <a:pt x="235" y="2049"/>
                    </a:lnTo>
                    <a:lnTo>
                      <a:pt x="241" y="2049"/>
                    </a:lnTo>
                    <a:lnTo>
                      <a:pt x="235" y="2049"/>
                    </a:lnTo>
                    <a:lnTo>
                      <a:pt x="229" y="2049"/>
                    </a:lnTo>
                    <a:lnTo>
                      <a:pt x="229" y="2055"/>
                    </a:lnTo>
                    <a:lnTo>
                      <a:pt x="235" y="2055"/>
                    </a:lnTo>
                    <a:lnTo>
                      <a:pt x="235" y="2061"/>
                    </a:lnTo>
                    <a:lnTo>
                      <a:pt x="229" y="2061"/>
                    </a:lnTo>
                    <a:lnTo>
                      <a:pt x="229" y="2067"/>
                    </a:lnTo>
                    <a:lnTo>
                      <a:pt x="229" y="2061"/>
                    </a:lnTo>
                    <a:lnTo>
                      <a:pt x="223" y="2061"/>
                    </a:lnTo>
                    <a:lnTo>
                      <a:pt x="223" y="2067"/>
                    </a:lnTo>
                    <a:lnTo>
                      <a:pt x="217" y="2067"/>
                    </a:lnTo>
                    <a:lnTo>
                      <a:pt x="211" y="2067"/>
                    </a:lnTo>
                    <a:lnTo>
                      <a:pt x="205" y="2067"/>
                    </a:lnTo>
                    <a:lnTo>
                      <a:pt x="205" y="2061"/>
                    </a:lnTo>
                    <a:lnTo>
                      <a:pt x="199" y="2061"/>
                    </a:lnTo>
                    <a:lnTo>
                      <a:pt x="193" y="2061"/>
                    </a:lnTo>
                    <a:lnTo>
                      <a:pt x="193" y="2067"/>
                    </a:lnTo>
                    <a:lnTo>
                      <a:pt x="199" y="2067"/>
                    </a:lnTo>
                    <a:lnTo>
                      <a:pt x="193" y="2067"/>
                    </a:lnTo>
                    <a:lnTo>
                      <a:pt x="193" y="2074"/>
                    </a:lnTo>
                    <a:lnTo>
                      <a:pt x="193" y="2067"/>
                    </a:lnTo>
                    <a:lnTo>
                      <a:pt x="187" y="2067"/>
                    </a:lnTo>
                    <a:lnTo>
                      <a:pt x="187" y="2061"/>
                    </a:lnTo>
                    <a:lnTo>
                      <a:pt x="181" y="2061"/>
                    </a:lnTo>
                    <a:lnTo>
                      <a:pt x="181" y="2055"/>
                    </a:lnTo>
                    <a:lnTo>
                      <a:pt x="181" y="2049"/>
                    </a:lnTo>
                    <a:lnTo>
                      <a:pt x="181" y="2055"/>
                    </a:lnTo>
                    <a:lnTo>
                      <a:pt x="187" y="2055"/>
                    </a:lnTo>
                    <a:lnTo>
                      <a:pt x="187" y="2049"/>
                    </a:lnTo>
                    <a:lnTo>
                      <a:pt x="193" y="2049"/>
                    </a:lnTo>
                    <a:lnTo>
                      <a:pt x="193" y="2043"/>
                    </a:lnTo>
                    <a:lnTo>
                      <a:pt x="193" y="2037"/>
                    </a:lnTo>
                    <a:lnTo>
                      <a:pt x="193" y="2031"/>
                    </a:lnTo>
                    <a:lnTo>
                      <a:pt x="193" y="2024"/>
                    </a:lnTo>
                    <a:lnTo>
                      <a:pt x="193" y="2018"/>
                    </a:lnTo>
                    <a:lnTo>
                      <a:pt x="199" y="2012"/>
                    </a:lnTo>
                    <a:lnTo>
                      <a:pt x="193" y="2012"/>
                    </a:lnTo>
                    <a:lnTo>
                      <a:pt x="187" y="2012"/>
                    </a:lnTo>
                    <a:lnTo>
                      <a:pt x="181" y="2012"/>
                    </a:lnTo>
                    <a:lnTo>
                      <a:pt x="175" y="2012"/>
                    </a:lnTo>
                    <a:lnTo>
                      <a:pt x="169" y="2012"/>
                    </a:lnTo>
                    <a:lnTo>
                      <a:pt x="163" y="2012"/>
                    </a:lnTo>
                    <a:lnTo>
                      <a:pt x="169" y="2012"/>
                    </a:lnTo>
                    <a:lnTo>
                      <a:pt x="169" y="2018"/>
                    </a:lnTo>
                    <a:lnTo>
                      <a:pt x="175" y="2018"/>
                    </a:lnTo>
                    <a:lnTo>
                      <a:pt x="181" y="2018"/>
                    </a:lnTo>
                    <a:lnTo>
                      <a:pt x="187" y="2018"/>
                    </a:lnTo>
                    <a:lnTo>
                      <a:pt x="187" y="2024"/>
                    </a:lnTo>
                    <a:lnTo>
                      <a:pt x="181" y="2024"/>
                    </a:lnTo>
                    <a:lnTo>
                      <a:pt x="181" y="2031"/>
                    </a:lnTo>
                    <a:lnTo>
                      <a:pt x="175" y="2031"/>
                    </a:lnTo>
                    <a:lnTo>
                      <a:pt x="175" y="2037"/>
                    </a:lnTo>
                    <a:lnTo>
                      <a:pt x="181" y="2037"/>
                    </a:lnTo>
                    <a:lnTo>
                      <a:pt x="181" y="2043"/>
                    </a:lnTo>
                    <a:lnTo>
                      <a:pt x="187" y="2043"/>
                    </a:lnTo>
                    <a:lnTo>
                      <a:pt x="181" y="2043"/>
                    </a:lnTo>
                    <a:lnTo>
                      <a:pt x="181" y="2037"/>
                    </a:lnTo>
                    <a:lnTo>
                      <a:pt x="175" y="2037"/>
                    </a:lnTo>
                    <a:lnTo>
                      <a:pt x="175" y="2043"/>
                    </a:lnTo>
                    <a:lnTo>
                      <a:pt x="169" y="2043"/>
                    </a:lnTo>
                    <a:lnTo>
                      <a:pt x="163" y="2037"/>
                    </a:lnTo>
                    <a:lnTo>
                      <a:pt x="169" y="2037"/>
                    </a:lnTo>
                    <a:lnTo>
                      <a:pt x="163" y="2037"/>
                    </a:lnTo>
                    <a:lnTo>
                      <a:pt x="157" y="2037"/>
                    </a:lnTo>
                    <a:lnTo>
                      <a:pt x="157" y="2031"/>
                    </a:lnTo>
                    <a:lnTo>
                      <a:pt x="157" y="2024"/>
                    </a:lnTo>
                    <a:lnTo>
                      <a:pt x="151" y="2024"/>
                    </a:lnTo>
                    <a:lnTo>
                      <a:pt x="151" y="2031"/>
                    </a:lnTo>
                    <a:lnTo>
                      <a:pt x="151" y="2037"/>
                    </a:lnTo>
                    <a:lnTo>
                      <a:pt x="151" y="2043"/>
                    </a:lnTo>
                    <a:lnTo>
                      <a:pt x="157" y="2043"/>
                    </a:lnTo>
                    <a:lnTo>
                      <a:pt x="157" y="2037"/>
                    </a:lnTo>
                    <a:lnTo>
                      <a:pt x="157" y="2043"/>
                    </a:lnTo>
                    <a:lnTo>
                      <a:pt x="163" y="2043"/>
                    </a:lnTo>
                    <a:lnTo>
                      <a:pt x="163" y="2049"/>
                    </a:lnTo>
                    <a:lnTo>
                      <a:pt x="163" y="2055"/>
                    </a:lnTo>
                    <a:lnTo>
                      <a:pt x="169" y="2055"/>
                    </a:lnTo>
                    <a:lnTo>
                      <a:pt x="169" y="2061"/>
                    </a:lnTo>
                    <a:lnTo>
                      <a:pt x="169" y="2067"/>
                    </a:lnTo>
                    <a:lnTo>
                      <a:pt x="163" y="2067"/>
                    </a:lnTo>
                    <a:lnTo>
                      <a:pt x="163" y="2074"/>
                    </a:lnTo>
                    <a:lnTo>
                      <a:pt x="163" y="2080"/>
                    </a:lnTo>
                    <a:lnTo>
                      <a:pt x="163" y="2074"/>
                    </a:lnTo>
                    <a:lnTo>
                      <a:pt x="169" y="2074"/>
                    </a:lnTo>
                    <a:lnTo>
                      <a:pt x="175" y="2074"/>
                    </a:lnTo>
                    <a:lnTo>
                      <a:pt x="181" y="2074"/>
                    </a:lnTo>
                    <a:lnTo>
                      <a:pt x="187" y="2074"/>
                    </a:lnTo>
                    <a:lnTo>
                      <a:pt x="187" y="2080"/>
                    </a:lnTo>
                    <a:lnTo>
                      <a:pt x="187" y="2086"/>
                    </a:lnTo>
                    <a:lnTo>
                      <a:pt x="181" y="2086"/>
                    </a:lnTo>
                    <a:lnTo>
                      <a:pt x="181" y="2092"/>
                    </a:lnTo>
                    <a:lnTo>
                      <a:pt x="175" y="2092"/>
                    </a:lnTo>
                    <a:lnTo>
                      <a:pt x="175" y="2098"/>
                    </a:lnTo>
                    <a:lnTo>
                      <a:pt x="169" y="2098"/>
                    </a:lnTo>
                    <a:lnTo>
                      <a:pt x="163" y="2098"/>
                    </a:lnTo>
                    <a:lnTo>
                      <a:pt x="163" y="2104"/>
                    </a:lnTo>
                    <a:lnTo>
                      <a:pt x="157" y="2104"/>
                    </a:lnTo>
                    <a:lnTo>
                      <a:pt x="157" y="2111"/>
                    </a:lnTo>
                    <a:lnTo>
                      <a:pt x="157" y="2104"/>
                    </a:lnTo>
                    <a:lnTo>
                      <a:pt x="151" y="2104"/>
                    </a:lnTo>
                    <a:lnTo>
                      <a:pt x="151" y="2111"/>
                    </a:lnTo>
                    <a:lnTo>
                      <a:pt x="145" y="2111"/>
                    </a:lnTo>
                    <a:lnTo>
                      <a:pt x="145" y="2117"/>
                    </a:lnTo>
                    <a:lnTo>
                      <a:pt x="138" y="2117"/>
                    </a:lnTo>
                    <a:lnTo>
                      <a:pt x="132" y="2117"/>
                    </a:lnTo>
                    <a:lnTo>
                      <a:pt x="126" y="2117"/>
                    </a:lnTo>
                    <a:lnTo>
                      <a:pt x="120" y="2117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0" y="2111"/>
                    </a:lnTo>
                    <a:lnTo>
                      <a:pt x="126" y="2111"/>
                    </a:lnTo>
                    <a:lnTo>
                      <a:pt x="126" y="2104"/>
                    </a:lnTo>
                    <a:lnTo>
                      <a:pt x="120" y="2104"/>
                    </a:lnTo>
                    <a:lnTo>
                      <a:pt x="126" y="2098"/>
                    </a:lnTo>
                    <a:lnTo>
                      <a:pt x="120" y="2098"/>
                    </a:lnTo>
                    <a:lnTo>
                      <a:pt x="114" y="2098"/>
                    </a:lnTo>
                    <a:lnTo>
                      <a:pt x="114" y="2104"/>
                    </a:lnTo>
                    <a:lnTo>
                      <a:pt x="120" y="2104"/>
                    </a:lnTo>
                    <a:lnTo>
                      <a:pt x="120" y="2111"/>
                    </a:lnTo>
                    <a:lnTo>
                      <a:pt x="114" y="2111"/>
                    </a:lnTo>
                    <a:lnTo>
                      <a:pt x="114" y="2117"/>
                    </a:lnTo>
                    <a:lnTo>
                      <a:pt x="120" y="2117"/>
                    </a:lnTo>
                    <a:lnTo>
                      <a:pt x="120" y="2123"/>
                    </a:lnTo>
                    <a:lnTo>
                      <a:pt x="114" y="2123"/>
                    </a:lnTo>
                    <a:lnTo>
                      <a:pt x="114" y="2129"/>
                    </a:lnTo>
                    <a:lnTo>
                      <a:pt x="108" y="2129"/>
                    </a:lnTo>
                    <a:lnTo>
                      <a:pt x="102" y="2123"/>
                    </a:lnTo>
                    <a:lnTo>
                      <a:pt x="102" y="2117"/>
                    </a:lnTo>
                    <a:lnTo>
                      <a:pt x="102" y="2123"/>
                    </a:lnTo>
                    <a:lnTo>
                      <a:pt x="96" y="2123"/>
                    </a:lnTo>
                    <a:lnTo>
                      <a:pt x="96" y="2129"/>
                    </a:lnTo>
                    <a:lnTo>
                      <a:pt x="102" y="2129"/>
                    </a:lnTo>
                    <a:lnTo>
                      <a:pt x="102" y="2135"/>
                    </a:lnTo>
                    <a:lnTo>
                      <a:pt x="108" y="2135"/>
                    </a:lnTo>
                    <a:lnTo>
                      <a:pt x="102" y="2135"/>
                    </a:lnTo>
                    <a:lnTo>
                      <a:pt x="102" y="2141"/>
                    </a:lnTo>
                    <a:lnTo>
                      <a:pt x="108" y="2141"/>
                    </a:lnTo>
                    <a:lnTo>
                      <a:pt x="108" y="2147"/>
                    </a:lnTo>
                    <a:lnTo>
                      <a:pt x="114" y="2147"/>
                    </a:lnTo>
                    <a:lnTo>
                      <a:pt x="108" y="2147"/>
                    </a:lnTo>
                    <a:lnTo>
                      <a:pt x="108" y="2154"/>
                    </a:lnTo>
                    <a:lnTo>
                      <a:pt x="114" y="2154"/>
                    </a:lnTo>
                    <a:lnTo>
                      <a:pt x="114" y="2160"/>
                    </a:lnTo>
                    <a:lnTo>
                      <a:pt x="114" y="2166"/>
                    </a:lnTo>
                    <a:lnTo>
                      <a:pt x="108" y="2166"/>
                    </a:lnTo>
                    <a:lnTo>
                      <a:pt x="108" y="2172"/>
                    </a:lnTo>
                    <a:lnTo>
                      <a:pt x="108" y="2178"/>
                    </a:lnTo>
                    <a:lnTo>
                      <a:pt x="108" y="2184"/>
                    </a:lnTo>
                    <a:lnTo>
                      <a:pt x="108" y="2191"/>
                    </a:lnTo>
                    <a:lnTo>
                      <a:pt x="108" y="2197"/>
                    </a:lnTo>
                    <a:lnTo>
                      <a:pt x="102" y="2197"/>
                    </a:lnTo>
                    <a:lnTo>
                      <a:pt x="102" y="2203"/>
                    </a:lnTo>
                    <a:lnTo>
                      <a:pt x="96" y="2197"/>
                    </a:lnTo>
                    <a:lnTo>
                      <a:pt x="96" y="2203"/>
                    </a:lnTo>
                    <a:lnTo>
                      <a:pt x="102" y="2203"/>
                    </a:lnTo>
                    <a:lnTo>
                      <a:pt x="96" y="2203"/>
                    </a:lnTo>
                    <a:lnTo>
                      <a:pt x="96" y="2209"/>
                    </a:lnTo>
                    <a:lnTo>
                      <a:pt x="90" y="2209"/>
                    </a:lnTo>
                    <a:lnTo>
                      <a:pt x="90" y="2215"/>
                    </a:lnTo>
                    <a:lnTo>
                      <a:pt x="96" y="2215"/>
                    </a:lnTo>
                    <a:lnTo>
                      <a:pt x="102" y="2209"/>
                    </a:lnTo>
                    <a:lnTo>
                      <a:pt x="108" y="2209"/>
                    </a:lnTo>
                    <a:lnTo>
                      <a:pt x="108" y="2215"/>
                    </a:lnTo>
                    <a:lnTo>
                      <a:pt x="102" y="2215"/>
                    </a:lnTo>
                    <a:lnTo>
                      <a:pt x="96" y="2215"/>
                    </a:lnTo>
                    <a:lnTo>
                      <a:pt x="96" y="2221"/>
                    </a:lnTo>
                    <a:lnTo>
                      <a:pt x="90" y="2221"/>
                    </a:lnTo>
                    <a:lnTo>
                      <a:pt x="84" y="2221"/>
                    </a:lnTo>
                    <a:lnTo>
                      <a:pt x="84" y="2227"/>
                    </a:lnTo>
                    <a:lnTo>
                      <a:pt x="78" y="2227"/>
                    </a:lnTo>
                    <a:lnTo>
                      <a:pt x="72" y="2227"/>
                    </a:lnTo>
                    <a:lnTo>
                      <a:pt x="72" y="2234"/>
                    </a:lnTo>
                    <a:lnTo>
                      <a:pt x="66" y="2234"/>
                    </a:lnTo>
                    <a:lnTo>
                      <a:pt x="66" y="2240"/>
                    </a:lnTo>
                    <a:lnTo>
                      <a:pt x="66" y="2246"/>
                    </a:lnTo>
                    <a:lnTo>
                      <a:pt x="66" y="2252"/>
                    </a:lnTo>
                    <a:lnTo>
                      <a:pt x="60" y="2252"/>
                    </a:lnTo>
                    <a:lnTo>
                      <a:pt x="60" y="2258"/>
                    </a:lnTo>
                    <a:lnTo>
                      <a:pt x="60" y="2264"/>
                    </a:lnTo>
                    <a:lnTo>
                      <a:pt x="60" y="2271"/>
                    </a:lnTo>
                    <a:lnTo>
                      <a:pt x="54" y="2271"/>
                    </a:lnTo>
                    <a:lnTo>
                      <a:pt x="48" y="2271"/>
                    </a:lnTo>
                    <a:lnTo>
                      <a:pt x="42" y="2271"/>
                    </a:lnTo>
                    <a:lnTo>
                      <a:pt x="36" y="2277"/>
                    </a:lnTo>
                    <a:lnTo>
                      <a:pt x="36" y="2283"/>
                    </a:lnTo>
                    <a:lnTo>
                      <a:pt x="30" y="2283"/>
                    </a:lnTo>
                    <a:lnTo>
                      <a:pt x="30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83"/>
                    </a:lnTo>
                    <a:lnTo>
                      <a:pt x="18" y="2289"/>
                    </a:lnTo>
                    <a:lnTo>
                      <a:pt x="24" y="2289"/>
                    </a:lnTo>
                    <a:lnTo>
                      <a:pt x="18" y="2289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18" y="2295"/>
                    </a:lnTo>
                    <a:lnTo>
                      <a:pt x="24" y="2295"/>
                    </a:lnTo>
                    <a:lnTo>
                      <a:pt x="24" y="2301"/>
                    </a:lnTo>
                    <a:lnTo>
                      <a:pt x="24" y="2307"/>
                    </a:lnTo>
                    <a:lnTo>
                      <a:pt x="18" y="2307"/>
                    </a:lnTo>
                    <a:lnTo>
                      <a:pt x="18" y="2314"/>
                    </a:lnTo>
                    <a:lnTo>
                      <a:pt x="12" y="2314"/>
                    </a:lnTo>
                    <a:lnTo>
                      <a:pt x="12" y="2320"/>
                    </a:lnTo>
                    <a:lnTo>
                      <a:pt x="6" y="2320"/>
                    </a:lnTo>
                    <a:lnTo>
                      <a:pt x="6" y="2326"/>
                    </a:lnTo>
                    <a:lnTo>
                      <a:pt x="0" y="232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4" name="Freeform 355"/>
              <p:cNvSpPr>
                <a:spLocks/>
              </p:cNvSpPr>
              <p:nvPr/>
            </p:nvSpPr>
            <p:spPr bwMode="auto">
              <a:xfrm>
                <a:off x="2648" y="39"/>
                <a:ext cx="754" cy="2467"/>
              </a:xfrm>
              <a:custGeom>
                <a:avLst/>
                <a:gdLst>
                  <a:gd name="T0" fmla="*/ 284 w 754"/>
                  <a:gd name="T1" fmla="*/ 2350 h 2467"/>
                  <a:gd name="T2" fmla="*/ 259 w 754"/>
                  <a:gd name="T3" fmla="*/ 2381 h 2467"/>
                  <a:gd name="T4" fmla="*/ 277 w 754"/>
                  <a:gd name="T5" fmla="*/ 2443 h 2467"/>
                  <a:gd name="T6" fmla="*/ 229 w 754"/>
                  <a:gd name="T7" fmla="*/ 2455 h 2467"/>
                  <a:gd name="T8" fmla="*/ 193 w 754"/>
                  <a:gd name="T9" fmla="*/ 2455 h 2467"/>
                  <a:gd name="T10" fmla="*/ 163 w 754"/>
                  <a:gd name="T11" fmla="*/ 2436 h 2467"/>
                  <a:gd name="T12" fmla="*/ 145 w 754"/>
                  <a:gd name="T13" fmla="*/ 2449 h 2467"/>
                  <a:gd name="T14" fmla="*/ 114 w 754"/>
                  <a:gd name="T15" fmla="*/ 2443 h 2467"/>
                  <a:gd name="T16" fmla="*/ 96 w 754"/>
                  <a:gd name="T17" fmla="*/ 2455 h 2467"/>
                  <a:gd name="T18" fmla="*/ 60 w 754"/>
                  <a:gd name="T19" fmla="*/ 2455 h 2467"/>
                  <a:gd name="T20" fmla="*/ 36 w 754"/>
                  <a:gd name="T21" fmla="*/ 2449 h 2467"/>
                  <a:gd name="T22" fmla="*/ 12 w 754"/>
                  <a:gd name="T23" fmla="*/ 2467 h 2467"/>
                  <a:gd name="T24" fmla="*/ 6 w 754"/>
                  <a:gd name="T25" fmla="*/ 2356 h 2467"/>
                  <a:gd name="T26" fmla="*/ 12 w 754"/>
                  <a:gd name="T27" fmla="*/ 2178 h 2467"/>
                  <a:gd name="T28" fmla="*/ 18 w 754"/>
                  <a:gd name="T29" fmla="*/ 2043 h 2467"/>
                  <a:gd name="T30" fmla="*/ 24 w 754"/>
                  <a:gd name="T31" fmla="*/ 1920 h 2467"/>
                  <a:gd name="T32" fmla="*/ 30 w 754"/>
                  <a:gd name="T33" fmla="*/ 1821 h 2467"/>
                  <a:gd name="T34" fmla="*/ 30 w 754"/>
                  <a:gd name="T35" fmla="*/ 1735 h 2467"/>
                  <a:gd name="T36" fmla="*/ 36 w 754"/>
                  <a:gd name="T37" fmla="*/ 1630 h 2467"/>
                  <a:gd name="T38" fmla="*/ 42 w 754"/>
                  <a:gd name="T39" fmla="*/ 1477 h 2467"/>
                  <a:gd name="T40" fmla="*/ 48 w 754"/>
                  <a:gd name="T41" fmla="*/ 1384 h 2467"/>
                  <a:gd name="T42" fmla="*/ 42 w 754"/>
                  <a:gd name="T43" fmla="*/ 1212 h 2467"/>
                  <a:gd name="T44" fmla="*/ 36 w 754"/>
                  <a:gd name="T45" fmla="*/ 1028 h 2467"/>
                  <a:gd name="T46" fmla="*/ 30 w 754"/>
                  <a:gd name="T47" fmla="*/ 763 h 2467"/>
                  <a:gd name="T48" fmla="*/ 24 w 754"/>
                  <a:gd name="T49" fmla="*/ 572 h 2467"/>
                  <a:gd name="T50" fmla="*/ 42 w 754"/>
                  <a:gd name="T51" fmla="*/ 517 h 2467"/>
                  <a:gd name="T52" fmla="*/ 60 w 754"/>
                  <a:gd name="T53" fmla="*/ 505 h 2467"/>
                  <a:gd name="T54" fmla="*/ 96 w 754"/>
                  <a:gd name="T55" fmla="*/ 486 h 2467"/>
                  <a:gd name="T56" fmla="*/ 133 w 754"/>
                  <a:gd name="T57" fmla="*/ 480 h 2467"/>
                  <a:gd name="T58" fmla="*/ 163 w 754"/>
                  <a:gd name="T59" fmla="*/ 505 h 2467"/>
                  <a:gd name="T60" fmla="*/ 181 w 754"/>
                  <a:gd name="T61" fmla="*/ 517 h 2467"/>
                  <a:gd name="T62" fmla="*/ 217 w 754"/>
                  <a:gd name="T63" fmla="*/ 523 h 2467"/>
                  <a:gd name="T64" fmla="*/ 235 w 754"/>
                  <a:gd name="T65" fmla="*/ 548 h 2467"/>
                  <a:gd name="T66" fmla="*/ 265 w 754"/>
                  <a:gd name="T67" fmla="*/ 572 h 2467"/>
                  <a:gd name="T68" fmla="*/ 296 w 754"/>
                  <a:gd name="T69" fmla="*/ 560 h 2467"/>
                  <a:gd name="T70" fmla="*/ 314 w 754"/>
                  <a:gd name="T71" fmla="*/ 529 h 2467"/>
                  <a:gd name="T72" fmla="*/ 344 w 754"/>
                  <a:gd name="T73" fmla="*/ 505 h 2467"/>
                  <a:gd name="T74" fmla="*/ 350 w 754"/>
                  <a:gd name="T75" fmla="*/ 492 h 2467"/>
                  <a:gd name="T76" fmla="*/ 362 w 754"/>
                  <a:gd name="T77" fmla="*/ 461 h 2467"/>
                  <a:gd name="T78" fmla="*/ 392 w 754"/>
                  <a:gd name="T79" fmla="*/ 437 h 2467"/>
                  <a:gd name="T80" fmla="*/ 416 w 754"/>
                  <a:gd name="T81" fmla="*/ 406 h 2467"/>
                  <a:gd name="T82" fmla="*/ 410 w 754"/>
                  <a:gd name="T83" fmla="*/ 369 h 2467"/>
                  <a:gd name="T84" fmla="*/ 434 w 754"/>
                  <a:gd name="T85" fmla="*/ 338 h 2467"/>
                  <a:gd name="T86" fmla="*/ 428 w 754"/>
                  <a:gd name="T87" fmla="*/ 302 h 2467"/>
                  <a:gd name="T88" fmla="*/ 471 w 754"/>
                  <a:gd name="T89" fmla="*/ 283 h 2467"/>
                  <a:gd name="T90" fmla="*/ 501 w 754"/>
                  <a:gd name="T91" fmla="*/ 258 h 2467"/>
                  <a:gd name="T92" fmla="*/ 507 w 754"/>
                  <a:gd name="T93" fmla="*/ 234 h 2467"/>
                  <a:gd name="T94" fmla="*/ 507 w 754"/>
                  <a:gd name="T95" fmla="*/ 197 h 2467"/>
                  <a:gd name="T96" fmla="*/ 531 w 754"/>
                  <a:gd name="T97" fmla="*/ 166 h 2467"/>
                  <a:gd name="T98" fmla="*/ 555 w 754"/>
                  <a:gd name="T99" fmla="*/ 135 h 2467"/>
                  <a:gd name="T100" fmla="*/ 567 w 754"/>
                  <a:gd name="T101" fmla="*/ 86 h 2467"/>
                  <a:gd name="T102" fmla="*/ 573 w 754"/>
                  <a:gd name="T103" fmla="*/ 37 h 2467"/>
                  <a:gd name="T104" fmla="*/ 609 w 754"/>
                  <a:gd name="T105" fmla="*/ 12 h 2467"/>
                  <a:gd name="T106" fmla="*/ 640 w 754"/>
                  <a:gd name="T107" fmla="*/ 25 h 2467"/>
                  <a:gd name="T108" fmla="*/ 676 w 754"/>
                  <a:gd name="T109" fmla="*/ 6 h 2467"/>
                  <a:gd name="T110" fmla="*/ 706 w 754"/>
                  <a:gd name="T111" fmla="*/ 19 h 2467"/>
                  <a:gd name="T112" fmla="*/ 754 w 754"/>
                  <a:gd name="T113" fmla="*/ 6 h 24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54"/>
                  <a:gd name="T172" fmla="*/ 0 h 2467"/>
                  <a:gd name="T173" fmla="*/ 754 w 754"/>
                  <a:gd name="T174" fmla="*/ 2467 h 246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54" h="2467">
                    <a:moveTo>
                      <a:pt x="308" y="2332"/>
                    </a:moveTo>
                    <a:lnTo>
                      <a:pt x="302" y="2332"/>
                    </a:lnTo>
                    <a:lnTo>
                      <a:pt x="302" y="2338"/>
                    </a:lnTo>
                    <a:lnTo>
                      <a:pt x="296" y="2338"/>
                    </a:lnTo>
                    <a:lnTo>
                      <a:pt x="290" y="2344"/>
                    </a:lnTo>
                    <a:lnTo>
                      <a:pt x="284" y="2344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84" y="2350"/>
                    </a:lnTo>
                    <a:lnTo>
                      <a:pt x="277" y="2350"/>
                    </a:lnTo>
                    <a:lnTo>
                      <a:pt x="277" y="2356"/>
                    </a:lnTo>
                    <a:lnTo>
                      <a:pt x="271" y="2356"/>
                    </a:lnTo>
                    <a:lnTo>
                      <a:pt x="271" y="2363"/>
                    </a:lnTo>
                    <a:lnTo>
                      <a:pt x="265" y="2363"/>
                    </a:lnTo>
                    <a:lnTo>
                      <a:pt x="265" y="2369"/>
                    </a:lnTo>
                    <a:lnTo>
                      <a:pt x="259" y="2369"/>
                    </a:lnTo>
                    <a:lnTo>
                      <a:pt x="259" y="2375"/>
                    </a:lnTo>
                    <a:lnTo>
                      <a:pt x="259" y="2381"/>
                    </a:lnTo>
                    <a:lnTo>
                      <a:pt x="259" y="2387"/>
                    </a:lnTo>
                    <a:lnTo>
                      <a:pt x="259" y="2393"/>
                    </a:lnTo>
                    <a:lnTo>
                      <a:pt x="259" y="2400"/>
                    </a:lnTo>
                    <a:lnTo>
                      <a:pt x="265" y="2412"/>
                    </a:lnTo>
                    <a:lnTo>
                      <a:pt x="265" y="2418"/>
                    </a:lnTo>
                    <a:lnTo>
                      <a:pt x="271" y="2424"/>
                    </a:lnTo>
                    <a:lnTo>
                      <a:pt x="271" y="2430"/>
                    </a:lnTo>
                    <a:lnTo>
                      <a:pt x="277" y="2436"/>
                    </a:lnTo>
                    <a:lnTo>
                      <a:pt x="277" y="2443"/>
                    </a:lnTo>
                    <a:lnTo>
                      <a:pt x="277" y="2449"/>
                    </a:lnTo>
                    <a:lnTo>
                      <a:pt x="277" y="2455"/>
                    </a:lnTo>
                    <a:lnTo>
                      <a:pt x="271" y="2455"/>
                    </a:lnTo>
                    <a:lnTo>
                      <a:pt x="265" y="2455"/>
                    </a:lnTo>
                    <a:lnTo>
                      <a:pt x="259" y="2455"/>
                    </a:lnTo>
                    <a:lnTo>
                      <a:pt x="253" y="2455"/>
                    </a:lnTo>
                    <a:lnTo>
                      <a:pt x="247" y="2461"/>
                    </a:lnTo>
                    <a:lnTo>
                      <a:pt x="241" y="2461"/>
                    </a:lnTo>
                    <a:lnTo>
                      <a:pt x="229" y="2455"/>
                    </a:lnTo>
                    <a:lnTo>
                      <a:pt x="223" y="2455"/>
                    </a:lnTo>
                    <a:lnTo>
                      <a:pt x="217" y="2455"/>
                    </a:lnTo>
                    <a:lnTo>
                      <a:pt x="211" y="2449"/>
                    </a:lnTo>
                    <a:lnTo>
                      <a:pt x="211" y="2443"/>
                    </a:lnTo>
                    <a:lnTo>
                      <a:pt x="205" y="2443"/>
                    </a:lnTo>
                    <a:lnTo>
                      <a:pt x="205" y="2449"/>
                    </a:lnTo>
                    <a:lnTo>
                      <a:pt x="199" y="2449"/>
                    </a:lnTo>
                    <a:lnTo>
                      <a:pt x="193" y="2449"/>
                    </a:lnTo>
                    <a:lnTo>
                      <a:pt x="193" y="2455"/>
                    </a:lnTo>
                    <a:lnTo>
                      <a:pt x="187" y="2455"/>
                    </a:lnTo>
                    <a:lnTo>
                      <a:pt x="181" y="2455"/>
                    </a:lnTo>
                    <a:lnTo>
                      <a:pt x="181" y="2449"/>
                    </a:lnTo>
                    <a:lnTo>
                      <a:pt x="187" y="2449"/>
                    </a:lnTo>
                    <a:lnTo>
                      <a:pt x="187" y="2443"/>
                    </a:lnTo>
                    <a:lnTo>
                      <a:pt x="181" y="2436"/>
                    </a:lnTo>
                    <a:lnTo>
                      <a:pt x="175" y="2436"/>
                    </a:lnTo>
                    <a:lnTo>
                      <a:pt x="169" y="2436"/>
                    </a:lnTo>
                    <a:lnTo>
                      <a:pt x="163" y="2436"/>
                    </a:lnTo>
                    <a:lnTo>
                      <a:pt x="163" y="2443"/>
                    </a:lnTo>
                    <a:lnTo>
                      <a:pt x="163" y="2449"/>
                    </a:lnTo>
                    <a:lnTo>
                      <a:pt x="157" y="2449"/>
                    </a:lnTo>
                    <a:lnTo>
                      <a:pt x="157" y="2443"/>
                    </a:lnTo>
                    <a:lnTo>
                      <a:pt x="157" y="2436"/>
                    </a:lnTo>
                    <a:lnTo>
                      <a:pt x="151" y="2436"/>
                    </a:lnTo>
                    <a:lnTo>
                      <a:pt x="151" y="2443"/>
                    </a:lnTo>
                    <a:lnTo>
                      <a:pt x="145" y="2443"/>
                    </a:lnTo>
                    <a:lnTo>
                      <a:pt x="145" y="2449"/>
                    </a:lnTo>
                    <a:lnTo>
                      <a:pt x="139" y="2443"/>
                    </a:lnTo>
                    <a:lnTo>
                      <a:pt x="133" y="2443"/>
                    </a:lnTo>
                    <a:lnTo>
                      <a:pt x="133" y="2449"/>
                    </a:lnTo>
                    <a:lnTo>
                      <a:pt x="133" y="2455"/>
                    </a:lnTo>
                    <a:lnTo>
                      <a:pt x="133" y="2449"/>
                    </a:lnTo>
                    <a:lnTo>
                      <a:pt x="127" y="2449"/>
                    </a:lnTo>
                    <a:lnTo>
                      <a:pt x="127" y="2443"/>
                    </a:lnTo>
                    <a:lnTo>
                      <a:pt x="121" y="2443"/>
                    </a:lnTo>
                    <a:lnTo>
                      <a:pt x="114" y="2443"/>
                    </a:lnTo>
                    <a:lnTo>
                      <a:pt x="114" y="2436"/>
                    </a:lnTo>
                    <a:lnTo>
                      <a:pt x="108" y="2436"/>
                    </a:lnTo>
                    <a:lnTo>
                      <a:pt x="108" y="2443"/>
                    </a:lnTo>
                    <a:lnTo>
                      <a:pt x="102" y="2443"/>
                    </a:lnTo>
                    <a:lnTo>
                      <a:pt x="96" y="2443"/>
                    </a:lnTo>
                    <a:lnTo>
                      <a:pt x="96" y="2449"/>
                    </a:lnTo>
                    <a:lnTo>
                      <a:pt x="102" y="2449"/>
                    </a:lnTo>
                    <a:lnTo>
                      <a:pt x="102" y="2455"/>
                    </a:lnTo>
                    <a:lnTo>
                      <a:pt x="96" y="2455"/>
                    </a:lnTo>
                    <a:lnTo>
                      <a:pt x="96" y="2449"/>
                    </a:lnTo>
                    <a:lnTo>
                      <a:pt x="90" y="2449"/>
                    </a:lnTo>
                    <a:lnTo>
                      <a:pt x="84" y="2449"/>
                    </a:lnTo>
                    <a:lnTo>
                      <a:pt x="84" y="2443"/>
                    </a:lnTo>
                    <a:lnTo>
                      <a:pt x="78" y="2443"/>
                    </a:lnTo>
                    <a:lnTo>
                      <a:pt x="78" y="2449"/>
                    </a:lnTo>
                    <a:lnTo>
                      <a:pt x="72" y="2455"/>
                    </a:lnTo>
                    <a:lnTo>
                      <a:pt x="66" y="2455"/>
                    </a:lnTo>
                    <a:lnTo>
                      <a:pt x="60" y="2455"/>
                    </a:lnTo>
                    <a:lnTo>
                      <a:pt x="60" y="2449"/>
                    </a:lnTo>
                    <a:lnTo>
                      <a:pt x="54" y="2449"/>
                    </a:lnTo>
                    <a:lnTo>
                      <a:pt x="54" y="2443"/>
                    </a:lnTo>
                    <a:lnTo>
                      <a:pt x="48" y="2443"/>
                    </a:lnTo>
                    <a:lnTo>
                      <a:pt x="48" y="2436"/>
                    </a:lnTo>
                    <a:lnTo>
                      <a:pt x="42" y="2436"/>
                    </a:lnTo>
                    <a:lnTo>
                      <a:pt x="42" y="2443"/>
                    </a:lnTo>
                    <a:lnTo>
                      <a:pt x="36" y="2443"/>
                    </a:lnTo>
                    <a:lnTo>
                      <a:pt x="36" y="2449"/>
                    </a:lnTo>
                    <a:lnTo>
                      <a:pt x="36" y="2455"/>
                    </a:lnTo>
                    <a:lnTo>
                      <a:pt x="30" y="2455"/>
                    </a:lnTo>
                    <a:lnTo>
                      <a:pt x="30" y="2449"/>
                    </a:lnTo>
                    <a:lnTo>
                      <a:pt x="24" y="2449"/>
                    </a:lnTo>
                    <a:lnTo>
                      <a:pt x="24" y="2455"/>
                    </a:lnTo>
                    <a:lnTo>
                      <a:pt x="18" y="2455"/>
                    </a:lnTo>
                    <a:lnTo>
                      <a:pt x="12" y="2455"/>
                    </a:lnTo>
                    <a:lnTo>
                      <a:pt x="12" y="2461"/>
                    </a:lnTo>
                    <a:lnTo>
                      <a:pt x="12" y="2467"/>
                    </a:lnTo>
                    <a:lnTo>
                      <a:pt x="6" y="2467"/>
                    </a:lnTo>
                    <a:lnTo>
                      <a:pt x="0" y="2461"/>
                    </a:lnTo>
                    <a:lnTo>
                      <a:pt x="0" y="2455"/>
                    </a:lnTo>
                    <a:lnTo>
                      <a:pt x="0" y="2436"/>
                    </a:lnTo>
                    <a:lnTo>
                      <a:pt x="6" y="2400"/>
                    </a:lnTo>
                    <a:lnTo>
                      <a:pt x="6" y="2387"/>
                    </a:lnTo>
                    <a:lnTo>
                      <a:pt x="6" y="2381"/>
                    </a:lnTo>
                    <a:lnTo>
                      <a:pt x="6" y="2369"/>
                    </a:lnTo>
                    <a:lnTo>
                      <a:pt x="6" y="2356"/>
                    </a:lnTo>
                    <a:lnTo>
                      <a:pt x="6" y="2301"/>
                    </a:lnTo>
                    <a:lnTo>
                      <a:pt x="6" y="2252"/>
                    </a:lnTo>
                    <a:lnTo>
                      <a:pt x="12" y="2252"/>
                    </a:lnTo>
                    <a:lnTo>
                      <a:pt x="12" y="2246"/>
                    </a:lnTo>
                    <a:lnTo>
                      <a:pt x="12" y="2240"/>
                    </a:lnTo>
                    <a:lnTo>
                      <a:pt x="12" y="2233"/>
                    </a:lnTo>
                    <a:lnTo>
                      <a:pt x="12" y="2209"/>
                    </a:lnTo>
                    <a:lnTo>
                      <a:pt x="12" y="2197"/>
                    </a:lnTo>
                    <a:lnTo>
                      <a:pt x="12" y="2178"/>
                    </a:lnTo>
                    <a:lnTo>
                      <a:pt x="12" y="2172"/>
                    </a:lnTo>
                    <a:lnTo>
                      <a:pt x="12" y="2147"/>
                    </a:lnTo>
                    <a:lnTo>
                      <a:pt x="12" y="2135"/>
                    </a:lnTo>
                    <a:lnTo>
                      <a:pt x="12" y="2129"/>
                    </a:lnTo>
                    <a:lnTo>
                      <a:pt x="18" y="2117"/>
                    </a:lnTo>
                    <a:lnTo>
                      <a:pt x="18" y="2110"/>
                    </a:lnTo>
                    <a:lnTo>
                      <a:pt x="18" y="2080"/>
                    </a:lnTo>
                    <a:lnTo>
                      <a:pt x="18" y="2055"/>
                    </a:lnTo>
                    <a:lnTo>
                      <a:pt x="18" y="2043"/>
                    </a:lnTo>
                    <a:lnTo>
                      <a:pt x="18" y="2030"/>
                    </a:lnTo>
                    <a:lnTo>
                      <a:pt x="18" y="2018"/>
                    </a:lnTo>
                    <a:lnTo>
                      <a:pt x="18" y="2006"/>
                    </a:lnTo>
                    <a:lnTo>
                      <a:pt x="18" y="2000"/>
                    </a:lnTo>
                    <a:lnTo>
                      <a:pt x="24" y="1969"/>
                    </a:lnTo>
                    <a:lnTo>
                      <a:pt x="24" y="1957"/>
                    </a:lnTo>
                    <a:lnTo>
                      <a:pt x="24" y="1950"/>
                    </a:lnTo>
                    <a:lnTo>
                      <a:pt x="24" y="1926"/>
                    </a:lnTo>
                    <a:lnTo>
                      <a:pt x="24" y="1920"/>
                    </a:lnTo>
                    <a:lnTo>
                      <a:pt x="24" y="1914"/>
                    </a:lnTo>
                    <a:lnTo>
                      <a:pt x="24" y="1901"/>
                    </a:lnTo>
                    <a:lnTo>
                      <a:pt x="24" y="1889"/>
                    </a:lnTo>
                    <a:lnTo>
                      <a:pt x="24" y="1883"/>
                    </a:lnTo>
                    <a:lnTo>
                      <a:pt x="24" y="1870"/>
                    </a:lnTo>
                    <a:lnTo>
                      <a:pt x="24" y="1852"/>
                    </a:lnTo>
                    <a:lnTo>
                      <a:pt x="24" y="1846"/>
                    </a:lnTo>
                    <a:lnTo>
                      <a:pt x="30" y="1827"/>
                    </a:lnTo>
                    <a:lnTo>
                      <a:pt x="30" y="1821"/>
                    </a:lnTo>
                    <a:lnTo>
                      <a:pt x="30" y="1815"/>
                    </a:lnTo>
                    <a:lnTo>
                      <a:pt x="30" y="1803"/>
                    </a:lnTo>
                    <a:lnTo>
                      <a:pt x="30" y="1790"/>
                    </a:lnTo>
                    <a:lnTo>
                      <a:pt x="30" y="1778"/>
                    </a:lnTo>
                    <a:lnTo>
                      <a:pt x="30" y="1772"/>
                    </a:lnTo>
                    <a:lnTo>
                      <a:pt x="30" y="1760"/>
                    </a:lnTo>
                    <a:lnTo>
                      <a:pt x="30" y="1747"/>
                    </a:lnTo>
                    <a:lnTo>
                      <a:pt x="30" y="1741"/>
                    </a:lnTo>
                    <a:lnTo>
                      <a:pt x="30" y="1735"/>
                    </a:lnTo>
                    <a:lnTo>
                      <a:pt x="30" y="1729"/>
                    </a:lnTo>
                    <a:lnTo>
                      <a:pt x="30" y="1723"/>
                    </a:lnTo>
                    <a:lnTo>
                      <a:pt x="30" y="1717"/>
                    </a:lnTo>
                    <a:lnTo>
                      <a:pt x="30" y="1710"/>
                    </a:lnTo>
                    <a:lnTo>
                      <a:pt x="36" y="1698"/>
                    </a:lnTo>
                    <a:lnTo>
                      <a:pt x="36" y="1692"/>
                    </a:lnTo>
                    <a:lnTo>
                      <a:pt x="36" y="1667"/>
                    </a:lnTo>
                    <a:lnTo>
                      <a:pt x="36" y="1637"/>
                    </a:lnTo>
                    <a:lnTo>
                      <a:pt x="36" y="1630"/>
                    </a:lnTo>
                    <a:lnTo>
                      <a:pt x="36" y="1624"/>
                    </a:lnTo>
                    <a:lnTo>
                      <a:pt x="36" y="1612"/>
                    </a:lnTo>
                    <a:lnTo>
                      <a:pt x="36" y="1600"/>
                    </a:lnTo>
                    <a:lnTo>
                      <a:pt x="36" y="1594"/>
                    </a:lnTo>
                    <a:lnTo>
                      <a:pt x="36" y="1581"/>
                    </a:lnTo>
                    <a:lnTo>
                      <a:pt x="42" y="1551"/>
                    </a:lnTo>
                    <a:lnTo>
                      <a:pt x="42" y="1507"/>
                    </a:lnTo>
                    <a:lnTo>
                      <a:pt x="42" y="1483"/>
                    </a:lnTo>
                    <a:lnTo>
                      <a:pt x="42" y="1477"/>
                    </a:lnTo>
                    <a:lnTo>
                      <a:pt x="42" y="1458"/>
                    </a:lnTo>
                    <a:lnTo>
                      <a:pt x="42" y="1446"/>
                    </a:lnTo>
                    <a:lnTo>
                      <a:pt x="42" y="1440"/>
                    </a:lnTo>
                    <a:lnTo>
                      <a:pt x="42" y="1434"/>
                    </a:lnTo>
                    <a:lnTo>
                      <a:pt x="42" y="1427"/>
                    </a:lnTo>
                    <a:lnTo>
                      <a:pt x="48" y="1421"/>
                    </a:lnTo>
                    <a:lnTo>
                      <a:pt x="48" y="1409"/>
                    </a:lnTo>
                    <a:lnTo>
                      <a:pt x="48" y="1397"/>
                    </a:lnTo>
                    <a:lnTo>
                      <a:pt x="48" y="1384"/>
                    </a:lnTo>
                    <a:lnTo>
                      <a:pt x="48" y="1372"/>
                    </a:lnTo>
                    <a:lnTo>
                      <a:pt x="48" y="1329"/>
                    </a:lnTo>
                    <a:lnTo>
                      <a:pt x="48" y="1311"/>
                    </a:lnTo>
                    <a:lnTo>
                      <a:pt x="48" y="1304"/>
                    </a:lnTo>
                    <a:lnTo>
                      <a:pt x="48" y="1286"/>
                    </a:lnTo>
                    <a:lnTo>
                      <a:pt x="42" y="1286"/>
                    </a:lnTo>
                    <a:lnTo>
                      <a:pt x="42" y="1243"/>
                    </a:lnTo>
                    <a:lnTo>
                      <a:pt x="42" y="1237"/>
                    </a:lnTo>
                    <a:lnTo>
                      <a:pt x="42" y="1212"/>
                    </a:lnTo>
                    <a:lnTo>
                      <a:pt x="42" y="1206"/>
                    </a:lnTo>
                    <a:lnTo>
                      <a:pt x="42" y="1200"/>
                    </a:lnTo>
                    <a:lnTo>
                      <a:pt x="42" y="1187"/>
                    </a:lnTo>
                    <a:lnTo>
                      <a:pt x="42" y="1157"/>
                    </a:lnTo>
                    <a:lnTo>
                      <a:pt x="42" y="1151"/>
                    </a:lnTo>
                    <a:lnTo>
                      <a:pt x="42" y="1114"/>
                    </a:lnTo>
                    <a:lnTo>
                      <a:pt x="36" y="1083"/>
                    </a:lnTo>
                    <a:lnTo>
                      <a:pt x="36" y="1046"/>
                    </a:lnTo>
                    <a:lnTo>
                      <a:pt x="36" y="1028"/>
                    </a:lnTo>
                    <a:lnTo>
                      <a:pt x="36" y="1021"/>
                    </a:lnTo>
                    <a:lnTo>
                      <a:pt x="36" y="929"/>
                    </a:lnTo>
                    <a:lnTo>
                      <a:pt x="36" y="892"/>
                    </a:lnTo>
                    <a:lnTo>
                      <a:pt x="36" y="855"/>
                    </a:lnTo>
                    <a:lnTo>
                      <a:pt x="30" y="843"/>
                    </a:lnTo>
                    <a:lnTo>
                      <a:pt x="30" y="800"/>
                    </a:lnTo>
                    <a:lnTo>
                      <a:pt x="30" y="788"/>
                    </a:lnTo>
                    <a:lnTo>
                      <a:pt x="30" y="775"/>
                    </a:lnTo>
                    <a:lnTo>
                      <a:pt x="30" y="763"/>
                    </a:lnTo>
                    <a:lnTo>
                      <a:pt x="30" y="720"/>
                    </a:lnTo>
                    <a:lnTo>
                      <a:pt x="30" y="701"/>
                    </a:lnTo>
                    <a:lnTo>
                      <a:pt x="30" y="689"/>
                    </a:lnTo>
                    <a:lnTo>
                      <a:pt x="30" y="677"/>
                    </a:lnTo>
                    <a:lnTo>
                      <a:pt x="30" y="652"/>
                    </a:lnTo>
                    <a:lnTo>
                      <a:pt x="30" y="609"/>
                    </a:lnTo>
                    <a:lnTo>
                      <a:pt x="24" y="585"/>
                    </a:lnTo>
                    <a:lnTo>
                      <a:pt x="24" y="578"/>
                    </a:lnTo>
                    <a:lnTo>
                      <a:pt x="24" y="572"/>
                    </a:lnTo>
                    <a:lnTo>
                      <a:pt x="24" y="560"/>
                    </a:lnTo>
                    <a:lnTo>
                      <a:pt x="24" y="541"/>
                    </a:lnTo>
                    <a:lnTo>
                      <a:pt x="24" y="535"/>
                    </a:lnTo>
                    <a:lnTo>
                      <a:pt x="30" y="535"/>
                    </a:lnTo>
                    <a:lnTo>
                      <a:pt x="30" y="529"/>
                    </a:lnTo>
                    <a:lnTo>
                      <a:pt x="36" y="529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2" y="517"/>
                    </a:lnTo>
                    <a:lnTo>
                      <a:pt x="42" y="511"/>
                    </a:lnTo>
                    <a:lnTo>
                      <a:pt x="42" y="505"/>
                    </a:lnTo>
                    <a:lnTo>
                      <a:pt x="48" y="505"/>
                    </a:lnTo>
                    <a:lnTo>
                      <a:pt x="54" y="505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0" y="511"/>
                    </a:lnTo>
                    <a:lnTo>
                      <a:pt x="60" y="505"/>
                    </a:lnTo>
                    <a:lnTo>
                      <a:pt x="66" y="505"/>
                    </a:lnTo>
                    <a:lnTo>
                      <a:pt x="66" y="498"/>
                    </a:lnTo>
                    <a:lnTo>
                      <a:pt x="72" y="498"/>
                    </a:lnTo>
                    <a:lnTo>
                      <a:pt x="78" y="498"/>
                    </a:lnTo>
                    <a:lnTo>
                      <a:pt x="78" y="492"/>
                    </a:lnTo>
                    <a:lnTo>
                      <a:pt x="84" y="492"/>
                    </a:lnTo>
                    <a:lnTo>
                      <a:pt x="90" y="492"/>
                    </a:lnTo>
                    <a:lnTo>
                      <a:pt x="90" y="486"/>
                    </a:lnTo>
                    <a:lnTo>
                      <a:pt x="96" y="486"/>
                    </a:lnTo>
                    <a:lnTo>
                      <a:pt x="102" y="486"/>
                    </a:lnTo>
                    <a:lnTo>
                      <a:pt x="108" y="486"/>
                    </a:lnTo>
                    <a:lnTo>
                      <a:pt x="114" y="486"/>
                    </a:lnTo>
                    <a:lnTo>
                      <a:pt x="114" y="480"/>
                    </a:lnTo>
                    <a:lnTo>
                      <a:pt x="121" y="480"/>
                    </a:lnTo>
                    <a:lnTo>
                      <a:pt x="121" y="474"/>
                    </a:lnTo>
                    <a:lnTo>
                      <a:pt x="127" y="474"/>
                    </a:lnTo>
                    <a:lnTo>
                      <a:pt x="133" y="474"/>
                    </a:lnTo>
                    <a:lnTo>
                      <a:pt x="133" y="480"/>
                    </a:lnTo>
                    <a:lnTo>
                      <a:pt x="139" y="480"/>
                    </a:lnTo>
                    <a:lnTo>
                      <a:pt x="145" y="480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63" y="492"/>
                    </a:lnTo>
                    <a:lnTo>
                      <a:pt x="163" y="498"/>
                    </a:lnTo>
                    <a:lnTo>
                      <a:pt x="163" y="505"/>
                    </a:lnTo>
                    <a:lnTo>
                      <a:pt x="163" y="511"/>
                    </a:lnTo>
                    <a:lnTo>
                      <a:pt x="169" y="511"/>
                    </a:lnTo>
                    <a:lnTo>
                      <a:pt x="169" y="517"/>
                    </a:lnTo>
                    <a:lnTo>
                      <a:pt x="169" y="523"/>
                    </a:lnTo>
                    <a:lnTo>
                      <a:pt x="175" y="523"/>
                    </a:lnTo>
                    <a:lnTo>
                      <a:pt x="175" y="529"/>
                    </a:lnTo>
                    <a:lnTo>
                      <a:pt x="175" y="523"/>
                    </a:lnTo>
                    <a:lnTo>
                      <a:pt x="175" y="517"/>
                    </a:lnTo>
                    <a:lnTo>
                      <a:pt x="181" y="517"/>
                    </a:lnTo>
                    <a:lnTo>
                      <a:pt x="187" y="517"/>
                    </a:lnTo>
                    <a:lnTo>
                      <a:pt x="187" y="523"/>
                    </a:lnTo>
                    <a:lnTo>
                      <a:pt x="193" y="523"/>
                    </a:lnTo>
                    <a:lnTo>
                      <a:pt x="199" y="523"/>
                    </a:lnTo>
                    <a:lnTo>
                      <a:pt x="199" y="517"/>
                    </a:lnTo>
                    <a:lnTo>
                      <a:pt x="205" y="517"/>
                    </a:lnTo>
                    <a:lnTo>
                      <a:pt x="211" y="517"/>
                    </a:lnTo>
                    <a:lnTo>
                      <a:pt x="211" y="523"/>
                    </a:lnTo>
                    <a:lnTo>
                      <a:pt x="217" y="523"/>
                    </a:lnTo>
                    <a:lnTo>
                      <a:pt x="217" y="529"/>
                    </a:lnTo>
                    <a:lnTo>
                      <a:pt x="217" y="535"/>
                    </a:lnTo>
                    <a:lnTo>
                      <a:pt x="223" y="535"/>
                    </a:lnTo>
                    <a:lnTo>
                      <a:pt x="223" y="529"/>
                    </a:lnTo>
                    <a:lnTo>
                      <a:pt x="223" y="535"/>
                    </a:lnTo>
                    <a:lnTo>
                      <a:pt x="223" y="541"/>
                    </a:lnTo>
                    <a:lnTo>
                      <a:pt x="229" y="541"/>
                    </a:lnTo>
                    <a:lnTo>
                      <a:pt x="229" y="548"/>
                    </a:lnTo>
                    <a:lnTo>
                      <a:pt x="235" y="548"/>
                    </a:lnTo>
                    <a:lnTo>
                      <a:pt x="235" y="554"/>
                    </a:lnTo>
                    <a:lnTo>
                      <a:pt x="241" y="554"/>
                    </a:lnTo>
                    <a:lnTo>
                      <a:pt x="241" y="560"/>
                    </a:lnTo>
                    <a:lnTo>
                      <a:pt x="247" y="560"/>
                    </a:lnTo>
                    <a:lnTo>
                      <a:pt x="253" y="560"/>
                    </a:lnTo>
                    <a:lnTo>
                      <a:pt x="253" y="566"/>
                    </a:lnTo>
                    <a:lnTo>
                      <a:pt x="259" y="566"/>
                    </a:lnTo>
                    <a:lnTo>
                      <a:pt x="265" y="566"/>
                    </a:lnTo>
                    <a:lnTo>
                      <a:pt x="265" y="572"/>
                    </a:lnTo>
                    <a:lnTo>
                      <a:pt x="271" y="572"/>
                    </a:lnTo>
                    <a:lnTo>
                      <a:pt x="271" y="578"/>
                    </a:lnTo>
                    <a:lnTo>
                      <a:pt x="277" y="578"/>
                    </a:lnTo>
                    <a:lnTo>
                      <a:pt x="284" y="578"/>
                    </a:lnTo>
                    <a:lnTo>
                      <a:pt x="290" y="578"/>
                    </a:lnTo>
                    <a:lnTo>
                      <a:pt x="290" y="572"/>
                    </a:lnTo>
                    <a:lnTo>
                      <a:pt x="290" y="566"/>
                    </a:lnTo>
                    <a:lnTo>
                      <a:pt x="296" y="566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54"/>
                    </a:lnTo>
                    <a:lnTo>
                      <a:pt x="290" y="548"/>
                    </a:lnTo>
                    <a:lnTo>
                      <a:pt x="296" y="548"/>
                    </a:lnTo>
                    <a:lnTo>
                      <a:pt x="296" y="541"/>
                    </a:lnTo>
                    <a:lnTo>
                      <a:pt x="296" y="535"/>
                    </a:lnTo>
                    <a:lnTo>
                      <a:pt x="302" y="535"/>
                    </a:lnTo>
                    <a:lnTo>
                      <a:pt x="308" y="535"/>
                    </a:lnTo>
                    <a:lnTo>
                      <a:pt x="314" y="529"/>
                    </a:lnTo>
                    <a:lnTo>
                      <a:pt x="320" y="529"/>
                    </a:lnTo>
                    <a:lnTo>
                      <a:pt x="320" y="523"/>
                    </a:lnTo>
                    <a:lnTo>
                      <a:pt x="326" y="523"/>
                    </a:lnTo>
                    <a:lnTo>
                      <a:pt x="332" y="523"/>
                    </a:lnTo>
                    <a:lnTo>
                      <a:pt x="332" y="517"/>
                    </a:lnTo>
                    <a:lnTo>
                      <a:pt x="332" y="511"/>
                    </a:lnTo>
                    <a:lnTo>
                      <a:pt x="338" y="511"/>
                    </a:lnTo>
                    <a:lnTo>
                      <a:pt x="338" y="505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44" y="505"/>
                    </a:lnTo>
                    <a:lnTo>
                      <a:pt x="344" y="498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0" y="498"/>
                    </a:lnTo>
                    <a:lnTo>
                      <a:pt x="350" y="492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86"/>
                    </a:lnTo>
                    <a:lnTo>
                      <a:pt x="350" y="480"/>
                    </a:lnTo>
                    <a:lnTo>
                      <a:pt x="356" y="480"/>
                    </a:lnTo>
                    <a:lnTo>
                      <a:pt x="356" y="474"/>
                    </a:lnTo>
                    <a:lnTo>
                      <a:pt x="362" y="474"/>
                    </a:lnTo>
                    <a:lnTo>
                      <a:pt x="362" y="468"/>
                    </a:lnTo>
                    <a:lnTo>
                      <a:pt x="368" y="468"/>
                    </a:lnTo>
                    <a:lnTo>
                      <a:pt x="362" y="468"/>
                    </a:lnTo>
                    <a:lnTo>
                      <a:pt x="362" y="461"/>
                    </a:lnTo>
                    <a:lnTo>
                      <a:pt x="368" y="461"/>
                    </a:lnTo>
                    <a:lnTo>
                      <a:pt x="368" y="455"/>
                    </a:lnTo>
                    <a:lnTo>
                      <a:pt x="368" y="449"/>
                    </a:lnTo>
                    <a:lnTo>
                      <a:pt x="368" y="443"/>
                    </a:lnTo>
                    <a:lnTo>
                      <a:pt x="374" y="443"/>
                    </a:lnTo>
                    <a:lnTo>
                      <a:pt x="380" y="443"/>
                    </a:lnTo>
                    <a:lnTo>
                      <a:pt x="380" y="437"/>
                    </a:lnTo>
                    <a:lnTo>
                      <a:pt x="386" y="437"/>
                    </a:lnTo>
                    <a:lnTo>
                      <a:pt x="392" y="437"/>
                    </a:lnTo>
                    <a:lnTo>
                      <a:pt x="392" y="431"/>
                    </a:lnTo>
                    <a:lnTo>
                      <a:pt x="398" y="431"/>
                    </a:lnTo>
                    <a:lnTo>
                      <a:pt x="404" y="431"/>
                    </a:lnTo>
                    <a:lnTo>
                      <a:pt x="404" y="425"/>
                    </a:lnTo>
                    <a:lnTo>
                      <a:pt x="410" y="425"/>
                    </a:lnTo>
                    <a:lnTo>
                      <a:pt x="410" y="418"/>
                    </a:lnTo>
                    <a:lnTo>
                      <a:pt x="410" y="412"/>
                    </a:lnTo>
                    <a:lnTo>
                      <a:pt x="410" y="406"/>
                    </a:lnTo>
                    <a:lnTo>
                      <a:pt x="416" y="406"/>
                    </a:lnTo>
                    <a:lnTo>
                      <a:pt x="416" y="400"/>
                    </a:lnTo>
                    <a:lnTo>
                      <a:pt x="410" y="400"/>
                    </a:lnTo>
                    <a:lnTo>
                      <a:pt x="410" y="394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416" y="382"/>
                    </a:lnTo>
                    <a:lnTo>
                      <a:pt x="416" y="375"/>
                    </a:lnTo>
                    <a:lnTo>
                      <a:pt x="410" y="375"/>
                    </a:lnTo>
                    <a:lnTo>
                      <a:pt x="410" y="369"/>
                    </a:lnTo>
                    <a:lnTo>
                      <a:pt x="416" y="369"/>
                    </a:lnTo>
                    <a:lnTo>
                      <a:pt x="416" y="363"/>
                    </a:lnTo>
                    <a:lnTo>
                      <a:pt x="416" y="357"/>
                    </a:lnTo>
                    <a:lnTo>
                      <a:pt x="422" y="357"/>
                    </a:lnTo>
                    <a:lnTo>
                      <a:pt x="422" y="351"/>
                    </a:lnTo>
                    <a:lnTo>
                      <a:pt x="422" y="345"/>
                    </a:lnTo>
                    <a:lnTo>
                      <a:pt x="428" y="345"/>
                    </a:lnTo>
                    <a:lnTo>
                      <a:pt x="428" y="338"/>
                    </a:lnTo>
                    <a:lnTo>
                      <a:pt x="434" y="338"/>
                    </a:lnTo>
                    <a:lnTo>
                      <a:pt x="434" y="332"/>
                    </a:lnTo>
                    <a:lnTo>
                      <a:pt x="440" y="332"/>
                    </a:lnTo>
                    <a:lnTo>
                      <a:pt x="440" y="326"/>
                    </a:lnTo>
                    <a:lnTo>
                      <a:pt x="440" y="320"/>
                    </a:lnTo>
                    <a:lnTo>
                      <a:pt x="440" y="314"/>
                    </a:lnTo>
                    <a:lnTo>
                      <a:pt x="434" y="314"/>
                    </a:lnTo>
                    <a:lnTo>
                      <a:pt x="428" y="314"/>
                    </a:lnTo>
                    <a:lnTo>
                      <a:pt x="428" y="308"/>
                    </a:lnTo>
                    <a:lnTo>
                      <a:pt x="428" y="302"/>
                    </a:lnTo>
                    <a:lnTo>
                      <a:pt x="434" y="302"/>
                    </a:lnTo>
                    <a:lnTo>
                      <a:pt x="434" y="295"/>
                    </a:lnTo>
                    <a:lnTo>
                      <a:pt x="440" y="295"/>
                    </a:lnTo>
                    <a:lnTo>
                      <a:pt x="446" y="295"/>
                    </a:lnTo>
                    <a:lnTo>
                      <a:pt x="453" y="289"/>
                    </a:lnTo>
                    <a:lnTo>
                      <a:pt x="459" y="289"/>
                    </a:lnTo>
                    <a:lnTo>
                      <a:pt x="459" y="283"/>
                    </a:lnTo>
                    <a:lnTo>
                      <a:pt x="465" y="283"/>
                    </a:lnTo>
                    <a:lnTo>
                      <a:pt x="471" y="283"/>
                    </a:lnTo>
                    <a:lnTo>
                      <a:pt x="471" y="277"/>
                    </a:lnTo>
                    <a:lnTo>
                      <a:pt x="477" y="277"/>
                    </a:lnTo>
                    <a:lnTo>
                      <a:pt x="483" y="277"/>
                    </a:lnTo>
                    <a:lnTo>
                      <a:pt x="489" y="277"/>
                    </a:lnTo>
                    <a:lnTo>
                      <a:pt x="489" y="271"/>
                    </a:lnTo>
                    <a:lnTo>
                      <a:pt x="489" y="265"/>
                    </a:lnTo>
                    <a:lnTo>
                      <a:pt x="495" y="265"/>
                    </a:lnTo>
                    <a:lnTo>
                      <a:pt x="501" y="265"/>
                    </a:lnTo>
                    <a:lnTo>
                      <a:pt x="501" y="258"/>
                    </a:lnTo>
                    <a:lnTo>
                      <a:pt x="501" y="252"/>
                    </a:lnTo>
                    <a:lnTo>
                      <a:pt x="507" y="252"/>
                    </a:lnTo>
                    <a:lnTo>
                      <a:pt x="507" y="246"/>
                    </a:lnTo>
                    <a:lnTo>
                      <a:pt x="501" y="246"/>
                    </a:lnTo>
                    <a:lnTo>
                      <a:pt x="507" y="246"/>
                    </a:lnTo>
                    <a:lnTo>
                      <a:pt x="507" y="240"/>
                    </a:lnTo>
                    <a:lnTo>
                      <a:pt x="501" y="240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1" y="234"/>
                    </a:lnTo>
                    <a:lnTo>
                      <a:pt x="501" y="228"/>
                    </a:lnTo>
                    <a:lnTo>
                      <a:pt x="507" y="228"/>
                    </a:lnTo>
                    <a:lnTo>
                      <a:pt x="507" y="222"/>
                    </a:lnTo>
                    <a:lnTo>
                      <a:pt x="507" y="215"/>
                    </a:lnTo>
                    <a:lnTo>
                      <a:pt x="507" y="209"/>
                    </a:lnTo>
                    <a:lnTo>
                      <a:pt x="507" y="203"/>
                    </a:lnTo>
                    <a:lnTo>
                      <a:pt x="501" y="203"/>
                    </a:lnTo>
                    <a:lnTo>
                      <a:pt x="507" y="197"/>
                    </a:lnTo>
                    <a:lnTo>
                      <a:pt x="507" y="191"/>
                    </a:lnTo>
                    <a:lnTo>
                      <a:pt x="513" y="191"/>
                    </a:lnTo>
                    <a:lnTo>
                      <a:pt x="513" y="185"/>
                    </a:lnTo>
                    <a:lnTo>
                      <a:pt x="519" y="185"/>
                    </a:lnTo>
                    <a:lnTo>
                      <a:pt x="519" y="178"/>
                    </a:lnTo>
                    <a:lnTo>
                      <a:pt x="525" y="178"/>
                    </a:lnTo>
                    <a:lnTo>
                      <a:pt x="525" y="172"/>
                    </a:lnTo>
                    <a:lnTo>
                      <a:pt x="531" y="172"/>
                    </a:lnTo>
                    <a:lnTo>
                      <a:pt x="531" y="166"/>
                    </a:lnTo>
                    <a:lnTo>
                      <a:pt x="531" y="160"/>
                    </a:lnTo>
                    <a:lnTo>
                      <a:pt x="537" y="160"/>
                    </a:lnTo>
                    <a:lnTo>
                      <a:pt x="537" y="154"/>
                    </a:lnTo>
                    <a:lnTo>
                      <a:pt x="543" y="154"/>
                    </a:lnTo>
                    <a:lnTo>
                      <a:pt x="543" y="148"/>
                    </a:lnTo>
                    <a:lnTo>
                      <a:pt x="549" y="148"/>
                    </a:lnTo>
                    <a:lnTo>
                      <a:pt x="549" y="142"/>
                    </a:lnTo>
                    <a:lnTo>
                      <a:pt x="549" y="135"/>
                    </a:lnTo>
                    <a:lnTo>
                      <a:pt x="555" y="135"/>
                    </a:lnTo>
                    <a:lnTo>
                      <a:pt x="555" y="129"/>
                    </a:lnTo>
                    <a:lnTo>
                      <a:pt x="549" y="123"/>
                    </a:lnTo>
                    <a:lnTo>
                      <a:pt x="549" y="117"/>
                    </a:lnTo>
                    <a:lnTo>
                      <a:pt x="549" y="111"/>
                    </a:lnTo>
                    <a:lnTo>
                      <a:pt x="555" y="105"/>
                    </a:lnTo>
                    <a:lnTo>
                      <a:pt x="561" y="98"/>
                    </a:lnTo>
                    <a:lnTo>
                      <a:pt x="561" y="92"/>
                    </a:lnTo>
                    <a:lnTo>
                      <a:pt x="561" y="86"/>
                    </a:lnTo>
                    <a:lnTo>
                      <a:pt x="567" y="86"/>
                    </a:lnTo>
                    <a:lnTo>
                      <a:pt x="567" y="80"/>
                    </a:lnTo>
                    <a:lnTo>
                      <a:pt x="567" y="74"/>
                    </a:lnTo>
                    <a:lnTo>
                      <a:pt x="567" y="68"/>
                    </a:lnTo>
                    <a:lnTo>
                      <a:pt x="567" y="62"/>
                    </a:lnTo>
                    <a:lnTo>
                      <a:pt x="567" y="55"/>
                    </a:lnTo>
                    <a:lnTo>
                      <a:pt x="573" y="55"/>
                    </a:lnTo>
                    <a:lnTo>
                      <a:pt x="573" y="49"/>
                    </a:lnTo>
                    <a:lnTo>
                      <a:pt x="573" y="43"/>
                    </a:lnTo>
                    <a:lnTo>
                      <a:pt x="573" y="37"/>
                    </a:lnTo>
                    <a:lnTo>
                      <a:pt x="579" y="37"/>
                    </a:lnTo>
                    <a:lnTo>
                      <a:pt x="579" y="31"/>
                    </a:lnTo>
                    <a:lnTo>
                      <a:pt x="585" y="31"/>
                    </a:lnTo>
                    <a:lnTo>
                      <a:pt x="591" y="25"/>
                    </a:lnTo>
                    <a:lnTo>
                      <a:pt x="597" y="25"/>
                    </a:lnTo>
                    <a:lnTo>
                      <a:pt x="597" y="19"/>
                    </a:lnTo>
                    <a:lnTo>
                      <a:pt x="603" y="19"/>
                    </a:lnTo>
                    <a:lnTo>
                      <a:pt x="603" y="12"/>
                    </a:lnTo>
                    <a:lnTo>
                      <a:pt x="609" y="12"/>
                    </a:lnTo>
                    <a:lnTo>
                      <a:pt x="609" y="6"/>
                    </a:lnTo>
                    <a:lnTo>
                      <a:pt x="616" y="6"/>
                    </a:lnTo>
                    <a:lnTo>
                      <a:pt x="616" y="12"/>
                    </a:lnTo>
                    <a:lnTo>
                      <a:pt x="622" y="12"/>
                    </a:lnTo>
                    <a:lnTo>
                      <a:pt x="628" y="12"/>
                    </a:lnTo>
                    <a:lnTo>
                      <a:pt x="634" y="12"/>
                    </a:lnTo>
                    <a:lnTo>
                      <a:pt x="634" y="19"/>
                    </a:lnTo>
                    <a:lnTo>
                      <a:pt x="634" y="25"/>
                    </a:lnTo>
                    <a:lnTo>
                      <a:pt x="640" y="25"/>
                    </a:lnTo>
                    <a:lnTo>
                      <a:pt x="640" y="19"/>
                    </a:lnTo>
                    <a:lnTo>
                      <a:pt x="646" y="19"/>
                    </a:lnTo>
                    <a:lnTo>
                      <a:pt x="652" y="19"/>
                    </a:lnTo>
                    <a:lnTo>
                      <a:pt x="652" y="12"/>
                    </a:lnTo>
                    <a:lnTo>
                      <a:pt x="658" y="12"/>
                    </a:lnTo>
                    <a:lnTo>
                      <a:pt x="664" y="12"/>
                    </a:lnTo>
                    <a:lnTo>
                      <a:pt x="664" y="6"/>
                    </a:lnTo>
                    <a:lnTo>
                      <a:pt x="670" y="6"/>
                    </a:lnTo>
                    <a:lnTo>
                      <a:pt x="676" y="6"/>
                    </a:lnTo>
                    <a:lnTo>
                      <a:pt x="676" y="0"/>
                    </a:lnTo>
                    <a:lnTo>
                      <a:pt x="682" y="0"/>
                    </a:lnTo>
                    <a:lnTo>
                      <a:pt x="682" y="6"/>
                    </a:lnTo>
                    <a:lnTo>
                      <a:pt x="688" y="6"/>
                    </a:lnTo>
                    <a:lnTo>
                      <a:pt x="688" y="12"/>
                    </a:lnTo>
                    <a:lnTo>
                      <a:pt x="694" y="12"/>
                    </a:lnTo>
                    <a:lnTo>
                      <a:pt x="694" y="19"/>
                    </a:lnTo>
                    <a:lnTo>
                      <a:pt x="700" y="19"/>
                    </a:lnTo>
                    <a:lnTo>
                      <a:pt x="706" y="19"/>
                    </a:lnTo>
                    <a:lnTo>
                      <a:pt x="706" y="12"/>
                    </a:lnTo>
                    <a:lnTo>
                      <a:pt x="712" y="12"/>
                    </a:lnTo>
                    <a:lnTo>
                      <a:pt x="718" y="12"/>
                    </a:lnTo>
                    <a:lnTo>
                      <a:pt x="724" y="12"/>
                    </a:lnTo>
                    <a:lnTo>
                      <a:pt x="730" y="12"/>
                    </a:lnTo>
                    <a:lnTo>
                      <a:pt x="736" y="12"/>
                    </a:lnTo>
                    <a:lnTo>
                      <a:pt x="742" y="6"/>
                    </a:lnTo>
                    <a:lnTo>
                      <a:pt x="748" y="6"/>
                    </a:lnTo>
                    <a:lnTo>
                      <a:pt x="754" y="6"/>
                    </a:lnTo>
                  </a:path>
                </a:pathLst>
              </a:custGeom>
              <a:noFill/>
              <a:ln w="28575">
                <a:solidFill>
                  <a:srgbClr val="7878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5" name="Freeform 356"/>
              <p:cNvSpPr>
                <a:spLocks/>
              </p:cNvSpPr>
              <p:nvPr/>
            </p:nvSpPr>
            <p:spPr bwMode="auto">
              <a:xfrm>
                <a:off x="1296" y="3429"/>
                <a:ext cx="489" cy="634"/>
              </a:xfrm>
              <a:custGeom>
                <a:avLst/>
                <a:gdLst>
                  <a:gd name="T0" fmla="*/ 410 w 489"/>
                  <a:gd name="T1" fmla="*/ 191 h 634"/>
                  <a:gd name="T2" fmla="*/ 464 w 489"/>
                  <a:gd name="T3" fmla="*/ 215 h 634"/>
                  <a:gd name="T4" fmla="*/ 482 w 489"/>
                  <a:gd name="T5" fmla="*/ 234 h 634"/>
                  <a:gd name="T6" fmla="*/ 476 w 489"/>
                  <a:gd name="T7" fmla="*/ 271 h 634"/>
                  <a:gd name="T8" fmla="*/ 464 w 489"/>
                  <a:gd name="T9" fmla="*/ 295 h 634"/>
                  <a:gd name="T10" fmla="*/ 434 w 489"/>
                  <a:gd name="T11" fmla="*/ 314 h 634"/>
                  <a:gd name="T12" fmla="*/ 446 w 489"/>
                  <a:gd name="T13" fmla="*/ 357 h 634"/>
                  <a:gd name="T14" fmla="*/ 422 w 489"/>
                  <a:gd name="T15" fmla="*/ 382 h 634"/>
                  <a:gd name="T16" fmla="*/ 392 w 489"/>
                  <a:gd name="T17" fmla="*/ 400 h 634"/>
                  <a:gd name="T18" fmla="*/ 350 w 489"/>
                  <a:gd name="T19" fmla="*/ 406 h 634"/>
                  <a:gd name="T20" fmla="*/ 319 w 489"/>
                  <a:gd name="T21" fmla="*/ 406 h 634"/>
                  <a:gd name="T22" fmla="*/ 307 w 489"/>
                  <a:gd name="T23" fmla="*/ 443 h 634"/>
                  <a:gd name="T24" fmla="*/ 295 w 489"/>
                  <a:gd name="T25" fmla="*/ 474 h 634"/>
                  <a:gd name="T26" fmla="*/ 277 w 489"/>
                  <a:gd name="T27" fmla="*/ 498 h 634"/>
                  <a:gd name="T28" fmla="*/ 247 w 489"/>
                  <a:gd name="T29" fmla="*/ 523 h 634"/>
                  <a:gd name="T30" fmla="*/ 241 w 489"/>
                  <a:gd name="T31" fmla="*/ 554 h 634"/>
                  <a:gd name="T32" fmla="*/ 229 w 489"/>
                  <a:gd name="T33" fmla="*/ 585 h 634"/>
                  <a:gd name="T34" fmla="*/ 211 w 489"/>
                  <a:gd name="T35" fmla="*/ 597 h 634"/>
                  <a:gd name="T36" fmla="*/ 187 w 489"/>
                  <a:gd name="T37" fmla="*/ 615 h 634"/>
                  <a:gd name="T38" fmla="*/ 163 w 489"/>
                  <a:gd name="T39" fmla="*/ 634 h 634"/>
                  <a:gd name="T40" fmla="*/ 163 w 489"/>
                  <a:gd name="T41" fmla="*/ 609 h 634"/>
                  <a:gd name="T42" fmla="*/ 150 w 489"/>
                  <a:gd name="T43" fmla="*/ 585 h 634"/>
                  <a:gd name="T44" fmla="*/ 132 w 489"/>
                  <a:gd name="T45" fmla="*/ 542 h 634"/>
                  <a:gd name="T46" fmla="*/ 144 w 489"/>
                  <a:gd name="T47" fmla="*/ 498 h 634"/>
                  <a:gd name="T48" fmla="*/ 126 w 489"/>
                  <a:gd name="T49" fmla="*/ 462 h 634"/>
                  <a:gd name="T50" fmla="*/ 102 w 489"/>
                  <a:gd name="T51" fmla="*/ 431 h 634"/>
                  <a:gd name="T52" fmla="*/ 78 w 489"/>
                  <a:gd name="T53" fmla="*/ 406 h 634"/>
                  <a:gd name="T54" fmla="*/ 90 w 489"/>
                  <a:gd name="T55" fmla="*/ 363 h 634"/>
                  <a:gd name="T56" fmla="*/ 102 w 489"/>
                  <a:gd name="T57" fmla="*/ 339 h 634"/>
                  <a:gd name="T58" fmla="*/ 96 w 489"/>
                  <a:gd name="T59" fmla="*/ 314 h 634"/>
                  <a:gd name="T60" fmla="*/ 114 w 489"/>
                  <a:gd name="T61" fmla="*/ 320 h 634"/>
                  <a:gd name="T62" fmla="*/ 120 w 489"/>
                  <a:gd name="T63" fmla="*/ 308 h 634"/>
                  <a:gd name="T64" fmla="*/ 114 w 489"/>
                  <a:gd name="T65" fmla="*/ 277 h 634"/>
                  <a:gd name="T66" fmla="*/ 102 w 489"/>
                  <a:gd name="T67" fmla="*/ 240 h 634"/>
                  <a:gd name="T68" fmla="*/ 78 w 489"/>
                  <a:gd name="T69" fmla="*/ 215 h 634"/>
                  <a:gd name="T70" fmla="*/ 48 w 489"/>
                  <a:gd name="T71" fmla="*/ 209 h 634"/>
                  <a:gd name="T72" fmla="*/ 30 w 489"/>
                  <a:gd name="T73" fmla="*/ 209 h 634"/>
                  <a:gd name="T74" fmla="*/ 6 w 489"/>
                  <a:gd name="T75" fmla="*/ 191 h 634"/>
                  <a:gd name="T76" fmla="*/ 6 w 489"/>
                  <a:gd name="T77" fmla="*/ 160 h 634"/>
                  <a:gd name="T78" fmla="*/ 36 w 489"/>
                  <a:gd name="T79" fmla="*/ 142 h 634"/>
                  <a:gd name="T80" fmla="*/ 60 w 489"/>
                  <a:gd name="T81" fmla="*/ 123 h 634"/>
                  <a:gd name="T82" fmla="*/ 60 w 489"/>
                  <a:gd name="T83" fmla="*/ 92 h 634"/>
                  <a:gd name="T84" fmla="*/ 78 w 489"/>
                  <a:gd name="T85" fmla="*/ 68 h 634"/>
                  <a:gd name="T86" fmla="*/ 102 w 489"/>
                  <a:gd name="T87" fmla="*/ 49 h 634"/>
                  <a:gd name="T88" fmla="*/ 132 w 489"/>
                  <a:gd name="T89" fmla="*/ 37 h 634"/>
                  <a:gd name="T90" fmla="*/ 169 w 489"/>
                  <a:gd name="T91" fmla="*/ 43 h 634"/>
                  <a:gd name="T92" fmla="*/ 193 w 489"/>
                  <a:gd name="T93" fmla="*/ 37 h 634"/>
                  <a:gd name="T94" fmla="*/ 223 w 489"/>
                  <a:gd name="T95" fmla="*/ 25 h 634"/>
                  <a:gd name="T96" fmla="*/ 241 w 489"/>
                  <a:gd name="T97" fmla="*/ 25 h 634"/>
                  <a:gd name="T98" fmla="*/ 265 w 489"/>
                  <a:gd name="T99" fmla="*/ 31 h 634"/>
                  <a:gd name="T100" fmla="*/ 289 w 489"/>
                  <a:gd name="T101" fmla="*/ 12 h 634"/>
                  <a:gd name="T102" fmla="*/ 313 w 489"/>
                  <a:gd name="T103" fmla="*/ 6 h 634"/>
                  <a:gd name="T104" fmla="*/ 326 w 489"/>
                  <a:gd name="T105" fmla="*/ 37 h 634"/>
                  <a:gd name="T106" fmla="*/ 313 w 489"/>
                  <a:gd name="T107" fmla="*/ 62 h 634"/>
                  <a:gd name="T108" fmla="*/ 338 w 489"/>
                  <a:gd name="T109" fmla="*/ 68 h 634"/>
                  <a:gd name="T110" fmla="*/ 356 w 489"/>
                  <a:gd name="T111" fmla="*/ 68 h 634"/>
                  <a:gd name="T112" fmla="*/ 380 w 489"/>
                  <a:gd name="T113" fmla="*/ 74 h 634"/>
                  <a:gd name="T114" fmla="*/ 374 w 489"/>
                  <a:gd name="T115" fmla="*/ 99 h 634"/>
                  <a:gd name="T116" fmla="*/ 368 w 489"/>
                  <a:gd name="T117" fmla="*/ 135 h 634"/>
                  <a:gd name="T118" fmla="*/ 380 w 489"/>
                  <a:gd name="T119" fmla="*/ 172 h 63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9"/>
                  <a:gd name="T181" fmla="*/ 0 h 634"/>
                  <a:gd name="T182" fmla="*/ 489 w 489"/>
                  <a:gd name="T183" fmla="*/ 634 h 63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9" h="634">
                    <a:moveTo>
                      <a:pt x="380" y="172"/>
                    </a:moveTo>
                    <a:lnTo>
                      <a:pt x="386" y="172"/>
                    </a:lnTo>
                    <a:lnTo>
                      <a:pt x="386" y="179"/>
                    </a:lnTo>
                    <a:lnTo>
                      <a:pt x="392" y="185"/>
                    </a:lnTo>
                    <a:lnTo>
                      <a:pt x="398" y="185"/>
                    </a:lnTo>
                    <a:lnTo>
                      <a:pt x="404" y="191"/>
                    </a:lnTo>
                    <a:lnTo>
                      <a:pt x="410" y="191"/>
                    </a:lnTo>
                    <a:lnTo>
                      <a:pt x="410" y="197"/>
                    </a:lnTo>
                    <a:lnTo>
                      <a:pt x="416" y="197"/>
                    </a:lnTo>
                    <a:lnTo>
                      <a:pt x="422" y="197"/>
                    </a:lnTo>
                    <a:lnTo>
                      <a:pt x="428" y="203"/>
                    </a:lnTo>
                    <a:lnTo>
                      <a:pt x="434" y="203"/>
                    </a:lnTo>
                    <a:lnTo>
                      <a:pt x="458" y="209"/>
                    </a:lnTo>
                    <a:lnTo>
                      <a:pt x="464" y="215"/>
                    </a:lnTo>
                    <a:lnTo>
                      <a:pt x="470" y="215"/>
                    </a:lnTo>
                    <a:lnTo>
                      <a:pt x="476" y="215"/>
                    </a:lnTo>
                    <a:lnTo>
                      <a:pt x="476" y="222"/>
                    </a:lnTo>
                    <a:lnTo>
                      <a:pt x="482" y="222"/>
                    </a:lnTo>
                    <a:lnTo>
                      <a:pt x="489" y="228"/>
                    </a:lnTo>
                    <a:lnTo>
                      <a:pt x="482" y="228"/>
                    </a:lnTo>
                    <a:lnTo>
                      <a:pt x="482" y="234"/>
                    </a:lnTo>
                    <a:lnTo>
                      <a:pt x="476" y="234"/>
                    </a:lnTo>
                    <a:lnTo>
                      <a:pt x="476" y="240"/>
                    </a:lnTo>
                    <a:lnTo>
                      <a:pt x="476" y="246"/>
                    </a:lnTo>
                    <a:lnTo>
                      <a:pt x="476" y="252"/>
                    </a:lnTo>
                    <a:lnTo>
                      <a:pt x="476" y="259"/>
                    </a:lnTo>
                    <a:lnTo>
                      <a:pt x="476" y="265"/>
                    </a:lnTo>
                    <a:lnTo>
                      <a:pt x="476" y="271"/>
                    </a:lnTo>
                    <a:lnTo>
                      <a:pt x="470" y="271"/>
                    </a:lnTo>
                    <a:lnTo>
                      <a:pt x="476" y="277"/>
                    </a:lnTo>
                    <a:lnTo>
                      <a:pt x="470" y="277"/>
                    </a:lnTo>
                    <a:lnTo>
                      <a:pt x="470" y="283"/>
                    </a:lnTo>
                    <a:lnTo>
                      <a:pt x="470" y="289"/>
                    </a:lnTo>
                    <a:lnTo>
                      <a:pt x="464" y="289"/>
                    </a:lnTo>
                    <a:lnTo>
                      <a:pt x="464" y="295"/>
                    </a:lnTo>
                    <a:lnTo>
                      <a:pt x="464" y="302"/>
                    </a:lnTo>
                    <a:lnTo>
                      <a:pt x="458" y="302"/>
                    </a:lnTo>
                    <a:lnTo>
                      <a:pt x="452" y="302"/>
                    </a:lnTo>
                    <a:lnTo>
                      <a:pt x="446" y="302"/>
                    </a:lnTo>
                    <a:lnTo>
                      <a:pt x="440" y="302"/>
                    </a:lnTo>
                    <a:lnTo>
                      <a:pt x="440" y="308"/>
                    </a:lnTo>
                    <a:lnTo>
                      <a:pt x="434" y="314"/>
                    </a:lnTo>
                    <a:lnTo>
                      <a:pt x="434" y="320"/>
                    </a:lnTo>
                    <a:lnTo>
                      <a:pt x="434" y="326"/>
                    </a:lnTo>
                    <a:lnTo>
                      <a:pt x="434" y="332"/>
                    </a:lnTo>
                    <a:lnTo>
                      <a:pt x="440" y="339"/>
                    </a:lnTo>
                    <a:lnTo>
                      <a:pt x="440" y="345"/>
                    </a:lnTo>
                    <a:lnTo>
                      <a:pt x="440" y="351"/>
                    </a:lnTo>
                    <a:lnTo>
                      <a:pt x="446" y="357"/>
                    </a:lnTo>
                    <a:lnTo>
                      <a:pt x="446" y="363"/>
                    </a:lnTo>
                    <a:lnTo>
                      <a:pt x="440" y="363"/>
                    </a:lnTo>
                    <a:lnTo>
                      <a:pt x="434" y="363"/>
                    </a:lnTo>
                    <a:lnTo>
                      <a:pt x="428" y="363"/>
                    </a:lnTo>
                    <a:lnTo>
                      <a:pt x="428" y="369"/>
                    </a:lnTo>
                    <a:lnTo>
                      <a:pt x="422" y="375"/>
                    </a:lnTo>
                    <a:lnTo>
                      <a:pt x="422" y="382"/>
                    </a:lnTo>
                    <a:lnTo>
                      <a:pt x="416" y="382"/>
                    </a:lnTo>
                    <a:lnTo>
                      <a:pt x="410" y="382"/>
                    </a:lnTo>
                    <a:lnTo>
                      <a:pt x="410" y="388"/>
                    </a:lnTo>
                    <a:lnTo>
                      <a:pt x="404" y="388"/>
                    </a:lnTo>
                    <a:lnTo>
                      <a:pt x="404" y="394"/>
                    </a:lnTo>
                    <a:lnTo>
                      <a:pt x="398" y="394"/>
                    </a:lnTo>
                    <a:lnTo>
                      <a:pt x="392" y="400"/>
                    </a:lnTo>
                    <a:lnTo>
                      <a:pt x="392" y="394"/>
                    </a:lnTo>
                    <a:lnTo>
                      <a:pt x="386" y="394"/>
                    </a:lnTo>
                    <a:lnTo>
                      <a:pt x="374" y="406"/>
                    </a:lnTo>
                    <a:lnTo>
                      <a:pt x="368" y="406"/>
                    </a:lnTo>
                    <a:lnTo>
                      <a:pt x="362" y="406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44" y="406"/>
                    </a:lnTo>
                    <a:lnTo>
                      <a:pt x="344" y="412"/>
                    </a:lnTo>
                    <a:lnTo>
                      <a:pt x="338" y="412"/>
                    </a:lnTo>
                    <a:lnTo>
                      <a:pt x="332" y="412"/>
                    </a:lnTo>
                    <a:lnTo>
                      <a:pt x="326" y="400"/>
                    </a:lnTo>
                    <a:lnTo>
                      <a:pt x="319" y="400"/>
                    </a:lnTo>
                    <a:lnTo>
                      <a:pt x="319" y="406"/>
                    </a:lnTo>
                    <a:lnTo>
                      <a:pt x="319" y="412"/>
                    </a:lnTo>
                    <a:lnTo>
                      <a:pt x="319" y="419"/>
                    </a:lnTo>
                    <a:lnTo>
                      <a:pt x="319" y="425"/>
                    </a:lnTo>
                    <a:lnTo>
                      <a:pt x="313" y="425"/>
                    </a:lnTo>
                    <a:lnTo>
                      <a:pt x="313" y="431"/>
                    </a:lnTo>
                    <a:lnTo>
                      <a:pt x="313" y="437"/>
                    </a:lnTo>
                    <a:lnTo>
                      <a:pt x="307" y="443"/>
                    </a:lnTo>
                    <a:lnTo>
                      <a:pt x="307" y="449"/>
                    </a:lnTo>
                    <a:lnTo>
                      <a:pt x="307" y="455"/>
                    </a:lnTo>
                    <a:lnTo>
                      <a:pt x="307" y="462"/>
                    </a:lnTo>
                    <a:lnTo>
                      <a:pt x="307" y="468"/>
                    </a:lnTo>
                    <a:lnTo>
                      <a:pt x="301" y="468"/>
                    </a:lnTo>
                    <a:lnTo>
                      <a:pt x="295" y="468"/>
                    </a:lnTo>
                    <a:lnTo>
                      <a:pt x="295" y="474"/>
                    </a:lnTo>
                    <a:lnTo>
                      <a:pt x="295" y="480"/>
                    </a:lnTo>
                    <a:lnTo>
                      <a:pt x="289" y="480"/>
                    </a:lnTo>
                    <a:lnTo>
                      <a:pt x="283" y="480"/>
                    </a:lnTo>
                    <a:lnTo>
                      <a:pt x="277" y="480"/>
                    </a:lnTo>
                    <a:lnTo>
                      <a:pt x="277" y="486"/>
                    </a:lnTo>
                    <a:lnTo>
                      <a:pt x="277" y="492"/>
                    </a:lnTo>
                    <a:lnTo>
                      <a:pt x="277" y="498"/>
                    </a:lnTo>
                    <a:lnTo>
                      <a:pt x="283" y="505"/>
                    </a:lnTo>
                    <a:lnTo>
                      <a:pt x="283" y="511"/>
                    </a:lnTo>
                    <a:lnTo>
                      <a:pt x="283" y="517"/>
                    </a:lnTo>
                    <a:lnTo>
                      <a:pt x="277" y="517"/>
                    </a:lnTo>
                    <a:lnTo>
                      <a:pt x="271" y="517"/>
                    </a:lnTo>
                    <a:lnTo>
                      <a:pt x="247" y="517"/>
                    </a:lnTo>
                    <a:lnTo>
                      <a:pt x="247" y="523"/>
                    </a:lnTo>
                    <a:lnTo>
                      <a:pt x="241" y="529"/>
                    </a:lnTo>
                    <a:lnTo>
                      <a:pt x="241" y="535"/>
                    </a:lnTo>
                    <a:lnTo>
                      <a:pt x="241" y="542"/>
                    </a:lnTo>
                    <a:lnTo>
                      <a:pt x="235" y="542"/>
                    </a:lnTo>
                    <a:lnTo>
                      <a:pt x="235" y="548"/>
                    </a:lnTo>
                    <a:lnTo>
                      <a:pt x="241" y="548"/>
                    </a:lnTo>
                    <a:lnTo>
                      <a:pt x="241" y="554"/>
                    </a:lnTo>
                    <a:lnTo>
                      <a:pt x="235" y="560"/>
                    </a:lnTo>
                    <a:lnTo>
                      <a:pt x="229" y="566"/>
                    </a:lnTo>
                    <a:lnTo>
                      <a:pt x="223" y="566"/>
                    </a:lnTo>
                    <a:lnTo>
                      <a:pt x="223" y="572"/>
                    </a:lnTo>
                    <a:lnTo>
                      <a:pt x="229" y="578"/>
                    </a:lnTo>
                    <a:lnTo>
                      <a:pt x="235" y="585"/>
                    </a:lnTo>
                    <a:lnTo>
                      <a:pt x="229" y="585"/>
                    </a:lnTo>
                    <a:lnTo>
                      <a:pt x="229" y="591"/>
                    </a:lnTo>
                    <a:lnTo>
                      <a:pt x="223" y="591"/>
                    </a:lnTo>
                    <a:lnTo>
                      <a:pt x="223" y="597"/>
                    </a:lnTo>
                    <a:lnTo>
                      <a:pt x="217" y="597"/>
                    </a:lnTo>
                    <a:lnTo>
                      <a:pt x="217" y="591"/>
                    </a:lnTo>
                    <a:lnTo>
                      <a:pt x="217" y="597"/>
                    </a:lnTo>
                    <a:lnTo>
                      <a:pt x="211" y="597"/>
                    </a:lnTo>
                    <a:lnTo>
                      <a:pt x="211" y="603"/>
                    </a:lnTo>
                    <a:lnTo>
                      <a:pt x="211" y="609"/>
                    </a:lnTo>
                    <a:lnTo>
                      <a:pt x="205" y="609"/>
                    </a:lnTo>
                    <a:lnTo>
                      <a:pt x="199" y="609"/>
                    </a:lnTo>
                    <a:lnTo>
                      <a:pt x="199" y="615"/>
                    </a:lnTo>
                    <a:lnTo>
                      <a:pt x="193" y="615"/>
                    </a:lnTo>
                    <a:lnTo>
                      <a:pt x="187" y="615"/>
                    </a:lnTo>
                    <a:lnTo>
                      <a:pt x="181" y="615"/>
                    </a:lnTo>
                    <a:lnTo>
                      <a:pt x="175" y="615"/>
                    </a:lnTo>
                    <a:lnTo>
                      <a:pt x="175" y="622"/>
                    </a:lnTo>
                    <a:lnTo>
                      <a:pt x="169" y="622"/>
                    </a:lnTo>
                    <a:lnTo>
                      <a:pt x="169" y="628"/>
                    </a:lnTo>
                    <a:lnTo>
                      <a:pt x="169" y="634"/>
                    </a:lnTo>
                    <a:lnTo>
                      <a:pt x="163" y="634"/>
                    </a:lnTo>
                    <a:lnTo>
                      <a:pt x="156" y="634"/>
                    </a:lnTo>
                    <a:lnTo>
                      <a:pt x="156" y="628"/>
                    </a:lnTo>
                    <a:lnTo>
                      <a:pt x="163" y="628"/>
                    </a:lnTo>
                    <a:lnTo>
                      <a:pt x="163" y="622"/>
                    </a:lnTo>
                    <a:lnTo>
                      <a:pt x="169" y="622"/>
                    </a:lnTo>
                    <a:lnTo>
                      <a:pt x="163" y="615"/>
                    </a:lnTo>
                    <a:lnTo>
                      <a:pt x="163" y="609"/>
                    </a:lnTo>
                    <a:lnTo>
                      <a:pt x="163" y="603"/>
                    </a:lnTo>
                    <a:lnTo>
                      <a:pt x="156" y="603"/>
                    </a:lnTo>
                    <a:lnTo>
                      <a:pt x="156" y="597"/>
                    </a:lnTo>
                    <a:lnTo>
                      <a:pt x="163" y="591"/>
                    </a:lnTo>
                    <a:lnTo>
                      <a:pt x="163" y="585"/>
                    </a:lnTo>
                    <a:lnTo>
                      <a:pt x="156" y="585"/>
                    </a:lnTo>
                    <a:lnTo>
                      <a:pt x="150" y="585"/>
                    </a:lnTo>
                    <a:lnTo>
                      <a:pt x="144" y="578"/>
                    </a:lnTo>
                    <a:lnTo>
                      <a:pt x="144" y="572"/>
                    </a:lnTo>
                    <a:lnTo>
                      <a:pt x="144" y="566"/>
                    </a:lnTo>
                    <a:lnTo>
                      <a:pt x="138" y="560"/>
                    </a:lnTo>
                    <a:lnTo>
                      <a:pt x="138" y="554"/>
                    </a:lnTo>
                    <a:lnTo>
                      <a:pt x="132" y="548"/>
                    </a:lnTo>
                    <a:lnTo>
                      <a:pt x="132" y="542"/>
                    </a:lnTo>
                    <a:lnTo>
                      <a:pt x="138" y="542"/>
                    </a:lnTo>
                    <a:lnTo>
                      <a:pt x="138" y="535"/>
                    </a:lnTo>
                    <a:lnTo>
                      <a:pt x="144" y="529"/>
                    </a:lnTo>
                    <a:lnTo>
                      <a:pt x="144" y="523"/>
                    </a:lnTo>
                    <a:lnTo>
                      <a:pt x="150" y="523"/>
                    </a:lnTo>
                    <a:lnTo>
                      <a:pt x="150" y="517"/>
                    </a:lnTo>
                    <a:lnTo>
                      <a:pt x="144" y="498"/>
                    </a:lnTo>
                    <a:lnTo>
                      <a:pt x="144" y="492"/>
                    </a:lnTo>
                    <a:lnTo>
                      <a:pt x="144" y="480"/>
                    </a:lnTo>
                    <a:lnTo>
                      <a:pt x="144" y="468"/>
                    </a:lnTo>
                    <a:lnTo>
                      <a:pt x="144" y="462"/>
                    </a:lnTo>
                    <a:lnTo>
                      <a:pt x="138" y="462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20" y="462"/>
                    </a:lnTo>
                    <a:lnTo>
                      <a:pt x="108" y="462"/>
                    </a:lnTo>
                    <a:lnTo>
                      <a:pt x="108" y="455"/>
                    </a:lnTo>
                    <a:lnTo>
                      <a:pt x="108" y="449"/>
                    </a:lnTo>
                    <a:lnTo>
                      <a:pt x="102" y="443"/>
                    </a:lnTo>
                    <a:lnTo>
                      <a:pt x="102" y="437"/>
                    </a:lnTo>
                    <a:lnTo>
                      <a:pt x="102" y="431"/>
                    </a:lnTo>
                    <a:lnTo>
                      <a:pt x="96" y="431"/>
                    </a:lnTo>
                    <a:lnTo>
                      <a:pt x="90" y="425"/>
                    </a:lnTo>
                    <a:lnTo>
                      <a:pt x="90" y="419"/>
                    </a:lnTo>
                    <a:lnTo>
                      <a:pt x="84" y="419"/>
                    </a:lnTo>
                    <a:lnTo>
                      <a:pt x="84" y="412"/>
                    </a:lnTo>
                    <a:lnTo>
                      <a:pt x="78" y="412"/>
                    </a:lnTo>
                    <a:lnTo>
                      <a:pt x="78" y="406"/>
                    </a:lnTo>
                    <a:lnTo>
                      <a:pt x="78" y="394"/>
                    </a:lnTo>
                    <a:lnTo>
                      <a:pt x="84" y="394"/>
                    </a:lnTo>
                    <a:lnTo>
                      <a:pt x="84" y="388"/>
                    </a:lnTo>
                    <a:lnTo>
                      <a:pt x="84" y="382"/>
                    </a:lnTo>
                    <a:lnTo>
                      <a:pt x="84" y="375"/>
                    </a:lnTo>
                    <a:lnTo>
                      <a:pt x="84" y="369"/>
                    </a:lnTo>
                    <a:lnTo>
                      <a:pt x="90" y="363"/>
                    </a:lnTo>
                    <a:lnTo>
                      <a:pt x="90" y="357"/>
                    </a:lnTo>
                    <a:lnTo>
                      <a:pt x="96" y="351"/>
                    </a:lnTo>
                    <a:lnTo>
                      <a:pt x="90" y="351"/>
                    </a:lnTo>
                    <a:lnTo>
                      <a:pt x="90" y="345"/>
                    </a:lnTo>
                    <a:lnTo>
                      <a:pt x="96" y="345"/>
                    </a:lnTo>
                    <a:lnTo>
                      <a:pt x="96" y="339"/>
                    </a:lnTo>
                    <a:lnTo>
                      <a:pt x="102" y="339"/>
                    </a:lnTo>
                    <a:lnTo>
                      <a:pt x="96" y="332"/>
                    </a:lnTo>
                    <a:lnTo>
                      <a:pt x="90" y="332"/>
                    </a:lnTo>
                    <a:lnTo>
                      <a:pt x="84" y="326"/>
                    </a:lnTo>
                    <a:lnTo>
                      <a:pt x="84" y="320"/>
                    </a:lnTo>
                    <a:lnTo>
                      <a:pt x="84" y="314"/>
                    </a:lnTo>
                    <a:lnTo>
                      <a:pt x="90" y="314"/>
                    </a:lnTo>
                    <a:lnTo>
                      <a:pt x="96" y="314"/>
                    </a:lnTo>
                    <a:lnTo>
                      <a:pt x="102" y="314"/>
                    </a:lnTo>
                    <a:lnTo>
                      <a:pt x="108" y="320"/>
                    </a:lnTo>
                    <a:lnTo>
                      <a:pt x="108" y="326"/>
                    </a:lnTo>
                    <a:lnTo>
                      <a:pt x="108" y="332"/>
                    </a:lnTo>
                    <a:lnTo>
                      <a:pt x="114" y="332"/>
                    </a:lnTo>
                    <a:lnTo>
                      <a:pt x="120" y="326"/>
                    </a:lnTo>
                    <a:lnTo>
                      <a:pt x="114" y="320"/>
                    </a:lnTo>
                    <a:lnTo>
                      <a:pt x="114" y="314"/>
                    </a:lnTo>
                    <a:lnTo>
                      <a:pt x="120" y="314"/>
                    </a:lnTo>
                    <a:lnTo>
                      <a:pt x="126" y="320"/>
                    </a:lnTo>
                    <a:lnTo>
                      <a:pt x="132" y="314"/>
                    </a:lnTo>
                    <a:lnTo>
                      <a:pt x="132" y="308"/>
                    </a:lnTo>
                    <a:lnTo>
                      <a:pt x="126" y="308"/>
                    </a:lnTo>
                    <a:lnTo>
                      <a:pt x="120" y="308"/>
                    </a:lnTo>
                    <a:lnTo>
                      <a:pt x="120" y="302"/>
                    </a:lnTo>
                    <a:lnTo>
                      <a:pt x="114" y="302"/>
                    </a:lnTo>
                    <a:lnTo>
                      <a:pt x="114" y="295"/>
                    </a:lnTo>
                    <a:lnTo>
                      <a:pt x="108" y="295"/>
                    </a:lnTo>
                    <a:lnTo>
                      <a:pt x="108" y="289"/>
                    </a:lnTo>
                    <a:lnTo>
                      <a:pt x="114" y="283"/>
                    </a:lnTo>
                    <a:lnTo>
                      <a:pt x="114" y="277"/>
                    </a:lnTo>
                    <a:lnTo>
                      <a:pt x="108" y="277"/>
                    </a:lnTo>
                    <a:lnTo>
                      <a:pt x="108" y="271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08" y="246"/>
                    </a:lnTo>
                    <a:lnTo>
                      <a:pt x="102" y="246"/>
                    </a:lnTo>
                    <a:lnTo>
                      <a:pt x="102" y="240"/>
                    </a:lnTo>
                    <a:lnTo>
                      <a:pt x="96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78" y="234"/>
                    </a:lnTo>
                    <a:lnTo>
                      <a:pt x="78" y="228"/>
                    </a:lnTo>
                    <a:lnTo>
                      <a:pt x="78" y="222"/>
                    </a:lnTo>
                    <a:lnTo>
                      <a:pt x="78" y="215"/>
                    </a:lnTo>
                    <a:lnTo>
                      <a:pt x="78" y="209"/>
                    </a:lnTo>
                    <a:lnTo>
                      <a:pt x="78" y="203"/>
                    </a:lnTo>
                    <a:lnTo>
                      <a:pt x="72" y="203"/>
                    </a:lnTo>
                    <a:lnTo>
                      <a:pt x="60" y="203"/>
                    </a:lnTo>
                    <a:lnTo>
                      <a:pt x="60" y="209"/>
                    </a:lnTo>
                    <a:lnTo>
                      <a:pt x="54" y="209"/>
                    </a:lnTo>
                    <a:lnTo>
                      <a:pt x="48" y="209"/>
                    </a:lnTo>
                    <a:lnTo>
                      <a:pt x="48" y="215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15"/>
                    </a:lnTo>
                    <a:lnTo>
                      <a:pt x="36" y="215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24" y="209"/>
                    </a:lnTo>
                    <a:lnTo>
                      <a:pt x="18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12" y="191"/>
                    </a:lnTo>
                    <a:lnTo>
                      <a:pt x="6" y="191"/>
                    </a:lnTo>
                    <a:lnTo>
                      <a:pt x="6" y="185"/>
                    </a:lnTo>
                    <a:lnTo>
                      <a:pt x="0" y="185"/>
                    </a:lnTo>
                    <a:lnTo>
                      <a:pt x="0" y="179"/>
                    </a:lnTo>
                    <a:lnTo>
                      <a:pt x="0" y="172"/>
                    </a:lnTo>
                    <a:lnTo>
                      <a:pt x="6" y="172"/>
                    </a:lnTo>
                    <a:lnTo>
                      <a:pt x="6" y="166"/>
                    </a:lnTo>
                    <a:lnTo>
                      <a:pt x="6" y="160"/>
                    </a:lnTo>
                    <a:lnTo>
                      <a:pt x="12" y="160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8"/>
                    </a:lnTo>
                    <a:lnTo>
                      <a:pt x="24" y="148"/>
                    </a:lnTo>
                    <a:lnTo>
                      <a:pt x="30" y="142"/>
                    </a:lnTo>
                    <a:lnTo>
                      <a:pt x="36" y="142"/>
                    </a:lnTo>
                    <a:lnTo>
                      <a:pt x="36" y="135"/>
                    </a:lnTo>
                    <a:lnTo>
                      <a:pt x="42" y="135"/>
                    </a:lnTo>
                    <a:lnTo>
                      <a:pt x="48" y="135"/>
                    </a:lnTo>
                    <a:lnTo>
                      <a:pt x="48" y="129"/>
                    </a:lnTo>
                    <a:lnTo>
                      <a:pt x="48" y="123"/>
                    </a:lnTo>
                    <a:lnTo>
                      <a:pt x="54" y="123"/>
                    </a:lnTo>
                    <a:lnTo>
                      <a:pt x="60" y="123"/>
                    </a:lnTo>
                    <a:lnTo>
                      <a:pt x="60" y="117"/>
                    </a:lnTo>
                    <a:lnTo>
                      <a:pt x="60" y="111"/>
                    </a:lnTo>
                    <a:lnTo>
                      <a:pt x="66" y="111"/>
                    </a:lnTo>
                    <a:lnTo>
                      <a:pt x="66" y="105"/>
                    </a:lnTo>
                    <a:lnTo>
                      <a:pt x="60" y="105"/>
                    </a:lnTo>
                    <a:lnTo>
                      <a:pt x="60" y="99"/>
                    </a:lnTo>
                    <a:lnTo>
                      <a:pt x="60" y="92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6" y="74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84" y="68"/>
                    </a:lnTo>
                    <a:lnTo>
                      <a:pt x="84" y="62"/>
                    </a:lnTo>
                    <a:lnTo>
                      <a:pt x="84" y="56"/>
                    </a:lnTo>
                    <a:lnTo>
                      <a:pt x="90" y="56"/>
                    </a:lnTo>
                    <a:lnTo>
                      <a:pt x="96" y="56"/>
                    </a:lnTo>
                    <a:lnTo>
                      <a:pt x="102" y="56"/>
                    </a:lnTo>
                    <a:lnTo>
                      <a:pt x="102" y="49"/>
                    </a:lnTo>
                    <a:lnTo>
                      <a:pt x="108" y="49"/>
                    </a:lnTo>
                    <a:lnTo>
                      <a:pt x="114" y="49"/>
                    </a:lnTo>
                    <a:lnTo>
                      <a:pt x="114" y="43"/>
                    </a:lnTo>
                    <a:lnTo>
                      <a:pt x="120" y="43"/>
                    </a:lnTo>
                    <a:lnTo>
                      <a:pt x="120" y="37"/>
                    </a:lnTo>
                    <a:lnTo>
                      <a:pt x="126" y="37"/>
                    </a:lnTo>
                    <a:lnTo>
                      <a:pt x="132" y="37"/>
                    </a:lnTo>
                    <a:lnTo>
                      <a:pt x="138" y="37"/>
                    </a:lnTo>
                    <a:lnTo>
                      <a:pt x="144" y="37"/>
                    </a:lnTo>
                    <a:lnTo>
                      <a:pt x="144" y="43"/>
                    </a:lnTo>
                    <a:lnTo>
                      <a:pt x="150" y="43"/>
                    </a:lnTo>
                    <a:lnTo>
                      <a:pt x="156" y="43"/>
                    </a:lnTo>
                    <a:lnTo>
                      <a:pt x="163" y="43"/>
                    </a:lnTo>
                    <a:lnTo>
                      <a:pt x="169" y="43"/>
                    </a:lnTo>
                    <a:lnTo>
                      <a:pt x="169" y="37"/>
                    </a:lnTo>
                    <a:lnTo>
                      <a:pt x="175" y="37"/>
                    </a:lnTo>
                    <a:lnTo>
                      <a:pt x="175" y="43"/>
                    </a:lnTo>
                    <a:lnTo>
                      <a:pt x="181" y="43"/>
                    </a:lnTo>
                    <a:lnTo>
                      <a:pt x="181" y="37"/>
                    </a:lnTo>
                    <a:lnTo>
                      <a:pt x="187" y="37"/>
                    </a:lnTo>
                    <a:lnTo>
                      <a:pt x="193" y="37"/>
                    </a:lnTo>
                    <a:lnTo>
                      <a:pt x="193" y="31"/>
                    </a:lnTo>
                    <a:lnTo>
                      <a:pt x="199" y="31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7" y="31"/>
                    </a:lnTo>
                    <a:lnTo>
                      <a:pt x="217" y="25"/>
                    </a:lnTo>
                    <a:lnTo>
                      <a:pt x="223" y="25"/>
                    </a:lnTo>
                    <a:lnTo>
                      <a:pt x="229" y="25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35" y="19"/>
                    </a:lnTo>
                    <a:lnTo>
                      <a:pt x="235" y="25"/>
                    </a:lnTo>
                    <a:lnTo>
                      <a:pt x="241" y="25"/>
                    </a:lnTo>
                    <a:lnTo>
                      <a:pt x="241" y="31"/>
                    </a:lnTo>
                    <a:lnTo>
                      <a:pt x="247" y="31"/>
                    </a:lnTo>
                    <a:lnTo>
                      <a:pt x="253" y="31"/>
                    </a:lnTo>
                    <a:lnTo>
                      <a:pt x="253" y="37"/>
                    </a:lnTo>
                    <a:lnTo>
                      <a:pt x="259" y="37"/>
                    </a:lnTo>
                    <a:lnTo>
                      <a:pt x="259" y="31"/>
                    </a:lnTo>
                    <a:lnTo>
                      <a:pt x="265" y="31"/>
                    </a:lnTo>
                    <a:lnTo>
                      <a:pt x="271" y="31"/>
                    </a:lnTo>
                    <a:lnTo>
                      <a:pt x="277" y="31"/>
                    </a:lnTo>
                    <a:lnTo>
                      <a:pt x="283" y="31"/>
                    </a:lnTo>
                    <a:lnTo>
                      <a:pt x="289" y="31"/>
                    </a:lnTo>
                    <a:lnTo>
                      <a:pt x="289" y="25"/>
                    </a:lnTo>
                    <a:lnTo>
                      <a:pt x="289" y="19"/>
                    </a:lnTo>
                    <a:lnTo>
                      <a:pt x="289" y="12"/>
                    </a:lnTo>
                    <a:lnTo>
                      <a:pt x="289" y="6"/>
                    </a:lnTo>
                    <a:lnTo>
                      <a:pt x="295" y="6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1" y="6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13" y="12"/>
                    </a:lnTo>
                    <a:lnTo>
                      <a:pt x="313" y="19"/>
                    </a:lnTo>
                    <a:lnTo>
                      <a:pt x="319" y="19"/>
                    </a:lnTo>
                    <a:lnTo>
                      <a:pt x="319" y="25"/>
                    </a:lnTo>
                    <a:lnTo>
                      <a:pt x="319" y="31"/>
                    </a:lnTo>
                    <a:lnTo>
                      <a:pt x="326" y="31"/>
                    </a:lnTo>
                    <a:lnTo>
                      <a:pt x="326" y="37"/>
                    </a:lnTo>
                    <a:lnTo>
                      <a:pt x="326" y="43"/>
                    </a:lnTo>
                    <a:lnTo>
                      <a:pt x="319" y="43"/>
                    </a:lnTo>
                    <a:lnTo>
                      <a:pt x="313" y="43"/>
                    </a:lnTo>
                    <a:lnTo>
                      <a:pt x="313" y="49"/>
                    </a:lnTo>
                    <a:lnTo>
                      <a:pt x="319" y="49"/>
                    </a:lnTo>
                    <a:lnTo>
                      <a:pt x="319" y="56"/>
                    </a:lnTo>
                    <a:lnTo>
                      <a:pt x="313" y="62"/>
                    </a:lnTo>
                    <a:lnTo>
                      <a:pt x="319" y="62"/>
                    </a:lnTo>
                    <a:lnTo>
                      <a:pt x="319" y="68"/>
                    </a:lnTo>
                    <a:lnTo>
                      <a:pt x="326" y="68"/>
                    </a:lnTo>
                    <a:lnTo>
                      <a:pt x="326" y="74"/>
                    </a:lnTo>
                    <a:lnTo>
                      <a:pt x="332" y="74"/>
                    </a:lnTo>
                    <a:lnTo>
                      <a:pt x="338" y="74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50" y="68"/>
                    </a:lnTo>
                    <a:lnTo>
                      <a:pt x="350" y="74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56" y="74"/>
                    </a:lnTo>
                    <a:lnTo>
                      <a:pt x="356" y="68"/>
                    </a:lnTo>
                    <a:lnTo>
                      <a:pt x="362" y="68"/>
                    </a:lnTo>
                    <a:lnTo>
                      <a:pt x="362" y="74"/>
                    </a:lnTo>
                    <a:lnTo>
                      <a:pt x="362" y="68"/>
                    </a:lnTo>
                    <a:lnTo>
                      <a:pt x="368" y="68"/>
                    </a:lnTo>
                    <a:lnTo>
                      <a:pt x="368" y="74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80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9"/>
                    </a:lnTo>
                    <a:lnTo>
                      <a:pt x="380" y="99"/>
                    </a:lnTo>
                    <a:lnTo>
                      <a:pt x="374" y="99"/>
                    </a:lnTo>
                    <a:lnTo>
                      <a:pt x="374" y="105"/>
                    </a:lnTo>
                    <a:lnTo>
                      <a:pt x="374" y="111"/>
                    </a:lnTo>
                    <a:lnTo>
                      <a:pt x="374" y="117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68" y="129"/>
                    </a:lnTo>
                    <a:lnTo>
                      <a:pt x="368" y="135"/>
                    </a:lnTo>
                    <a:lnTo>
                      <a:pt x="368" y="142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74" y="154"/>
                    </a:lnTo>
                    <a:lnTo>
                      <a:pt x="380" y="154"/>
                    </a:lnTo>
                    <a:lnTo>
                      <a:pt x="380" y="160"/>
                    </a:lnTo>
                    <a:lnTo>
                      <a:pt x="380" y="172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6" name="Freeform 357"/>
              <p:cNvSpPr>
                <a:spLocks/>
              </p:cNvSpPr>
              <p:nvPr/>
            </p:nvSpPr>
            <p:spPr bwMode="auto">
              <a:xfrm>
                <a:off x="1609" y="3201"/>
                <a:ext cx="550" cy="456"/>
              </a:xfrm>
              <a:custGeom>
                <a:avLst/>
                <a:gdLst>
                  <a:gd name="T0" fmla="*/ 157 w 550"/>
                  <a:gd name="T1" fmla="*/ 443 h 456"/>
                  <a:gd name="T2" fmla="*/ 109 w 550"/>
                  <a:gd name="T3" fmla="*/ 425 h 456"/>
                  <a:gd name="T4" fmla="*/ 85 w 550"/>
                  <a:gd name="T5" fmla="*/ 413 h 456"/>
                  <a:gd name="T6" fmla="*/ 67 w 550"/>
                  <a:gd name="T7" fmla="*/ 388 h 456"/>
                  <a:gd name="T8" fmla="*/ 55 w 550"/>
                  <a:gd name="T9" fmla="*/ 370 h 456"/>
                  <a:gd name="T10" fmla="*/ 61 w 550"/>
                  <a:gd name="T11" fmla="*/ 345 h 456"/>
                  <a:gd name="T12" fmla="*/ 73 w 550"/>
                  <a:gd name="T13" fmla="*/ 327 h 456"/>
                  <a:gd name="T14" fmla="*/ 67 w 550"/>
                  <a:gd name="T15" fmla="*/ 302 h 456"/>
                  <a:gd name="T16" fmla="*/ 49 w 550"/>
                  <a:gd name="T17" fmla="*/ 302 h 456"/>
                  <a:gd name="T18" fmla="*/ 43 w 550"/>
                  <a:gd name="T19" fmla="*/ 302 h 456"/>
                  <a:gd name="T20" fmla="*/ 25 w 550"/>
                  <a:gd name="T21" fmla="*/ 302 h 456"/>
                  <a:gd name="T22" fmla="*/ 6 w 550"/>
                  <a:gd name="T23" fmla="*/ 290 h 456"/>
                  <a:gd name="T24" fmla="*/ 0 w 550"/>
                  <a:gd name="T25" fmla="*/ 271 h 456"/>
                  <a:gd name="T26" fmla="*/ 25 w 550"/>
                  <a:gd name="T27" fmla="*/ 271 h 456"/>
                  <a:gd name="T28" fmla="*/ 37 w 550"/>
                  <a:gd name="T29" fmla="*/ 265 h 456"/>
                  <a:gd name="T30" fmla="*/ 55 w 550"/>
                  <a:gd name="T31" fmla="*/ 265 h 456"/>
                  <a:gd name="T32" fmla="*/ 85 w 550"/>
                  <a:gd name="T33" fmla="*/ 265 h 456"/>
                  <a:gd name="T34" fmla="*/ 85 w 550"/>
                  <a:gd name="T35" fmla="*/ 247 h 456"/>
                  <a:gd name="T36" fmla="*/ 91 w 550"/>
                  <a:gd name="T37" fmla="*/ 222 h 456"/>
                  <a:gd name="T38" fmla="*/ 127 w 550"/>
                  <a:gd name="T39" fmla="*/ 191 h 456"/>
                  <a:gd name="T40" fmla="*/ 188 w 550"/>
                  <a:gd name="T41" fmla="*/ 142 h 456"/>
                  <a:gd name="T42" fmla="*/ 224 w 550"/>
                  <a:gd name="T43" fmla="*/ 117 h 456"/>
                  <a:gd name="T44" fmla="*/ 266 w 550"/>
                  <a:gd name="T45" fmla="*/ 87 h 456"/>
                  <a:gd name="T46" fmla="*/ 296 w 550"/>
                  <a:gd name="T47" fmla="*/ 62 h 456"/>
                  <a:gd name="T48" fmla="*/ 326 w 550"/>
                  <a:gd name="T49" fmla="*/ 37 h 456"/>
                  <a:gd name="T50" fmla="*/ 369 w 550"/>
                  <a:gd name="T51" fmla="*/ 13 h 456"/>
                  <a:gd name="T52" fmla="*/ 387 w 550"/>
                  <a:gd name="T53" fmla="*/ 0 h 456"/>
                  <a:gd name="T54" fmla="*/ 417 w 550"/>
                  <a:gd name="T55" fmla="*/ 13 h 456"/>
                  <a:gd name="T56" fmla="*/ 441 w 550"/>
                  <a:gd name="T57" fmla="*/ 19 h 456"/>
                  <a:gd name="T58" fmla="*/ 471 w 550"/>
                  <a:gd name="T59" fmla="*/ 37 h 456"/>
                  <a:gd name="T60" fmla="*/ 495 w 550"/>
                  <a:gd name="T61" fmla="*/ 68 h 456"/>
                  <a:gd name="T62" fmla="*/ 520 w 550"/>
                  <a:gd name="T63" fmla="*/ 87 h 456"/>
                  <a:gd name="T64" fmla="*/ 544 w 550"/>
                  <a:gd name="T65" fmla="*/ 117 h 456"/>
                  <a:gd name="T66" fmla="*/ 508 w 550"/>
                  <a:gd name="T67" fmla="*/ 130 h 456"/>
                  <a:gd name="T68" fmla="*/ 477 w 550"/>
                  <a:gd name="T69" fmla="*/ 130 h 456"/>
                  <a:gd name="T70" fmla="*/ 489 w 550"/>
                  <a:gd name="T71" fmla="*/ 148 h 456"/>
                  <a:gd name="T72" fmla="*/ 495 w 550"/>
                  <a:gd name="T73" fmla="*/ 167 h 456"/>
                  <a:gd name="T74" fmla="*/ 502 w 550"/>
                  <a:gd name="T75" fmla="*/ 191 h 456"/>
                  <a:gd name="T76" fmla="*/ 514 w 550"/>
                  <a:gd name="T77" fmla="*/ 185 h 456"/>
                  <a:gd name="T78" fmla="*/ 532 w 550"/>
                  <a:gd name="T79" fmla="*/ 197 h 456"/>
                  <a:gd name="T80" fmla="*/ 526 w 550"/>
                  <a:gd name="T81" fmla="*/ 222 h 456"/>
                  <a:gd name="T82" fmla="*/ 508 w 550"/>
                  <a:gd name="T83" fmla="*/ 234 h 456"/>
                  <a:gd name="T84" fmla="*/ 489 w 550"/>
                  <a:gd name="T85" fmla="*/ 265 h 456"/>
                  <a:gd name="T86" fmla="*/ 459 w 550"/>
                  <a:gd name="T87" fmla="*/ 265 h 456"/>
                  <a:gd name="T88" fmla="*/ 441 w 550"/>
                  <a:gd name="T89" fmla="*/ 277 h 456"/>
                  <a:gd name="T90" fmla="*/ 417 w 550"/>
                  <a:gd name="T91" fmla="*/ 296 h 456"/>
                  <a:gd name="T92" fmla="*/ 429 w 550"/>
                  <a:gd name="T93" fmla="*/ 314 h 456"/>
                  <a:gd name="T94" fmla="*/ 405 w 550"/>
                  <a:gd name="T95" fmla="*/ 327 h 456"/>
                  <a:gd name="T96" fmla="*/ 387 w 550"/>
                  <a:gd name="T97" fmla="*/ 333 h 456"/>
                  <a:gd name="T98" fmla="*/ 363 w 550"/>
                  <a:gd name="T99" fmla="*/ 327 h 456"/>
                  <a:gd name="T100" fmla="*/ 351 w 550"/>
                  <a:gd name="T101" fmla="*/ 345 h 456"/>
                  <a:gd name="T102" fmla="*/ 351 w 550"/>
                  <a:gd name="T103" fmla="*/ 357 h 456"/>
                  <a:gd name="T104" fmla="*/ 332 w 550"/>
                  <a:gd name="T105" fmla="*/ 370 h 456"/>
                  <a:gd name="T106" fmla="*/ 326 w 550"/>
                  <a:gd name="T107" fmla="*/ 394 h 456"/>
                  <a:gd name="T108" fmla="*/ 314 w 550"/>
                  <a:gd name="T109" fmla="*/ 419 h 456"/>
                  <a:gd name="T110" fmla="*/ 284 w 550"/>
                  <a:gd name="T111" fmla="*/ 419 h 456"/>
                  <a:gd name="T112" fmla="*/ 260 w 550"/>
                  <a:gd name="T113" fmla="*/ 419 h 456"/>
                  <a:gd name="T114" fmla="*/ 236 w 550"/>
                  <a:gd name="T115" fmla="*/ 431 h 456"/>
                  <a:gd name="T116" fmla="*/ 206 w 550"/>
                  <a:gd name="T117" fmla="*/ 450 h 45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50"/>
                  <a:gd name="T178" fmla="*/ 0 h 456"/>
                  <a:gd name="T179" fmla="*/ 550 w 550"/>
                  <a:gd name="T180" fmla="*/ 456 h 45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50" h="456">
                    <a:moveTo>
                      <a:pt x="176" y="456"/>
                    </a:moveTo>
                    <a:lnTo>
                      <a:pt x="169" y="450"/>
                    </a:lnTo>
                    <a:lnTo>
                      <a:pt x="163" y="450"/>
                    </a:lnTo>
                    <a:lnTo>
                      <a:pt x="163" y="443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37"/>
                    </a:lnTo>
                    <a:lnTo>
                      <a:pt x="121" y="431"/>
                    </a:lnTo>
                    <a:lnTo>
                      <a:pt x="115" y="431"/>
                    </a:lnTo>
                    <a:lnTo>
                      <a:pt x="109" y="425"/>
                    </a:lnTo>
                    <a:lnTo>
                      <a:pt x="103" y="425"/>
                    </a:lnTo>
                    <a:lnTo>
                      <a:pt x="97" y="425"/>
                    </a:lnTo>
                    <a:lnTo>
                      <a:pt x="97" y="419"/>
                    </a:lnTo>
                    <a:lnTo>
                      <a:pt x="91" y="419"/>
                    </a:lnTo>
                    <a:lnTo>
                      <a:pt x="85" y="413"/>
                    </a:lnTo>
                    <a:lnTo>
                      <a:pt x="79" y="413"/>
                    </a:lnTo>
                    <a:lnTo>
                      <a:pt x="73" y="407"/>
                    </a:lnTo>
                    <a:lnTo>
                      <a:pt x="73" y="400"/>
                    </a:lnTo>
                    <a:lnTo>
                      <a:pt x="67" y="400"/>
                    </a:lnTo>
                    <a:lnTo>
                      <a:pt x="67" y="388"/>
                    </a:lnTo>
                    <a:lnTo>
                      <a:pt x="67" y="382"/>
                    </a:lnTo>
                    <a:lnTo>
                      <a:pt x="61" y="382"/>
                    </a:lnTo>
                    <a:lnTo>
                      <a:pt x="61" y="376"/>
                    </a:lnTo>
                    <a:lnTo>
                      <a:pt x="61" y="370"/>
                    </a:lnTo>
                    <a:lnTo>
                      <a:pt x="55" y="370"/>
                    </a:lnTo>
                    <a:lnTo>
                      <a:pt x="55" y="363"/>
                    </a:lnTo>
                    <a:lnTo>
                      <a:pt x="55" y="357"/>
                    </a:lnTo>
                    <a:lnTo>
                      <a:pt x="61" y="357"/>
                    </a:lnTo>
                    <a:lnTo>
                      <a:pt x="61" y="351"/>
                    </a:lnTo>
                    <a:lnTo>
                      <a:pt x="61" y="345"/>
                    </a:lnTo>
                    <a:lnTo>
                      <a:pt x="61" y="339"/>
                    </a:lnTo>
                    <a:lnTo>
                      <a:pt x="61" y="333"/>
                    </a:lnTo>
                    <a:lnTo>
                      <a:pt x="61" y="327"/>
                    </a:lnTo>
                    <a:lnTo>
                      <a:pt x="67" y="327"/>
                    </a:lnTo>
                    <a:lnTo>
                      <a:pt x="73" y="327"/>
                    </a:lnTo>
                    <a:lnTo>
                      <a:pt x="73" y="320"/>
                    </a:lnTo>
                    <a:lnTo>
                      <a:pt x="73" y="314"/>
                    </a:lnTo>
                    <a:lnTo>
                      <a:pt x="67" y="314"/>
                    </a:lnTo>
                    <a:lnTo>
                      <a:pt x="67" y="308"/>
                    </a:lnTo>
                    <a:lnTo>
                      <a:pt x="67" y="302"/>
                    </a:lnTo>
                    <a:lnTo>
                      <a:pt x="61" y="302"/>
                    </a:lnTo>
                    <a:lnTo>
                      <a:pt x="55" y="302"/>
                    </a:lnTo>
                    <a:lnTo>
                      <a:pt x="55" y="296"/>
                    </a:lnTo>
                    <a:lnTo>
                      <a:pt x="49" y="296"/>
                    </a:lnTo>
                    <a:lnTo>
                      <a:pt x="49" y="302"/>
                    </a:lnTo>
                    <a:lnTo>
                      <a:pt x="49" y="296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43" y="296"/>
                    </a:lnTo>
                    <a:lnTo>
                      <a:pt x="43" y="302"/>
                    </a:lnTo>
                    <a:lnTo>
                      <a:pt x="37" y="302"/>
                    </a:lnTo>
                    <a:lnTo>
                      <a:pt x="37" y="296"/>
                    </a:lnTo>
                    <a:lnTo>
                      <a:pt x="31" y="296"/>
                    </a:lnTo>
                    <a:lnTo>
                      <a:pt x="25" y="296"/>
                    </a:lnTo>
                    <a:lnTo>
                      <a:pt x="25" y="302"/>
                    </a:lnTo>
                    <a:lnTo>
                      <a:pt x="19" y="302"/>
                    </a:lnTo>
                    <a:lnTo>
                      <a:pt x="13" y="302"/>
                    </a:lnTo>
                    <a:lnTo>
                      <a:pt x="13" y="296"/>
                    </a:lnTo>
                    <a:lnTo>
                      <a:pt x="6" y="296"/>
                    </a:lnTo>
                    <a:lnTo>
                      <a:pt x="6" y="290"/>
                    </a:lnTo>
                    <a:lnTo>
                      <a:pt x="0" y="290"/>
                    </a:lnTo>
                    <a:lnTo>
                      <a:pt x="6" y="284"/>
                    </a:lnTo>
                    <a:lnTo>
                      <a:pt x="6" y="277"/>
                    </a:lnTo>
                    <a:lnTo>
                      <a:pt x="0" y="277"/>
                    </a:lnTo>
                    <a:lnTo>
                      <a:pt x="0" y="271"/>
                    </a:lnTo>
                    <a:lnTo>
                      <a:pt x="6" y="271"/>
                    </a:lnTo>
                    <a:lnTo>
                      <a:pt x="13" y="271"/>
                    </a:lnTo>
                    <a:lnTo>
                      <a:pt x="13" y="265"/>
                    </a:lnTo>
                    <a:lnTo>
                      <a:pt x="19" y="265"/>
                    </a:lnTo>
                    <a:lnTo>
                      <a:pt x="25" y="271"/>
                    </a:lnTo>
                    <a:lnTo>
                      <a:pt x="25" y="265"/>
                    </a:lnTo>
                    <a:lnTo>
                      <a:pt x="31" y="265"/>
                    </a:lnTo>
                    <a:lnTo>
                      <a:pt x="31" y="271"/>
                    </a:lnTo>
                    <a:lnTo>
                      <a:pt x="37" y="271"/>
                    </a:lnTo>
                    <a:lnTo>
                      <a:pt x="37" y="265"/>
                    </a:lnTo>
                    <a:lnTo>
                      <a:pt x="43" y="265"/>
                    </a:lnTo>
                    <a:lnTo>
                      <a:pt x="43" y="271"/>
                    </a:lnTo>
                    <a:lnTo>
                      <a:pt x="43" y="265"/>
                    </a:lnTo>
                    <a:lnTo>
                      <a:pt x="49" y="265"/>
                    </a:lnTo>
                    <a:lnTo>
                      <a:pt x="55" y="265"/>
                    </a:lnTo>
                    <a:lnTo>
                      <a:pt x="61" y="265"/>
                    </a:lnTo>
                    <a:lnTo>
                      <a:pt x="67" y="265"/>
                    </a:lnTo>
                    <a:lnTo>
                      <a:pt x="73" y="265"/>
                    </a:lnTo>
                    <a:lnTo>
                      <a:pt x="79" y="265"/>
                    </a:lnTo>
                    <a:lnTo>
                      <a:pt x="85" y="265"/>
                    </a:lnTo>
                    <a:lnTo>
                      <a:pt x="91" y="265"/>
                    </a:lnTo>
                    <a:lnTo>
                      <a:pt x="91" y="259"/>
                    </a:lnTo>
                    <a:lnTo>
                      <a:pt x="91" y="253"/>
                    </a:lnTo>
                    <a:lnTo>
                      <a:pt x="91" y="247"/>
                    </a:lnTo>
                    <a:lnTo>
                      <a:pt x="85" y="247"/>
                    </a:lnTo>
                    <a:lnTo>
                      <a:pt x="79" y="247"/>
                    </a:lnTo>
                    <a:lnTo>
                      <a:pt x="79" y="240"/>
                    </a:lnTo>
                    <a:lnTo>
                      <a:pt x="79" y="234"/>
                    </a:lnTo>
                    <a:lnTo>
                      <a:pt x="79" y="228"/>
                    </a:lnTo>
                    <a:lnTo>
                      <a:pt x="91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03" y="210"/>
                    </a:lnTo>
                    <a:lnTo>
                      <a:pt x="109" y="204"/>
                    </a:lnTo>
                    <a:lnTo>
                      <a:pt x="127" y="191"/>
                    </a:lnTo>
                    <a:lnTo>
                      <a:pt x="145" y="179"/>
                    </a:lnTo>
                    <a:lnTo>
                      <a:pt x="157" y="173"/>
                    </a:lnTo>
                    <a:lnTo>
                      <a:pt x="169" y="167"/>
                    </a:lnTo>
                    <a:lnTo>
                      <a:pt x="188" y="148"/>
                    </a:lnTo>
                    <a:lnTo>
                      <a:pt x="188" y="142"/>
                    </a:lnTo>
                    <a:lnTo>
                      <a:pt x="200" y="136"/>
                    </a:lnTo>
                    <a:lnTo>
                      <a:pt x="212" y="130"/>
                    </a:lnTo>
                    <a:lnTo>
                      <a:pt x="212" y="124"/>
                    </a:lnTo>
                    <a:lnTo>
                      <a:pt x="218" y="124"/>
                    </a:lnTo>
                    <a:lnTo>
                      <a:pt x="224" y="117"/>
                    </a:lnTo>
                    <a:lnTo>
                      <a:pt x="236" y="105"/>
                    </a:lnTo>
                    <a:lnTo>
                      <a:pt x="242" y="105"/>
                    </a:lnTo>
                    <a:lnTo>
                      <a:pt x="248" y="99"/>
                    </a:lnTo>
                    <a:lnTo>
                      <a:pt x="254" y="93"/>
                    </a:lnTo>
                    <a:lnTo>
                      <a:pt x="266" y="87"/>
                    </a:lnTo>
                    <a:lnTo>
                      <a:pt x="272" y="80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0" y="62"/>
                    </a:lnTo>
                    <a:lnTo>
                      <a:pt x="296" y="62"/>
                    </a:lnTo>
                    <a:lnTo>
                      <a:pt x="314" y="50"/>
                    </a:lnTo>
                    <a:lnTo>
                      <a:pt x="314" y="44"/>
                    </a:lnTo>
                    <a:lnTo>
                      <a:pt x="320" y="44"/>
                    </a:lnTo>
                    <a:lnTo>
                      <a:pt x="320" y="37"/>
                    </a:lnTo>
                    <a:lnTo>
                      <a:pt x="326" y="37"/>
                    </a:lnTo>
                    <a:lnTo>
                      <a:pt x="332" y="31"/>
                    </a:lnTo>
                    <a:lnTo>
                      <a:pt x="339" y="31"/>
                    </a:lnTo>
                    <a:lnTo>
                      <a:pt x="345" y="25"/>
                    </a:lnTo>
                    <a:lnTo>
                      <a:pt x="363" y="13"/>
                    </a:lnTo>
                    <a:lnTo>
                      <a:pt x="369" y="13"/>
                    </a:lnTo>
                    <a:lnTo>
                      <a:pt x="375" y="13"/>
                    </a:lnTo>
                    <a:lnTo>
                      <a:pt x="375" y="7"/>
                    </a:lnTo>
                    <a:lnTo>
                      <a:pt x="381" y="7"/>
                    </a:lnTo>
                    <a:lnTo>
                      <a:pt x="387" y="7"/>
                    </a:lnTo>
                    <a:lnTo>
                      <a:pt x="387" y="0"/>
                    </a:lnTo>
                    <a:lnTo>
                      <a:pt x="393" y="0"/>
                    </a:lnTo>
                    <a:lnTo>
                      <a:pt x="399" y="7"/>
                    </a:lnTo>
                    <a:lnTo>
                      <a:pt x="405" y="13"/>
                    </a:lnTo>
                    <a:lnTo>
                      <a:pt x="411" y="13"/>
                    </a:lnTo>
                    <a:lnTo>
                      <a:pt x="417" y="13"/>
                    </a:lnTo>
                    <a:lnTo>
                      <a:pt x="423" y="13"/>
                    </a:lnTo>
                    <a:lnTo>
                      <a:pt x="429" y="13"/>
                    </a:lnTo>
                    <a:lnTo>
                      <a:pt x="435" y="13"/>
                    </a:lnTo>
                    <a:lnTo>
                      <a:pt x="441" y="13"/>
                    </a:lnTo>
                    <a:lnTo>
                      <a:pt x="441" y="19"/>
                    </a:lnTo>
                    <a:lnTo>
                      <a:pt x="447" y="19"/>
                    </a:lnTo>
                    <a:lnTo>
                      <a:pt x="453" y="13"/>
                    </a:lnTo>
                    <a:lnTo>
                      <a:pt x="453" y="19"/>
                    </a:lnTo>
                    <a:lnTo>
                      <a:pt x="465" y="31"/>
                    </a:lnTo>
                    <a:lnTo>
                      <a:pt x="471" y="37"/>
                    </a:lnTo>
                    <a:lnTo>
                      <a:pt x="477" y="44"/>
                    </a:lnTo>
                    <a:lnTo>
                      <a:pt x="483" y="50"/>
                    </a:lnTo>
                    <a:lnTo>
                      <a:pt x="483" y="56"/>
                    </a:lnTo>
                    <a:lnTo>
                      <a:pt x="489" y="56"/>
                    </a:lnTo>
                    <a:lnTo>
                      <a:pt x="495" y="68"/>
                    </a:lnTo>
                    <a:lnTo>
                      <a:pt x="502" y="68"/>
                    </a:lnTo>
                    <a:lnTo>
                      <a:pt x="502" y="74"/>
                    </a:lnTo>
                    <a:lnTo>
                      <a:pt x="508" y="74"/>
                    </a:lnTo>
                    <a:lnTo>
                      <a:pt x="508" y="80"/>
                    </a:lnTo>
                    <a:lnTo>
                      <a:pt x="520" y="87"/>
                    </a:lnTo>
                    <a:lnTo>
                      <a:pt x="526" y="93"/>
                    </a:lnTo>
                    <a:lnTo>
                      <a:pt x="532" y="99"/>
                    </a:lnTo>
                    <a:lnTo>
                      <a:pt x="538" y="105"/>
                    </a:lnTo>
                    <a:lnTo>
                      <a:pt x="538" y="111"/>
                    </a:lnTo>
                    <a:lnTo>
                      <a:pt x="544" y="117"/>
                    </a:lnTo>
                    <a:lnTo>
                      <a:pt x="550" y="117"/>
                    </a:lnTo>
                    <a:lnTo>
                      <a:pt x="550" y="124"/>
                    </a:lnTo>
                    <a:lnTo>
                      <a:pt x="550" y="130"/>
                    </a:lnTo>
                    <a:lnTo>
                      <a:pt x="532" y="130"/>
                    </a:lnTo>
                    <a:lnTo>
                      <a:pt x="508" y="130"/>
                    </a:lnTo>
                    <a:lnTo>
                      <a:pt x="502" y="130"/>
                    </a:lnTo>
                    <a:lnTo>
                      <a:pt x="495" y="124"/>
                    </a:lnTo>
                    <a:lnTo>
                      <a:pt x="483" y="124"/>
                    </a:lnTo>
                    <a:lnTo>
                      <a:pt x="477" y="124"/>
                    </a:lnTo>
                    <a:lnTo>
                      <a:pt x="477" y="130"/>
                    </a:lnTo>
                    <a:lnTo>
                      <a:pt x="483" y="130"/>
                    </a:lnTo>
                    <a:lnTo>
                      <a:pt x="483" y="136"/>
                    </a:lnTo>
                    <a:lnTo>
                      <a:pt x="489" y="136"/>
                    </a:lnTo>
                    <a:lnTo>
                      <a:pt x="489" y="142"/>
                    </a:lnTo>
                    <a:lnTo>
                      <a:pt x="489" y="148"/>
                    </a:lnTo>
                    <a:lnTo>
                      <a:pt x="495" y="148"/>
                    </a:lnTo>
                    <a:lnTo>
                      <a:pt x="495" y="154"/>
                    </a:lnTo>
                    <a:lnTo>
                      <a:pt x="502" y="160"/>
                    </a:lnTo>
                    <a:lnTo>
                      <a:pt x="502" y="167"/>
                    </a:lnTo>
                    <a:lnTo>
                      <a:pt x="495" y="167"/>
                    </a:lnTo>
                    <a:lnTo>
                      <a:pt x="495" y="179"/>
                    </a:lnTo>
                    <a:lnTo>
                      <a:pt x="502" y="185"/>
                    </a:lnTo>
                    <a:lnTo>
                      <a:pt x="495" y="185"/>
                    </a:lnTo>
                    <a:lnTo>
                      <a:pt x="495" y="191"/>
                    </a:lnTo>
                    <a:lnTo>
                      <a:pt x="502" y="191"/>
                    </a:lnTo>
                    <a:lnTo>
                      <a:pt x="502" y="185"/>
                    </a:lnTo>
                    <a:lnTo>
                      <a:pt x="508" y="185"/>
                    </a:lnTo>
                    <a:lnTo>
                      <a:pt x="508" y="191"/>
                    </a:lnTo>
                    <a:lnTo>
                      <a:pt x="514" y="191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6" y="185"/>
                    </a:lnTo>
                    <a:lnTo>
                      <a:pt x="526" y="191"/>
                    </a:lnTo>
                    <a:lnTo>
                      <a:pt x="532" y="191"/>
                    </a:lnTo>
                    <a:lnTo>
                      <a:pt x="532" y="197"/>
                    </a:lnTo>
                    <a:lnTo>
                      <a:pt x="526" y="197"/>
                    </a:lnTo>
                    <a:lnTo>
                      <a:pt x="526" y="204"/>
                    </a:lnTo>
                    <a:lnTo>
                      <a:pt x="526" y="210"/>
                    </a:lnTo>
                    <a:lnTo>
                      <a:pt x="526" y="216"/>
                    </a:lnTo>
                    <a:lnTo>
                      <a:pt x="526" y="222"/>
                    </a:lnTo>
                    <a:lnTo>
                      <a:pt x="526" y="228"/>
                    </a:lnTo>
                    <a:lnTo>
                      <a:pt x="526" y="234"/>
                    </a:lnTo>
                    <a:lnTo>
                      <a:pt x="520" y="234"/>
                    </a:lnTo>
                    <a:lnTo>
                      <a:pt x="514" y="234"/>
                    </a:lnTo>
                    <a:lnTo>
                      <a:pt x="508" y="234"/>
                    </a:lnTo>
                    <a:lnTo>
                      <a:pt x="508" y="240"/>
                    </a:lnTo>
                    <a:lnTo>
                      <a:pt x="502" y="247"/>
                    </a:lnTo>
                    <a:lnTo>
                      <a:pt x="495" y="253"/>
                    </a:lnTo>
                    <a:lnTo>
                      <a:pt x="495" y="259"/>
                    </a:lnTo>
                    <a:lnTo>
                      <a:pt x="489" y="265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1" y="265"/>
                    </a:lnTo>
                    <a:lnTo>
                      <a:pt x="465" y="265"/>
                    </a:lnTo>
                    <a:lnTo>
                      <a:pt x="459" y="265"/>
                    </a:lnTo>
                    <a:lnTo>
                      <a:pt x="459" y="271"/>
                    </a:lnTo>
                    <a:lnTo>
                      <a:pt x="453" y="271"/>
                    </a:lnTo>
                    <a:lnTo>
                      <a:pt x="447" y="271"/>
                    </a:lnTo>
                    <a:lnTo>
                      <a:pt x="447" y="277"/>
                    </a:lnTo>
                    <a:lnTo>
                      <a:pt x="441" y="277"/>
                    </a:lnTo>
                    <a:lnTo>
                      <a:pt x="435" y="284"/>
                    </a:lnTo>
                    <a:lnTo>
                      <a:pt x="429" y="284"/>
                    </a:lnTo>
                    <a:lnTo>
                      <a:pt x="429" y="290"/>
                    </a:lnTo>
                    <a:lnTo>
                      <a:pt x="423" y="290"/>
                    </a:lnTo>
                    <a:lnTo>
                      <a:pt x="417" y="296"/>
                    </a:lnTo>
                    <a:lnTo>
                      <a:pt x="417" y="302"/>
                    </a:lnTo>
                    <a:lnTo>
                      <a:pt x="423" y="302"/>
                    </a:lnTo>
                    <a:lnTo>
                      <a:pt x="423" y="308"/>
                    </a:lnTo>
                    <a:lnTo>
                      <a:pt x="429" y="308"/>
                    </a:lnTo>
                    <a:lnTo>
                      <a:pt x="429" y="314"/>
                    </a:lnTo>
                    <a:lnTo>
                      <a:pt x="423" y="314"/>
                    </a:lnTo>
                    <a:lnTo>
                      <a:pt x="417" y="314"/>
                    </a:lnTo>
                    <a:lnTo>
                      <a:pt x="411" y="320"/>
                    </a:lnTo>
                    <a:lnTo>
                      <a:pt x="405" y="320"/>
                    </a:lnTo>
                    <a:lnTo>
                      <a:pt x="405" y="327"/>
                    </a:lnTo>
                    <a:lnTo>
                      <a:pt x="405" y="333"/>
                    </a:lnTo>
                    <a:lnTo>
                      <a:pt x="405" y="339"/>
                    </a:lnTo>
                    <a:lnTo>
                      <a:pt x="399" y="339"/>
                    </a:lnTo>
                    <a:lnTo>
                      <a:pt x="393" y="333"/>
                    </a:lnTo>
                    <a:lnTo>
                      <a:pt x="387" y="333"/>
                    </a:lnTo>
                    <a:lnTo>
                      <a:pt x="381" y="333"/>
                    </a:lnTo>
                    <a:lnTo>
                      <a:pt x="375" y="327"/>
                    </a:lnTo>
                    <a:lnTo>
                      <a:pt x="369" y="327"/>
                    </a:lnTo>
                    <a:lnTo>
                      <a:pt x="369" y="320"/>
                    </a:lnTo>
                    <a:lnTo>
                      <a:pt x="363" y="327"/>
                    </a:lnTo>
                    <a:lnTo>
                      <a:pt x="363" y="333"/>
                    </a:lnTo>
                    <a:lnTo>
                      <a:pt x="357" y="333"/>
                    </a:lnTo>
                    <a:lnTo>
                      <a:pt x="357" y="339"/>
                    </a:lnTo>
                    <a:lnTo>
                      <a:pt x="357" y="345"/>
                    </a:lnTo>
                    <a:lnTo>
                      <a:pt x="351" y="345"/>
                    </a:lnTo>
                    <a:lnTo>
                      <a:pt x="345" y="345"/>
                    </a:lnTo>
                    <a:lnTo>
                      <a:pt x="345" y="351"/>
                    </a:lnTo>
                    <a:lnTo>
                      <a:pt x="351" y="357"/>
                    </a:lnTo>
                    <a:lnTo>
                      <a:pt x="357" y="357"/>
                    </a:lnTo>
                    <a:lnTo>
                      <a:pt x="351" y="357"/>
                    </a:lnTo>
                    <a:lnTo>
                      <a:pt x="345" y="357"/>
                    </a:lnTo>
                    <a:lnTo>
                      <a:pt x="339" y="357"/>
                    </a:lnTo>
                    <a:lnTo>
                      <a:pt x="332" y="357"/>
                    </a:lnTo>
                    <a:lnTo>
                      <a:pt x="332" y="363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32" y="376"/>
                    </a:lnTo>
                    <a:lnTo>
                      <a:pt x="332" y="382"/>
                    </a:lnTo>
                    <a:lnTo>
                      <a:pt x="332" y="388"/>
                    </a:lnTo>
                    <a:lnTo>
                      <a:pt x="326" y="394"/>
                    </a:lnTo>
                    <a:lnTo>
                      <a:pt x="320" y="400"/>
                    </a:lnTo>
                    <a:lnTo>
                      <a:pt x="314" y="400"/>
                    </a:lnTo>
                    <a:lnTo>
                      <a:pt x="314" y="407"/>
                    </a:lnTo>
                    <a:lnTo>
                      <a:pt x="314" y="413"/>
                    </a:lnTo>
                    <a:lnTo>
                      <a:pt x="314" y="419"/>
                    </a:lnTo>
                    <a:lnTo>
                      <a:pt x="308" y="425"/>
                    </a:lnTo>
                    <a:lnTo>
                      <a:pt x="302" y="425"/>
                    </a:lnTo>
                    <a:lnTo>
                      <a:pt x="296" y="425"/>
                    </a:lnTo>
                    <a:lnTo>
                      <a:pt x="290" y="425"/>
                    </a:lnTo>
                    <a:lnTo>
                      <a:pt x="284" y="419"/>
                    </a:lnTo>
                    <a:lnTo>
                      <a:pt x="278" y="419"/>
                    </a:lnTo>
                    <a:lnTo>
                      <a:pt x="278" y="413"/>
                    </a:lnTo>
                    <a:lnTo>
                      <a:pt x="272" y="413"/>
                    </a:lnTo>
                    <a:lnTo>
                      <a:pt x="266" y="419"/>
                    </a:lnTo>
                    <a:lnTo>
                      <a:pt x="260" y="419"/>
                    </a:lnTo>
                    <a:lnTo>
                      <a:pt x="254" y="419"/>
                    </a:lnTo>
                    <a:lnTo>
                      <a:pt x="254" y="425"/>
                    </a:lnTo>
                    <a:lnTo>
                      <a:pt x="248" y="425"/>
                    </a:lnTo>
                    <a:lnTo>
                      <a:pt x="242" y="425"/>
                    </a:lnTo>
                    <a:lnTo>
                      <a:pt x="236" y="431"/>
                    </a:lnTo>
                    <a:lnTo>
                      <a:pt x="230" y="431"/>
                    </a:lnTo>
                    <a:lnTo>
                      <a:pt x="218" y="431"/>
                    </a:lnTo>
                    <a:lnTo>
                      <a:pt x="212" y="437"/>
                    </a:lnTo>
                    <a:lnTo>
                      <a:pt x="206" y="443"/>
                    </a:lnTo>
                    <a:lnTo>
                      <a:pt x="206" y="450"/>
                    </a:lnTo>
                    <a:lnTo>
                      <a:pt x="200" y="456"/>
                    </a:lnTo>
                    <a:lnTo>
                      <a:pt x="194" y="456"/>
                    </a:lnTo>
                    <a:lnTo>
                      <a:pt x="182" y="456"/>
                    </a:lnTo>
                    <a:lnTo>
                      <a:pt x="176" y="456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7" name="Freeform 358"/>
              <p:cNvSpPr>
                <a:spLocks/>
              </p:cNvSpPr>
              <p:nvPr/>
            </p:nvSpPr>
            <p:spPr bwMode="auto">
              <a:xfrm>
                <a:off x="1193" y="3614"/>
                <a:ext cx="235" cy="326"/>
              </a:xfrm>
              <a:custGeom>
                <a:avLst/>
                <a:gdLst>
                  <a:gd name="T0" fmla="*/ 187 w 235"/>
                  <a:gd name="T1" fmla="*/ 49 h 326"/>
                  <a:gd name="T2" fmla="*/ 205 w 235"/>
                  <a:gd name="T3" fmla="*/ 61 h 326"/>
                  <a:gd name="T4" fmla="*/ 211 w 235"/>
                  <a:gd name="T5" fmla="*/ 86 h 326"/>
                  <a:gd name="T6" fmla="*/ 211 w 235"/>
                  <a:gd name="T7" fmla="*/ 104 h 326"/>
                  <a:gd name="T8" fmla="*/ 223 w 235"/>
                  <a:gd name="T9" fmla="*/ 117 h 326"/>
                  <a:gd name="T10" fmla="*/ 235 w 235"/>
                  <a:gd name="T11" fmla="*/ 129 h 326"/>
                  <a:gd name="T12" fmla="*/ 217 w 235"/>
                  <a:gd name="T13" fmla="*/ 135 h 326"/>
                  <a:gd name="T14" fmla="*/ 211 w 235"/>
                  <a:gd name="T15" fmla="*/ 141 h 326"/>
                  <a:gd name="T16" fmla="*/ 193 w 235"/>
                  <a:gd name="T17" fmla="*/ 129 h 326"/>
                  <a:gd name="T18" fmla="*/ 193 w 235"/>
                  <a:gd name="T19" fmla="*/ 147 h 326"/>
                  <a:gd name="T20" fmla="*/ 199 w 235"/>
                  <a:gd name="T21" fmla="*/ 160 h 326"/>
                  <a:gd name="T22" fmla="*/ 193 w 235"/>
                  <a:gd name="T23" fmla="*/ 172 h 326"/>
                  <a:gd name="T24" fmla="*/ 187 w 235"/>
                  <a:gd name="T25" fmla="*/ 197 h 326"/>
                  <a:gd name="T26" fmla="*/ 181 w 235"/>
                  <a:gd name="T27" fmla="*/ 221 h 326"/>
                  <a:gd name="T28" fmla="*/ 193 w 235"/>
                  <a:gd name="T29" fmla="*/ 234 h 326"/>
                  <a:gd name="T30" fmla="*/ 181 w 235"/>
                  <a:gd name="T31" fmla="*/ 258 h 326"/>
                  <a:gd name="T32" fmla="*/ 181 w 235"/>
                  <a:gd name="T33" fmla="*/ 277 h 326"/>
                  <a:gd name="T34" fmla="*/ 151 w 235"/>
                  <a:gd name="T35" fmla="*/ 270 h 326"/>
                  <a:gd name="T36" fmla="*/ 139 w 235"/>
                  <a:gd name="T37" fmla="*/ 252 h 326"/>
                  <a:gd name="T38" fmla="*/ 109 w 235"/>
                  <a:gd name="T39" fmla="*/ 246 h 326"/>
                  <a:gd name="T40" fmla="*/ 97 w 235"/>
                  <a:gd name="T41" fmla="*/ 258 h 326"/>
                  <a:gd name="T42" fmla="*/ 78 w 235"/>
                  <a:gd name="T43" fmla="*/ 277 h 326"/>
                  <a:gd name="T44" fmla="*/ 66 w 235"/>
                  <a:gd name="T45" fmla="*/ 295 h 326"/>
                  <a:gd name="T46" fmla="*/ 66 w 235"/>
                  <a:gd name="T47" fmla="*/ 326 h 326"/>
                  <a:gd name="T48" fmla="*/ 54 w 235"/>
                  <a:gd name="T49" fmla="*/ 307 h 326"/>
                  <a:gd name="T50" fmla="*/ 48 w 235"/>
                  <a:gd name="T51" fmla="*/ 289 h 326"/>
                  <a:gd name="T52" fmla="*/ 30 w 235"/>
                  <a:gd name="T53" fmla="*/ 264 h 326"/>
                  <a:gd name="T54" fmla="*/ 6 w 235"/>
                  <a:gd name="T55" fmla="*/ 246 h 326"/>
                  <a:gd name="T56" fmla="*/ 0 w 235"/>
                  <a:gd name="T57" fmla="*/ 215 h 326"/>
                  <a:gd name="T58" fmla="*/ 6 w 235"/>
                  <a:gd name="T59" fmla="*/ 178 h 326"/>
                  <a:gd name="T60" fmla="*/ 18 w 235"/>
                  <a:gd name="T61" fmla="*/ 166 h 326"/>
                  <a:gd name="T62" fmla="*/ 24 w 235"/>
                  <a:gd name="T63" fmla="*/ 147 h 326"/>
                  <a:gd name="T64" fmla="*/ 48 w 235"/>
                  <a:gd name="T65" fmla="*/ 154 h 326"/>
                  <a:gd name="T66" fmla="*/ 60 w 235"/>
                  <a:gd name="T67" fmla="*/ 141 h 326"/>
                  <a:gd name="T68" fmla="*/ 66 w 235"/>
                  <a:gd name="T69" fmla="*/ 129 h 326"/>
                  <a:gd name="T70" fmla="*/ 72 w 235"/>
                  <a:gd name="T71" fmla="*/ 110 h 326"/>
                  <a:gd name="T72" fmla="*/ 72 w 235"/>
                  <a:gd name="T73" fmla="*/ 92 h 326"/>
                  <a:gd name="T74" fmla="*/ 90 w 235"/>
                  <a:gd name="T75" fmla="*/ 67 h 326"/>
                  <a:gd name="T76" fmla="*/ 103 w 235"/>
                  <a:gd name="T77" fmla="*/ 55 h 326"/>
                  <a:gd name="T78" fmla="*/ 97 w 235"/>
                  <a:gd name="T79" fmla="*/ 37 h 326"/>
                  <a:gd name="T80" fmla="*/ 90 w 235"/>
                  <a:gd name="T81" fmla="*/ 18 h 326"/>
                  <a:gd name="T82" fmla="*/ 103 w 235"/>
                  <a:gd name="T83" fmla="*/ 0 h 326"/>
                  <a:gd name="T84" fmla="*/ 115 w 235"/>
                  <a:gd name="T85" fmla="*/ 12 h 326"/>
                  <a:gd name="T86" fmla="*/ 127 w 235"/>
                  <a:gd name="T87" fmla="*/ 24 h 326"/>
                  <a:gd name="T88" fmla="*/ 145 w 235"/>
                  <a:gd name="T89" fmla="*/ 30 h 326"/>
                  <a:gd name="T90" fmla="*/ 151 w 235"/>
                  <a:gd name="T91" fmla="*/ 24 h 326"/>
                  <a:gd name="T92" fmla="*/ 175 w 235"/>
                  <a:gd name="T93" fmla="*/ 18 h 326"/>
                  <a:gd name="T94" fmla="*/ 181 w 235"/>
                  <a:gd name="T95" fmla="*/ 37 h 32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5"/>
                  <a:gd name="T145" fmla="*/ 0 h 326"/>
                  <a:gd name="T146" fmla="*/ 235 w 235"/>
                  <a:gd name="T147" fmla="*/ 326 h 32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5" h="326">
                    <a:moveTo>
                      <a:pt x="181" y="37"/>
                    </a:moveTo>
                    <a:lnTo>
                      <a:pt x="181" y="43"/>
                    </a:lnTo>
                    <a:lnTo>
                      <a:pt x="181" y="49"/>
                    </a:lnTo>
                    <a:lnTo>
                      <a:pt x="187" y="49"/>
                    </a:lnTo>
                    <a:lnTo>
                      <a:pt x="193" y="55"/>
                    </a:lnTo>
                    <a:lnTo>
                      <a:pt x="199" y="55"/>
                    </a:lnTo>
                    <a:lnTo>
                      <a:pt x="205" y="55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67"/>
                    </a:lnTo>
                    <a:lnTo>
                      <a:pt x="211" y="74"/>
                    </a:lnTo>
                    <a:lnTo>
                      <a:pt x="211" y="86"/>
                    </a:lnTo>
                    <a:lnTo>
                      <a:pt x="211" y="92"/>
                    </a:lnTo>
                    <a:lnTo>
                      <a:pt x="217" y="92"/>
                    </a:lnTo>
                    <a:lnTo>
                      <a:pt x="217" y="98"/>
                    </a:lnTo>
                    <a:lnTo>
                      <a:pt x="211" y="104"/>
                    </a:lnTo>
                    <a:lnTo>
                      <a:pt x="211" y="110"/>
                    </a:lnTo>
                    <a:lnTo>
                      <a:pt x="217" y="110"/>
                    </a:lnTo>
                    <a:lnTo>
                      <a:pt x="217" y="117"/>
                    </a:lnTo>
                    <a:lnTo>
                      <a:pt x="223" y="117"/>
                    </a:lnTo>
                    <a:lnTo>
                      <a:pt x="223" y="123"/>
                    </a:lnTo>
                    <a:lnTo>
                      <a:pt x="229" y="123"/>
                    </a:lnTo>
                    <a:lnTo>
                      <a:pt x="235" y="123"/>
                    </a:lnTo>
                    <a:lnTo>
                      <a:pt x="235" y="129"/>
                    </a:lnTo>
                    <a:lnTo>
                      <a:pt x="229" y="135"/>
                    </a:lnTo>
                    <a:lnTo>
                      <a:pt x="223" y="129"/>
                    </a:lnTo>
                    <a:lnTo>
                      <a:pt x="217" y="129"/>
                    </a:lnTo>
                    <a:lnTo>
                      <a:pt x="217" y="135"/>
                    </a:lnTo>
                    <a:lnTo>
                      <a:pt x="223" y="141"/>
                    </a:lnTo>
                    <a:lnTo>
                      <a:pt x="217" y="147"/>
                    </a:lnTo>
                    <a:lnTo>
                      <a:pt x="211" y="147"/>
                    </a:lnTo>
                    <a:lnTo>
                      <a:pt x="211" y="141"/>
                    </a:lnTo>
                    <a:lnTo>
                      <a:pt x="211" y="135"/>
                    </a:lnTo>
                    <a:lnTo>
                      <a:pt x="205" y="129"/>
                    </a:lnTo>
                    <a:lnTo>
                      <a:pt x="199" y="129"/>
                    </a:lnTo>
                    <a:lnTo>
                      <a:pt x="193" y="129"/>
                    </a:lnTo>
                    <a:lnTo>
                      <a:pt x="187" y="129"/>
                    </a:lnTo>
                    <a:lnTo>
                      <a:pt x="187" y="135"/>
                    </a:lnTo>
                    <a:lnTo>
                      <a:pt x="187" y="141"/>
                    </a:lnTo>
                    <a:lnTo>
                      <a:pt x="193" y="147"/>
                    </a:lnTo>
                    <a:lnTo>
                      <a:pt x="199" y="147"/>
                    </a:lnTo>
                    <a:lnTo>
                      <a:pt x="205" y="154"/>
                    </a:lnTo>
                    <a:lnTo>
                      <a:pt x="199" y="154"/>
                    </a:lnTo>
                    <a:lnTo>
                      <a:pt x="199" y="160"/>
                    </a:lnTo>
                    <a:lnTo>
                      <a:pt x="193" y="160"/>
                    </a:lnTo>
                    <a:lnTo>
                      <a:pt x="193" y="166"/>
                    </a:lnTo>
                    <a:lnTo>
                      <a:pt x="199" y="166"/>
                    </a:lnTo>
                    <a:lnTo>
                      <a:pt x="193" y="172"/>
                    </a:lnTo>
                    <a:lnTo>
                      <a:pt x="193" y="178"/>
                    </a:lnTo>
                    <a:lnTo>
                      <a:pt x="187" y="184"/>
                    </a:lnTo>
                    <a:lnTo>
                      <a:pt x="187" y="190"/>
                    </a:lnTo>
                    <a:lnTo>
                      <a:pt x="187" y="197"/>
                    </a:lnTo>
                    <a:lnTo>
                      <a:pt x="187" y="203"/>
                    </a:lnTo>
                    <a:lnTo>
                      <a:pt x="187" y="209"/>
                    </a:lnTo>
                    <a:lnTo>
                      <a:pt x="181" y="209"/>
                    </a:lnTo>
                    <a:lnTo>
                      <a:pt x="181" y="221"/>
                    </a:lnTo>
                    <a:lnTo>
                      <a:pt x="181" y="227"/>
                    </a:lnTo>
                    <a:lnTo>
                      <a:pt x="187" y="227"/>
                    </a:lnTo>
                    <a:lnTo>
                      <a:pt x="187" y="234"/>
                    </a:lnTo>
                    <a:lnTo>
                      <a:pt x="193" y="234"/>
                    </a:lnTo>
                    <a:lnTo>
                      <a:pt x="193" y="240"/>
                    </a:lnTo>
                    <a:lnTo>
                      <a:pt x="187" y="252"/>
                    </a:lnTo>
                    <a:lnTo>
                      <a:pt x="181" y="252"/>
                    </a:lnTo>
                    <a:lnTo>
                      <a:pt x="181" y="258"/>
                    </a:lnTo>
                    <a:lnTo>
                      <a:pt x="187" y="258"/>
                    </a:lnTo>
                    <a:lnTo>
                      <a:pt x="187" y="264"/>
                    </a:lnTo>
                    <a:lnTo>
                      <a:pt x="181" y="270"/>
                    </a:lnTo>
                    <a:lnTo>
                      <a:pt x="181" y="277"/>
                    </a:lnTo>
                    <a:lnTo>
                      <a:pt x="175" y="277"/>
                    </a:lnTo>
                    <a:lnTo>
                      <a:pt x="163" y="270"/>
                    </a:lnTo>
                    <a:lnTo>
                      <a:pt x="157" y="270"/>
                    </a:lnTo>
                    <a:lnTo>
                      <a:pt x="151" y="270"/>
                    </a:lnTo>
                    <a:lnTo>
                      <a:pt x="151" y="264"/>
                    </a:lnTo>
                    <a:lnTo>
                      <a:pt x="145" y="264"/>
                    </a:lnTo>
                    <a:lnTo>
                      <a:pt x="145" y="258"/>
                    </a:lnTo>
                    <a:lnTo>
                      <a:pt x="139" y="252"/>
                    </a:lnTo>
                    <a:lnTo>
                      <a:pt x="133" y="252"/>
                    </a:lnTo>
                    <a:lnTo>
                      <a:pt x="127" y="246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9" y="252"/>
                    </a:lnTo>
                    <a:lnTo>
                      <a:pt x="103" y="252"/>
                    </a:lnTo>
                    <a:lnTo>
                      <a:pt x="97" y="252"/>
                    </a:lnTo>
                    <a:lnTo>
                      <a:pt x="97" y="258"/>
                    </a:lnTo>
                    <a:lnTo>
                      <a:pt x="84" y="264"/>
                    </a:lnTo>
                    <a:lnTo>
                      <a:pt x="84" y="270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8" y="283"/>
                    </a:lnTo>
                    <a:lnTo>
                      <a:pt x="72" y="289"/>
                    </a:lnTo>
                    <a:lnTo>
                      <a:pt x="72" y="295"/>
                    </a:lnTo>
                    <a:lnTo>
                      <a:pt x="66" y="295"/>
                    </a:lnTo>
                    <a:lnTo>
                      <a:pt x="66" y="301"/>
                    </a:lnTo>
                    <a:lnTo>
                      <a:pt x="60" y="307"/>
                    </a:lnTo>
                    <a:lnTo>
                      <a:pt x="60" y="313"/>
                    </a:lnTo>
                    <a:lnTo>
                      <a:pt x="66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54" y="313"/>
                    </a:lnTo>
                    <a:lnTo>
                      <a:pt x="54" y="307"/>
                    </a:lnTo>
                    <a:lnTo>
                      <a:pt x="54" y="301"/>
                    </a:lnTo>
                    <a:lnTo>
                      <a:pt x="54" y="295"/>
                    </a:lnTo>
                    <a:lnTo>
                      <a:pt x="48" y="295"/>
                    </a:lnTo>
                    <a:lnTo>
                      <a:pt x="48" y="289"/>
                    </a:lnTo>
                    <a:lnTo>
                      <a:pt x="42" y="283"/>
                    </a:lnTo>
                    <a:lnTo>
                      <a:pt x="36" y="277"/>
                    </a:lnTo>
                    <a:lnTo>
                      <a:pt x="36" y="270"/>
                    </a:lnTo>
                    <a:lnTo>
                      <a:pt x="30" y="264"/>
                    </a:lnTo>
                    <a:lnTo>
                      <a:pt x="24" y="258"/>
                    </a:lnTo>
                    <a:lnTo>
                      <a:pt x="18" y="252"/>
                    </a:lnTo>
                    <a:lnTo>
                      <a:pt x="12" y="252"/>
                    </a:lnTo>
                    <a:lnTo>
                      <a:pt x="6" y="246"/>
                    </a:lnTo>
                    <a:lnTo>
                      <a:pt x="0" y="240"/>
                    </a:lnTo>
                    <a:lnTo>
                      <a:pt x="0" y="234"/>
                    </a:lnTo>
                    <a:lnTo>
                      <a:pt x="0" y="221"/>
                    </a:lnTo>
                    <a:lnTo>
                      <a:pt x="0" y="215"/>
                    </a:lnTo>
                    <a:lnTo>
                      <a:pt x="0" y="209"/>
                    </a:lnTo>
                    <a:lnTo>
                      <a:pt x="0" y="203"/>
                    </a:lnTo>
                    <a:lnTo>
                      <a:pt x="6" y="190"/>
                    </a:lnTo>
                    <a:lnTo>
                      <a:pt x="6" y="178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8" y="172"/>
                    </a:lnTo>
                    <a:lnTo>
                      <a:pt x="18" y="166"/>
                    </a:lnTo>
                    <a:lnTo>
                      <a:pt x="18" y="160"/>
                    </a:lnTo>
                    <a:lnTo>
                      <a:pt x="18" y="154"/>
                    </a:lnTo>
                    <a:lnTo>
                      <a:pt x="18" y="147"/>
                    </a:lnTo>
                    <a:lnTo>
                      <a:pt x="24" y="147"/>
                    </a:lnTo>
                    <a:lnTo>
                      <a:pt x="30" y="147"/>
                    </a:lnTo>
                    <a:lnTo>
                      <a:pt x="36" y="154"/>
                    </a:lnTo>
                    <a:lnTo>
                      <a:pt x="42" y="154"/>
                    </a:lnTo>
                    <a:lnTo>
                      <a:pt x="48" y="154"/>
                    </a:lnTo>
                    <a:lnTo>
                      <a:pt x="48" y="147"/>
                    </a:lnTo>
                    <a:lnTo>
                      <a:pt x="54" y="147"/>
                    </a:lnTo>
                    <a:lnTo>
                      <a:pt x="54" y="141"/>
                    </a:lnTo>
                    <a:lnTo>
                      <a:pt x="60" y="141"/>
                    </a:lnTo>
                    <a:lnTo>
                      <a:pt x="66" y="141"/>
                    </a:lnTo>
                    <a:lnTo>
                      <a:pt x="60" y="135"/>
                    </a:lnTo>
                    <a:lnTo>
                      <a:pt x="66" y="135"/>
                    </a:lnTo>
                    <a:lnTo>
                      <a:pt x="66" y="129"/>
                    </a:lnTo>
                    <a:lnTo>
                      <a:pt x="66" y="123"/>
                    </a:lnTo>
                    <a:lnTo>
                      <a:pt x="72" y="123"/>
                    </a:lnTo>
                    <a:lnTo>
                      <a:pt x="72" y="117"/>
                    </a:lnTo>
                    <a:lnTo>
                      <a:pt x="72" y="110"/>
                    </a:lnTo>
                    <a:lnTo>
                      <a:pt x="78" y="104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8" y="86"/>
                    </a:lnTo>
                    <a:lnTo>
                      <a:pt x="84" y="80"/>
                    </a:lnTo>
                    <a:lnTo>
                      <a:pt x="90" y="74"/>
                    </a:lnTo>
                    <a:lnTo>
                      <a:pt x="90" y="67"/>
                    </a:lnTo>
                    <a:lnTo>
                      <a:pt x="97" y="67"/>
                    </a:lnTo>
                    <a:lnTo>
                      <a:pt x="97" y="61"/>
                    </a:lnTo>
                    <a:lnTo>
                      <a:pt x="103" y="61"/>
                    </a:lnTo>
                    <a:lnTo>
                      <a:pt x="103" y="55"/>
                    </a:lnTo>
                    <a:lnTo>
                      <a:pt x="103" y="49"/>
                    </a:lnTo>
                    <a:lnTo>
                      <a:pt x="97" y="49"/>
                    </a:lnTo>
                    <a:lnTo>
                      <a:pt x="97" y="43"/>
                    </a:lnTo>
                    <a:lnTo>
                      <a:pt x="97" y="37"/>
                    </a:lnTo>
                    <a:lnTo>
                      <a:pt x="90" y="37"/>
                    </a:lnTo>
                    <a:lnTo>
                      <a:pt x="90" y="30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97" y="12"/>
                    </a:lnTo>
                    <a:lnTo>
                      <a:pt x="103" y="12"/>
                    </a:lnTo>
                    <a:lnTo>
                      <a:pt x="103" y="6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09" y="6"/>
                    </a:lnTo>
                    <a:lnTo>
                      <a:pt x="115" y="6"/>
                    </a:lnTo>
                    <a:lnTo>
                      <a:pt x="115" y="12"/>
                    </a:lnTo>
                    <a:lnTo>
                      <a:pt x="121" y="12"/>
                    </a:lnTo>
                    <a:lnTo>
                      <a:pt x="121" y="18"/>
                    </a:lnTo>
                    <a:lnTo>
                      <a:pt x="121" y="24"/>
                    </a:lnTo>
                    <a:lnTo>
                      <a:pt x="127" y="24"/>
                    </a:lnTo>
                    <a:lnTo>
                      <a:pt x="133" y="24"/>
                    </a:lnTo>
                    <a:lnTo>
                      <a:pt x="139" y="24"/>
                    </a:lnTo>
                    <a:lnTo>
                      <a:pt x="139" y="30"/>
                    </a:lnTo>
                    <a:lnTo>
                      <a:pt x="145" y="30"/>
                    </a:lnTo>
                    <a:lnTo>
                      <a:pt x="145" y="24"/>
                    </a:lnTo>
                    <a:lnTo>
                      <a:pt x="145" y="30"/>
                    </a:lnTo>
                    <a:lnTo>
                      <a:pt x="151" y="30"/>
                    </a:lnTo>
                    <a:lnTo>
                      <a:pt x="151" y="24"/>
                    </a:lnTo>
                    <a:lnTo>
                      <a:pt x="157" y="24"/>
                    </a:lnTo>
                    <a:lnTo>
                      <a:pt x="163" y="24"/>
                    </a:lnTo>
                    <a:lnTo>
                      <a:pt x="163" y="18"/>
                    </a:lnTo>
                    <a:lnTo>
                      <a:pt x="175" y="18"/>
                    </a:lnTo>
                    <a:lnTo>
                      <a:pt x="181" y="18"/>
                    </a:lnTo>
                    <a:lnTo>
                      <a:pt x="181" y="24"/>
                    </a:lnTo>
                    <a:lnTo>
                      <a:pt x="181" y="30"/>
                    </a:lnTo>
                    <a:lnTo>
                      <a:pt x="181" y="3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8" name="Freeform 359"/>
              <p:cNvSpPr>
                <a:spLocks/>
              </p:cNvSpPr>
              <p:nvPr/>
            </p:nvSpPr>
            <p:spPr bwMode="auto">
              <a:xfrm>
                <a:off x="970" y="3417"/>
                <a:ext cx="452" cy="523"/>
              </a:xfrm>
              <a:custGeom>
                <a:avLst/>
                <a:gdLst>
                  <a:gd name="T0" fmla="*/ 295 w 452"/>
                  <a:gd name="T1" fmla="*/ 307 h 523"/>
                  <a:gd name="T2" fmla="*/ 283 w 452"/>
                  <a:gd name="T3" fmla="*/ 332 h 523"/>
                  <a:gd name="T4" fmla="*/ 271 w 452"/>
                  <a:gd name="T5" fmla="*/ 351 h 523"/>
                  <a:gd name="T6" fmla="*/ 241 w 452"/>
                  <a:gd name="T7" fmla="*/ 351 h 523"/>
                  <a:gd name="T8" fmla="*/ 229 w 452"/>
                  <a:gd name="T9" fmla="*/ 375 h 523"/>
                  <a:gd name="T10" fmla="*/ 223 w 452"/>
                  <a:gd name="T11" fmla="*/ 431 h 523"/>
                  <a:gd name="T12" fmla="*/ 193 w 452"/>
                  <a:gd name="T13" fmla="*/ 443 h 523"/>
                  <a:gd name="T14" fmla="*/ 175 w 452"/>
                  <a:gd name="T15" fmla="*/ 467 h 523"/>
                  <a:gd name="T16" fmla="*/ 157 w 452"/>
                  <a:gd name="T17" fmla="*/ 492 h 523"/>
                  <a:gd name="T18" fmla="*/ 138 w 452"/>
                  <a:gd name="T19" fmla="*/ 523 h 523"/>
                  <a:gd name="T20" fmla="*/ 126 w 452"/>
                  <a:gd name="T21" fmla="*/ 480 h 523"/>
                  <a:gd name="T22" fmla="*/ 114 w 452"/>
                  <a:gd name="T23" fmla="*/ 461 h 523"/>
                  <a:gd name="T24" fmla="*/ 90 w 452"/>
                  <a:gd name="T25" fmla="*/ 486 h 523"/>
                  <a:gd name="T26" fmla="*/ 84 w 452"/>
                  <a:gd name="T27" fmla="*/ 474 h 523"/>
                  <a:gd name="T28" fmla="*/ 54 w 452"/>
                  <a:gd name="T29" fmla="*/ 480 h 523"/>
                  <a:gd name="T30" fmla="*/ 24 w 452"/>
                  <a:gd name="T31" fmla="*/ 498 h 523"/>
                  <a:gd name="T32" fmla="*/ 24 w 452"/>
                  <a:gd name="T33" fmla="*/ 474 h 523"/>
                  <a:gd name="T34" fmla="*/ 24 w 452"/>
                  <a:gd name="T35" fmla="*/ 449 h 523"/>
                  <a:gd name="T36" fmla="*/ 0 w 452"/>
                  <a:gd name="T37" fmla="*/ 437 h 523"/>
                  <a:gd name="T38" fmla="*/ 6 w 452"/>
                  <a:gd name="T39" fmla="*/ 418 h 523"/>
                  <a:gd name="T40" fmla="*/ 6 w 452"/>
                  <a:gd name="T41" fmla="*/ 394 h 523"/>
                  <a:gd name="T42" fmla="*/ 12 w 452"/>
                  <a:gd name="T43" fmla="*/ 369 h 523"/>
                  <a:gd name="T44" fmla="*/ 12 w 452"/>
                  <a:gd name="T45" fmla="*/ 320 h 523"/>
                  <a:gd name="T46" fmla="*/ 24 w 452"/>
                  <a:gd name="T47" fmla="*/ 264 h 523"/>
                  <a:gd name="T48" fmla="*/ 42 w 452"/>
                  <a:gd name="T49" fmla="*/ 227 h 523"/>
                  <a:gd name="T50" fmla="*/ 36 w 452"/>
                  <a:gd name="T51" fmla="*/ 197 h 523"/>
                  <a:gd name="T52" fmla="*/ 36 w 452"/>
                  <a:gd name="T53" fmla="*/ 166 h 523"/>
                  <a:gd name="T54" fmla="*/ 60 w 452"/>
                  <a:gd name="T55" fmla="*/ 117 h 523"/>
                  <a:gd name="T56" fmla="*/ 78 w 452"/>
                  <a:gd name="T57" fmla="*/ 98 h 523"/>
                  <a:gd name="T58" fmla="*/ 78 w 452"/>
                  <a:gd name="T59" fmla="*/ 68 h 523"/>
                  <a:gd name="T60" fmla="*/ 84 w 452"/>
                  <a:gd name="T61" fmla="*/ 37 h 523"/>
                  <a:gd name="T62" fmla="*/ 96 w 452"/>
                  <a:gd name="T63" fmla="*/ 6 h 523"/>
                  <a:gd name="T64" fmla="*/ 132 w 452"/>
                  <a:gd name="T65" fmla="*/ 0 h 523"/>
                  <a:gd name="T66" fmla="*/ 157 w 452"/>
                  <a:gd name="T67" fmla="*/ 12 h 523"/>
                  <a:gd name="T68" fmla="*/ 181 w 452"/>
                  <a:gd name="T69" fmla="*/ 12 h 523"/>
                  <a:gd name="T70" fmla="*/ 199 w 452"/>
                  <a:gd name="T71" fmla="*/ 6 h 523"/>
                  <a:gd name="T72" fmla="*/ 217 w 452"/>
                  <a:gd name="T73" fmla="*/ 0 h 523"/>
                  <a:gd name="T74" fmla="*/ 247 w 452"/>
                  <a:gd name="T75" fmla="*/ 6 h 523"/>
                  <a:gd name="T76" fmla="*/ 271 w 452"/>
                  <a:gd name="T77" fmla="*/ 6 h 523"/>
                  <a:gd name="T78" fmla="*/ 283 w 452"/>
                  <a:gd name="T79" fmla="*/ 6 h 523"/>
                  <a:gd name="T80" fmla="*/ 307 w 452"/>
                  <a:gd name="T81" fmla="*/ 6 h 523"/>
                  <a:gd name="T82" fmla="*/ 338 w 452"/>
                  <a:gd name="T83" fmla="*/ 12 h 523"/>
                  <a:gd name="T84" fmla="*/ 368 w 452"/>
                  <a:gd name="T85" fmla="*/ 18 h 523"/>
                  <a:gd name="T86" fmla="*/ 386 w 452"/>
                  <a:gd name="T87" fmla="*/ 24 h 523"/>
                  <a:gd name="T88" fmla="*/ 404 w 452"/>
                  <a:gd name="T89" fmla="*/ 31 h 523"/>
                  <a:gd name="T90" fmla="*/ 416 w 452"/>
                  <a:gd name="T91" fmla="*/ 43 h 523"/>
                  <a:gd name="T92" fmla="*/ 434 w 452"/>
                  <a:gd name="T93" fmla="*/ 37 h 523"/>
                  <a:gd name="T94" fmla="*/ 446 w 452"/>
                  <a:gd name="T95" fmla="*/ 49 h 523"/>
                  <a:gd name="T96" fmla="*/ 428 w 452"/>
                  <a:gd name="T97" fmla="*/ 68 h 523"/>
                  <a:gd name="T98" fmla="*/ 404 w 452"/>
                  <a:gd name="T99" fmla="*/ 80 h 523"/>
                  <a:gd name="T100" fmla="*/ 386 w 452"/>
                  <a:gd name="T101" fmla="*/ 98 h 523"/>
                  <a:gd name="T102" fmla="*/ 386 w 452"/>
                  <a:gd name="T103" fmla="*/ 123 h 523"/>
                  <a:gd name="T104" fmla="*/ 374 w 452"/>
                  <a:gd name="T105" fmla="*/ 147 h 523"/>
                  <a:gd name="T106" fmla="*/ 344 w 452"/>
                  <a:gd name="T107" fmla="*/ 160 h 523"/>
                  <a:gd name="T108" fmla="*/ 332 w 452"/>
                  <a:gd name="T109" fmla="*/ 184 h 523"/>
                  <a:gd name="T110" fmla="*/ 320 w 452"/>
                  <a:gd name="T111" fmla="*/ 209 h 523"/>
                  <a:gd name="T112" fmla="*/ 320 w 452"/>
                  <a:gd name="T113" fmla="*/ 240 h 523"/>
                  <a:gd name="T114" fmla="*/ 320 w 452"/>
                  <a:gd name="T115" fmla="*/ 264 h 5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52"/>
                  <a:gd name="T175" fmla="*/ 0 h 523"/>
                  <a:gd name="T176" fmla="*/ 452 w 452"/>
                  <a:gd name="T177" fmla="*/ 523 h 52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52" h="523">
                    <a:moveTo>
                      <a:pt x="301" y="283"/>
                    </a:moveTo>
                    <a:lnTo>
                      <a:pt x="295" y="289"/>
                    </a:lnTo>
                    <a:lnTo>
                      <a:pt x="295" y="295"/>
                    </a:lnTo>
                    <a:lnTo>
                      <a:pt x="301" y="295"/>
                    </a:lnTo>
                    <a:lnTo>
                      <a:pt x="301" y="301"/>
                    </a:lnTo>
                    <a:lnTo>
                      <a:pt x="295" y="307"/>
                    </a:lnTo>
                    <a:lnTo>
                      <a:pt x="295" y="314"/>
                    </a:lnTo>
                    <a:lnTo>
                      <a:pt x="295" y="320"/>
                    </a:lnTo>
                    <a:lnTo>
                      <a:pt x="289" y="320"/>
                    </a:lnTo>
                    <a:lnTo>
                      <a:pt x="289" y="326"/>
                    </a:lnTo>
                    <a:lnTo>
                      <a:pt x="289" y="332"/>
                    </a:lnTo>
                    <a:lnTo>
                      <a:pt x="283" y="332"/>
                    </a:lnTo>
                    <a:lnTo>
                      <a:pt x="289" y="338"/>
                    </a:lnTo>
                    <a:lnTo>
                      <a:pt x="283" y="338"/>
                    </a:lnTo>
                    <a:lnTo>
                      <a:pt x="277" y="338"/>
                    </a:lnTo>
                    <a:lnTo>
                      <a:pt x="277" y="344"/>
                    </a:lnTo>
                    <a:lnTo>
                      <a:pt x="271" y="344"/>
                    </a:lnTo>
                    <a:lnTo>
                      <a:pt x="271" y="351"/>
                    </a:lnTo>
                    <a:lnTo>
                      <a:pt x="265" y="351"/>
                    </a:lnTo>
                    <a:lnTo>
                      <a:pt x="259" y="351"/>
                    </a:lnTo>
                    <a:lnTo>
                      <a:pt x="253" y="344"/>
                    </a:lnTo>
                    <a:lnTo>
                      <a:pt x="247" y="344"/>
                    </a:lnTo>
                    <a:lnTo>
                      <a:pt x="241" y="344"/>
                    </a:lnTo>
                    <a:lnTo>
                      <a:pt x="241" y="351"/>
                    </a:lnTo>
                    <a:lnTo>
                      <a:pt x="241" y="357"/>
                    </a:lnTo>
                    <a:lnTo>
                      <a:pt x="241" y="363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35" y="375"/>
                    </a:lnTo>
                    <a:lnTo>
                      <a:pt x="229" y="375"/>
                    </a:lnTo>
                    <a:lnTo>
                      <a:pt x="229" y="387"/>
                    </a:lnTo>
                    <a:lnTo>
                      <a:pt x="223" y="400"/>
                    </a:lnTo>
                    <a:lnTo>
                      <a:pt x="223" y="406"/>
                    </a:lnTo>
                    <a:lnTo>
                      <a:pt x="223" y="412"/>
                    </a:lnTo>
                    <a:lnTo>
                      <a:pt x="223" y="418"/>
                    </a:lnTo>
                    <a:lnTo>
                      <a:pt x="223" y="431"/>
                    </a:lnTo>
                    <a:lnTo>
                      <a:pt x="223" y="437"/>
                    </a:lnTo>
                    <a:lnTo>
                      <a:pt x="217" y="437"/>
                    </a:lnTo>
                    <a:lnTo>
                      <a:pt x="211" y="437"/>
                    </a:lnTo>
                    <a:lnTo>
                      <a:pt x="205" y="437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81" y="455"/>
                    </a:lnTo>
                    <a:lnTo>
                      <a:pt x="181" y="461"/>
                    </a:lnTo>
                    <a:lnTo>
                      <a:pt x="175" y="467"/>
                    </a:lnTo>
                    <a:lnTo>
                      <a:pt x="175" y="474"/>
                    </a:lnTo>
                    <a:lnTo>
                      <a:pt x="169" y="474"/>
                    </a:lnTo>
                    <a:lnTo>
                      <a:pt x="163" y="480"/>
                    </a:lnTo>
                    <a:lnTo>
                      <a:pt x="163" y="486"/>
                    </a:lnTo>
                    <a:lnTo>
                      <a:pt x="157" y="486"/>
                    </a:lnTo>
                    <a:lnTo>
                      <a:pt x="157" y="492"/>
                    </a:lnTo>
                    <a:lnTo>
                      <a:pt x="157" y="498"/>
                    </a:lnTo>
                    <a:lnTo>
                      <a:pt x="150" y="498"/>
                    </a:lnTo>
                    <a:lnTo>
                      <a:pt x="144" y="504"/>
                    </a:lnTo>
                    <a:lnTo>
                      <a:pt x="138" y="510"/>
                    </a:lnTo>
                    <a:lnTo>
                      <a:pt x="138" y="517"/>
                    </a:lnTo>
                    <a:lnTo>
                      <a:pt x="138" y="523"/>
                    </a:lnTo>
                    <a:lnTo>
                      <a:pt x="132" y="523"/>
                    </a:lnTo>
                    <a:lnTo>
                      <a:pt x="132" y="510"/>
                    </a:lnTo>
                    <a:lnTo>
                      <a:pt x="132" y="504"/>
                    </a:lnTo>
                    <a:lnTo>
                      <a:pt x="132" y="492"/>
                    </a:lnTo>
                    <a:lnTo>
                      <a:pt x="126" y="486"/>
                    </a:lnTo>
                    <a:lnTo>
                      <a:pt x="126" y="480"/>
                    </a:lnTo>
                    <a:lnTo>
                      <a:pt x="120" y="480"/>
                    </a:lnTo>
                    <a:lnTo>
                      <a:pt x="114" y="480"/>
                    </a:lnTo>
                    <a:lnTo>
                      <a:pt x="108" y="480"/>
                    </a:lnTo>
                    <a:lnTo>
                      <a:pt x="108" y="474"/>
                    </a:lnTo>
                    <a:lnTo>
                      <a:pt x="108" y="467"/>
                    </a:lnTo>
                    <a:lnTo>
                      <a:pt x="114" y="461"/>
                    </a:lnTo>
                    <a:lnTo>
                      <a:pt x="108" y="461"/>
                    </a:lnTo>
                    <a:lnTo>
                      <a:pt x="102" y="467"/>
                    </a:lnTo>
                    <a:lnTo>
                      <a:pt x="102" y="474"/>
                    </a:lnTo>
                    <a:lnTo>
                      <a:pt x="96" y="480"/>
                    </a:lnTo>
                    <a:lnTo>
                      <a:pt x="96" y="486"/>
                    </a:lnTo>
                    <a:lnTo>
                      <a:pt x="90" y="486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78" y="492"/>
                    </a:lnTo>
                    <a:lnTo>
                      <a:pt x="78" y="486"/>
                    </a:lnTo>
                    <a:lnTo>
                      <a:pt x="84" y="480"/>
                    </a:lnTo>
                    <a:lnTo>
                      <a:pt x="84" y="474"/>
                    </a:lnTo>
                    <a:lnTo>
                      <a:pt x="78" y="474"/>
                    </a:lnTo>
                    <a:lnTo>
                      <a:pt x="72" y="474"/>
                    </a:lnTo>
                    <a:lnTo>
                      <a:pt x="66" y="474"/>
                    </a:lnTo>
                    <a:lnTo>
                      <a:pt x="60" y="474"/>
                    </a:lnTo>
                    <a:lnTo>
                      <a:pt x="60" y="480"/>
                    </a:lnTo>
                    <a:lnTo>
                      <a:pt x="54" y="480"/>
                    </a:lnTo>
                    <a:lnTo>
                      <a:pt x="48" y="486"/>
                    </a:lnTo>
                    <a:lnTo>
                      <a:pt x="42" y="492"/>
                    </a:lnTo>
                    <a:lnTo>
                      <a:pt x="36" y="492"/>
                    </a:lnTo>
                    <a:lnTo>
                      <a:pt x="30" y="492"/>
                    </a:lnTo>
                    <a:lnTo>
                      <a:pt x="30" y="498"/>
                    </a:lnTo>
                    <a:lnTo>
                      <a:pt x="24" y="498"/>
                    </a:lnTo>
                    <a:lnTo>
                      <a:pt x="24" y="492"/>
                    </a:lnTo>
                    <a:lnTo>
                      <a:pt x="24" y="486"/>
                    </a:lnTo>
                    <a:lnTo>
                      <a:pt x="24" y="480"/>
                    </a:lnTo>
                    <a:lnTo>
                      <a:pt x="30" y="480"/>
                    </a:lnTo>
                    <a:lnTo>
                      <a:pt x="30" y="474"/>
                    </a:lnTo>
                    <a:lnTo>
                      <a:pt x="24" y="474"/>
                    </a:lnTo>
                    <a:lnTo>
                      <a:pt x="24" y="467"/>
                    </a:lnTo>
                    <a:lnTo>
                      <a:pt x="30" y="467"/>
                    </a:lnTo>
                    <a:lnTo>
                      <a:pt x="30" y="461"/>
                    </a:lnTo>
                    <a:lnTo>
                      <a:pt x="30" y="455"/>
                    </a:lnTo>
                    <a:lnTo>
                      <a:pt x="30" y="449"/>
                    </a:lnTo>
                    <a:lnTo>
                      <a:pt x="24" y="449"/>
                    </a:lnTo>
                    <a:lnTo>
                      <a:pt x="18" y="449"/>
                    </a:lnTo>
                    <a:lnTo>
                      <a:pt x="12" y="449"/>
                    </a:lnTo>
                    <a:lnTo>
                      <a:pt x="6" y="449"/>
                    </a:lnTo>
                    <a:lnTo>
                      <a:pt x="0" y="449"/>
                    </a:lnTo>
                    <a:lnTo>
                      <a:pt x="0" y="443"/>
                    </a:lnTo>
                    <a:lnTo>
                      <a:pt x="0" y="437"/>
                    </a:lnTo>
                    <a:lnTo>
                      <a:pt x="6" y="437"/>
                    </a:lnTo>
                    <a:lnTo>
                      <a:pt x="6" y="431"/>
                    </a:lnTo>
                    <a:lnTo>
                      <a:pt x="0" y="431"/>
                    </a:lnTo>
                    <a:lnTo>
                      <a:pt x="6" y="431"/>
                    </a:lnTo>
                    <a:lnTo>
                      <a:pt x="6" y="424"/>
                    </a:lnTo>
                    <a:lnTo>
                      <a:pt x="6" y="418"/>
                    </a:lnTo>
                    <a:lnTo>
                      <a:pt x="6" y="412"/>
                    </a:lnTo>
                    <a:lnTo>
                      <a:pt x="6" y="406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4"/>
                    </a:lnTo>
                    <a:lnTo>
                      <a:pt x="0" y="394"/>
                    </a:lnTo>
                    <a:lnTo>
                      <a:pt x="0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69"/>
                    </a:lnTo>
                    <a:lnTo>
                      <a:pt x="12" y="357"/>
                    </a:lnTo>
                    <a:lnTo>
                      <a:pt x="12" y="344"/>
                    </a:lnTo>
                    <a:lnTo>
                      <a:pt x="6" y="338"/>
                    </a:lnTo>
                    <a:lnTo>
                      <a:pt x="6" y="332"/>
                    </a:lnTo>
                    <a:lnTo>
                      <a:pt x="6" y="326"/>
                    </a:lnTo>
                    <a:lnTo>
                      <a:pt x="12" y="320"/>
                    </a:lnTo>
                    <a:lnTo>
                      <a:pt x="12" y="301"/>
                    </a:lnTo>
                    <a:lnTo>
                      <a:pt x="12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4"/>
                    </a:lnTo>
                    <a:lnTo>
                      <a:pt x="30" y="258"/>
                    </a:lnTo>
                    <a:lnTo>
                      <a:pt x="30" y="252"/>
                    </a:lnTo>
                    <a:lnTo>
                      <a:pt x="36" y="246"/>
                    </a:lnTo>
                    <a:lnTo>
                      <a:pt x="42" y="240"/>
                    </a:lnTo>
                    <a:lnTo>
                      <a:pt x="42" y="234"/>
                    </a:lnTo>
                    <a:lnTo>
                      <a:pt x="42" y="227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36" y="203"/>
                    </a:lnTo>
                    <a:lnTo>
                      <a:pt x="36" y="197"/>
                    </a:lnTo>
                    <a:lnTo>
                      <a:pt x="36" y="191"/>
                    </a:lnTo>
                    <a:lnTo>
                      <a:pt x="42" y="184"/>
                    </a:lnTo>
                    <a:lnTo>
                      <a:pt x="42" y="178"/>
                    </a:lnTo>
                    <a:lnTo>
                      <a:pt x="42" y="172"/>
                    </a:lnTo>
                    <a:lnTo>
                      <a:pt x="36" y="172"/>
                    </a:lnTo>
                    <a:lnTo>
                      <a:pt x="36" y="166"/>
                    </a:lnTo>
                    <a:lnTo>
                      <a:pt x="36" y="154"/>
                    </a:lnTo>
                    <a:lnTo>
                      <a:pt x="42" y="141"/>
                    </a:lnTo>
                    <a:lnTo>
                      <a:pt x="42" y="135"/>
                    </a:lnTo>
                    <a:lnTo>
                      <a:pt x="42" y="129"/>
                    </a:lnTo>
                    <a:lnTo>
                      <a:pt x="48" y="123"/>
                    </a:lnTo>
                    <a:lnTo>
                      <a:pt x="60" y="117"/>
                    </a:lnTo>
                    <a:lnTo>
                      <a:pt x="66" y="117"/>
                    </a:lnTo>
                    <a:lnTo>
                      <a:pt x="72" y="117"/>
                    </a:lnTo>
                    <a:lnTo>
                      <a:pt x="84" y="111"/>
                    </a:lnTo>
                    <a:lnTo>
                      <a:pt x="90" y="104"/>
                    </a:lnTo>
                    <a:lnTo>
                      <a:pt x="90" y="98"/>
                    </a:lnTo>
                    <a:lnTo>
                      <a:pt x="78" y="98"/>
                    </a:lnTo>
                    <a:lnTo>
                      <a:pt x="72" y="98"/>
                    </a:lnTo>
                    <a:lnTo>
                      <a:pt x="72" y="92"/>
                    </a:lnTo>
                    <a:lnTo>
                      <a:pt x="72" y="86"/>
                    </a:lnTo>
                    <a:lnTo>
                      <a:pt x="72" y="74"/>
                    </a:lnTo>
                    <a:lnTo>
                      <a:pt x="72" y="68"/>
                    </a:lnTo>
                    <a:lnTo>
                      <a:pt x="78" y="68"/>
                    </a:lnTo>
                    <a:lnTo>
                      <a:pt x="78" y="61"/>
                    </a:lnTo>
                    <a:lnTo>
                      <a:pt x="84" y="55"/>
                    </a:lnTo>
                    <a:lnTo>
                      <a:pt x="90" y="49"/>
                    </a:lnTo>
                    <a:lnTo>
                      <a:pt x="84" y="49"/>
                    </a:lnTo>
                    <a:lnTo>
                      <a:pt x="84" y="43"/>
                    </a:lnTo>
                    <a:lnTo>
                      <a:pt x="84" y="37"/>
                    </a:lnTo>
                    <a:lnTo>
                      <a:pt x="84" y="31"/>
                    </a:lnTo>
                    <a:lnTo>
                      <a:pt x="84" y="24"/>
                    </a:lnTo>
                    <a:lnTo>
                      <a:pt x="90" y="18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32" y="0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44" y="6"/>
                    </a:lnTo>
                    <a:lnTo>
                      <a:pt x="144" y="12"/>
                    </a:lnTo>
                    <a:lnTo>
                      <a:pt x="150" y="12"/>
                    </a:lnTo>
                    <a:lnTo>
                      <a:pt x="157" y="12"/>
                    </a:lnTo>
                    <a:lnTo>
                      <a:pt x="157" y="6"/>
                    </a:lnTo>
                    <a:lnTo>
                      <a:pt x="163" y="6"/>
                    </a:lnTo>
                    <a:lnTo>
                      <a:pt x="163" y="12"/>
                    </a:lnTo>
                    <a:lnTo>
                      <a:pt x="169" y="12"/>
                    </a:lnTo>
                    <a:lnTo>
                      <a:pt x="175" y="12"/>
                    </a:lnTo>
                    <a:lnTo>
                      <a:pt x="181" y="12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87" y="12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199" y="0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05" y="0"/>
                    </a:lnTo>
                    <a:lnTo>
                      <a:pt x="211" y="0"/>
                    </a:lnTo>
                    <a:lnTo>
                      <a:pt x="217" y="0"/>
                    </a:lnTo>
                    <a:lnTo>
                      <a:pt x="223" y="0"/>
                    </a:lnTo>
                    <a:lnTo>
                      <a:pt x="229" y="0"/>
                    </a:lnTo>
                    <a:lnTo>
                      <a:pt x="235" y="0"/>
                    </a:lnTo>
                    <a:lnTo>
                      <a:pt x="241" y="0"/>
                    </a:lnTo>
                    <a:lnTo>
                      <a:pt x="241" y="6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59" y="6"/>
                    </a:lnTo>
                    <a:lnTo>
                      <a:pt x="265" y="6"/>
                    </a:lnTo>
                    <a:lnTo>
                      <a:pt x="271" y="6"/>
                    </a:lnTo>
                    <a:lnTo>
                      <a:pt x="271" y="12"/>
                    </a:lnTo>
                    <a:lnTo>
                      <a:pt x="271" y="6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77" y="6"/>
                    </a:lnTo>
                    <a:lnTo>
                      <a:pt x="277" y="12"/>
                    </a:lnTo>
                    <a:lnTo>
                      <a:pt x="283" y="12"/>
                    </a:lnTo>
                    <a:lnTo>
                      <a:pt x="283" y="6"/>
                    </a:lnTo>
                    <a:lnTo>
                      <a:pt x="283" y="12"/>
                    </a:lnTo>
                    <a:lnTo>
                      <a:pt x="289" y="12"/>
                    </a:lnTo>
                    <a:lnTo>
                      <a:pt x="295" y="12"/>
                    </a:lnTo>
                    <a:lnTo>
                      <a:pt x="301" y="12"/>
                    </a:lnTo>
                    <a:lnTo>
                      <a:pt x="307" y="12"/>
                    </a:lnTo>
                    <a:lnTo>
                      <a:pt x="307" y="6"/>
                    </a:lnTo>
                    <a:lnTo>
                      <a:pt x="313" y="6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32" y="6"/>
                    </a:lnTo>
                    <a:lnTo>
                      <a:pt x="332" y="12"/>
                    </a:lnTo>
                    <a:lnTo>
                      <a:pt x="338" y="12"/>
                    </a:lnTo>
                    <a:lnTo>
                      <a:pt x="338" y="18"/>
                    </a:lnTo>
                    <a:lnTo>
                      <a:pt x="344" y="18"/>
                    </a:lnTo>
                    <a:lnTo>
                      <a:pt x="350" y="18"/>
                    </a:lnTo>
                    <a:lnTo>
                      <a:pt x="356" y="18"/>
                    </a:lnTo>
                    <a:lnTo>
                      <a:pt x="362" y="18"/>
                    </a:lnTo>
                    <a:lnTo>
                      <a:pt x="368" y="18"/>
                    </a:lnTo>
                    <a:lnTo>
                      <a:pt x="368" y="24"/>
                    </a:lnTo>
                    <a:lnTo>
                      <a:pt x="374" y="24"/>
                    </a:lnTo>
                    <a:lnTo>
                      <a:pt x="380" y="24"/>
                    </a:lnTo>
                    <a:lnTo>
                      <a:pt x="380" y="18"/>
                    </a:lnTo>
                    <a:lnTo>
                      <a:pt x="380" y="24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86" y="24"/>
                    </a:lnTo>
                    <a:lnTo>
                      <a:pt x="392" y="24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04" y="37"/>
                    </a:lnTo>
                    <a:lnTo>
                      <a:pt x="410" y="37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6" y="37"/>
                    </a:lnTo>
                    <a:lnTo>
                      <a:pt x="416" y="43"/>
                    </a:lnTo>
                    <a:lnTo>
                      <a:pt x="422" y="43"/>
                    </a:lnTo>
                    <a:lnTo>
                      <a:pt x="422" y="37"/>
                    </a:lnTo>
                    <a:lnTo>
                      <a:pt x="428" y="37"/>
                    </a:lnTo>
                    <a:lnTo>
                      <a:pt x="434" y="37"/>
                    </a:lnTo>
                    <a:lnTo>
                      <a:pt x="434" y="43"/>
                    </a:lnTo>
                    <a:lnTo>
                      <a:pt x="434" y="37"/>
                    </a:lnTo>
                    <a:lnTo>
                      <a:pt x="440" y="37"/>
                    </a:lnTo>
                    <a:lnTo>
                      <a:pt x="440" y="43"/>
                    </a:lnTo>
                    <a:lnTo>
                      <a:pt x="446" y="43"/>
                    </a:lnTo>
                    <a:lnTo>
                      <a:pt x="446" y="49"/>
                    </a:lnTo>
                    <a:lnTo>
                      <a:pt x="452" y="49"/>
                    </a:lnTo>
                    <a:lnTo>
                      <a:pt x="446" y="49"/>
                    </a:lnTo>
                    <a:lnTo>
                      <a:pt x="446" y="55"/>
                    </a:lnTo>
                    <a:lnTo>
                      <a:pt x="440" y="55"/>
                    </a:lnTo>
                    <a:lnTo>
                      <a:pt x="440" y="61"/>
                    </a:lnTo>
                    <a:lnTo>
                      <a:pt x="434" y="61"/>
                    </a:lnTo>
                    <a:lnTo>
                      <a:pt x="428" y="61"/>
                    </a:lnTo>
                    <a:lnTo>
                      <a:pt x="428" y="68"/>
                    </a:lnTo>
                    <a:lnTo>
                      <a:pt x="422" y="68"/>
                    </a:lnTo>
                    <a:lnTo>
                      <a:pt x="416" y="68"/>
                    </a:lnTo>
                    <a:lnTo>
                      <a:pt x="410" y="68"/>
                    </a:lnTo>
                    <a:lnTo>
                      <a:pt x="410" y="74"/>
                    </a:lnTo>
                    <a:lnTo>
                      <a:pt x="410" y="80"/>
                    </a:lnTo>
                    <a:lnTo>
                      <a:pt x="404" y="80"/>
                    </a:lnTo>
                    <a:lnTo>
                      <a:pt x="398" y="80"/>
                    </a:lnTo>
                    <a:lnTo>
                      <a:pt x="398" y="86"/>
                    </a:lnTo>
                    <a:lnTo>
                      <a:pt x="392" y="86"/>
                    </a:lnTo>
                    <a:lnTo>
                      <a:pt x="386" y="86"/>
                    </a:lnTo>
                    <a:lnTo>
                      <a:pt x="386" y="92"/>
                    </a:lnTo>
                    <a:lnTo>
                      <a:pt x="386" y="98"/>
                    </a:lnTo>
                    <a:lnTo>
                      <a:pt x="386" y="104"/>
                    </a:lnTo>
                    <a:lnTo>
                      <a:pt x="386" y="111"/>
                    </a:lnTo>
                    <a:lnTo>
                      <a:pt x="386" y="117"/>
                    </a:lnTo>
                    <a:lnTo>
                      <a:pt x="392" y="117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29"/>
                    </a:lnTo>
                    <a:lnTo>
                      <a:pt x="386" y="135"/>
                    </a:lnTo>
                    <a:lnTo>
                      <a:pt x="380" y="135"/>
                    </a:lnTo>
                    <a:lnTo>
                      <a:pt x="374" y="135"/>
                    </a:lnTo>
                    <a:lnTo>
                      <a:pt x="374" y="141"/>
                    </a:lnTo>
                    <a:lnTo>
                      <a:pt x="374" y="147"/>
                    </a:lnTo>
                    <a:lnTo>
                      <a:pt x="368" y="147"/>
                    </a:lnTo>
                    <a:lnTo>
                      <a:pt x="362" y="147"/>
                    </a:lnTo>
                    <a:lnTo>
                      <a:pt x="362" y="154"/>
                    </a:lnTo>
                    <a:lnTo>
                      <a:pt x="356" y="154"/>
                    </a:lnTo>
                    <a:lnTo>
                      <a:pt x="350" y="160"/>
                    </a:lnTo>
                    <a:lnTo>
                      <a:pt x="344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38" y="172"/>
                    </a:lnTo>
                    <a:lnTo>
                      <a:pt x="332" y="172"/>
                    </a:lnTo>
                    <a:lnTo>
                      <a:pt x="332" y="178"/>
                    </a:lnTo>
                    <a:lnTo>
                      <a:pt x="332" y="184"/>
                    </a:lnTo>
                    <a:lnTo>
                      <a:pt x="326" y="184"/>
                    </a:lnTo>
                    <a:lnTo>
                      <a:pt x="326" y="191"/>
                    </a:lnTo>
                    <a:lnTo>
                      <a:pt x="326" y="197"/>
                    </a:lnTo>
                    <a:lnTo>
                      <a:pt x="326" y="203"/>
                    </a:lnTo>
                    <a:lnTo>
                      <a:pt x="326" y="209"/>
                    </a:lnTo>
                    <a:lnTo>
                      <a:pt x="320" y="209"/>
                    </a:lnTo>
                    <a:lnTo>
                      <a:pt x="313" y="215"/>
                    </a:lnTo>
                    <a:lnTo>
                      <a:pt x="313" y="221"/>
                    </a:lnTo>
                    <a:lnTo>
                      <a:pt x="313" y="227"/>
                    </a:lnTo>
                    <a:lnTo>
                      <a:pt x="313" y="234"/>
                    </a:lnTo>
                    <a:lnTo>
                      <a:pt x="320" y="234"/>
                    </a:lnTo>
                    <a:lnTo>
                      <a:pt x="320" y="240"/>
                    </a:lnTo>
                    <a:lnTo>
                      <a:pt x="320" y="246"/>
                    </a:lnTo>
                    <a:lnTo>
                      <a:pt x="326" y="246"/>
                    </a:lnTo>
                    <a:lnTo>
                      <a:pt x="326" y="252"/>
                    </a:lnTo>
                    <a:lnTo>
                      <a:pt x="326" y="258"/>
                    </a:lnTo>
                    <a:lnTo>
                      <a:pt x="320" y="258"/>
                    </a:lnTo>
                    <a:lnTo>
                      <a:pt x="320" y="264"/>
                    </a:lnTo>
                    <a:lnTo>
                      <a:pt x="313" y="264"/>
                    </a:lnTo>
                    <a:lnTo>
                      <a:pt x="313" y="271"/>
                    </a:lnTo>
                    <a:lnTo>
                      <a:pt x="307" y="277"/>
                    </a:lnTo>
                    <a:lnTo>
                      <a:pt x="301" y="283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09" name="Freeform 360"/>
              <p:cNvSpPr>
                <a:spLocks/>
              </p:cNvSpPr>
              <p:nvPr/>
            </p:nvSpPr>
            <p:spPr bwMode="auto">
              <a:xfrm>
                <a:off x="601" y="3854"/>
                <a:ext cx="864" cy="523"/>
              </a:xfrm>
              <a:custGeom>
                <a:avLst/>
                <a:gdLst>
                  <a:gd name="T0" fmla="*/ 743 w 864"/>
                  <a:gd name="T1" fmla="*/ 30 h 523"/>
                  <a:gd name="T2" fmla="*/ 773 w 864"/>
                  <a:gd name="T3" fmla="*/ 18 h 523"/>
                  <a:gd name="T4" fmla="*/ 803 w 864"/>
                  <a:gd name="T5" fmla="*/ 24 h 523"/>
                  <a:gd name="T6" fmla="*/ 839 w 864"/>
                  <a:gd name="T7" fmla="*/ 43 h 523"/>
                  <a:gd name="T8" fmla="*/ 833 w 864"/>
                  <a:gd name="T9" fmla="*/ 110 h 523"/>
                  <a:gd name="T10" fmla="*/ 839 w 864"/>
                  <a:gd name="T11" fmla="*/ 153 h 523"/>
                  <a:gd name="T12" fmla="*/ 858 w 864"/>
                  <a:gd name="T13" fmla="*/ 184 h 523"/>
                  <a:gd name="T14" fmla="*/ 851 w 864"/>
                  <a:gd name="T15" fmla="*/ 197 h 523"/>
                  <a:gd name="T16" fmla="*/ 845 w 864"/>
                  <a:gd name="T17" fmla="*/ 221 h 523"/>
                  <a:gd name="T18" fmla="*/ 839 w 864"/>
                  <a:gd name="T19" fmla="*/ 252 h 523"/>
                  <a:gd name="T20" fmla="*/ 833 w 864"/>
                  <a:gd name="T21" fmla="*/ 283 h 523"/>
                  <a:gd name="T22" fmla="*/ 809 w 864"/>
                  <a:gd name="T23" fmla="*/ 307 h 523"/>
                  <a:gd name="T24" fmla="*/ 809 w 864"/>
                  <a:gd name="T25" fmla="*/ 332 h 523"/>
                  <a:gd name="T26" fmla="*/ 815 w 864"/>
                  <a:gd name="T27" fmla="*/ 375 h 523"/>
                  <a:gd name="T28" fmla="*/ 791 w 864"/>
                  <a:gd name="T29" fmla="*/ 412 h 523"/>
                  <a:gd name="T30" fmla="*/ 791 w 864"/>
                  <a:gd name="T31" fmla="*/ 486 h 523"/>
                  <a:gd name="T32" fmla="*/ 761 w 864"/>
                  <a:gd name="T33" fmla="*/ 504 h 523"/>
                  <a:gd name="T34" fmla="*/ 707 w 864"/>
                  <a:gd name="T35" fmla="*/ 510 h 523"/>
                  <a:gd name="T36" fmla="*/ 670 w 864"/>
                  <a:gd name="T37" fmla="*/ 510 h 523"/>
                  <a:gd name="T38" fmla="*/ 658 w 864"/>
                  <a:gd name="T39" fmla="*/ 510 h 523"/>
                  <a:gd name="T40" fmla="*/ 580 w 864"/>
                  <a:gd name="T41" fmla="*/ 523 h 523"/>
                  <a:gd name="T42" fmla="*/ 526 w 864"/>
                  <a:gd name="T43" fmla="*/ 516 h 523"/>
                  <a:gd name="T44" fmla="*/ 471 w 864"/>
                  <a:gd name="T45" fmla="*/ 523 h 523"/>
                  <a:gd name="T46" fmla="*/ 411 w 864"/>
                  <a:gd name="T47" fmla="*/ 516 h 523"/>
                  <a:gd name="T48" fmla="*/ 344 w 864"/>
                  <a:gd name="T49" fmla="*/ 510 h 523"/>
                  <a:gd name="T50" fmla="*/ 266 w 864"/>
                  <a:gd name="T51" fmla="*/ 498 h 523"/>
                  <a:gd name="T52" fmla="*/ 224 w 864"/>
                  <a:gd name="T53" fmla="*/ 492 h 523"/>
                  <a:gd name="T54" fmla="*/ 181 w 864"/>
                  <a:gd name="T55" fmla="*/ 473 h 523"/>
                  <a:gd name="T56" fmla="*/ 145 w 864"/>
                  <a:gd name="T57" fmla="*/ 461 h 523"/>
                  <a:gd name="T58" fmla="*/ 103 w 864"/>
                  <a:gd name="T59" fmla="*/ 436 h 523"/>
                  <a:gd name="T60" fmla="*/ 61 w 864"/>
                  <a:gd name="T61" fmla="*/ 424 h 523"/>
                  <a:gd name="T62" fmla="*/ 30 w 864"/>
                  <a:gd name="T63" fmla="*/ 406 h 523"/>
                  <a:gd name="T64" fmla="*/ 6 w 864"/>
                  <a:gd name="T65" fmla="*/ 393 h 523"/>
                  <a:gd name="T66" fmla="*/ 6 w 864"/>
                  <a:gd name="T67" fmla="*/ 369 h 523"/>
                  <a:gd name="T68" fmla="*/ 37 w 864"/>
                  <a:gd name="T69" fmla="*/ 332 h 523"/>
                  <a:gd name="T70" fmla="*/ 49 w 864"/>
                  <a:gd name="T71" fmla="*/ 295 h 523"/>
                  <a:gd name="T72" fmla="*/ 79 w 864"/>
                  <a:gd name="T73" fmla="*/ 258 h 523"/>
                  <a:gd name="T74" fmla="*/ 79 w 864"/>
                  <a:gd name="T75" fmla="*/ 227 h 523"/>
                  <a:gd name="T76" fmla="*/ 79 w 864"/>
                  <a:gd name="T77" fmla="*/ 197 h 523"/>
                  <a:gd name="T78" fmla="*/ 67 w 864"/>
                  <a:gd name="T79" fmla="*/ 166 h 523"/>
                  <a:gd name="T80" fmla="*/ 103 w 864"/>
                  <a:gd name="T81" fmla="*/ 135 h 523"/>
                  <a:gd name="T82" fmla="*/ 133 w 864"/>
                  <a:gd name="T83" fmla="*/ 123 h 523"/>
                  <a:gd name="T84" fmla="*/ 187 w 864"/>
                  <a:gd name="T85" fmla="*/ 123 h 523"/>
                  <a:gd name="T86" fmla="*/ 224 w 864"/>
                  <a:gd name="T87" fmla="*/ 129 h 523"/>
                  <a:gd name="T88" fmla="*/ 242 w 864"/>
                  <a:gd name="T89" fmla="*/ 141 h 523"/>
                  <a:gd name="T90" fmla="*/ 344 w 864"/>
                  <a:gd name="T91" fmla="*/ 172 h 523"/>
                  <a:gd name="T92" fmla="*/ 356 w 864"/>
                  <a:gd name="T93" fmla="*/ 147 h 523"/>
                  <a:gd name="T94" fmla="*/ 369 w 864"/>
                  <a:gd name="T95" fmla="*/ 129 h 523"/>
                  <a:gd name="T96" fmla="*/ 369 w 864"/>
                  <a:gd name="T97" fmla="*/ 92 h 523"/>
                  <a:gd name="T98" fmla="*/ 375 w 864"/>
                  <a:gd name="T99" fmla="*/ 61 h 523"/>
                  <a:gd name="T100" fmla="*/ 399 w 864"/>
                  <a:gd name="T101" fmla="*/ 61 h 523"/>
                  <a:gd name="T102" fmla="*/ 435 w 864"/>
                  <a:gd name="T103" fmla="*/ 37 h 523"/>
                  <a:gd name="T104" fmla="*/ 459 w 864"/>
                  <a:gd name="T105" fmla="*/ 55 h 523"/>
                  <a:gd name="T106" fmla="*/ 477 w 864"/>
                  <a:gd name="T107" fmla="*/ 30 h 523"/>
                  <a:gd name="T108" fmla="*/ 501 w 864"/>
                  <a:gd name="T109" fmla="*/ 67 h 523"/>
                  <a:gd name="T110" fmla="*/ 526 w 864"/>
                  <a:gd name="T111" fmla="*/ 61 h 523"/>
                  <a:gd name="T112" fmla="*/ 550 w 864"/>
                  <a:gd name="T113" fmla="*/ 24 h 523"/>
                  <a:gd name="T114" fmla="*/ 580 w 864"/>
                  <a:gd name="T115" fmla="*/ 0 h 523"/>
                  <a:gd name="T116" fmla="*/ 628 w 864"/>
                  <a:gd name="T117" fmla="*/ 30 h 523"/>
                  <a:gd name="T118" fmla="*/ 646 w 864"/>
                  <a:gd name="T119" fmla="*/ 73 h 523"/>
                  <a:gd name="T120" fmla="*/ 664 w 864"/>
                  <a:gd name="T121" fmla="*/ 55 h 523"/>
                  <a:gd name="T122" fmla="*/ 689 w 864"/>
                  <a:gd name="T123" fmla="*/ 12 h 5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64"/>
                  <a:gd name="T187" fmla="*/ 0 h 523"/>
                  <a:gd name="T188" fmla="*/ 864 w 864"/>
                  <a:gd name="T189" fmla="*/ 523 h 5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64" h="523">
                    <a:moveTo>
                      <a:pt x="707" y="6"/>
                    </a:moveTo>
                    <a:lnTo>
                      <a:pt x="719" y="6"/>
                    </a:lnTo>
                    <a:lnTo>
                      <a:pt x="725" y="12"/>
                    </a:lnTo>
                    <a:lnTo>
                      <a:pt x="731" y="12"/>
                    </a:lnTo>
                    <a:lnTo>
                      <a:pt x="737" y="18"/>
                    </a:lnTo>
                    <a:lnTo>
                      <a:pt x="737" y="24"/>
                    </a:lnTo>
                    <a:lnTo>
                      <a:pt x="743" y="24"/>
                    </a:lnTo>
                    <a:lnTo>
                      <a:pt x="743" y="30"/>
                    </a:lnTo>
                    <a:lnTo>
                      <a:pt x="749" y="30"/>
                    </a:lnTo>
                    <a:lnTo>
                      <a:pt x="755" y="30"/>
                    </a:lnTo>
                    <a:lnTo>
                      <a:pt x="767" y="37"/>
                    </a:lnTo>
                    <a:lnTo>
                      <a:pt x="773" y="37"/>
                    </a:lnTo>
                    <a:lnTo>
                      <a:pt x="773" y="30"/>
                    </a:lnTo>
                    <a:lnTo>
                      <a:pt x="779" y="24"/>
                    </a:lnTo>
                    <a:lnTo>
                      <a:pt x="779" y="18"/>
                    </a:lnTo>
                    <a:lnTo>
                      <a:pt x="773" y="18"/>
                    </a:lnTo>
                    <a:lnTo>
                      <a:pt x="773" y="12"/>
                    </a:lnTo>
                    <a:lnTo>
                      <a:pt x="779" y="12"/>
                    </a:lnTo>
                    <a:lnTo>
                      <a:pt x="785" y="0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2"/>
                    </a:lnTo>
                    <a:lnTo>
                      <a:pt x="797" y="18"/>
                    </a:lnTo>
                    <a:lnTo>
                      <a:pt x="803" y="24"/>
                    </a:lnTo>
                    <a:lnTo>
                      <a:pt x="803" y="30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33" y="37"/>
                    </a:lnTo>
                    <a:lnTo>
                      <a:pt x="839" y="37"/>
                    </a:lnTo>
                    <a:lnTo>
                      <a:pt x="839" y="43"/>
                    </a:lnTo>
                    <a:lnTo>
                      <a:pt x="839" y="55"/>
                    </a:lnTo>
                    <a:lnTo>
                      <a:pt x="839" y="67"/>
                    </a:lnTo>
                    <a:lnTo>
                      <a:pt x="839" y="73"/>
                    </a:lnTo>
                    <a:lnTo>
                      <a:pt x="845" y="92"/>
                    </a:lnTo>
                    <a:lnTo>
                      <a:pt x="845" y="98"/>
                    </a:lnTo>
                    <a:lnTo>
                      <a:pt x="839" y="98"/>
                    </a:lnTo>
                    <a:lnTo>
                      <a:pt x="839" y="104"/>
                    </a:lnTo>
                    <a:lnTo>
                      <a:pt x="833" y="110"/>
                    </a:lnTo>
                    <a:lnTo>
                      <a:pt x="833" y="117"/>
                    </a:lnTo>
                    <a:lnTo>
                      <a:pt x="827" y="117"/>
                    </a:lnTo>
                    <a:lnTo>
                      <a:pt x="827" y="123"/>
                    </a:lnTo>
                    <a:lnTo>
                      <a:pt x="833" y="129"/>
                    </a:lnTo>
                    <a:lnTo>
                      <a:pt x="833" y="135"/>
                    </a:lnTo>
                    <a:lnTo>
                      <a:pt x="839" y="141"/>
                    </a:lnTo>
                    <a:lnTo>
                      <a:pt x="839" y="147"/>
                    </a:lnTo>
                    <a:lnTo>
                      <a:pt x="839" y="153"/>
                    </a:lnTo>
                    <a:lnTo>
                      <a:pt x="845" y="160"/>
                    </a:lnTo>
                    <a:lnTo>
                      <a:pt x="851" y="160"/>
                    </a:lnTo>
                    <a:lnTo>
                      <a:pt x="858" y="160"/>
                    </a:lnTo>
                    <a:lnTo>
                      <a:pt x="858" y="166"/>
                    </a:lnTo>
                    <a:lnTo>
                      <a:pt x="851" y="172"/>
                    </a:lnTo>
                    <a:lnTo>
                      <a:pt x="851" y="178"/>
                    </a:lnTo>
                    <a:lnTo>
                      <a:pt x="858" y="178"/>
                    </a:lnTo>
                    <a:lnTo>
                      <a:pt x="858" y="184"/>
                    </a:lnTo>
                    <a:lnTo>
                      <a:pt x="858" y="190"/>
                    </a:lnTo>
                    <a:lnTo>
                      <a:pt x="864" y="197"/>
                    </a:lnTo>
                    <a:lnTo>
                      <a:pt x="858" y="197"/>
                    </a:lnTo>
                    <a:lnTo>
                      <a:pt x="858" y="203"/>
                    </a:lnTo>
                    <a:lnTo>
                      <a:pt x="851" y="203"/>
                    </a:lnTo>
                    <a:lnTo>
                      <a:pt x="851" y="209"/>
                    </a:lnTo>
                    <a:lnTo>
                      <a:pt x="851" y="203"/>
                    </a:lnTo>
                    <a:lnTo>
                      <a:pt x="851" y="197"/>
                    </a:lnTo>
                    <a:lnTo>
                      <a:pt x="851" y="190"/>
                    </a:lnTo>
                    <a:lnTo>
                      <a:pt x="845" y="190"/>
                    </a:lnTo>
                    <a:lnTo>
                      <a:pt x="845" y="197"/>
                    </a:lnTo>
                    <a:lnTo>
                      <a:pt x="839" y="203"/>
                    </a:lnTo>
                    <a:lnTo>
                      <a:pt x="839" y="209"/>
                    </a:lnTo>
                    <a:lnTo>
                      <a:pt x="839" y="215"/>
                    </a:lnTo>
                    <a:lnTo>
                      <a:pt x="845" y="215"/>
                    </a:lnTo>
                    <a:lnTo>
                      <a:pt x="845" y="221"/>
                    </a:lnTo>
                    <a:lnTo>
                      <a:pt x="851" y="221"/>
                    </a:lnTo>
                    <a:lnTo>
                      <a:pt x="845" y="221"/>
                    </a:lnTo>
                    <a:lnTo>
                      <a:pt x="845" y="227"/>
                    </a:lnTo>
                    <a:lnTo>
                      <a:pt x="845" y="233"/>
                    </a:lnTo>
                    <a:lnTo>
                      <a:pt x="845" y="240"/>
                    </a:lnTo>
                    <a:lnTo>
                      <a:pt x="839" y="240"/>
                    </a:lnTo>
                    <a:lnTo>
                      <a:pt x="839" y="246"/>
                    </a:lnTo>
                    <a:lnTo>
                      <a:pt x="839" y="252"/>
                    </a:lnTo>
                    <a:lnTo>
                      <a:pt x="839" y="258"/>
                    </a:lnTo>
                    <a:lnTo>
                      <a:pt x="845" y="258"/>
                    </a:lnTo>
                    <a:lnTo>
                      <a:pt x="839" y="258"/>
                    </a:lnTo>
                    <a:lnTo>
                      <a:pt x="839" y="264"/>
                    </a:lnTo>
                    <a:lnTo>
                      <a:pt x="839" y="270"/>
                    </a:lnTo>
                    <a:lnTo>
                      <a:pt x="839" y="277"/>
                    </a:lnTo>
                    <a:lnTo>
                      <a:pt x="833" y="277"/>
                    </a:lnTo>
                    <a:lnTo>
                      <a:pt x="833" y="283"/>
                    </a:lnTo>
                    <a:lnTo>
                      <a:pt x="827" y="283"/>
                    </a:lnTo>
                    <a:lnTo>
                      <a:pt x="827" y="289"/>
                    </a:lnTo>
                    <a:lnTo>
                      <a:pt x="821" y="289"/>
                    </a:lnTo>
                    <a:lnTo>
                      <a:pt x="821" y="295"/>
                    </a:lnTo>
                    <a:lnTo>
                      <a:pt x="815" y="295"/>
                    </a:lnTo>
                    <a:lnTo>
                      <a:pt x="815" y="301"/>
                    </a:lnTo>
                    <a:lnTo>
                      <a:pt x="809" y="301"/>
                    </a:lnTo>
                    <a:lnTo>
                      <a:pt x="809" y="307"/>
                    </a:lnTo>
                    <a:lnTo>
                      <a:pt x="803" y="307"/>
                    </a:lnTo>
                    <a:lnTo>
                      <a:pt x="803" y="313"/>
                    </a:lnTo>
                    <a:lnTo>
                      <a:pt x="803" y="320"/>
                    </a:lnTo>
                    <a:lnTo>
                      <a:pt x="809" y="320"/>
                    </a:lnTo>
                    <a:lnTo>
                      <a:pt x="809" y="326"/>
                    </a:lnTo>
                    <a:lnTo>
                      <a:pt x="803" y="326"/>
                    </a:lnTo>
                    <a:lnTo>
                      <a:pt x="809" y="326"/>
                    </a:lnTo>
                    <a:lnTo>
                      <a:pt x="809" y="332"/>
                    </a:lnTo>
                    <a:lnTo>
                      <a:pt x="809" y="338"/>
                    </a:lnTo>
                    <a:lnTo>
                      <a:pt x="803" y="338"/>
                    </a:lnTo>
                    <a:lnTo>
                      <a:pt x="803" y="344"/>
                    </a:lnTo>
                    <a:lnTo>
                      <a:pt x="797" y="344"/>
                    </a:lnTo>
                    <a:lnTo>
                      <a:pt x="803" y="357"/>
                    </a:lnTo>
                    <a:lnTo>
                      <a:pt x="809" y="363"/>
                    </a:lnTo>
                    <a:lnTo>
                      <a:pt x="809" y="369"/>
                    </a:lnTo>
                    <a:lnTo>
                      <a:pt x="815" y="375"/>
                    </a:lnTo>
                    <a:lnTo>
                      <a:pt x="809" y="381"/>
                    </a:lnTo>
                    <a:lnTo>
                      <a:pt x="809" y="387"/>
                    </a:lnTo>
                    <a:lnTo>
                      <a:pt x="791" y="387"/>
                    </a:lnTo>
                    <a:lnTo>
                      <a:pt x="785" y="387"/>
                    </a:lnTo>
                    <a:lnTo>
                      <a:pt x="785" y="393"/>
                    </a:lnTo>
                    <a:lnTo>
                      <a:pt x="791" y="400"/>
                    </a:lnTo>
                    <a:lnTo>
                      <a:pt x="791" y="406"/>
                    </a:lnTo>
                    <a:lnTo>
                      <a:pt x="791" y="412"/>
                    </a:lnTo>
                    <a:lnTo>
                      <a:pt x="785" y="412"/>
                    </a:lnTo>
                    <a:lnTo>
                      <a:pt x="779" y="412"/>
                    </a:lnTo>
                    <a:lnTo>
                      <a:pt x="779" y="418"/>
                    </a:lnTo>
                    <a:lnTo>
                      <a:pt x="779" y="424"/>
                    </a:lnTo>
                    <a:lnTo>
                      <a:pt x="779" y="430"/>
                    </a:lnTo>
                    <a:lnTo>
                      <a:pt x="779" y="436"/>
                    </a:lnTo>
                    <a:lnTo>
                      <a:pt x="791" y="480"/>
                    </a:lnTo>
                    <a:lnTo>
                      <a:pt x="791" y="486"/>
                    </a:lnTo>
                    <a:lnTo>
                      <a:pt x="791" y="492"/>
                    </a:lnTo>
                    <a:lnTo>
                      <a:pt x="791" y="498"/>
                    </a:lnTo>
                    <a:lnTo>
                      <a:pt x="791" y="504"/>
                    </a:lnTo>
                    <a:lnTo>
                      <a:pt x="785" y="504"/>
                    </a:lnTo>
                    <a:lnTo>
                      <a:pt x="779" y="504"/>
                    </a:lnTo>
                    <a:lnTo>
                      <a:pt x="773" y="504"/>
                    </a:lnTo>
                    <a:lnTo>
                      <a:pt x="767" y="504"/>
                    </a:lnTo>
                    <a:lnTo>
                      <a:pt x="761" y="504"/>
                    </a:lnTo>
                    <a:lnTo>
                      <a:pt x="755" y="504"/>
                    </a:lnTo>
                    <a:lnTo>
                      <a:pt x="749" y="504"/>
                    </a:lnTo>
                    <a:lnTo>
                      <a:pt x="743" y="504"/>
                    </a:lnTo>
                    <a:lnTo>
                      <a:pt x="737" y="504"/>
                    </a:lnTo>
                    <a:lnTo>
                      <a:pt x="731" y="504"/>
                    </a:lnTo>
                    <a:lnTo>
                      <a:pt x="719" y="504"/>
                    </a:lnTo>
                    <a:lnTo>
                      <a:pt x="713" y="504"/>
                    </a:lnTo>
                    <a:lnTo>
                      <a:pt x="707" y="510"/>
                    </a:lnTo>
                    <a:lnTo>
                      <a:pt x="701" y="510"/>
                    </a:lnTo>
                    <a:lnTo>
                      <a:pt x="695" y="510"/>
                    </a:lnTo>
                    <a:lnTo>
                      <a:pt x="689" y="510"/>
                    </a:lnTo>
                    <a:lnTo>
                      <a:pt x="682" y="510"/>
                    </a:lnTo>
                    <a:lnTo>
                      <a:pt x="676" y="510"/>
                    </a:lnTo>
                    <a:lnTo>
                      <a:pt x="676" y="504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76" y="510"/>
                    </a:lnTo>
                    <a:lnTo>
                      <a:pt x="676" y="516"/>
                    </a:lnTo>
                    <a:lnTo>
                      <a:pt x="682" y="516"/>
                    </a:lnTo>
                    <a:lnTo>
                      <a:pt x="676" y="516"/>
                    </a:lnTo>
                    <a:lnTo>
                      <a:pt x="676" y="510"/>
                    </a:lnTo>
                    <a:lnTo>
                      <a:pt x="670" y="510"/>
                    </a:lnTo>
                    <a:lnTo>
                      <a:pt x="664" y="510"/>
                    </a:lnTo>
                    <a:lnTo>
                      <a:pt x="658" y="510"/>
                    </a:lnTo>
                    <a:lnTo>
                      <a:pt x="652" y="510"/>
                    </a:lnTo>
                    <a:lnTo>
                      <a:pt x="640" y="516"/>
                    </a:lnTo>
                    <a:lnTo>
                      <a:pt x="634" y="516"/>
                    </a:lnTo>
                    <a:lnTo>
                      <a:pt x="616" y="516"/>
                    </a:lnTo>
                    <a:lnTo>
                      <a:pt x="604" y="516"/>
                    </a:lnTo>
                    <a:lnTo>
                      <a:pt x="598" y="516"/>
                    </a:lnTo>
                    <a:lnTo>
                      <a:pt x="586" y="516"/>
                    </a:lnTo>
                    <a:lnTo>
                      <a:pt x="580" y="523"/>
                    </a:lnTo>
                    <a:lnTo>
                      <a:pt x="574" y="523"/>
                    </a:lnTo>
                    <a:lnTo>
                      <a:pt x="568" y="523"/>
                    </a:lnTo>
                    <a:lnTo>
                      <a:pt x="562" y="523"/>
                    </a:lnTo>
                    <a:lnTo>
                      <a:pt x="556" y="523"/>
                    </a:lnTo>
                    <a:lnTo>
                      <a:pt x="550" y="516"/>
                    </a:lnTo>
                    <a:lnTo>
                      <a:pt x="544" y="516"/>
                    </a:lnTo>
                    <a:lnTo>
                      <a:pt x="538" y="516"/>
                    </a:lnTo>
                    <a:lnTo>
                      <a:pt x="526" y="516"/>
                    </a:lnTo>
                    <a:lnTo>
                      <a:pt x="519" y="516"/>
                    </a:lnTo>
                    <a:lnTo>
                      <a:pt x="513" y="516"/>
                    </a:lnTo>
                    <a:lnTo>
                      <a:pt x="507" y="516"/>
                    </a:lnTo>
                    <a:lnTo>
                      <a:pt x="495" y="516"/>
                    </a:lnTo>
                    <a:lnTo>
                      <a:pt x="489" y="516"/>
                    </a:lnTo>
                    <a:lnTo>
                      <a:pt x="483" y="523"/>
                    </a:lnTo>
                    <a:lnTo>
                      <a:pt x="477" y="523"/>
                    </a:lnTo>
                    <a:lnTo>
                      <a:pt x="471" y="523"/>
                    </a:lnTo>
                    <a:lnTo>
                      <a:pt x="465" y="523"/>
                    </a:lnTo>
                    <a:lnTo>
                      <a:pt x="459" y="523"/>
                    </a:lnTo>
                    <a:lnTo>
                      <a:pt x="453" y="523"/>
                    </a:lnTo>
                    <a:lnTo>
                      <a:pt x="447" y="516"/>
                    </a:lnTo>
                    <a:lnTo>
                      <a:pt x="441" y="516"/>
                    </a:lnTo>
                    <a:lnTo>
                      <a:pt x="429" y="516"/>
                    </a:lnTo>
                    <a:lnTo>
                      <a:pt x="417" y="516"/>
                    </a:lnTo>
                    <a:lnTo>
                      <a:pt x="411" y="516"/>
                    </a:lnTo>
                    <a:lnTo>
                      <a:pt x="405" y="516"/>
                    </a:lnTo>
                    <a:lnTo>
                      <a:pt x="393" y="516"/>
                    </a:lnTo>
                    <a:lnTo>
                      <a:pt x="387" y="516"/>
                    </a:lnTo>
                    <a:lnTo>
                      <a:pt x="381" y="516"/>
                    </a:lnTo>
                    <a:lnTo>
                      <a:pt x="375" y="516"/>
                    </a:lnTo>
                    <a:lnTo>
                      <a:pt x="363" y="510"/>
                    </a:lnTo>
                    <a:lnTo>
                      <a:pt x="350" y="510"/>
                    </a:lnTo>
                    <a:lnTo>
                      <a:pt x="344" y="510"/>
                    </a:lnTo>
                    <a:lnTo>
                      <a:pt x="332" y="510"/>
                    </a:lnTo>
                    <a:lnTo>
                      <a:pt x="326" y="510"/>
                    </a:lnTo>
                    <a:lnTo>
                      <a:pt x="314" y="510"/>
                    </a:lnTo>
                    <a:lnTo>
                      <a:pt x="308" y="504"/>
                    </a:lnTo>
                    <a:lnTo>
                      <a:pt x="296" y="504"/>
                    </a:lnTo>
                    <a:lnTo>
                      <a:pt x="284" y="504"/>
                    </a:lnTo>
                    <a:lnTo>
                      <a:pt x="278" y="504"/>
                    </a:lnTo>
                    <a:lnTo>
                      <a:pt x="266" y="498"/>
                    </a:lnTo>
                    <a:lnTo>
                      <a:pt x="260" y="498"/>
                    </a:lnTo>
                    <a:lnTo>
                      <a:pt x="254" y="498"/>
                    </a:lnTo>
                    <a:lnTo>
                      <a:pt x="248" y="498"/>
                    </a:lnTo>
                    <a:lnTo>
                      <a:pt x="248" y="492"/>
                    </a:lnTo>
                    <a:lnTo>
                      <a:pt x="242" y="492"/>
                    </a:lnTo>
                    <a:lnTo>
                      <a:pt x="236" y="492"/>
                    </a:lnTo>
                    <a:lnTo>
                      <a:pt x="230" y="492"/>
                    </a:lnTo>
                    <a:lnTo>
                      <a:pt x="224" y="492"/>
                    </a:lnTo>
                    <a:lnTo>
                      <a:pt x="224" y="486"/>
                    </a:lnTo>
                    <a:lnTo>
                      <a:pt x="218" y="486"/>
                    </a:lnTo>
                    <a:lnTo>
                      <a:pt x="212" y="486"/>
                    </a:lnTo>
                    <a:lnTo>
                      <a:pt x="206" y="486"/>
                    </a:lnTo>
                    <a:lnTo>
                      <a:pt x="200" y="480"/>
                    </a:lnTo>
                    <a:lnTo>
                      <a:pt x="193" y="480"/>
                    </a:lnTo>
                    <a:lnTo>
                      <a:pt x="187" y="473"/>
                    </a:lnTo>
                    <a:lnTo>
                      <a:pt x="181" y="473"/>
                    </a:lnTo>
                    <a:lnTo>
                      <a:pt x="175" y="473"/>
                    </a:lnTo>
                    <a:lnTo>
                      <a:pt x="169" y="473"/>
                    </a:lnTo>
                    <a:lnTo>
                      <a:pt x="169" y="467"/>
                    </a:lnTo>
                    <a:lnTo>
                      <a:pt x="163" y="467"/>
                    </a:lnTo>
                    <a:lnTo>
                      <a:pt x="157" y="467"/>
                    </a:lnTo>
                    <a:lnTo>
                      <a:pt x="157" y="461"/>
                    </a:lnTo>
                    <a:lnTo>
                      <a:pt x="151" y="461"/>
                    </a:lnTo>
                    <a:lnTo>
                      <a:pt x="145" y="461"/>
                    </a:lnTo>
                    <a:lnTo>
                      <a:pt x="139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15" y="449"/>
                    </a:lnTo>
                    <a:lnTo>
                      <a:pt x="115" y="443"/>
                    </a:lnTo>
                    <a:lnTo>
                      <a:pt x="109" y="443"/>
                    </a:lnTo>
                    <a:lnTo>
                      <a:pt x="103" y="443"/>
                    </a:lnTo>
                    <a:lnTo>
                      <a:pt x="103" y="436"/>
                    </a:lnTo>
                    <a:lnTo>
                      <a:pt x="97" y="436"/>
                    </a:lnTo>
                    <a:lnTo>
                      <a:pt x="91" y="436"/>
                    </a:lnTo>
                    <a:lnTo>
                      <a:pt x="91" y="430"/>
                    </a:lnTo>
                    <a:lnTo>
                      <a:pt x="85" y="430"/>
                    </a:lnTo>
                    <a:lnTo>
                      <a:pt x="79" y="430"/>
                    </a:lnTo>
                    <a:lnTo>
                      <a:pt x="73" y="424"/>
                    </a:lnTo>
                    <a:lnTo>
                      <a:pt x="67" y="424"/>
                    </a:lnTo>
                    <a:lnTo>
                      <a:pt x="61" y="424"/>
                    </a:lnTo>
                    <a:lnTo>
                      <a:pt x="61" y="418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3" y="418"/>
                    </a:lnTo>
                    <a:lnTo>
                      <a:pt x="43" y="412"/>
                    </a:lnTo>
                    <a:lnTo>
                      <a:pt x="37" y="412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6"/>
                    </a:lnTo>
                    <a:lnTo>
                      <a:pt x="18" y="406"/>
                    </a:lnTo>
                    <a:lnTo>
                      <a:pt x="12" y="406"/>
                    </a:lnTo>
                    <a:lnTo>
                      <a:pt x="12" y="400"/>
                    </a:lnTo>
                    <a:lnTo>
                      <a:pt x="6" y="400"/>
                    </a:lnTo>
                    <a:lnTo>
                      <a:pt x="0" y="400"/>
                    </a:lnTo>
                    <a:lnTo>
                      <a:pt x="6" y="400"/>
                    </a:lnTo>
                    <a:lnTo>
                      <a:pt x="6" y="393"/>
                    </a:lnTo>
                    <a:lnTo>
                      <a:pt x="12" y="393"/>
                    </a:lnTo>
                    <a:lnTo>
                      <a:pt x="12" y="387"/>
                    </a:lnTo>
                    <a:lnTo>
                      <a:pt x="6" y="387"/>
                    </a:lnTo>
                    <a:lnTo>
                      <a:pt x="6" y="381"/>
                    </a:lnTo>
                    <a:lnTo>
                      <a:pt x="6" y="375"/>
                    </a:lnTo>
                    <a:lnTo>
                      <a:pt x="12" y="375"/>
                    </a:lnTo>
                    <a:lnTo>
                      <a:pt x="12" y="369"/>
                    </a:lnTo>
                    <a:lnTo>
                      <a:pt x="6" y="369"/>
                    </a:lnTo>
                    <a:lnTo>
                      <a:pt x="6" y="363"/>
                    </a:lnTo>
                    <a:lnTo>
                      <a:pt x="12" y="363"/>
                    </a:lnTo>
                    <a:lnTo>
                      <a:pt x="18" y="357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0" y="338"/>
                    </a:lnTo>
                    <a:lnTo>
                      <a:pt x="37" y="332"/>
                    </a:lnTo>
                    <a:lnTo>
                      <a:pt x="37" y="326"/>
                    </a:lnTo>
                    <a:lnTo>
                      <a:pt x="43" y="326"/>
                    </a:lnTo>
                    <a:lnTo>
                      <a:pt x="43" y="320"/>
                    </a:lnTo>
                    <a:lnTo>
                      <a:pt x="49" y="320"/>
                    </a:lnTo>
                    <a:lnTo>
                      <a:pt x="49" y="313"/>
                    </a:lnTo>
                    <a:lnTo>
                      <a:pt x="49" y="307"/>
                    </a:lnTo>
                    <a:lnTo>
                      <a:pt x="49" y="301"/>
                    </a:lnTo>
                    <a:lnTo>
                      <a:pt x="49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7" y="283"/>
                    </a:lnTo>
                    <a:lnTo>
                      <a:pt x="73" y="277"/>
                    </a:lnTo>
                    <a:lnTo>
                      <a:pt x="73" y="270"/>
                    </a:lnTo>
                    <a:lnTo>
                      <a:pt x="73" y="264"/>
                    </a:lnTo>
                    <a:lnTo>
                      <a:pt x="79" y="264"/>
                    </a:lnTo>
                    <a:lnTo>
                      <a:pt x="79" y="258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85" y="233"/>
                    </a:lnTo>
                    <a:lnTo>
                      <a:pt x="79" y="233"/>
                    </a:lnTo>
                    <a:lnTo>
                      <a:pt x="79" y="227"/>
                    </a:lnTo>
                    <a:lnTo>
                      <a:pt x="85" y="227"/>
                    </a:lnTo>
                    <a:lnTo>
                      <a:pt x="85" y="221"/>
                    </a:lnTo>
                    <a:lnTo>
                      <a:pt x="85" y="215"/>
                    </a:lnTo>
                    <a:lnTo>
                      <a:pt x="79" y="215"/>
                    </a:lnTo>
                    <a:lnTo>
                      <a:pt x="79" y="209"/>
                    </a:lnTo>
                    <a:lnTo>
                      <a:pt x="79" y="203"/>
                    </a:lnTo>
                    <a:lnTo>
                      <a:pt x="85" y="203"/>
                    </a:lnTo>
                    <a:lnTo>
                      <a:pt x="79" y="197"/>
                    </a:lnTo>
                    <a:lnTo>
                      <a:pt x="79" y="190"/>
                    </a:lnTo>
                    <a:lnTo>
                      <a:pt x="73" y="190"/>
                    </a:lnTo>
                    <a:lnTo>
                      <a:pt x="73" y="184"/>
                    </a:lnTo>
                    <a:lnTo>
                      <a:pt x="79" y="178"/>
                    </a:lnTo>
                    <a:lnTo>
                      <a:pt x="79" y="172"/>
                    </a:lnTo>
                    <a:lnTo>
                      <a:pt x="79" y="166"/>
                    </a:lnTo>
                    <a:lnTo>
                      <a:pt x="73" y="166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73" y="160"/>
                    </a:lnTo>
                    <a:lnTo>
                      <a:pt x="73" y="153"/>
                    </a:lnTo>
                    <a:lnTo>
                      <a:pt x="79" y="147"/>
                    </a:lnTo>
                    <a:lnTo>
                      <a:pt x="85" y="147"/>
                    </a:lnTo>
                    <a:lnTo>
                      <a:pt x="85" y="141"/>
                    </a:lnTo>
                    <a:lnTo>
                      <a:pt x="91" y="141"/>
                    </a:lnTo>
                    <a:lnTo>
                      <a:pt x="103" y="135"/>
                    </a:lnTo>
                    <a:lnTo>
                      <a:pt x="103" y="129"/>
                    </a:lnTo>
                    <a:lnTo>
                      <a:pt x="109" y="129"/>
                    </a:lnTo>
                    <a:lnTo>
                      <a:pt x="109" y="135"/>
                    </a:lnTo>
                    <a:lnTo>
                      <a:pt x="115" y="135"/>
                    </a:lnTo>
                    <a:lnTo>
                      <a:pt x="121" y="135"/>
                    </a:lnTo>
                    <a:lnTo>
                      <a:pt x="127" y="129"/>
                    </a:lnTo>
                    <a:lnTo>
                      <a:pt x="127" y="123"/>
                    </a:lnTo>
                    <a:lnTo>
                      <a:pt x="133" y="123"/>
                    </a:lnTo>
                    <a:lnTo>
                      <a:pt x="139" y="123"/>
                    </a:lnTo>
                    <a:lnTo>
                      <a:pt x="139" y="117"/>
                    </a:lnTo>
                    <a:lnTo>
                      <a:pt x="145" y="117"/>
                    </a:lnTo>
                    <a:lnTo>
                      <a:pt x="151" y="117"/>
                    </a:lnTo>
                    <a:lnTo>
                      <a:pt x="157" y="117"/>
                    </a:lnTo>
                    <a:lnTo>
                      <a:pt x="169" y="117"/>
                    </a:lnTo>
                    <a:lnTo>
                      <a:pt x="175" y="117"/>
                    </a:lnTo>
                    <a:lnTo>
                      <a:pt x="187" y="123"/>
                    </a:lnTo>
                    <a:lnTo>
                      <a:pt x="193" y="129"/>
                    </a:lnTo>
                    <a:lnTo>
                      <a:pt x="193" y="135"/>
                    </a:lnTo>
                    <a:lnTo>
                      <a:pt x="200" y="135"/>
                    </a:lnTo>
                    <a:lnTo>
                      <a:pt x="206" y="141"/>
                    </a:lnTo>
                    <a:lnTo>
                      <a:pt x="206" y="135"/>
                    </a:lnTo>
                    <a:lnTo>
                      <a:pt x="212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9"/>
                    </a:lnTo>
                    <a:lnTo>
                      <a:pt x="230" y="123"/>
                    </a:lnTo>
                    <a:lnTo>
                      <a:pt x="248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2" y="141"/>
                    </a:lnTo>
                    <a:lnTo>
                      <a:pt x="242" y="147"/>
                    </a:lnTo>
                    <a:lnTo>
                      <a:pt x="242" y="153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308" y="166"/>
                    </a:lnTo>
                    <a:lnTo>
                      <a:pt x="302" y="166"/>
                    </a:lnTo>
                    <a:lnTo>
                      <a:pt x="308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50" y="160"/>
                    </a:lnTo>
                    <a:lnTo>
                      <a:pt x="350" y="153"/>
                    </a:lnTo>
                    <a:lnTo>
                      <a:pt x="356" y="153"/>
                    </a:lnTo>
                    <a:lnTo>
                      <a:pt x="356" y="147"/>
                    </a:lnTo>
                    <a:lnTo>
                      <a:pt x="356" y="141"/>
                    </a:lnTo>
                    <a:lnTo>
                      <a:pt x="363" y="141"/>
                    </a:lnTo>
                    <a:lnTo>
                      <a:pt x="356" y="141"/>
                    </a:lnTo>
                    <a:lnTo>
                      <a:pt x="356" y="135"/>
                    </a:lnTo>
                    <a:lnTo>
                      <a:pt x="363" y="135"/>
                    </a:lnTo>
                    <a:lnTo>
                      <a:pt x="363" y="141"/>
                    </a:lnTo>
                    <a:lnTo>
                      <a:pt x="369" y="135"/>
                    </a:lnTo>
                    <a:lnTo>
                      <a:pt x="369" y="129"/>
                    </a:lnTo>
                    <a:lnTo>
                      <a:pt x="369" y="123"/>
                    </a:lnTo>
                    <a:lnTo>
                      <a:pt x="369" y="117"/>
                    </a:lnTo>
                    <a:lnTo>
                      <a:pt x="369" y="110"/>
                    </a:lnTo>
                    <a:lnTo>
                      <a:pt x="369" y="104"/>
                    </a:lnTo>
                    <a:lnTo>
                      <a:pt x="369" y="98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92"/>
                    </a:lnTo>
                    <a:lnTo>
                      <a:pt x="363" y="92"/>
                    </a:lnTo>
                    <a:lnTo>
                      <a:pt x="363" y="86"/>
                    </a:lnTo>
                    <a:lnTo>
                      <a:pt x="363" y="80"/>
                    </a:lnTo>
                    <a:lnTo>
                      <a:pt x="369" y="80"/>
                    </a:lnTo>
                    <a:lnTo>
                      <a:pt x="369" y="73"/>
                    </a:lnTo>
                    <a:lnTo>
                      <a:pt x="375" y="73"/>
                    </a:lnTo>
                    <a:lnTo>
                      <a:pt x="375" y="67"/>
                    </a:lnTo>
                    <a:lnTo>
                      <a:pt x="375" y="61"/>
                    </a:lnTo>
                    <a:lnTo>
                      <a:pt x="381" y="61"/>
                    </a:lnTo>
                    <a:lnTo>
                      <a:pt x="381" y="55"/>
                    </a:lnTo>
                    <a:lnTo>
                      <a:pt x="387" y="55"/>
                    </a:lnTo>
                    <a:lnTo>
                      <a:pt x="387" y="49"/>
                    </a:lnTo>
                    <a:lnTo>
                      <a:pt x="393" y="49"/>
                    </a:lnTo>
                    <a:lnTo>
                      <a:pt x="393" y="55"/>
                    </a:lnTo>
                    <a:lnTo>
                      <a:pt x="393" y="61"/>
                    </a:lnTo>
                    <a:lnTo>
                      <a:pt x="399" y="61"/>
                    </a:lnTo>
                    <a:lnTo>
                      <a:pt x="399" y="55"/>
                    </a:lnTo>
                    <a:lnTo>
                      <a:pt x="405" y="55"/>
                    </a:lnTo>
                    <a:lnTo>
                      <a:pt x="411" y="55"/>
                    </a:lnTo>
                    <a:lnTo>
                      <a:pt x="417" y="49"/>
                    </a:lnTo>
                    <a:lnTo>
                      <a:pt x="423" y="43"/>
                    </a:lnTo>
                    <a:lnTo>
                      <a:pt x="429" y="43"/>
                    </a:lnTo>
                    <a:lnTo>
                      <a:pt x="429" y="37"/>
                    </a:lnTo>
                    <a:lnTo>
                      <a:pt x="435" y="37"/>
                    </a:lnTo>
                    <a:lnTo>
                      <a:pt x="441" y="37"/>
                    </a:lnTo>
                    <a:lnTo>
                      <a:pt x="447" y="37"/>
                    </a:lnTo>
                    <a:lnTo>
                      <a:pt x="453" y="37"/>
                    </a:lnTo>
                    <a:lnTo>
                      <a:pt x="453" y="43"/>
                    </a:lnTo>
                    <a:lnTo>
                      <a:pt x="447" y="49"/>
                    </a:lnTo>
                    <a:lnTo>
                      <a:pt x="447" y="55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37"/>
                    </a:lnTo>
                    <a:lnTo>
                      <a:pt x="471" y="30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77" y="30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9" y="43"/>
                    </a:lnTo>
                    <a:lnTo>
                      <a:pt x="495" y="43"/>
                    </a:lnTo>
                    <a:lnTo>
                      <a:pt x="495" y="49"/>
                    </a:lnTo>
                    <a:lnTo>
                      <a:pt x="501" y="55"/>
                    </a:lnTo>
                    <a:lnTo>
                      <a:pt x="501" y="67"/>
                    </a:lnTo>
                    <a:lnTo>
                      <a:pt x="501" y="73"/>
                    </a:lnTo>
                    <a:lnTo>
                      <a:pt x="501" y="86"/>
                    </a:lnTo>
                    <a:lnTo>
                      <a:pt x="507" y="86"/>
                    </a:lnTo>
                    <a:lnTo>
                      <a:pt x="507" y="80"/>
                    </a:lnTo>
                    <a:lnTo>
                      <a:pt x="507" y="73"/>
                    </a:lnTo>
                    <a:lnTo>
                      <a:pt x="513" y="67"/>
                    </a:lnTo>
                    <a:lnTo>
                      <a:pt x="519" y="61"/>
                    </a:lnTo>
                    <a:lnTo>
                      <a:pt x="526" y="61"/>
                    </a:lnTo>
                    <a:lnTo>
                      <a:pt x="526" y="55"/>
                    </a:lnTo>
                    <a:lnTo>
                      <a:pt x="526" y="49"/>
                    </a:lnTo>
                    <a:lnTo>
                      <a:pt x="532" y="49"/>
                    </a:lnTo>
                    <a:lnTo>
                      <a:pt x="532" y="43"/>
                    </a:lnTo>
                    <a:lnTo>
                      <a:pt x="538" y="37"/>
                    </a:lnTo>
                    <a:lnTo>
                      <a:pt x="544" y="37"/>
                    </a:lnTo>
                    <a:lnTo>
                      <a:pt x="544" y="30"/>
                    </a:lnTo>
                    <a:lnTo>
                      <a:pt x="550" y="24"/>
                    </a:lnTo>
                    <a:lnTo>
                      <a:pt x="550" y="18"/>
                    </a:lnTo>
                    <a:lnTo>
                      <a:pt x="556" y="18"/>
                    </a:lnTo>
                    <a:lnTo>
                      <a:pt x="556" y="12"/>
                    </a:lnTo>
                    <a:lnTo>
                      <a:pt x="562" y="12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86" y="0"/>
                    </a:lnTo>
                    <a:lnTo>
                      <a:pt x="592" y="0"/>
                    </a:lnTo>
                    <a:lnTo>
                      <a:pt x="598" y="6"/>
                    </a:lnTo>
                    <a:lnTo>
                      <a:pt x="604" y="12"/>
                    </a:lnTo>
                    <a:lnTo>
                      <a:pt x="610" y="12"/>
                    </a:lnTo>
                    <a:lnTo>
                      <a:pt x="616" y="18"/>
                    </a:lnTo>
                    <a:lnTo>
                      <a:pt x="622" y="24"/>
                    </a:lnTo>
                    <a:lnTo>
                      <a:pt x="628" y="30"/>
                    </a:lnTo>
                    <a:lnTo>
                      <a:pt x="628" y="37"/>
                    </a:lnTo>
                    <a:lnTo>
                      <a:pt x="634" y="43"/>
                    </a:lnTo>
                    <a:lnTo>
                      <a:pt x="640" y="49"/>
                    </a:lnTo>
                    <a:lnTo>
                      <a:pt x="640" y="55"/>
                    </a:lnTo>
                    <a:lnTo>
                      <a:pt x="646" y="55"/>
                    </a:lnTo>
                    <a:lnTo>
                      <a:pt x="646" y="61"/>
                    </a:lnTo>
                    <a:lnTo>
                      <a:pt x="646" y="67"/>
                    </a:lnTo>
                    <a:lnTo>
                      <a:pt x="646" y="73"/>
                    </a:lnTo>
                    <a:lnTo>
                      <a:pt x="652" y="80"/>
                    </a:lnTo>
                    <a:lnTo>
                      <a:pt x="652" y="86"/>
                    </a:lnTo>
                    <a:lnTo>
                      <a:pt x="658" y="86"/>
                    </a:lnTo>
                    <a:lnTo>
                      <a:pt x="652" y="73"/>
                    </a:lnTo>
                    <a:lnTo>
                      <a:pt x="652" y="67"/>
                    </a:lnTo>
                    <a:lnTo>
                      <a:pt x="658" y="61"/>
                    </a:lnTo>
                    <a:lnTo>
                      <a:pt x="658" y="55"/>
                    </a:lnTo>
                    <a:lnTo>
                      <a:pt x="664" y="55"/>
                    </a:lnTo>
                    <a:lnTo>
                      <a:pt x="664" y="49"/>
                    </a:lnTo>
                    <a:lnTo>
                      <a:pt x="670" y="43"/>
                    </a:lnTo>
                    <a:lnTo>
                      <a:pt x="670" y="37"/>
                    </a:lnTo>
                    <a:lnTo>
                      <a:pt x="676" y="37"/>
                    </a:lnTo>
                    <a:lnTo>
                      <a:pt x="676" y="30"/>
                    </a:lnTo>
                    <a:lnTo>
                      <a:pt x="676" y="24"/>
                    </a:lnTo>
                    <a:lnTo>
                      <a:pt x="689" y="18"/>
                    </a:lnTo>
                    <a:lnTo>
                      <a:pt x="689" y="12"/>
                    </a:lnTo>
                    <a:lnTo>
                      <a:pt x="695" y="12"/>
                    </a:lnTo>
                    <a:lnTo>
                      <a:pt x="701" y="12"/>
                    </a:lnTo>
                    <a:lnTo>
                      <a:pt x="701" y="6"/>
                    </a:lnTo>
                    <a:lnTo>
                      <a:pt x="707" y="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0" name="Freeform 361"/>
              <p:cNvSpPr>
                <a:spLocks/>
              </p:cNvSpPr>
              <p:nvPr/>
            </p:nvSpPr>
            <p:spPr bwMode="auto">
              <a:xfrm>
                <a:off x="1380" y="3811"/>
                <a:ext cx="549" cy="670"/>
              </a:xfrm>
              <a:custGeom>
                <a:avLst/>
                <a:gdLst>
                  <a:gd name="T0" fmla="*/ 169 w 549"/>
                  <a:gd name="T1" fmla="*/ 578 h 670"/>
                  <a:gd name="T2" fmla="*/ 133 w 549"/>
                  <a:gd name="T3" fmla="*/ 566 h 670"/>
                  <a:gd name="T4" fmla="*/ 85 w 549"/>
                  <a:gd name="T5" fmla="*/ 559 h 670"/>
                  <a:gd name="T6" fmla="*/ 36 w 549"/>
                  <a:gd name="T7" fmla="*/ 553 h 670"/>
                  <a:gd name="T8" fmla="*/ 12 w 549"/>
                  <a:gd name="T9" fmla="*/ 523 h 670"/>
                  <a:gd name="T10" fmla="*/ 12 w 549"/>
                  <a:gd name="T11" fmla="*/ 449 h 670"/>
                  <a:gd name="T12" fmla="*/ 30 w 549"/>
                  <a:gd name="T13" fmla="*/ 412 h 670"/>
                  <a:gd name="T14" fmla="*/ 30 w 549"/>
                  <a:gd name="T15" fmla="*/ 369 h 670"/>
                  <a:gd name="T16" fmla="*/ 30 w 549"/>
                  <a:gd name="T17" fmla="*/ 344 h 670"/>
                  <a:gd name="T18" fmla="*/ 54 w 549"/>
                  <a:gd name="T19" fmla="*/ 320 h 670"/>
                  <a:gd name="T20" fmla="*/ 60 w 549"/>
                  <a:gd name="T21" fmla="*/ 289 h 670"/>
                  <a:gd name="T22" fmla="*/ 66 w 549"/>
                  <a:gd name="T23" fmla="*/ 258 h 670"/>
                  <a:gd name="T24" fmla="*/ 72 w 549"/>
                  <a:gd name="T25" fmla="*/ 246 h 670"/>
                  <a:gd name="T26" fmla="*/ 97 w 549"/>
                  <a:gd name="T27" fmla="*/ 233 h 670"/>
                  <a:gd name="T28" fmla="*/ 127 w 549"/>
                  <a:gd name="T29" fmla="*/ 215 h 670"/>
                  <a:gd name="T30" fmla="*/ 151 w 549"/>
                  <a:gd name="T31" fmla="*/ 203 h 670"/>
                  <a:gd name="T32" fmla="*/ 151 w 549"/>
                  <a:gd name="T33" fmla="*/ 166 h 670"/>
                  <a:gd name="T34" fmla="*/ 193 w 549"/>
                  <a:gd name="T35" fmla="*/ 135 h 670"/>
                  <a:gd name="T36" fmla="*/ 199 w 549"/>
                  <a:gd name="T37" fmla="*/ 98 h 670"/>
                  <a:gd name="T38" fmla="*/ 223 w 549"/>
                  <a:gd name="T39" fmla="*/ 73 h 670"/>
                  <a:gd name="T40" fmla="*/ 235 w 549"/>
                  <a:gd name="T41" fmla="*/ 30 h 670"/>
                  <a:gd name="T42" fmla="*/ 266 w 549"/>
                  <a:gd name="T43" fmla="*/ 24 h 670"/>
                  <a:gd name="T44" fmla="*/ 314 w 549"/>
                  <a:gd name="T45" fmla="*/ 12 h 670"/>
                  <a:gd name="T46" fmla="*/ 344 w 549"/>
                  <a:gd name="T47" fmla="*/ 6 h 670"/>
                  <a:gd name="T48" fmla="*/ 386 w 549"/>
                  <a:gd name="T49" fmla="*/ 37 h 670"/>
                  <a:gd name="T50" fmla="*/ 417 w 549"/>
                  <a:gd name="T51" fmla="*/ 18 h 670"/>
                  <a:gd name="T52" fmla="*/ 453 w 549"/>
                  <a:gd name="T53" fmla="*/ 12 h 670"/>
                  <a:gd name="T54" fmla="*/ 495 w 549"/>
                  <a:gd name="T55" fmla="*/ 43 h 670"/>
                  <a:gd name="T56" fmla="*/ 549 w 549"/>
                  <a:gd name="T57" fmla="*/ 80 h 670"/>
                  <a:gd name="T58" fmla="*/ 531 w 549"/>
                  <a:gd name="T59" fmla="*/ 116 h 670"/>
                  <a:gd name="T60" fmla="*/ 537 w 549"/>
                  <a:gd name="T61" fmla="*/ 153 h 670"/>
                  <a:gd name="T62" fmla="*/ 495 w 549"/>
                  <a:gd name="T63" fmla="*/ 147 h 670"/>
                  <a:gd name="T64" fmla="*/ 459 w 549"/>
                  <a:gd name="T65" fmla="*/ 160 h 670"/>
                  <a:gd name="T66" fmla="*/ 429 w 549"/>
                  <a:gd name="T67" fmla="*/ 203 h 670"/>
                  <a:gd name="T68" fmla="*/ 411 w 549"/>
                  <a:gd name="T69" fmla="*/ 221 h 670"/>
                  <a:gd name="T70" fmla="*/ 429 w 549"/>
                  <a:gd name="T71" fmla="*/ 227 h 670"/>
                  <a:gd name="T72" fmla="*/ 483 w 549"/>
                  <a:gd name="T73" fmla="*/ 264 h 670"/>
                  <a:gd name="T74" fmla="*/ 537 w 549"/>
                  <a:gd name="T75" fmla="*/ 301 h 670"/>
                  <a:gd name="T76" fmla="*/ 525 w 549"/>
                  <a:gd name="T77" fmla="*/ 326 h 670"/>
                  <a:gd name="T78" fmla="*/ 543 w 549"/>
                  <a:gd name="T79" fmla="*/ 363 h 670"/>
                  <a:gd name="T80" fmla="*/ 531 w 549"/>
                  <a:gd name="T81" fmla="*/ 412 h 670"/>
                  <a:gd name="T82" fmla="*/ 495 w 549"/>
                  <a:gd name="T83" fmla="*/ 424 h 670"/>
                  <a:gd name="T84" fmla="*/ 471 w 549"/>
                  <a:gd name="T85" fmla="*/ 486 h 670"/>
                  <a:gd name="T86" fmla="*/ 441 w 549"/>
                  <a:gd name="T87" fmla="*/ 486 h 670"/>
                  <a:gd name="T88" fmla="*/ 405 w 549"/>
                  <a:gd name="T89" fmla="*/ 467 h 670"/>
                  <a:gd name="T90" fmla="*/ 350 w 549"/>
                  <a:gd name="T91" fmla="*/ 473 h 670"/>
                  <a:gd name="T92" fmla="*/ 338 w 549"/>
                  <a:gd name="T93" fmla="*/ 504 h 670"/>
                  <a:gd name="T94" fmla="*/ 362 w 549"/>
                  <a:gd name="T95" fmla="*/ 535 h 670"/>
                  <a:gd name="T96" fmla="*/ 392 w 549"/>
                  <a:gd name="T97" fmla="*/ 553 h 670"/>
                  <a:gd name="T98" fmla="*/ 411 w 549"/>
                  <a:gd name="T99" fmla="*/ 584 h 670"/>
                  <a:gd name="T100" fmla="*/ 411 w 549"/>
                  <a:gd name="T101" fmla="*/ 609 h 670"/>
                  <a:gd name="T102" fmla="*/ 417 w 549"/>
                  <a:gd name="T103" fmla="*/ 633 h 670"/>
                  <a:gd name="T104" fmla="*/ 386 w 549"/>
                  <a:gd name="T105" fmla="*/ 664 h 670"/>
                  <a:gd name="T106" fmla="*/ 368 w 549"/>
                  <a:gd name="T107" fmla="*/ 664 h 670"/>
                  <a:gd name="T108" fmla="*/ 332 w 549"/>
                  <a:gd name="T109" fmla="*/ 646 h 670"/>
                  <a:gd name="T110" fmla="*/ 296 w 549"/>
                  <a:gd name="T111" fmla="*/ 633 h 670"/>
                  <a:gd name="T112" fmla="*/ 290 w 549"/>
                  <a:gd name="T113" fmla="*/ 627 h 670"/>
                  <a:gd name="T114" fmla="*/ 242 w 549"/>
                  <a:gd name="T115" fmla="*/ 609 h 6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49"/>
                  <a:gd name="T175" fmla="*/ 0 h 670"/>
                  <a:gd name="T176" fmla="*/ 549 w 549"/>
                  <a:gd name="T177" fmla="*/ 670 h 6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49" h="670">
                    <a:moveTo>
                      <a:pt x="205" y="590"/>
                    </a:moveTo>
                    <a:lnTo>
                      <a:pt x="199" y="590"/>
                    </a:lnTo>
                    <a:lnTo>
                      <a:pt x="193" y="590"/>
                    </a:lnTo>
                    <a:lnTo>
                      <a:pt x="187" y="584"/>
                    </a:lnTo>
                    <a:lnTo>
                      <a:pt x="181" y="584"/>
                    </a:lnTo>
                    <a:lnTo>
                      <a:pt x="175" y="584"/>
                    </a:lnTo>
                    <a:lnTo>
                      <a:pt x="175" y="578"/>
                    </a:lnTo>
                    <a:lnTo>
                      <a:pt x="169" y="578"/>
                    </a:lnTo>
                    <a:lnTo>
                      <a:pt x="163" y="578"/>
                    </a:lnTo>
                    <a:lnTo>
                      <a:pt x="157" y="578"/>
                    </a:lnTo>
                    <a:lnTo>
                      <a:pt x="151" y="578"/>
                    </a:lnTo>
                    <a:lnTo>
                      <a:pt x="151" y="572"/>
                    </a:lnTo>
                    <a:lnTo>
                      <a:pt x="145" y="572"/>
                    </a:lnTo>
                    <a:lnTo>
                      <a:pt x="139" y="572"/>
                    </a:lnTo>
                    <a:lnTo>
                      <a:pt x="133" y="572"/>
                    </a:lnTo>
                    <a:lnTo>
                      <a:pt x="133" y="566"/>
                    </a:lnTo>
                    <a:lnTo>
                      <a:pt x="127" y="566"/>
                    </a:lnTo>
                    <a:lnTo>
                      <a:pt x="121" y="566"/>
                    </a:lnTo>
                    <a:lnTo>
                      <a:pt x="115" y="566"/>
                    </a:lnTo>
                    <a:lnTo>
                      <a:pt x="109" y="566"/>
                    </a:lnTo>
                    <a:lnTo>
                      <a:pt x="103" y="559"/>
                    </a:lnTo>
                    <a:lnTo>
                      <a:pt x="97" y="559"/>
                    </a:lnTo>
                    <a:lnTo>
                      <a:pt x="91" y="559"/>
                    </a:lnTo>
                    <a:lnTo>
                      <a:pt x="85" y="559"/>
                    </a:lnTo>
                    <a:lnTo>
                      <a:pt x="79" y="559"/>
                    </a:lnTo>
                    <a:lnTo>
                      <a:pt x="72" y="559"/>
                    </a:lnTo>
                    <a:lnTo>
                      <a:pt x="72" y="553"/>
                    </a:lnTo>
                    <a:lnTo>
                      <a:pt x="66" y="553"/>
                    </a:lnTo>
                    <a:lnTo>
                      <a:pt x="54" y="553"/>
                    </a:lnTo>
                    <a:lnTo>
                      <a:pt x="48" y="553"/>
                    </a:lnTo>
                    <a:lnTo>
                      <a:pt x="42" y="553"/>
                    </a:lnTo>
                    <a:lnTo>
                      <a:pt x="36" y="553"/>
                    </a:lnTo>
                    <a:lnTo>
                      <a:pt x="30" y="547"/>
                    </a:lnTo>
                    <a:lnTo>
                      <a:pt x="24" y="547"/>
                    </a:lnTo>
                    <a:lnTo>
                      <a:pt x="18" y="547"/>
                    </a:lnTo>
                    <a:lnTo>
                      <a:pt x="12" y="547"/>
                    </a:lnTo>
                    <a:lnTo>
                      <a:pt x="12" y="541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2" y="523"/>
                    </a:lnTo>
                    <a:lnTo>
                      <a:pt x="0" y="479"/>
                    </a:lnTo>
                    <a:lnTo>
                      <a:pt x="0" y="473"/>
                    </a:lnTo>
                    <a:lnTo>
                      <a:pt x="0" y="467"/>
                    </a:lnTo>
                    <a:lnTo>
                      <a:pt x="0" y="461"/>
                    </a:lnTo>
                    <a:lnTo>
                      <a:pt x="0" y="455"/>
                    </a:lnTo>
                    <a:lnTo>
                      <a:pt x="6" y="455"/>
                    </a:lnTo>
                    <a:lnTo>
                      <a:pt x="12" y="455"/>
                    </a:lnTo>
                    <a:lnTo>
                      <a:pt x="12" y="449"/>
                    </a:lnTo>
                    <a:lnTo>
                      <a:pt x="12" y="443"/>
                    </a:lnTo>
                    <a:lnTo>
                      <a:pt x="6" y="436"/>
                    </a:lnTo>
                    <a:lnTo>
                      <a:pt x="6" y="430"/>
                    </a:lnTo>
                    <a:lnTo>
                      <a:pt x="12" y="430"/>
                    </a:lnTo>
                    <a:lnTo>
                      <a:pt x="30" y="430"/>
                    </a:lnTo>
                    <a:lnTo>
                      <a:pt x="30" y="424"/>
                    </a:lnTo>
                    <a:lnTo>
                      <a:pt x="36" y="418"/>
                    </a:lnTo>
                    <a:lnTo>
                      <a:pt x="30" y="412"/>
                    </a:lnTo>
                    <a:lnTo>
                      <a:pt x="30" y="406"/>
                    </a:lnTo>
                    <a:lnTo>
                      <a:pt x="24" y="400"/>
                    </a:lnTo>
                    <a:lnTo>
                      <a:pt x="18" y="387"/>
                    </a:lnTo>
                    <a:lnTo>
                      <a:pt x="24" y="387"/>
                    </a:lnTo>
                    <a:lnTo>
                      <a:pt x="24" y="381"/>
                    </a:lnTo>
                    <a:lnTo>
                      <a:pt x="30" y="381"/>
                    </a:lnTo>
                    <a:lnTo>
                      <a:pt x="30" y="375"/>
                    </a:lnTo>
                    <a:lnTo>
                      <a:pt x="30" y="369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24" y="363"/>
                    </a:lnTo>
                    <a:lnTo>
                      <a:pt x="24" y="356"/>
                    </a:lnTo>
                    <a:lnTo>
                      <a:pt x="24" y="350"/>
                    </a:lnTo>
                    <a:lnTo>
                      <a:pt x="30" y="350"/>
                    </a:lnTo>
                    <a:lnTo>
                      <a:pt x="30" y="344"/>
                    </a:lnTo>
                    <a:lnTo>
                      <a:pt x="36" y="344"/>
                    </a:lnTo>
                    <a:lnTo>
                      <a:pt x="36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54" y="326"/>
                    </a:lnTo>
                    <a:lnTo>
                      <a:pt x="54" y="320"/>
                    </a:lnTo>
                    <a:lnTo>
                      <a:pt x="60" y="320"/>
                    </a:lnTo>
                    <a:lnTo>
                      <a:pt x="60" y="313"/>
                    </a:lnTo>
                    <a:lnTo>
                      <a:pt x="60" y="307"/>
                    </a:lnTo>
                    <a:lnTo>
                      <a:pt x="60" y="301"/>
                    </a:lnTo>
                    <a:lnTo>
                      <a:pt x="66" y="301"/>
                    </a:lnTo>
                    <a:lnTo>
                      <a:pt x="60" y="301"/>
                    </a:lnTo>
                    <a:lnTo>
                      <a:pt x="60" y="295"/>
                    </a:lnTo>
                    <a:lnTo>
                      <a:pt x="60" y="289"/>
                    </a:lnTo>
                    <a:lnTo>
                      <a:pt x="60" y="283"/>
                    </a:lnTo>
                    <a:lnTo>
                      <a:pt x="66" y="283"/>
                    </a:lnTo>
                    <a:lnTo>
                      <a:pt x="66" y="276"/>
                    </a:lnTo>
                    <a:lnTo>
                      <a:pt x="66" y="270"/>
                    </a:lnTo>
                    <a:lnTo>
                      <a:pt x="66" y="264"/>
                    </a:lnTo>
                    <a:lnTo>
                      <a:pt x="72" y="264"/>
                    </a:lnTo>
                    <a:lnTo>
                      <a:pt x="66" y="264"/>
                    </a:lnTo>
                    <a:lnTo>
                      <a:pt x="66" y="258"/>
                    </a:lnTo>
                    <a:lnTo>
                      <a:pt x="60" y="258"/>
                    </a:lnTo>
                    <a:lnTo>
                      <a:pt x="60" y="252"/>
                    </a:lnTo>
                    <a:lnTo>
                      <a:pt x="60" y="246"/>
                    </a:lnTo>
                    <a:lnTo>
                      <a:pt x="66" y="240"/>
                    </a:lnTo>
                    <a:lnTo>
                      <a:pt x="66" y="233"/>
                    </a:lnTo>
                    <a:lnTo>
                      <a:pt x="72" y="233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72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46"/>
                    </a:lnTo>
                    <a:lnTo>
                      <a:pt x="85" y="240"/>
                    </a:lnTo>
                    <a:lnTo>
                      <a:pt x="91" y="240"/>
                    </a:lnTo>
                    <a:lnTo>
                      <a:pt x="91" y="233"/>
                    </a:lnTo>
                    <a:lnTo>
                      <a:pt x="97" y="233"/>
                    </a:lnTo>
                    <a:lnTo>
                      <a:pt x="103" y="233"/>
                    </a:lnTo>
                    <a:lnTo>
                      <a:pt x="109" y="233"/>
                    </a:lnTo>
                    <a:lnTo>
                      <a:pt x="115" y="233"/>
                    </a:lnTo>
                    <a:lnTo>
                      <a:pt x="115" y="227"/>
                    </a:lnTo>
                    <a:lnTo>
                      <a:pt x="121" y="227"/>
                    </a:lnTo>
                    <a:lnTo>
                      <a:pt x="127" y="227"/>
                    </a:lnTo>
                    <a:lnTo>
                      <a:pt x="127" y="221"/>
                    </a:lnTo>
                    <a:lnTo>
                      <a:pt x="127" y="215"/>
                    </a:lnTo>
                    <a:lnTo>
                      <a:pt x="133" y="215"/>
                    </a:lnTo>
                    <a:lnTo>
                      <a:pt x="133" y="209"/>
                    </a:lnTo>
                    <a:lnTo>
                      <a:pt x="133" y="215"/>
                    </a:lnTo>
                    <a:lnTo>
                      <a:pt x="139" y="215"/>
                    </a:lnTo>
                    <a:lnTo>
                      <a:pt x="139" y="209"/>
                    </a:lnTo>
                    <a:lnTo>
                      <a:pt x="145" y="209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45" y="196"/>
                    </a:lnTo>
                    <a:lnTo>
                      <a:pt x="139" y="190"/>
                    </a:lnTo>
                    <a:lnTo>
                      <a:pt x="139" y="184"/>
                    </a:lnTo>
                    <a:lnTo>
                      <a:pt x="145" y="184"/>
                    </a:lnTo>
                    <a:lnTo>
                      <a:pt x="151" y="178"/>
                    </a:lnTo>
                    <a:lnTo>
                      <a:pt x="157" y="172"/>
                    </a:lnTo>
                    <a:lnTo>
                      <a:pt x="157" y="166"/>
                    </a:lnTo>
                    <a:lnTo>
                      <a:pt x="151" y="166"/>
                    </a:lnTo>
                    <a:lnTo>
                      <a:pt x="151" y="160"/>
                    </a:lnTo>
                    <a:lnTo>
                      <a:pt x="157" y="160"/>
                    </a:lnTo>
                    <a:lnTo>
                      <a:pt x="157" y="153"/>
                    </a:lnTo>
                    <a:lnTo>
                      <a:pt x="157" y="147"/>
                    </a:lnTo>
                    <a:lnTo>
                      <a:pt x="163" y="141"/>
                    </a:lnTo>
                    <a:lnTo>
                      <a:pt x="163" y="135"/>
                    </a:lnTo>
                    <a:lnTo>
                      <a:pt x="187" y="135"/>
                    </a:lnTo>
                    <a:lnTo>
                      <a:pt x="193" y="135"/>
                    </a:lnTo>
                    <a:lnTo>
                      <a:pt x="199" y="135"/>
                    </a:lnTo>
                    <a:lnTo>
                      <a:pt x="199" y="129"/>
                    </a:lnTo>
                    <a:lnTo>
                      <a:pt x="199" y="123"/>
                    </a:lnTo>
                    <a:lnTo>
                      <a:pt x="193" y="116"/>
                    </a:lnTo>
                    <a:lnTo>
                      <a:pt x="193" y="110"/>
                    </a:lnTo>
                    <a:lnTo>
                      <a:pt x="193" y="104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05" y="98"/>
                    </a:lnTo>
                    <a:lnTo>
                      <a:pt x="211" y="98"/>
                    </a:lnTo>
                    <a:lnTo>
                      <a:pt x="211" y="92"/>
                    </a:lnTo>
                    <a:lnTo>
                      <a:pt x="211" y="86"/>
                    </a:lnTo>
                    <a:lnTo>
                      <a:pt x="217" y="86"/>
                    </a:lnTo>
                    <a:lnTo>
                      <a:pt x="223" y="86"/>
                    </a:lnTo>
                    <a:lnTo>
                      <a:pt x="223" y="80"/>
                    </a:lnTo>
                    <a:lnTo>
                      <a:pt x="223" y="73"/>
                    </a:lnTo>
                    <a:lnTo>
                      <a:pt x="223" y="67"/>
                    </a:lnTo>
                    <a:lnTo>
                      <a:pt x="223" y="61"/>
                    </a:lnTo>
                    <a:lnTo>
                      <a:pt x="229" y="55"/>
                    </a:lnTo>
                    <a:lnTo>
                      <a:pt x="229" y="49"/>
                    </a:lnTo>
                    <a:lnTo>
                      <a:pt x="229" y="43"/>
                    </a:lnTo>
                    <a:lnTo>
                      <a:pt x="235" y="43"/>
                    </a:lnTo>
                    <a:lnTo>
                      <a:pt x="235" y="37"/>
                    </a:lnTo>
                    <a:lnTo>
                      <a:pt x="235" y="30"/>
                    </a:lnTo>
                    <a:lnTo>
                      <a:pt x="235" y="24"/>
                    </a:lnTo>
                    <a:lnTo>
                      <a:pt x="235" y="18"/>
                    </a:lnTo>
                    <a:lnTo>
                      <a:pt x="242" y="18"/>
                    </a:lnTo>
                    <a:lnTo>
                      <a:pt x="248" y="30"/>
                    </a:lnTo>
                    <a:lnTo>
                      <a:pt x="254" y="30"/>
                    </a:lnTo>
                    <a:lnTo>
                      <a:pt x="260" y="30"/>
                    </a:lnTo>
                    <a:lnTo>
                      <a:pt x="260" y="24"/>
                    </a:lnTo>
                    <a:lnTo>
                      <a:pt x="266" y="24"/>
                    </a:lnTo>
                    <a:lnTo>
                      <a:pt x="272" y="24"/>
                    </a:lnTo>
                    <a:lnTo>
                      <a:pt x="278" y="24"/>
                    </a:lnTo>
                    <a:lnTo>
                      <a:pt x="284" y="24"/>
                    </a:lnTo>
                    <a:lnTo>
                      <a:pt x="290" y="24"/>
                    </a:lnTo>
                    <a:lnTo>
                      <a:pt x="302" y="12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14" y="12"/>
                    </a:lnTo>
                    <a:lnTo>
                      <a:pt x="320" y="12"/>
                    </a:lnTo>
                    <a:lnTo>
                      <a:pt x="320" y="6"/>
                    </a:lnTo>
                    <a:lnTo>
                      <a:pt x="326" y="6"/>
                    </a:lnTo>
                    <a:lnTo>
                      <a:pt x="326" y="0"/>
                    </a:lnTo>
                    <a:lnTo>
                      <a:pt x="332" y="0"/>
                    </a:lnTo>
                    <a:lnTo>
                      <a:pt x="332" y="6"/>
                    </a:lnTo>
                    <a:lnTo>
                      <a:pt x="338" y="6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12"/>
                    </a:lnTo>
                    <a:lnTo>
                      <a:pt x="362" y="24"/>
                    </a:lnTo>
                    <a:lnTo>
                      <a:pt x="368" y="30"/>
                    </a:lnTo>
                    <a:lnTo>
                      <a:pt x="374" y="30"/>
                    </a:lnTo>
                    <a:lnTo>
                      <a:pt x="380" y="37"/>
                    </a:lnTo>
                    <a:lnTo>
                      <a:pt x="386" y="37"/>
                    </a:lnTo>
                    <a:lnTo>
                      <a:pt x="386" y="24"/>
                    </a:lnTo>
                    <a:lnTo>
                      <a:pt x="386" y="18"/>
                    </a:lnTo>
                    <a:lnTo>
                      <a:pt x="392" y="24"/>
                    </a:lnTo>
                    <a:lnTo>
                      <a:pt x="398" y="18"/>
                    </a:lnTo>
                    <a:lnTo>
                      <a:pt x="405" y="18"/>
                    </a:lnTo>
                    <a:lnTo>
                      <a:pt x="405" y="24"/>
                    </a:lnTo>
                    <a:lnTo>
                      <a:pt x="411" y="18"/>
                    </a:lnTo>
                    <a:lnTo>
                      <a:pt x="417" y="18"/>
                    </a:lnTo>
                    <a:lnTo>
                      <a:pt x="423" y="18"/>
                    </a:lnTo>
                    <a:lnTo>
                      <a:pt x="429" y="18"/>
                    </a:lnTo>
                    <a:lnTo>
                      <a:pt x="429" y="12"/>
                    </a:lnTo>
                    <a:lnTo>
                      <a:pt x="435" y="18"/>
                    </a:lnTo>
                    <a:lnTo>
                      <a:pt x="441" y="18"/>
                    </a:lnTo>
                    <a:lnTo>
                      <a:pt x="447" y="18"/>
                    </a:lnTo>
                    <a:lnTo>
                      <a:pt x="453" y="18"/>
                    </a:lnTo>
                    <a:lnTo>
                      <a:pt x="453" y="12"/>
                    </a:lnTo>
                    <a:lnTo>
                      <a:pt x="459" y="12"/>
                    </a:lnTo>
                    <a:lnTo>
                      <a:pt x="471" y="12"/>
                    </a:lnTo>
                    <a:lnTo>
                      <a:pt x="477" y="18"/>
                    </a:lnTo>
                    <a:lnTo>
                      <a:pt x="483" y="18"/>
                    </a:lnTo>
                    <a:lnTo>
                      <a:pt x="489" y="24"/>
                    </a:lnTo>
                    <a:lnTo>
                      <a:pt x="489" y="30"/>
                    </a:lnTo>
                    <a:lnTo>
                      <a:pt x="489" y="37"/>
                    </a:lnTo>
                    <a:lnTo>
                      <a:pt x="495" y="43"/>
                    </a:lnTo>
                    <a:lnTo>
                      <a:pt x="501" y="43"/>
                    </a:lnTo>
                    <a:lnTo>
                      <a:pt x="501" y="49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31" y="67"/>
                    </a:lnTo>
                    <a:lnTo>
                      <a:pt x="537" y="67"/>
                    </a:lnTo>
                    <a:lnTo>
                      <a:pt x="543" y="73"/>
                    </a:lnTo>
                    <a:lnTo>
                      <a:pt x="549" y="80"/>
                    </a:lnTo>
                    <a:lnTo>
                      <a:pt x="543" y="80"/>
                    </a:lnTo>
                    <a:lnTo>
                      <a:pt x="543" y="86"/>
                    </a:lnTo>
                    <a:lnTo>
                      <a:pt x="537" y="86"/>
                    </a:lnTo>
                    <a:lnTo>
                      <a:pt x="537" y="92"/>
                    </a:lnTo>
                    <a:lnTo>
                      <a:pt x="537" y="98"/>
                    </a:lnTo>
                    <a:lnTo>
                      <a:pt x="531" y="104"/>
                    </a:lnTo>
                    <a:lnTo>
                      <a:pt x="531" y="110"/>
                    </a:lnTo>
                    <a:lnTo>
                      <a:pt x="531" y="116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37" y="135"/>
                    </a:lnTo>
                    <a:lnTo>
                      <a:pt x="537" y="141"/>
                    </a:lnTo>
                    <a:lnTo>
                      <a:pt x="537" y="147"/>
                    </a:lnTo>
                    <a:lnTo>
                      <a:pt x="537" y="153"/>
                    </a:lnTo>
                    <a:lnTo>
                      <a:pt x="543" y="153"/>
                    </a:lnTo>
                    <a:lnTo>
                      <a:pt x="537" y="153"/>
                    </a:lnTo>
                    <a:lnTo>
                      <a:pt x="531" y="153"/>
                    </a:lnTo>
                    <a:lnTo>
                      <a:pt x="519" y="153"/>
                    </a:lnTo>
                    <a:lnTo>
                      <a:pt x="519" y="147"/>
                    </a:lnTo>
                    <a:lnTo>
                      <a:pt x="513" y="147"/>
                    </a:lnTo>
                    <a:lnTo>
                      <a:pt x="507" y="147"/>
                    </a:lnTo>
                    <a:lnTo>
                      <a:pt x="495" y="147"/>
                    </a:lnTo>
                    <a:lnTo>
                      <a:pt x="489" y="147"/>
                    </a:lnTo>
                    <a:lnTo>
                      <a:pt x="483" y="147"/>
                    </a:lnTo>
                    <a:lnTo>
                      <a:pt x="477" y="147"/>
                    </a:lnTo>
                    <a:lnTo>
                      <a:pt x="483" y="153"/>
                    </a:lnTo>
                    <a:lnTo>
                      <a:pt x="483" y="160"/>
                    </a:lnTo>
                    <a:lnTo>
                      <a:pt x="477" y="160"/>
                    </a:lnTo>
                    <a:lnTo>
                      <a:pt x="465" y="160"/>
                    </a:lnTo>
                    <a:lnTo>
                      <a:pt x="459" y="160"/>
                    </a:lnTo>
                    <a:lnTo>
                      <a:pt x="453" y="160"/>
                    </a:lnTo>
                    <a:lnTo>
                      <a:pt x="441" y="160"/>
                    </a:lnTo>
                    <a:lnTo>
                      <a:pt x="435" y="160"/>
                    </a:lnTo>
                    <a:lnTo>
                      <a:pt x="435" y="166"/>
                    </a:lnTo>
                    <a:lnTo>
                      <a:pt x="435" y="190"/>
                    </a:lnTo>
                    <a:lnTo>
                      <a:pt x="429" y="190"/>
                    </a:lnTo>
                    <a:lnTo>
                      <a:pt x="429" y="196"/>
                    </a:lnTo>
                    <a:lnTo>
                      <a:pt x="429" y="203"/>
                    </a:lnTo>
                    <a:lnTo>
                      <a:pt x="423" y="203"/>
                    </a:lnTo>
                    <a:lnTo>
                      <a:pt x="423" y="196"/>
                    </a:lnTo>
                    <a:lnTo>
                      <a:pt x="417" y="196"/>
                    </a:lnTo>
                    <a:lnTo>
                      <a:pt x="411" y="196"/>
                    </a:lnTo>
                    <a:lnTo>
                      <a:pt x="411" y="203"/>
                    </a:lnTo>
                    <a:lnTo>
                      <a:pt x="411" y="209"/>
                    </a:lnTo>
                    <a:lnTo>
                      <a:pt x="411" y="215"/>
                    </a:lnTo>
                    <a:lnTo>
                      <a:pt x="411" y="221"/>
                    </a:lnTo>
                    <a:lnTo>
                      <a:pt x="417" y="221"/>
                    </a:lnTo>
                    <a:lnTo>
                      <a:pt x="411" y="227"/>
                    </a:lnTo>
                    <a:lnTo>
                      <a:pt x="411" y="233"/>
                    </a:lnTo>
                    <a:lnTo>
                      <a:pt x="411" y="240"/>
                    </a:lnTo>
                    <a:lnTo>
                      <a:pt x="417" y="240"/>
                    </a:lnTo>
                    <a:lnTo>
                      <a:pt x="417" y="233"/>
                    </a:lnTo>
                    <a:lnTo>
                      <a:pt x="423" y="233"/>
                    </a:lnTo>
                    <a:lnTo>
                      <a:pt x="429" y="227"/>
                    </a:lnTo>
                    <a:lnTo>
                      <a:pt x="429" y="233"/>
                    </a:lnTo>
                    <a:lnTo>
                      <a:pt x="435" y="233"/>
                    </a:lnTo>
                    <a:lnTo>
                      <a:pt x="441" y="240"/>
                    </a:lnTo>
                    <a:lnTo>
                      <a:pt x="453" y="252"/>
                    </a:lnTo>
                    <a:lnTo>
                      <a:pt x="465" y="258"/>
                    </a:lnTo>
                    <a:lnTo>
                      <a:pt x="471" y="258"/>
                    </a:lnTo>
                    <a:lnTo>
                      <a:pt x="477" y="258"/>
                    </a:lnTo>
                    <a:lnTo>
                      <a:pt x="483" y="264"/>
                    </a:lnTo>
                    <a:lnTo>
                      <a:pt x="489" y="264"/>
                    </a:lnTo>
                    <a:lnTo>
                      <a:pt x="501" y="276"/>
                    </a:lnTo>
                    <a:lnTo>
                      <a:pt x="507" y="276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25" y="289"/>
                    </a:lnTo>
                    <a:lnTo>
                      <a:pt x="531" y="295"/>
                    </a:lnTo>
                    <a:lnTo>
                      <a:pt x="537" y="301"/>
                    </a:lnTo>
                    <a:lnTo>
                      <a:pt x="543" y="301"/>
                    </a:lnTo>
                    <a:lnTo>
                      <a:pt x="537" y="307"/>
                    </a:lnTo>
                    <a:lnTo>
                      <a:pt x="531" y="307"/>
                    </a:lnTo>
                    <a:lnTo>
                      <a:pt x="525" y="307"/>
                    </a:lnTo>
                    <a:lnTo>
                      <a:pt x="525" y="313"/>
                    </a:lnTo>
                    <a:lnTo>
                      <a:pt x="531" y="320"/>
                    </a:lnTo>
                    <a:lnTo>
                      <a:pt x="531" y="326"/>
                    </a:lnTo>
                    <a:lnTo>
                      <a:pt x="525" y="326"/>
                    </a:lnTo>
                    <a:lnTo>
                      <a:pt x="519" y="326"/>
                    </a:lnTo>
                    <a:lnTo>
                      <a:pt x="519" y="332"/>
                    </a:lnTo>
                    <a:lnTo>
                      <a:pt x="525" y="332"/>
                    </a:lnTo>
                    <a:lnTo>
                      <a:pt x="525" y="338"/>
                    </a:lnTo>
                    <a:lnTo>
                      <a:pt x="531" y="344"/>
                    </a:lnTo>
                    <a:lnTo>
                      <a:pt x="531" y="350"/>
                    </a:lnTo>
                    <a:lnTo>
                      <a:pt x="537" y="356"/>
                    </a:lnTo>
                    <a:lnTo>
                      <a:pt x="543" y="363"/>
                    </a:lnTo>
                    <a:lnTo>
                      <a:pt x="543" y="369"/>
                    </a:lnTo>
                    <a:lnTo>
                      <a:pt x="543" y="375"/>
                    </a:lnTo>
                    <a:lnTo>
                      <a:pt x="543" y="381"/>
                    </a:lnTo>
                    <a:lnTo>
                      <a:pt x="537" y="387"/>
                    </a:lnTo>
                    <a:lnTo>
                      <a:pt x="537" y="393"/>
                    </a:lnTo>
                    <a:lnTo>
                      <a:pt x="531" y="400"/>
                    </a:lnTo>
                    <a:lnTo>
                      <a:pt x="531" y="406"/>
                    </a:lnTo>
                    <a:lnTo>
                      <a:pt x="531" y="412"/>
                    </a:lnTo>
                    <a:lnTo>
                      <a:pt x="525" y="412"/>
                    </a:lnTo>
                    <a:lnTo>
                      <a:pt x="519" y="412"/>
                    </a:lnTo>
                    <a:lnTo>
                      <a:pt x="519" y="406"/>
                    </a:lnTo>
                    <a:lnTo>
                      <a:pt x="513" y="412"/>
                    </a:lnTo>
                    <a:lnTo>
                      <a:pt x="507" y="418"/>
                    </a:lnTo>
                    <a:lnTo>
                      <a:pt x="501" y="418"/>
                    </a:lnTo>
                    <a:lnTo>
                      <a:pt x="495" y="418"/>
                    </a:lnTo>
                    <a:lnTo>
                      <a:pt x="495" y="424"/>
                    </a:lnTo>
                    <a:lnTo>
                      <a:pt x="495" y="430"/>
                    </a:lnTo>
                    <a:lnTo>
                      <a:pt x="495" y="436"/>
                    </a:lnTo>
                    <a:lnTo>
                      <a:pt x="495" y="449"/>
                    </a:lnTo>
                    <a:lnTo>
                      <a:pt x="501" y="461"/>
                    </a:lnTo>
                    <a:lnTo>
                      <a:pt x="489" y="467"/>
                    </a:lnTo>
                    <a:lnTo>
                      <a:pt x="483" y="473"/>
                    </a:lnTo>
                    <a:lnTo>
                      <a:pt x="477" y="479"/>
                    </a:lnTo>
                    <a:lnTo>
                      <a:pt x="471" y="486"/>
                    </a:lnTo>
                    <a:lnTo>
                      <a:pt x="465" y="492"/>
                    </a:lnTo>
                    <a:lnTo>
                      <a:pt x="459" y="498"/>
                    </a:lnTo>
                    <a:lnTo>
                      <a:pt x="453" y="498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79"/>
                    </a:lnTo>
                    <a:lnTo>
                      <a:pt x="441" y="479"/>
                    </a:lnTo>
                    <a:lnTo>
                      <a:pt x="441" y="486"/>
                    </a:lnTo>
                    <a:lnTo>
                      <a:pt x="435" y="479"/>
                    </a:lnTo>
                    <a:lnTo>
                      <a:pt x="429" y="479"/>
                    </a:lnTo>
                    <a:lnTo>
                      <a:pt x="423" y="479"/>
                    </a:lnTo>
                    <a:lnTo>
                      <a:pt x="423" y="473"/>
                    </a:lnTo>
                    <a:lnTo>
                      <a:pt x="417" y="473"/>
                    </a:lnTo>
                    <a:lnTo>
                      <a:pt x="417" y="467"/>
                    </a:lnTo>
                    <a:lnTo>
                      <a:pt x="411" y="467"/>
                    </a:lnTo>
                    <a:lnTo>
                      <a:pt x="405" y="467"/>
                    </a:lnTo>
                    <a:lnTo>
                      <a:pt x="398" y="461"/>
                    </a:lnTo>
                    <a:lnTo>
                      <a:pt x="386" y="467"/>
                    </a:lnTo>
                    <a:lnTo>
                      <a:pt x="380" y="467"/>
                    </a:lnTo>
                    <a:lnTo>
                      <a:pt x="374" y="467"/>
                    </a:lnTo>
                    <a:lnTo>
                      <a:pt x="368" y="467"/>
                    </a:lnTo>
                    <a:lnTo>
                      <a:pt x="362" y="467"/>
                    </a:lnTo>
                    <a:lnTo>
                      <a:pt x="356" y="473"/>
                    </a:lnTo>
                    <a:lnTo>
                      <a:pt x="350" y="473"/>
                    </a:lnTo>
                    <a:lnTo>
                      <a:pt x="350" y="479"/>
                    </a:lnTo>
                    <a:lnTo>
                      <a:pt x="344" y="486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8" y="498"/>
                    </a:lnTo>
                    <a:lnTo>
                      <a:pt x="338" y="504"/>
                    </a:lnTo>
                    <a:lnTo>
                      <a:pt x="344" y="504"/>
                    </a:lnTo>
                    <a:lnTo>
                      <a:pt x="338" y="504"/>
                    </a:lnTo>
                    <a:lnTo>
                      <a:pt x="344" y="510"/>
                    </a:lnTo>
                    <a:lnTo>
                      <a:pt x="344" y="516"/>
                    </a:lnTo>
                    <a:lnTo>
                      <a:pt x="350" y="516"/>
                    </a:lnTo>
                    <a:lnTo>
                      <a:pt x="350" y="523"/>
                    </a:lnTo>
                    <a:lnTo>
                      <a:pt x="350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62" y="535"/>
                    </a:lnTo>
                    <a:lnTo>
                      <a:pt x="368" y="535"/>
                    </a:lnTo>
                    <a:lnTo>
                      <a:pt x="368" y="541"/>
                    </a:lnTo>
                    <a:lnTo>
                      <a:pt x="374" y="541"/>
                    </a:lnTo>
                    <a:lnTo>
                      <a:pt x="380" y="541"/>
                    </a:lnTo>
                    <a:lnTo>
                      <a:pt x="386" y="547"/>
                    </a:lnTo>
                    <a:lnTo>
                      <a:pt x="398" y="547"/>
                    </a:lnTo>
                    <a:lnTo>
                      <a:pt x="398" y="553"/>
                    </a:lnTo>
                    <a:lnTo>
                      <a:pt x="392" y="553"/>
                    </a:lnTo>
                    <a:lnTo>
                      <a:pt x="392" y="559"/>
                    </a:lnTo>
                    <a:lnTo>
                      <a:pt x="398" y="559"/>
                    </a:lnTo>
                    <a:lnTo>
                      <a:pt x="398" y="566"/>
                    </a:lnTo>
                    <a:lnTo>
                      <a:pt x="405" y="566"/>
                    </a:lnTo>
                    <a:lnTo>
                      <a:pt x="411" y="572"/>
                    </a:lnTo>
                    <a:lnTo>
                      <a:pt x="405" y="578"/>
                    </a:lnTo>
                    <a:lnTo>
                      <a:pt x="405" y="584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23" y="590"/>
                    </a:lnTo>
                    <a:lnTo>
                      <a:pt x="423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23" y="609"/>
                    </a:lnTo>
                    <a:lnTo>
                      <a:pt x="417" y="609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15"/>
                    </a:lnTo>
                    <a:lnTo>
                      <a:pt x="405" y="621"/>
                    </a:lnTo>
                    <a:lnTo>
                      <a:pt x="411" y="621"/>
                    </a:lnTo>
                    <a:lnTo>
                      <a:pt x="417" y="621"/>
                    </a:lnTo>
                    <a:lnTo>
                      <a:pt x="423" y="621"/>
                    </a:lnTo>
                    <a:lnTo>
                      <a:pt x="423" y="627"/>
                    </a:lnTo>
                    <a:lnTo>
                      <a:pt x="417" y="633"/>
                    </a:lnTo>
                    <a:lnTo>
                      <a:pt x="411" y="633"/>
                    </a:lnTo>
                    <a:lnTo>
                      <a:pt x="405" y="633"/>
                    </a:lnTo>
                    <a:lnTo>
                      <a:pt x="386" y="633"/>
                    </a:lnTo>
                    <a:lnTo>
                      <a:pt x="386" y="639"/>
                    </a:lnTo>
                    <a:lnTo>
                      <a:pt x="392" y="646"/>
                    </a:lnTo>
                    <a:lnTo>
                      <a:pt x="392" y="652"/>
                    </a:lnTo>
                    <a:lnTo>
                      <a:pt x="392" y="658"/>
                    </a:lnTo>
                    <a:lnTo>
                      <a:pt x="386" y="664"/>
                    </a:lnTo>
                    <a:lnTo>
                      <a:pt x="392" y="664"/>
                    </a:lnTo>
                    <a:lnTo>
                      <a:pt x="392" y="670"/>
                    </a:lnTo>
                    <a:lnTo>
                      <a:pt x="392" y="664"/>
                    </a:lnTo>
                    <a:lnTo>
                      <a:pt x="386" y="664"/>
                    </a:lnTo>
                    <a:lnTo>
                      <a:pt x="386" y="670"/>
                    </a:lnTo>
                    <a:lnTo>
                      <a:pt x="380" y="664"/>
                    </a:lnTo>
                    <a:lnTo>
                      <a:pt x="374" y="664"/>
                    </a:lnTo>
                    <a:lnTo>
                      <a:pt x="368" y="664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56" y="658"/>
                    </a:lnTo>
                    <a:lnTo>
                      <a:pt x="350" y="652"/>
                    </a:lnTo>
                    <a:lnTo>
                      <a:pt x="344" y="652"/>
                    </a:lnTo>
                    <a:lnTo>
                      <a:pt x="344" y="646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26" y="646"/>
                    </a:lnTo>
                    <a:lnTo>
                      <a:pt x="326" y="639"/>
                    </a:lnTo>
                    <a:lnTo>
                      <a:pt x="320" y="639"/>
                    </a:lnTo>
                    <a:lnTo>
                      <a:pt x="314" y="639"/>
                    </a:lnTo>
                    <a:lnTo>
                      <a:pt x="314" y="633"/>
                    </a:lnTo>
                    <a:lnTo>
                      <a:pt x="308" y="633"/>
                    </a:lnTo>
                    <a:lnTo>
                      <a:pt x="302" y="633"/>
                    </a:lnTo>
                    <a:lnTo>
                      <a:pt x="296" y="633"/>
                    </a:lnTo>
                    <a:lnTo>
                      <a:pt x="296" y="627"/>
                    </a:lnTo>
                    <a:lnTo>
                      <a:pt x="290" y="627"/>
                    </a:lnTo>
                    <a:lnTo>
                      <a:pt x="296" y="627"/>
                    </a:lnTo>
                    <a:lnTo>
                      <a:pt x="302" y="627"/>
                    </a:lnTo>
                    <a:lnTo>
                      <a:pt x="296" y="621"/>
                    </a:lnTo>
                    <a:lnTo>
                      <a:pt x="296" y="627"/>
                    </a:lnTo>
                    <a:lnTo>
                      <a:pt x="290" y="621"/>
                    </a:lnTo>
                    <a:lnTo>
                      <a:pt x="290" y="627"/>
                    </a:lnTo>
                    <a:lnTo>
                      <a:pt x="284" y="621"/>
                    </a:lnTo>
                    <a:lnTo>
                      <a:pt x="278" y="621"/>
                    </a:lnTo>
                    <a:lnTo>
                      <a:pt x="272" y="621"/>
                    </a:lnTo>
                    <a:lnTo>
                      <a:pt x="266" y="615"/>
                    </a:lnTo>
                    <a:lnTo>
                      <a:pt x="260" y="615"/>
                    </a:lnTo>
                    <a:lnTo>
                      <a:pt x="254" y="609"/>
                    </a:lnTo>
                    <a:lnTo>
                      <a:pt x="248" y="609"/>
                    </a:lnTo>
                    <a:lnTo>
                      <a:pt x="242" y="609"/>
                    </a:lnTo>
                    <a:lnTo>
                      <a:pt x="242" y="603"/>
                    </a:lnTo>
                    <a:lnTo>
                      <a:pt x="235" y="603"/>
                    </a:lnTo>
                    <a:lnTo>
                      <a:pt x="229" y="603"/>
                    </a:lnTo>
                    <a:lnTo>
                      <a:pt x="223" y="596"/>
                    </a:lnTo>
                    <a:lnTo>
                      <a:pt x="217" y="596"/>
                    </a:lnTo>
                    <a:lnTo>
                      <a:pt x="211" y="596"/>
                    </a:lnTo>
                    <a:lnTo>
                      <a:pt x="205" y="5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1" name="Freeform 362"/>
              <p:cNvSpPr>
                <a:spLocks/>
              </p:cNvSpPr>
              <p:nvPr/>
            </p:nvSpPr>
            <p:spPr bwMode="auto">
              <a:xfrm>
                <a:off x="631" y="3454"/>
                <a:ext cx="387" cy="350"/>
              </a:xfrm>
              <a:custGeom>
                <a:avLst/>
                <a:gdLst>
                  <a:gd name="T0" fmla="*/ 375 w 387"/>
                  <a:gd name="T1" fmla="*/ 209 h 350"/>
                  <a:gd name="T2" fmla="*/ 363 w 387"/>
                  <a:gd name="T3" fmla="*/ 234 h 350"/>
                  <a:gd name="T4" fmla="*/ 351 w 387"/>
                  <a:gd name="T5" fmla="*/ 264 h 350"/>
                  <a:gd name="T6" fmla="*/ 345 w 387"/>
                  <a:gd name="T7" fmla="*/ 301 h 350"/>
                  <a:gd name="T8" fmla="*/ 345 w 387"/>
                  <a:gd name="T9" fmla="*/ 338 h 350"/>
                  <a:gd name="T10" fmla="*/ 339 w 387"/>
                  <a:gd name="T11" fmla="*/ 344 h 350"/>
                  <a:gd name="T12" fmla="*/ 333 w 387"/>
                  <a:gd name="T13" fmla="*/ 326 h 350"/>
                  <a:gd name="T14" fmla="*/ 314 w 387"/>
                  <a:gd name="T15" fmla="*/ 320 h 350"/>
                  <a:gd name="T16" fmla="*/ 284 w 387"/>
                  <a:gd name="T17" fmla="*/ 301 h 350"/>
                  <a:gd name="T18" fmla="*/ 266 w 387"/>
                  <a:gd name="T19" fmla="*/ 301 h 350"/>
                  <a:gd name="T20" fmla="*/ 236 w 387"/>
                  <a:gd name="T21" fmla="*/ 320 h 350"/>
                  <a:gd name="T22" fmla="*/ 218 w 387"/>
                  <a:gd name="T23" fmla="*/ 350 h 350"/>
                  <a:gd name="T24" fmla="*/ 212 w 387"/>
                  <a:gd name="T25" fmla="*/ 338 h 350"/>
                  <a:gd name="T26" fmla="*/ 200 w 387"/>
                  <a:gd name="T27" fmla="*/ 314 h 350"/>
                  <a:gd name="T28" fmla="*/ 188 w 387"/>
                  <a:gd name="T29" fmla="*/ 301 h 350"/>
                  <a:gd name="T30" fmla="*/ 176 w 387"/>
                  <a:gd name="T31" fmla="*/ 277 h 350"/>
                  <a:gd name="T32" fmla="*/ 157 w 387"/>
                  <a:gd name="T33" fmla="*/ 258 h 350"/>
                  <a:gd name="T34" fmla="*/ 163 w 387"/>
                  <a:gd name="T35" fmla="*/ 246 h 350"/>
                  <a:gd name="T36" fmla="*/ 145 w 387"/>
                  <a:gd name="T37" fmla="*/ 252 h 350"/>
                  <a:gd name="T38" fmla="*/ 133 w 387"/>
                  <a:gd name="T39" fmla="*/ 234 h 350"/>
                  <a:gd name="T40" fmla="*/ 121 w 387"/>
                  <a:gd name="T41" fmla="*/ 246 h 350"/>
                  <a:gd name="T42" fmla="*/ 109 w 387"/>
                  <a:gd name="T43" fmla="*/ 246 h 350"/>
                  <a:gd name="T44" fmla="*/ 91 w 387"/>
                  <a:gd name="T45" fmla="*/ 240 h 350"/>
                  <a:gd name="T46" fmla="*/ 73 w 387"/>
                  <a:gd name="T47" fmla="*/ 246 h 350"/>
                  <a:gd name="T48" fmla="*/ 67 w 387"/>
                  <a:gd name="T49" fmla="*/ 252 h 350"/>
                  <a:gd name="T50" fmla="*/ 49 w 387"/>
                  <a:gd name="T51" fmla="*/ 277 h 350"/>
                  <a:gd name="T52" fmla="*/ 25 w 387"/>
                  <a:gd name="T53" fmla="*/ 277 h 350"/>
                  <a:gd name="T54" fmla="*/ 7 w 387"/>
                  <a:gd name="T55" fmla="*/ 289 h 350"/>
                  <a:gd name="T56" fmla="*/ 0 w 387"/>
                  <a:gd name="T57" fmla="*/ 270 h 350"/>
                  <a:gd name="T58" fmla="*/ 13 w 387"/>
                  <a:gd name="T59" fmla="*/ 252 h 350"/>
                  <a:gd name="T60" fmla="*/ 19 w 387"/>
                  <a:gd name="T61" fmla="*/ 215 h 350"/>
                  <a:gd name="T62" fmla="*/ 13 w 387"/>
                  <a:gd name="T63" fmla="*/ 184 h 350"/>
                  <a:gd name="T64" fmla="*/ 25 w 387"/>
                  <a:gd name="T65" fmla="*/ 166 h 350"/>
                  <a:gd name="T66" fmla="*/ 37 w 387"/>
                  <a:gd name="T67" fmla="*/ 147 h 350"/>
                  <a:gd name="T68" fmla="*/ 55 w 387"/>
                  <a:gd name="T69" fmla="*/ 129 h 350"/>
                  <a:gd name="T70" fmla="*/ 85 w 387"/>
                  <a:gd name="T71" fmla="*/ 92 h 350"/>
                  <a:gd name="T72" fmla="*/ 115 w 387"/>
                  <a:gd name="T73" fmla="*/ 55 h 350"/>
                  <a:gd name="T74" fmla="*/ 127 w 387"/>
                  <a:gd name="T75" fmla="*/ 37 h 350"/>
                  <a:gd name="T76" fmla="*/ 176 w 387"/>
                  <a:gd name="T77" fmla="*/ 18 h 350"/>
                  <a:gd name="T78" fmla="*/ 188 w 387"/>
                  <a:gd name="T79" fmla="*/ 37 h 350"/>
                  <a:gd name="T80" fmla="*/ 206 w 387"/>
                  <a:gd name="T81" fmla="*/ 37 h 350"/>
                  <a:gd name="T82" fmla="*/ 224 w 387"/>
                  <a:gd name="T83" fmla="*/ 43 h 350"/>
                  <a:gd name="T84" fmla="*/ 254 w 387"/>
                  <a:gd name="T85" fmla="*/ 37 h 350"/>
                  <a:gd name="T86" fmla="*/ 266 w 387"/>
                  <a:gd name="T87" fmla="*/ 12 h 350"/>
                  <a:gd name="T88" fmla="*/ 302 w 387"/>
                  <a:gd name="T89" fmla="*/ 0 h 350"/>
                  <a:gd name="T90" fmla="*/ 308 w 387"/>
                  <a:gd name="T91" fmla="*/ 24 h 350"/>
                  <a:gd name="T92" fmla="*/ 333 w 387"/>
                  <a:gd name="T93" fmla="*/ 31 h 350"/>
                  <a:gd name="T94" fmla="*/ 357 w 387"/>
                  <a:gd name="T95" fmla="*/ 55 h 350"/>
                  <a:gd name="T96" fmla="*/ 339 w 387"/>
                  <a:gd name="T97" fmla="*/ 74 h 350"/>
                  <a:gd name="T98" fmla="*/ 326 w 387"/>
                  <a:gd name="T99" fmla="*/ 86 h 350"/>
                  <a:gd name="T100" fmla="*/ 339 w 387"/>
                  <a:gd name="T101" fmla="*/ 98 h 350"/>
                  <a:gd name="T102" fmla="*/ 357 w 387"/>
                  <a:gd name="T103" fmla="*/ 104 h 350"/>
                  <a:gd name="T104" fmla="*/ 369 w 387"/>
                  <a:gd name="T105" fmla="*/ 86 h 350"/>
                  <a:gd name="T106" fmla="*/ 381 w 387"/>
                  <a:gd name="T107" fmla="*/ 80 h 350"/>
                  <a:gd name="T108" fmla="*/ 381 w 387"/>
                  <a:gd name="T109" fmla="*/ 98 h 350"/>
                  <a:gd name="T110" fmla="*/ 375 w 387"/>
                  <a:gd name="T111" fmla="*/ 135 h 350"/>
                  <a:gd name="T112" fmla="*/ 375 w 387"/>
                  <a:gd name="T113" fmla="*/ 154 h 350"/>
                  <a:gd name="T114" fmla="*/ 381 w 387"/>
                  <a:gd name="T115" fmla="*/ 172 h 35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87"/>
                  <a:gd name="T175" fmla="*/ 0 h 350"/>
                  <a:gd name="T176" fmla="*/ 387 w 387"/>
                  <a:gd name="T177" fmla="*/ 350 h 35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87" h="350">
                    <a:moveTo>
                      <a:pt x="381" y="190"/>
                    </a:moveTo>
                    <a:lnTo>
                      <a:pt x="381" y="197"/>
                    </a:lnTo>
                    <a:lnTo>
                      <a:pt x="381" y="203"/>
                    </a:lnTo>
                    <a:lnTo>
                      <a:pt x="375" y="209"/>
                    </a:lnTo>
                    <a:lnTo>
                      <a:pt x="369" y="215"/>
                    </a:lnTo>
                    <a:lnTo>
                      <a:pt x="369" y="221"/>
                    </a:lnTo>
                    <a:lnTo>
                      <a:pt x="363" y="227"/>
                    </a:lnTo>
                    <a:lnTo>
                      <a:pt x="363" y="234"/>
                    </a:lnTo>
                    <a:lnTo>
                      <a:pt x="357" y="240"/>
                    </a:lnTo>
                    <a:lnTo>
                      <a:pt x="357" y="246"/>
                    </a:lnTo>
                    <a:lnTo>
                      <a:pt x="351" y="252"/>
                    </a:lnTo>
                    <a:lnTo>
                      <a:pt x="351" y="264"/>
                    </a:lnTo>
                    <a:lnTo>
                      <a:pt x="351" y="283"/>
                    </a:lnTo>
                    <a:lnTo>
                      <a:pt x="345" y="289"/>
                    </a:lnTo>
                    <a:lnTo>
                      <a:pt x="345" y="295"/>
                    </a:lnTo>
                    <a:lnTo>
                      <a:pt x="345" y="301"/>
                    </a:lnTo>
                    <a:lnTo>
                      <a:pt x="351" y="307"/>
                    </a:lnTo>
                    <a:lnTo>
                      <a:pt x="351" y="320"/>
                    </a:lnTo>
                    <a:lnTo>
                      <a:pt x="351" y="332"/>
                    </a:lnTo>
                    <a:lnTo>
                      <a:pt x="345" y="338"/>
                    </a:lnTo>
                    <a:lnTo>
                      <a:pt x="345" y="344"/>
                    </a:lnTo>
                    <a:lnTo>
                      <a:pt x="345" y="350"/>
                    </a:lnTo>
                    <a:lnTo>
                      <a:pt x="339" y="350"/>
                    </a:lnTo>
                    <a:lnTo>
                      <a:pt x="339" y="344"/>
                    </a:lnTo>
                    <a:lnTo>
                      <a:pt x="339" y="338"/>
                    </a:lnTo>
                    <a:lnTo>
                      <a:pt x="339" y="332"/>
                    </a:lnTo>
                    <a:lnTo>
                      <a:pt x="333" y="332"/>
                    </a:lnTo>
                    <a:lnTo>
                      <a:pt x="333" y="326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14" y="326"/>
                    </a:lnTo>
                    <a:lnTo>
                      <a:pt x="314" y="320"/>
                    </a:lnTo>
                    <a:lnTo>
                      <a:pt x="308" y="320"/>
                    </a:lnTo>
                    <a:lnTo>
                      <a:pt x="302" y="320"/>
                    </a:lnTo>
                    <a:lnTo>
                      <a:pt x="296" y="314"/>
                    </a:lnTo>
                    <a:lnTo>
                      <a:pt x="284" y="301"/>
                    </a:lnTo>
                    <a:lnTo>
                      <a:pt x="278" y="301"/>
                    </a:lnTo>
                    <a:lnTo>
                      <a:pt x="272" y="295"/>
                    </a:lnTo>
                    <a:lnTo>
                      <a:pt x="266" y="295"/>
                    </a:lnTo>
                    <a:lnTo>
                      <a:pt x="266" y="301"/>
                    </a:lnTo>
                    <a:lnTo>
                      <a:pt x="254" y="314"/>
                    </a:lnTo>
                    <a:lnTo>
                      <a:pt x="248" y="320"/>
                    </a:lnTo>
                    <a:lnTo>
                      <a:pt x="242" y="320"/>
                    </a:lnTo>
                    <a:lnTo>
                      <a:pt x="236" y="320"/>
                    </a:lnTo>
                    <a:lnTo>
                      <a:pt x="224" y="332"/>
                    </a:lnTo>
                    <a:lnTo>
                      <a:pt x="218" y="338"/>
                    </a:lnTo>
                    <a:lnTo>
                      <a:pt x="218" y="344"/>
                    </a:lnTo>
                    <a:lnTo>
                      <a:pt x="218" y="350"/>
                    </a:lnTo>
                    <a:lnTo>
                      <a:pt x="212" y="350"/>
                    </a:lnTo>
                    <a:lnTo>
                      <a:pt x="206" y="350"/>
                    </a:lnTo>
                    <a:lnTo>
                      <a:pt x="206" y="344"/>
                    </a:lnTo>
                    <a:lnTo>
                      <a:pt x="212" y="338"/>
                    </a:lnTo>
                    <a:lnTo>
                      <a:pt x="212" y="332"/>
                    </a:lnTo>
                    <a:lnTo>
                      <a:pt x="206" y="326"/>
                    </a:lnTo>
                    <a:lnTo>
                      <a:pt x="200" y="320"/>
                    </a:lnTo>
                    <a:lnTo>
                      <a:pt x="200" y="314"/>
                    </a:lnTo>
                    <a:lnTo>
                      <a:pt x="194" y="314"/>
                    </a:lnTo>
                    <a:lnTo>
                      <a:pt x="194" y="307"/>
                    </a:lnTo>
                    <a:lnTo>
                      <a:pt x="188" y="307"/>
                    </a:lnTo>
                    <a:lnTo>
                      <a:pt x="188" y="301"/>
                    </a:lnTo>
                    <a:lnTo>
                      <a:pt x="188" y="295"/>
                    </a:lnTo>
                    <a:lnTo>
                      <a:pt x="188" y="289"/>
                    </a:lnTo>
                    <a:lnTo>
                      <a:pt x="188" y="283"/>
                    </a:lnTo>
                    <a:lnTo>
                      <a:pt x="176" y="277"/>
                    </a:lnTo>
                    <a:lnTo>
                      <a:pt x="170" y="270"/>
                    </a:lnTo>
                    <a:lnTo>
                      <a:pt x="163" y="264"/>
                    </a:lnTo>
                    <a:lnTo>
                      <a:pt x="157" y="264"/>
                    </a:lnTo>
                    <a:lnTo>
                      <a:pt x="157" y="258"/>
                    </a:lnTo>
                    <a:lnTo>
                      <a:pt x="163" y="258"/>
                    </a:lnTo>
                    <a:lnTo>
                      <a:pt x="170" y="252"/>
                    </a:lnTo>
                    <a:lnTo>
                      <a:pt x="170" y="246"/>
                    </a:lnTo>
                    <a:lnTo>
                      <a:pt x="163" y="246"/>
                    </a:lnTo>
                    <a:lnTo>
                      <a:pt x="163" y="234"/>
                    </a:lnTo>
                    <a:lnTo>
                      <a:pt x="157" y="240"/>
                    </a:lnTo>
                    <a:lnTo>
                      <a:pt x="151" y="246"/>
                    </a:lnTo>
                    <a:lnTo>
                      <a:pt x="145" y="252"/>
                    </a:lnTo>
                    <a:lnTo>
                      <a:pt x="139" y="246"/>
                    </a:lnTo>
                    <a:lnTo>
                      <a:pt x="133" y="246"/>
                    </a:lnTo>
                    <a:lnTo>
                      <a:pt x="133" y="240"/>
                    </a:lnTo>
                    <a:lnTo>
                      <a:pt x="133" y="234"/>
                    </a:lnTo>
                    <a:lnTo>
                      <a:pt x="133" y="240"/>
                    </a:lnTo>
                    <a:lnTo>
                      <a:pt x="127" y="240"/>
                    </a:lnTo>
                    <a:lnTo>
                      <a:pt x="127" y="246"/>
                    </a:lnTo>
                    <a:lnTo>
                      <a:pt x="121" y="246"/>
                    </a:lnTo>
                    <a:lnTo>
                      <a:pt x="121" y="240"/>
                    </a:lnTo>
                    <a:lnTo>
                      <a:pt x="115" y="240"/>
                    </a:lnTo>
                    <a:lnTo>
                      <a:pt x="115" y="246"/>
                    </a:lnTo>
                    <a:lnTo>
                      <a:pt x="109" y="246"/>
                    </a:lnTo>
                    <a:lnTo>
                      <a:pt x="103" y="246"/>
                    </a:lnTo>
                    <a:lnTo>
                      <a:pt x="97" y="246"/>
                    </a:lnTo>
                    <a:lnTo>
                      <a:pt x="97" y="240"/>
                    </a:lnTo>
                    <a:lnTo>
                      <a:pt x="91" y="240"/>
                    </a:lnTo>
                    <a:lnTo>
                      <a:pt x="85" y="240"/>
                    </a:lnTo>
                    <a:lnTo>
                      <a:pt x="79" y="240"/>
                    </a:lnTo>
                    <a:lnTo>
                      <a:pt x="73" y="240"/>
                    </a:lnTo>
                    <a:lnTo>
                      <a:pt x="73" y="246"/>
                    </a:lnTo>
                    <a:lnTo>
                      <a:pt x="67" y="246"/>
                    </a:lnTo>
                    <a:lnTo>
                      <a:pt x="61" y="246"/>
                    </a:lnTo>
                    <a:lnTo>
                      <a:pt x="61" y="252"/>
                    </a:lnTo>
                    <a:lnTo>
                      <a:pt x="67" y="252"/>
                    </a:lnTo>
                    <a:lnTo>
                      <a:pt x="61" y="258"/>
                    </a:lnTo>
                    <a:lnTo>
                      <a:pt x="55" y="264"/>
                    </a:lnTo>
                    <a:lnTo>
                      <a:pt x="49" y="270"/>
                    </a:lnTo>
                    <a:lnTo>
                      <a:pt x="49" y="277"/>
                    </a:lnTo>
                    <a:lnTo>
                      <a:pt x="49" y="283"/>
                    </a:lnTo>
                    <a:lnTo>
                      <a:pt x="43" y="283"/>
                    </a:lnTo>
                    <a:lnTo>
                      <a:pt x="37" y="283"/>
                    </a:lnTo>
                    <a:lnTo>
                      <a:pt x="25" y="277"/>
                    </a:lnTo>
                    <a:lnTo>
                      <a:pt x="19" y="277"/>
                    </a:lnTo>
                    <a:lnTo>
                      <a:pt x="13" y="277"/>
                    </a:lnTo>
                    <a:lnTo>
                      <a:pt x="13" y="283"/>
                    </a:lnTo>
                    <a:lnTo>
                      <a:pt x="7" y="289"/>
                    </a:lnTo>
                    <a:lnTo>
                      <a:pt x="7" y="283"/>
                    </a:lnTo>
                    <a:lnTo>
                      <a:pt x="0" y="283"/>
                    </a:lnTo>
                    <a:lnTo>
                      <a:pt x="0" y="277"/>
                    </a:lnTo>
                    <a:lnTo>
                      <a:pt x="0" y="270"/>
                    </a:lnTo>
                    <a:lnTo>
                      <a:pt x="7" y="270"/>
                    </a:lnTo>
                    <a:lnTo>
                      <a:pt x="7" y="264"/>
                    </a:lnTo>
                    <a:lnTo>
                      <a:pt x="13" y="258"/>
                    </a:lnTo>
                    <a:lnTo>
                      <a:pt x="13" y="252"/>
                    </a:lnTo>
                    <a:lnTo>
                      <a:pt x="19" y="246"/>
                    </a:lnTo>
                    <a:lnTo>
                      <a:pt x="19" y="240"/>
                    </a:lnTo>
                    <a:lnTo>
                      <a:pt x="19" y="221"/>
                    </a:lnTo>
                    <a:lnTo>
                      <a:pt x="19" y="215"/>
                    </a:lnTo>
                    <a:lnTo>
                      <a:pt x="13" y="203"/>
                    </a:lnTo>
                    <a:lnTo>
                      <a:pt x="13" y="197"/>
                    </a:lnTo>
                    <a:lnTo>
                      <a:pt x="13" y="190"/>
                    </a:lnTo>
                    <a:lnTo>
                      <a:pt x="13" y="184"/>
                    </a:lnTo>
                    <a:lnTo>
                      <a:pt x="13" y="178"/>
                    </a:lnTo>
                    <a:lnTo>
                      <a:pt x="19" y="172"/>
                    </a:lnTo>
                    <a:lnTo>
                      <a:pt x="19" y="166"/>
                    </a:lnTo>
                    <a:lnTo>
                      <a:pt x="25" y="166"/>
                    </a:lnTo>
                    <a:lnTo>
                      <a:pt x="31" y="160"/>
                    </a:lnTo>
                    <a:lnTo>
                      <a:pt x="31" y="154"/>
                    </a:lnTo>
                    <a:lnTo>
                      <a:pt x="37" y="154"/>
                    </a:lnTo>
                    <a:lnTo>
                      <a:pt x="37" y="147"/>
                    </a:lnTo>
                    <a:lnTo>
                      <a:pt x="43" y="147"/>
                    </a:lnTo>
                    <a:lnTo>
                      <a:pt x="49" y="147"/>
                    </a:lnTo>
                    <a:lnTo>
                      <a:pt x="55" y="141"/>
                    </a:lnTo>
                    <a:lnTo>
                      <a:pt x="55" y="129"/>
                    </a:lnTo>
                    <a:lnTo>
                      <a:pt x="55" y="123"/>
                    </a:lnTo>
                    <a:lnTo>
                      <a:pt x="61" y="123"/>
                    </a:lnTo>
                    <a:lnTo>
                      <a:pt x="73" y="104"/>
                    </a:lnTo>
                    <a:lnTo>
                      <a:pt x="85" y="92"/>
                    </a:lnTo>
                    <a:lnTo>
                      <a:pt x="85" y="86"/>
                    </a:lnTo>
                    <a:lnTo>
                      <a:pt x="85" y="80"/>
                    </a:lnTo>
                    <a:lnTo>
                      <a:pt x="91" y="74"/>
                    </a:lnTo>
                    <a:lnTo>
                      <a:pt x="115" y="55"/>
                    </a:lnTo>
                    <a:lnTo>
                      <a:pt x="121" y="49"/>
                    </a:lnTo>
                    <a:lnTo>
                      <a:pt x="127" y="49"/>
                    </a:lnTo>
                    <a:lnTo>
                      <a:pt x="127" y="43"/>
                    </a:lnTo>
                    <a:lnTo>
                      <a:pt x="127" y="37"/>
                    </a:lnTo>
                    <a:lnTo>
                      <a:pt x="139" y="31"/>
                    </a:lnTo>
                    <a:lnTo>
                      <a:pt x="145" y="18"/>
                    </a:lnTo>
                    <a:lnTo>
                      <a:pt x="157" y="24"/>
                    </a:lnTo>
                    <a:lnTo>
                      <a:pt x="176" y="18"/>
                    </a:lnTo>
                    <a:lnTo>
                      <a:pt x="176" y="24"/>
                    </a:lnTo>
                    <a:lnTo>
                      <a:pt x="176" y="31"/>
                    </a:lnTo>
                    <a:lnTo>
                      <a:pt x="182" y="37"/>
                    </a:lnTo>
                    <a:lnTo>
                      <a:pt x="188" y="37"/>
                    </a:lnTo>
                    <a:lnTo>
                      <a:pt x="194" y="37"/>
                    </a:lnTo>
                    <a:lnTo>
                      <a:pt x="200" y="31"/>
                    </a:lnTo>
                    <a:lnTo>
                      <a:pt x="206" y="31"/>
                    </a:lnTo>
                    <a:lnTo>
                      <a:pt x="206" y="37"/>
                    </a:lnTo>
                    <a:lnTo>
                      <a:pt x="212" y="37"/>
                    </a:lnTo>
                    <a:lnTo>
                      <a:pt x="212" y="43"/>
                    </a:lnTo>
                    <a:lnTo>
                      <a:pt x="212" y="49"/>
                    </a:lnTo>
                    <a:lnTo>
                      <a:pt x="224" y="43"/>
                    </a:lnTo>
                    <a:lnTo>
                      <a:pt x="230" y="43"/>
                    </a:lnTo>
                    <a:lnTo>
                      <a:pt x="236" y="43"/>
                    </a:lnTo>
                    <a:lnTo>
                      <a:pt x="242" y="37"/>
                    </a:lnTo>
                    <a:lnTo>
                      <a:pt x="254" y="37"/>
                    </a:lnTo>
                    <a:lnTo>
                      <a:pt x="260" y="37"/>
                    </a:lnTo>
                    <a:lnTo>
                      <a:pt x="260" y="24"/>
                    </a:lnTo>
                    <a:lnTo>
                      <a:pt x="260" y="18"/>
                    </a:lnTo>
                    <a:lnTo>
                      <a:pt x="266" y="12"/>
                    </a:lnTo>
                    <a:lnTo>
                      <a:pt x="284" y="6"/>
                    </a:lnTo>
                    <a:lnTo>
                      <a:pt x="290" y="0"/>
                    </a:lnTo>
                    <a:lnTo>
                      <a:pt x="296" y="0"/>
                    </a:lnTo>
                    <a:lnTo>
                      <a:pt x="302" y="0"/>
                    </a:lnTo>
                    <a:lnTo>
                      <a:pt x="308" y="6"/>
                    </a:lnTo>
                    <a:lnTo>
                      <a:pt x="308" y="12"/>
                    </a:lnTo>
                    <a:lnTo>
                      <a:pt x="308" y="18"/>
                    </a:lnTo>
                    <a:lnTo>
                      <a:pt x="308" y="24"/>
                    </a:lnTo>
                    <a:lnTo>
                      <a:pt x="314" y="24"/>
                    </a:lnTo>
                    <a:lnTo>
                      <a:pt x="320" y="31"/>
                    </a:lnTo>
                    <a:lnTo>
                      <a:pt x="326" y="24"/>
                    </a:lnTo>
                    <a:lnTo>
                      <a:pt x="333" y="31"/>
                    </a:lnTo>
                    <a:lnTo>
                      <a:pt x="339" y="37"/>
                    </a:lnTo>
                    <a:lnTo>
                      <a:pt x="345" y="43"/>
                    </a:lnTo>
                    <a:lnTo>
                      <a:pt x="357" y="49"/>
                    </a:lnTo>
                    <a:lnTo>
                      <a:pt x="357" y="55"/>
                    </a:lnTo>
                    <a:lnTo>
                      <a:pt x="357" y="61"/>
                    </a:lnTo>
                    <a:lnTo>
                      <a:pt x="357" y="67"/>
                    </a:lnTo>
                    <a:lnTo>
                      <a:pt x="345" y="67"/>
                    </a:lnTo>
                    <a:lnTo>
                      <a:pt x="339" y="74"/>
                    </a:lnTo>
                    <a:lnTo>
                      <a:pt x="339" y="80"/>
                    </a:lnTo>
                    <a:lnTo>
                      <a:pt x="333" y="80"/>
                    </a:lnTo>
                    <a:lnTo>
                      <a:pt x="333" y="86"/>
                    </a:lnTo>
                    <a:lnTo>
                      <a:pt x="326" y="86"/>
                    </a:lnTo>
                    <a:lnTo>
                      <a:pt x="326" y="92"/>
                    </a:lnTo>
                    <a:lnTo>
                      <a:pt x="333" y="92"/>
                    </a:lnTo>
                    <a:lnTo>
                      <a:pt x="333" y="98"/>
                    </a:lnTo>
                    <a:lnTo>
                      <a:pt x="339" y="98"/>
                    </a:lnTo>
                    <a:lnTo>
                      <a:pt x="345" y="98"/>
                    </a:lnTo>
                    <a:lnTo>
                      <a:pt x="345" y="104"/>
                    </a:lnTo>
                    <a:lnTo>
                      <a:pt x="351" y="104"/>
                    </a:lnTo>
                    <a:lnTo>
                      <a:pt x="357" y="104"/>
                    </a:lnTo>
                    <a:lnTo>
                      <a:pt x="363" y="104"/>
                    </a:lnTo>
                    <a:lnTo>
                      <a:pt x="363" y="98"/>
                    </a:lnTo>
                    <a:lnTo>
                      <a:pt x="363" y="92"/>
                    </a:lnTo>
                    <a:lnTo>
                      <a:pt x="369" y="86"/>
                    </a:lnTo>
                    <a:lnTo>
                      <a:pt x="369" y="80"/>
                    </a:lnTo>
                    <a:lnTo>
                      <a:pt x="375" y="74"/>
                    </a:lnTo>
                    <a:lnTo>
                      <a:pt x="375" y="80"/>
                    </a:lnTo>
                    <a:lnTo>
                      <a:pt x="381" y="80"/>
                    </a:lnTo>
                    <a:lnTo>
                      <a:pt x="381" y="86"/>
                    </a:lnTo>
                    <a:lnTo>
                      <a:pt x="387" y="86"/>
                    </a:lnTo>
                    <a:lnTo>
                      <a:pt x="381" y="92"/>
                    </a:lnTo>
                    <a:lnTo>
                      <a:pt x="381" y="98"/>
                    </a:lnTo>
                    <a:lnTo>
                      <a:pt x="381" y="104"/>
                    </a:lnTo>
                    <a:lnTo>
                      <a:pt x="375" y="117"/>
                    </a:lnTo>
                    <a:lnTo>
                      <a:pt x="375" y="129"/>
                    </a:lnTo>
                    <a:lnTo>
                      <a:pt x="375" y="135"/>
                    </a:lnTo>
                    <a:lnTo>
                      <a:pt x="381" y="135"/>
                    </a:lnTo>
                    <a:lnTo>
                      <a:pt x="381" y="141"/>
                    </a:lnTo>
                    <a:lnTo>
                      <a:pt x="381" y="147"/>
                    </a:lnTo>
                    <a:lnTo>
                      <a:pt x="375" y="154"/>
                    </a:lnTo>
                    <a:lnTo>
                      <a:pt x="375" y="160"/>
                    </a:lnTo>
                    <a:lnTo>
                      <a:pt x="375" y="166"/>
                    </a:lnTo>
                    <a:lnTo>
                      <a:pt x="381" y="166"/>
                    </a:lnTo>
                    <a:lnTo>
                      <a:pt x="381" y="172"/>
                    </a:lnTo>
                    <a:lnTo>
                      <a:pt x="381" y="178"/>
                    </a:lnTo>
                    <a:lnTo>
                      <a:pt x="381" y="184"/>
                    </a:lnTo>
                    <a:lnTo>
                      <a:pt x="381" y="190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2" name="Freeform 363"/>
              <p:cNvSpPr>
                <a:spLocks/>
              </p:cNvSpPr>
              <p:nvPr/>
            </p:nvSpPr>
            <p:spPr bwMode="auto">
              <a:xfrm>
                <a:off x="541" y="3121"/>
                <a:ext cx="380" cy="407"/>
              </a:xfrm>
              <a:custGeom>
                <a:avLst/>
                <a:gdLst>
                  <a:gd name="T0" fmla="*/ 103 w 380"/>
                  <a:gd name="T1" fmla="*/ 345 h 407"/>
                  <a:gd name="T2" fmla="*/ 84 w 380"/>
                  <a:gd name="T3" fmla="*/ 333 h 407"/>
                  <a:gd name="T4" fmla="*/ 78 w 380"/>
                  <a:gd name="T5" fmla="*/ 308 h 407"/>
                  <a:gd name="T6" fmla="*/ 48 w 380"/>
                  <a:gd name="T7" fmla="*/ 296 h 407"/>
                  <a:gd name="T8" fmla="*/ 60 w 380"/>
                  <a:gd name="T9" fmla="*/ 284 h 407"/>
                  <a:gd name="T10" fmla="*/ 54 w 380"/>
                  <a:gd name="T11" fmla="*/ 259 h 407"/>
                  <a:gd name="T12" fmla="*/ 48 w 380"/>
                  <a:gd name="T13" fmla="*/ 240 h 407"/>
                  <a:gd name="T14" fmla="*/ 30 w 380"/>
                  <a:gd name="T15" fmla="*/ 222 h 407"/>
                  <a:gd name="T16" fmla="*/ 12 w 380"/>
                  <a:gd name="T17" fmla="*/ 228 h 407"/>
                  <a:gd name="T18" fmla="*/ 0 w 380"/>
                  <a:gd name="T19" fmla="*/ 204 h 407"/>
                  <a:gd name="T20" fmla="*/ 24 w 380"/>
                  <a:gd name="T21" fmla="*/ 179 h 407"/>
                  <a:gd name="T22" fmla="*/ 48 w 380"/>
                  <a:gd name="T23" fmla="*/ 160 h 407"/>
                  <a:gd name="T24" fmla="*/ 48 w 380"/>
                  <a:gd name="T25" fmla="*/ 136 h 407"/>
                  <a:gd name="T26" fmla="*/ 72 w 380"/>
                  <a:gd name="T27" fmla="*/ 111 h 407"/>
                  <a:gd name="T28" fmla="*/ 97 w 380"/>
                  <a:gd name="T29" fmla="*/ 105 h 407"/>
                  <a:gd name="T30" fmla="*/ 151 w 380"/>
                  <a:gd name="T31" fmla="*/ 105 h 407"/>
                  <a:gd name="T32" fmla="*/ 181 w 380"/>
                  <a:gd name="T33" fmla="*/ 105 h 407"/>
                  <a:gd name="T34" fmla="*/ 193 w 380"/>
                  <a:gd name="T35" fmla="*/ 50 h 407"/>
                  <a:gd name="T36" fmla="*/ 205 w 380"/>
                  <a:gd name="T37" fmla="*/ 31 h 407"/>
                  <a:gd name="T38" fmla="*/ 217 w 380"/>
                  <a:gd name="T39" fmla="*/ 19 h 407"/>
                  <a:gd name="T40" fmla="*/ 235 w 380"/>
                  <a:gd name="T41" fmla="*/ 19 h 407"/>
                  <a:gd name="T42" fmla="*/ 247 w 380"/>
                  <a:gd name="T43" fmla="*/ 7 h 407"/>
                  <a:gd name="T44" fmla="*/ 260 w 380"/>
                  <a:gd name="T45" fmla="*/ 13 h 407"/>
                  <a:gd name="T46" fmla="*/ 253 w 380"/>
                  <a:gd name="T47" fmla="*/ 31 h 407"/>
                  <a:gd name="T48" fmla="*/ 253 w 380"/>
                  <a:gd name="T49" fmla="*/ 44 h 407"/>
                  <a:gd name="T50" fmla="*/ 266 w 380"/>
                  <a:gd name="T51" fmla="*/ 56 h 407"/>
                  <a:gd name="T52" fmla="*/ 272 w 380"/>
                  <a:gd name="T53" fmla="*/ 74 h 407"/>
                  <a:gd name="T54" fmla="*/ 290 w 380"/>
                  <a:gd name="T55" fmla="*/ 87 h 407"/>
                  <a:gd name="T56" fmla="*/ 308 w 380"/>
                  <a:gd name="T57" fmla="*/ 87 h 407"/>
                  <a:gd name="T58" fmla="*/ 320 w 380"/>
                  <a:gd name="T59" fmla="*/ 105 h 407"/>
                  <a:gd name="T60" fmla="*/ 326 w 380"/>
                  <a:gd name="T61" fmla="*/ 111 h 407"/>
                  <a:gd name="T62" fmla="*/ 344 w 380"/>
                  <a:gd name="T63" fmla="*/ 124 h 407"/>
                  <a:gd name="T64" fmla="*/ 356 w 380"/>
                  <a:gd name="T65" fmla="*/ 136 h 407"/>
                  <a:gd name="T66" fmla="*/ 332 w 380"/>
                  <a:gd name="T67" fmla="*/ 142 h 407"/>
                  <a:gd name="T68" fmla="*/ 308 w 380"/>
                  <a:gd name="T69" fmla="*/ 117 h 407"/>
                  <a:gd name="T70" fmla="*/ 302 w 380"/>
                  <a:gd name="T71" fmla="*/ 160 h 407"/>
                  <a:gd name="T72" fmla="*/ 302 w 380"/>
                  <a:gd name="T73" fmla="*/ 216 h 407"/>
                  <a:gd name="T74" fmla="*/ 308 w 380"/>
                  <a:gd name="T75" fmla="*/ 247 h 407"/>
                  <a:gd name="T76" fmla="*/ 326 w 380"/>
                  <a:gd name="T77" fmla="*/ 253 h 407"/>
                  <a:gd name="T78" fmla="*/ 320 w 380"/>
                  <a:gd name="T79" fmla="*/ 271 h 407"/>
                  <a:gd name="T80" fmla="*/ 332 w 380"/>
                  <a:gd name="T81" fmla="*/ 290 h 407"/>
                  <a:gd name="T82" fmla="*/ 356 w 380"/>
                  <a:gd name="T83" fmla="*/ 302 h 407"/>
                  <a:gd name="T84" fmla="*/ 374 w 380"/>
                  <a:gd name="T85" fmla="*/ 339 h 407"/>
                  <a:gd name="T86" fmla="*/ 350 w 380"/>
                  <a:gd name="T87" fmla="*/ 370 h 407"/>
                  <a:gd name="T88" fmla="*/ 320 w 380"/>
                  <a:gd name="T89" fmla="*/ 376 h 407"/>
                  <a:gd name="T90" fmla="*/ 302 w 380"/>
                  <a:gd name="T91" fmla="*/ 370 h 407"/>
                  <a:gd name="T92" fmla="*/ 284 w 380"/>
                  <a:gd name="T93" fmla="*/ 370 h 407"/>
                  <a:gd name="T94" fmla="*/ 266 w 380"/>
                  <a:gd name="T95" fmla="*/ 357 h 407"/>
                  <a:gd name="T96" fmla="*/ 229 w 380"/>
                  <a:gd name="T97" fmla="*/ 364 h 407"/>
                  <a:gd name="T98" fmla="*/ 211 w 380"/>
                  <a:gd name="T99" fmla="*/ 382 h 407"/>
                  <a:gd name="T100" fmla="*/ 169 w 380"/>
                  <a:gd name="T101" fmla="*/ 388 h 407"/>
                  <a:gd name="T102" fmla="*/ 145 w 380"/>
                  <a:gd name="T103" fmla="*/ 370 h 407"/>
                  <a:gd name="T104" fmla="*/ 145 w 380"/>
                  <a:gd name="T105" fmla="*/ 351 h 407"/>
                  <a:gd name="T106" fmla="*/ 133 w 380"/>
                  <a:gd name="T107" fmla="*/ 339 h 40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0"/>
                  <a:gd name="T163" fmla="*/ 0 h 407"/>
                  <a:gd name="T164" fmla="*/ 380 w 380"/>
                  <a:gd name="T165" fmla="*/ 407 h 40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0" h="407">
                    <a:moveTo>
                      <a:pt x="121" y="339"/>
                    </a:moveTo>
                    <a:lnTo>
                      <a:pt x="115" y="339"/>
                    </a:lnTo>
                    <a:lnTo>
                      <a:pt x="109" y="339"/>
                    </a:lnTo>
                    <a:lnTo>
                      <a:pt x="103" y="345"/>
                    </a:lnTo>
                    <a:lnTo>
                      <a:pt x="97" y="345"/>
                    </a:lnTo>
                    <a:lnTo>
                      <a:pt x="90" y="345"/>
                    </a:lnTo>
                    <a:lnTo>
                      <a:pt x="90" y="339"/>
                    </a:lnTo>
                    <a:lnTo>
                      <a:pt x="84" y="333"/>
                    </a:lnTo>
                    <a:lnTo>
                      <a:pt x="84" y="327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78" y="308"/>
                    </a:lnTo>
                    <a:lnTo>
                      <a:pt x="72" y="296"/>
                    </a:lnTo>
                    <a:lnTo>
                      <a:pt x="66" y="290"/>
                    </a:lnTo>
                    <a:lnTo>
                      <a:pt x="60" y="290"/>
                    </a:lnTo>
                    <a:lnTo>
                      <a:pt x="48" y="296"/>
                    </a:lnTo>
                    <a:lnTo>
                      <a:pt x="42" y="296"/>
                    </a:lnTo>
                    <a:lnTo>
                      <a:pt x="48" y="290"/>
                    </a:lnTo>
                    <a:lnTo>
                      <a:pt x="54" y="290"/>
                    </a:lnTo>
                    <a:lnTo>
                      <a:pt x="60" y="284"/>
                    </a:lnTo>
                    <a:lnTo>
                      <a:pt x="66" y="277"/>
                    </a:lnTo>
                    <a:lnTo>
                      <a:pt x="60" y="265"/>
                    </a:lnTo>
                    <a:lnTo>
                      <a:pt x="60" y="259"/>
                    </a:lnTo>
                    <a:lnTo>
                      <a:pt x="54" y="259"/>
                    </a:lnTo>
                    <a:lnTo>
                      <a:pt x="54" y="253"/>
                    </a:lnTo>
                    <a:lnTo>
                      <a:pt x="54" y="247"/>
                    </a:lnTo>
                    <a:lnTo>
                      <a:pt x="54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34"/>
                    </a:lnTo>
                    <a:lnTo>
                      <a:pt x="30" y="228"/>
                    </a:lnTo>
                    <a:lnTo>
                      <a:pt x="30" y="222"/>
                    </a:lnTo>
                    <a:lnTo>
                      <a:pt x="18" y="228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12" y="228"/>
                    </a:lnTo>
                    <a:lnTo>
                      <a:pt x="6" y="222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0" y="204"/>
                    </a:lnTo>
                    <a:lnTo>
                      <a:pt x="0" y="197"/>
                    </a:lnTo>
                    <a:lnTo>
                      <a:pt x="6" y="191"/>
                    </a:lnTo>
                    <a:lnTo>
                      <a:pt x="18" y="185"/>
                    </a:lnTo>
                    <a:lnTo>
                      <a:pt x="24" y="179"/>
                    </a:lnTo>
                    <a:lnTo>
                      <a:pt x="30" y="179"/>
                    </a:lnTo>
                    <a:lnTo>
                      <a:pt x="30" y="173"/>
                    </a:lnTo>
                    <a:lnTo>
                      <a:pt x="36" y="173"/>
                    </a:lnTo>
                    <a:lnTo>
                      <a:pt x="48" y="160"/>
                    </a:lnTo>
                    <a:lnTo>
                      <a:pt x="48" y="154"/>
                    </a:lnTo>
                    <a:lnTo>
                      <a:pt x="48" y="148"/>
                    </a:lnTo>
                    <a:lnTo>
                      <a:pt x="48" y="142"/>
                    </a:lnTo>
                    <a:lnTo>
                      <a:pt x="48" y="136"/>
                    </a:lnTo>
                    <a:lnTo>
                      <a:pt x="48" y="130"/>
                    </a:lnTo>
                    <a:lnTo>
                      <a:pt x="54" y="130"/>
                    </a:lnTo>
                    <a:lnTo>
                      <a:pt x="60" y="124"/>
                    </a:lnTo>
                    <a:lnTo>
                      <a:pt x="72" y="111"/>
                    </a:lnTo>
                    <a:lnTo>
                      <a:pt x="78" y="105"/>
                    </a:lnTo>
                    <a:lnTo>
                      <a:pt x="84" y="105"/>
                    </a:lnTo>
                    <a:lnTo>
                      <a:pt x="90" y="105"/>
                    </a:lnTo>
                    <a:lnTo>
                      <a:pt x="97" y="105"/>
                    </a:lnTo>
                    <a:lnTo>
                      <a:pt x="103" y="105"/>
                    </a:lnTo>
                    <a:lnTo>
                      <a:pt x="121" y="111"/>
                    </a:lnTo>
                    <a:lnTo>
                      <a:pt x="139" y="105"/>
                    </a:lnTo>
                    <a:lnTo>
                      <a:pt x="151" y="105"/>
                    </a:lnTo>
                    <a:lnTo>
                      <a:pt x="157" y="105"/>
                    </a:lnTo>
                    <a:lnTo>
                      <a:pt x="163" y="105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93" y="105"/>
                    </a:lnTo>
                    <a:lnTo>
                      <a:pt x="193" y="93"/>
                    </a:lnTo>
                    <a:lnTo>
                      <a:pt x="193" y="87"/>
                    </a:lnTo>
                    <a:lnTo>
                      <a:pt x="193" y="50"/>
                    </a:lnTo>
                    <a:lnTo>
                      <a:pt x="193" y="44"/>
                    </a:lnTo>
                    <a:lnTo>
                      <a:pt x="199" y="37"/>
                    </a:lnTo>
                    <a:lnTo>
                      <a:pt x="205" y="37"/>
                    </a:lnTo>
                    <a:lnTo>
                      <a:pt x="205" y="31"/>
                    </a:lnTo>
                    <a:lnTo>
                      <a:pt x="211" y="31"/>
                    </a:lnTo>
                    <a:lnTo>
                      <a:pt x="211" y="25"/>
                    </a:lnTo>
                    <a:lnTo>
                      <a:pt x="217" y="25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29" y="13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1" y="13"/>
                    </a:lnTo>
                    <a:lnTo>
                      <a:pt x="247" y="13"/>
                    </a:lnTo>
                    <a:lnTo>
                      <a:pt x="247" y="7"/>
                    </a:lnTo>
                    <a:lnTo>
                      <a:pt x="253" y="0"/>
                    </a:lnTo>
                    <a:lnTo>
                      <a:pt x="253" y="7"/>
                    </a:lnTo>
                    <a:lnTo>
                      <a:pt x="260" y="7"/>
                    </a:lnTo>
                    <a:lnTo>
                      <a:pt x="260" y="13"/>
                    </a:lnTo>
                    <a:lnTo>
                      <a:pt x="253" y="13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7" y="37"/>
                    </a:lnTo>
                    <a:lnTo>
                      <a:pt x="253" y="37"/>
                    </a:lnTo>
                    <a:lnTo>
                      <a:pt x="253" y="44"/>
                    </a:lnTo>
                    <a:lnTo>
                      <a:pt x="253" y="50"/>
                    </a:lnTo>
                    <a:lnTo>
                      <a:pt x="260" y="50"/>
                    </a:lnTo>
                    <a:lnTo>
                      <a:pt x="260" y="56"/>
                    </a:lnTo>
                    <a:lnTo>
                      <a:pt x="266" y="56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2" y="68"/>
                    </a:lnTo>
                    <a:lnTo>
                      <a:pt x="272" y="74"/>
                    </a:lnTo>
                    <a:lnTo>
                      <a:pt x="278" y="74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90" y="87"/>
                    </a:lnTo>
                    <a:lnTo>
                      <a:pt x="296" y="87"/>
                    </a:lnTo>
                    <a:lnTo>
                      <a:pt x="302" y="80"/>
                    </a:lnTo>
                    <a:lnTo>
                      <a:pt x="302" y="87"/>
                    </a:lnTo>
                    <a:lnTo>
                      <a:pt x="308" y="87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14" y="99"/>
                    </a:lnTo>
                    <a:lnTo>
                      <a:pt x="320" y="105"/>
                    </a:lnTo>
                    <a:lnTo>
                      <a:pt x="320" y="99"/>
                    </a:lnTo>
                    <a:lnTo>
                      <a:pt x="320" y="105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32" y="117"/>
                    </a:lnTo>
                    <a:lnTo>
                      <a:pt x="332" y="124"/>
                    </a:lnTo>
                    <a:lnTo>
                      <a:pt x="338" y="124"/>
                    </a:lnTo>
                    <a:lnTo>
                      <a:pt x="344" y="124"/>
                    </a:lnTo>
                    <a:lnTo>
                      <a:pt x="344" y="130"/>
                    </a:lnTo>
                    <a:lnTo>
                      <a:pt x="350" y="130"/>
                    </a:lnTo>
                    <a:lnTo>
                      <a:pt x="356" y="130"/>
                    </a:lnTo>
                    <a:lnTo>
                      <a:pt x="356" y="136"/>
                    </a:lnTo>
                    <a:lnTo>
                      <a:pt x="350" y="136"/>
                    </a:lnTo>
                    <a:lnTo>
                      <a:pt x="350" y="142"/>
                    </a:lnTo>
                    <a:lnTo>
                      <a:pt x="344" y="142"/>
                    </a:lnTo>
                    <a:lnTo>
                      <a:pt x="332" y="142"/>
                    </a:lnTo>
                    <a:lnTo>
                      <a:pt x="314" y="130"/>
                    </a:lnTo>
                    <a:lnTo>
                      <a:pt x="314" y="124"/>
                    </a:lnTo>
                    <a:lnTo>
                      <a:pt x="314" y="117"/>
                    </a:lnTo>
                    <a:lnTo>
                      <a:pt x="308" y="117"/>
                    </a:lnTo>
                    <a:lnTo>
                      <a:pt x="302" y="117"/>
                    </a:lnTo>
                    <a:lnTo>
                      <a:pt x="302" y="130"/>
                    </a:lnTo>
                    <a:lnTo>
                      <a:pt x="302" y="142"/>
                    </a:lnTo>
                    <a:lnTo>
                      <a:pt x="302" y="160"/>
                    </a:lnTo>
                    <a:lnTo>
                      <a:pt x="302" y="191"/>
                    </a:lnTo>
                    <a:lnTo>
                      <a:pt x="296" y="197"/>
                    </a:lnTo>
                    <a:lnTo>
                      <a:pt x="296" y="204"/>
                    </a:lnTo>
                    <a:lnTo>
                      <a:pt x="302" y="216"/>
                    </a:lnTo>
                    <a:lnTo>
                      <a:pt x="302" y="222"/>
                    </a:lnTo>
                    <a:lnTo>
                      <a:pt x="302" y="234"/>
                    </a:lnTo>
                    <a:lnTo>
                      <a:pt x="302" y="240"/>
                    </a:lnTo>
                    <a:lnTo>
                      <a:pt x="308" y="247"/>
                    </a:lnTo>
                    <a:lnTo>
                      <a:pt x="308" y="253"/>
                    </a:lnTo>
                    <a:lnTo>
                      <a:pt x="314" y="253"/>
                    </a:lnTo>
                    <a:lnTo>
                      <a:pt x="320" y="253"/>
                    </a:lnTo>
                    <a:lnTo>
                      <a:pt x="326" y="253"/>
                    </a:lnTo>
                    <a:lnTo>
                      <a:pt x="332" y="253"/>
                    </a:lnTo>
                    <a:lnTo>
                      <a:pt x="332" y="259"/>
                    </a:lnTo>
                    <a:lnTo>
                      <a:pt x="326" y="265"/>
                    </a:lnTo>
                    <a:lnTo>
                      <a:pt x="320" y="271"/>
                    </a:lnTo>
                    <a:lnTo>
                      <a:pt x="326" y="277"/>
                    </a:lnTo>
                    <a:lnTo>
                      <a:pt x="326" y="284"/>
                    </a:lnTo>
                    <a:lnTo>
                      <a:pt x="326" y="290"/>
                    </a:lnTo>
                    <a:lnTo>
                      <a:pt x="332" y="290"/>
                    </a:lnTo>
                    <a:lnTo>
                      <a:pt x="344" y="290"/>
                    </a:lnTo>
                    <a:lnTo>
                      <a:pt x="350" y="290"/>
                    </a:lnTo>
                    <a:lnTo>
                      <a:pt x="350" y="296"/>
                    </a:lnTo>
                    <a:lnTo>
                      <a:pt x="356" y="302"/>
                    </a:lnTo>
                    <a:lnTo>
                      <a:pt x="368" y="320"/>
                    </a:lnTo>
                    <a:lnTo>
                      <a:pt x="374" y="327"/>
                    </a:lnTo>
                    <a:lnTo>
                      <a:pt x="380" y="333"/>
                    </a:lnTo>
                    <a:lnTo>
                      <a:pt x="374" y="339"/>
                    </a:lnTo>
                    <a:lnTo>
                      <a:pt x="356" y="345"/>
                    </a:lnTo>
                    <a:lnTo>
                      <a:pt x="350" y="351"/>
                    </a:lnTo>
                    <a:lnTo>
                      <a:pt x="350" y="357"/>
                    </a:lnTo>
                    <a:lnTo>
                      <a:pt x="350" y="370"/>
                    </a:lnTo>
                    <a:lnTo>
                      <a:pt x="344" y="370"/>
                    </a:lnTo>
                    <a:lnTo>
                      <a:pt x="332" y="370"/>
                    </a:lnTo>
                    <a:lnTo>
                      <a:pt x="326" y="376"/>
                    </a:lnTo>
                    <a:lnTo>
                      <a:pt x="320" y="376"/>
                    </a:lnTo>
                    <a:lnTo>
                      <a:pt x="314" y="376"/>
                    </a:lnTo>
                    <a:lnTo>
                      <a:pt x="302" y="382"/>
                    </a:lnTo>
                    <a:lnTo>
                      <a:pt x="302" y="376"/>
                    </a:lnTo>
                    <a:lnTo>
                      <a:pt x="302" y="370"/>
                    </a:lnTo>
                    <a:lnTo>
                      <a:pt x="296" y="370"/>
                    </a:lnTo>
                    <a:lnTo>
                      <a:pt x="296" y="364"/>
                    </a:lnTo>
                    <a:lnTo>
                      <a:pt x="290" y="364"/>
                    </a:lnTo>
                    <a:lnTo>
                      <a:pt x="284" y="370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66" y="364"/>
                    </a:lnTo>
                    <a:lnTo>
                      <a:pt x="266" y="357"/>
                    </a:lnTo>
                    <a:lnTo>
                      <a:pt x="266" y="351"/>
                    </a:lnTo>
                    <a:lnTo>
                      <a:pt x="247" y="357"/>
                    </a:lnTo>
                    <a:lnTo>
                      <a:pt x="235" y="351"/>
                    </a:lnTo>
                    <a:lnTo>
                      <a:pt x="229" y="364"/>
                    </a:lnTo>
                    <a:lnTo>
                      <a:pt x="217" y="370"/>
                    </a:lnTo>
                    <a:lnTo>
                      <a:pt x="217" y="376"/>
                    </a:lnTo>
                    <a:lnTo>
                      <a:pt x="217" y="382"/>
                    </a:lnTo>
                    <a:lnTo>
                      <a:pt x="211" y="382"/>
                    </a:lnTo>
                    <a:lnTo>
                      <a:pt x="205" y="388"/>
                    </a:lnTo>
                    <a:lnTo>
                      <a:pt x="181" y="407"/>
                    </a:lnTo>
                    <a:lnTo>
                      <a:pt x="175" y="400"/>
                    </a:lnTo>
                    <a:lnTo>
                      <a:pt x="169" y="388"/>
                    </a:lnTo>
                    <a:lnTo>
                      <a:pt x="163" y="382"/>
                    </a:lnTo>
                    <a:lnTo>
                      <a:pt x="157" y="376"/>
                    </a:lnTo>
                    <a:lnTo>
                      <a:pt x="151" y="376"/>
                    </a:lnTo>
                    <a:lnTo>
                      <a:pt x="145" y="370"/>
                    </a:lnTo>
                    <a:lnTo>
                      <a:pt x="139" y="370"/>
                    </a:lnTo>
                    <a:lnTo>
                      <a:pt x="139" y="364"/>
                    </a:lnTo>
                    <a:lnTo>
                      <a:pt x="139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39" y="339"/>
                    </a:lnTo>
                    <a:lnTo>
                      <a:pt x="133" y="339"/>
                    </a:lnTo>
                    <a:lnTo>
                      <a:pt x="127" y="333"/>
                    </a:lnTo>
                    <a:lnTo>
                      <a:pt x="121" y="333"/>
                    </a:lnTo>
                    <a:lnTo>
                      <a:pt x="121" y="33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3" name="Freeform 364"/>
              <p:cNvSpPr>
                <a:spLocks/>
              </p:cNvSpPr>
              <p:nvPr/>
            </p:nvSpPr>
            <p:spPr bwMode="auto">
              <a:xfrm>
                <a:off x="64" y="3146"/>
                <a:ext cx="658" cy="689"/>
              </a:xfrm>
              <a:custGeom>
                <a:avLst/>
                <a:gdLst>
                  <a:gd name="T0" fmla="*/ 580 w 658"/>
                  <a:gd name="T1" fmla="*/ 320 h 689"/>
                  <a:gd name="T2" fmla="*/ 622 w 658"/>
                  <a:gd name="T3" fmla="*/ 314 h 689"/>
                  <a:gd name="T4" fmla="*/ 634 w 658"/>
                  <a:gd name="T5" fmla="*/ 351 h 689"/>
                  <a:gd name="T6" fmla="*/ 640 w 658"/>
                  <a:gd name="T7" fmla="*/ 412 h 689"/>
                  <a:gd name="T8" fmla="*/ 604 w 658"/>
                  <a:gd name="T9" fmla="*/ 462 h 689"/>
                  <a:gd name="T10" fmla="*/ 567 w 658"/>
                  <a:gd name="T11" fmla="*/ 498 h 689"/>
                  <a:gd name="T12" fmla="*/ 531 w 658"/>
                  <a:gd name="T13" fmla="*/ 517 h 689"/>
                  <a:gd name="T14" fmla="*/ 501 w 658"/>
                  <a:gd name="T15" fmla="*/ 542 h 689"/>
                  <a:gd name="T16" fmla="*/ 477 w 658"/>
                  <a:gd name="T17" fmla="*/ 566 h 689"/>
                  <a:gd name="T18" fmla="*/ 465 w 658"/>
                  <a:gd name="T19" fmla="*/ 535 h 689"/>
                  <a:gd name="T20" fmla="*/ 447 w 658"/>
                  <a:gd name="T21" fmla="*/ 572 h 689"/>
                  <a:gd name="T22" fmla="*/ 429 w 658"/>
                  <a:gd name="T23" fmla="*/ 566 h 689"/>
                  <a:gd name="T24" fmla="*/ 423 w 658"/>
                  <a:gd name="T25" fmla="*/ 542 h 689"/>
                  <a:gd name="T26" fmla="*/ 417 w 658"/>
                  <a:gd name="T27" fmla="*/ 523 h 689"/>
                  <a:gd name="T28" fmla="*/ 423 w 658"/>
                  <a:gd name="T29" fmla="*/ 480 h 689"/>
                  <a:gd name="T30" fmla="*/ 392 w 658"/>
                  <a:gd name="T31" fmla="*/ 498 h 689"/>
                  <a:gd name="T32" fmla="*/ 380 w 658"/>
                  <a:gd name="T33" fmla="*/ 535 h 689"/>
                  <a:gd name="T34" fmla="*/ 356 w 658"/>
                  <a:gd name="T35" fmla="*/ 529 h 689"/>
                  <a:gd name="T36" fmla="*/ 344 w 658"/>
                  <a:gd name="T37" fmla="*/ 566 h 689"/>
                  <a:gd name="T38" fmla="*/ 326 w 658"/>
                  <a:gd name="T39" fmla="*/ 597 h 689"/>
                  <a:gd name="T40" fmla="*/ 320 w 658"/>
                  <a:gd name="T41" fmla="*/ 628 h 689"/>
                  <a:gd name="T42" fmla="*/ 308 w 658"/>
                  <a:gd name="T43" fmla="*/ 665 h 689"/>
                  <a:gd name="T44" fmla="*/ 302 w 658"/>
                  <a:gd name="T45" fmla="*/ 683 h 689"/>
                  <a:gd name="T46" fmla="*/ 266 w 658"/>
                  <a:gd name="T47" fmla="*/ 683 h 689"/>
                  <a:gd name="T48" fmla="*/ 229 w 658"/>
                  <a:gd name="T49" fmla="*/ 671 h 689"/>
                  <a:gd name="T50" fmla="*/ 187 w 658"/>
                  <a:gd name="T51" fmla="*/ 658 h 689"/>
                  <a:gd name="T52" fmla="*/ 133 w 658"/>
                  <a:gd name="T53" fmla="*/ 646 h 689"/>
                  <a:gd name="T54" fmla="*/ 97 w 658"/>
                  <a:gd name="T55" fmla="*/ 628 h 689"/>
                  <a:gd name="T56" fmla="*/ 48 w 658"/>
                  <a:gd name="T57" fmla="*/ 597 h 689"/>
                  <a:gd name="T58" fmla="*/ 18 w 658"/>
                  <a:gd name="T59" fmla="*/ 554 h 689"/>
                  <a:gd name="T60" fmla="*/ 42 w 658"/>
                  <a:gd name="T61" fmla="*/ 523 h 689"/>
                  <a:gd name="T62" fmla="*/ 72 w 658"/>
                  <a:gd name="T63" fmla="*/ 505 h 689"/>
                  <a:gd name="T64" fmla="*/ 97 w 658"/>
                  <a:gd name="T65" fmla="*/ 480 h 689"/>
                  <a:gd name="T66" fmla="*/ 139 w 658"/>
                  <a:gd name="T67" fmla="*/ 486 h 689"/>
                  <a:gd name="T68" fmla="*/ 169 w 658"/>
                  <a:gd name="T69" fmla="*/ 474 h 689"/>
                  <a:gd name="T70" fmla="*/ 193 w 658"/>
                  <a:gd name="T71" fmla="*/ 474 h 689"/>
                  <a:gd name="T72" fmla="*/ 235 w 658"/>
                  <a:gd name="T73" fmla="*/ 480 h 689"/>
                  <a:gd name="T74" fmla="*/ 272 w 658"/>
                  <a:gd name="T75" fmla="*/ 480 h 689"/>
                  <a:gd name="T76" fmla="*/ 302 w 658"/>
                  <a:gd name="T77" fmla="*/ 462 h 689"/>
                  <a:gd name="T78" fmla="*/ 320 w 658"/>
                  <a:gd name="T79" fmla="*/ 431 h 689"/>
                  <a:gd name="T80" fmla="*/ 320 w 658"/>
                  <a:gd name="T81" fmla="*/ 400 h 689"/>
                  <a:gd name="T82" fmla="*/ 332 w 658"/>
                  <a:gd name="T83" fmla="*/ 357 h 689"/>
                  <a:gd name="T84" fmla="*/ 344 w 658"/>
                  <a:gd name="T85" fmla="*/ 332 h 689"/>
                  <a:gd name="T86" fmla="*/ 374 w 658"/>
                  <a:gd name="T87" fmla="*/ 314 h 689"/>
                  <a:gd name="T88" fmla="*/ 374 w 658"/>
                  <a:gd name="T89" fmla="*/ 283 h 689"/>
                  <a:gd name="T90" fmla="*/ 411 w 658"/>
                  <a:gd name="T91" fmla="*/ 259 h 689"/>
                  <a:gd name="T92" fmla="*/ 417 w 658"/>
                  <a:gd name="T93" fmla="*/ 215 h 689"/>
                  <a:gd name="T94" fmla="*/ 417 w 658"/>
                  <a:gd name="T95" fmla="*/ 160 h 689"/>
                  <a:gd name="T96" fmla="*/ 392 w 658"/>
                  <a:gd name="T97" fmla="*/ 135 h 689"/>
                  <a:gd name="T98" fmla="*/ 398 w 658"/>
                  <a:gd name="T99" fmla="*/ 105 h 689"/>
                  <a:gd name="T100" fmla="*/ 417 w 658"/>
                  <a:gd name="T101" fmla="*/ 80 h 689"/>
                  <a:gd name="T102" fmla="*/ 495 w 658"/>
                  <a:gd name="T103" fmla="*/ 49 h 689"/>
                  <a:gd name="T104" fmla="*/ 507 w 658"/>
                  <a:gd name="T105" fmla="*/ 0 h 689"/>
                  <a:gd name="T106" fmla="*/ 555 w 658"/>
                  <a:gd name="T107" fmla="*/ 37 h 689"/>
                  <a:gd name="T108" fmla="*/ 525 w 658"/>
                  <a:gd name="T109" fmla="*/ 105 h 689"/>
                  <a:gd name="T110" fmla="*/ 507 w 658"/>
                  <a:gd name="T111" fmla="*/ 154 h 689"/>
                  <a:gd name="T112" fmla="*/ 483 w 658"/>
                  <a:gd name="T113" fmla="*/ 197 h 689"/>
                  <a:gd name="T114" fmla="*/ 519 w 658"/>
                  <a:gd name="T115" fmla="*/ 209 h 689"/>
                  <a:gd name="T116" fmla="*/ 543 w 658"/>
                  <a:gd name="T117" fmla="*/ 252 h 689"/>
                  <a:gd name="T118" fmla="*/ 549 w 658"/>
                  <a:gd name="T119" fmla="*/ 271 h 6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58"/>
                  <a:gd name="T181" fmla="*/ 0 h 689"/>
                  <a:gd name="T182" fmla="*/ 658 w 658"/>
                  <a:gd name="T183" fmla="*/ 689 h 6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58" h="689">
                    <a:moveTo>
                      <a:pt x="555" y="289"/>
                    </a:moveTo>
                    <a:lnTo>
                      <a:pt x="555" y="295"/>
                    </a:lnTo>
                    <a:lnTo>
                      <a:pt x="561" y="302"/>
                    </a:lnTo>
                    <a:lnTo>
                      <a:pt x="561" y="308"/>
                    </a:lnTo>
                    <a:lnTo>
                      <a:pt x="567" y="314"/>
                    </a:lnTo>
                    <a:lnTo>
                      <a:pt x="567" y="320"/>
                    </a:lnTo>
                    <a:lnTo>
                      <a:pt x="574" y="320"/>
                    </a:lnTo>
                    <a:lnTo>
                      <a:pt x="580" y="320"/>
                    </a:lnTo>
                    <a:lnTo>
                      <a:pt x="586" y="314"/>
                    </a:lnTo>
                    <a:lnTo>
                      <a:pt x="592" y="314"/>
                    </a:lnTo>
                    <a:lnTo>
                      <a:pt x="598" y="314"/>
                    </a:lnTo>
                    <a:lnTo>
                      <a:pt x="598" y="308"/>
                    </a:lnTo>
                    <a:lnTo>
                      <a:pt x="604" y="308"/>
                    </a:lnTo>
                    <a:lnTo>
                      <a:pt x="610" y="314"/>
                    </a:lnTo>
                    <a:lnTo>
                      <a:pt x="616" y="314"/>
                    </a:lnTo>
                    <a:lnTo>
                      <a:pt x="622" y="314"/>
                    </a:lnTo>
                    <a:lnTo>
                      <a:pt x="622" y="320"/>
                    </a:lnTo>
                    <a:lnTo>
                      <a:pt x="622" y="326"/>
                    </a:lnTo>
                    <a:lnTo>
                      <a:pt x="616" y="332"/>
                    </a:lnTo>
                    <a:lnTo>
                      <a:pt x="616" y="339"/>
                    </a:lnTo>
                    <a:lnTo>
                      <a:pt x="616" y="345"/>
                    </a:lnTo>
                    <a:lnTo>
                      <a:pt x="622" y="345"/>
                    </a:lnTo>
                    <a:lnTo>
                      <a:pt x="628" y="351"/>
                    </a:lnTo>
                    <a:lnTo>
                      <a:pt x="634" y="351"/>
                    </a:lnTo>
                    <a:lnTo>
                      <a:pt x="640" y="357"/>
                    </a:lnTo>
                    <a:lnTo>
                      <a:pt x="646" y="363"/>
                    </a:lnTo>
                    <a:lnTo>
                      <a:pt x="652" y="375"/>
                    </a:lnTo>
                    <a:lnTo>
                      <a:pt x="658" y="382"/>
                    </a:lnTo>
                    <a:lnTo>
                      <a:pt x="652" y="388"/>
                    </a:lnTo>
                    <a:lnTo>
                      <a:pt x="652" y="394"/>
                    </a:lnTo>
                    <a:lnTo>
                      <a:pt x="652" y="400"/>
                    </a:lnTo>
                    <a:lnTo>
                      <a:pt x="640" y="412"/>
                    </a:lnTo>
                    <a:lnTo>
                      <a:pt x="628" y="431"/>
                    </a:lnTo>
                    <a:lnTo>
                      <a:pt x="622" y="431"/>
                    </a:lnTo>
                    <a:lnTo>
                      <a:pt x="622" y="437"/>
                    </a:lnTo>
                    <a:lnTo>
                      <a:pt x="622" y="449"/>
                    </a:lnTo>
                    <a:lnTo>
                      <a:pt x="616" y="455"/>
                    </a:lnTo>
                    <a:lnTo>
                      <a:pt x="610" y="455"/>
                    </a:lnTo>
                    <a:lnTo>
                      <a:pt x="604" y="455"/>
                    </a:lnTo>
                    <a:lnTo>
                      <a:pt x="604" y="462"/>
                    </a:lnTo>
                    <a:lnTo>
                      <a:pt x="598" y="462"/>
                    </a:lnTo>
                    <a:lnTo>
                      <a:pt x="598" y="468"/>
                    </a:lnTo>
                    <a:lnTo>
                      <a:pt x="592" y="474"/>
                    </a:lnTo>
                    <a:lnTo>
                      <a:pt x="586" y="474"/>
                    </a:lnTo>
                    <a:lnTo>
                      <a:pt x="586" y="480"/>
                    </a:lnTo>
                    <a:lnTo>
                      <a:pt x="580" y="486"/>
                    </a:lnTo>
                    <a:lnTo>
                      <a:pt x="574" y="492"/>
                    </a:lnTo>
                    <a:lnTo>
                      <a:pt x="567" y="498"/>
                    </a:lnTo>
                    <a:lnTo>
                      <a:pt x="561" y="498"/>
                    </a:lnTo>
                    <a:lnTo>
                      <a:pt x="561" y="505"/>
                    </a:lnTo>
                    <a:lnTo>
                      <a:pt x="555" y="505"/>
                    </a:lnTo>
                    <a:lnTo>
                      <a:pt x="555" y="511"/>
                    </a:lnTo>
                    <a:lnTo>
                      <a:pt x="549" y="511"/>
                    </a:lnTo>
                    <a:lnTo>
                      <a:pt x="543" y="511"/>
                    </a:lnTo>
                    <a:lnTo>
                      <a:pt x="537" y="511"/>
                    </a:lnTo>
                    <a:lnTo>
                      <a:pt x="531" y="517"/>
                    </a:lnTo>
                    <a:lnTo>
                      <a:pt x="525" y="523"/>
                    </a:lnTo>
                    <a:lnTo>
                      <a:pt x="525" y="529"/>
                    </a:lnTo>
                    <a:lnTo>
                      <a:pt x="519" y="529"/>
                    </a:lnTo>
                    <a:lnTo>
                      <a:pt x="519" y="535"/>
                    </a:lnTo>
                    <a:lnTo>
                      <a:pt x="513" y="535"/>
                    </a:lnTo>
                    <a:lnTo>
                      <a:pt x="513" y="542"/>
                    </a:lnTo>
                    <a:lnTo>
                      <a:pt x="507" y="542"/>
                    </a:lnTo>
                    <a:lnTo>
                      <a:pt x="501" y="542"/>
                    </a:lnTo>
                    <a:lnTo>
                      <a:pt x="495" y="542"/>
                    </a:lnTo>
                    <a:lnTo>
                      <a:pt x="489" y="542"/>
                    </a:lnTo>
                    <a:lnTo>
                      <a:pt x="489" y="548"/>
                    </a:lnTo>
                    <a:lnTo>
                      <a:pt x="489" y="554"/>
                    </a:lnTo>
                    <a:lnTo>
                      <a:pt x="489" y="560"/>
                    </a:lnTo>
                    <a:lnTo>
                      <a:pt x="483" y="560"/>
                    </a:lnTo>
                    <a:lnTo>
                      <a:pt x="477" y="560"/>
                    </a:lnTo>
                    <a:lnTo>
                      <a:pt x="477" y="566"/>
                    </a:lnTo>
                    <a:lnTo>
                      <a:pt x="477" y="560"/>
                    </a:lnTo>
                    <a:lnTo>
                      <a:pt x="471" y="560"/>
                    </a:lnTo>
                    <a:lnTo>
                      <a:pt x="471" y="554"/>
                    </a:lnTo>
                    <a:lnTo>
                      <a:pt x="471" y="548"/>
                    </a:lnTo>
                    <a:lnTo>
                      <a:pt x="471" y="542"/>
                    </a:lnTo>
                    <a:lnTo>
                      <a:pt x="477" y="542"/>
                    </a:lnTo>
                    <a:lnTo>
                      <a:pt x="477" y="535"/>
                    </a:lnTo>
                    <a:lnTo>
                      <a:pt x="465" y="535"/>
                    </a:lnTo>
                    <a:lnTo>
                      <a:pt x="459" y="542"/>
                    </a:lnTo>
                    <a:lnTo>
                      <a:pt x="459" y="548"/>
                    </a:lnTo>
                    <a:lnTo>
                      <a:pt x="459" y="554"/>
                    </a:lnTo>
                    <a:lnTo>
                      <a:pt x="453" y="554"/>
                    </a:lnTo>
                    <a:lnTo>
                      <a:pt x="453" y="560"/>
                    </a:lnTo>
                    <a:lnTo>
                      <a:pt x="453" y="566"/>
                    </a:lnTo>
                    <a:lnTo>
                      <a:pt x="447" y="566"/>
                    </a:lnTo>
                    <a:lnTo>
                      <a:pt x="447" y="572"/>
                    </a:lnTo>
                    <a:lnTo>
                      <a:pt x="441" y="572"/>
                    </a:lnTo>
                    <a:lnTo>
                      <a:pt x="441" y="578"/>
                    </a:lnTo>
                    <a:lnTo>
                      <a:pt x="435" y="578"/>
                    </a:lnTo>
                    <a:lnTo>
                      <a:pt x="435" y="585"/>
                    </a:lnTo>
                    <a:lnTo>
                      <a:pt x="435" y="578"/>
                    </a:lnTo>
                    <a:lnTo>
                      <a:pt x="435" y="572"/>
                    </a:lnTo>
                    <a:lnTo>
                      <a:pt x="435" y="566"/>
                    </a:lnTo>
                    <a:lnTo>
                      <a:pt x="429" y="566"/>
                    </a:lnTo>
                    <a:lnTo>
                      <a:pt x="429" y="560"/>
                    </a:lnTo>
                    <a:lnTo>
                      <a:pt x="429" y="554"/>
                    </a:lnTo>
                    <a:lnTo>
                      <a:pt x="429" y="548"/>
                    </a:lnTo>
                    <a:lnTo>
                      <a:pt x="429" y="542"/>
                    </a:lnTo>
                    <a:lnTo>
                      <a:pt x="435" y="542"/>
                    </a:lnTo>
                    <a:lnTo>
                      <a:pt x="435" y="535"/>
                    </a:lnTo>
                    <a:lnTo>
                      <a:pt x="429" y="535"/>
                    </a:lnTo>
                    <a:lnTo>
                      <a:pt x="423" y="542"/>
                    </a:lnTo>
                    <a:lnTo>
                      <a:pt x="417" y="548"/>
                    </a:lnTo>
                    <a:lnTo>
                      <a:pt x="417" y="554"/>
                    </a:lnTo>
                    <a:lnTo>
                      <a:pt x="411" y="554"/>
                    </a:lnTo>
                    <a:lnTo>
                      <a:pt x="411" y="548"/>
                    </a:lnTo>
                    <a:lnTo>
                      <a:pt x="411" y="542"/>
                    </a:lnTo>
                    <a:lnTo>
                      <a:pt x="411" y="535"/>
                    </a:lnTo>
                    <a:lnTo>
                      <a:pt x="417" y="529"/>
                    </a:lnTo>
                    <a:lnTo>
                      <a:pt x="417" y="523"/>
                    </a:lnTo>
                    <a:lnTo>
                      <a:pt x="417" y="517"/>
                    </a:lnTo>
                    <a:lnTo>
                      <a:pt x="417" y="511"/>
                    </a:lnTo>
                    <a:lnTo>
                      <a:pt x="423" y="511"/>
                    </a:lnTo>
                    <a:lnTo>
                      <a:pt x="423" y="505"/>
                    </a:lnTo>
                    <a:lnTo>
                      <a:pt x="423" y="498"/>
                    </a:lnTo>
                    <a:lnTo>
                      <a:pt x="423" y="492"/>
                    </a:lnTo>
                    <a:lnTo>
                      <a:pt x="423" y="486"/>
                    </a:lnTo>
                    <a:lnTo>
                      <a:pt x="423" y="480"/>
                    </a:lnTo>
                    <a:lnTo>
                      <a:pt x="417" y="480"/>
                    </a:lnTo>
                    <a:lnTo>
                      <a:pt x="417" y="486"/>
                    </a:lnTo>
                    <a:lnTo>
                      <a:pt x="411" y="486"/>
                    </a:lnTo>
                    <a:lnTo>
                      <a:pt x="405" y="486"/>
                    </a:lnTo>
                    <a:lnTo>
                      <a:pt x="405" y="492"/>
                    </a:lnTo>
                    <a:lnTo>
                      <a:pt x="398" y="492"/>
                    </a:lnTo>
                    <a:lnTo>
                      <a:pt x="398" y="498"/>
                    </a:lnTo>
                    <a:lnTo>
                      <a:pt x="392" y="498"/>
                    </a:lnTo>
                    <a:lnTo>
                      <a:pt x="392" y="505"/>
                    </a:lnTo>
                    <a:lnTo>
                      <a:pt x="386" y="505"/>
                    </a:lnTo>
                    <a:lnTo>
                      <a:pt x="386" y="511"/>
                    </a:lnTo>
                    <a:lnTo>
                      <a:pt x="386" y="517"/>
                    </a:lnTo>
                    <a:lnTo>
                      <a:pt x="386" y="523"/>
                    </a:lnTo>
                    <a:lnTo>
                      <a:pt x="380" y="523"/>
                    </a:lnTo>
                    <a:lnTo>
                      <a:pt x="380" y="529"/>
                    </a:lnTo>
                    <a:lnTo>
                      <a:pt x="380" y="535"/>
                    </a:lnTo>
                    <a:lnTo>
                      <a:pt x="374" y="529"/>
                    </a:lnTo>
                    <a:lnTo>
                      <a:pt x="368" y="529"/>
                    </a:lnTo>
                    <a:lnTo>
                      <a:pt x="368" y="523"/>
                    </a:lnTo>
                    <a:lnTo>
                      <a:pt x="368" y="517"/>
                    </a:lnTo>
                    <a:lnTo>
                      <a:pt x="362" y="517"/>
                    </a:lnTo>
                    <a:lnTo>
                      <a:pt x="362" y="523"/>
                    </a:lnTo>
                    <a:lnTo>
                      <a:pt x="362" y="529"/>
                    </a:lnTo>
                    <a:lnTo>
                      <a:pt x="356" y="529"/>
                    </a:lnTo>
                    <a:lnTo>
                      <a:pt x="356" y="535"/>
                    </a:lnTo>
                    <a:lnTo>
                      <a:pt x="356" y="542"/>
                    </a:lnTo>
                    <a:lnTo>
                      <a:pt x="350" y="542"/>
                    </a:lnTo>
                    <a:lnTo>
                      <a:pt x="350" y="548"/>
                    </a:lnTo>
                    <a:lnTo>
                      <a:pt x="350" y="554"/>
                    </a:lnTo>
                    <a:lnTo>
                      <a:pt x="350" y="560"/>
                    </a:lnTo>
                    <a:lnTo>
                      <a:pt x="344" y="560"/>
                    </a:lnTo>
                    <a:lnTo>
                      <a:pt x="344" y="566"/>
                    </a:lnTo>
                    <a:lnTo>
                      <a:pt x="344" y="572"/>
                    </a:lnTo>
                    <a:lnTo>
                      <a:pt x="344" y="578"/>
                    </a:lnTo>
                    <a:lnTo>
                      <a:pt x="344" y="585"/>
                    </a:lnTo>
                    <a:lnTo>
                      <a:pt x="344" y="591"/>
                    </a:lnTo>
                    <a:lnTo>
                      <a:pt x="344" y="597"/>
                    </a:lnTo>
                    <a:lnTo>
                      <a:pt x="344" y="603"/>
                    </a:lnTo>
                    <a:lnTo>
                      <a:pt x="338" y="597"/>
                    </a:lnTo>
                    <a:lnTo>
                      <a:pt x="326" y="597"/>
                    </a:lnTo>
                    <a:lnTo>
                      <a:pt x="320" y="597"/>
                    </a:lnTo>
                    <a:lnTo>
                      <a:pt x="320" y="603"/>
                    </a:lnTo>
                    <a:lnTo>
                      <a:pt x="320" y="609"/>
                    </a:lnTo>
                    <a:lnTo>
                      <a:pt x="314" y="609"/>
                    </a:lnTo>
                    <a:lnTo>
                      <a:pt x="314" y="615"/>
                    </a:lnTo>
                    <a:lnTo>
                      <a:pt x="320" y="615"/>
                    </a:lnTo>
                    <a:lnTo>
                      <a:pt x="320" y="622"/>
                    </a:lnTo>
                    <a:lnTo>
                      <a:pt x="320" y="628"/>
                    </a:lnTo>
                    <a:lnTo>
                      <a:pt x="320" y="634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14" y="646"/>
                    </a:lnTo>
                    <a:lnTo>
                      <a:pt x="314" y="652"/>
                    </a:lnTo>
                    <a:lnTo>
                      <a:pt x="308" y="652"/>
                    </a:lnTo>
                    <a:lnTo>
                      <a:pt x="308" y="658"/>
                    </a:lnTo>
                    <a:lnTo>
                      <a:pt x="308" y="665"/>
                    </a:lnTo>
                    <a:lnTo>
                      <a:pt x="302" y="665"/>
                    </a:lnTo>
                    <a:lnTo>
                      <a:pt x="302" y="671"/>
                    </a:lnTo>
                    <a:lnTo>
                      <a:pt x="308" y="671"/>
                    </a:lnTo>
                    <a:lnTo>
                      <a:pt x="302" y="671"/>
                    </a:lnTo>
                    <a:lnTo>
                      <a:pt x="302" y="677"/>
                    </a:lnTo>
                    <a:lnTo>
                      <a:pt x="308" y="677"/>
                    </a:lnTo>
                    <a:lnTo>
                      <a:pt x="302" y="677"/>
                    </a:lnTo>
                    <a:lnTo>
                      <a:pt x="302" y="683"/>
                    </a:lnTo>
                    <a:lnTo>
                      <a:pt x="302" y="689"/>
                    </a:lnTo>
                    <a:lnTo>
                      <a:pt x="296" y="689"/>
                    </a:lnTo>
                    <a:lnTo>
                      <a:pt x="290" y="689"/>
                    </a:lnTo>
                    <a:lnTo>
                      <a:pt x="284" y="689"/>
                    </a:lnTo>
                    <a:lnTo>
                      <a:pt x="278" y="689"/>
                    </a:lnTo>
                    <a:lnTo>
                      <a:pt x="272" y="689"/>
                    </a:lnTo>
                    <a:lnTo>
                      <a:pt x="272" y="683"/>
                    </a:lnTo>
                    <a:lnTo>
                      <a:pt x="266" y="683"/>
                    </a:lnTo>
                    <a:lnTo>
                      <a:pt x="260" y="683"/>
                    </a:lnTo>
                    <a:lnTo>
                      <a:pt x="254" y="683"/>
                    </a:lnTo>
                    <a:lnTo>
                      <a:pt x="254" y="677"/>
                    </a:lnTo>
                    <a:lnTo>
                      <a:pt x="248" y="677"/>
                    </a:lnTo>
                    <a:lnTo>
                      <a:pt x="242" y="677"/>
                    </a:lnTo>
                    <a:lnTo>
                      <a:pt x="242" y="671"/>
                    </a:lnTo>
                    <a:lnTo>
                      <a:pt x="235" y="671"/>
                    </a:lnTo>
                    <a:lnTo>
                      <a:pt x="229" y="671"/>
                    </a:lnTo>
                    <a:lnTo>
                      <a:pt x="229" y="677"/>
                    </a:lnTo>
                    <a:lnTo>
                      <a:pt x="223" y="677"/>
                    </a:lnTo>
                    <a:lnTo>
                      <a:pt x="217" y="671"/>
                    </a:lnTo>
                    <a:lnTo>
                      <a:pt x="211" y="671"/>
                    </a:lnTo>
                    <a:lnTo>
                      <a:pt x="205" y="665"/>
                    </a:lnTo>
                    <a:lnTo>
                      <a:pt x="199" y="658"/>
                    </a:lnTo>
                    <a:lnTo>
                      <a:pt x="193" y="658"/>
                    </a:lnTo>
                    <a:lnTo>
                      <a:pt x="187" y="658"/>
                    </a:lnTo>
                    <a:lnTo>
                      <a:pt x="181" y="658"/>
                    </a:lnTo>
                    <a:lnTo>
                      <a:pt x="175" y="658"/>
                    </a:lnTo>
                    <a:lnTo>
                      <a:pt x="169" y="658"/>
                    </a:lnTo>
                    <a:lnTo>
                      <a:pt x="157" y="652"/>
                    </a:lnTo>
                    <a:lnTo>
                      <a:pt x="151" y="652"/>
                    </a:lnTo>
                    <a:lnTo>
                      <a:pt x="145" y="652"/>
                    </a:lnTo>
                    <a:lnTo>
                      <a:pt x="133" y="652"/>
                    </a:lnTo>
                    <a:lnTo>
                      <a:pt x="133" y="646"/>
                    </a:lnTo>
                    <a:lnTo>
                      <a:pt x="127" y="646"/>
                    </a:lnTo>
                    <a:lnTo>
                      <a:pt x="121" y="646"/>
                    </a:lnTo>
                    <a:lnTo>
                      <a:pt x="121" y="640"/>
                    </a:lnTo>
                    <a:lnTo>
                      <a:pt x="115" y="640"/>
                    </a:lnTo>
                    <a:lnTo>
                      <a:pt x="109" y="640"/>
                    </a:lnTo>
                    <a:lnTo>
                      <a:pt x="103" y="640"/>
                    </a:lnTo>
                    <a:lnTo>
                      <a:pt x="103" y="634"/>
                    </a:lnTo>
                    <a:lnTo>
                      <a:pt x="97" y="628"/>
                    </a:lnTo>
                    <a:lnTo>
                      <a:pt x="91" y="628"/>
                    </a:lnTo>
                    <a:lnTo>
                      <a:pt x="85" y="628"/>
                    </a:lnTo>
                    <a:lnTo>
                      <a:pt x="79" y="622"/>
                    </a:lnTo>
                    <a:lnTo>
                      <a:pt x="79" y="615"/>
                    </a:lnTo>
                    <a:lnTo>
                      <a:pt x="79" y="603"/>
                    </a:lnTo>
                    <a:lnTo>
                      <a:pt x="54" y="597"/>
                    </a:lnTo>
                    <a:lnTo>
                      <a:pt x="48" y="591"/>
                    </a:lnTo>
                    <a:lnTo>
                      <a:pt x="48" y="597"/>
                    </a:lnTo>
                    <a:lnTo>
                      <a:pt x="12" y="578"/>
                    </a:lnTo>
                    <a:lnTo>
                      <a:pt x="6" y="578"/>
                    </a:lnTo>
                    <a:lnTo>
                      <a:pt x="0" y="572"/>
                    </a:lnTo>
                    <a:lnTo>
                      <a:pt x="0" y="566"/>
                    </a:lnTo>
                    <a:lnTo>
                      <a:pt x="6" y="566"/>
                    </a:lnTo>
                    <a:lnTo>
                      <a:pt x="6" y="560"/>
                    </a:lnTo>
                    <a:lnTo>
                      <a:pt x="12" y="560"/>
                    </a:lnTo>
                    <a:lnTo>
                      <a:pt x="18" y="554"/>
                    </a:lnTo>
                    <a:lnTo>
                      <a:pt x="24" y="554"/>
                    </a:lnTo>
                    <a:lnTo>
                      <a:pt x="24" y="548"/>
                    </a:lnTo>
                    <a:lnTo>
                      <a:pt x="30" y="542"/>
                    </a:lnTo>
                    <a:lnTo>
                      <a:pt x="30" y="535"/>
                    </a:lnTo>
                    <a:lnTo>
                      <a:pt x="36" y="535"/>
                    </a:lnTo>
                    <a:lnTo>
                      <a:pt x="42" y="535"/>
                    </a:lnTo>
                    <a:lnTo>
                      <a:pt x="42" y="529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48" y="517"/>
                    </a:lnTo>
                    <a:lnTo>
                      <a:pt x="48" y="511"/>
                    </a:lnTo>
                    <a:lnTo>
                      <a:pt x="54" y="511"/>
                    </a:lnTo>
                    <a:lnTo>
                      <a:pt x="60" y="511"/>
                    </a:lnTo>
                    <a:lnTo>
                      <a:pt x="66" y="511"/>
                    </a:lnTo>
                    <a:lnTo>
                      <a:pt x="66" y="505"/>
                    </a:lnTo>
                    <a:lnTo>
                      <a:pt x="72" y="505"/>
                    </a:lnTo>
                    <a:lnTo>
                      <a:pt x="72" y="498"/>
                    </a:lnTo>
                    <a:lnTo>
                      <a:pt x="79" y="498"/>
                    </a:lnTo>
                    <a:lnTo>
                      <a:pt x="79" y="492"/>
                    </a:lnTo>
                    <a:lnTo>
                      <a:pt x="79" y="486"/>
                    </a:lnTo>
                    <a:lnTo>
                      <a:pt x="85" y="486"/>
                    </a:lnTo>
                    <a:lnTo>
                      <a:pt x="91" y="486"/>
                    </a:lnTo>
                    <a:lnTo>
                      <a:pt x="97" y="486"/>
                    </a:lnTo>
                    <a:lnTo>
                      <a:pt x="97" y="480"/>
                    </a:lnTo>
                    <a:lnTo>
                      <a:pt x="103" y="480"/>
                    </a:lnTo>
                    <a:lnTo>
                      <a:pt x="109" y="480"/>
                    </a:lnTo>
                    <a:lnTo>
                      <a:pt x="115" y="480"/>
                    </a:lnTo>
                    <a:lnTo>
                      <a:pt x="121" y="480"/>
                    </a:lnTo>
                    <a:lnTo>
                      <a:pt x="127" y="480"/>
                    </a:lnTo>
                    <a:lnTo>
                      <a:pt x="133" y="480"/>
                    </a:lnTo>
                    <a:lnTo>
                      <a:pt x="133" y="486"/>
                    </a:lnTo>
                    <a:lnTo>
                      <a:pt x="139" y="486"/>
                    </a:lnTo>
                    <a:lnTo>
                      <a:pt x="145" y="486"/>
                    </a:lnTo>
                    <a:lnTo>
                      <a:pt x="151" y="486"/>
                    </a:lnTo>
                    <a:lnTo>
                      <a:pt x="151" y="480"/>
                    </a:lnTo>
                    <a:lnTo>
                      <a:pt x="157" y="480"/>
                    </a:lnTo>
                    <a:lnTo>
                      <a:pt x="163" y="486"/>
                    </a:lnTo>
                    <a:lnTo>
                      <a:pt x="163" y="480"/>
                    </a:lnTo>
                    <a:lnTo>
                      <a:pt x="169" y="480"/>
                    </a:lnTo>
                    <a:lnTo>
                      <a:pt x="169" y="474"/>
                    </a:lnTo>
                    <a:lnTo>
                      <a:pt x="175" y="474"/>
                    </a:lnTo>
                    <a:lnTo>
                      <a:pt x="175" y="468"/>
                    </a:lnTo>
                    <a:lnTo>
                      <a:pt x="175" y="474"/>
                    </a:lnTo>
                    <a:lnTo>
                      <a:pt x="181" y="474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74"/>
                    </a:lnTo>
                    <a:lnTo>
                      <a:pt x="199" y="474"/>
                    </a:lnTo>
                    <a:lnTo>
                      <a:pt x="205" y="474"/>
                    </a:lnTo>
                    <a:lnTo>
                      <a:pt x="211" y="474"/>
                    </a:lnTo>
                    <a:lnTo>
                      <a:pt x="211" y="480"/>
                    </a:lnTo>
                    <a:lnTo>
                      <a:pt x="217" y="480"/>
                    </a:lnTo>
                    <a:lnTo>
                      <a:pt x="223" y="480"/>
                    </a:lnTo>
                    <a:lnTo>
                      <a:pt x="229" y="480"/>
                    </a:lnTo>
                    <a:lnTo>
                      <a:pt x="235" y="480"/>
                    </a:lnTo>
                    <a:lnTo>
                      <a:pt x="242" y="480"/>
                    </a:lnTo>
                    <a:lnTo>
                      <a:pt x="248" y="480"/>
                    </a:lnTo>
                    <a:lnTo>
                      <a:pt x="254" y="480"/>
                    </a:lnTo>
                    <a:lnTo>
                      <a:pt x="254" y="474"/>
                    </a:lnTo>
                    <a:lnTo>
                      <a:pt x="260" y="474"/>
                    </a:lnTo>
                    <a:lnTo>
                      <a:pt x="260" y="480"/>
                    </a:lnTo>
                    <a:lnTo>
                      <a:pt x="266" y="480"/>
                    </a:lnTo>
                    <a:lnTo>
                      <a:pt x="272" y="480"/>
                    </a:lnTo>
                    <a:lnTo>
                      <a:pt x="278" y="480"/>
                    </a:lnTo>
                    <a:lnTo>
                      <a:pt x="278" y="474"/>
                    </a:lnTo>
                    <a:lnTo>
                      <a:pt x="284" y="474"/>
                    </a:lnTo>
                    <a:lnTo>
                      <a:pt x="284" y="468"/>
                    </a:lnTo>
                    <a:lnTo>
                      <a:pt x="290" y="468"/>
                    </a:lnTo>
                    <a:lnTo>
                      <a:pt x="296" y="468"/>
                    </a:lnTo>
                    <a:lnTo>
                      <a:pt x="296" y="462"/>
                    </a:lnTo>
                    <a:lnTo>
                      <a:pt x="302" y="462"/>
                    </a:lnTo>
                    <a:lnTo>
                      <a:pt x="302" y="468"/>
                    </a:lnTo>
                    <a:lnTo>
                      <a:pt x="308" y="462"/>
                    </a:lnTo>
                    <a:lnTo>
                      <a:pt x="314" y="462"/>
                    </a:lnTo>
                    <a:lnTo>
                      <a:pt x="314" y="455"/>
                    </a:lnTo>
                    <a:lnTo>
                      <a:pt x="314" y="449"/>
                    </a:lnTo>
                    <a:lnTo>
                      <a:pt x="314" y="443"/>
                    </a:lnTo>
                    <a:lnTo>
                      <a:pt x="320" y="437"/>
                    </a:lnTo>
                    <a:lnTo>
                      <a:pt x="320" y="431"/>
                    </a:lnTo>
                    <a:lnTo>
                      <a:pt x="320" y="425"/>
                    </a:lnTo>
                    <a:lnTo>
                      <a:pt x="326" y="425"/>
                    </a:lnTo>
                    <a:lnTo>
                      <a:pt x="326" y="418"/>
                    </a:lnTo>
                    <a:lnTo>
                      <a:pt x="320" y="418"/>
                    </a:lnTo>
                    <a:lnTo>
                      <a:pt x="320" y="412"/>
                    </a:lnTo>
                    <a:lnTo>
                      <a:pt x="326" y="406"/>
                    </a:lnTo>
                    <a:lnTo>
                      <a:pt x="320" y="406"/>
                    </a:lnTo>
                    <a:lnTo>
                      <a:pt x="320" y="400"/>
                    </a:lnTo>
                    <a:lnTo>
                      <a:pt x="320" y="394"/>
                    </a:lnTo>
                    <a:lnTo>
                      <a:pt x="320" y="388"/>
                    </a:lnTo>
                    <a:lnTo>
                      <a:pt x="326" y="382"/>
                    </a:lnTo>
                    <a:lnTo>
                      <a:pt x="326" y="375"/>
                    </a:lnTo>
                    <a:lnTo>
                      <a:pt x="326" y="369"/>
                    </a:lnTo>
                    <a:lnTo>
                      <a:pt x="332" y="369"/>
                    </a:lnTo>
                    <a:lnTo>
                      <a:pt x="332" y="363"/>
                    </a:lnTo>
                    <a:lnTo>
                      <a:pt x="332" y="357"/>
                    </a:lnTo>
                    <a:lnTo>
                      <a:pt x="338" y="357"/>
                    </a:lnTo>
                    <a:lnTo>
                      <a:pt x="338" y="351"/>
                    </a:lnTo>
                    <a:lnTo>
                      <a:pt x="338" y="345"/>
                    </a:lnTo>
                    <a:lnTo>
                      <a:pt x="338" y="339"/>
                    </a:lnTo>
                    <a:lnTo>
                      <a:pt x="344" y="339"/>
                    </a:lnTo>
                    <a:lnTo>
                      <a:pt x="338" y="339"/>
                    </a:lnTo>
                    <a:lnTo>
                      <a:pt x="338" y="332"/>
                    </a:lnTo>
                    <a:lnTo>
                      <a:pt x="344" y="332"/>
                    </a:lnTo>
                    <a:lnTo>
                      <a:pt x="344" y="326"/>
                    </a:lnTo>
                    <a:lnTo>
                      <a:pt x="350" y="326"/>
                    </a:lnTo>
                    <a:lnTo>
                      <a:pt x="356" y="326"/>
                    </a:lnTo>
                    <a:lnTo>
                      <a:pt x="356" y="320"/>
                    </a:lnTo>
                    <a:lnTo>
                      <a:pt x="356" y="314"/>
                    </a:lnTo>
                    <a:lnTo>
                      <a:pt x="362" y="314"/>
                    </a:lnTo>
                    <a:lnTo>
                      <a:pt x="368" y="314"/>
                    </a:lnTo>
                    <a:lnTo>
                      <a:pt x="374" y="314"/>
                    </a:lnTo>
                    <a:lnTo>
                      <a:pt x="374" y="308"/>
                    </a:lnTo>
                    <a:lnTo>
                      <a:pt x="380" y="308"/>
                    </a:lnTo>
                    <a:lnTo>
                      <a:pt x="380" y="302"/>
                    </a:lnTo>
                    <a:lnTo>
                      <a:pt x="374" y="295"/>
                    </a:lnTo>
                    <a:lnTo>
                      <a:pt x="368" y="295"/>
                    </a:lnTo>
                    <a:lnTo>
                      <a:pt x="368" y="289"/>
                    </a:lnTo>
                    <a:lnTo>
                      <a:pt x="368" y="283"/>
                    </a:lnTo>
                    <a:lnTo>
                      <a:pt x="374" y="283"/>
                    </a:lnTo>
                    <a:lnTo>
                      <a:pt x="380" y="283"/>
                    </a:lnTo>
                    <a:lnTo>
                      <a:pt x="386" y="283"/>
                    </a:lnTo>
                    <a:lnTo>
                      <a:pt x="392" y="277"/>
                    </a:lnTo>
                    <a:lnTo>
                      <a:pt x="392" y="271"/>
                    </a:lnTo>
                    <a:lnTo>
                      <a:pt x="398" y="271"/>
                    </a:lnTo>
                    <a:lnTo>
                      <a:pt x="405" y="271"/>
                    </a:lnTo>
                    <a:lnTo>
                      <a:pt x="405" y="265"/>
                    </a:lnTo>
                    <a:lnTo>
                      <a:pt x="411" y="259"/>
                    </a:lnTo>
                    <a:lnTo>
                      <a:pt x="411" y="252"/>
                    </a:lnTo>
                    <a:lnTo>
                      <a:pt x="411" y="246"/>
                    </a:lnTo>
                    <a:lnTo>
                      <a:pt x="411" y="240"/>
                    </a:lnTo>
                    <a:lnTo>
                      <a:pt x="411" y="234"/>
                    </a:lnTo>
                    <a:lnTo>
                      <a:pt x="411" y="228"/>
                    </a:lnTo>
                    <a:lnTo>
                      <a:pt x="411" y="222"/>
                    </a:lnTo>
                    <a:lnTo>
                      <a:pt x="417" y="222"/>
                    </a:lnTo>
                    <a:lnTo>
                      <a:pt x="417" y="215"/>
                    </a:lnTo>
                    <a:lnTo>
                      <a:pt x="417" y="209"/>
                    </a:lnTo>
                    <a:lnTo>
                      <a:pt x="423" y="191"/>
                    </a:lnTo>
                    <a:lnTo>
                      <a:pt x="423" y="172"/>
                    </a:lnTo>
                    <a:lnTo>
                      <a:pt x="423" y="166"/>
                    </a:lnTo>
                    <a:lnTo>
                      <a:pt x="429" y="166"/>
                    </a:lnTo>
                    <a:lnTo>
                      <a:pt x="429" y="160"/>
                    </a:lnTo>
                    <a:lnTo>
                      <a:pt x="423" y="160"/>
                    </a:lnTo>
                    <a:lnTo>
                      <a:pt x="417" y="160"/>
                    </a:lnTo>
                    <a:lnTo>
                      <a:pt x="417" y="154"/>
                    </a:lnTo>
                    <a:lnTo>
                      <a:pt x="411" y="154"/>
                    </a:lnTo>
                    <a:lnTo>
                      <a:pt x="411" y="148"/>
                    </a:lnTo>
                    <a:lnTo>
                      <a:pt x="405" y="148"/>
                    </a:lnTo>
                    <a:lnTo>
                      <a:pt x="405" y="142"/>
                    </a:lnTo>
                    <a:lnTo>
                      <a:pt x="398" y="142"/>
                    </a:lnTo>
                    <a:lnTo>
                      <a:pt x="398" y="135"/>
                    </a:lnTo>
                    <a:lnTo>
                      <a:pt x="392" y="135"/>
                    </a:lnTo>
                    <a:lnTo>
                      <a:pt x="398" y="129"/>
                    </a:lnTo>
                    <a:lnTo>
                      <a:pt x="392" y="129"/>
                    </a:lnTo>
                    <a:lnTo>
                      <a:pt x="392" y="123"/>
                    </a:lnTo>
                    <a:lnTo>
                      <a:pt x="386" y="123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05"/>
                    </a:lnTo>
                    <a:lnTo>
                      <a:pt x="398" y="105"/>
                    </a:lnTo>
                    <a:lnTo>
                      <a:pt x="398" y="99"/>
                    </a:lnTo>
                    <a:lnTo>
                      <a:pt x="398" y="92"/>
                    </a:lnTo>
                    <a:lnTo>
                      <a:pt x="405" y="92"/>
                    </a:lnTo>
                    <a:lnTo>
                      <a:pt x="398" y="92"/>
                    </a:lnTo>
                    <a:lnTo>
                      <a:pt x="405" y="86"/>
                    </a:lnTo>
                    <a:lnTo>
                      <a:pt x="411" y="86"/>
                    </a:lnTo>
                    <a:lnTo>
                      <a:pt x="411" y="80"/>
                    </a:lnTo>
                    <a:lnTo>
                      <a:pt x="417" y="80"/>
                    </a:lnTo>
                    <a:lnTo>
                      <a:pt x="423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495" y="49"/>
                    </a:lnTo>
                    <a:lnTo>
                      <a:pt x="495" y="43"/>
                    </a:lnTo>
                    <a:lnTo>
                      <a:pt x="495" y="37"/>
                    </a:lnTo>
                    <a:lnTo>
                      <a:pt x="501" y="31"/>
                    </a:lnTo>
                    <a:lnTo>
                      <a:pt x="501" y="25"/>
                    </a:lnTo>
                    <a:lnTo>
                      <a:pt x="501" y="19"/>
                    </a:lnTo>
                    <a:lnTo>
                      <a:pt x="501" y="12"/>
                    </a:lnTo>
                    <a:lnTo>
                      <a:pt x="507" y="6"/>
                    </a:lnTo>
                    <a:lnTo>
                      <a:pt x="507" y="0"/>
                    </a:lnTo>
                    <a:lnTo>
                      <a:pt x="513" y="6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31" y="12"/>
                    </a:lnTo>
                    <a:lnTo>
                      <a:pt x="537" y="19"/>
                    </a:lnTo>
                    <a:lnTo>
                      <a:pt x="549" y="19"/>
                    </a:lnTo>
                    <a:lnTo>
                      <a:pt x="549" y="31"/>
                    </a:lnTo>
                    <a:lnTo>
                      <a:pt x="555" y="37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49" y="86"/>
                    </a:lnTo>
                    <a:lnTo>
                      <a:pt x="537" y="99"/>
                    </a:lnTo>
                    <a:lnTo>
                      <a:pt x="531" y="105"/>
                    </a:lnTo>
                    <a:lnTo>
                      <a:pt x="525" y="105"/>
                    </a:lnTo>
                    <a:lnTo>
                      <a:pt x="525" y="111"/>
                    </a:lnTo>
                    <a:lnTo>
                      <a:pt x="525" y="117"/>
                    </a:lnTo>
                    <a:lnTo>
                      <a:pt x="525" y="123"/>
                    </a:lnTo>
                    <a:lnTo>
                      <a:pt x="525" y="129"/>
                    </a:lnTo>
                    <a:lnTo>
                      <a:pt x="525" y="135"/>
                    </a:lnTo>
                    <a:lnTo>
                      <a:pt x="513" y="148"/>
                    </a:lnTo>
                    <a:lnTo>
                      <a:pt x="507" y="148"/>
                    </a:lnTo>
                    <a:lnTo>
                      <a:pt x="507" y="154"/>
                    </a:lnTo>
                    <a:lnTo>
                      <a:pt x="501" y="154"/>
                    </a:lnTo>
                    <a:lnTo>
                      <a:pt x="495" y="160"/>
                    </a:lnTo>
                    <a:lnTo>
                      <a:pt x="483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77" y="185"/>
                    </a:lnTo>
                    <a:lnTo>
                      <a:pt x="477" y="191"/>
                    </a:lnTo>
                    <a:lnTo>
                      <a:pt x="483" y="197"/>
                    </a:lnTo>
                    <a:lnTo>
                      <a:pt x="489" y="203"/>
                    </a:lnTo>
                    <a:lnTo>
                      <a:pt x="489" y="197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7" y="197"/>
                    </a:lnTo>
                    <a:lnTo>
                      <a:pt x="507" y="203"/>
                    </a:lnTo>
                    <a:lnTo>
                      <a:pt x="513" y="209"/>
                    </a:lnTo>
                    <a:lnTo>
                      <a:pt x="519" y="209"/>
                    </a:lnTo>
                    <a:lnTo>
                      <a:pt x="525" y="215"/>
                    </a:lnTo>
                    <a:lnTo>
                      <a:pt x="531" y="215"/>
                    </a:lnTo>
                    <a:lnTo>
                      <a:pt x="531" y="222"/>
                    </a:lnTo>
                    <a:lnTo>
                      <a:pt x="531" y="228"/>
                    </a:lnTo>
                    <a:lnTo>
                      <a:pt x="531" y="234"/>
                    </a:lnTo>
                    <a:lnTo>
                      <a:pt x="537" y="234"/>
                    </a:lnTo>
                    <a:lnTo>
                      <a:pt x="537" y="240"/>
                    </a:lnTo>
                    <a:lnTo>
                      <a:pt x="543" y="252"/>
                    </a:lnTo>
                    <a:lnTo>
                      <a:pt x="537" y="259"/>
                    </a:lnTo>
                    <a:lnTo>
                      <a:pt x="531" y="265"/>
                    </a:lnTo>
                    <a:lnTo>
                      <a:pt x="525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37" y="265"/>
                    </a:lnTo>
                    <a:lnTo>
                      <a:pt x="543" y="265"/>
                    </a:lnTo>
                    <a:lnTo>
                      <a:pt x="549" y="271"/>
                    </a:lnTo>
                    <a:lnTo>
                      <a:pt x="555" y="283"/>
                    </a:lnTo>
                    <a:lnTo>
                      <a:pt x="555" y="289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4" name="Freeform 365"/>
              <p:cNvSpPr>
                <a:spLocks/>
              </p:cNvSpPr>
              <p:nvPr/>
            </p:nvSpPr>
            <p:spPr bwMode="auto">
              <a:xfrm>
                <a:off x="493" y="3632"/>
                <a:ext cx="507" cy="622"/>
              </a:xfrm>
              <a:custGeom>
                <a:avLst/>
                <a:gdLst>
                  <a:gd name="T0" fmla="*/ 181 w 507"/>
                  <a:gd name="T1" fmla="*/ 105 h 622"/>
                  <a:gd name="T2" fmla="*/ 199 w 507"/>
                  <a:gd name="T3" fmla="*/ 74 h 622"/>
                  <a:gd name="T4" fmla="*/ 229 w 507"/>
                  <a:gd name="T5" fmla="*/ 62 h 622"/>
                  <a:gd name="T6" fmla="*/ 259 w 507"/>
                  <a:gd name="T7" fmla="*/ 62 h 622"/>
                  <a:gd name="T8" fmla="*/ 271 w 507"/>
                  <a:gd name="T9" fmla="*/ 68 h 622"/>
                  <a:gd name="T10" fmla="*/ 308 w 507"/>
                  <a:gd name="T11" fmla="*/ 68 h 622"/>
                  <a:gd name="T12" fmla="*/ 314 w 507"/>
                  <a:gd name="T13" fmla="*/ 99 h 622"/>
                  <a:gd name="T14" fmla="*/ 332 w 507"/>
                  <a:gd name="T15" fmla="*/ 136 h 622"/>
                  <a:gd name="T16" fmla="*/ 344 w 507"/>
                  <a:gd name="T17" fmla="*/ 172 h 622"/>
                  <a:gd name="T18" fmla="*/ 380 w 507"/>
                  <a:gd name="T19" fmla="*/ 142 h 622"/>
                  <a:gd name="T20" fmla="*/ 422 w 507"/>
                  <a:gd name="T21" fmla="*/ 123 h 622"/>
                  <a:gd name="T22" fmla="*/ 464 w 507"/>
                  <a:gd name="T23" fmla="*/ 148 h 622"/>
                  <a:gd name="T24" fmla="*/ 477 w 507"/>
                  <a:gd name="T25" fmla="*/ 179 h 622"/>
                  <a:gd name="T26" fmla="*/ 483 w 507"/>
                  <a:gd name="T27" fmla="*/ 203 h 622"/>
                  <a:gd name="T28" fmla="*/ 477 w 507"/>
                  <a:gd name="T29" fmla="*/ 228 h 622"/>
                  <a:gd name="T30" fmla="*/ 507 w 507"/>
                  <a:gd name="T31" fmla="*/ 240 h 622"/>
                  <a:gd name="T32" fmla="*/ 501 w 507"/>
                  <a:gd name="T33" fmla="*/ 265 h 622"/>
                  <a:gd name="T34" fmla="*/ 483 w 507"/>
                  <a:gd name="T35" fmla="*/ 289 h 622"/>
                  <a:gd name="T36" fmla="*/ 477 w 507"/>
                  <a:gd name="T37" fmla="*/ 314 h 622"/>
                  <a:gd name="T38" fmla="*/ 477 w 507"/>
                  <a:gd name="T39" fmla="*/ 345 h 622"/>
                  <a:gd name="T40" fmla="*/ 471 w 507"/>
                  <a:gd name="T41" fmla="*/ 363 h 622"/>
                  <a:gd name="T42" fmla="*/ 464 w 507"/>
                  <a:gd name="T43" fmla="*/ 388 h 622"/>
                  <a:gd name="T44" fmla="*/ 380 w 507"/>
                  <a:gd name="T45" fmla="*/ 382 h 622"/>
                  <a:gd name="T46" fmla="*/ 356 w 507"/>
                  <a:gd name="T47" fmla="*/ 345 h 622"/>
                  <a:gd name="T48" fmla="*/ 320 w 507"/>
                  <a:gd name="T49" fmla="*/ 357 h 622"/>
                  <a:gd name="T50" fmla="*/ 283 w 507"/>
                  <a:gd name="T51" fmla="*/ 339 h 622"/>
                  <a:gd name="T52" fmla="*/ 241 w 507"/>
                  <a:gd name="T53" fmla="*/ 345 h 622"/>
                  <a:gd name="T54" fmla="*/ 211 w 507"/>
                  <a:gd name="T55" fmla="*/ 351 h 622"/>
                  <a:gd name="T56" fmla="*/ 181 w 507"/>
                  <a:gd name="T57" fmla="*/ 382 h 622"/>
                  <a:gd name="T58" fmla="*/ 181 w 507"/>
                  <a:gd name="T59" fmla="*/ 406 h 622"/>
                  <a:gd name="T60" fmla="*/ 187 w 507"/>
                  <a:gd name="T61" fmla="*/ 437 h 622"/>
                  <a:gd name="T62" fmla="*/ 193 w 507"/>
                  <a:gd name="T63" fmla="*/ 462 h 622"/>
                  <a:gd name="T64" fmla="*/ 181 w 507"/>
                  <a:gd name="T65" fmla="*/ 486 h 622"/>
                  <a:gd name="T66" fmla="*/ 157 w 507"/>
                  <a:gd name="T67" fmla="*/ 523 h 622"/>
                  <a:gd name="T68" fmla="*/ 145 w 507"/>
                  <a:gd name="T69" fmla="*/ 554 h 622"/>
                  <a:gd name="T70" fmla="*/ 114 w 507"/>
                  <a:gd name="T71" fmla="*/ 585 h 622"/>
                  <a:gd name="T72" fmla="*/ 120 w 507"/>
                  <a:gd name="T73" fmla="*/ 609 h 622"/>
                  <a:gd name="T74" fmla="*/ 96 w 507"/>
                  <a:gd name="T75" fmla="*/ 609 h 622"/>
                  <a:gd name="T76" fmla="*/ 66 w 507"/>
                  <a:gd name="T77" fmla="*/ 597 h 622"/>
                  <a:gd name="T78" fmla="*/ 24 w 507"/>
                  <a:gd name="T79" fmla="*/ 566 h 622"/>
                  <a:gd name="T80" fmla="*/ 0 w 507"/>
                  <a:gd name="T81" fmla="*/ 542 h 622"/>
                  <a:gd name="T82" fmla="*/ 12 w 507"/>
                  <a:gd name="T83" fmla="*/ 517 h 622"/>
                  <a:gd name="T84" fmla="*/ 36 w 507"/>
                  <a:gd name="T85" fmla="*/ 468 h 622"/>
                  <a:gd name="T86" fmla="*/ 48 w 507"/>
                  <a:gd name="T87" fmla="*/ 388 h 622"/>
                  <a:gd name="T88" fmla="*/ 60 w 507"/>
                  <a:gd name="T89" fmla="*/ 363 h 622"/>
                  <a:gd name="T90" fmla="*/ 54 w 507"/>
                  <a:gd name="T91" fmla="*/ 339 h 622"/>
                  <a:gd name="T92" fmla="*/ 60 w 507"/>
                  <a:gd name="T93" fmla="*/ 326 h 622"/>
                  <a:gd name="T94" fmla="*/ 66 w 507"/>
                  <a:gd name="T95" fmla="*/ 289 h 622"/>
                  <a:gd name="T96" fmla="*/ 72 w 507"/>
                  <a:gd name="T97" fmla="*/ 265 h 622"/>
                  <a:gd name="T98" fmla="*/ 72 w 507"/>
                  <a:gd name="T99" fmla="*/ 234 h 622"/>
                  <a:gd name="T100" fmla="*/ 66 w 507"/>
                  <a:gd name="T101" fmla="*/ 197 h 622"/>
                  <a:gd name="T102" fmla="*/ 66 w 507"/>
                  <a:gd name="T103" fmla="*/ 166 h 622"/>
                  <a:gd name="T104" fmla="*/ 72 w 507"/>
                  <a:gd name="T105" fmla="*/ 129 h 622"/>
                  <a:gd name="T106" fmla="*/ 90 w 507"/>
                  <a:gd name="T107" fmla="*/ 99 h 622"/>
                  <a:gd name="T108" fmla="*/ 102 w 507"/>
                  <a:gd name="T109" fmla="*/ 68 h 622"/>
                  <a:gd name="T110" fmla="*/ 102 w 507"/>
                  <a:gd name="T111" fmla="*/ 43 h 622"/>
                  <a:gd name="T112" fmla="*/ 120 w 507"/>
                  <a:gd name="T113" fmla="*/ 31 h 622"/>
                  <a:gd name="T114" fmla="*/ 151 w 507"/>
                  <a:gd name="T115" fmla="*/ 0 h 622"/>
                  <a:gd name="T116" fmla="*/ 157 w 507"/>
                  <a:gd name="T117" fmla="*/ 62 h 622"/>
                  <a:gd name="T118" fmla="*/ 138 w 507"/>
                  <a:gd name="T119" fmla="*/ 99 h 62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507"/>
                  <a:gd name="T181" fmla="*/ 0 h 622"/>
                  <a:gd name="T182" fmla="*/ 507 w 507"/>
                  <a:gd name="T183" fmla="*/ 622 h 62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507" h="622">
                    <a:moveTo>
                      <a:pt x="145" y="111"/>
                    </a:moveTo>
                    <a:lnTo>
                      <a:pt x="151" y="105"/>
                    </a:lnTo>
                    <a:lnTo>
                      <a:pt x="151" y="99"/>
                    </a:lnTo>
                    <a:lnTo>
                      <a:pt x="157" y="99"/>
                    </a:lnTo>
                    <a:lnTo>
                      <a:pt x="163" y="99"/>
                    </a:lnTo>
                    <a:lnTo>
                      <a:pt x="175" y="105"/>
                    </a:lnTo>
                    <a:lnTo>
                      <a:pt x="181" y="105"/>
                    </a:lnTo>
                    <a:lnTo>
                      <a:pt x="187" y="105"/>
                    </a:lnTo>
                    <a:lnTo>
                      <a:pt x="187" y="99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205" y="74"/>
                    </a:lnTo>
                    <a:lnTo>
                      <a:pt x="199" y="74"/>
                    </a:lnTo>
                    <a:lnTo>
                      <a:pt x="199" y="68"/>
                    </a:lnTo>
                    <a:lnTo>
                      <a:pt x="205" y="68"/>
                    </a:lnTo>
                    <a:lnTo>
                      <a:pt x="211" y="68"/>
                    </a:lnTo>
                    <a:lnTo>
                      <a:pt x="211" y="62"/>
                    </a:lnTo>
                    <a:lnTo>
                      <a:pt x="217" y="62"/>
                    </a:lnTo>
                    <a:lnTo>
                      <a:pt x="223" y="62"/>
                    </a:lnTo>
                    <a:lnTo>
                      <a:pt x="229" y="62"/>
                    </a:lnTo>
                    <a:lnTo>
                      <a:pt x="235" y="62"/>
                    </a:lnTo>
                    <a:lnTo>
                      <a:pt x="235" y="68"/>
                    </a:lnTo>
                    <a:lnTo>
                      <a:pt x="241" y="68"/>
                    </a:lnTo>
                    <a:lnTo>
                      <a:pt x="247" y="68"/>
                    </a:lnTo>
                    <a:lnTo>
                      <a:pt x="253" y="68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68"/>
                    </a:lnTo>
                    <a:lnTo>
                      <a:pt x="265" y="68"/>
                    </a:lnTo>
                    <a:lnTo>
                      <a:pt x="265" y="62"/>
                    </a:lnTo>
                    <a:lnTo>
                      <a:pt x="271" y="62"/>
                    </a:lnTo>
                    <a:lnTo>
                      <a:pt x="271" y="56"/>
                    </a:lnTo>
                    <a:lnTo>
                      <a:pt x="271" y="62"/>
                    </a:lnTo>
                    <a:lnTo>
                      <a:pt x="271" y="68"/>
                    </a:lnTo>
                    <a:lnTo>
                      <a:pt x="277" y="68"/>
                    </a:lnTo>
                    <a:lnTo>
                      <a:pt x="283" y="74"/>
                    </a:lnTo>
                    <a:lnTo>
                      <a:pt x="289" y="68"/>
                    </a:lnTo>
                    <a:lnTo>
                      <a:pt x="295" y="62"/>
                    </a:lnTo>
                    <a:lnTo>
                      <a:pt x="301" y="56"/>
                    </a:lnTo>
                    <a:lnTo>
                      <a:pt x="301" y="68"/>
                    </a:lnTo>
                    <a:lnTo>
                      <a:pt x="308" y="68"/>
                    </a:lnTo>
                    <a:lnTo>
                      <a:pt x="308" y="74"/>
                    </a:lnTo>
                    <a:lnTo>
                      <a:pt x="301" y="80"/>
                    </a:lnTo>
                    <a:lnTo>
                      <a:pt x="295" y="80"/>
                    </a:lnTo>
                    <a:lnTo>
                      <a:pt x="295" y="86"/>
                    </a:lnTo>
                    <a:lnTo>
                      <a:pt x="301" y="86"/>
                    </a:lnTo>
                    <a:lnTo>
                      <a:pt x="308" y="92"/>
                    </a:lnTo>
                    <a:lnTo>
                      <a:pt x="314" y="99"/>
                    </a:lnTo>
                    <a:lnTo>
                      <a:pt x="326" y="105"/>
                    </a:lnTo>
                    <a:lnTo>
                      <a:pt x="326" y="111"/>
                    </a:lnTo>
                    <a:lnTo>
                      <a:pt x="326" y="117"/>
                    </a:lnTo>
                    <a:lnTo>
                      <a:pt x="326" y="123"/>
                    </a:lnTo>
                    <a:lnTo>
                      <a:pt x="326" y="129"/>
                    </a:lnTo>
                    <a:lnTo>
                      <a:pt x="332" y="129"/>
                    </a:lnTo>
                    <a:lnTo>
                      <a:pt x="332" y="136"/>
                    </a:lnTo>
                    <a:lnTo>
                      <a:pt x="338" y="136"/>
                    </a:lnTo>
                    <a:lnTo>
                      <a:pt x="338" y="142"/>
                    </a:lnTo>
                    <a:lnTo>
                      <a:pt x="344" y="148"/>
                    </a:lnTo>
                    <a:lnTo>
                      <a:pt x="350" y="154"/>
                    </a:lnTo>
                    <a:lnTo>
                      <a:pt x="350" y="160"/>
                    </a:lnTo>
                    <a:lnTo>
                      <a:pt x="344" y="166"/>
                    </a:lnTo>
                    <a:lnTo>
                      <a:pt x="344" y="172"/>
                    </a:lnTo>
                    <a:lnTo>
                      <a:pt x="350" y="172"/>
                    </a:lnTo>
                    <a:lnTo>
                      <a:pt x="356" y="172"/>
                    </a:lnTo>
                    <a:lnTo>
                      <a:pt x="356" y="166"/>
                    </a:lnTo>
                    <a:lnTo>
                      <a:pt x="356" y="160"/>
                    </a:lnTo>
                    <a:lnTo>
                      <a:pt x="362" y="154"/>
                    </a:lnTo>
                    <a:lnTo>
                      <a:pt x="374" y="142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36"/>
                    </a:lnTo>
                    <a:lnTo>
                      <a:pt x="404" y="123"/>
                    </a:lnTo>
                    <a:lnTo>
                      <a:pt x="404" y="117"/>
                    </a:lnTo>
                    <a:lnTo>
                      <a:pt x="410" y="117"/>
                    </a:lnTo>
                    <a:lnTo>
                      <a:pt x="416" y="123"/>
                    </a:lnTo>
                    <a:lnTo>
                      <a:pt x="422" y="123"/>
                    </a:lnTo>
                    <a:lnTo>
                      <a:pt x="434" y="136"/>
                    </a:lnTo>
                    <a:lnTo>
                      <a:pt x="440" y="142"/>
                    </a:lnTo>
                    <a:lnTo>
                      <a:pt x="446" y="142"/>
                    </a:lnTo>
                    <a:lnTo>
                      <a:pt x="452" y="142"/>
                    </a:lnTo>
                    <a:lnTo>
                      <a:pt x="452" y="148"/>
                    </a:lnTo>
                    <a:lnTo>
                      <a:pt x="458" y="148"/>
                    </a:lnTo>
                    <a:lnTo>
                      <a:pt x="464" y="148"/>
                    </a:lnTo>
                    <a:lnTo>
                      <a:pt x="471" y="148"/>
                    </a:lnTo>
                    <a:lnTo>
                      <a:pt x="471" y="154"/>
                    </a:lnTo>
                    <a:lnTo>
                      <a:pt x="477" y="154"/>
                    </a:lnTo>
                    <a:lnTo>
                      <a:pt x="477" y="160"/>
                    </a:lnTo>
                    <a:lnTo>
                      <a:pt x="477" y="166"/>
                    </a:lnTo>
                    <a:lnTo>
                      <a:pt x="477" y="172"/>
                    </a:lnTo>
                    <a:lnTo>
                      <a:pt x="477" y="179"/>
                    </a:lnTo>
                    <a:lnTo>
                      <a:pt x="483" y="179"/>
                    </a:lnTo>
                    <a:lnTo>
                      <a:pt x="483" y="185"/>
                    </a:lnTo>
                    <a:lnTo>
                      <a:pt x="477" y="185"/>
                    </a:lnTo>
                    <a:lnTo>
                      <a:pt x="483" y="185"/>
                    </a:lnTo>
                    <a:lnTo>
                      <a:pt x="483" y="191"/>
                    </a:lnTo>
                    <a:lnTo>
                      <a:pt x="483" y="197"/>
                    </a:lnTo>
                    <a:lnTo>
                      <a:pt x="483" y="203"/>
                    </a:lnTo>
                    <a:lnTo>
                      <a:pt x="483" y="209"/>
                    </a:lnTo>
                    <a:lnTo>
                      <a:pt x="483" y="216"/>
                    </a:lnTo>
                    <a:lnTo>
                      <a:pt x="477" y="216"/>
                    </a:lnTo>
                    <a:lnTo>
                      <a:pt x="483" y="216"/>
                    </a:lnTo>
                    <a:lnTo>
                      <a:pt x="483" y="222"/>
                    </a:lnTo>
                    <a:lnTo>
                      <a:pt x="477" y="222"/>
                    </a:lnTo>
                    <a:lnTo>
                      <a:pt x="477" y="228"/>
                    </a:lnTo>
                    <a:lnTo>
                      <a:pt x="477" y="234"/>
                    </a:lnTo>
                    <a:lnTo>
                      <a:pt x="483" y="234"/>
                    </a:lnTo>
                    <a:lnTo>
                      <a:pt x="489" y="234"/>
                    </a:lnTo>
                    <a:lnTo>
                      <a:pt x="495" y="234"/>
                    </a:lnTo>
                    <a:lnTo>
                      <a:pt x="501" y="234"/>
                    </a:lnTo>
                    <a:lnTo>
                      <a:pt x="507" y="234"/>
                    </a:lnTo>
                    <a:lnTo>
                      <a:pt x="507" y="240"/>
                    </a:lnTo>
                    <a:lnTo>
                      <a:pt x="507" y="246"/>
                    </a:lnTo>
                    <a:lnTo>
                      <a:pt x="507" y="252"/>
                    </a:lnTo>
                    <a:lnTo>
                      <a:pt x="501" y="252"/>
                    </a:lnTo>
                    <a:lnTo>
                      <a:pt x="501" y="259"/>
                    </a:lnTo>
                    <a:lnTo>
                      <a:pt x="507" y="259"/>
                    </a:lnTo>
                    <a:lnTo>
                      <a:pt x="507" y="265"/>
                    </a:lnTo>
                    <a:lnTo>
                      <a:pt x="501" y="265"/>
                    </a:lnTo>
                    <a:lnTo>
                      <a:pt x="501" y="271"/>
                    </a:lnTo>
                    <a:lnTo>
                      <a:pt x="495" y="271"/>
                    </a:lnTo>
                    <a:lnTo>
                      <a:pt x="495" y="277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83" y="289"/>
                    </a:lnTo>
                    <a:lnTo>
                      <a:pt x="483" y="295"/>
                    </a:lnTo>
                    <a:lnTo>
                      <a:pt x="477" y="295"/>
                    </a:lnTo>
                    <a:lnTo>
                      <a:pt x="477" y="302"/>
                    </a:lnTo>
                    <a:lnTo>
                      <a:pt x="471" y="302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1" y="314"/>
                    </a:lnTo>
                    <a:lnTo>
                      <a:pt x="471" y="320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77" y="332"/>
                    </a:lnTo>
                    <a:lnTo>
                      <a:pt x="477" y="339"/>
                    </a:lnTo>
                    <a:lnTo>
                      <a:pt x="477" y="345"/>
                    </a:lnTo>
                    <a:lnTo>
                      <a:pt x="477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57"/>
                    </a:lnTo>
                    <a:lnTo>
                      <a:pt x="464" y="357"/>
                    </a:lnTo>
                    <a:lnTo>
                      <a:pt x="464" y="363"/>
                    </a:lnTo>
                    <a:lnTo>
                      <a:pt x="471" y="363"/>
                    </a:lnTo>
                    <a:lnTo>
                      <a:pt x="464" y="363"/>
                    </a:lnTo>
                    <a:lnTo>
                      <a:pt x="464" y="369"/>
                    </a:lnTo>
                    <a:lnTo>
                      <a:pt x="464" y="375"/>
                    </a:lnTo>
                    <a:lnTo>
                      <a:pt x="458" y="375"/>
                    </a:lnTo>
                    <a:lnTo>
                      <a:pt x="458" y="382"/>
                    </a:lnTo>
                    <a:lnTo>
                      <a:pt x="464" y="382"/>
                    </a:lnTo>
                    <a:lnTo>
                      <a:pt x="464" y="388"/>
                    </a:lnTo>
                    <a:lnTo>
                      <a:pt x="464" y="394"/>
                    </a:lnTo>
                    <a:lnTo>
                      <a:pt x="458" y="394"/>
                    </a:lnTo>
                    <a:lnTo>
                      <a:pt x="452" y="394"/>
                    </a:lnTo>
                    <a:lnTo>
                      <a:pt x="416" y="388"/>
                    </a:lnTo>
                    <a:lnTo>
                      <a:pt x="410" y="388"/>
                    </a:lnTo>
                    <a:lnTo>
                      <a:pt x="416" y="388"/>
                    </a:lnTo>
                    <a:lnTo>
                      <a:pt x="380" y="382"/>
                    </a:lnTo>
                    <a:lnTo>
                      <a:pt x="374" y="382"/>
                    </a:lnTo>
                    <a:lnTo>
                      <a:pt x="350" y="375"/>
                    </a:lnTo>
                    <a:lnTo>
                      <a:pt x="350" y="369"/>
                    </a:lnTo>
                    <a:lnTo>
                      <a:pt x="350" y="363"/>
                    </a:lnTo>
                    <a:lnTo>
                      <a:pt x="350" y="357"/>
                    </a:lnTo>
                    <a:lnTo>
                      <a:pt x="350" y="351"/>
                    </a:lnTo>
                    <a:lnTo>
                      <a:pt x="356" y="345"/>
                    </a:lnTo>
                    <a:lnTo>
                      <a:pt x="338" y="345"/>
                    </a:lnTo>
                    <a:lnTo>
                      <a:pt x="338" y="351"/>
                    </a:lnTo>
                    <a:lnTo>
                      <a:pt x="344" y="351"/>
                    </a:lnTo>
                    <a:lnTo>
                      <a:pt x="338" y="351"/>
                    </a:lnTo>
                    <a:lnTo>
                      <a:pt x="332" y="351"/>
                    </a:lnTo>
                    <a:lnTo>
                      <a:pt x="326" y="351"/>
                    </a:lnTo>
                    <a:lnTo>
                      <a:pt x="320" y="357"/>
                    </a:lnTo>
                    <a:lnTo>
                      <a:pt x="314" y="357"/>
                    </a:lnTo>
                    <a:lnTo>
                      <a:pt x="314" y="363"/>
                    </a:lnTo>
                    <a:lnTo>
                      <a:pt x="308" y="357"/>
                    </a:lnTo>
                    <a:lnTo>
                      <a:pt x="301" y="357"/>
                    </a:lnTo>
                    <a:lnTo>
                      <a:pt x="301" y="351"/>
                    </a:lnTo>
                    <a:lnTo>
                      <a:pt x="295" y="345"/>
                    </a:lnTo>
                    <a:lnTo>
                      <a:pt x="283" y="339"/>
                    </a:lnTo>
                    <a:lnTo>
                      <a:pt x="277" y="339"/>
                    </a:lnTo>
                    <a:lnTo>
                      <a:pt x="265" y="339"/>
                    </a:lnTo>
                    <a:lnTo>
                      <a:pt x="259" y="339"/>
                    </a:lnTo>
                    <a:lnTo>
                      <a:pt x="253" y="339"/>
                    </a:lnTo>
                    <a:lnTo>
                      <a:pt x="247" y="339"/>
                    </a:lnTo>
                    <a:lnTo>
                      <a:pt x="247" y="345"/>
                    </a:lnTo>
                    <a:lnTo>
                      <a:pt x="241" y="345"/>
                    </a:lnTo>
                    <a:lnTo>
                      <a:pt x="235" y="345"/>
                    </a:lnTo>
                    <a:lnTo>
                      <a:pt x="235" y="351"/>
                    </a:lnTo>
                    <a:lnTo>
                      <a:pt x="229" y="357"/>
                    </a:lnTo>
                    <a:lnTo>
                      <a:pt x="223" y="357"/>
                    </a:lnTo>
                    <a:lnTo>
                      <a:pt x="217" y="357"/>
                    </a:lnTo>
                    <a:lnTo>
                      <a:pt x="217" y="351"/>
                    </a:lnTo>
                    <a:lnTo>
                      <a:pt x="211" y="351"/>
                    </a:lnTo>
                    <a:lnTo>
                      <a:pt x="211" y="357"/>
                    </a:lnTo>
                    <a:lnTo>
                      <a:pt x="199" y="363"/>
                    </a:lnTo>
                    <a:lnTo>
                      <a:pt x="193" y="363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1" y="375"/>
                    </a:lnTo>
                    <a:lnTo>
                      <a:pt x="181" y="382"/>
                    </a:lnTo>
                    <a:lnTo>
                      <a:pt x="175" y="382"/>
                    </a:lnTo>
                    <a:lnTo>
                      <a:pt x="175" y="388"/>
                    </a:lnTo>
                    <a:lnTo>
                      <a:pt x="181" y="388"/>
                    </a:lnTo>
                    <a:lnTo>
                      <a:pt x="187" y="388"/>
                    </a:lnTo>
                    <a:lnTo>
                      <a:pt x="187" y="394"/>
                    </a:lnTo>
                    <a:lnTo>
                      <a:pt x="187" y="400"/>
                    </a:lnTo>
                    <a:lnTo>
                      <a:pt x="181" y="406"/>
                    </a:lnTo>
                    <a:lnTo>
                      <a:pt x="181" y="412"/>
                    </a:lnTo>
                    <a:lnTo>
                      <a:pt x="187" y="412"/>
                    </a:lnTo>
                    <a:lnTo>
                      <a:pt x="187" y="419"/>
                    </a:lnTo>
                    <a:lnTo>
                      <a:pt x="193" y="425"/>
                    </a:lnTo>
                    <a:lnTo>
                      <a:pt x="187" y="425"/>
                    </a:lnTo>
                    <a:lnTo>
                      <a:pt x="187" y="431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93" y="443"/>
                    </a:lnTo>
                    <a:lnTo>
                      <a:pt x="193" y="449"/>
                    </a:lnTo>
                    <a:lnTo>
                      <a:pt x="187" y="449"/>
                    </a:lnTo>
                    <a:lnTo>
                      <a:pt x="187" y="455"/>
                    </a:lnTo>
                    <a:lnTo>
                      <a:pt x="193" y="455"/>
                    </a:lnTo>
                    <a:lnTo>
                      <a:pt x="193" y="462"/>
                    </a:lnTo>
                    <a:lnTo>
                      <a:pt x="193" y="468"/>
                    </a:lnTo>
                    <a:lnTo>
                      <a:pt x="187" y="468"/>
                    </a:lnTo>
                    <a:lnTo>
                      <a:pt x="193" y="474"/>
                    </a:lnTo>
                    <a:lnTo>
                      <a:pt x="193" y="480"/>
                    </a:lnTo>
                    <a:lnTo>
                      <a:pt x="187" y="480"/>
                    </a:lnTo>
                    <a:lnTo>
                      <a:pt x="187" y="486"/>
                    </a:lnTo>
                    <a:lnTo>
                      <a:pt x="181" y="486"/>
                    </a:lnTo>
                    <a:lnTo>
                      <a:pt x="181" y="492"/>
                    </a:lnTo>
                    <a:lnTo>
                      <a:pt x="181" y="499"/>
                    </a:lnTo>
                    <a:lnTo>
                      <a:pt x="175" y="505"/>
                    </a:lnTo>
                    <a:lnTo>
                      <a:pt x="163" y="511"/>
                    </a:lnTo>
                    <a:lnTo>
                      <a:pt x="163" y="517"/>
                    </a:lnTo>
                    <a:lnTo>
                      <a:pt x="157" y="517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57" y="535"/>
                    </a:lnTo>
                    <a:lnTo>
                      <a:pt x="157" y="542"/>
                    </a:lnTo>
                    <a:lnTo>
                      <a:pt x="151" y="542"/>
                    </a:lnTo>
                    <a:lnTo>
                      <a:pt x="151" y="548"/>
                    </a:lnTo>
                    <a:lnTo>
                      <a:pt x="145" y="548"/>
                    </a:lnTo>
                    <a:lnTo>
                      <a:pt x="145" y="554"/>
                    </a:lnTo>
                    <a:lnTo>
                      <a:pt x="138" y="560"/>
                    </a:lnTo>
                    <a:lnTo>
                      <a:pt x="138" y="566"/>
                    </a:lnTo>
                    <a:lnTo>
                      <a:pt x="138" y="572"/>
                    </a:lnTo>
                    <a:lnTo>
                      <a:pt x="132" y="572"/>
                    </a:lnTo>
                    <a:lnTo>
                      <a:pt x="126" y="579"/>
                    </a:lnTo>
                    <a:lnTo>
                      <a:pt x="120" y="585"/>
                    </a:lnTo>
                    <a:lnTo>
                      <a:pt x="114" y="585"/>
                    </a:lnTo>
                    <a:lnTo>
                      <a:pt x="114" y="591"/>
                    </a:lnTo>
                    <a:lnTo>
                      <a:pt x="120" y="591"/>
                    </a:lnTo>
                    <a:lnTo>
                      <a:pt x="120" y="597"/>
                    </a:lnTo>
                    <a:lnTo>
                      <a:pt x="114" y="597"/>
                    </a:lnTo>
                    <a:lnTo>
                      <a:pt x="114" y="603"/>
                    </a:lnTo>
                    <a:lnTo>
                      <a:pt x="114" y="609"/>
                    </a:lnTo>
                    <a:lnTo>
                      <a:pt x="120" y="609"/>
                    </a:lnTo>
                    <a:lnTo>
                      <a:pt x="120" y="615"/>
                    </a:lnTo>
                    <a:lnTo>
                      <a:pt x="114" y="615"/>
                    </a:lnTo>
                    <a:lnTo>
                      <a:pt x="114" y="622"/>
                    </a:lnTo>
                    <a:lnTo>
                      <a:pt x="108" y="622"/>
                    </a:lnTo>
                    <a:lnTo>
                      <a:pt x="102" y="615"/>
                    </a:lnTo>
                    <a:lnTo>
                      <a:pt x="96" y="615"/>
                    </a:lnTo>
                    <a:lnTo>
                      <a:pt x="96" y="609"/>
                    </a:lnTo>
                    <a:lnTo>
                      <a:pt x="90" y="609"/>
                    </a:lnTo>
                    <a:lnTo>
                      <a:pt x="84" y="609"/>
                    </a:lnTo>
                    <a:lnTo>
                      <a:pt x="84" y="603"/>
                    </a:lnTo>
                    <a:lnTo>
                      <a:pt x="78" y="603"/>
                    </a:lnTo>
                    <a:lnTo>
                      <a:pt x="72" y="603"/>
                    </a:lnTo>
                    <a:lnTo>
                      <a:pt x="72" y="597"/>
                    </a:lnTo>
                    <a:lnTo>
                      <a:pt x="66" y="597"/>
                    </a:lnTo>
                    <a:lnTo>
                      <a:pt x="60" y="591"/>
                    </a:lnTo>
                    <a:lnTo>
                      <a:pt x="54" y="585"/>
                    </a:lnTo>
                    <a:lnTo>
                      <a:pt x="48" y="585"/>
                    </a:lnTo>
                    <a:lnTo>
                      <a:pt x="42" y="579"/>
                    </a:lnTo>
                    <a:lnTo>
                      <a:pt x="36" y="572"/>
                    </a:lnTo>
                    <a:lnTo>
                      <a:pt x="30" y="572"/>
                    </a:lnTo>
                    <a:lnTo>
                      <a:pt x="24" y="566"/>
                    </a:lnTo>
                    <a:lnTo>
                      <a:pt x="18" y="560"/>
                    </a:lnTo>
                    <a:lnTo>
                      <a:pt x="12" y="560"/>
                    </a:lnTo>
                    <a:lnTo>
                      <a:pt x="12" y="554"/>
                    </a:lnTo>
                    <a:lnTo>
                      <a:pt x="6" y="554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0" y="542"/>
                    </a:lnTo>
                    <a:lnTo>
                      <a:pt x="0" y="535"/>
                    </a:lnTo>
                    <a:lnTo>
                      <a:pt x="0" y="529"/>
                    </a:lnTo>
                    <a:lnTo>
                      <a:pt x="6" y="529"/>
                    </a:lnTo>
                    <a:lnTo>
                      <a:pt x="6" y="523"/>
                    </a:lnTo>
                    <a:lnTo>
                      <a:pt x="12" y="517"/>
                    </a:lnTo>
                    <a:lnTo>
                      <a:pt x="12" y="511"/>
                    </a:lnTo>
                    <a:lnTo>
                      <a:pt x="18" y="505"/>
                    </a:lnTo>
                    <a:lnTo>
                      <a:pt x="18" y="499"/>
                    </a:lnTo>
                    <a:lnTo>
                      <a:pt x="18" y="492"/>
                    </a:lnTo>
                    <a:lnTo>
                      <a:pt x="18" y="486"/>
                    </a:lnTo>
                    <a:lnTo>
                      <a:pt x="30" y="480"/>
                    </a:lnTo>
                    <a:lnTo>
                      <a:pt x="36" y="468"/>
                    </a:lnTo>
                    <a:lnTo>
                      <a:pt x="36" y="455"/>
                    </a:lnTo>
                    <a:lnTo>
                      <a:pt x="36" y="443"/>
                    </a:lnTo>
                    <a:lnTo>
                      <a:pt x="36" y="431"/>
                    </a:lnTo>
                    <a:lnTo>
                      <a:pt x="36" y="419"/>
                    </a:lnTo>
                    <a:lnTo>
                      <a:pt x="36" y="406"/>
                    </a:lnTo>
                    <a:lnTo>
                      <a:pt x="36" y="400"/>
                    </a:lnTo>
                    <a:lnTo>
                      <a:pt x="48" y="388"/>
                    </a:lnTo>
                    <a:lnTo>
                      <a:pt x="48" y="382"/>
                    </a:lnTo>
                    <a:lnTo>
                      <a:pt x="48" y="375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63"/>
                    </a:lnTo>
                    <a:lnTo>
                      <a:pt x="60" y="363"/>
                    </a:lnTo>
                    <a:lnTo>
                      <a:pt x="60" y="357"/>
                    </a:lnTo>
                    <a:lnTo>
                      <a:pt x="60" y="351"/>
                    </a:lnTo>
                    <a:lnTo>
                      <a:pt x="60" y="345"/>
                    </a:lnTo>
                    <a:lnTo>
                      <a:pt x="66" y="345"/>
                    </a:lnTo>
                    <a:lnTo>
                      <a:pt x="60" y="345"/>
                    </a:lnTo>
                    <a:lnTo>
                      <a:pt x="54" y="345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54" y="339"/>
                    </a:lnTo>
                    <a:lnTo>
                      <a:pt x="60" y="339"/>
                    </a:lnTo>
                    <a:lnTo>
                      <a:pt x="60" y="332"/>
                    </a:lnTo>
                    <a:lnTo>
                      <a:pt x="54" y="332"/>
                    </a:lnTo>
                    <a:lnTo>
                      <a:pt x="54" y="326"/>
                    </a:lnTo>
                    <a:lnTo>
                      <a:pt x="60" y="326"/>
                    </a:lnTo>
                    <a:lnTo>
                      <a:pt x="60" y="320"/>
                    </a:lnTo>
                    <a:lnTo>
                      <a:pt x="60" y="314"/>
                    </a:lnTo>
                    <a:lnTo>
                      <a:pt x="60" y="308"/>
                    </a:lnTo>
                    <a:lnTo>
                      <a:pt x="60" y="302"/>
                    </a:lnTo>
                    <a:lnTo>
                      <a:pt x="60" y="295"/>
                    </a:lnTo>
                    <a:lnTo>
                      <a:pt x="66" y="295"/>
                    </a:lnTo>
                    <a:lnTo>
                      <a:pt x="66" y="289"/>
                    </a:lnTo>
                    <a:lnTo>
                      <a:pt x="66" y="283"/>
                    </a:lnTo>
                    <a:lnTo>
                      <a:pt x="66" y="277"/>
                    </a:lnTo>
                    <a:lnTo>
                      <a:pt x="66" y="271"/>
                    </a:lnTo>
                    <a:lnTo>
                      <a:pt x="72" y="271"/>
                    </a:lnTo>
                    <a:lnTo>
                      <a:pt x="66" y="271"/>
                    </a:lnTo>
                    <a:lnTo>
                      <a:pt x="66" y="265"/>
                    </a:lnTo>
                    <a:lnTo>
                      <a:pt x="72" y="265"/>
                    </a:lnTo>
                    <a:lnTo>
                      <a:pt x="66" y="265"/>
                    </a:lnTo>
                    <a:lnTo>
                      <a:pt x="66" y="259"/>
                    </a:lnTo>
                    <a:lnTo>
                      <a:pt x="66" y="252"/>
                    </a:lnTo>
                    <a:lnTo>
                      <a:pt x="72" y="252"/>
                    </a:lnTo>
                    <a:lnTo>
                      <a:pt x="72" y="246"/>
                    </a:lnTo>
                    <a:lnTo>
                      <a:pt x="72" y="240"/>
                    </a:lnTo>
                    <a:lnTo>
                      <a:pt x="72" y="234"/>
                    </a:lnTo>
                    <a:lnTo>
                      <a:pt x="72" y="228"/>
                    </a:lnTo>
                    <a:lnTo>
                      <a:pt x="72" y="222"/>
                    </a:lnTo>
                    <a:lnTo>
                      <a:pt x="72" y="216"/>
                    </a:lnTo>
                    <a:lnTo>
                      <a:pt x="72" y="209"/>
                    </a:lnTo>
                    <a:lnTo>
                      <a:pt x="72" y="203"/>
                    </a:lnTo>
                    <a:lnTo>
                      <a:pt x="66" y="203"/>
                    </a:lnTo>
                    <a:lnTo>
                      <a:pt x="66" y="197"/>
                    </a:lnTo>
                    <a:lnTo>
                      <a:pt x="72" y="197"/>
                    </a:lnTo>
                    <a:lnTo>
                      <a:pt x="72" y="191"/>
                    </a:lnTo>
                    <a:lnTo>
                      <a:pt x="72" y="185"/>
                    </a:lnTo>
                    <a:lnTo>
                      <a:pt x="66" y="185"/>
                    </a:lnTo>
                    <a:lnTo>
                      <a:pt x="66" y="179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0"/>
                    </a:lnTo>
                    <a:lnTo>
                      <a:pt x="66" y="154"/>
                    </a:lnTo>
                    <a:lnTo>
                      <a:pt x="66" y="148"/>
                    </a:lnTo>
                    <a:lnTo>
                      <a:pt x="72" y="148"/>
                    </a:lnTo>
                    <a:lnTo>
                      <a:pt x="72" y="142"/>
                    </a:lnTo>
                    <a:lnTo>
                      <a:pt x="72" y="136"/>
                    </a:lnTo>
                    <a:lnTo>
                      <a:pt x="72" y="129"/>
                    </a:lnTo>
                    <a:lnTo>
                      <a:pt x="78" y="129"/>
                    </a:lnTo>
                    <a:lnTo>
                      <a:pt x="78" y="123"/>
                    </a:lnTo>
                    <a:lnTo>
                      <a:pt x="78" y="117"/>
                    </a:lnTo>
                    <a:lnTo>
                      <a:pt x="84" y="117"/>
                    </a:lnTo>
                    <a:lnTo>
                      <a:pt x="90" y="111"/>
                    </a:lnTo>
                    <a:lnTo>
                      <a:pt x="90" y="105"/>
                    </a:lnTo>
                    <a:lnTo>
                      <a:pt x="90" y="99"/>
                    </a:lnTo>
                    <a:lnTo>
                      <a:pt x="96" y="99"/>
                    </a:lnTo>
                    <a:lnTo>
                      <a:pt x="96" y="92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2" y="74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90" y="62"/>
                    </a:lnTo>
                    <a:lnTo>
                      <a:pt x="96" y="56"/>
                    </a:lnTo>
                    <a:lnTo>
                      <a:pt x="96" y="49"/>
                    </a:lnTo>
                    <a:lnTo>
                      <a:pt x="102" y="49"/>
                    </a:lnTo>
                    <a:lnTo>
                      <a:pt x="102" y="43"/>
                    </a:lnTo>
                    <a:lnTo>
                      <a:pt x="102" y="37"/>
                    </a:lnTo>
                    <a:lnTo>
                      <a:pt x="108" y="37"/>
                    </a:lnTo>
                    <a:lnTo>
                      <a:pt x="108" y="31"/>
                    </a:lnTo>
                    <a:lnTo>
                      <a:pt x="114" y="31"/>
                    </a:lnTo>
                    <a:lnTo>
                      <a:pt x="114" y="37"/>
                    </a:lnTo>
                    <a:lnTo>
                      <a:pt x="114" y="31"/>
                    </a:lnTo>
                    <a:lnTo>
                      <a:pt x="120" y="31"/>
                    </a:lnTo>
                    <a:lnTo>
                      <a:pt x="126" y="25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5" y="6"/>
                    </a:lnTo>
                    <a:lnTo>
                      <a:pt x="151" y="0"/>
                    </a:lnTo>
                    <a:lnTo>
                      <a:pt x="151" y="6"/>
                    </a:lnTo>
                    <a:lnTo>
                      <a:pt x="151" y="12"/>
                    </a:lnTo>
                    <a:lnTo>
                      <a:pt x="151" y="19"/>
                    </a:lnTo>
                    <a:lnTo>
                      <a:pt x="151" y="25"/>
                    </a:lnTo>
                    <a:lnTo>
                      <a:pt x="157" y="37"/>
                    </a:lnTo>
                    <a:lnTo>
                      <a:pt x="157" y="43"/>
                    </a:lnTo>
                    <a:lnTo>
                      <a:pt x="157" y="62"/>
                    </a:lnTo>
                    <a:lnTo>
                      <a:pt x="157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6"/>
                    </a:lnTo>
                    <a:lnTo>
                      <a:pt x="145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8" y="105"/>
                    </a:lnTo>
                    <a:lnTo>
                      <a:pt x="145" y="105"/>
                    </a:lnTo>
                    <a:lnTo>
                      <a:pt x="145" y="11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5" name="Freeform 366"/>
              <p:cNvSpPr>
                <a:spLocks/>
              </p:cNvSpPr>
              <p:nvPr/>
            </p:nvSpPr>
            <p:spPr bwMode="auto">
              <a:xfrm>
                <a:off x="40" y="3626"/>
                <a:ext cx="579" cy="554"/>
              </a:xfrm>
              <a:custGeom>
                <a:avLst/>
                <a:gdLst>
                  <a:gd name="T0" fmla="*/ 549 w 579"/>
                  <a:gd name="T1" fmla="*/ 92 h 554"/>
                  <a:gd name="T2" fmla="*/ 531 w 579"/>
                  <a:gd name="T3" fmla="*/ 123 h 554"/>
                  <a:gd name="T4" fmla="*/ 519 w 579"/>
                  <a:gd name="T5" fmla="*/ 154 h 554"/>
                  <a:gd name="T6" fmla="*/ 525 w 579"/>
                  <a:gd name="T7" fmla="*/ 191 h 554"/>
                  <a:gd name="T8" fmla="*/ 525 w 579"/>
                  <a:gd name="T9" fmla="*/ 222 h 554"/>
                  <a:gd name="T10" fmla="*/ 519 w 579"/>
                  <a:gd name="T11" fmla="*/ 258 h 554"/>
                  <a:gd name="T12" fmla="*/ 519 w 579"/>
                  <a:gd name="T13" fmla="*/ 277 h 554"/>
                  <a:gd name="T14" fmla="*/ 513 w 579"/>
                  <a:gd name="T15" fmla="*/ 314 h 554"/>
                  <a:gd name="T16" fmla="*/ 513 w 579"/>
                  <a:gd name="T17" fmla="*/ 345 h 554"/>
                  <a:gd name="T18" fmla="*/ 513 w 579"/>
                  <a:gd name="T19" fmla="*/ 351 h 554"/>
                  <a:gd name="T20" fmla="*/ 507 w 579"/>
                  <a:gd name="T21" fmla="*/ 375 h 554"/>
                  <a:gd name="T22" fmla="*/ 489 w 579"/>
                  <a:gd name="T23" fmla="*/ 437 h 554"/>
                  <a:gd name="T24" fmla="*/ 471 w 579"/>
                  <a:gd name="T25" fmla="*/ 505 h 554"/>
                  <a:gd name="T26" fmla="*/ 453 w 579"/>
                  <a:gd name="T27" fmla="*/ 541 h 554"/>
                  <a:gd name="T28" fmla="*/ 441 w 579"/>
                  <a:gd name="T29" fmla="*/ 548 h 554"/>
                  <a:gd name="T30" fmla="*/ 410 w 579"/>
                  <a:gd name="T31" fmla="*/ 529 h 554"/>
                  <a:gd name="T32" fmla="*/ 380 w 579"/>
                  <a:gd name="T33" fmla="*/ 511 h 554"/>
                  <a:gd name="T34" fmla="*/ 344 w 579"/>
                  <a:gd name="T35" fmla="*/ 492 h 554"/>
                  <a:gd name="T36" fmla="*/ 320 w 579"/>
                  <a:gd name="T37" fmla="*/ 474 h 554"/>
                  <a:gd name="T38" fmla="*/ 302 w 579"/>
                  <a:gd name="T39" fmla="*/ 449 h 554"/>
                  <a:gd name="T40" fmla="*/ 272 w 579"/>
                  <a:gd name="T41" fmla="*/ 431 h 554"/>
                  <a:gd name="T42" fmla="*/ 247 w 579"/>
                  <a:gd name="T43" fmla="*/ 412 h 554"/>
                  <a:gd name="T44" fmla="*/ 217 w 579"/>
                  <a:gd name="T45" fmla="*/ 394 h 554"/>
                  <a:gd name="T46" fmla="*/ 193 w 579"/>
                  <a:gd name="T47" fmla="*/ 369 h 554"/>
                  <a:gd name="T48" fmla="*/ 169 w 579"/>
                  <a:gd name="T49" fmla="*/ 351 h 554"/>
                  <a:gd name="T50" fmla="*/ 145 w 579"/>
                  <a:gd name="T51" fmla="*/ 326 h 554"/>
                  <a:gd name="T52" fmla="*/ 115 w 579"/>
                  <a:gd name="T53" fmla="*/ 308 h 554"/>
                  <a:gd name="T54" fmla="*/ 90 w 579"/>
                  <a:gd name="T55" fmla="*/ 283 h 554"/>
                  <a:gd name="T56" fmla="*/ 60 w 579"/>
                  <a:gd name="T57" fmla="*/ 258 h 554"/>
                  <a:gd name="T58" fmla="*/ 30 w 579"/>
                  <a:gd name="T59" fmla="*/ 234 h 554"/>
                  <a:gd name="T60" fmla="*/ 0 w 579"/>
                  <a:gd name="T61" fmla="*/ 215 h 554"/>
                  <a:gd name="T62" fmla="*/ 18 w 579"/>
                  <a:gd name="T63" fmla="*/ 215 h 554"/>
                  <a:gd name="T64" fmla="*/ 42 w 579"/>
                  <a:gd name="T65" fmla="*/ 197 h 554"/>
                  <a:gd name="T66" fmla="*/ 60 w 579"/>
                  <a:gd name="T67" fmla="*/ 172 h 554"/>
                  <a:gd name="T68" fmla="*/ 96 w 579"/>
                  <a:gd name="T69" fmla="*/ 142 h 554"/>
                  <a:gd name="T70" fmla="*/ 133 w 579"/>
                  <a:gd name="T71" fmla="*/ 160 h 554"/>
                  <a:gd name="T72" fmla="*/ 169 w 579"/>
                  <a:gd name="T73" fmla="*/ 172 h 554"/>
                  <a:gd name="T74" fmla="*/ 217 w 579"/>
                  <a:gd name="T75" fmla="*/ 178 h 554"/>
                  <a:gd name="T76" fmla="*/ 253 w 579"/>
                  <a:gd name="T77" fmla="*/ 191 h 554"/>
                  <a:gd name="T78" fmla="*/ 284 w 579"/>
                  <a:gd name="T79" fmla="*/ 203 h 554"/>
                  <a:gd name="T80" fmla="*/ 320 w 579"/>
                  <a:gd name="T81" fmla="*/ 209 h 554"/>
                  <a:gd name="T82" fmla="*/ 332 w 579"/>
                  <a:gd name="T83" fmla="*/ 191 h 554"/>
                  <a:gd name="T84" fmla="*/ 338 w 579"/>
                  <a:gd name="T85" fmla="*/ 166 h 554"/>
                  <a:gd name="T86" fmla="*/ 338 w 579"/>
                  <a:gd name="T87" fmla="*/ 135 h 554"/>
                  <a:gd name="T88" fmla="*/ 368 w 579"/>
                  <a:gd name="T89" fmla="*/ 123 h 554"/>
                  <a:gd name="T90" fmla="*/ 368 w 579"/>
                  <a:gd name="T91" fmla="*/ 80 h 554"/>
                  <a:gd name="T92" fmla="*/ 380 w 579"/>
                  <a:gd name="T93" fmla="*/ 49 h 554"/>
                  <a:gd name="T94" fmla="*/ 398 w 579"/>
                  <a:gd name="T95" fmla="*/ 49 h 554"/>
                  <a:gd name="T96" fmla="*/ 410 w 579"/>
                  <a:gd name="T97" fmla="*/ 25 h 554"/>
                  <a:gd name="T98" fmla="*/ 435 w 579"/>
                  <a:gd name="T99" fmla="*/ 6 h 554"/>
                  <a:gd name="T100" fmla="*/ 447 w 579"/>
                  <a:gd name="T101" fmla="*/ 25 h 554"/>
                  <a:gd name="T102" fmla="*/ 435 w 579"/>
                  <a:gd name="T103" fmla="*/ 62 h 554"/>
                  <a:gd name="T104" fmla="*/ 459 w 579"/>
                  <a:gd name="T105" fmla="*/ 55 h 554"/>
                  <a:gd name="T106" fmla="*/ 459 w 579"/>
                  <a:gd name="T107" fmla="*/ 86 h 554"/>
                  <a:gd name="T108" fmla="*/ 471 w 579"/>
                  <a:gd name="T109" fmla="*/ 92 h 554"/>
                  <a:gd name="T110" fmla="*/ 483 w 579"/>
                  <a:gd name="T111" fmla="*/ 62 h 554"/>
                  <a:gd name="T112" fmla="*/ 495 w 579"/>
                  <a:gd name="T113" fmla="*/ 80 h 554"/>
                  <a:gd name="T114" fmla="*/ 513 w 579"/>
                  <a:gd name="T115" fmla="*/ 68 h 554"/>
                  <a:gd name="T116" fmla="*/ 543 w 579"/>
                  <a:gd name="T117" fmla="*/ 55 h 554"/>
                  <a:gd name="T118" fmla="*/ 573 w 579"/>
                  <a:gd name="T119" fmla="*/ 31 h 554"/>
                  <a:gd name="T120" fmla="*/ 561 w 579"/>
                  <a:gd name="T121" fmla="*/ 43 h 554"/>
                  <a:gd name="T122" fmla="*/ 543 w 579"/>
                  <a:gd name="T123" fmla="*/ 74 h 55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9"/>
                  <a:gd name="T187" fmla="*/ 0 h 554"/>
                  <a:gd name="T188" fmla="*/ 579 w 579"/>
                  <a:gd name="T189" fmla="*/ 554 h 55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9" h="554">
                    <a:moveTo>
                      <a:pt x="543" y="74"/>
                    </a:moveTo>
                    <a:lnTo>
                      <a:pt x="549" y="74"/>
                    </a:lnTo>
                    <a:lnTo>
                      <a:pt x="555" y="74"/>
                    </a:lnTo>
                    <a:lnTo>
                      <a:pt x="555" y="80"/>
                    </a:lnTo>
                    <a:lnTo>
                      <a:pt x="555" y="86"/>
                    </a:lnTo>
                    <a:lnTo>
                      <a:pt x="555" y="92"/>
                    </a:lnTo>
                    <a:lnTo>
                      <a:pt x="549" y="92"/>
                    </a:lnTo>
                    <a:lnTo>
                      <a:pt x="549" y="98"/>
                    </a:lnTo>
                    <a:lnTo>
                      <a:pt x="549" y="105"/>
                    </a:lnTo>
                    <a:lnTo>
                      <a:pt x="543" y="105"/>
                    </a:lnTo>
                    <a:lnTo>
                      <a:pt x="543" y="111"/>
                    </a:lnTo>
                    <a:lnTo>
                      <a:pt x="543" y="117"/>
                    </a:lnTo>
                    <a:lnTo>
                      <a:pt x="537" y="123"/>
                    </a:lnTo>
                    <a:lnTo>
                      <a:pt x="531" y="123"/>
                    </a:lnTo>
                    <a:lnTo>
                      <a:pt x="531" y="129"/>
                    </a:lnTo>
                    <a:lnTo>
                      <a:pt x="531" y="135"/>
                    </a:lnTo>
                    <a:lnTo>
                      <a:pt x="525" y="135"/>
                    </a:lnTo>
                    <a:lnTo>
                      <a:pt x="525" y="142"/>
                    </a:lnTo>
                    <a:lnTo>
                      <a:pt x="525" y="148"/>
                    </a:lnTo>
                    <a:lnTo>
                      <a:pt x="525" y="154"/>
                    </a:lnTo>
                    <a:lnTo>
                      <a:pt x="519" y="154"/>
                    </a:lnTo>
                    <a:lnTo>
                      <a:pt x="519" y="160"/>
                    </a:lnTo>
                    <a:lnTo>
                      <a:pt x="519" y="166"/>
                    </a:lnTo>
                    <a:lnTo>
                      <a:pt x="519" y="172"/>
                    </a:lnTo>
                    <a:lnTo>
                      <a:pt x="519" y="178"/>
                    </a:lnTo>
                    <a:lnTo>
                      <a:pt x="519" y="185"/>
                    </a:lnTo>
                    <a:lnTo>
                      <a:pt x="519" y="191"/>
                    </a:lnTo>
                    <a:lnTo>
                      <a:pt x="525" y="191"/>
                    </a:lnTo>
                    <a:lnTo>
                      <a:pt x="525" y="197"/>
                    </a:lnTo>
                    <a:lnTo>
                      <a:pt x="525" y="203"/>
                    </a:lnTo>
                    <a:lnTo>
                      <a:pt x="519" y="203"/>
                    </a:lnTo>
                    <a:lnTo>
                      <a:pt x="519" y="209"/>
                    </a:lnTo>
                    <a:lnTo>
                      <a:pt x="525" y="209"/>
                    </a:lnTo>
                    <a:lnTo>
                      <a:pt x="525" y="215"/>
                    </a:lnTo>
                    <a:lnTo>
                      <a:pt x="525" y="222"/>
                    </a:lnTo>
                    <a:lnTo>
                      <a:pt x="525" y="228"/>
                    </a:lnTo>
                    <a:lnTo>
                      <a:pt x="525" y="234"/>
                    </a:lnTo>
                    <a:lnTo>
                      <a:pt x="525" y="240"/>
                    </a:lnTo>
                    <a:lnTo>
                      <a:pt x="525" y="246"/>
                    </a:lnTo>
                    <a:lnTo>
                      <a:pt x="525" y="252"/>
                    </a:lnTo>
                    <a:lnTo>
                      <a:pt x="525" y="258"/>
                    </a:lnTo>
                    <a:lnTo>
                      <a:pt x="519" y="258"/>
                    </a:lnTo>
                    <a:lnTo>
                      <a:pt x="519" y="265"/>
                    </a:lnTo>
                    <a:lnTo>
                      <a:pt x="519" y="271"/>
                    </a:lnTo>
                    <a:lnTo>
                      <a:pt x="525" y="271"/>
                    </a:lnTo>
                    <a:lnTo>
                      <a:pt x="519" y="271"/>
                    </a:lnTo>
                    <a:lnTo>
                      <a:pt x="519" y="277"/>
                    </a:lnTo>
                    <a:lnTo>
                      <a:pt x="525" y="277"/>
                    </a:lnTo>
                    <a:lnTo>
                      <a:pt x="519" y="277"/>
                    </a:lnTo>
                    <a:lnTo>
                      <a:pt x="519" y="283"/>
                    </a:lnTo>
                    <a:lnTo>
                      <a:pt x="519" y="289"/>
                    </a:lnTo>
                    <a:lnTo>
                      <a:pt x="519" y="295"/>
                    </a:lnTo>
                    <a:lnTo>
                      <a:pt x="519" y="301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07" y="332"/>
                    </a:lnTo>
                    <a:lnTo>
                      <a:pt x="507" y="338"/>
                    </a:lnTo>
                    <a:lnTo>
                      <a:pt x="513" y="338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13" y="345"/>
                    </a:lnTo>
                    <a:lnTo>
                      <a:pt x="507" y="345"/>
                    </a:lnTo>
                    <a:lnTo>
                      <a:pt x="507" y="351"/>
                    </a:lnTo>
                    <a:lnTo>
                      <a:pt x="513" y="351"/>
                    </a:lnTo>
                    <a:lnTo>
                      <a:pt x="519" y="351"/>
                    </a:lnTo>
                    <a:lnTo>
                      <a:pt x="513" y="351"/>
                    </a:lnTo>
                    <a:lnTo>
                      <a:pt x="513" y="357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7" y="369"/>
                    </a:lnTo>
                    <a:lnTo>
                      <a:pt x="507" y="375"/>
                    </a:lnTo>
                    <a:lnTo>
                      <a:pt x="501" y="381"/>
                    </a:lnTo>
                    <a:lnTo>
                      <a:pt x="501" y="388"/>
                    </a:lnTo>
                    <a:lnTo>
                      <a:pt x="501" y="394"/>
                    </a:lnTo>
                    <a:lnTo>
                      <a:pt x="489" y="406"/>
                    </a:lnTo>
                    <a:lnTo>
                      <a:pt x="489" y="412"/>
                    </a:lnTo>
                    <a:lnTo>
                      <a:pt x="489" y="425"/>
                    </a:lnTo>
                    <a:lnTo>
                      <a:pt x="489" y="437"/>
                    </a:lnTo>
                    <a:lnTo>
                      <a:pt x="489" y="449"/>
                    </a:lnTo>
                    <a:lnTo>
                      <a:pt x="489" y="461"/>
                    </a:lnTo>
                    <a:lnTo>
                      <a:pt x="489" y="474"/>
                    </a:lnTo>
                    <a:lnTo>
                      <a:pt x="483" y="486"/>
                    </a:lnTo>
                    <a:lnTo>
                      <a:pt x="471" y="492"/>
                    </a:lnTo>
                    <a:lnTo>
                      <a:pt x="471" y="498"/>
                    </a:lnTo>
                    <a:lnTo>
                      <a:pt x="471" y="505"/>
                    </a:lnTo>
                    <a:lnTo>
                      <a:pt x="471" y="511"/>
                    </a:lnTo>
                    <a:lnTo>
                      <a:pt x="465" y="517"/>
                    </a:lnTo>
                    <a:lnTo>
                      <a:pt x="465" y="523"/>
                    </a:lnTo>
                    <a:lnTo>
                      <a:pt x="459" y="529"/>
                    </a:lnTo>
                    <a:lnTo>
                      <a:pt x="459" y="535"/>
                    </a:lnTo>
                    <a:lnTo>
                      <a:pt x="453" y="535"/>
                    </a:lnTo>
                    <a:lnTo>
                      <a:pt x="453" y="541"/>
                    </a:lnTo>
                    <a:lnTo>
                      <a:pt x="453" y="548"/>
                    </a:lnTo>
                    <a:lnTo>
                      <a:pt x="459" y="548"/>
                    </a:lnTo>
                    <a:lnTo>
                      <a:pt x="453" y="548"/>
                    </a:lnTo>
                    <a:lnTo>
                      <a:pt x="453" y="554"/>
                    </a:lnTo>
                    <a:lnTo>
                      <a:pt x="447" y="554"/>
                    </a:lnTo>
                    <a:lnTo>
                      <a:pt x="447" y="548"/>
                    </a:lnTo>
                    <a:lnTo>
                      <a:pt x="441" y="548"/>
                    </a:lnTo>
                    <a:lnTo>
                      <a:pt x="435" y="548"/>
                    </a:lnTo>
                    <a:lnTo>
                      <a:pt x="435" y="541"/>
                    </a:lnTo>
                    <a:lnTo>
                      <a:pt x="429" y="541"/>
                    </a:lnTo>
                    <a:lnTo>
                      <a:pt x="422" y="541"/>
                    </a:lnTo>
                    <a:lnTo>
                      <a:pt x="422" y="535"/>
                    </a:lnTo>
                    <a:lnTo>
                      <a:pt x="416" y="535"/>
                    </a:lnTo>
                    <a:lnTo>
                      <a:pt x="410" y="529"/>
                    </a:lnTo>
                    <a:lnTo>
                      <a:pt x="404" y="529"/>
                    </a:lnTo>
                    <a:lnTo>
                      <a:pt x="404" y="523"/>
                    </a:lnTo>
                    <a:lnTo>
                      <a:pt x="398" y="523"/>
                    </a:lnTo>
                    <a:lnTo>
                      <a:pt x="392" y="517"/>
                    </a:lnTo>
                    <a:lnTo>
                      <a:pt x="386" y="517"/>
                    </a:lnTo>
                    <a:lnTo>
                      <a:pt x="386" y="511"/>
                    </a:lnTo>
                    <a:lnTo>
                      <a:pt x="380" y="511"/>
                    </a:lnTo>
                    <a:lnTo>
                      <a:pt x="374" y="511"/>
                    </a:lnTo>
                    <a:lnTo>
                      <a:pt x="374" y="505"/>
                    </a:lnTo>
                    <a:lnTo>
                      <a:pt x="368" y="505"/>
                    </a:lnTo>
                    <a:lnTo>
                      <a:pt x="362" y="505"/>
                    </a:lnTo>
                    <a:lnTo>
                      <a:pt x="356" y="498"/>
                    </a:lnTo>
                    <a:lnTo>
                      <a:pt x="350" y="498"/>
                    </a:lnTo>
                    <a:lnTo>
                      <a:pt x="344" y="492"/>
                    </a:lnTo>
                    <a:lnTo>
                      <a:pt x="338" y="492"/>
                    </a:lnTo>
                    <a:lnTo>
                      <a:pt x="338" y="486"/>
                    </a:lnTo>
                    <a:lnTo>
                      <a:pt x="332" y="486"/>
                    </a:lnTo>
                    <a:lnTo>
                      <a:pt x="332" y="480"/>
                    </a:lnTo>
                    <a:lnTo>
                      <a:pt x="326" y="480"/>
                    </a:lnTo>
                    <a:lnTo>
                      <a:pt x="326" y="474"/>
                    </a:lnTo>
                    <a:lnTo>
                      <a:pt x="320" y="474"/>
                    </a:lnTo>
                    <a:lnTo>
                      <a:pt x="320" y="468"/>
                    </a:lnTo>
                    <a:lnTo>
                      <a:pt x="314" y="468"/>
                    </a:lnTo>
                    <a:lnTo>
                      <a:pt x="314" y="461"/>
                    </a:lnTo>
                    <a:lnTo>
                      <a:pt x="308" y="461"/>
                    </a:lnTo>
                    <a:lnTo>
                      <a:pt x="308" y="455"/>
                    </a:lnTo>
                    <a:lnTo>
                      <a:pt x="302" y="455"/>
                    </a:lnTo>
                    <a:lnTo>
                      <a:pt x="302" y="449"/>
                    </a:lnTo>
                    <a:lnTo>
                      <a:pt x="296" y="449"/>
                    </a:lnTo>
                    <a:lnTo>
                      <a:pt x="290" y="449"/>
                    </a:lnTo>
                    <a:lnTo>
                      <a:pt x="290" y="443"/>
                    </a:lnTo>
                    <a:lnTo>
                      <a:pt x="284" y="443"/>
                    </a:lnTo>
                    <a:lnTo>
                      <a:pt x="284" y="437"/>
                    </a:lnTo>
                    <a:lnTo>
                      <a:pt x="278" y="437"/>
                    </a:lnTo>
                    <a:lnTo>
                      <a:pt x="272" y="431"/>
                    </a:lnTo>
                    <a:lnTo>
                      <a:pt x="266" y="431"/>
                    </a:lnTo>
                    <a:lnTo>
                      <a:pt x="266" y="425"/>
                    </a:lnTo>
                    <a:lnTo>
                      <a:pt x="259" y="425"/>
                    </a:lnTo>
                    <a:lnTo>
                      <a:pt x="259" y="418"/>
                    </a:lnTo>
                    <a:lnTo>
                      <a:pt x="253" y="418"/>
                    </a:lnTo>
                    <a:lnTo>
                      <a:pt x="247" y="418"/>
                    </a:lnTo>
                    <a:lnTo>
                      <a:pt x="247" y="412"/>
                    </a:lnTo>
                    <a:lnTo>
                      <a:pt x="241" y="412"/>
                    </a:lnTo>
                    <a:lnTo>
                      <a:pt x="241" y="406"/>
                    </a:lnTo>
                    <a:lnTo>
                      <a:pt x="235" y="406"/>
                    </a:lnTo>
                    <a:lnTo>
                      <a:pt x="229" y="400"/>
                    </a:lnTo>
                    <a:lnTo>
                      <a:pt x="223" y="400"/>
                    </a:lnTo>
                    <a:lnTo>
                      <a:pt x="223" y="394"/>
                    </a:lnTo>
                    <a:lnTo>
                      <a:pt x="217" y="394"/>
                    </a:lnTo>
                    <a:lnTo>
                      <a:pt x="217" y="388"/>
                    </a:lnTo>
                    <a:lnTo>
                      <a:pt x="211" y="388"/>
                    </a:lnTo>
                    <a:lnTo>
                      <a:pt x="211" y="381"/>
                    </a:lnTo>
                    <a:lnTo>
                      <a:pt x="205" y="381"/>
                    </a:lnTo>
                    <a:lnTo>
                      <a:pt x="199" y="375"/>
                    </a:lnTo>
                    <a:lnTo>
                      <a:pt x="193" y="375"/>
                    </a:lnTo>
                    <a:lnTo>
                      <a:pt x="193" y="369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81" y="363"/>
                    </a:ln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51"/>
                    </a:lnTo>
                    <a:lnTo>
                      <a:pt x="169" y="351"/>
                    </a:lnTo>
                    <a:lnTo>
                      <a:pt x="169" y="345"/>
                    </a:lnTo>
                    <a:lnTo>
                      <a:pt x="163" y="345"/>
                    </a:lnTo>
                    <a:lnTo>
                      <a:pt x="157" y="338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9" y="320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14"/>
                    </a:lnTo>
                    <a:lnTo>
                      <a:pt x="121" y="308"/>
                    </a:lnTo>
                    <a:lnTo>
                      <a:pt x="115" y="308"/>
                    </a:lnTo>
                    <a:lnTo>
                      <a:pt x="115" y="301"/>
                    </a:lnTo>
                    <a:lnTo>
                      <a:pt x="109" y="301"/>
                    </a:lnTo>
                    <a:lnTo>
                      <a:pt x="103" y="295"/>
                    </a:lnTo>
                    <a:lnTo>
                      <a:pt x="96" y="295"/>
                    </a:lnTo>
                    <a:lnTo>
                      <a:pt x="96" y="289"/>
                    </a:lnTo>
                    <a:lnTo>
                      <a:pt x="90" y="289"/>
                    </a:lnTo>
                    <a:lnTo>
                      <a:pt x="90" y="283"/>
                    </a:lnTo>
                    <a:lnTo>
                      <a:pt x="84" y="283"/>
                    </a:lnTo>
                    <a:lnTo>
                      <a:pt x="84" y="277"/>
                    </a:lnTo>
                    <a:lnTo>
                      <a:pt x="78" y="277"/>
                    </a:lnTo>
                    <a:lnTo>
                      <a:pt x="72" y="271"/>
                    </a:lnTo>
                    <a:lnTo>
                      <a:pt x="66" y="265"/>
                    </a:lnTo>
                    <a:lnTo>
                      <a:pt x="60" y="265"/>
                    </a:lnTo>
                    <a:lnTo>
                      <a:pt x="60" y="258"/>
                    </a:lnTo>
                    <a:lnTo>
                      <a:pt x="54" y="258"/>
                    </a:lnTo>
                    <a:lnTo>
                      <a:pt x="48" y="252"/>
                    </a:lnTo>
                    <a:lnTo>
                      <a:pt x="42" y="246"/>
                    </a:lnTo>
                    <a:lnTo>
                      <a:pt x="36" y="246"/>
                    </a:lnTo>
                    <a:lnTo>
                      <a:pt x="36" y="240"/>
                    </a:lnTo>
                    <a:lnTo>
                      <a:pt x="30" y="240"/>
                    </a:lnTo>
                    <a:lnTo>
                      <a:pt x="30" y="234"/>
                    </a:lnTo>
                    <a:lnTo>
                      <a:pt x="24" y="234"/>
                    </a:lnTo>
                    <a:lnTo>
                      <a:pt x="18" y="228"/>
                    </a:lnTo>
                    <a:lnTo>
                      <a:pt x="12" y="228"/>
                    </a:lnTo>
                    <a:lnTo>
                      <a:pt x="12" y="222"/>
                    </a:lnTo>
                    <a:lnTo>
                      <a:pt x="6" y="222"/>
                    </a:lnTo>
                    <a:lnTo>
                      <a:pt x="6" y="215"/>
                    </a:lnTo>
                    <a:lnTo>
                      <a:pt x="0" y="215"/>
                    </a:lnTo>
                    <a:lnTo>
                      <a:pt x="6" y="215"/>
                    </a:lnTo>
                    <a:lnTo>
                      <a:pt x="6" y="209"/>
                    </a:lnTo>
                    <a:lnTo>
                      <a:pt x="6" y="215"/>
                    </a:lnTo>
                    <a:lnTo>
                      <a:pt x="12" y="215"/>
                    </a:lnTo>
                    <a:lnTo>
                      <a:pt x="12" y="209"/>
                    </a:lnTo>
                    <a:lnTo>
                      <a:pt x="12" y="215"/>
                    </a:lnTo>
                    <a:lnTo>
                      <a:pt x="18" y="215"/>
                    </a:lnTo>
                    <a:lnTo>
                      <a:pt x="18" y="209"/>
                    </a:lnTo>
                    <a:lnTo>
                      <a:pt x="24" y="209"/>
                    </a:lnTo>
                    <a:lnTo>
                      <a:pt x="24" y="203"/>
                    </a:lnTo>
                    <a:lnTo>
                      <a:pt x="24" y="197"/>
                    </a:lnTo>
                    <a:lnTo>
                      <a:pt x="30" y="197"/>
                    </a:lnTo>
                    <a:lnTo>
                      <a:pt x="36" y="197"/>
                    </a:lnTo>
                    <a:lnTo>
                      <a:pt x="42" y="197"/>
                    </a:lnTo>
                    <a:lnTo>
                      <a:pt x="48" y="203"/>
                    </a:lnTo>
                    <a:lnTo>
                      <a:pt x="48" y="197"/>
                    </a:lnTo>
                    <a:lnTo>
                      <a:pt x="54" y="191"/>
                    </a:lnTo>
                    <a:lnTo>
                      <a:pt x="54" y="185"/>
                    </a:lnTo>
                    <a:lnTo>
                      <a:pt x="54" y="178"/>
                    </a:lnTo>
                    <a:lnTo>
                      <a:pt x="54" y="172"/>
                    </a:lnTo>
                    <a:lnTo>
                      <a:pt x="60" y="172"/>
                    </a:lnTo>
                    <a:lnTo>
                      <a:pt x="72" y="166"/>
                    </a:lnTo>
                    <a:lnTo>
                      <a:pt x="78" y="166"/>
                    </a:lnTo>
                    <a:lnTo>
                      <a:pt x="78" y="160"/>
                    </a:lnTo>
                    <a:lnTo>
                      <a:pt x="84" y="154"/>
                    </a:lnTo>
                    <a:lnTo>
                      <a:pt x="90" y="154"/>
                    </a:lnTo>
                    <a:lnTo>
                      <a:pt x="96" y="148"/>
                    </a:lnTo>
                    <a:lnTo>
                      <a:pt x="96" y="142"/>
                    </a:lnTo>
                    <a:lnTo>
                      <a:pt x="103" y="142"/>
                    </a:lnTo>
                    <a:lnTo>
                      <a:pt x="109" y="148"/>
                    </a:lnTo>
                    <a:lnTo>
                      <a:pt x="115" y="148"/>
                    </a:lnTo>
                    <a:lnTo>
                      <a:pt x="121" y="148"/>
                    </a:lnTo>
                    <a:lnTo>
                      <a:pt x="127" y="154"/>
                    </a:lnTo>
                    <a:lnTo>
                      <a:pt x="127" y="160"/>
                    </a:lnTo>
                    <a:lnTo>
                      <a:pt x="133" y="160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45" y="166"/>
                    </a:lnTo>
                    <a:lnTo>
                      <a:pt x="151" y="166"/>
                    </a:lnTo>
                    <a:lnTo>
                      <a:pt x="157" y="166"/>
                    </a:lnTo>
                    <a:lnTo>
                      <a:pt x="157" y="172"/>
                    </a:lnTo>
                    <a:lnTo>
                      <a:pt x="169" y="172"/>
                    </a:lnTo>
                    <a:lnTo>
                      <a:pt x="175" y="172"/>
                    </a:lnTo>
                    <a:lnTo>
                      <a:pt x="181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11" y="178"/>
                    </a:lnTo>
                    <a:lnTo>
                      <a:pt x="217" y="178"/>
                    </a:lnTo>
                    <a:lnTo>
                      <a:pt x="223" y="178"/>
                    </a:lnTo>
                    <a:lnTo>
                      <a:pt x="229" y="185"/>
                    </a:lnTo>
                    <a:lnTo>
                      <a:pt x="235" y="191"/>
                    </a:lnTo>
                    <a:lnTo>
                      <a:pt x="241" y="191"/>
                    </a:lnTo>
                    <a:lnTo>
                      <a:pt x="247" y="197"/>
                    </a:lnTo>
                    <a:lnTo>
                      <a:pt x="253" y="197"/>
                    </a:lnTo>
                    <a:lnTo>
                      <a:pt x="253" y="191"/>
                    </a:lnTo>
                    <a:lnTo>
                      <a:pt x="259" y="191"/>
                    </a:lnTo>
                    <a:lnTo>
                      <a:pt x="266" y="191"/>
                    </a:lnTo>
                    <a:lnTo>
                      <a:pt x="266" y="197"/>
                    </a:lnTo>
                    <a:lnTo>
                      <a:pt x="272" y="197"/>
                    </a:lnTo>
                    <a:lnTo>
                      <a:pt x="278" y="197"/>
                    </a:lnTo>
                    <a:lnTo>
                      <a:pt x="278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203"/>
                    </a:lnTo>
                    <a:lnTo>
                      <a:pt x="296" y="209"/>
                    </a:lnTo>
                    <a:lnTo>
                      <a:pt x="302" y="209"/>
                    </a:lnTo>
                    <a:lnTo>
                      <a:pt x="308" y="209"/>
                    </a:lnTo>
                    <a:lnTo>
                      <a:pt x="314" y="209"/>
                    </a:lnTo>
                    <a:lnTo>
                      <a:pt x="320" y="209"/>
                    </a:lnTo>
                    <a:lnTo>
                      <a:pt x="326" y="209"/>
                    </a:lnTo>
                    <a:lnTo>
                      <a:pt x="326" y="203"/>
                    </a:lnTo>
                    <a:lnTo>
                      <a:pt x="326" y="197"/>
                    </a:lnTo>
                    <a:lnTo>
                      <a:pt x="332" y="197"/>
                    </a:lnTo>
                    <a:lnTo>
                      <a:pt x="326" y="197"/>
                    </a:lnTo>
                    <a:lnTo>
                      <a:pt x="326" y="191"/>
                    </a:lnTo>
                    <a:lnTo>
                      <a:pt x="332" y="191"/>
                    </a:lnTo>
                    <a:lnTo>
                      <a:pt x="326" y="191"/>
                    </a:lnTo>
                    <a:lnTo>
                      <a:pt x="326" y="185"/>
                    </a:lnTo>
                    <a:lnTo>
                      <a:pt x="332" y="185"/>
                    </a:lnTo>
                    <a:lnTo>
                      <a:pt x="332" y="178"/>
                    </a:lnTo>
                    <a:lnTo>
                      <a:pt x="332" y="172"/>
                    </a:lnTo>
                    <a:lnTo>
                      <a:pt x="338" y="172"/>
                    </a:lnTo>
                    <a:lnTo>
                      <a:pt x="338" y="166"/>
                    </a:lnTo>
                    <a:lnTo>
                      <a:pt x="338" y="160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44" y="148"/>
                    </a:lnTo>
                    <a:lnTo>
                      <a:pt x="344" y="142"/>
                    </a:lnTo>
                    <a:lnTo>
                      <a:pt x="344" y="135"/>
                    </a:lnTo>
                    <a:lnTo>
                      <a:pt x="338" y="135"/>
                    </a:lnTo>
                    <a:lnTo>
                      <a:pt x="338" y="129"/>
                    </a:lnTo>
                    <a:lnTo>
                      <a:pt x="344" y="129"/>
                    </a:lnTo>
                    <a:lnTo>
                      <a:pt x="344" y="123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62" y="117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68" y="111"/>
                    </a:lnTo>
                    <a:lnTo>
                      <a:pt x="368" y="105"/>
                    </a:lnTo>
                    <a:lnTo>
                      <a:pt x="368" y="98"/>
                    </a:lnTo>
                    <a:lnTo>
                      <a:pt x="368" y="92"/>
                    </a:lnTo>
                    <a:lnTo>
                      <a:pt x="368" y="86"/>
                    </a:lnTo>
                    <a:lnTo>
                      <a:pt x="368" y="80"/>
                    </a:lnTo>
                    <a:lnTo>
                      <a:pt x="374" y="80"/>
                    </a:lnTo>
                    <a:lnTo>
                      <a:pt x="374" y="74"/>
                    </a:lnTo>
                    <a:lnTo>
                      <a:pt x="374" y="68"/>
                    </a:lnTo>
                    <a:lnTo>
                      <a:pt x="374" y="62"/>
                    </a:lnTo>
                    <a:lnTo>
                      <a:pt x="380" y="62"/>
                    </a:lnTo>
                    <a:lnTo>
                      <a:pt x="380" y="55"/>
                    </a:lnTo>
                    <a:lnTo>
                      <a:pt x="380" y="49"/>
                    </a:lnTo>
                    <a:lnTo>
                      <a:pt x="386" y="49"/>
                    </a:lnTo>
                    <a:lnTo>
                      <a:pt x="386" y="43"/>
                    </a:lnTo>
                    <a:lnTo>
                      <a:pt x="386" y="37"/>
                    </a:lnTo>
                    <a:lnTo>
                      <a:pt x="392" y="37"/>
                    </a:lnTo>
                    <a:lnTo>
                      <a:pt x="392" y="43"/>
                    </a:lnTo>
                    <a:lnTo>
                      <a:pt x="392" y="49"/>
                    </a:lnTo>
                    <a:lnTo>
                      <a:pt x="398" y="49"/>
                    </a:lnTo>
                    <a:lnTo>
                      <a:pt x="404" y="55"/>
                    </a:lnTo>
                    <a:lnTo>
                      <a:pt x="404" y="49"/>
                    </a:lnTo>
                    <a:lnTo>
                      <a:pt x="404" y="43"/>
                    </a:lnTo>
                    <a:lnTo>
                      <a:pt x="410" y="43"/>
                    </a:lnTo>
                    <a:lnTo>
                      <a:pt x="410" y="37"/>
                    </a:lnTo>
                    <a:lnTo>
                      <a:pt x="410" y="31"/>
                    </a:lnTo>
                    <a:lnTo>
                      <a:pt x="410" y="25"/>
                    </a:lnTo>
                    <a:lnTo>
                      <a:pt x="416" y="25"/>
                    </a:lnTo>
                    <a:lnTo>
                      <a:pt x="416" y="18"/>
                    </a:lnTo>
                    <a:lnTo>
                      <a:pt x="422" y="18"/>
                    </a:lnTo>
                    <a:lnTo>
                      <a:pt x="422" y="12"/>
                    </a:lnTo>
                    <a:lnTo>
                      <a:pt x="429" y="12"/>
                    </a:lnTo>
                    <a:lnTo>
                      <a:pt x="429" y="6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47" y="6"/>
                    </a:lnTo>
                    <a:lnTo>
                      <a:pt x="447" y="12"/>
                    </a:lnTo>
                    <a:lnTo>
                      <a:pt x="447" y="18"/>
                    </a:lnTo>
                    <a:lnTo>
                      <a:pt x="447" y="25"/>
                    </a:lnTo>
                    <a:lnTo>
                      <a:pt x="447" y="31"/>
                    </a:lnTo>
                    <a:lnTo>
                      <a:pt x="441" y="31"/>
                    </a:lnTo>
                    <a:lnTo>
                      <a:pt x="441" y="37"/>
                    </a:lnTo>
                    <a:lnTo>
                      <a:pt x="441" y="43"/>
                    </a:lnTo>
                    <a:lnTo>
                      <a:pt x="441" y="49"/>
                    </a:lnTo>
                    <a:lnTo>
                      <a:pt x="435" y="55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8"/>
                    </a:lnTo>
                    <a:lnTo>
                      <a:pt x="447" y="62"/>
                    </a:lnTo>
                    <a:lnTo>
                      <a:pt x="453" y="55"/>
                    </a:lnTo>
                    <a:lnTo>
                      <a:pt x="459" y="55"/>
                    </a:lnTo>
                    <a:lnTo>
                      <a:pt x="459" y="62"/>
                    </a:lnTo>
                    <a:lnTo>
                      <a:pt x="453" y="62"/>
                    </a:lnTo>
                    <a:lnTo>
                      <a:pt x="453" y="68"/>
                    </a:lnTo>
                    <a:lnTo>
                      <a:pt x="453" y="74"/>
                    </a:lnTo>
                    <a:lnTo>
                      <a:pt x="453" y="80"/>
                    </a:lnTo>
                    <a:lnTo>
                      <a:pt x="453" y="86"/>
                    </a:lnTo>
                    <a:lnTo>
                      <a:pt x="459" y="86"/>
                    </a:lnTo>
                    <a:lnTo>
                      <a:pt x="459" y="92"/>
                    </a:lnTo>
                    <a:lnTo>
                      <a:pt x="459" y="98"/>
                    </a:lnTo>
                    <a:lnTo>
                      <a:pt x="459" y="105"/>
                    </a:lnTo>
                    <a:lnTo>
                      <a:pt x="459" y="98"/>
                    </a:lnTo>
                    <a:lnTo>
                      <a:pt x="465" y="98"/>
                    </a:lnTo>
                    <a:lnTo>
                      <a:pt x="465" y="92"/>
                    </a:lnTo>
                    <a:lnTo>
                      <a:pt x="471" y="92"/>
                    </a:lnTo>
                    <a:lnTo>
                      <a:pt x="471" y="86"/>
                    </a:lnTo>
                    <a:lnTo>
                      <a:pt x="477" y="86"/>
                    </a:lnTo>
                    <a:lnTo>
                      <a:pt x="477" y="80"/>
                    </a:lnTo>
                    <a:lnTo>
                      <a:pt x="477" y="74"/>
                    </a:lnTo>
                    <a:lnTo>
                      <a:pt x="483" y="74"/>
                    </a:lnTo>
                    <a:lnTo>
                      <a:pt x="483" y="68"/>
                    </a:lnTo>
                    <a:lnTo>
                      <a:pt x="483" y="62"/>
                    </a:lnTo>
                    <a:lnTo>
                      <a:pt x="489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95" y="74"/>
                    </a:lnTo>
                    <a:lnTo>
                      <a:pt x="495" y="80"/>
                    </a:lnTo>
                    <a:lnTo>
                      <a:pt x="501" y="80"/>
                    </a:lnTo>
                    <a:lnTo>
                      <a:pt x="501" y="86"/>
                    </a:lnTo>
                    <a:lnTo>
                      <a:pt x="501" y="80"/>
                    </a:lnTo>
                    <a:lnTo>
                      <a:pt x="507" y="80"/>
                    </a:lnTo>
                    <a:lnTo>
                      <a:pt x="513" y="80"/>
                    </a:lnTo>
                    <a:lnTo>
                      <a:pt x="513" y="74"/>
                    </a:lnTo>
                    <a:lnTo>
                      <a:pt x="513" y="68"/>
                    </a:lnTo>
                    <a:lnTo>
                      <a:pt x="513" y="62"/>
                    </a:lnTo>
                    <a:lnTo>
                      <a:pt x="519" y="62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5"/>
                    </a:lnTo>
                    <a:lnTo>
                      <a:pt x="543" y="55"/>
                    </a:lnTo>
                    <a:lnTo>
                      <a:pt x="543" y="49"/>
                    </a:lnTo>
                    <a:lnTo>
                      <a:pt x="549" y="49"/>
                    </a:lnTo>
                    <a:lnTo>
                      <a:pt x="549" y="43"/>
                    </a:lnTo>
                    <a:lnTo>
                      <a:pt x="555" y="37"/>
                    </a:lnTo>
                    <a:lnTo>
                      <a:pt x="561" y="31"/>
                    </a:lnTo>
                    <a:lnTo>
                      <a:pt x="567" y="31"/>
                    </a:lnTo>
                    <a:lnTo>
                      <a:pt x="573" y="31"/>
                    </a:lnTo>
                    <a:lnTo>
                      <a:pt x="579" y="31"/>
                    </a:lnTo>
                    <a:lnTo>
                      <a:pt x="573" y="37"/>
                    </a:lnTo>
                    <a:lnTo>
                      <a:pt x="567" y="37"/>
                    </a:lnTo>
                    <a:lnTo>
                      <a:pt x="567" y="43"/>
                    </a:lnTo>
                    <a:lnTo>
                      <a:pt x="567" y="37"/>
                    </a:lnTo>
                    <a:lnTo>
                      <a:pt x="561" y="37"/>
                    </a:lnTo>
                    <a:lnTo>
                      <a:pt x="561" y="43"/>
                    </a:lnTo>
                    <a:lnTo>
                      <a:pt x="555" y="43"/>
                    </a:lnTo>
                    <a:lnTo>
                      <a:pt x="555" y="49"/>
                    </a:lnTo>
                    <a:lnTo>
                      <a:pt x="555" y="55"/>
                    </a:lnTo>
                    <a:lnTo>
                      <a:pt x="549" y="55"/>
                    </a:lnTo>
                    <a:lnTo>
                      <a:pt x="549" y="62"/>
                    </a:lnTo>
                    <a:lnTo>
                      <a:pt x="543" y="68"/>
                    </a:lnTo>
                    <a:lnTo>
                      <a:pt x="543" y="74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6" name="Freeform 367"/>
              <p:cNvSpPr>
                <a:spLocks/>
              </p:cNvSpPr>
              <p:nvPr/>
            </p:nvSpPr>
            <p:spPr bwMode="auto">
              <a:xfrm>
                <a:off x="-27" y="2968"/>
                <a:ext cx="598" cy="873"/>
              </a:xfrm>
              <a:custGeom>
                <a:avLst/>
                <a:gdLst>
                  <a:gd name="T0" fmla="*/ 411 w 598"/>
                  <a:gd name="T1" fmla="*/ 572 h 873"/>
                  <a:gd name="T2" fmla="*/ 411 w 598"/>
                  <a:gd name="T3" fmla="*/ 603 h 873"/>
                  <a:gd name="T4" fmla="*/ 393 w 598"/>
                  <a:gd name="T5" fmla="*/ 646 h 873"/>
                  <a:gd name="T6" fmla="*/ 369 w 598"/>
                  <a:gd name="T7" fmla="*/ 658 h 873"/>
                  <a:gd name="T8" fmla="*/ 333 w 598"/>
                  <a:gd name="T9" fmla="*/ 658 h 873"/>
                  <a:gd name="T10" fmla="*/ 290 w 598"/>
                  <a:gd name="T11" fmla="*/ 652 h 873"/>
                  <a:gd name="T12" fmla="*/ 266 w 598"/>
                  <a:gd name="T13" fmla="*/ 652 h 873"/>
                  <a:gd name="T14" fmla="*/ 236 w 598"/>
                  <a:gd name="T15" fmla="*/ 664 h 873"/>
                  <a:gd name="T16" fmla="*/ 194 w 598"/>
                  <a:gd name="T17" fmla="*/ 658 h 873"/>
                  <a:gd name="T18" fmla="*/ 163 w 598"/>
                  <a:gd name="T19" fmla="*/ 676 h 873"/>
                  <a:gd name="T20" fmla="*/ 139 w 598"/>
                  <a:gd name="T21" fmla="*/ 701 h 873"/>
                  <a:gd name="T22" fmla="*/ 115 w 598"/>
                  <a:gd name="T23" fmla="*/ 732 h 873"/>
                  <a:gd name="T24" fmla="*/ 103 w 598"/>
                  <a:gd name="T25" fmla="*/ 756 h 873"/>
                  <a:gd name="T26" fmla="*/ 163 w 598"/>
                  <a:gd name="T27" fmla="*/ 806 h 873"/>
                  <a:gd name="T28" fmla="*/ 121 w 598"/>
                  <a:gd name="T29" fmla="*/ 836 h 873"/>
                  <a:gd name="T30" fmla="*/ 91 w 598"/>
                  <a:gd name="T31" fmla="*/ 855 h 873"/>
                  <a:gd name="T32" fmla="*/ 73 w 598"/>
                  <a:gd name="T33" fmla="*/ 873 h 873"/>
                  <a:gd name="T34" fmla="*/ 43 w 598"/>
                  <a:gd name="T35" fmla="*/ 861 h 873"/>
                  <a:gd name="T36" fmla="*/ 19 w 598"/>
                  <a:gd name="T37" fmla="*/ 836 h 873"/>
                  <a:gd name="T38" fmla="*/ 19 w 598"/>
                  <a:gd name="T39" fmla="*/ 830 h 873"/>
                  <a:gd name="T40" fmla="*/ 43 w 598"/>
                  <a:gd name="T41" fmla="*/ 800 h 873"/>
                  <a:gd name="T42" fmla="*/ 55 w 598"/>
                  <a:gd name="T43" fmla="*/ 763 h 873"/>
                  <a:gd name="T44" fmla="*/ 67 w 598"/>
                  <a:gd name="T45" fmla="*/ 738 h 873"/>
                  <a:gd name="T46" fmla="*/ 85 w 598"/>
                  <a:gd name="T47" fmla="*/ 701 h 873"/>
                  <a:gd name="T48" fmla="*/ 79 w 598"/>
                  <a:gd name="T49" fmla="*/ 658 h 873"/>
                  <a:gd name="T50" fmla="*/ 61 w 598"/>
                  <a:gd name="T51" fmla="*/ 621 h 873"/>
                  <a:gd name="T52" fmla="*/ 61 w 598"/>
                  <a:gd name="T53" fmla="*/ 596 h 873"/>
                  <a:gd name="T54" fmla="*/ 55 w 598"/>
                  <a:gd name="T55" fmla="*/ 560 h 873"/>
                  <a:gd name="T56" fmla="*/ 61 w 598"/>
                  <a:gd name="T57" fmla="*/ 529 h 873"/>
                  <a:gd name="T58" fmla="*/ 85 w 598"/>
                  <a:gd name="T59" fmla="*/ 504 h 873"/>
                  <a:gd name="T60" fmla="*/ 85 w 598"/>
                  <a:gd name="T61" fmla="*/ 467 h 873"/>
                  <a:gd name="T62" fmla="*/ 85 w 598"/>
                  <a:gd name="T63" fmla="*/ 424 h 873"/>
                  <a:gd name="T64" fmla="*/ 91 w 598"/>
                  <a:gd name="T65" fmla="*/ 393 h 873"/>
                  <a:gd name="T66" fmla="*/ 121 w 598"/>
                  <a:gd name="T67" fmla="*/ 387 h 873"/>
                  <a:gd name="T68" fmla="*/ 145 w 598"/>
                  <a:gd name="T69" fmla="*/ 363 h 873"/>
                  <a:gd name="T70" fmla="*/ 163 w 598"/>
                  <a:gd name="T71" fmla="*/ 332 h 873"/>
                  <a:gd name="T72" fmla="*/ 121 w 598"/>
                  <a:gd name="T73" fmla="*/ 277 h 873"/>
                  <a:gd name="T74" fmla="*/ 79 w 598"/>
                  <a:gd name="T75" fmla="*/ 227 h 873"/>
                  <a:gd name="T76" fmla="*/ 43 w 598"/>
                  <a:gd name="T77" fmla="*/ 178 h 873"/>
                  <a:gd name="T78" fmla="*/ 31 w 598"/>
                  <a:gd name="T79" fmla="*/ 141 h 873"/>
                  <a:gd name="T80" fmla="*/ 79 w 598"/>
                  <a:gd name="T81" fmla="*/ 61 h 873"/>
                  <a:gd name="T82" fmla="*/ 103 w 598"/>
                  <a:gd name="T83" fmla="*/ 12 h 873"/>
                  <a:gd name="T84" fmla="*/ 145 w 598"/>
                  <a:gd name="T85" fmla="*/ 67 h 873"/>
                  <a:gd name="T86" fmla="*/ 188 w 598"/>
                  <a:gd name="T87" fmla="*/ 141 h 873"/>
                  <a:gd name="T88" fmla="*/ 254 w 598"/>
                  <a:gd name="T89" fmla="*/ 92 h 873"/>
                  <a:gd name="T90" fmla="*/ 302 w 598"/>
                  <a:gd name="T91" fmla="*/ 67 h 873"/>
                  <a:gd name="T92" fmla="*/ 345 w 598"/>
                  <a:gd name="T93" fmla="*/ 74 h 873"/>
                  <a:gd name="T94" fmla="*/ 399 w 598"/>
                  <a:gd name="T95" fmla="*/ 80 h 873"/>
                  <a:gd name="T96" fmla="*/ 441 w 598"/>
                  <a:gd name="T97" fmla="*/ 67 h 873"/>
                  <a:gd name="T98" fmla="*/ 489 w 598"/>
                  <a:gd name="T99" fmla="*/ 98 h 873"/>
                  <a:gd name="T100" fmla="*/ 532 w 598"/>
                  <a:gd name="T101" fmla="*/ 147 h 873"/>
                  <a:gd name="T102" fmla="*/ 592 w 598"/>
                  <a:gd name="T103" fmla="*/ 172 h 873"/>
                  <a:gd name="T104" fmla="*/ 586 w 598"/>
                  <a:gd name="T105" fmla="*/ 215 h 873"/>
                  <a:gd name="T106" fmla="*/ 538 w 598"/>
                  <a:gd name="T107" fmla="*/ 252 h 873"/>
                  <a:gd name="T108" fmla="*/ 489 w 598"/>
                  <a:gd name="T109" fmla="*/ 270 h 873"/>
                  <a:gd name="T110" fmla="*/ 483 w 598"/>
                  <a:gd name="T111" fmla="*/ 307 h 873"/>
                  <a:gd name="T112" fmla="*/ 502 w 598"/>
                  <a:gd name="T113" fmla="*/ 332 h 873"/>
                  <a:gd name="T114" fmla="*/ 514 w 598"/>
                  <a:gd name="T115" fmla="*/ 369 h 873"/>
                  <a:gd name="T116" fmla="*/ 502 w 598"/>
                  <a:gd name="T117" fmla="*/ 424 h 873"/>
                  <a:gd name="T118" fmla="*/ 477 w 598"/>
                  <a:gd name="T119" fmla="*/ 461 h 873"/>
                  <a:gd name="T120" fmla="*/ 471 w 598"/>
                  <a:gd name="T121" fmla="*/ 486 h 873"/>
                  <a:gd name="T122" fmla="*/ 441 w 598"/>
                  <a:gd name="T123" fmla="*/ 504 h 873"/>
                  <a:gd name="T124" fmla="*/ 429 w 598"/>
                  <a:gd name="T125" fmla="*/ 529 h 87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98"/>
                  <a:gd name="T190" fmla="*/ 0 h 873"/>
                  <a:gd name="T191" fmla="*/ 598 w 598"/>
                  <a:gd name="T192" fmla="*/ 873 h 87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98" h="873">
                    <a:moveTo>
                      <a:pt x="423" y="535"/>
                    </a:moveTo>
                    <a:lnTo>
                      <a:pt x="423" y="541"/>
                    </a:lnTo>
                    <a:lnTo>
                      <a:pt x="423" y="547"/>
                    </a:lnTo>
                    <a:lnTo>
                      <a:pt x="417" y="547"/>
                    </a:lnTo>
                    <a:lnTo>
                      <a:pt x="417" y="553"/>
                    </a:lnTo>
                    <a:lnTo>
                      <a:pt x="417" y="560"/>
                    </a:lnTo>
                    <a:lnTo>
                      <a:pt x="411" y="566"/>
                    </a:lnTo>
                    <a:lnTo>
                      <a:pt x="411" y="572"/>
                    </a:lnTo>
                    <a:lnTo>
                      <a:pt x="411" y="578"/>
                    </a:lnTo>
                    <a:lnTo>
                      <a:pt x="411" y="584"/>
                    </a:lnTo>
                    <a:lnTo>
                      <a:pt x="417" y="584"/>
                    </a:lnTo>
                    <a:lnTo>
                      <a:pt x="411" y="590"/>
                    </a:lnTo>
                    <a:lnTo>
                      <a:pt x="411" y="596"/>
                    </a:lnTo>
                    <a:lnTo>
                      <a:pt x="417" y="596"/>
                    </a:lnTo>
                    <a:lnTo>
                      <a:pt x="417" y="603"/>
                    </a:lnTo>
                    <a:lnTo>
                      <a:pt x="411" y="603"/>
                    </a:lnTo>
                    <a:lnTo>
                      <a:pt x="411" y="609"/>
                    </a:lnTo>
                    <a:lnTo>
                      <a:pt x="411" y="615"/>
                    </a:lnTo>
                    <a:lnTo>
                      <a:pt x="405" y="621"/>
                    </a:lnTo>
                    <a:lnTo>
                      <a:pt x="405" y="627"/>
                    </a:lnTo>
                    <a:lnTo>
                      <a:pt x="405" y="633"/>
                    </a:lnTo>
                    <a:lnTo>
                      <a:pt x="405" y="640"/>
                    </a:lnTo>
                    <a:lnTo>
                      <a:pt x="399" y="640"/>
                    </a:lnTo>
                    <a:lnTo>
                      <a:pt x="393" y="646"/>
                    </a:lnTo>
                    <a:lnTo>
                      <a:pt x="393" y="640"/>
                    </a:lnTo>
                    <a:lnTo>
                      <a:pt x="387" y="640"/>
                    </a:lnTo>
                    <a:lnTo>
                      <a:pt x="387" y="646"/>
                    </a:lnTo>
                    <a:lnTo>
                      <a:pt x="381" y="646"/>
                    </a:lnTo>
                    <a:lnTo>
                      <a:pt x="375" y="646"/>
                    </a:lnTo>
                    <a:lnTo>
                      <a:pt x="375" y="652"/>
                    </a:lnTo>
                    <a:lnTo>
                      <a:pt x="369" y="652"/>
                    </a:lnTo>
                    <a:lnTo>
                      <a:pt x="369" y="658"/>
                    </a:lnTo>
                    <a:lnTo>
                      <a:pt x="363" y="658"/>
                    </a:lnTo>
                    <a:lnTo>
                      <a:pt x="357" y="658"/>
                    </a:lnTo>
                    <a:lnTo>
                      <a:pt x="351" y="658"/>
                    </a:lnTo>
                    <a:lnTo>
                      <a:pt x="351" y="652"/>
                    </a:lnTo>
                    <a:lnTo>
                      <a:pt x="345" y="652"/>
                    </a:lnTo>
                    <a:lnTo>
                      <a:pt x="345" y="658"/>
                    </a:lnTo>
                    <a:lnTo>
                      <a:pt x="339" y="658"/>
                    </a:lnTo>
                    <a:lnTo>
                      <a:pt x="333" y="658"/>
                    </a:lnTo>
                    <a:lnTo>
                      <a:pt x="326" y="658"/>
                    </a:lnTo>
                    <a:lnTo>
                      <a:pt x="320" y="658"/>
                    </a:lnTo>
                    <a:lnTo>
                      <a:pt x="314" y="658"/>
                    </a:lnTo>
                    <a:lnTo>
                      <a:pt x="308" y="658"/>
                    </a:lnTo>
                    <a:lnTo>
                      <a:pt x="302" y="658"/>
                    </a:lnTo>
                    <a:lnTo>
                      <a:pt x="302" y="652"/>
                    </a:lnTo>
                    <a:lnTo>
                      <a:pt x="296" y="652"/>
                    </a:lnTo>
                    <a:lnTo>
                      <a:pt x="290" y="652"/>
                    </a:lnTo>
                    <a:lnTo>
                      <a:pt x="284" y="652"/>
                    </a:lnTo>
                    <a:lnTo>
                      <a:pt x="284" y="646"/>
                    </a:lnTo>
                    <a:lnTo>
                      <a:pt x="278" y="646"/>
                    </a:lnTo>
                    <a:lnTo>
                      <a:pt x="272" y="646"/>
                    </a:lnTo>
                    <a:lnTo>
                      <a:pt x="272" y="652"/>
                    </a:lnTo>
                    <a:lnTo>
                      <a:pt x="266" y="652"/>
                    </a:lnTo>
                    <a:lnTo>
                      <a:pt x="266" y="646"/>
                    </a:lnTo>
                    <a:lnTo>
                      <a:pt x="266" y="652"/>
                    </a:lnTo>
                    <a:lnTo>
                      <a:pt x="260" y="652"/>
                    </a:lnTo>
                    <a:lnTo>
                      <a:pt x="260" y="658"/>
                    </a:lnTo>
                    <a:lnTo>
                      <a:pt x="254" y="658"/>
                    </a:lnTo>
                    <a:lnTo>
                      <a:pt x="254" y="664"/>
                    </a:lnTo>
                    <a:lnTo>
                      <a:pt x="248" y="658"/>
                    </a:lnTo>
                    <a:lnTo>
                      <a:pt x="242" y="658"/>
                    </a:lnTo>
                    <a:lnTo>
                      <a:pt x="242" y="664"/>
                    </a:lnTo>
                    <a:lnTo>
                      <a:pt x="236" y="664"/>
                    </a:lnTo>
                    <a:lnTo>
                      <a:pt x="230" y="664"/>
                    </a:lnTo>
                    <a:lnTo>
                      <a:pt x="224" y="664"/>
                    </a:lnTo>
                    <a:lnTo>
                      <a:pt x="224" y="658"/>
                    </a:lnTo>
                    <a:lnTo>
                      <a:pt x="218" y="658"/>
                    </a:lnTo>
                    <a:lnTo>
                      <a:pt x="212" y="658"/>
                    </a:lnTo>
                    <a:lnTo>
                      <a:pt x="206" y="658"/>
                    </a:lnTo>
                    <a:lnTo>
                      <a:pt x="200" y="658"/>
                    </a:lnTo>
                    <a:lnTo>
                      <a:pt x="194" y="658"/>
                    </a:lnTo>
                    <a:lnTo>
                      <a:pt x="188" y="658"/>
                    </a:lnTo>
                    <a:lnTo>
                      <a:pt x="188" y="664"/>
                    </a:lnTo>
                    <a:lnTo>
                      <a:pt x="182" y="664"/>
                    </a:lnTo>
                    <a:lnTo>
                      <a:pt x="176" y="664"/>
                    </a:lnTo>
                    <a:lnTo>
                      <a:pt x="170" y="664"/>
                    </a:lnTo>
                    <a:lnTo>
                      <a:pt x="170" y="670"/>
                    </a:lnTo>
                    <a:lnTo>
                      <a:pt x="170" y="676"/>
                    </a:lnTo>
                    <a:lnTo>
                      <a:pt x="163" y="676"/>
                    </a:lnTo>
                    <a:lnTo>
                      <a:pt x="163" y="683"/>
                    </a:lnTo>
                    <a:lnTo>
                      <a:pt x="157" y="683"/>
                    </a:lnTo>
                    <a:lnTo>
                      <a:pt x="157" y="689"/>
                    </a:lnTo>
                    <a:lnTo>
                      <a:pt x="151" y="689"/>
                    </a:lnTo>
                    <a:lnTo>
                      <a:pt x="145" y="689"/>
                    </a:lnTo>
                    <a:lnTo>
                      <a:pt x="139" y="689"/>
                    </a:lnTo>
                    <a:lnTo>
                      <a:pt x="139" y="695"/>
                    </a:lnTo>
                    <a:lnTo>
                      <a:pt x="139" y="701"/>
                    </a:lnTo>
                    <a:lnTo>
                      <a:pt x="133" y="701"/>
                    </a:lnTo>
                    <a:lnTo>
                      <a:pt x="133" y="707"/>
                    </a:lnTo>
                    <a:lnTo>
                      <a:pt x="133" y="713"/>
                    </a:lnTo>
                    <a:lnTo>
                      <a:pt x="127" y="713"/>
                    </a:lnTo>
                    <a:lnTo>
                      <a:pt x="121" y="713"/>
                    </a:lnTo>
                    <a:lnTo>
                      <a:pt x="121" y="720"/>
                    </a:lnTo>
                    <a:lnTo>
                      <a:pt x="115" y="726"/>
                    </a:lnTo>
                    <a:lnTo>
                      <a:pt x="115" y="732"/>
                    </a:lnTo>
                    <a:lnTo>
                      <a:pt x="109" y="732"/>
                    </a:lnTo>
                    <a:lnTo>
                      <a:pt x="103" y="738"/>
                    </a:lnTo>
                    <a:lnTo>
                      <a:pt x="97" y="738"/>
                    </a:lnTo>
                    <a:lnTo>
                      <a:pt x="97" y="744"/>
                    </a:lnTo>
                    <a:lnTo>
                      <a:pt x="91" y="744"/>
                    </a:lnTo>
                    <a:lnTo>
                      <a:pt x="91" y="750"/>
                    </a:lnTo>
                    <a:lnTo>
                      <a:pt x="97" y="756"/>
                    </a:lnTo>
                    <a:lnTo>
                      <a:pt x="103" y="756"/>
                    </a:lnTo>
                    <a:lnTo>
                      <a:pt x="139" y="775"/>
                    </a:lnTo>
                    <a:lnTo>
                      <a:pt x="139" y="769"/>
                    </a:lnTo>
                    <a:lnTo>
                      <a:pt x="145" y="775"/>
                    </a:lnTo>
                    <a:lnTo>
                      <a:pt x="170" y="781"/>
                    </a:lnTo>
                    <a:lnTo>
                      <a:pt x="170" y="793"/>
                    </a:lnTo>
                    <a:lnTo>
                      <a:pt x="170" y="800"/>
                    </a:lnTo>
                    <a:lnTo>
                      <a:pt x="163" y="800"/>
                    </a:lnTo>
                    <a:lnTo>
                      <a:pt x="163" y="806"/>
                    </a:lnTo>
                    <a:lnTo>
                      <a:pt x="157" y="812"/>
                    </a:lnTo>
                    <a:lnTo>
                      <a:pt x="151" y="812"/>
                    </a:lnTo>
                    <a:lnTo>
                      <a:pt x="145" y="818"/>
                    </a:lnTo>
                    <a:lnTo>
                      <a:pt x="145" y="824"/>
                    </a:lnTo>
                    <a:lnTo>
                      <a:pt x="139" y="824"/>
                    </a:lnTo>
                    <a:lnTo>
                      <a:pt x="127" y="830"/>
                    </a:lnTo>
                    <a:lnTo>
                      <a:pt x="121" y="830"/>
                    </a:lnTo>
                    <a:lnTo>
                      <a:pt x="121" y="836"/>
                    </a:lnTo>
                    <a:lnTo>
                      <a:pt x="121" y="843"/>
                    </a:lnTo>
                    <a:lnTo>
                      <a:pt x="121" y="849"/>
                    </a:lnTo>
                    <a:lnTo>
                      <a:pt x="115" y="855"/>
                    </a:lnTo>
                    <a:lnTo>
                      <a:pt x="115" y="861"/>
                    </a:lnTo>
                    <a:lnTo>
                      <a:pt x="109" y="855"/>
                    </a:lnTo>
                    <a:lnTo>
                      <a:pt x="103" y="855"/>
                    </a:lnTo>
                    <a:lnTo>
                      <a:pt x="97" y="855"/>
                    </a:lnTo>
                    <a:lnTo>
                      <a:pt x="91" y="855"/>
                    </a:lnTo>
                    <a:lnTo>
                      <a:pt x="91" y="861"/>
                    </a:lnTo>
                    <a:lnTo>
                      <a:pt x="91" y="867"/>
                    </a:lnTo>
                    <a:lnTo>
                      <a:pt x="85" y="867"/>
                    </a:lnTo>
                    <a:lnTo>
                      <a:pt x="85" y="873"/>
                    </a:lnTo>
                    <a:lnTo>
                      <a:pt x="79" y="873"/>
                    </a:lnTo>
                    <a:lnTo>
                      <a:pt x="79" y="867"/>
                    </a:lnTo>
                    <a:lnTo>
                      <a:pt x="79" y="873"/>
                    </a:lnTo>
                    <a:lnTo>
                      <a:pt x="73" y="873"/>
                    </a:lnTo>
                    <a:lnTo>
                      <a:pt x="73" y="867"/>
                    </a:lnTo>
                    <a:lnTo>
                      <a:pt x="73" y="873"/>
                    </a:lnTo>
                    <a:lnTo>
                      <a:pt x="67" y="873"/>
                    </a:lnTo>
                    <a:lnTo>
                      <a:pt x="61" y="867"/>
                    </a:lnTo>
                    <a:lnTo>
                      <a:pt x="55" y="867"/>
                    </a:lnTo>
                    <a:lnTo>
                      <a:pt x="55" y="861"/>
                    </a:lnTo>
                    <a:lnTo>
                      <a:pt x="49" y="861"/>
                    </a:lnTo>
                    <a:lnTo>
                      <a:pt x="43" y="861"/>
                    </a:lnTo>
                    <a:lnTo>
                      <a:pt x="43" y="855"/>
                    </a:lnTo>
                    <a:lnTo>
                      <a:pt x="37" y="855"/>
                    </a:lnTo>
                    <a:lnTo>
                      <a:pt x="37" y="849"/>
                    </a:lnTo>
                    <a:lnTo>
                      <a:pt x="31" y="849"/>
                    </a:lnTo>
                    <a:lnTo>
                      <a:pt x="31" y="843"/>
                    </a:lnTo>
                    <a:lnTo>
                      <a:pt x="25" y="843"/>
                    </a:lnTo>
                    <a:lnTo>
                      <a:pt x="25" y="836"/>
                    </a:lnTo>
                    <a:lnTo>
                      <a:pt x="19" y="836"/>
                    </a:lnTo>
                    <a:lnTo>
                      <a:pt x="13" y="830"/>
                    </a:lnTo>
                    <a:lnTo>
                      <a:pt x="7" y="824"/>
                    </a:lnTo>
                    <a:lnTo>
                      <a:pt x="0" y="824"/>
                    </a:lnTo>
                    <a:lnTo>
                      <a:pt x="0" y="818"/>
                    </a:lnTo>
                    <a:lnTo>
                      <a:pt x="7" y="824"/>
                    </a:lnTo>
                    <a:lnTo>
                      <a:pt x="13" y="824"/>
                    </a:lnTo>
                    <a:lnTo>
                      <a:pt x="13" y="830"/>
                    </a:lnTo>
                    <a:lnTo>
                      <a:pt x="19" y="830"/>
                    </a:lnTo>
                    <a:lnTo>
                      <a:pt x="19" y="824"/>
                    </a:lnTo>
                    <a:lnTo>
                      <a:pt x="25" y="824"/>
                    </a:lnTo>
                    <a:lnTo>
                      <a:pt x="25" y="812"/>
                    </a:lnTo>
                    <a:lnTo>
                      <a:pt x="25" y="806"/>
                    </a:lnTo>
                    <a:lnTo>
                      <a:pt x="31" y="806"/>
                    </a:lnTo>
                    <a:lnTo>
                      <a:pt x="37" y="806"/>
                    </a:lnTo>
                    <a:lnTo>
                      <a:pt x="37" y="800"/>
                    </a:lnTo>
                    <a:lnTo>
                      <a:pt x="43" y="800"/>
                    </a:lnTo>
                    <a:lnTo>
                      <a:pt x="43" y="793"/>
                    </a:lnTo>
                    <a:lnTo>
                      <a:pt x="49" y="793"/>
                    </a:lnTo>
                    <a:lnTo>
                      <a:pt x="49" y="787"/>
                    </a:lnTo>
                    <a:lnTo>
                      <a:pt x="55" y="787"/>
                    </a:lnTo>
                    <a:lnTo>
                      <a:pt x="55" y="781"/>
                    </a:lnTo>
                    <a:lnTo>
                      <a:pt x="55" y="775"/>
                    </a:lnTo>
                    <a:lnTo>
                      <a:pt x="55" y="769"/>
                    </a:lnTo>
                    <a:lnTo>
                      <a:pt x="55" y="763"/>
                    </a:lnTo>
                    <a:lnTo>
                      <a:pt x="61" y="763"/>
                    </a:lnTo>
                    <a:lnTo>
                      <a:pt x="61" y="756"/>
                    </a:lnTo>
                    <a:lnTo>
                      <a:pt x="55" y="756"/>
                    </a:lnTo>
                    <a:lnTo>
                      <a:pt x="55" y="750"/>
                    </a:lnTo>
                    <a:lnTo>
                      <a:pt x="55" y="744"/>
                    </a:lnTo>
                    <a:lnTo>
                      <a:pt x="61" y="744"/>
                    </a:lnTo>
                    <a:lnTo>
                      <a:pt x="61" y="738"/>
                    </a:lnTo>
                    <a:lnTo>
                      <a:pt x="67" y="738"/>
                    </a:lnTo>
                    <a:lnTo>
                      <a:pt x="67" y="732"/>
                    </a:lnTo>
                    <a:lnTo>
                      <a:pt x="73" y="726"/>
                    </a:lnTo>
                    <a:lnTo>
                      <a:pt x="73" y="720"/>
                    </a:lnTo>
                    <a:lnTo>
                      <a:pt x="79" y="720"/>
                    </a:lnTo>
                    <a:lnTo>
                      <a:pt x="85" y="720"/>
                    </a:lnTo>
                    <a:lnTo>
                      <a:pt x="85" y="713"/>
                    </a:lnTo>
                    <a:lnTo>
                      <a:pt x="85" y="707"/>
                    </a:lnTo>
                    <a:lnTo>
                      <a:pt x="85" y="701"/>
                    </a:lnTo>
                    <a:lnTo>
                      <a:pt x="85" y="695"/>
                    </a:lnTo>
                    <a:lnTo>
                      <a:pt x="85" y="689"/>
                    </a:lnTo>
                    <a:lnTo>
                      <a:pt x="85" y="683"/>
                    </a:lnTo>
                    <a:lnTo>
                      <a:pt x="85" y="676"/>
                    </a:lnTo>
                    <a:lnTo>
                      <a:pt x="85" y="670"/>
                    </a:lnTo>
                    <a:lnTo>
                      <a:pt x="85" y="664"/>
                    </a:lnTo>
                    <a:lnTo>
                      <a:pt x="85" y="658"/>
                    </a:lnTo>
                    <a:lnTo>
                      <a:pt x="79" y="658"/>
                    </a:lnTo>
                    <a:lnTo>
                      <a:pt x="79" y="652"/>
                    </a:lnTo>
                    <a:lnTo>
                      <a:pt x="79" y="646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3"/>
                    </a:lnTo>
                    <a:lnTo>
                      <a:pt x="61" y="633"/>
                    </a:lnTo>
                    <a:lnTo>
                      <a:pt x="61" y="627"/>
                    </a:lnTo>
                    <a:lnTo>
                      <a:pt x="61" y="621"/>
                    </a:lnTo>
                    <a:lnTo>
                      <a:pt x="67" y="621"/>
                    </a:lnTo>
                    <a:lnTo>
                      <a:pt x="73" y="621"/>
                    </a:lnTo>
                    <a:lnTo>
                      <a:pt x="73" y="615"/>
                    </a:lnTo>
                    <a:lnTo>
                      <a:pt x="73" y="609"/>
                    </a:lnTo>
                    <a:lnTo>
                      <a:pt x="73" y="603"/>
                    </a:lnTo>
                    <a:lnTo>
                      <a:pt x="67" y="603"/>
                    </a:lnTo>
                    <a:lnTo>
                      <a:pt x="61" y="603"/>
                    </a:lnTo>
                    <a:lnTo>
                      <a:pt x="61" y="596"/>
                    </a:lnTo>
                    <a:lnTo>
                      <a:pt x="67" y="596"/>
                    </a:lnTo>
                    <a:lnTo>
                      <a:pt x="67" y="590"/>
                    </a:lnTo>
                    <a:lnTo>
                      <a:pt x="61" y="590"/>
                    </a:lnTo>
                    <a:lnTo>
                      <a:pt x="61" y="584"/>
                    </a:lnTo>
                    <a:lnTo>
                      <a:pt x="55" y="578"/>
                    </a:lnTo>
                    <a:lnTo>
                      <a:pt x="55" y="572"/>
                    </a:lnTo>
                    <a:lnTo>
                      <a:pt x="55" y="566"/>
                    </a:lnTo>
                    <a:lnTo>
                      <a:pt x="55" y="560"/>
                    </a:lnTo>
                    <a:lnTo>
                      <a:pt x="55" y="553"/>
                    </a:lnTo>
                    <a:lnTo>
                      <a:pt x="49" y="553"/>
                    </a:lnTo>
                    <a:lnTo>
                      <a:pt x="55" y="553"/>
                    </a:lnTo>
                    <a:lnTo>
                      <a:pt x="55" y="547"/>
                    </a:lnTo>
                    <a:lnTo>
                      <a:pt x="55" y="541"/>
                    </a:lnTo>
                    <a:lnTo>
                      <a:pt x="55" y="535"/>
                    </a:lnTo>
                    <a:lnTo>
                      <a:pt x="61" y="535"/>
                    </a:lnTo>
                    <a:lnTo>
                      <a:pt x="61" y="529"/>
                    </a:lnTo>
                    <a:lnTo>
                      <a:pt x="61" y="523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17"/>
                    </a:lnTo>
                    <a:lnTo>
                      <a:pt x="85" y="517"/>
                    </a:lnTo>
                    <a:lnTo>
                      <a:pt x="85" y="510"/>
                    </a:lnTo>
                    <a:lnTo>
                      <a:pt x="85" y="504"/>
                    </a:lnTo>
                    <a:lnTo>
                      <a:pt x="91" y="504"/>
                    </a:lnTo>
                    <a:lnTo>
                      <a:pt x="91" y="498"/>
                    </a:lnTo>
                    <a:lnTo>
                      <a:pt x="91" y="492"/>
                    </a:lnTo>
                    <a:lnTo>
                      <a:pt x="91" y="486"/>
                    </a:lnTo>
                    <a:lnTo>
                      <a:pt x="91" y="480"/>
                    </a:lnTo>
                    <a:lnTo>
                      <a:pt x="85" y="480"/>
                    </a:lnTo>
                    <a:lnTo>
                      <a:pt x="85" y="473"/>
                    </a:lnTo>
                    <a:lnTo>
                      <a:pt x="85" y="467"/>
                    </a:lnTo>
                    <a:lnTo>
                      <a:pt x="85" y="461"/>
                    </a:lnTo>
                    <a:lnTo>
                      <a:pt x="85" y="455"/>
                    </a:lnTo>
                    <a:lnTo>
                      <a:pt x="85" y="449"/>
                    </a:lnTo>
                    <a:lnTo>
                      <a:pt x="79" y="443"/>
                    </a:lnTo>
                    <a:lnTo>
                      <a:pt x="79" y="437"/>
                    </a:lnTo>
                    <a:lnTo>
                      <a:pt x="85" y="437"/>
                    </a:lnTo>
                    <a:lnTo>
                      <a:pt x="85" y="430"/>
                    </a:lnTo>
                    <a:lnTo>
                      <a:pt x="85" y="424"/>
                    </a:lnTo>
                    <a:lnTo>
                      <a:pt x="85" y="418"/>
                    </a:lnTo>
                    <a:lnTo>
                      <a:pt x="85" y="412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85" y="406"/>
                    </a:lnTo>
                    <a:lnTo>
                      <a:pt x="85" y="400"/>
                    </a:lnTo>
                    <a:lnTo>
                      <a:pt x="91" y="400"/>
                    </a:lnTo>
                    <a:lnTo>
                      <a:pt x="91" y="393"/>
                    </a:lnTo>
                    <a:lnTo>
                      <a:pt x="91" y="387"/>
                    </a:lnTo>
                    <a:lnTo>
                      <a:pt x="97" y="387"/>
                    </a:lnTo>
                    <a:lnTo>
                      <a:pt x="97" y="381"/>
                    </a:lnTo>
                    <a:lnTo>
                      <a:pt x="103" y="381"/>
                    </a:lnTo>
                    <a:lnTo>
                      <a:pt x="109" y="381"/>
                    </a:lnTo>
                    <a:lnTo>
                      <a:pt x="115" y="381"/>
                    </a:lnTo>
                    <a:lnTo>
                      <a:pt x="115" y="387"/>
                    </a:lnTo>
                    <a:lnTo>
                      <a:pt x="121" y="387"/>
                    </a:lnTo>
                    <a:lnTo>
                      <a:pt x="127" y="387"/>
                    </a:lnTo>
                    <a:lnTo>
                      <a:pt x="127" y="381"/>
                    </a:lnTo>
                    <a:lnTo>
                      <a:pt x="133" y="381"/>
                    </a:lnTo>
                    <a:lnTo>
                      <a:pt x="133" y="375"/>
                    </a:lnTo>
                    <a:lnTo>
                      <a:pt x="139" y="375"/>
                    </a:lnTo>
                    <a:lnTo>
                      <a:pt x="139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45" y="357"/>
                    </a:lnTo>
                    <a:lnTo>
                      <a:pt x="145" y="350"/>
                    </a:lnTo>
                    <a:lnTo>
                      <a:pt x="151" y="350"/>
                    </a:lnTo>
                    <a:lnTo>
                      <a:pt x="151" y="344"/>
                    </a:lnTo>
                    <a:lnTo>
                      <a:pt x="151" y="338"/>
                    </a:lnTo>
                    <a:lnTo>
                      <a:pt x="151" y="332"/>
                    </a:lnTo>
                    <a:lnTo>
                      <a:pt x="157" y="332"/>
                    </a:lnTo>
                    <a:lnTo>
                      <a:pt x="163" y="332"/>
                    </a:lnTo>
                    <a:lnTo>
                      <a:pt x="157" y="326"/>
                    </a:lnTo>
                    <a:lnTo>
                      <a:pt x="151" y="320"/>
                    </a:lnTo>
                    <a:lnTo>
                      <a:pt x="151" y="313"/>
                    </a:lnTo>
                    <a:lnTo>
                      <a:pt x="145" y="307"/>
                    </a:lnTo>
                    <a:lnTo>
                      <a:pt x="133" y="289"/>
                    </a:lnTo>
                    <a:lnTo>
                      <a:pt x="127" y="289"/>
                    </a:lnTo>
                    <a:lnTo>
                      <a:pt x="127" y="283"/>
                    </a:lnTo>
                    <a:lnTo>
                      <a:pt x="121" y="277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03" y="258"/>
                    </a:lnTo>
                    <a:lnTo>
                      <a:pt x="103" y="252"/>
                    </a:lnTo>
                    <a:lnTo>
                      <a:pt x="91" y="240"/>
                    </a:lnTo>
                    <a:lnTo>
                      <a:pt x="85" y="233"/>
                    </a:lnTo>
                    <a:lnTo>
                      <a:pt x="85" y="227"/>
                    </a:lnTo>
                    <a:lnTo>
                      <a:pt x="79" y="227"/>
                    </a:lnTo>
                    <a:lnTo>
                      <a:pt x="79" y="221"/>
                    </a:lnTo>
                    <a:lnTo>
                      <a:pt x="67" y="209"/>
                    </a:lnTo>
                    <a:lnTo>
                      <a:pt x="67" y="203"/>
                    </a:lnTo>
                    <a:lnTo>
                      <a:pt x="61" y="203"/>
                    </a:lnTo>
                    <a:lnTo>
                      <a:pt x="61" y="197"/>
                    </a:lnTo>
                    <a:lnTo>
                      <a:pt x="55" y="190"/>
                    </a:lnTo>
                    <a:lnTo>
                      <a:pt x="49" y="184"/>
                    </a:lnTo>
                    <a:lnTo>
                      <a:pt x="43" y="178"/>
                    </a:lnTo>
                    <a:lnTo>
                      <a:pt x="43" y="172"/>
                    </a:lnTo>
                    <a:lnTo>
                      <a:pt x="37" y="172"/>
                    </a:lnTo>
                    <a:lnTo>
                      <a:pt x="37" y="166"/>
                    </a:lnTo>
                    <a:lnTo>
                      <a:pt x="31" y="160"/>
                    </a:lnTo>
                    <a:lnTo>
                      <a:pt x="31" y="153"/>
                    </a:lnTo>
                    <a:lnTo>
                      <a:pt x="25" y="153"/>
                    </a:lnTo>
                    <a:lnTo>
                      <a:pt x="31" y="147"/>
                    </a:lnTo>
                    <a:lnTo>
                      <a:pt x="31" y="141"/>
                    </a:lnTo>
                    <a:lnTo>
                      <a:pt x="37" y="129"/>
                    </a:lnTo>
                    <a:lnTo>
                      <a:pt x="49" y="110"/>
                    </a:lnTo>
                    <a:lnTo>
                      <a:pt x="55" y="98"/>
                    </a:lnTo>
                    <a:lnTo>
                      <a:pt x="61" y="86"/>
                    </a:lnTo>
                    <a:lnTo>
                      <a:pt x="67" y="80"/>
                    </a:lnTo>
                    <a:lnTo>
                      <a:pt x="67" y="74"/>
                    </a:lnTo>
                    <a:lnTo>
                      <a:pt x="73" y="67"/>
                    </a:lnTo>
                    <a:lnTo>
                      <a:pt x="79" y="61"/>
                    </a:lnTo>
                    <a:lnTo>
                      <a:pt x="79" y="55"/>
                    </a:lnTo>
                    <a:lnTo>
                      <a:pt x="79" y="49"/>
                    </a:lnTo>
                    <a:lnTo>
                      <a:pt x="85" y="43"/>
                    </a:lnTo>
                    <a:lnTo>
                      <a:pt x="85" y="37"/>
                    </a:lnTo>
                    <a:lnTo>
                      <a:pt x="91" y="30"/>
                    </a:lnTo>
                    <a:lnTo>
                      <a:pt x="97" y="24"/>
                    </a:lnTo>
                    <a:lnTo>
                      <a:pt x="97" y="18"/>
                    </a:lnTo>
                    <a:lnTo>
                      <a:pt x="103" y="12"/>
                    </a:lnTo>
                    <a:lnTo>
                      <a:pt x="109" y="0"/>
                    </a:lnTo>
                    <a:lnTo>
                      <a:pt x="115" y="12"/>
                    </a:lnTo>
                    <a:lnTo>
                      <a:pt x="121" y="18"/>
                    </a:lnTo>
                    <a:lnTo>
                      <a:pt x="127" y="18"/>
                    </a:lnTo>
                    <a:lnTo>
                      <a:pt x="139" y="24"/>
                    </a:lnTo>
                    <a:lnTo>
                      <a:pt x="145" y="30"/>
                    </a:lnTo>
                    <a:lnTo>
                      <a:pt x="145" y="55"/>
                    </a:lnTo>
                    <a:lnTo>
                      <a:pt x="145" y="67"/>
                    </a:lnTo>
                    <a:lnTo>
                      <a:pt x="145" y="74"/>
                    </a:lnTo>
                    <a:lnTo>
                      <a:pt x="145" y="98"/>
                    </a:lnTo>
                    <a:lnTo>
                      <a:pt x="145" y="110"/>
                    </a:lnTo>
                    <a:lnTo>
                      <a:pt x="145" y="129"/>
                    </a:lnTo>
                    <a:lnTo>
                      <a:pt x="145" y="135"/>
                    </a:lnTo>
                    <a:lnTo>
                      <a:pt x="170" y="141"/>
                    </a:lnTo>
                    <a:lnTo>
                      <a:pt x="176" y="141"/>
                    </a:lnTo>
                    <a:lnTo>
                      <a:pt x="188" y="141"/>
                    </a:lnTo>
                    <a:lnTo>
                      <a:pt x="206" y="147"/>
                    </a:lnTo>
                    <a:lnTo>
                      <a:pt x="224" y="129"/>
                    </a:lnTo>
                    <a:lnTo>
                      <a:pt x="230" y="123"/>
                    </a:lnTo>
                    <a:lnTo>
                      <a:pt x="230" y="117"/>
                    </a:lnTo>
                    <a:lnTo>
                      <a:pt x="236" y="117"/>
                    </a:lnTo>
                    <a:lnTo>
                      <a:pt x="236" y="110"/>
                    </a:lnTo>
                    <a:lnTo>
                      <a:pt x="248" y="104"/>
                    </a:lnTo>
                    <a:lnTo>
                      <a:pt x="254" y="92"/>
                    </a:lnTo>
                    <a:lnTo>
                      <a:pt x="260" y="92"/>
                    </a:lnTo>
                    <a:lnTo>
                      <a:pt x="266" y="92"/>
                    </a:lnTo>
                    <a:lnTo>
                      <a:pt x="272" y="92"/>
                    </a:lnTo>
                    <a:lnTo>
                      <a:pt x="278" y="86"/>
                    </a:lnTo>
                    <a:lnTo>
                      <a:pt x="290" y="74"/>
                    </a:lnTo>
                    <a:lnTo>
                      <a:pt x="296" y="74"/>
                    </a:lnTo>
                    <a:lnTo>
                      <a:pt x="296" y="67"/>
                    </a:lnTo>
                    <a:lnTo>
                      <a:pt x="302" y="67"/>
                    </a:lnTo>
                    <a:lnTo>
                      <a:pt x="308" y="61"/>
                    </a:lnTo>
                    <a:lnTo>
                      <a:pt x="314" y="61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61"/>
                    </a:lnTo>
                    <a:lnTo>
                      <a:pt x="333" y="61"/>
                    </a:lnTo>
                    <a:lnTo>
                      <a:pt x="339" y="67"/>
                    </a:lnTo>
                    <a:lnTo>
                      <a:pt x="345" y="74"/>
                    </a:lnTo>
                    <a:lnTo>
                      <a:pt x="351" y="74"/>
                    </a:lnTo>
                    <a:lnTo>
                      <a:pt x="357" y="74"/>
                    </a:lnTo>
                    <a:lnTo>
                      <a:pt x="357" y="80"/>
                    </a:lnTo>
                    <a:lnTo>
                      <a:pt x="369" y="80"/>
                    </a:lnTo>
                    <a:lnTo>
                      <a:pt x="369" y="86"/>
                    </a:lnTo>
                    <a:lnTo>
                      <a:pt x="375" y="86"/>
                    </a:lnTo>
                    <a:lnTo>
                      <a:pt x="393" y="86"/>
                    </a:lnTo>
                    <a:lnTo>
                      <a:pt x="399" y="80"/>
                    </a:lnTo>
                    <a:lnTo>
                      <a:pt x="405" y="80"/>
                    </a:lnTo>
                    <a:lnTo>
                      <a:pt x="411" y="74"/>
                    </a:lnTo>
                    <a:lnTo>
                      <a:pt x="417" y="74"/>
                    </a:lnTo>
                    <a:lnTo>
                      <a:pt x="423" y="67"/>
                    </a:lnTo>
                    <a:lnTo>
                      <a:pt x="429" y="67"/>
                    </a:lnTo>
                    <a:lnTo>
                      <a:pt x="435" y="74"/>
                    </a:lnTo>
                    <a:lnTo>
                      <a:pt x="441" y="74"/>
                    </a:lnTo>
                    <a:lnTo>
                      <a:pt x="441" y="67"/>
                    </a:lnTo>
                    <a:lnTo>
                      <a:pt x="447" y="67"/>
                    </a:lnTo>
                    <a:lnTo>
                      <a:pt x="453" y="67"/>
                    </a:lnTo>
                    <a:lnTo>
                      <a:pt x="453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80"/>
                    </a:lnTo>
                    <a:lnTo>
                      <a:pt x="477" y="86"/>
                    </a:lnTo>
                    <a:lnTo>
                      <a:pt x="489" y="98"/>
                    </a:lnTo>
                    <a:lnTo>
                      <a:pt x="496" y="104"/>
                    </a:lnTo>
                    <a:lnTo>
                      <a:pt x="508" y="110"/>
                    </a:lnTo>
                    <a:lnTo>
                      <a:pt x="514" y="117"/>
                    </a:lnTo>
                    <a:lnTo>
                      <a:pt x="514" y="123"/>
                    </a:lnTo>
                    <a:lnTo>
                      <a:pt x="520" y="129"/>
                    </a:lnTo>
                    <a:lnTo>
                      <a:pt x="520" y="135"/>
                    </a:lnTo>
                    <a:lnTo>
                      <a:pt x="526" y="141"/>
                    </a:lnTo>
                    <a:lnTo>
                      <a:pt x="532" y="147"/>
                    </a:lnTo>
                    <a:lnTo>
                      <a:pt x="538" y="160"/>
                    </a:lnTo>
                    <a:lnTo>
                      <a:pt x="544" y="160"/>
                    </a:lnTo>
                    <a:lnTo>
                      <a:pt x="544" y="166"/>
                    </a:lnTo>
                    <a:lnTo>
                      <a:pt x="544" y="172"/>
                    </a:lnTo>
                    <a:lnTo>
                      <a:pt x="550" y="172"/>
                    </a:lnTo>
                    <a:lnTo>
                      <a:pt x="580" y="172"/>
                    </a:lnTo>
                    <a:lnTo>
                      <a:pt x="586" y="172"/>
                    </a:lnTo>
                    <a:lnTo>
                      <a:pt x="592" y="172"/>
                    </a:lnTo>
                    <a:lnTo>
                      <a:pt x="592" y="178"/>
                    </a:lnTo>
                    <a:lnTo>
                      <a:pt x="598" y="178"/>
                    </a:lnTo>
                    <a:lnTo>
                      <a:pt x="598" y="184"/>
                    </a:lnTo>
                    <a:lnTo>
                      <a:pt x="592" y="190"/>
                    </a:lnTo>
                    <a:lnTo>
                      <a:pt x="592" y="197"/>
                    </a:lnTo>
                    <a:lnTo>
                      <a:pt x="592" y="203"/>
                    </a:lnTo>
                    <a:lnTo>
                      <a:pt x="592" y="209"/>
                    </a:lnTo>
                    <a:lnTo>
                      <a:pt x="586" y="215"/>
                    </a:lnTo>
                    <a:lnTo>
                      <a:pt x="586" y="221"/>
                    </a:lnTo>
                    <a:lnTo>
                      <a:pt x="586" y="227"/>
                    </a:lnTo>
                    <a:lnTo>
                      <a:pt x="580" y="233"/>
                    </a:lnTo>
                    <a:lnTo>
                      <a:pt x="574" y="240"/>
                    </a:lnTo>
                    <a:lnTo>
                      <a:pt x="556" y="246"/>
                    </a:lnTo>
                    <a:lnTo>
                      <a:pt x="550" y="252"/>
                    </a:lnTo>
                    <a:lnTo>
                      <a:pt x="544" y="252"/>
                    </a:lnTo>
                    <a:lnTo>
                      <a:pt x="538" y="252"/>
                    </a:lnTo>
                    <a:lnTo>
                      <a:pt x="514" y="252"/>
                    </a:lnTo>
                    <a:lnTo>
                      <a:pt x="508" y="258"/>
                    </a:lnTo>
                    <a:lnTo>
                      <a:pt x="502" y="258"/>
                    </a:lnTo>
                    <a:lnTo>
                      <a:pt x="502" y="264"/>
                    </a:lnTo>
                    <a:lnTo>
                      <a:pt x="496" y="264"/>
                    </a:lnTo>
                    <a:lnTo>
                      <a:pt x="489" y="270"/>
                    </a:lnTo>
                    <a:lnTo>
                      <a:pt x="496" y="270"/>
                    </a:lnTo>
                    <a:lnTo>
                      <a:pt x="489" y="270"/>
                    </a:lnTo>
                    <a:lnTo>
                      <a:pt x="489" y="277"/>
                    </a:lnTo>
                    <a:lnTo>
                      <a:pt x="489" y="283"/>
                    </a:lnTo>
                    <a:lnTo>
                      <a:pt x="483" y="283"/>
                    </a:lnTo>
                    <a:lnTo>
                      <a:pt x="477" y="289"/>
                    </a:lnTo>
                    <a:lnTo>
                      <a:pt x="477" y="295"/>
                    </a:lnTo>
                    <a:lnTo>
                      <a:pt x="477" y="301"/>
                    </a:lnTo>
                    <a:lnTo>
                      <a:pt x="483" y="301"/>
                    </a:lnTo>
                    <a:lnTo>
                      <a:pt x="483" y="307"/>
                    </a:lnTo>
                    <a:lnTo>
                      <a:pt x="489" y="307"/>
                    </a:lnTo>
                    <a:lnTo>
                      <a:pt x="483" y="313"/>
                    </a:lnTo>
                    <a:lnTo>
                      <a:pt x="489" y="313"/>
                    </a:lnTo>
                    <a:lnTo>
                      <a:pt x="489" y="320"/>
                    </a:lnTo>
                    <a:lnTo>
                      <a:pt x="496" y="320"/>
                    </a:lnTo>
                    <a:lnTo>
                      <a:pt x="496" y="326"/>
                    </a:lnTo>
                    <a:lnTo>
                      <a:pt x="502" y="326"/>
                    </a:lnTo>
                    <a:lnTo>
                      <a:pt x="502" y="332"/>
                    </a:lnTo>
                    <a:lnTo>
                      <a:pt x="508" y="332"/>
                    </a:lnTo>
                    <a:lnTo>
                      <a:pt x="508" y="338"/>
                    </a:lnTo>
                    <a:lnTo>
                      <a:pt x="514" y="338"/>
                    </a:lnTo>
                    <a:lnTo>
                      <a:pt x="520" y="338"/>
                    </a:lnTo>
                    <a:lnTo>
                      <a:pt x="520" y="344"/>
                    </a:lnTo>
                    <a:lnTo>
                      <a:pt x="514" y="344"/>
                    </a:lnTo>
                    <a:lnTo>
                      <a:pt x="514" y="350"/>
                    </a:lnTo>
                    <a:lnTo>
                      <a:pt x="514" y="369"/>
                    </a:lnTo>
                    <a:lnTo>
                      <a:pt x="508" y="387"/>
                    </a:lnTo>
                    <a:lnTo>
                      <a:pt x="508" y="393"/>
                    </a:lnTo>
                    <a:lnTo>
                      <a:pt x="508" y="400"/>
                    </a:lnTo>
                    <a:lnTo>
                      <a:pt x="502" y="400"/>
                    </a:lnTo>
                    <a:lnTo>
                      <a:pt x="502" y="406"/>
                    </a:lnTo>
                    <a:lnTo>
                      <a:pt x="502" y="412"/>
                    </a:lnTo>
                    <a:lnTo>
                      <a:pt x="502" y="418"/>
                    </a:lnTo>
                    <a:lnTo>
                      <a:pt x="502" y="424"/>
                    </a:lnTo>
                    <a:lnTo>
                      <a:pt x="502" y="430"/>
                    </a:lnTo>
                    <a:lnTo>
                      <a:pt x="502" y="437"/>
                    </a:lnTo>
                    <a:lnTo>
                      <a:pt x="496" y="443"/>
                    </a:lnTo>
                    <a:lnTo>
                      <a:pt x="496" y="449"/>
                    </a:lnTo>
                    <a:lnTo>
                      <a:pt x="489" y="449"/>
                    </a:lnTo>
                    <a:lnTo>
                      <a:pt x="483" y="449"/>
                    </a:lnTo>
                    <a:lnTo>
                      <a:pt x="483" y="455"/>
                    </a:lnTo>
                    <a:lnTo>
                      <a:pt x="477" y="461"/>
                    </a:lnTo>
                    <a:lnTo>
                      <a:pt x="471" y="461"/>
                    </a:lnTo>
                    <a:lnTo>
                      <a:pt x="465" y="461"/>
                    </a:lnTo>
                    <a:lnTo>
                      <a:pt x="459" y="461"/>
                    </a:lnTo>
                    <a:lnTo>
                      <a:pt x="459" y="467"/>
                    </a:lnTo>
                    <a:lnTo>
                      <a:pt x="459" y="473"/>
                    </a:lnTo>
                    <a:lnTo>
                      <a:pt x="465" y="473"/>
                    </a:lnTo>
                    <a:lnTo>
                      <a:pt x="471" y="480"/>
                    </a:lnTo>
                    <a:lnTo>
                      <a:pt x="471" y="486"/>
                    </a:lnTo>
                    <a:lnTo>
                      <a:pt x="465" y="486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3" y="492"/>
                    </a:lnTo>
                    <a:lnTo>
                      <a:pt x="447" y="492"/>
                    </a:lnTo>
                    <a:lnTo>
                      <a:pt x="447" y="498"/>
                    </a:lnTo>
                    <a:lnTo>
                      <a:pt x="447" y="504"/>
                    </a:lnTo>
                    <a:lnTo>
                      <a:pt x="441" y="504"/>
                    </a:lnTo>
                    <a:lnTo>
                      <a:pt x="435" y="504"/>
                    </a:lnTo>
                    <a:lnTo>
                      <a:pt x="435" y="510"/>
                    </a:lnTo>
                    <a:lnTo>
                      <a:pt x="429" y="510"/>
                    </a:lnTo>
                    <a:lnTo>
                      <a:pt x="429" y="517"/>
                    </a:lnTo>
                    <a:lnTo>
                      <a:pt x="435" y="517"/>
                    </a:lnTo>
                    <a:lnTo>
                      <a:pt x="429" y="517"/>
                    </a:lnTo>
                    <a:lnTo>
                      <a:pt x="429" y="523"/>
                    </a:lnTo>
                    <a:lnTo>
                      <a:pt x="429" y="529"/>
                    </a:lnTo>
                    <a:lnTo>
                      <a:pt x="429" y="535"/>
                    </a:lnTo>
                    <a:lnTo>
                      <a:pt x="423" y="535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7" name="Freeform 368"/>
              <p:cNvSpPr>
                <a:spLocks/>
              </p:cNvSpPr>
              <p:nvPr/>
            </p:nvSpPr>
            <p:spPr bwMode="auto">
              <a:xfrm>
                <a:off x="82" y="2352"/>
                <a:ext cx="948" cy="880"/>
              </a:xfrm>
              <a:custGeom>
                <a:avLst/>
                <a:gdLst>
                  <a:gd name="T0" fmla="*/ 24 w 948"/>
                  <a:gd name="T1" fmla="*/ 573 h 880"/>
                  <a:gd name="T2" fmla="*/ 48 w 948"/>
                  <a:gd name="T3" fmla="*/ 536 h 880"/>
                  <a:gd name="T4" fmla="*/ 67 w 948"/>
                  <a:gd name="T5" fmla="*/ 493 h 880"/>
                  <a:gd name="T6" fmla="*/ 97 w 948"/>
                  <a:gd name="T7" fmla="*/ 443 h 880"/>
                  <a:gd name="T8" fmla="*/ 121 w 948"/>
                  <a:gd name="T9" fmla="*/ 400 h 880"/>
                  <a:gd name="T10" fmla="*/ 139 w 948"/>
                  <a:gd name="T11" fmla="*/ 363 h 880"/>
                  <a:gd name="T12" fmla="*/ 163 w 948"/>
                  <a:gd name="T13" fmla="*/ 314 h 880"/>
                  <a:gd name="T14" fmla="*/ 187 w 948"/>
                  <a:gd name="T15" fmla="*/ 283 h 880"/>
                  <a:gd name="T16" fmla="*/ 211 w 948"/>
                  <a:gd name="T17" fmla="*/ 234 h 880"/>
                  <a:gd name="T18" fmla="*/ 230 w 948"/>
                  <a:gd name="T19" fmla="*/ 197 h 880"/>
                  <a:gd name="T20" fmla="*/ 254 w 948"/>
                  <a:gd name="T21" fmla="*/ 167 h 880"/>
                  <a:gd name="T22" fmla="*/ 272 w 948"/>
                  <a:gd name="T23" fmla="*/ 130 h 880"/>
                  <a:gd name="T24" fmla="*/ 296 w 948"/>
                  <a:gd name="T25" fmla="*/ 87 h 880"/>
                  <a:gd name="T26" fmla="*/ 314 w 948"/>
                  <a:gd name="T27" fmla="*/ 43 h 880"/>
                  <a:gd name="T28" fmla="*/ 350 w 948"/>
                  <a:gd name="T29" fmla="*/ 7 h 880"/>
                  <a:gd name="T30" fmla="*/ 483 w 948"/>
                  <a:gd name="T31" fmla="*/ 7 h 880"/>
                  <a:gd name="T32" fmla="*/ 604 w 948"/>
                  <a:gd name="T33" fmla="*/ 0 h 880"/>
                  <a:gd name="T34" fmla="*/ 803 w 948"/>
                  <a:gd name="T35" fmla="*/ 0 h 880"/>
                  <a:gd name="T36" fmla="*/ 894 w 948"/>
                  <a:gd name="T37" fmla="*/ 13 h 880"/>
                  <a:gd name="T38" fmla="*/ 875 w 948"/>
                  <a:gd name="T39" fmla="*/ 50 h 880"/>
                  <a:gd name="T40" fmla="*/ 900 w 948"/>
                  <a:gd name="T41" fmla="*/ 87 h 880"/>
                  <a:gd name="T42" fmla="*/ 936 w 948"/>
                  <a:gd name="T43" fmla="*/ 99 h 880"/>
                  <a:gd name="T44" fmla="*/ 936 w 948"/>
                  <a:gd name="T45" fmla="*/ 142 h 880"/>
                  <a:gd name="T46" fmla="*/ 918 w 948"/>
                  <a:gd name="T47" fmla="*/ 222 h 880"/>
                  <a:gd name="T48" fmla="*/ 894 w 948"/>
                  <a:gd name="T49" fmla="*/ 247 h 880"/>
                  <a:gd name="T50" fmla="*/ 857 w 948"/>
                  <a:gd name="T51" fmla="*/ 240 h 880"/>
                  <a:gd name="T52" fmla="*/ 857 w 948"/>
                  <a:gd name="T53" fmla="*/ 271 h 880"/>
                  <a:gd name="T54" fmla="*/ 851 w 948"/>
                  <a:gd name="T55" fmla="*/ 339 h 880"/>
                  <a:gd name="T56" fmla="*/ 827 w 948"/>
                  <a:gd name="T57" fmla="*/ 363 h 880"/>
                  <a:gd name="T58" fmla="*/ 803 w 948"/>
                  <a:gd name="T59" fmla="*/ 388 h 880"/>
                  <a:gd name="T60" fmla="*/ 791 w 948"/>
                  <a:gd name="T61" fmla="*/ 400 h 880"/>
                  <a:gd name="T62" fmla="*/ 779 w 948"/>
                  <a:gd name="T63" fmla="*/ 419 h 880"/>
                  <a:gd name="T64" fmla="*/ 749 w 948"/>
                  <a:gd name="T65" fmla="*/ 425 h 880"/>
                  <a:gd name="T66" fmla="*/ 737 w 948"/>
                  <a:gd name="T67" fmla="*/ 450 h 880"/>
                  <a:gd name="T68" fmla="*/ 706 w 948"/>
                  <a:gd name="T69" fmla="*/ 505 h 880"/>
                  <a:gd name="T70" fmla="*/ 767 w 948"/>
                  <a:gd name="T71" fmla="*/ 640 h 880"/>
                  <a:gd name="T72" fmla="*/ 851 w 948"/>
                  <a:gd name="T73" fmla="*/ 659 h 880"/>
                  <a:gd name="T74" fmla="*/ 833 w 948"/>
                  <a:gd name="T75" fmla="*/ 720 h 880"/>
                  <a:gd name="T76" fmla="*/ 809 w 948"/>
                  <a:gd name="T77" fmla="*/ 739 h 880"/>
                  <a:gd name="T78" fmla="*/ 767 w 948"/>
                  <a:gd name="T79" fmla="*/ 751 h 880"/>
                  <a:gd name="T80" fmla="*/ 737 w 948"/>
                  <a:gd name="T81" fmla="*/ 745 h 880"/>
                  <a:gd name="T82" fmla="*/ 706 w 948"/>
                  <a:gd name="T83" fmla="*/ 757 h 880"/>
                  <a:gd name="T84" fmla="*/ 694 w 948"/>
                  <a:gd name="T85" fmla="*/ 788 h 880"/>
                  <a:gd name="T86" fmla="*/ 664 w 948"/>
                  <a:gd name="T87" fmla="*/ 800 h 880"/>
                  <a:gd name="T88" fmla="*/ 640 w 948"/>
                  <a:gd name="T89" fmla="*/ 874 h 880"/>
                  <a:gd name="T90" fmla="*/ 556 w 948"/>
                  <a:gd name="T91" fmla="*/ 874 h 880"/>
                  <a:gd name="T92" fmla="*/ 531 w 948"/>
                  <a:gd name="T93" fmla="*/ 825 h 880"/>
                  <a:gd name="T94" fmla="*/ 483 w 948"/>
                  <a:gd name="T95" fmla="*/ 794 h 880"/>
                  <a:gd name="T96" fmla="*/ 429 w 948"/>
                  <a:gd name="T97" fmla="*/ 776 h 880"/>
                  <a:gd name="T98" fmla="*/ 387 w 948"/>
                  <a:gd name="T99" fmla="*/ 720 h 880"/>
                  <a:gd name="T100" fmla="*/ 338 w 948"/>
                  <a:gd name="T101" fmla="*/ 683 h 880"/>
                  <a:gd name="T102" fmla="*/ 296 w 948"/>
                  <a:gd name="T103" fmla="*/ 696 h 880"/>
                  <a:gd name="T104" fmla="*/ 242 w 948"/>
                  <a:gd name="T105" fmla="*/ 690 h 880"/>
                  <a:gd name="T106" fmla="*/ 199 w 948"/>
                  <a:gd name="T107" fmla="*/ 677 h 880"/>
                  <a:gd name="T108" fmla="*/ 151 w 948"/>
                  <a:gd name="T109" fmla="*/ 708 h 880"/>
                  <a:gd name="T110" fmla="*/ 97 w 948"/>
                  <a:gd name="T111" fmla="*/ 763 h 880"/>
                  <a:gd name="T112" fmla="*/ 36 w 948"/>
                  <a:gd name="T113" fmla="*/ 690 h 880"/>
                  <a:gd name="T114" fmla="*/ 0 w 948"/>
                  <a:gd name="T115" fmla="*/ 616 h 88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48"/>
                  <a:gd name="T175" fmla="*/ 0 h 880"/>
                  <a:gd name="T176" fmla="*/ 948 w 948"/>
                  <a:gd name="T177" fmla="*/ 880 h 88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48" h="880">
                    <a:moveTo>
                      <a:pt x="0" y="616"/>
                    </a:moveTo>
                    <a:lnTo>
                      <a:pt x="0" y="610"/>
                    </a:lnTo>
                    <a:lnTo>
                      <a:pt x="6" y="597"/>
                    </a:lnTo>
                    <a:lnTo>
                      <a:pt x="12" y="591"/>
                    </a:lnTo>
                    <a:lnTo>
                      <a:pt x="18" y="585"/>
                    </a:lnTo>
                    <a:lnTo>
                      <a:pt x="18" y="579"/>
                    </a:lnTo>
                    <a:lnTo>
                      <a:pt x="24" y="579"/>
                    </a:lnTo>
                    <a:lnTo>
                      <a:pt x="24" y="573"/>
                    </a:lnTo>
                    <a:lnTo>
                      <a:pt x="30" y="566"/>
                    </a:lnTo>
                    <a:lnTo>
                      <a:pt x="30" y="560"/>
                    </a:lnTo>
                    <a:lnTo>
                      <a:pt x="36" y="554"/>
                    </a:lnTo>
                    <a:lnTo>
                      <a:pt x="36" y="548"/>
                    </a:lnTo>
                    <a:lnTo>
                      <a:pt x="42" y="548"/>
                    </a:lnTo>
                    <a:lnTo>
                      <a:pt x="42" y="542"/>
                    </a:lnTo>
                    <a:lnTo>
                      <a:pt x="42" y="536"/>
                    </a:lnTo>
                    <a:lnTo>
                      <a:pt x="48" y="536"/>
                    </a:lnTo>
                    <a:lnTo>
                      <a:pt x="48" y="530"/>
                    </a:lnTo>
                    <a:lnTo>
                      <a:pt x="54" y="523"/>
                    </a:lnTo>
                    <a:lnTo>
                      <a:pt x="54" y="517"/>
                    </a:lnTo>
                    <a:lnTo>
                      <a:pt x="61" y="511"/>
                    </a:lnTo>
                    <a:lnTo>
                      <a:pt x="61" y="505"/>
                    </a:lnTo>
                    <a:lnTo>
                      <a:pt x="67" y="505"/>
                    </a:lnTo>
                    <a:lnTo>
                      <a:pt x="67" y="499"/>
                    </a:lnTo>
                    <a:lnTo>
                      <a:pt x="67" y="493"/>
                    </a:lnTo>
                    <a:lnTo>
                      <a:pt x="73" y="493"/>
                    </a:lnTo>
                    <a:lnTo>
                      <a:pt x="73" y="486"/>
                    </a:lnTo>
                    <a:lnTo>
                      <a:pt x="73" y="480"/>
                    </a:lnTo>
                    <a:lnTo>
                      <a:pt x="79" y="468"/>
                    </a:lnTo>
                    <a:lnTo>
                      <a:pt x="85" y="468"/>
                    </a:lnTo>
                    <a:lnTo>
                      <a:pt x="85" y="462"/>
                    </a:lnTo>
                    <a:lnTo>
                      <a:pt x="91" y="450"/>
                    </a:lnTo>
                    <a:lnTo>
                      <a:pt x="97" y="443"/>
                    </a:lnTo>
                    <a:lnTo>
                      <a:pt x="97" y="437"/>
                    </a:lnTo>
                    <a:lnTo>
                      <a:pt x="103" y="431"/>
                    </a:lnTo>
                    <a:lnTo>
                      <a:pt x="103" y="425"/>
                    </a:lnTo>
                    <a:lnTo>
                      <a:pt x="109" y="425"/>
                    </a:lnTo>
                    <a:lnTo>
                      <a:pt x="109" y="419"/>
                    </a:lnTo>
                    <a:lnTo>
                      <a:pt x="115" y="413"/>
                    </a:lnTo>
                    <a:lnTo>
                      <a:pt x="115" y="406"/>
                    </a:lnTo>
                    <a:lnTo>
                      <a:pt x="121" y="400"/>
                    </a:lnTo>
                    <a:lnTo>
                      <a:pt x="127" y="394"/>
                    </a:lnTo>
                    <a:lnTo>
                      <a:pt x="127" y="388"/>
                    </a:lnTo>
                    <a:lnTo>
                      <a:pt x="127" y="382"/>
                    </a:lnTo>
                    <a:lnTo>
                      <a:pt x="133" y="382"/>
                    </a:lnTo>
                    <a:lnTo>
                      <a:pt x="133" y="376"/>
                    </a:lnTo>
                    <a:lnTo>
                      <a:pt x="133" y="370"/>
                    </a:lnTo>
                    <a:lnTo>
                      <a:pt x="139" y="370"/>
                    </a:lnTo>
                    <a:lnTo>
                      <a:pt x="139" y="363"/>
                    </a:lnTo>
                    <a:lnTo>
                      <a:pt x="145" y="357"/>
                    </a:lnTo>
                    <a:lnTo>
                      <a:pt x="151" y="345"/>
                    </a:lnTo>
                    <a:lnTo>
                      <a:pt x="151" y="339"/>
                    </a:lnTo>
                    <a:lnTo>
                      <a:pt x="157" y="333"/>
                    </a:lnTo>
                    <a:lnTo>
                      <a:pt x="157" y="327"/>
                    </a:lnTo>
                    <a:lnTo>
                      <a:pt x="163" y="327"/>
                    </a:lnTo>
                    <a:lnTo>
                      <a:pt x="163" y="320"/>
                    </a:lnTo>
                    <a:lnTo>
                      <a:pt x="163" y="314"/>
                    </a:lnTo>
                    <a:lnTo>
                      <a:pt x="169" y="314"/>
                    </a:lnTo>
                    <a:lnTo>
                      <a:pt x="169" y="308"/>
                    </a:lnTo>
                    <a:lnTo>
                      <a:pt x="175" y="302"/>
                    </a:lnTo>
                    <a:lnTo>
                      <a:pt x="175" y="296"/>
                    </a:lnTo>
                    <a:lnTo>
                      <a:pt x="181" y="296"/>
                    </a:lnTo>
                    <a:lnTo>
                      <a:pt x="181" y="290"/>
                    </a:lnTo>
                    <a:lnTo>
                      <a:pt x="181" y="283"/>
                    </a:lnTo>
                    <a:lnTo>
                      <a:pt x="187" y="283"/>
                    </a:lnTo>
                    <a:lnTo>
                      <a:pt x="187" y="277"/>
                    </a:lnTo>
                    <a:lnTo>
                      <a:pt x="193" y="271"/>
                    </a:lnTo>
                    <a:lnTo>
                      <a:pt x="193" y="265"/>
                    </a:lnTo>
                    <a:lnTo>
                      <a:pt x="199" y="259"/>
                    </a:lnTo>
                    <a:lnTo>
                      <a:pt x="205" y="247"/>
                    </a:lnTo>
                    <a:lnTo>
                      <a:pt x="205" y="240"/>
                    </a:lnTo>
                    <a:lnTo>
                      <a:pt x="211" y="240"/>
                    </a:lnTo>
                    <a:lnTo>
                      <a:pt x="211" y="234"/>
                    </a:lnTo>
                    <a:lnTo>
                      <a:pt x="211" y="228"/>
                    </a:lnTo>
                    <a:lnTo>
                      <a:pt x="217" y="228"/>
                    </a:lnTo>
                    <a:lnTo>
                      <a:pt x="217" y="222"/>
                    </a:lnTo>
                    <a:lnTo>
                      <a:pt x="224" y="222"/>
                    </a:lnTo>
                    <a:lnTo>
                      <a:pt x="224" y="210"/>
                    </a:lnTo>
                    <a:lnTo>
                      <a:pt x="230" y="210"/>
                    </a:lnTo>
                    <a:lnTo>
                      <a:pt x="230" y="203"/>
                    </a:lnTo>
                    <a:lnTo>
                      <a:pt x="230" y="197"/>
                    </a:lnTo>
                    <a:lnTo>
                      <a:pt x="236" y="197"/>
                    </a:lnTo>
                    <a:lnTo>
                      <a:pt x="236" y="191"/>
                    </a:lnTo>
                    <a:lnTo>
                      <a:pt x="236" y="185"/>
                    </a:lnTo>
                    <a:lnTo>
                      <a:pt x="242" y="185"/>
                    </a:lnTo>
                    <a:lnTo>
                      <a:pt x="242" y="179"/>
                    </a:lnTo>
                    <a:lnTo>
                      <a:pt x="248" y="173"/>
                    </a:lnTo>
                    <a:lnTo>
                      <a:pt x="248" y="167"/>
                    </a:lnTo>
                    <a:lnTo>
                      <a:pt x="254" y="167"/>
                    </a:lnTo>
                    <a:lnTo>
                      <a:pt x="254" y="160"/>
                    </a:lnTo>
                    <a:lnTo>
                      <a:pt x="254" y="154"/>
                    </a:lnTo>
                    <a:lnTo>
                      <a:pt x="260" y="148"/>
                    </a:lnTo>
                    <a:lnTo>
                      <a:pt x="260" y="142"/>
                    </a:lnTo>
                    <a:lnTo>
                      <a:pt x="266" y="142"/>
                    </a:lnTo>
                    <a:lnTo>
                      <a:pt x="266" y="136"/>
                    </a:lnTo>
                    <a:lnTo>
                      <a:pt x="266" y="130"/>
                    </a:lnTo>
                    <a:lnTo>
                      <a:pt x="272" y="130"/>
                    </a:lnTo>
                    <a:lnTo>
                      <a:pt x="272" y="123"/>
                    </a:lnTo>
                    <a:lnTo>
                      <a:pt x="278" y="117"/>
                    </a:lnTo>
                    <a:lnTo>
                      <a:pt x="278" y="111"/>
                    </a:lnTo>
                    <a:lnTo>
                      <a:pt x="284" y="105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290" y="93"/>
                    </a:lnTo>
                    <a:lnTo>
                      <a:pt x="296" y="87"/>
                    </a:lnTo>
                    <a:lnTo>
                      <a:pt x="296" y="80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8" y="68"/>
                    </a:lnTo>
                    <a:lnTo>
                      <a:pt x="308" y="56"/>
                    </a:lnTo>
                    <a:lnTo>
                      <a:pt x="314" y="56"/>
                    </a:lnTo>
                    <a:lnTo>
                      <a:pt x="314" y="50"/>
                    </a:lnTo>
                    <a:lnTo>
                      <a:pt x="314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26" y="25"/>
                    </a:lnTo>
                    <a:lnTo>
                      <a:pt x="332" y="19"/>
                    </a:lnTo>
                    <a:lnTo>
                      <a:pt x="332" y="13"/>
                    </a:lnTo>
                    <a:lnTo>
                      <a:pt x="338" y="13"/>
                    </a:lnTo>
                    <a:lnTo>
                      <a:pt x="338" y="7"/>
                    </a:lnTo>
                    <a:lnTo>
                      <a:pt x="350" y="7"/>
                    </a:lnTo>
                    <a:lnTo>
                      <a:pt x="380" y="7"/>
                    </a:lnTo>
                    <a:lnTo>
                      <a:pt x="393" y="7"/>
                    </a:lnTo>
                    <a:lnTo>
                      <a:pt x="429" y="7"/>
                    </a:lnTo>
                    <a:lnTo>
                      <a:pt x="435" y="7"/>
                    </a:lnTo>
                    <a:lnTo>
                      <a:pt x="441" y="7"/>
                    </a:lnTo>
                    <a:lnTo>
                      <a:pt x="459" y="7"/>
                    </a:lnTo>
                    <a:lnTo>
                      <a:pt x="465" y="7"/>
                    </a:lnTo>
                    <a:lnTo>
                      <a:pt x="483" y="7"/>
                    </a:lnTo>
                    <a:lnTo>
                      <a:pt x="513" y="7"/>
                    </a:lnTo>
                    <a:lnTo>
                      <a:pt x="543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8" y="0"/>
                    </a:lnTo>
                    <a:lnTo>
                      <a:pt x="574" y="0"/>
                    </a:lnTo>
                    <a:lnTo>
                      <a:pt x="586" y="0"/>
                    </a:lnTo>
                    <a:lnTo>
                      <a:pt x="604" y="0"/>
                    </a:lnTo>
                    <a:lnTo>
                      <a:pt x="616" y="0"/>
                    </a:lnTo>
                    <a:lnTo>
                      <a:pt x="694" y="0"/>
                    </a:lnTo>
                    <a:lnTo>
                      <a:pt x="712" y="0"/>
                    </a:lnTo>
                    <a:lnTo>
                      <a:pt x="719" y="0"/>
                    </a:lnTo>
                    <a:lnTo>
                      <a:pt x="725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803" y="0"/>
                    </a:lnTo>
                    <a:lnTo>
                      <a:pt x="821" y="0"/>
                    </a:lnTo>
                    <a:lnTo>
                      <a:pt x="851" y="0"/>
                    </a:lnTo>
                    <a:lnTo>
                      <a:pt x="863" y="0"/>
                    </a:lnTo>
                    <a:lnTo>
                      <a:pt x="882" y="0"/>
                    </a:lnTo>
                    <a:lnTo>
                      <a:pt x="894" y="0"/>
                    </a:lnTo>
                    <a:lnTo>
                      <a:pt x="888" y="7"/>
                    </a:lnTo>
                    <a:lnTo>
                      <a:pt x="888" y="13"/>
                    </a:lnTo>
                    <a:lnTo>
                      <a:pt x="894" y="13"/>
                    </a:lnTo>
                    <a:lnTo>
                      <a:pt x="894" y="19"/>
                    </a:lnTo>
                    <a:lnTo>
                      <a:pt x="888" y="25"/>
                    </a:lnTo>
                    <a:lnTo>
                      <a:pt x="882" y="31"/>
                    </a:lnTo>
                    <a:lnTo>
                      <a:pt x="882" y="37"/>
                    </a:lnTo>
                    <a:lnTo>
                      <a:pt x="875" y="37"/>
                    </a:lnTo>
                    <a:lnTo>
                      <a:pt x="869" y="43"/>
                    </a:lnTo>
                    <a:lnTo>
                      <a:pt x="875" y="43"/>
                    </a:lnTo>
                    <a:lnTo>
                      <a:pt x="875" y="50"/>
                    </a:lnTo>
                    <a:lnTo>
                      <a:pt x="875" y="56"/>
                    </a:lnTo>
                    <a:lnTo>
                      <a:pt x="875" y="62"/>
                    </a:lnTo>
                    <a:lnTo>
                      <a:pt x="875" y="68"/>
                    </a:lnTo>
                    <a:lnTo>
                      <a:pt x="882" y="74"/>
                    </a:lnTo>
                    <a:lnTo>
                      <a:pt x="888" y="74"/>
                    </a:lnTo>
                    <a:lnTo>
                      <a:pt x="894" y="74"/>
                    </a:lnTo>
                    <a:lnTo>
                      <a:pt x="894" y="80"/>
                    </a:lnTo>
                    <a:lnTo>
                      <a:pt x="900" y="87"/>
                    </a:lnTo>
                    <a:lnTo>
                      <a:pt x="906" y="87"/>
                    </a:lnTo>
                    <a:lnTo>
                      <a:pt x="906" y="93"/>
                    </a:lnTo>
                    <a:lnTo>
                      <a:pt x="900" y="93"/>
                    </a:lnTo>
                    <a:lnTo>
                      <a:pt x="906" y="99"/>
                    </a:lnTo>
                    <a:lnTo>
                      <a:pt x="912" y="99"/>
                    </a:lnTo>
                    <a:lnTo>
                      <a:pt x="924" y="99"/>
                    </a:lnTo>
                    <a:lnTo>
                      <a:pt x="930" y="99"/>
                    </a:lnTo>
                    <a:lnTo>
                      <a:pt x="936" y="99"/>
                    </a:lnTo>
                    <a:lnTo>
                      <a:pt x="930" y="111"/>
                    </a:lnTo>
                    <a:lnTo>
                      <a:pt x="930" y="117"/>
                    </a:lnTo>
                    <a:lnTo>
                      <a:pt x="948" y="123"/>
                    </a:lnTo>
                    <a:lnTo>
                      <a:pt x="948" y="130"/>
                    </a:lnTo>
                    <a:lnTo>
                      <a:pt x="948" y="136"/>
                    </a:lnTo>
                    <a:lnTo>
                      <a:pt x="942" y="142"/>
                    </a:lnTo>
                    <a:lnTo>
                      <a:pt x="942" y="148"/>
                    </a:lnTo>
                    <a:lnTo>
                      <a:pt x="936" y="142"/>
                    </a:lnTo>
                    <a:lnTo>
                      <a:pt x="936" y="148"/>
                    </a:lnTo>
                    <a:lnTo>
                      <a:pt x="930" y="160"/>
                    </a:lnTo>
                    <a:lnTo>
                      <a:pt x="930" y="179"/>
                    </a:lnTo>
                    <a:lnTo>
                      <a:pt x="924" y="185"/>
                    </a:lnTo>
                    <a:lnTo>
                      <a:pt x="924" y="197"/>
                    </a:lnTo>
                    <a:lnTo>
                      <a:pt x="924" y="203"/>
                    </a:lnTo>
                    <a:lnTo>
                      <a:pt x="918" y="216"/>
                    </a:lnTo>
                    <a:lnTo>
                      <a:pt x="918" y="222"/>
                    </a:lnTo>
                    <a:lnTo>
                      <a:pt x="918" y="228"/>
                    </a:lnTo>
                    <a:lnTo>
                      <a:pt x="912" y="234"/>
                    </a:lnTo>
                    <a:lnTo>
                      <a:pt x="912" y="240"/>
                    </a:lnTo>
                    <a:lnTo>
                      <a:pt x="912" y="247"/>
                    </a:lnTo>
                    <a:lnTo>
                      <a:pt x="912" y="253"/>
                    </a:lnTo>
                    <a:lnTo>
                      <a:pt x="906" y="253"/>
                    </a:lnTo>
                    <a:lnTo>
                      <a:pt x="900" y="247"/>
                    </a:lnTo>
                    <a:lnTo>
                      <a:pt x="894" y="247"/>
                    </a:lnTo>
                    <a:lnTo>
                      <a:pt x="888" y="240"/>
                    </a:lnTo>
                    <a:lnTo>
                      <a:pt x="875" y="234"/>
                    </a:lnTo>
                    <a:lnTo>
                      <a:pt x="869" y="234"/>
                    </a:lnTo>
                    <a:lnTo>
                      <a:pt x="869" y="228"/>
                    </a:lnTo>
                    <a:lnTo>
                      <a:pt x="863" y="228"/>
                    </a:lnTo>
                    <a:lnTo>
                      <a:pt x="857" y="228"/>
                    </a:lnTo>
                    <a:lnTo>
                      <a:pt x="857" y="234"/>
                    </a:lnTo>
                    <a:lnTo>
                      <a:pt x="857" y="240"/>
                    </a:lnTo>
                    <a:lnTo>
                      <a:pt x="851" y="247"/>
                    </a:lnTo>
                    <a:lnTo>
                      <a:pt x="845" y="253"/>
                    </a:lnTo>
                    <a:lnTo>
                      <a:pt x="839" y="253"/>
                    </a:lnTo>
                    <a:lnTo>
                      <a:pt x="839" y="259"/>
                    </a:lnTo>
                    <a:lnTo>
                      <a:pt x="845" y="259"/>
                    </a:lnTo>
                    <a:lnTo>
                      <a:pt x="851" y="265"/>
                    </a:lnTo>
                    <a:lnTo>
                      <a:pt x="857" y="265"/>
                    </a:lnTo>
                    <a:lnTo>
                      <a:pt x="857" y="271"/>
                    </a:lnTo>
                    <a:lnTo>
                      <a:pt x="863" y="271"/>
                    </a:lnTo>
                    <a:lnTo>
                      <a:pt x="863" y="277"/>
                    </a:lnTo>
                    <a:lnTo>
                      <a:pt x="863" y="290"/>
                    </a:lnTo>
                    <a:lnTo>
                      <a:pt x="857" y="290"/>
                    </a:lnTo>
                    <a:lnTo>
                      <a:pt x="851" y="296"/>
                    </a:lnTo>
                    <a:lnTo>
                      <a:pt x="851" y="302"/>
                    </a:lnTo>
                    <a:lnTo>
                      <a:pt x="851" y="333"/>
                    </a:lnTo>
                    <a:lnTo>
                      <a:pt x="851" y="339"/>
                    </a:lnTo>
                    <a:lnTo>
                      <a:pt x="845" y="339"/>
                    </a:lnTo>
                    <a:lnTo>
                      <a:pt x="839" y="339"/>
                    </a:lnTo>
                    <a:lnTo>
                      <a:pt x="839" y="345"/>
                    </a:lnTo>
                    <a:lnTo>
                      <a:pt x="845" y="345"/>
                    </a:lnTo>
                    <a:lnTo>
                      <a:pt x="845" y="351"/>
                    </a:lnTo>
                    <a:lnTo>
                      <a:pt x="833" y="357"/>
                    </a:lnTo>
                    <a:lnTo>
                      <a:pt x="827" y="357"/>
                    </a:lnTo>
                    <a:lnTo>
                      <a:pt x="827" y="363"/>
                    </a:lnTo>
                    <a:lnTo>
                      <a:pt x="821" y="363"/>
                    </a:lnTo>
                    <a:lnTo>
                      <a:pt x="821" y="370"/>
                    </a:lnTo>
                    <a:lnTo>
                      <a:pt x="815" y="370"/>
                    </a:lnTo>
                    <a:lnTo>
                      <a:pt x="815" y="376"/>
                    </a:lnTo>
                    <a:lnTo>
                      <a:pt x="815" y="382"/>
                    </a:lnTo>
                    <a:lnTo>
                      <a:pt x="809" y="382"/>
                    </a:lnTo>
                    <a:lnTo>
                      <a:pt x="803" y="382"/>
                    </a:lnTo>
                    <a:lnTo>
                      <a:pt x="803" y="388"/>
                    </a:lnTo>
                    <a:lnTo>
                      <a:pt x="797" y="388"/>
                    </a:lnTo>
                    <a:lnTo>
                      <a:pt x="797" y="394"/>
                    </a:lnTo>
                    <a:lnTo>
                      <a:pt x="797" y="400"/>
                    </a:lnTo>
                    <a:lnTo>
                      <a:pt x="803" y="400"/>
                    </a:lnTo>
                    <a:lnTo>
                      <a:pt x="797" y="400"/>
                    </a:lnTo>
                    <a:lnTo>
                      <a:pt x="797" y="406"/>
                    </a:lnTo>
                    <a:lnTo>
                      <a:pt x="797" y="400"/>
                    </a:lnTo>
                    <a:lnTo>
                      <a:pt x="791" y="400"/>
                    </a:lnTo>
                    <a:lnTo>
                      <a:pt x="785" y="394"/>
                    </a:lnTo>
                    <a:lnTo>
                      <a:pt x="785" y="400"/>
                    </a:lnTo>
                    <a:lnTo>
                      <a:pt x="785" y="406"/>
                    </a:lnTo>
                    <a:lnTo>
                      <a:pt x="785" y="413"/>
                    </a:lnTo>
                    <a:lnTo>
                      <a:pt x="779" y="413"/>
                    </a:lnTo>
                    <a:lnTo>
                      <a:pt x="785" y="413"/>
                    </a:lnTo>
                    <a:lnTo>
                      <a:pt x="785" y="419"/>
                    </a:lnTo>
                    <a:lnTo>
                      <a:pt x="779" y="419"/>
                    </a:lnTo>
                    <a:lnTo>
                      <a:pt x="779" y="425"/>
                    </a:lnTo>
                    <a:lnTo>
                      <a:pt x="773" y="425"/>
                    </a:lnTo>
                    <a:lnTo>
                      <a:pt x="767" y="425"/>
                    </a:lnTo>
                    <a:lnTo>
                      <a:pt x="761" y="425"/>
                    </a:lnTo>
                    <a:lnTo>
                      <a:pt x="761" y="431"/>
                    </a:lnTo>
                    <a:lnTo>
                      <a:pt x="761" y="425"/>
                    </a:lnTo>
                    <a:lnTo>
                      <a:pt x="755" y="425"/>
                    </a:lnTo>
                    <a:lnTo>
                      <a:pt x="749" y="425"/>
                    </a:lnTo>
                    <a:lnTo>
                      <a:pt x="749" y="431"/>
                    </a:lnTo>
                    <a:lnTo>
                      <a:pt x="743" y="431"/>
                    </a:lnTo>
                    <a:lnTo>
                      <a:pt x="743" y="437"/>
                    </a:lnTo>
                    <a:lnTo>
                      <a:pt x="743" y="443"/>
                    </a:lnTo>
                    <a:lnTo>
                      <a:pt x="737" y="443"/>
                    </a:lnTo>
                    <a:lnTo>
                      <a:pt x="731" y="443"/>
                    </a:lnTo>
                    <a:lnTo>
                      <a:pt x="731" y="450"/>
                    </a:lnTo>
                    <a:lnTo>
                      <a:pt x="737" y="450"/>
                    </a:lnTo>
                    <a:lnTo>
                      <a:pt x="743" y="450"/>
                    </a:lnTo>
                    <a:lnTo>
                      <a:pt x="743" y="456"/>
                    </a:lnTo>
                    <a:lnTo>
                      <a:pt x="749" y="456"/>
                    </a:lnTo>
                    <a:lnTo>
                      <a:pt x="749" y="462"/>
                    </a:lnTo>
                    <a:lnTo>
                      <a:pt x="743" y="462"/>
                    </a:lnTo>
                    <a:lnTo>
                      <a:pt x="719" y="480"/>
                    </a:lnTo>
                    <a:lnTo>
                      <a:pt x="706" y="486"/>
                    </a:lnTo>
                    <a:lnTo>
                      <a:pt x="706" y="505"/>
                    </a:lnTo>
                    <a:lnTo>
                      <a:pt x="706" y="573"/>
                    </a:lnTo>
                    <a:lnTo>
                      <a:pt x="712" y="579"/>
                    </a:lnTo>
                    <a:lnTo>
                      <a:pt x="712" y="585"/>
                    </a:lnTo>
                    <a:lnTo>
                      <a:pt x="719" y="597"/>
                    </a:lnTo>
                    <a:lnTo>
                      <a:pt x="725" y="603"/>
                    </a:lnTo>
                    <a:lnTo>
                      <a:pt x="737" y="616"/>
                    </a:lnTo>
                    <a:lnTo>
                      <a:pt x="749" y="622"/>
                    </a:lnTo>
                    <a:lnTo>
                      <a:pt x="767" y="640"/>
                    </a:lnTo>
                    <a:lnTo>
                      <a:pt x="779" y="653"/>
                    </a:lnTo>
                    <a:lnTo>
                      <a:pt x="791" y="653"/>
                    </a:lnTo>
                    <a:lnTo>
                      <a:pt x="797" y="653"/>
                    </a:lnTo>
                    <a:lnTo>
                      <a:pt x="815" y="646"/>
                    </a:lnTo>
                    <a:lnTo>
                      <a:pt x="839" y="646"/>
                    </a:lnTo>
                    <a:lnTo>
                      <a:pt x="845" y="646"/>
                    </a:lnTo>
                    <a:lnTo>
                      <a:pt x="845" y="653"/>
                    </a:lnTo>
                    <a:lnTo>
                      <a:pt x="851" y="659"/>
                    </a:lnTo>
                    <a:lnTo>
                      <a:pt x="851" y="665"/>
                    </a:lnTo>
                    <a:lnTo>
                      <a:pt x="851" y="671"/>
                    </a:lnTo>
                    <a:lnTo>
                      <a:pt x="845" y="677"/>
                    </a:lnTo>
                    <a:lnTo>
                      <a:pt x="839" y="683"/>
                    </a:lnTo>
                    <a:lnTo>
                      <a:pt x="839" y="696"/>
                    </a:lnTo>
                    <a:lnTo>
                      <a:pt x="833" y="702"/>
                    </a:lnTo>
                    <a:lnTo>
                      <a:pt x="833" y="708"/>
                    </a:lnTo>
                    <a:lnTo>
                      <a:pt x="833" y="720"/>
                    </a:lnTo>
                    <a:lnTo>
                      <a:pt x="827" y="726"/>
                    </a:lnTo>
                    <a:lnTo>
                      <a:pt x="827" y="733"/>
                    </a:lnTo>
                    <a:lnTo>
                      <a:pt x="827" y="739"/>
                    </a:lnTo>
                    <a:lnTo>
                      <a:pt x="821" y="739"/>
                    </a:lnTo>
                    <a:lnTo>
                      <a:pt x="815" y="739"/>
                    </a:lnTo>
                    <a:lnTo>
                      <a:pt x="815" y="745"/>
                    </a:lnTo>
                    <a:lnTo>
                      <a:pt x="809" y="745"/>
                    </a:lnTo>
                    <a:lnTo>
                      <a:pt x="809" y="739"/>
                    </a:lnTo>
                    <a:lnTo>
                      <a:pt x="803" y="739"/>
                    </a:lnTo>
                    <a:lnTo>
                      <a:pt x="797" y="739"/>
                    </a:lnTo>
                    <a:lnTo>
                      <a:pt x="791" y="739"/>
                    </a:lnTo>
                    <a:lnTo>
                      <a:pt x="785" y="739"/>
                    </a:lnTo>
                    <a:lnTo>
                      <a:pt x="785" y="745"/>
                    </a:lnTo>
                    <a:lnTo>
                      <a:pt x="779" y="745"/>
                    </a:lnTo>
                    <a:lnTo>
                      <a:pt x="773" y="751"/>
                    </a:lnTo>
                    <a:lnTo>
                      <a:pt x="767" y="751"/>
                    </a:lnTo>
                    <a:lnTo>
                      <a:pt x="767" y="757"/>
                    </a:lnTo>
                    <a:lnTo>
                      <a:pt x="761" y="751"/>
                    </a:lnTo>
                    <a:lnTo>
                      <a:pt x="755" y="757"/>
                    </a:lnTo>
                    <a:lnTo>
                      <a:pt x="749" y="757"/>
                    </a:lnTo>
                    <a:lnTo>
                      <a:pt x="749" y="751"/>
                    </a:lnTo>
                    <a:lnTo>
                      <a:pt x="743" y="751"/>
                    </a:lnTo>
                    <a:lnTo>
                      <a:pt x="743" y="745"/>
                    </a:lnTo>
                    <a:lnTo>
                      <a:pt x="737" y="745"/>
                    </a:lnTo>
                    <a:lnTo>
                      <a:pt x="731" y="745"/>
                    </a:lnTo>
                    <a:lnTo>
                      <a:pt x="731" y="751"/>
                    </a:lnTo>
                    <a:lnTo>
                      <a:pt x="731" y="757"/>
                    </a:lnTo>
                    <a:lnTo>
                      <a:pt x="725" y="757"/>
                    </a:lnTo>
                    <a:lnTo>
                      <a:pt x="719" y="751"/>
                    </a:lnTo>
                    <a:lnTo>
                      <a:pt x="712" y="751"/>
                    </a:lnTo>
                    <a:lnTo>
                      <a:pt x="712" y="757"/>
                    </a:lnTo>
                    <a:lnTo>
                      <a:pt x="706" y="757"/>
                    </a:lnTo>
                    <a:lnTo>
                      <a:pt x="706" y="763"/>
                    </a:lnTo>
                    <a:lnTo>
                      <a:pt x="706" y="769"/>
                    </a:lnTo>
                    <a:lnTo>
                      <a:pt x="712" y="769"/>
                    </a:lnTo>
                    <a:lnTo>
                      <a:pt x="706" y="776"/>
                    </a:lnTo>
                    <a:lnTo>
                      <a:pt x="706" y="782"/>
                    </a:lnTo>
                    <a:lnTo>
                      <a:pt x="700" y="782"/>
                    </a:lnTo>
                    <a:lnTo>
                      <a:pt x="700" y="788"/>
                    </a:lnTo>
                    <a:lnTo>
                      <a:pt x="694" y="788"/>
                    </a:lnTo>
                    <a:lnTo>
                      <a:pt x="688" y="782"/>
                    </a:lnTo>
                    <a:lnTo>
                      <a:pt x="688" y="788"/>
                    </a:lnTo>
                    <a:lnTo>
                      <a:pt x="682" y="788"/>
                    </a:lnTo>
                    <a:lnTo>
                      <a:pt x="676" y="788"/>
                    </a:lnTo>
                    <a:lnTo>
                      <a:pt x="676" y="794"/>
                    </a:lnTo>
                    <a:lnTo>
                      <a:pt x="670" y="794"/>
                    </a:lnTo>
                    <a:lnTo>
                      <a:pt x="670" y="800"/>
                    </a:lnTo>
                    <a:lnTo>
                      <a:pt x="664" y="800"/>
                    </a:lnTo>
                    <a:lnTo>
                      <a:pt x="664" y="806"/>
                    </a:lnTo>
                    <a:lnTo>
                      <a:pt x="658" y="806"/>
                    </a:lnTo>
                    <a:lnTo>
                      <a:pt x="652" y="813"/>
                    </a:lnTo>
                    <a:lnTo>
                      <a:pt x="652" y="819"/>
                    </a:lnTo>
                    <a:lnTo>
                      <a:pt x="652" y="856"/>
                    </a:lnTo>
                    <a:lnTo>
                      <a:pt x="652" y="862"/>
                    </a:lnTo>
                    <a:lnTo>
                      <a:pt x="652" y="874"/>
                    </a:lnTo>
                    <a:lnTo>
                      <a:pt x="640" y="874"/>
                    </a:lnTo>
                    <a:lnTo>
                      <a:pt x="634" y="874"/>
                    </a:lnTo>
                    <a:lnTo>
                      <a:pt x="622" y="874"/>
                    </a:lnTo>
                    <a:lnTo>
                      <a:pt x="616" y="874"/>
                    </a:lnTo>
                    <a:lnTo>
                      <a:pt x="610" y="874"/>
                    </a:lnTo>
                    <a:lnTo>
                      <a:pt x="598" y="874"/>
                    </a:lnTo>
                    <a:lnTo>
                      <a:pt x="580" y="880"/>
                    </a:lnTo>
                    <a:lnTo>
                      <a:pt x="562" y="874"/>
                    </a:lnTo>
                    <a:lnTo>
                      <a:pt x="556" y="874"/>
                    </a:lnTo>
                    <a:lnTo>
                      <a:pt x="549" y="874"/>
                    </a:lnTo>
                    <a:lnTo>
                      <a:pt x="543" y="874"/>
                    </a:lnTo>
                    <a:lnTo>
                      <a:pt x="537" y="874"/>
                    </a:lnTo>
                    <a:lnTo>
                      <a:pt x="537" y="868"/>
                    </a:lnTo>
                    <a:lnTo>
                      <a:pt x="537" y="849"/>
                    </a:lnTo>
                    <a:lnTo>
                      <a:pt x="537" y="843"/>
                    </a:lnTo>
                    <a:lnTo>
                      <a:pt x="537" y="831"/>
                    </a:lnTo>
                    <a:lnTo>
                      <a:pt x="531" y="825"/>
                    </a:lnTo>
                    <a:lnTo>
                      <a:pt x="531" y="813"/>
                    </a:lnTo>
                    <a:lnTo>
                      <a:pt x="519" y="813"/>
                    </a:lnTo>
                    <a:lnTo>
                      <a:pt x="513" y="806"/>
                    </a:lnTo>
                    <a:lnTo>
                      <a:pt x="507" y="800"/>
                    </a:lnTo>
                    <a:lnTo>
                      <a:pt x="501" y="800"/>
                    </a:lnTo>
                    <a:lnTo>
                      <a:pt x="495" y="800"/>
                    </a:lnTo>
                    <a:lnTo>
                      <a:pt x="489" y="794"/>
                    </a:lnTo>
                    <a:lnTo>
                      <a:pt x="483" y="794"/>
                    </a:lnTo>
                    <a:lnTo>
                      <a:pt x="483" y="788"/>
                    </a:lnTo>
                    <a:lnTo>
                      <a:pt x="477" y="788"/>
                    </a:lnTo>
                    <a:lnTo>
                      <a:pt x="471" y="788"/>
                    </a:lnTo>
                    <a:lnTo>
                      <a:pt x="441" y="788"/>
                    </a:lnTo>
                    <a:lnTo>
                      <a:pt x="435" y="788"/>
                    </a:lnTo>
                    <a:lnTo>
                      <a:pt x="435" y="782"/>
                    </a:lnTo>
                    <a:lnTo>
                      <a:pt x="435" y="776"/>
                    </a:lnTo>
                    <a:lnTo>
                      <a:pt x="429" y="776"/>
                    </a:lnTo>
                    <a:lnTo>
                      <a:pt x="423" y="763"/>
                    </a:lnTo>
                    <a:lnTo>
                      <a:pt x="417" y="757"/>
                    </a:lnTo>
                    <a:lnTo>
                      <a:pt x="411" y="751"/>
                    </a:lnTo>
                    <a:lnTo>
                      <a:pt x="411" y="745"/>
                    </a:lnTo>
                    <a:lnTo>
                      <a:pt x="405" y="739"/>
                    </a:lnTo>
                    <a:lnTo>
                      <a:pt x="405" y="733"/>
                    </a:lnTo>
                    <a:lnTo>
                      <a:pt x="399" y="726"/>
                    </a:lnTo>
                    <a:lnTo>
                      <a:pt x="387" y="720"/>
                    </a:lnTo>
                    <a:lnTo>
                      <a:pt x="380" y="714"/>
                    </a:lnTo>
                    <a:lnTo>
                      <a:pt x="368" y="702"/>
                    </a:lnTo>
                    <a:lnTo>
                      <a:pt x="368" y="696"/>
                    </a:lnTo>
                    <a:lnTo>
                      <a:pt x="362" y="690"/>
                    </a:lnTo>
                    <a:lnTo>
                      <a:pt x="356" y="690"/>
                    </a:lnTo>
                    <a:lnTo>
                      <a:pt x="344" y="690"/>
                    </a:lnTo>
                    <a:lnTo>
                      <a:pt x="344" y="683"/>
                    </a:lnTo>
                    <a:lnTo>
                      <a:pt x="338" y="683"/>
                    </a:lnTo>
                    <a:lnTo>
                      <a:pt x="332" y="683"/>
                    </a:lnTo>
                    <a:lnTo>
                      <a:pt x="332" y="690"/>
                    </a:lnTo>
                    <a:lnTo>
                      <a:pt x="326" y="690"/>
                    </a:lnTo>
                    <a:lnTo>
                      <a:pt x="320" y="683"/>
                    </a:lnTo>
                    <a:lnTo>
                      <a:pt x="314" y="683"/>
                    </a:lnTo>
                    <a:lnTo>
                      <a:pt x="308" y="690"/>
                    </a:lnTo>
                    <a:lnTo>
                      <a:pt x="302" y="690"/>
                    </a:lnTo>
                    <a:lnTo>
                      <a:pt x="296" y="696"/>
                    </a:lnTo>
                    <a:lnTo>
                      <a:pt x="290" y="696"/>
                    </a:lnTo>
                    <a:lnTo>
                      <a:pt x="284" y="702"/>
                    </a:lnTo>
                    <a:lnTo>
                      <a:pt x="266" y="702"/>
                    </a:lnTo>
                    <a:lnTo>
                      <a:pt x="260" y="702"/>
                    </a:lnTo>
                    <a:lnTo>
                      <a:pt x="260" y="696"/>
                    </a:lnTo>
                    <a:lnTo>
                      <a:pt x="248" y="696"/>
                    </a:lnTo>
                    <a:lnTo>
                      <a:pt x="248" y="690"/>
                    </a:lnTo>
                    <a:lnTo>
                      <a:pt x="242" y="690"/>
                    </a:lnTo>
                    <a:lnTo>
                      <a:pt x="236" y="690"/>
                    </a:lnTo>
                    <a:lnTo>
                      <a:pt x="230" y="683"/>
                    </a:lnTo>
                    <a:lnTo>
                      <a:pt x="224" y="677"/>
                    </a:lnTo>
                    <a:lnTo>
                      <a:pt x="217" y="677"/>
                    </a:lnTo>
                    <a:lnTo>
                      <a:pt x="211" y="671"/>
                    </a:lnTo>
                    <a:lnTo>
                      <a:pt x="205" y="671"/>
                    </a:lnTo>
                    <a:lnTo>
                      <a:pt x="205" y="677"/>
                    </a:lnTo>
                    <a:lnTo>
                      <a:pt x="199" y="677"/>
                    </a:lnTo>
                    <a:lnTo>
                      <a:pt x="193" y="683"/>
                    </a:lnTo>
                    <a:lnTo>
                      <a:pt x="187" y="683"/>
                    </a:lnTo>
                    <a:lnTo>
                      <a:pt x="187" y="690"/>
                    </a:lnTo>
                    <a:lnTo>
                      <a:pt x="181" y="690"/>
                    </a:lnTo>
                    <a:lnTo>
                      <a:pt x="169" y="702"/>
                    </a:lnTo>
                    <a:lnTo>
                      <a:pt x="163" y="708"/>
                    </a:lnTo>
                    <a:lnTo>
                      <a:pt x="157" y="708"/>
                    </a:lnTo>
                    <a:lnTo>
                      <a:pt x="151" y="708"/>
                    </a:lnTo>
                    <a:lnTo>
                      <a:pt x="145" y="708"/>
                    </a:lnTo>
                    <a:lnTo>
                      <a:pt x="139" y="720"/>
                    </a:lnTo>
                    <a:lnTo>
                      <a:pt x="127" y="726"/>
                    </a:lnTo>
                    <a:lnTo>
                      <a:pt x="127" y="733"/>
                    </a:lnTo>
                    <a:lnTo>
                      <a:pt x="121" y="733"/>
                    </a:lnTo>
                    <a:lnTo>
                      <a:pt x="121" y="739"/>
                    </a:lnTo>
                    <a:lnTo>
                      <a:pt x="115" y="745"/>
                    </a:lnTo>
                    <a:lnTo>
                      <a:pt x="97" y="763"/>
                    </a:lnTo>
                    <a:lnTo>
                      <a:pt x="79" y="757"/>
                    </a:lnTo>
                    <a:lnTo>
                      <a:pt x="67" y="757"/>
                    </a:lnTo>
                    <a:lnTo>
                      <a:pt x="61" y="757"/>
                    </a:lnTo>
                    <a:lnTo>
                      <a:pt x="36" y="751"/>
                    </a:lnTo>
                    <a:lnTo>
                      <a:pt x="36" y="745"/>
                    </a:lnTo>
                    <a:lnTo>
                      <a:pt x="36" y="726"/>
                    </a:lnTo>
                    <a:lnTo>
                      <a:pt x="36" y="714"/>
                    </a:lnTo>
                    <a:lnTo>
                      <a:pt x="36" y="690"/>
                    </a:lnTo>
                    <a:lnTo>
                      <a:pt x="36" y="683"/>
                    </a:lnTo>
                    <a:lnTo>
                      <a:pt x="36" y="671"/>
                    </a:lnTo>
                    <a:lnTo>
                      <a:pt x="36" y="646"/>
                    </a:lnTo>
                    <a:lnTo>
                      <a:pt x="30" y="640"/>
                    </a:lnTo>
                    <a:lnTo>
                      <a:pt x="18" y="634"/>
                    </a:lnTo>
                    <a:lnTo>
                      <a:pt x="12" y="634"/>
                    </a:lnTo>
                    <a:lnTo>
                      <a:pt x="6" y="628"/>
                    </a:lnTo>
                    <a:lnTo>
                      <a:pt x="0" y="6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8" name="Freeform 369"/>
              <p:cNvSpPr>
                <a:spLocks/>
              </p:cNvSpPr>
              <p:nvPr/>
            </p:nvSpPr>
            <p:spPr bwMode="auto">
              <a:xfrm>
                <a:off x="788" y="2346"/>
                <a:ext cx="797" cy="1212"/>
              </a:xfrm>
              <a:custGeom>
                <a:avLst/>
                <a:gdLst>
                  <a:gd name="T0" fmla="*/ 61 w 797"/>
                  <a:gd name="T1" fmla="*/ 1022 h 1212"/>
                  <a:gd name="T2" fmla="*/ 85 w 797"/>
                  <a:gd name="T3" fmla="*/ 917 h 1212"/>
                  <a:gd name="T4" fmla="*/ 73 w 797"/>
                  <a:gd name="T5" fmla="*/ 880 h 1212"/>
                  <a:gd name="T6" fmla="*/ 19 w 797"/>
                  <a:gd name="T7" fmla="*/ 831 h 1212"/>
                  <a:gd name="T8" fmla="*/ 0 w 797"/>
                  <a:gd name="T9" fmla="*/ 775 h 1212"/>
                  <a:gd name="T10" fmla="*/ 55 w 797"/>
                  <a:gd name="T11" fmla="*/ 757 h 1212"/>
                  <a:gd name="T12" fmla="*/ 121 w 797"/>
                  <a:gd name="T13" fmla="*/ 739 h 1212"/>
                  <a:gd name="T14" fmla="*/ 85 w 797"/>
                  <a:gd name="T15" fmla="*/ 659 h 1212"/>
                  <a:gd name="T16" fmla="*/ 37 w 797"/>
                  <a:gd name="T17" fmla="*/ 462 h 1212"/>
                  <a:gd name="T18" fmla="*/ 67 w 797"/>
                  <a:gd name="T19" fmla="*/ 431 h 1212"/>
                  <a:gd name="T20" fmla="*/ 91 w 797"/>
                  <a:gd name="T21" fmla="*/ 400 h 1212"/>
                  <a:gd name="T22" fmla="*/ 133 w 797"/>
                  <a:gd name="T23" fmla="*/ 345 h 1212"/>
                  <a:gd name="T24" fmla="*/ 139 w 797"/>
                  <a:gd name="T25" fmla="*/ 259 h 1212"/>
                  <a:gd name="T26" fmla="*/ 206 w 797"/>
                  <a:gd name="T27" fmla="*/ 240 h 1212"/>
                  <a:gd name="T28" fmla="*/ 224 w 797"/>
                  <a:gd name="T29" fmla="*/ 123 h 1212"/>
                  <a:gd name="T30" fmla="*/ 169 w 797"/>
                  <a:gd name="T31" fmla="*/ 68 h 1212"/>
                  <a:gd name="T32" fmla="*/ 242 w 797"/>
                  <a:gd name="T33" fmla="*/ 6 h 1212"/>
                  <a:gd name="T34" fmla="*/ 526 w 797"/>
                  <a:gd name="T35" fmla="*/ 0 h 1212"/>
                  <a:gd name="T36" fmla="*/ 779 w 797"/>
                  <a:gd name="T37" fmla="*/ 0 h 1212"/>
                  <a:gd name="T38" fmla="*/ 791 w 797"/>
                  <a:gd name="T39" fmla="*/ 31 h 1212"/>
                  <a:gd name="T40" fmla="*/ 749 w 797"/>
                  <a:gd name="T41" fmla="*/ 62 h 1212"/>
                  <a:gd name="T42" fmla="*/ 725 w 797"/>
                  <a:gd name="T43" fmla="*/ 80 h 1212"/>
                  <a:gd name="T44" fmla="*/ 689 w 797"/>
                  <a:gd name="T45" fmla="*/ 74 h 1212"/>
                  <a:gd name="T46" fmla="*/ 652 w 797"/>
                  <a:gd name="T47" fmla="*/ 62 h 1212"/>
                  <a:gd name="T48" fmla="*/ 622 w 797"/>
                  <a:gd name="T49" fmla="*/ 43 h 1212"/>
                  <a:gd name="T50" fmla="*/ 574 w 797"/>
                  <a:gd name="T51" fmla="*/ 43 h 1212"/>
                  <a:gd name="T52" fmla="*/ 544 w 797"/>
                  <a:gd name="T53" fmla="*/ 99 h 1212"/>
                  <a:gd name="T54" fmla="*/ 502 w 797"/>
                  <a:gd name="T55" fmla="*/ 105 h 1212"/>
                  <a:gd name="T56" fmla="*/ 502 w 797"/>
                  <a:gd name="T57" fmla="*/ 160 h 1212"/>
                  <a:gd name="T58" fmla="*/ 526 w 797"/>
                  <a:gd name="T59" fmla="*/ 203 h 1212"/>
                  <a:gd name="T60" fmla="*/ 477 w 797"/>
                  <a:gd name="T61" fmla="*/ 253 h 1212"/>
                  <a:gd name="T62" fmla="*/ 447 w 797"/>
                  <a:gd name="T63" fmla="*/ 308 h 1212"/>
                  <a:gd name="T64" fmla="*/ 465 w 797"/>
                  <a:gd name="T65" fmla="*/ 339 h 1212"/>
                  <a:gd name="T66" fmla="*/ 489 w 797"/>
                  <a:gd name="T67" fmla="*/ 376 h 1212"/>
                  <a:gd name="T68" fmla="*/ 562 w 797"/>
                  <a:gd name="T69" fmla="*/ 400 h 1212"/>
                  <a:gd name="T70" fmla="*/ 610 w 797"/>
                  <a:gd name="T71" fmla="*/ 437 h 1212"/>
                  <a:gd name="T72" fmla="*/ 628 w 797"/>
                  <a:gd name="T73" fmla="*/ 492 h 1212"/>
                  <a:gd name="T74" fmla="*/ 622 w 797"/>
                  <a:gd name="T75" fmla="*/ 548 h 1212"/>
                  <a:gd name="T76" fmla="*/ 586 w 797"/>
                  <a:gd name="T77" fmla="*/ 597 h 1212"/>
                  <a:gd name="T78" fmla="*/ 544 w 797"/>
                  <a:gd name="T79" fmla="*/ 628 h 1212"/>
                  <a:gd name="T80" fmla="*/ 586 w 797"/>
                  <a:gd name="T81" fmla="*/ 671 h 1212"/>
                  <a:gd name="T82" fmla="*/ 652 w 797"/>
                  <a:gd name="T83" fmla="*/ 683 h 1212"/>
                  <a:gd name="T84" fmla="*/ 719 w 797"/>
                  <a:gd name="T85" fmla="*/ 689 h 1212"/>
                  <a:gd name="T86" fmla="*/ 743 w 797"/>
                  <a:gd name="T87" fmla="*/ 739 h 1212"/>
                  <a:gd name="T88" fmla="*/ 713 w 797"/>
                  <a:gd name="T89" fmla="*/ 794 h 1212"/>
                  <a:gd name="T90" fmla="*/ 616 w 797"/>
                  <a:gd name="T91" fmla="*/ 775 h 1212"/>
                  <a:gd name="T92" fmla="*/ 562 w 797"/>
                  <a:gd name="T93" fmla="*/ 708 h 1212"/>
                  <a:gd name="T94" fmla="*/ 520 w 797"/>
                  <a:gd name="T95" fmla="*/ 769 h 1212"/>
                  <a:gd name="T96" fmla="*/ 453 w 797"/>
                  <a:gd name="T97" fmla="*/ 800 h 1212"/>
                  <a:gd name="T98" fmla="*/ 502 w 797"/>
                  <a:gd name="T99" fmla="*/ 923 h 1212"/>
                  <a:gd name="T100" fmla="*/ 598 w 797"/>
                  <a:gd name="T101" fmla="*/ 1015 h 1212"/>
                  <a:gd name="T102" fmla="*/ 622 w 797"/>
                  <a:gd name="T103" fmla="*/ 1077 h 1212"/>
                  <a:gd name="T104" fmla="*/ 604 w 797"/>
                  <a:gd name="T105" fmla="*/ 1108 h 1212"/>
                  <a:gd name="T106" fmla="*/ 562 w 797"/>
                  <a:gd name="T107" fmla="*/ 1089 h 1212"/>
                  <a:gd name="T108" fmla="*/ 489 w 797"/>
                  <a:gd name="T109" fmla="*/ 1077 h 1212"/>
                  <a:gd name="T110" fmla="*/ 441 w 797"/>
                  <a:gd name="T111" fmla="*/ 1077 h 1212"/>
                  <a:gd name="T112" fmla="*/ 369 w 797"/>
                  <a:gd name="T113" fmla="*/ 1077 h 1212"/>
                  <a:gd name="T114" fmla="*/ 314 w 797"/>
                  <a:gd name="T115" fmla="*/ 1071 h 1212"/>
                  <a:gd name="T116" fmla="*/ 266 w 797"/>
                  <a:gd name="T117" fmla="*/ 1126 h 1212"/>
                  <a:gd name="T118" fmla="*/ 224 w 797"/>
                  <a:gd name="T119" fmla="*/ 1194 h 1212"/>
                  <a:gd name="T120" fmla="*/ 169 w 797"/>
                  <a:gd name="T121" fmla="*/ 1200 h 1212"/>
                  <a:gd name="T122" fmla="*/ 157 w 797"/>
                  <a:gd name="T123" fmla="*/ 1132 h 12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97"/>
                  <a:gd name="T187" fmla="*/ 0 h 1212"/>
                  <a:gd name="T188" fmla="*/ 797 w 797"/>
                  <a:gd name="T189" fmla="*/ 1212 h 12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97" h="1212">
                    <a:moveTo>
                      <a:pt x="103" y="1071"/>
                    </a:moveTo>
                    <a:lnTo>
                      <a:pt x="103" y="1065"/>
                    </a:lnTo>
                    <a:lnTo>
                      <a:pt x="97" y="1065"/>
                    </a:lnTo>
                    <a:lnTo>
                      <a:pt x="85" y="1065"/>
                    </a:lnTo>
                    <a:lnTo>
                      <a:pt x="79" y="1065"/>
                    </a:lnTo>
                    <a:lnTo>
                      <a:pt x="79" y="1059"/>
                    </a:lnTo>
                    <a:lnTo>
                      <a:pt x="79" y="1052"/>
                    </a:lnTo>
                    <a:lnTo>
                      <a:pt x="73" y="1046"/>
                    </a:lnTo>
                    <a:lnTo>
                      <a:pt x="79" y="1040"/>
                    </a:lnTo>
                    <a:lnTo>
                      <a:pt x="85" y="1034"/>
                    </a:lnTo>
                    <a:lnTo>
                      <a:pt x="85" y="1028"/>
                    </a:lnTo>
                    <a:lnTo>
                      <a:pt x="79" y="1028"/>
                    </a:lnTo>
                    <a:lnTo>
                      <a:pt x="73" y="1028"/>
                    </a:lnTo>
                    <a:lnTo>
                      <a:pt x="67" y="1028"/>
                    </a:lnTo>
                    <a:lnTo>
                      <a:pt x="61" y="1028"/>
                    </a:lnTo>
                    <a:lnTo>
                      <a:pt x="61" y="1022"/>
                    </a:lnTo>
                    <a:lnTo>
                      <a:pt x="55" y="1015"/>
                    </a:lnTo>
                    <a:lnTo>
                      <a:pt x="55" y="1009"/>
                    </a:lnTo>
                    <a:lnTo>
                      <a:pt x="55" y="997"/>
                    </a:lnTo>
                    <a:lnTo>
                      <a:pt x="55" y="991"/>
                    </a:lnTo>
                    <a:lnTo>
                      <a:pt x="49" y="979"/>
                    </a:lnTo>
                    <a:lnTo>
                      <a:pt x="49" y="972"/>
                    </a:lnTo>
                    <a:lnTo>
                      <a:pt x="55" y="966"/>
                    </a:lnTo>
                    <a:lnTo>
                      <a:pt x="55" y="935"/>
                    </a:lnTo>
                    <a:lnTo>
                      <a:pt x="55" y="917"/>
                    </a:lnTo>
                    <a:lnTo>
                      <a:pt x="55" y="905"/>
                    </a:lnTo>
                    <a:lnTo>
                      <a:pt x="55" y="892"/>
                    </a:lnTo>
                    <a:lnTo>
                      <a:pt x="61" y="892"/>
                    </a:lnTo>
                    <a:lnTo>
                      <a:pt x="67" y="892"/>
                    </a:lnTo>
                    <a:lnTo>
                      <a:pt x="67" y="899"/>
                    </a:lnTo>
                    <a:lnTo>
                      <a:pt x="67" y="905"/>
                    </a:lnTo>
                    <a:lnTo>
                      <a:pt x="85" y="917"/>
                    </a:lnTo>
                    <a:lnTo>
                      <a:pt x="97" y="917"/>
                    </a:lnTo>
                    <a:lnTo>
                      <a:pt x="103" y="917"/>
                    </a:lnTo>
                    <a:lnTo>
                      <a:pt x="103" y="911"/>
                    </a:lnTo>
                    <a:lnTo>
                      <a:pt x="109" y="911"/>
                    </a:lnTo>
                    <a:lnTo>
                      <a:pt x="109" y="905"/>
                    </a:lnTo>
                    <a:lnTo>
                      <a:pt x="103" y="905"/>
                    </a:lnTo>
                    <a:lnTo>
                      <a:pt x="97" y="905"/>
                    </a:lnTo>
                    <a:lnTo>
                      <a:pt x="97" y="899"/>
                    </a:lnTo>
                    <a:lnTo>
                      <a:pt x="91" y="899"/>
                    </a:lnTo>
                    <a:lnTo>
                      <a:pt x="85" y="899"/>
                    </a:lnTo>
                    <a:lnTo>
                      <a:pt x="85" y="892"/>
                    </a:lnTo>
                    <a:lnTo>
                      <a:pt x="79" y="886"/>
                    </a:lnTo>
                    <a:lnTo>
                      <a:pt x="79" y="880"/>
                    </a:lnTo>
                    <a:lnTo>
                      <a:pt x="73" y="880"/>
                    </a:lnTo>
                    <a:lnTo>
                      <a:pt x="73" y="874"/>
                    </a:lnTo>
                    <a:lnTo>
                      <a:pt x="73" y="880"/>
                    </a:lnTo>
                    <a:lnTo>
                      <a:pt x="67" y="874"/>
                    </a:lnTo>
                    <a:lnTo>
                      <a:pt x="67" y="868"/>
                    </a:lnTo>
                    <a:lnTo>
                      <a:pt x="61" y="868"/>
                    </a:lnTo>
                    <a:lnTo>
                      <a:pt x="61" y="862"/>
                    </a:lnTo>
                    <a:lnTo>
                      <a:pt x="55" y="862"/>
                    </a:lnTo>
                    <a:lnTo>
                      <a:pt x="55" y="855"/>
                    </a:lnTo>
                    <a:lnTo>
                      <a:pt x="49" y="862"/>
                    </a:lnTo>
                    <a:lnTo>
                      <a:pt x="43" y="862"/>
                    </a:lnTo>
                    <a:lnTo>
                      <a:pt x="37" y="855"/>
                    </a:lnTo>
                    <a:lnTo>
                      <a:pt x="31" y="855"/>
                    </a:lnTo>
                    <a:lnTo>
                      <a:pt x="31" y="849"/>
                    </a:lnTo>
                    <a:lnTo>
                      <a:pt x="25" y="849"/>
                    </a:lnTo>
                    <a:lnTo>
                      <a:pt x="25" y="843"/>
                    </a:lnTo>
                    <a:lnTo>
                      <a:pt x="25" y="837"/>
                    </a:lnTo>
                    <a:lnTo>
                      <a:pt x="19" y="837"/>
                    </a:lnTo>
                    <a:lnTo>
                      <a:pt x="19" y="831"/>
                    </a:lnTo>
                    <a:lnTo>
                      <a:pt x="13" y="831"/>
                    </a:lnTo>
                    <a:lnTo>
                      <a:pt x="13" y="825"/>
                    </a:lnTo>
                    <a:lnTo>
                      <a:pt x="6" y="825"/>
                    </a:lnTo>
                    <a:lnTo>
                      <a:pt x="6" y="819"/>
                    </a:lnTo>
                    <a:lnTo>
                      <a:pt x="6" y="812"/>
                    </a:lnTo>
                    <a:lnTo>
                      <a:pt x="0" y="812"/>
                    </a:lnTo>
                    <a:lnTo>
                      <a:pt x="0" y="806"/>
                    </a:lnTo>
                    <a:lnTo>
                      <a:pt x="6" y="806"/>
                    </a:lnTo>
                    <a:lnTo>
                      <a:pt x="6" y="800"/>
                    </a:lnTo>
                    <a:lnTo>
                      <a:pt x="6" y="794"/>
                    </a:lnTo>
                    <a:lnTo>
                      <a:pt x="6" y="788"/>
                    </a:lnTo>
                    <a:lnTo>
                      <a:pt x="13" y="788"/>
                    </a:lnTo>
                    <a:lnTo>
                      <a:pt x="13" y="782"/>
                    </a:lnTo>
                    <a:lnTo>
                      <a:pt x="6" y="782"/>
                    </a:lnTo>
                    <a:lnTo>
                      <a:pt x="6" y="775"/>
                    </a:lnTo>
                    <a:lnTo>
                      <a:pt x="0" y="775"/>
                    </a:lnTo>
                    <a:lnTo>
                      <a:pt x="0" y="769"/>
                    </a:lnTo>
                    <a:lnTo>
                      <a:pt x="0" y="763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3" y="757"/>
                    </a:lnTo>
                    <a:lnTo>
                      <a:pt x="19" y="763"/>
                    </a:lnTo>
                    <a:lnTo>
                      <a:pt x="25" y="763"/>
                    </a:lnTo>
                    <a:lnTo>
                      <a:pt x="25" y="757"/>
                    </a:lnTo>
                    <a:lnTo>
                      <a:pt x="25" y="751"/>
                    </a:lnTo>
                    <a:lnTo>
                      <a:pt x="31" y="751"/>
                    </a:lnTo>
                    <a:lnTo>
                      <a:pt x="37" y="751"/>
                    </a:lnTo>
                    <a:lnTo>
                      <a:pt x="37" y="757"/>
                    </a:lnTo>
                    <a:lnTo>
                      <a:pt x="43" y="757"/>
                    </a:lnTo>
                    <a:lnTo>
                      <a:pt x="43" y="763"/>
                    </a:lnTo>
                    <a:lnTo>
                      <a:pt x="49" y="763"/>
                    </a:lnTo>
                    <a:lnTo>
                      <a:pt x="55" y="757"/>
                    </a:lnTo>
                    <a:lnTo>
                      <a:pt x="61" y="763"/>
                    </a:lnTo>
                    <a:lnTo>
                      <a:pt x="61" y="757"/>
                    </a:lnTo>
                    <a:lnTo>
                      <a:pt x="67" y="757"/>
                    </a:lnTo>
                    <a:lnTo>
                      <a:pt x="73" y="751"/>
                    </a:lnTo>
                    <a:lnTo>
                      <a:pt x="79" y="751"/>
                    </a:lnTo>
                    <a:lnTo>
                      <a:pt x="79" y="745"/>
                    </a:lnTo>
                    <a:lnTo>
                      <a:pt x="85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3" y="751"/>
                    </a:lnTo>
                    <a:lnTo>
                      <a:pt x="109" y="751"/>
                    </a:lnTo>
                    <a:lnTo>
                      <a:pt x="109" y="745"/>
                    </a:lnTo>
                    <a:lnTo>
                      <a:pt x="115" y="745"/>
                    </a:lnTo>
                    <a:lnTo>
                      <a:pt x="121" y="745"/>
                    </a:lnTo>
                    <a:lnTo>
                      <a:pt x="121" y="739"/>
                    </a:lnTo>
                    <a:lnTo>
                      <a:pt x="121" y="732"/>
                    </a:lnTo>
                    <a:lnTo>
                      <a:pt x="127" y="726"/>
                    </a:lnTo>
                    <a:lnTo>
                      <a:pt x="127" y="714"/>
                    </a:lnTo>
                    <a:lnTo>
                      <a:pt x="127" y="708"/>
                    </a:lnTo>
                    <a:lnTo>
                      <a:pt x="133" y="702"/>
                    </a:lnTo>
                    <a:lnTo>
                      <a:pt x="133" y="689"/>
                    </a:lnTo>
                    <a:lnTo>
                      <a:pt x="139" y="683"/>
                    </a:lnTo>
                    <a:lnTo>
                      <a:pt x="145" y="677"/>
                    </a:lnTo>
                    <a:lnTo>
                      <a:pt x="145" y="671"/>
                    </a:lnTo>
                    <a:lnTo>
                      <a:pt x="145" y="665"/>
                    </a:lnTo>
                    <a:lnTo>
                      <a:pt x="139" y="659"/>
                    </a:lnTo>
                    <a:lnTo>
                      <a:pt x="139" y="652"/>
                    </a:lnTo>
                    <a:lnTo>
                      <a:pt x="133" y="652"/>
                    </a:lnTo>
                    <a:lnTo>
                      <a:pt x="109" y="652"/>
                    </a:lnTo>
                    <a:lnTo>
                      <a:pt x="91" y="659"/>
                    </a:lnTo>
                    <a:lnTo>
                      <a:pt x="85" y="659"/>
                    </a:lnTo>
                    <a:lnTo>
                      <a:pt x="73" y="659"/>
                    </a:lnTo>
                    <a:lnTo>
                      <a:pt x="61" y="646"/>
                    </a:lnTo>
                    <a:lnTo>
                      <a:pt x="43" y="628"/>
                    </a:lnTo>
                    <a:lnTo>
                      <a:pt x="31" y="622"/>
                    </a:lnTo>
                    <a:lnTo>
                      <a:pt x="19" y="609"/>
                    </a:lnTo>
                    <a:lnTo>
                      <a:pt x="13" y="603"/>
                    </a:lnTo>
                    <a:lnTo>
                      <a:pt x="6" y="591"/>
                    </a:lnTo>
                    <a:lnTo>
                      <a:pt x="6" y="585"/>
                    </a:lnTo>
                    <a:lnTo>
                      <a:pt x="0" y="579"/>
                    </a:lnTo>
                    <a:lnTo>
                      <a:pt x="0" y="511"/>
                    </a:lnTo>
                    <a:lnTo>
                      <a:pt x="0" y="492"/>
                    </a:lnTo>
                    <a:lnTo>
                      <a:pt x="13" y="486"/>
                    </a:lnTo>
                    <a:lnTo>
                      <a:pt x="37" y="468"/>
                    </a:lnTo>
                    <a:lnTo>
                      <a:pt x="43" y="468"/>
                    </a:lnTo>
                    <a:lnTo>
                      <a:pt x="43" y="462"/>
                    </a:lnTo>
                    <a:lnTo>
                      <a:pt x="37" y="462"/>
                    </a:lnTo>
                    <a:lnTo>
                      <a:pt x="37" y="456"/>
                    </a:lnTo>
                    <a:lnTo>
                      <a:pt x="31" y="456"/>
                    </a:lnTo>
                    <a:lnTo>
                      <a:pt x="25" y="456"/>
                    </a:lnTo>
                    <a:lnTo>
                      <a:pt x="25" y="449"/>
                    </a:lnTo>
                    <a:lnTo>
                      <a:pt x="31" y="449"/>
                    </a:lnTo>
                    <a:lnTo>
                      <a:pt x="37" y="449"/>
                    </a:lnTo>
                    <a:lnTo>
                      <a:pt x="37" y="443"/>
                    </a:lnTo>
                    <a:lnTo>
                      <a:pt x="37" y="437"/>
                    </a:lnTo>
                    <a:lnTo>
                      <a:pt x="43" y="437"/>
                    </a:lnTo>
                    <a:lnTo>
                      <a:pt x="43" y="431"/>
                    </a:lnTo>
                    <a:lnTo>
                      <a:pt x="49" y="431"/>
                    </a:lnTo>
                    <a:lnTo>
                      <a:pt x="55" y="431"/>
                    </a:lnTo>
                    <a:lnTo>
                      <a:pt x="55" y="437"/>
                    </a:lnTo>
                    <a:lnTo>
                      <a:pt x="55" y="431"/>
                    </a:lnTo>
                    <a:lnTo>
                      <a:pt x="61" y="431"/>
                    </a:lnTo>
                    <a:lnTo>
                      <a:pt x="67" y="431"/>
                    </a:lnTo>
                    <a:lnTo>
                      <a:pt x="73" y="431"/>
                    </a:lnTo>
                    <a:lnTo>
                      <a:pt x="73" y="425"/>
                    </a:lnTo>
                    <a:lnTo>
                      <a:pt x="79" y="425"/>
                    </a:lnTo>
                    <a:lnTo>
                      <a:pt x="79" y="419"/>
                    </a:lnTo>
                    <a:lnTo>
                      <a:pt x="73" y="419"/>
                    </a:lnTo>
                    <a:lnTo>
                      <a:pt x="79" y="419"/>
                    </a:lnTo>
                    <a:lnTo>
                      <a:pt x="79" y="412"/>
                    </a:lnTo>
                    <a:lnTo>
                      <a:pt x="79" y="406"/>
                    </a:lnTo>
                    <a:lnTo>
                      <a:pt x="79" y="400"/>
                    </a:lnTo>
                    <a:lnTo>
                      <a:pt x="85" y="406"/>
                    </a:lnTo>
                    <a:lnTo>
                      <a:pt x="91" y="406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7" y="406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7" y="394"/>
                    </a:lnTo>
                    <a:lnTo>
                      <a:pt x="97" y="388"/>
                    </a:lnTo>
                    <a:lnTo>
                      <a:pt x="103" y="388"/>
                    </a:lnTo>
                    <a:lnTo>
                      <a:pt x="109" y="388"/>
                    </a:lnTo>
                    <a:lnTo>
                      <a:pt x="109" y="382"/>
                    </a:lnTo>
                    <a:lnTo>
                      <a:pt x="109" y="376"/>
                    </a:lnTo>
                    <a:lnTo>
                      <a:pt x="115" y="376"/>
                    </a:lnTo>
                    <a:lnTo>
                      <a:pt x="115" y="369"/>
                    </a:lnTo>
                    <a:lnTo>
                      <a:pt x="121" y="369"/>
                    </a:lnTo>
                    <a:lnTo>
                      <a:pt x="121" y="363"/>
                    </a:lnTo>
                    <a:lnTo>
                      <a:pt x="127" y="363"/>
                    </a:lnTo>
                    <a:lnTo>
                      <a:pt x="139" y="357"/>
                    </a:lnTo>
                    <a:lnTo>
                      <a:pt x="139" y="351"/>
                    </a:lnTo>
                    <a:lnTo>
                      <a:pt x="133" y="351"/>
                    </a:lnTo>
                    <a:lnTo>
                      <a:pt x="133" y="345"/>
                    </a:lnTo>
                    <a:lnTo>
                      <a:pt x="139" y="345"/>
                    </a:lnTo>
                    <a:lnTo>
                      <a:pt x="145" y="345"/>
                    </a:lnTo>
                    <a:lnTo>
                      <a:pt x="145" y="339"/>
                    </a:lnTo>
                    <a:lnTo>
                      <a:pt x="145" y="308"/>
                    </a:lnTo>
                    <a:lnTo>
                      <a:pt x="145" y="302"/>
                    </a:lnTo>
                    <a:lnTo>
                      <a:pt x="151" y="296"/>
                    </a:lnTo>
                    <a:lnTo>
                      <a:pt x="157" y="296"/>
                    </a:lnTo>
                    <a:lnTo>
                      <a:pt x="157" y="283"/>
                    </a:lnTo>
                    <a:lnTo>
                      <a:pt x="157" y="277"/>
                    </a:lnTo>
                    <a:lnTo>
                      <a:pt x="151" y="277"/>
                    </a:lnTo>
                    <a:lnTo>
                      <a:pt x="151" y="271"/>
                    </a:lnTo>
                    <a:lnTo>
                      <a:pt x="145" y="271"/>
                    </a:lnTo>
                    <a:lnTo>
                      <a:pt x="139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45" y="253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7" y="234"/>
                    </a:lnTo>
                    <a:lnTo>
                      <a:pt x="163" y="234"/>
                    </a:lnTo>
                    <a:lnTo>
                      <a:pt x="163" y="240"/>
                    </a:lnTo>
                    <a:lnTo>
                      <a:pt x="169" y="240"/>
                    </a:lnTo>
                    <a:lnTo>
                      <a:pt x="182" y="246"/>
                    </a:lnTo>
                    <a:lnTo>
                      <a:pt x="188" y="253"/>
                    </a:lnTo>
                    <a:lnTo>
                      <a:pt x="194" y="253"/>
                    </a:lnTo>
                    <a:lnTo>
                      <a:pt x="200" y="259"/>
                    </a:lnTo>
                    <a:lnTo>
                      <a:pt x="206" y="259"/>
                    </a:lnTo>
                    <a:lnTo>
                      <a:pt x="206" y="253"/>
                    </a:lnTo>
                    <a:lnTo>
                      <a:pt x="206" y="246"/>
                    </a:lnTo>
                    <a:lnTo>
                      <a:pt x="206" y="240"/>
                    </a:lnTo>
                    <a:lnTo>
                      <a:pt x="212" y="234"/>
                    </a:lnTo>
                    <a:lnTo>
                      <a:pt x="212" y="228"/>
                    </a:lnTo>
                    <a:lnTo>
                      <a:pt x="212" y="222"/>
                    </a:lnTo>
                    <a:lnTo>
                      <a:pt x="218" y="209"/>
                    </a:lnTo>
                    <a:lnTo>
                      <a:pt x="218" y="203"/>
                    </a:lnTo>
                    <a:lnTo>
                      <a:pt x="218" y="191"/>
                    </a:lnTo>
                    <a:lnTo>
                      <a:pt x="224" y="185"/>
                    </a:lnTo>
                    <a:lnTo>
                      <a:pt x="224" y="166"/>
                    </a:lnTo>
                    <a:lnTo>
                      <a:pt x="230" y="154"/>
                    </a:lnTo>
                    <a:lnTo>
                      <a:pt x="230" y="148"/>
                    </a:lnTo>
                    <a:lnTo>
                      <a:pt x="236" y="154"/>
                    </a:lnTo>
                    <a:lnTo>
                      <a:pt x="236" y="148"/>
                    </a:lnTo>
                    <a:lnTo>
                      <a:pt x="242" y="142"/>
                    </a:lnTo>
                    <a:lnTo>
                      <a:pt x="242" y="136"/>
                    </a:lnTo>
                    <a:lnTo>
                      <a:pt x="242" y="129"/>
                    </a:lnTo>
                    <a:lnTo>
                      <a:pt x="224" y="123"/>
                    </a:lnTo>
                    <a:lnTo>
                      <a:pt x="224" y="117"/>
                    </a:lnTo>
                    <a:lnTo>
                      <a:pt x="230" y="105"/>
                    </a:lnTo>
                    <a:lnTo>
                      <a:pt x="224" y="105"/>
                    </a:lnTo>
                    <a:lnTo>
                      <a:pt x="218" y="105"/>
                    </a:lnTo>
                    <a:lnTo>
                      <a:pt x="206" y="105"/>
                    </a:lnTo>
                    <a:lnTo>
                      <a:pt x="200" y="105"/>
                    </a:lnTo>
                    <a:lnTo>
                      <a:pt x="194" y="99"/>
                    </a:lnTo>
                    <a:lnTo>
                      <a:pt x="200" y="99"/>
                    </a:lnTo>
                    <a:lnTo>
                      <a:pt x="200" y="93"/>
                    </a:lnTo>
                    <a:lnTo>
                      <a:pt x="194" y="93"/>
                    </a:lnTo>
                    <a:lnTo>
                      <a:pt x="188" y="86"/>
                    </a:lnTo>
                    <a:lnTo>
                      <a:pt x="188" y="80"/>
                    </a:lnTo>
                    <a:lnTo>
                      <a:pt x="182" y="80"/>
                    </a:lnTo>
                    <a:lnTo>
                      <a:pt x="176" y="80"/>
                    </a:lnTo>
                    <a:lnTo>
                      <a:pt x="169" y="74"/>
                    </a:lnTo>
                    <a:lnTo>
                      <a:pt x="169" y="68"/>
                    </a:lnTo>
                    <a:lnTo>
                      <a:pt x="169" y="62"/>
                    </a:lnTo>
                    <a:lnTo>
                      <a:pt x="169" y="56"/>
                    </a:lnTo>
                    <a:lnTo>
                      <a:pt x="169" y="49"/>
                    </a:lnTo>
                    <a:lnTo>
                      <a:pt x="163" y="49"/>
                    </a:lnTo>
                    <a:lnTo>
                      <a:pt x="169" y="43"/>
                    </a:lnTo>
                    <a:lnTo>
                      <a:pt x="176" y="43"/>
                    </a:lnTo>
                    <a:lnTo>
                      <a:pt x="176" y="37"/>
                    </a:lnTo>
                    <a:lnTo>
                      <a:pt x="182" y="31"/>
                    </a:lnTo>
                    <a:lnTo>
                      <a:pt x="188" y="25"/>
                    </a:lnTo>
                    <a:lnTo>
                      <a:pt x="188" y="19"/>
                    </a:lnTo>
                    <a:lnTo>
                      <a:pt x="182" y="19"/>
                    </a:lnTo>
                    <a:lnTo>
                      <a:pt x="182" y="13"/>
                    </a:lnTo>
                    <a:lnTo>
                      <a:pt x="188" y="6"/>
                    </a:lnTo>
                    <a:lnTo>
                      <a:pt x="194" y="6"/>
                    </a:lnTo>
                    <a:lnTo>
                      <a:pt x="224" y="6"/>
                    </a:lnTo>
                    <a:lnTo>
                      <a:pt x="242" y="6"/>
                    </a:lnTo>
                    <a:lnTo>
                      <a:pt x="254" y="6"/>
                    </a:lnTo>
                    <a:lnTo>
                      <a:pt x="284" y="6"/>
                    </a:lnTo>
                    <a:lnTo>
                      <a:pt x="308" y="6"/>
                    </a:lnTo>
                    <a:lnTo>
                      <a:pt x="320" y="6"/>
                    </a:lnTo>
                    <a:lnTo>
                      <a:pt x="339" y="6"/>
                    </a:lnTo>
                    <a:lnTo>
                      <a:pt x="345" y="6"/>
                    </a:lnTo>
                    <a:lnTo>
                      <a:pt x="351" y="6"/>
                    </a:lnTo>
                    <a:lnTo>
                      <a:pt x="369" y="6"/>
                    </a:lnTo>
                    <a:lnTo>
                      <a:pt x="375" y="6"/>
                    </a:lnTo>
                    <a:lnTo>
                      <a:pt x="381" y="6"/>
                    </a:lnTo>
                    <a:lnTo>
                      <a:pt x="429" y="0"/>
                    </a:lnTo>
                    <a:lnTo>
                      <a:pt x="477" y="0"/>
                    </a:lnTo>
                    <a:lnTo>
                      <a:pt x="483" y="0"/>
                    </a:lnTo>
                    <a:lnTo>
                      <a:pt x="489" y="0"/>
                    </a:lnTo>
                    <a:lnTo>
                      <a:pt x="520" y="0"/>
                    </a:lnTo>
                    <a:lnTo>
                      <a:pt x="526" y="0"/>
                    </a:lnTo>
                    <a:lnTo>
                      <a:pt x="538" y="0"/>
                    </a:lnTo>
                    <a:lnTo>
                      <a:pt x="550" y="0"/>
                    </a:lnTo>
                    <a:lnTo>
                      <a:pt x="574" y="0"/>
                    </a:lnTo>
                    <a:lnTo>
                      <a:pt x="580" y="0"/>
                    </a:lnTo>
                    <a:lnTo>
                      <a:pt x="598" y="0"/>
                    </a:lnTo>
                    <a:lnTo>
                      <a:pt x="616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83" y="0"/>
                    </a:lnTo>
                    <a:lnTo>
                      <a:pt x="689" y="0"/>
                    </a:lnTo>
                    <a:lnTo>
                      <a:pt x="719" y="0"/>
                    </a:lnTo>
                    <a:lnTo>
                      <a:pt x="743" y="0"/>
                    </a:lnTo>
                    <a:lnTo>
                      <a:pt x="755" y="0"/>
                    </a:lnTo>
                    <a:lnTo>
                      <a:pt x="767" y="0"/>
                    </a:lnTo>
                    <a:lnTo>
                      <a:pt x="779" y="0"/>
                    </a:lnTo>
                    <a:lnTo>
                      <a:pt x="779" y="6"/>
                    </a:lnTo>
                    <a:lnTo>
                      <a:pt x="785" y="6"/>
                    </a:lnTo>
                    <a:lnTo>
                      <a:pt x="785" y="13"/>
                    </a:lnTo>
                    <a:lnTo>
                      <a:pt x="785" y="6"/>
                    </a:lnTo>
                    <a:lnTo>
                      <a:pt x="791" y="6"/>
                    </a:lnTo>
                    <a:lnTo>
                      <a:pt x="797" y="6"/>
                    </a:lnTo>
                    <a:lnTo>
                      <a:pt x="797" y="13"/>
                    </a:lnTo>
                    <a:lnTo>
                      <a:pt x="791" y="13"/>
                    </a:lnTo>
                    <a:lnTo>
                      <a:pt x="791" y="19"/>
                    </a:lnTo>
                    <a:lnTo>
                      <a:pt x="785" y="25"/>
                    </a:lnTo>
                    <a:lnTo>
                      <a:pt x="779" y="25"/>
                    </a:lnTo>
                    <a:lnTo>
                      <a:pt x="773" y="25"/>
                    </a:lnTo>
                    <a:lnTo>
                      <a:pt x="773" y="31"/>
                    </a:lnTo>
                    <a:lnTo>
                      <a:pt x="779" y="31"/>
                    </a:lnTo>
                    <a:lnTo>
                      <a:pt x="785" y="31"/>
                    </a:lnTo>
                    <a:lnTo>
                      <a:pt x="791" y="31"/>
                    </a:lnTo>
                    <a:lnTo>
                      <a:pt x="791" y="37"/>
                    </a:lnTo>
                    <a:lnTo>
                      <a:pt x="791" y="43"/>
                    </a:lnTo>
                    <a:lnTo>
                      <a:pt x="791" y="49"/>
                    </a:lnTo>
                    <a:lnTo>
                      <a:pt x="791" y="43"/>
                    </a:lnTo>
                    <a:lnTo>
                      <a:pt x="785" y="43"/>
                    </a:lnTo>
                    <a:lnTo>
                      <a:pt x="779" y="43"/>
                    </a:lnTo>
                    <a:lnTo>
                      <a:pt x="779" y="49"/>
                    </a:lnTo>
                    <a:lnTo>
                      <a:pt x="773" y="49"/>
                    </a:lnTo>
                    <a:lnTo>
                      <a:pt x="773" y="56"/>
                    </a:lnTo>
                    <a:lnTo>
                      <a:pt x="767" y="56"/>
                    </a:lnTo>
                    <a:lnTo>
                      <a:pt x="761" y="56"/>
                    </a:lnTo>
                    <a:lnTo>
                      <a:pt x="761" y="62"/>
                    </a:lnTo>
                    <a:lnTo>
                      <a:pt x="755" y="62"/>
                    </a:lnTo>
                    <a:lnTo>
                      <a:pt x="755" y="68"/>
                    </a:lnTo>
                    <a:lnTo>
                      <a:pt x="749" y="68"/>
                    </a:lnTo>
                    <a:lnTo>
                      <a:pt x="749" y="62"/>
                    </a:lnTo>
                    <a:lnTo>
                      <a:pt x="749" y="56"/>
                    </a:lnTo>
                    <a:lnTo>
                      <a:pt x="743" y="56"/>
                    </a:lnTo>
                    <a:lnTo>
                      <a:pt x="743" y="49"/>
                    </a:lnTo>
                    <a:lnTo>
                      <a:pt x="743" y="56"/>
                    </a:lnTo>
                    <a:lnTo>
                      <a:pt x="737" y="56"/>
                    </a:lnTo>
                    <a:lnTo>
                      <a:pt x="737" y="62"/>
                    </a:lnTo>
                    <a:lnTo>
                      <a:pt x="731" y="68"/>
                    </a:lnTo>
                    <a:lnTo>
                      <a:pt x="731" y="74"/>
                    </a:lnTo>
                    <a:lnTo>
                      <a:pt x="731" y="80"/>
                    </a:lnTo>
                    <a:lnTo>
                      <a:pt x="725" y="80"/>
                    </a:lnTo>
                    <a:lnTo>
                      <a:pt x="725" y="86"/>
                    </a:lnTo>
                    <a:lnTo>
                      <a:pt x="719" y="86"/>
                    </a:lnTo>
                    <a:lnTo>
                      <a:pt x="713" y="86"/>
                    </a:lnTo>
                    <a:lnTo>
                      <a:pt x="719" y="86"/>
                    </a:lnTo>
                    <a:lnTo>
                      <a:pt x="719" y="80"/>
                    </a:lnTo>
                    <a:lnTo>
                      <a:pt x="725" y="80"/>
                    </a:lnTo>
                    <a:lnTo>
                      <a:pt x="725" y="74"/>
                    </a:lnTo>
                    <a:lnTo>
                      <a:pt x="725" y="68"/>
                    </a:lnTo>
                    <a:lnTo>
                      <a:pt x="725" y="74"/>
                    </a:lnTo>
                    <a:lnTo>
                      <a:pt x="719" y="74"/>
                    </a:lnTo>
                    <a:lnTo>
                      <a:pt x="719" y="80"/>
                    </a:lnTo>
                    <a:lnTo>
                      <a:pt x="713" y="74"/>
                    </a:lnTo>
                    <a:lnTo>
                      <a:pt x="713" y="80"/>
                    </a:lnTo>
                    <a:lnTo>
                      <a:pt x="707" y="80"/>
                    </a:lnTo>
                    <a:lnTo>
                      <a:pt x="707" y="74"/>
                    </a:lnTo>
                    <a:lnTo>
                      <a:pt x="707" y="68"/>
                    </a:lnTo>
                    <a:lnTo>
                      <a:pt x="701" y="68"/>
                    </a:lnTo>
                    <a:lnTo>
                      <a:pt x="701" y="74"/>
                    </a:lnTo>
                    <a:lnTo>
                      <a:pt x="701" y="68"/>
                    </a:lnTo>
                    <a:lnTo>
                      <a:pt x="695" y="68"/>
                    </a:lnTo>
                    <a:lnTo>
                      <a:pt x="695" y="74"/>
                    </a:lnTo>
                    <a:lnTo>
                      <a:pt x="689" y="74"/>
                    </a:lnTo>
                    <a:lnTo>
                      <a:pt x="689" y="68"/>
                    </a:lnTo>
                    <a:lnTo>
                      <a:pt x="683" y="68"/>
                    </a:lnTo>
                    <a:lnTo>
                      <a:pt x="683" y="62"/>
                    </a:lnTo>
                    <a:lnTo>
                      <a:pt x="683" y="68"/>
                    </a:lnTo>
                    <a:lnTo>
                      <a:pt x="683" y="74"/>
                    </a:lnTo>
                    <a:lnTo>
                      <a:pt x="677" y="74"/>
                    </a:lnTo>
                    <a:lnTo>
                      <a:pt x="677" y="80"/>
                    </a:lnTo>
                    <a:lnTo>
                      <a:pt x="671" y="80"/>
                    </a:lnTo>
                    <a:lnTo>
                      <a:pt x="671" y="74"/>
                    </a:lnTo>
                    <a:lnTo>
                      <a:pt x="671" y="68"/>
                    </a:lnTo>
                    <a:lnTo>
                      <a:pt x="664" y="68"/>
                    </a:lnTo>
                    <a:lnTo>
                      <a:pt x="664" y="74"/>
                    </a:lnTo>
                    <a:lnTo>
                      <a:pt x="658" y="74"/>
                    </a:lnTo>
                    <a:lnTo>
                      <a:pt x="658" y="68"/>
                    </a:lnTo>
                    <a:lnTo>
                      <a:pt x="658" y="62"/>
                    </a:lnTo>
                    <a:lnTo>
                      <a:pt x="652" y="62"/>
                    </a:lnTo>
                    <a:lnTo>
                      <a:pt x="652" y="56"/>
                    </a:lnTo>
                    <a:lnTo>
                      <a:pt x="646" y="56"/>
                    </a:lnTo>
                    <a:lnTo>
                      <a:pt x="640" y="56"/>
                    </a:lnTo>
                    <a:lnTo>
                      <a:pt x="634" y="62"/>
                    </a:lnTo>
                    <a:lnTo>
                      <a:pt x="628" y="62"/>
                    </a:lnTo>
                    <a:lnTo>
                      <a:pt x="628" y="56"/>
                    </a:lnTo>
                    <a:lnTo>
                      <a:pt x="634" y="56"/>
                    </a:lnTo>
                    <a:lnTo>
                      <a:pt x="640" y="56"/>
                    </a:lnTo>
                    <a:lnTo>
                      <a:pt x="640" y="49"/>
                    </a:lnTo>
                    <a:lnTo>
                      <a:pt x="640" y="43"/>
                    </a:lnTo>
                    <a:lnTo>
                      <a:pt x="640" y="37"/>
                    </a:lnTo>
                    <a:lnTo>
                      <a:pt x="634" y="37"/>
                    </a:lnTo>
                    <a:lnTo>
                      <a:pt x="628" y="43"/>
                    </a:lnTo>
                    <a:lnTo>
                      <a:pt x="628" y="49"/>
                    </a:lnTo>
                    <a:lnTo>
                      <a:pt x="622" y="49"/>
                    </a:lnTo>
                    <a:lnTo>
                      <a:pt x="622" y="43"/>
                    </a:lnTo>
                    <a:lnTo>
                      <a:pt x="616" y="43"/>
                    </a:lnTo>
                    <a:lnTo>
                      <a:pt x="616" y="37"/>
                    </a:lnTo>
                    <a:lnTo>
                      <a:pt x="610" y="37"/>
                    </a:lnTo>
                    <a:lnTo>
                      <a:pt x="610" y="31"/>
                    </a:lnTo>
                    <a:lnTo>
                      <a:pt x="604" y="31"/>
                    </a:lnTo>
                    <a:lnTo>
                      <a:pt x="604" y="37"/>
                    </a:lnTo>
                    <a:lnTo>
                      <a:pt x="598" y="37"/>
                    </a:lnTo>
                    <a:lnTo>
                      <a:pt x="592" y="37"/>
                    </a:lnTo>
                    <a:lnTo>
                      <a:pt x="592" y="31"/>
                    </a:lnTo>
                    <a:lnTo>
                      <a:pt x="586" y="31"/>
                    </a:lnTo>
                    <a:lnTo>
                      <a:pt x="586" y="37"/>
                    </a:lnTo>
                    <a:lnTo>
                      <a:pt x="580" y="37"/>
                    </a:lnTo>
                    <a:lnTo>
                      <a:pt x="580" y="31"/>
                    </a:lnTo>
                    <a:lnTo>
                      <a:pt x="574" y="31"/>
                    </a:lnTo>
                    <a:lnTo>
                      <a:pt x="574" y="37"/>
                    </a:lnTo>
                    <a:lnTo>
                      <a:pt x="574" y="43"/>
                    </a:lnTo>
                    <a:lnTo>
                      <a:pt x="568" y="43"/>
                    </a:lnTo>
                    <a:lnTo>
                      <a:pt x="568" y="49"/>
                    </a:lnTo>
                    <a:lnTo>
                      <a:pt x="562" y="49"/>
                    </a:lnTo>
                    <a:lnTo>
                      <a:pt x="556" y="56"/>
                    </a:lnTo>
                    <a:lnTo>
                      <a:pt x="550" y="56"/>
                    </a:lnTo>
                    <a:lnTo>
                      <a:pt x="550" y="62"/>
                    </a:lnTo>
                    <a:lnTo>
                      <a:pt x="556" y="68"/>
                    </a:lnTo>
                    <a:lnTo>
                      <a:pt x="556" y="74"/>
                    </a:lnTo>
                    <a:lnTo>
                      <a:pt x="550" y="74"/>
                    </a:lnTo>
                    <a:lnTo>
                      <a:pt x="544" y="74"/>
                    </a:lnTo>
                    <a:lnTo>
                      <a:pt x="544" y="80"/>
                    </a:lnTo>
                    <a:lnTo>
                      <a:pt x="544" y="86"/>
                    </a:lnTo>
                    <a:lnTo>
                      <a:pt x="544" y="93"/>
                    </a:lnTo>
                    <a:lnTo>
                      <a:pt x="550" y="93"/>
                    </a:lnTo>
                    <a:lnTo>
                      <a:pt x="550" y="99"/>
                    </a:lnTo>
                    <a:lnTo>
                      <a:pt x="544" y="99"/>
                    </a:lnTo>
                    <a:lnTo>
                      <a:pt x="538" y="99"/>
                    </a:lnTo>
                    <a:lnTo>
                      <a:pt x="538" y="93"/>
                    </a:lnTo>
                    <a:lnTo>
                      <a:pt x="532" y="93"/>
                    </a:lnTo>
                    <a:lnTo>
                      <a:pt x="526" y="93"/>
                    </a:lnTo>
                    <a:lnTo>
                      <a:pt x="526" y="86"/>
                    </a:lnTo>
                    <a:lnTo>
                      <a:pt x="520" y="86"/>
                    </a:lnTo>
                    <a:lnTo>
                      <a:pt x="514" y="86"/>
                    </a:lnTo>
                    <a:lnTo>
                      <a:pt x="514" y="93"/>
                    </a:lnTo>
                    <a:lnTo>
                      <a:pt x="520" y="93"/>
                    </a:lnTo>
                    <a:lnTo>
                      <a:pt x="520" y="99"/>
                    </a:lnTo>
                    <a:lnTo>
                      <a:pt x="514" y="99"/>
                    </a:lnTo>
                    <a:lnTo>
                      <a:pt x="514" y="105"/>
                    </a:lnTo>
                    <a:lnTo>
                      <a:pt x="508" y="105"/>
                    </a:lnTo>
                    <a:lnTo>
                      <a:pt x="508" y="99"/>
                    </a:lnTo>
                    <a:lnTo>
                      <a:pt x="508" y="105"/>
                    </a:lnTo>
                    <a:lnTo>
                      <a:pt x="502" y="105"/>
                    </a:lnTo>
                    <a:lnTo>
                      <a:pt x="495" y="105"/>
                    </a:lnTo>
                    <a:lnTo>
                      <a:pt x="495" y="111"/>
                    </a:lnTo>
                    <a:lnTo>
                      <a:pt x="502" y="117"/>
                    </a:lnTo>
                    <a:lnTo>
                      <a:pt x="508" y="117"/>
                    </a:lnTo>
                    <a:lnTo>
                      <a:pt x="508" y="123"/>
                    </a:lnTo>
                    <a:lnTo>
                      <a:pt x="514" y="123"/>
                    </a:lnTo>
                    <a:lnTo>
                      <a:pt x="520" y="123"/>
                    </a:lnTo>
                    <a:lnTo>
                      <a:pt x="520" y="129"/>
                    </a:lnTo>
                    <a:lnTo>
                      <a:pt x="520" y="136"/>
                    </a:lnTo>
                    <a:lnTo>
                      <a:pt x="514" y="136"/>
                    </a:lnTo>
                    <a:lnTo>
                      <a:pt x="514" y="142"/>
                    </a:lnTo>
                    <a:lnTo>
                      <a:pt x="508" y="142"/>
                    </a:lnTo>
                    <a:lnTo>
                      <a:pt x="508" y="148"/>
                    </a:lnTo>
                    <a:lnTo>
                      <a:pt x="502" y="148"/>
                    </a:lnTo>
                    <a:lnTo>
                      <a:pt x="502" y="154"/>
                    </a:lnTo>
                    <a:lnTo>
                      <a:pt x="502" y="160"/>
                    </a:lnTo>
                    <a:lnTo>
                      <a:pt x="502" y="166"/>
                    </a:lnTo>
                    <a:lnTo>
                      <a:pt x="495" y="173"/>
                    </a:lnTo>
                    <a:lnTo>
                      <a:pt x="495" y="179"/>
                    </a:lnTo>
                    <a:lnTo>
                      <a:pt x="502" y="179"/>
                    </a:lnTo>
                    <a:lnTo>
                      <a:pt x="502" y="185"/>
                    </a:lnTo>
                    <a:lnTo>
                      <a:pt x="502" y="179"/>
                    </a:lnTo>
                    <a:lnTo>
                      <a:pt x="508" y="179"/>
                    </a:lnTo>
                    <a:lnTo>
                      <a:pt x="514" y="179"/>
                    </a:lnTo>
                    <a:lnTo>
                      <a:pt x="514" y="185"/>
                    </a:lnTo>
                    <a:lnTo>
                      <a:pt x="520" y="185"/>
                    </a:lnTo>
                    <a:lnTo>
                      <a:pt x="520" y="191"/>
                    </a:lnTo>
                    <a:lnTo>
                      <a:pt x="514" y="191"/>
                    </a:lnTo>
                    <a:lnTo>
                      <a:pt x="514" y="197"/>
                    </a:lnTo>
                    <a:lnTo>
                      <a:pt x="520" y="197"/>
                    </a:lnTo>
                    <a:lnTo>
                      <a:pt x="526" y="197"/>
                    </a:lnTo>
                    <a:lnTo>
                      <a:pt x="526" y="203"/>
                    </a:lnTo>
                    <a:lnTo>
                      <a:pt x="520" y="203"/>
                    </a:lnTo>
                    <a:lnTo>
                      <a:pt x="520" y="209"/>
                    </a:lnTo>
                    <a:lnTo>
                      <a:pt x="520" y="216"/>
                    </a:lnTo>
                    <a:lnTo>
                      <a:pt x="514" y="216"/>
                    </a:lnTo>
                    <a:lnTo>
                      <a:pt x="514" y="222"/>
                    </a:lnTo>
                    <a:lnTo>
                      <a:pt x="508" y="222"/>
                    </a:lnTo>
                    <a:lnTo>
                      <a:pt x="508" y="228"/>
                    </a:lnTo>
                    <a:lnTo>
                      <a:pt x="502" y="228"/>
                    </a:lnTo>
                    <a:lnTo>
                      <a:pt x="495" y="228"/>
                    </a:lnTo>
                    <a:lnTo>
                      <a:pt x="489" y="228"/>
                    </a:lnTo>
                    <a:lnTo>
                      <a:pt x="489" y="234"/>
                    </a:lnTo>
                    <a:lnTo>
                      <a:pt x="489" y="240"/>
                    </a:lnTo>
                    <a:lnTo>
                      <a:pt x="483" y="240"/>
                    </a:lnTo>
                    <a:lnTo>
                      <a:pt x="483" y="246"/>
                    </a:lnTo>
                    <a:lnTo>
                      <a:pt x="483" y="253"/>
                    </a:lnTo>
                    <a:lnTo>
                      <a:pt x="477" y="253"/>
                    </a:lnTo>
                    <a:lnTo>
                      <a:pt x="477" y="259"/>
                    </a:lnTo>
                    <a:lnTo>
                      <a:pt x="483" y="259"/>
                    </a:lnTo>
                    <a:lnTo>
                      <a:pt x="483" y="265"/>
                    </a:lnTo>
                    <a:lnTo>
                      <a:pt x="477" y="265"/>
                    </a:lnTo>
                    <a:lnTo>
                      <a:pt x="477" y="271"/>
                    </a:lnTo>
                    <a:lnTo>
                      <a:pt x="471" y="271"/>
                    </a:lnTo>
                    <a:lnTo>
                      <a:pt x="471" y="277"/>
                    </a:lnTo>
                    <a:lnTo>
                      <a:pt x="465" y="277"/>
                    </a:lnTo>
                    <a:lnTo>
                      <a:pt x="465" y="283"/>
                    </a:lnTo>
                    <a:lnTo>
                      <a:pt x="459" y="283"/>
                    </a:lnTo>
                    <a:lnTo>
                      <a:pt x="459" y="289"/>
                    </a:lnTo>
                    <a:lnTo>
                      <a:pt x="453" y="289"/>
                    </a:lnTo>
                    <a:lnTo>
                      <a:pt x="453" y="296"/>
                    </a:lnTo>
                    <a:lnTo>
                      <a:pt x="453" y="302"/>
                    </a:lnTo>
                    <a:lnTo>
                      <a:pt x="447" y="302"/>
                    </a:lnTo>
                    <a:lnTo>
                      <a:pt x="447" y="308"/>
                    </a:lnTo>
                    <a:lnTo>
                      <a:pt x="447" y="314"/>
                    </a:lnTo>
                    <a:lnTo>
                      <a:pt x="453" y="314"/>
                    </a:lnTo>
                    <a:lnTo>
                      <a:pt x="459" y="314"/>
                    </a:lnTo>
                    <a:lnTo>
                      <a:pt x="465" y="314"/>
                    </a:lnTo>
                    <a:lnTo>
                      <a:pt x="465" y="308"/>
                    </a:lnTo>
                    <a:lnTo>
                      <a:pt x="471" y="308"/>
                    </a:lnTo>
                    <a:lnTo>
                      <a:pt x="471" y="314"/>
                    </a:lnTo>
                    <a:lnTo>
                      <a:pt x="477" y="314"/>
                    </a:lnTo>
                    <a:lnTo>
                      <a:pt x="477" y="320"/>
                    </a:lnTo>
                    <a:lnTo>
                      <a:pt x="477" y="326"/>
                    </a:lnTo>
                    <a:lnTo>
                      <a:pt x="483" y="326"/>
                    </a:lnTo>
                    <a:lnTo>
                      <a:pt x="483" y="333"/>
                    </a:lnTo>
                    <a:lnTo>
                      <a:pt x="477" y="333"/>
                    </a:lnTo>
                    <a:lnTo>
                      <a:pt x="471" y="333"/>
                    </a:lnTo>
                    <a:lnTo>
                      <a:pt x="465" y="333"/>
                    </a:lnTo>
                    <a:lnTo>
                      <a:pt x="465" y="339"/>
                    </a:lnTo>
                    <a:lnTo>
                      <a:pt x="471" y="339"/>
                    </a:lnTo>
                    <a:lnTo>
                      <a:pt x="471" y="333"/>
                    </a:lnTo>
                    <a:lnTo>
                      <a:pt x="477" y="333"/>
                    </a:lnTo>
                    <a:lnTo>
                      <a:pt x="477" y="339"/>
                    </a:lnTo>
                    <a:lnTo>
                      <a:pt x="483" y="339"/>
                    </a:lnTo>
                    <a:lnTo>
                      <a:pt x="483" y="345"/>
                    </a:lnTo>
                    <a:lnTo>
                      <a:pt x="489" y="345"/>
                    </a:lnTo>
                    <a:lnTo>
                      <a:pt x="489" y="351"/>
                    </a:lnTo>
                    <a:lnTo>
                      <a:pt x="483" y="351"/>
                    </a:lnTo>
                    <a:lnTo>
                      <a:pt x="477" y="357"/>
                    </a:lnTo>
                    <a:lnTo>
                      <a:pt x="471" y="363"/>
                    </a:lnTo>
                    <a:lnTo>
                      <a:pt x="471" y="369"/>
                    </a:lnTo>
                    <a:lnTo>
                      <a:pt x="471" y="376"/>
                    </a:lnTo>
                    <a:lnTo>
                      <a:pt x="477" y="376"/>
                    </a:lnTo>
                    <a:lnTo>
                      <a:pt x="483" y="376"/>
                    </a:lnTo>
                    <a:lnTo>
                      <a:pt x="489" y="376"/>
                    </a:lnTo>
                    <a:lnTo>
                      <a:pt x="495" y="376"/>
                    </a:lnTo>
                    <a:lnTo>
                      <a:pt x="495" y="382"/>
                    </a:lnTo>
                    <a:lnTo>
                      <a:pt x="502" y="382"/>
                    </a:lnTo>
                    <a:lnTo>
                      <a:pt x="508" y="382"/>
                    </a:lnTo>
                    <a:lnTo>
                      <a:pt x="514" y="382"/>
                    </a:lnTo>
                    <a:lnTo>
                      <a:pt x="514" y="388"/>
                    </a:lnTo>
                    <a:lnTo>
                      <a:pt x="520" y="388"/>
                    </a:lnTo>
                    <a:lnTo>
                      <a:pt x="526" y="388"/>
                    </a:lnTo>
                    <a:lnTo>
                      <a:pt x="532" y="388"/>
                    </a:lnTo>
                    <a:lnTo>
                      <a:pt x="532" y="394"/>
                    </a:lnTo>
                    <a:lnTo>
                      <a:pt x="538" y="394"/>
                    </a:lnTo>
                    <a:lnTo>
                      <a:pt x="544" y="394"/>
                    </a:lnTo>
                    <a:lnTo>
                      <a:pt x="550" y="394"/>
                    </a:lnTo>
                    <a:lnTo>
                      <a:pt x="556" y="394"/>
                    </a:lnTo>
                    <a:lnTo>
                      <a:pt x="556" y="400"/>
                    </a:lnTo>
                    <a:lnTo>
                      <a:pt x="562" y="400"/>
                    </a:lnTo>
                    <a:lnTo>
                      <a:pt x="568" y="400"/>
                    </a:lnTo>
                    <a:lnTo>
                      <a:pt x="574" y="400"/>
                    </a:lnTo>
                    <a:lnTo>
                      <a:pt x="580" y="400"/>
                    </a:lnTo>
                    <a:lnTo>
                      <a:pt x="586" y="400"/>
                    </a:lnTo>
                    <a:lnTo>
                      <a:pt x="592" y="400"/>
                    </a:lnTo>
                    <a:lnTo>
                      <a:pt x="592" y="406"/>
                    </a:lnTo>
                    <a:lnTo>
                      <a:pt x="586" y="406"/>
                    </a:lnTo>
                    <a:lnTo>
                      <a:pt x="592" y="406"/>
                    </a:lnTo>
                    <a:lnTo>
                      <a:pt x="592" y="412"/>
                    </a:lnTo>
                    <a:lnTo>
                      <a:pt x="598" y="412"/>
                    </a:lnTo>
                    <a:lnTo>
                      <a:pt x="604" y="412"/>
                    </a:lnTo>
                    <a:lnTo>
                      <a:pt x="604" y="419"/>
                    </a:lnTo>
                    <a:lnTo>
                      <a:pt x="604" y="425"/>
                    </a:lnTo>
                    <a:lnTo>
                      <a:pt x="604" y="431"/>
                    </a:lnTo>
                    <a:lnTo>
                      <a:pt x="610" y="431"/>
                    </a:lnTo>
                    <a:lnTo>
                      <a:pt x="610" y="437"/>
                    </a:lnTo>
                    <a:lnTo>
                      <a:pt x="616" y="437"/>
                    </a:lnTo>
                    <a:lnTo>
                      <a:pt x="616" y="443"/>
                    </a:lnTo>
                    <a:lnTo>
                      <a:pt x="616" y="449"/>
                    </a:lnTo>
                    <a:lnTo>
                      <a:pt x="616" y="456"/>
                    </a:lnTo>
                    <a:lnTo>
                      <a:pt x="610" y="456"/>
                    </a:lnTo>
                    <a:lnTo>
                      <a:pt x="604" y="456"/>
                    </a:lnTo>
                    <a:lnTo>
                      <a:pt x="604" y="462"/>
                    </a:lnTo>
                    <a:lnTo>
                      <a:pt x="610" y="462"/>
                    </a:lnTo>
                    <a:lnTo>
                      <a:pt x="610" y="468"/>
                    </a:lnTo>
                    <a:lnTo>
                      <a:pt x="616" y="468"/>
                    </a:lnTo>
                    <a:lnTo>
                      <a:pt x="622" y="468"/>
                    </a:lnTo>
                    <a:lnTo>
                      <a:pt x="622" y="474"/>
                    </a:lnTo>
                    <a:lnTo>
                      <a:pt x="628" y="474"/>
                    </a:lnTo>
                    <a:lnTo>
                      <a:pt x="628" y="480"/>
                    </a:lnTo>
                    <a:lnTo>
                      <a:pt x="628" y="486"/>
                    </a:lnTo>
                    <a:lnTo>
                      <a:pt x="628" y="492"/>
                    </a:lnTo>
                    <a:lnTo>
                      <a:pt x="634" y="492"/>
                    </a:lnTo>
                    <a:lnTo>
                      <a:pt x="628" y="492"/>
                    </a:lnTo>
                    <a:lnTo>
                      <a:pt x="628" y="499"/>
                    </a:lnTo>
                    <a:lnTo>
                      <a:pt x="634" y="499"/>
                    </a:lnTo>
                    <a:lnTo>
                      <a:pt x="634" y="505"/>
                    </a:lnTo>
                    <a:lnTo>
                      <a:pt x="634" y="511"/>
                    </a:lnTo>
                    <a:lnTo>
                      <a:pt x="634" y="517"/>
                    </a:lnTo>
                    <a:lnTo>
                      <a:pt x="640" y="517"/>
                    </a:lnTo>
                    <a:lnTo>
                      <a:pt x="640" y="523"/>
                    </a:lnTo>
                    <a:lnTo>
                      <a:pt x="640" y="529"/>
                    </a:lnTo>
                    <a:lnTo>
                      <a:pt x="640" y="536"/>
                    </a:lnTo>
                    <a:lnTo>
                      <a:pt x="634" y="536"/>
                    </a:lnTo>
                    <a:lnTo>
                      <a:pt x="634" y="542"/>
                    </a:lnTo>
                    <a:lnTo>
                      <a:pt x="628" y="542"/>
                    </a:lnTo>
                    <a:lnTo>
                      <a:pt x="622" y="542"/>
                    </a:lnTo>
                    <a:lnTo>
                      <a:pt x="622" y="548"/>
                    </a:lnTo>
                    <a:lnTo>
                      <a:pt x="616" y="548"/>
                    </a:lnTo>
                    <a:lnTo>
                      <a:pt x="616" y="554"/>
                    </a:lnTo>
                    <a:lnTo>
                      <a:pt x="610" y="554"/>
                    </a:lnTo>
                    <a:lnTo>
                      <a:pt x="604" y="554"/>
                    </a:lnTo>
                    <a:lnTo>
                      <a:pt x="604" y="560"/>
                    </a:lnTo>
                    <a:lnTo>
                      <a:pt x="604" y="566"/>
                    </a:lnTo>
                    <a:lnTo>
                      <a:pt x="598" y="566"/>
                    </a:lnTo>
                    <a:lnTo>
                      <a:pt x="598" y="572"/>
                    </a:lnTo>
                    <a:lnTo>
                      <a:pt x="598" y="579"/>
                    </a:lnTo>
                    <a:lnTo>
                      <a:pt x="598" y="585"/>
                    </a:lnTo>
                    <a:lnTo>
                      <a:pt x="598" y="591"/>
                    </a:lnTo>
                    <a:lnTo>
                      <a:pt x="592" y="591"/>
                    </a:lnTo>
                    <a:lnTo>
                      <a:pt x="592" y="597"/>
                    </a:lnTo>
                    <a:lnTo>
                      <a:pt x="586" y="597"/>
                    </a:lnTo>
                    <a:lnTo>
                      <a:pt x="586" y="603"/>
                    </a:lnTo>
                    <a:lnTo>
                      <a:pt x="586" y="597"/>
                    </a:lnTo>
                    <a:lnTo>
                      <a:pt x="580" y="597"/>
                    </a:lnTo>
                    <a:lnTo>
                      <a:pt x="574" y="597"/>
                    </a:lnTo>
                    <a:lnTo>
                      <a:pt x="568" y="597"/>
                    </a:lnTo>
                    <a:lnTo>
                      <a:pt x="562" y="597"/>
                    </a:lnTo>
                    <a:lnTo>
                      <a:pt x="556" y="597"/>
                    </a:lnTo>
                    <a:lnTo>
                      <a:pt x="556" y="591"/>
                    </a:lnTo>
                    <a:lnTo>
                      <a:pt x="550" y="591"/>
                    </a:lnTo>
                    <a:lnTo>
                      <a:pt x="550" y="597"/>
                    </a:lnTo>
                    <a:lnTo>
                      <a:pt x="550" y="603"/>
                    </a:lnTo>
                    <a:lnTo>
                      <a:pt x="544" y="603"/>
                    </a:lnTo>
                    <a:lnTo>
                      <a:pt x="544" y="609"/>
                    </a:lnTo>
                    <a:lnTo>
                      <a:pt x="538" y="609"/>
                    </a:lnTo>
                    <a:lnTo>
                      <a:pt x="538" y="616"/>
                    </a:lnTo>
                    <a:lnTo>
                      <a:pt x="538" y="622"/>
                    </a:lnTo>
                    <a:lnTo>
                      <a:pt x="544" y="622"/>
                    </a:lnTo>
                    <a:lnTo>
                      <a:pt x="544" y="628"/>
                    </a:lnTo>
                    <a:lnTo>
                      <a:pt x="538" y="628"/>
                    </a:lnTo>
                    <a:lnTo>
                      <a:pt x="538" y="634"/>
                    </a:lnTo>
                    <a:lnTo>
                      <a:pt x="544" y="634"/>
                    </a:lnTo>
                    <a:lnTo>
                      <a:pt x="544" y="640"/>
                    </a:lnTo>
                    <a:lnTo>
                      <a:pt x="544" y="646"/>
                    </a:lnTo>
                    <a:lnTo>
                      <a:pt x="550" y="646"/>
                    </a:lnTo>
                    <a:lnTo>
                      <a:pt x="550" y="652"/>
                    </a:lnTo>
                    <a:lnTo>
                      <a:pt x="556" y="652"/>
                    </a:lnTo>
                    <a:lnTo>
                      <a:pt x="556" y="659"/>
                    </a:lnTo>
                    <a:lnTo>
                      <a:pt x="556" y="665"/>
                    </a:lnTo>
                    <a:lnTo>
                      <a:pt x="562" y="665"/>
                    </a:lnTo>
                    <a:lnTo>
                      <a:pt x="568" y="665"/>
                    </a:lnTo>
                    <a:lnTo>
                      <a:pt x="568" y="671"/>
                    </a:lnTo>
                    <a:lnTo>
                      <a:pt x="574" y="671"/>
                    </a:lnTo>
                    <a:lnTo>
                      <a:pt x="580" y="671"/>
                    </a:lnTo>
                    <a:lnTo>
                      <a:pt x="586" y="671"/>
                    </a:lnTo>
                    <a:lnTo>
                      <a:pt x="592" y="671"/>
                    </a:lnTo>
                    <a:lnTo>
                      <a:pt x="592" y="677"/>
                    </a:lnTo>
                    <a:lnTo>
                      <a:pt x="598" y="677"/>
                    </a:lnTo>
                    <a:lnTo>
                      <a:pt x="604" y="677"/>
                    </a:lnTo>
                    <a:lnTo>
                      <a:pt x="610" y="677"/>
                    </a:lnTo>
                    <a:lnTo>
                      <a:pt x="610" y="683"/>
                    </a:lnTo>
                    <a:lnTo>
                      <a:pt x="616" y="683"/>
                    </a:lnTo>
                    <a:lnTo>
                      <a:pt x="622" y="683"/>
                    </a:lnTo>
                    <a:lnTo>
                      <a:pt x="628" y="683"/>
                    </a:lnTo>
                    <a:lnTo>
                      <a:pt x="634" y="683"/>
                    </a:lnTo>
                    <a:lnTo>
                      <a:pt x="634" y="689"/>
                    </a:lnTo>
                    <a:lnTo>
                      <a:pt x="640" y="689"/>
                    </a:lnTo>
                    <a:lnTo>
                      <a:pt x="640" y="683"/>
                    </a:lnTo>
                    <a:lnTo>
                      <a:pt x="646" y="689"/>
                    </a:lnTo>
                    <a:lnTo>
                      <a:pt x="646" y="683"/>
                    </a:lnTo>
                    <a:lnTo>
                      <a:pt x="652" y="683"/>
                    </a:lnTo>
                    <a:lnTo>
                      <a:pt x="658" y="683"/>
                    </a:lnTo>
                    <a:lnTo>
                      <a:pt x="664" y="683"/>
                    </a:lnTo>
                    <a:lnTo>
                      <a:pt x="664" y="689"/>
                    </a:lnTo>
                    <a:lnTo>
                      <a:pt x="671" y="689"/>
                    </a:lnTo>
                    <a:lnTo>
                      <a:pt x="671" y="683"/>
                    </a:lnTo>
                    <a:lnTo>
                      <a:pt x="677" y="683"/>
                    </a:lnTo>
                    <a:lnTo>
                      <a:pt x="677" y="689"/>
                    </a:lnTo>
                    <a:lnTo>
                      <a:pt x="683" y="689"/>
                    </a:lnTo>
                    <a:lnTo>
                      <a:pt x="689" y="689"/>
                    </a:lnTo>
                    <a:lnTo>
                      <a:pt x="695" y="689"/>
                    </a:lnTo>
                    <a:lnTo>
                      <a:pt x="695" y="683"/>
                    </a:lnTo>
                    <a:lnTo>
                      <a:pt x="701" y="683"/>
                    </a:lnTo>
                    <a:lnTo>
                      <a:pt x="701" y="689"/>
                    </a:lnTo>
                    <a:lnTo>
                      <a:pt x="707" y="689"/>
                    </a:lnTo>
                    <a:lnTo>
                      <a:pt x="713" y="689"/>
                    </a:lnTo>
                    <a:lnTo>
                      <a:pt x="719" y="689"/>
                    </a:lnTo>
                    <a:lnTo>
                      <a:pt x="725" y="689"/>
                    </a:lnTo>
                    <a:lnTo>
                      <a:pt x="725" y="696"/>
                    </a:lnTo>
                    <a:lnTo>
                      <a:pt x="731" y="696"/>
                    </a:lnTo>
                    <a:lnTo>
                      <a:pt x="731" y="689"/>
                    </a:lnTo>
                    <a:lnTo>
                      <a:pt x="731" y="696"/>
                    </a:lnTo>
                    <a:lnTo>
                      <a:pt x="737" y="696"/>
                    </a:lnTo>
                    <a:lnTo>
                      <a:pt x="737" y="702"/>
                    </a:lnTo>
                    <a:lnTo>
                      <a:pt x="743" y="702"/>
                    </a:lnTo>
                    <a:lnTo>
                      <a:pt x="749" y="702"/>
                    </a:lnTo>
                    <a:lnTo>
                      <a:pt x="749" y="708"/>
                    </a:lnTo>
                    <a:lnTo>
                      <a:pt x="749" y="714"/>
                    </a:lnTo>
                    <a:lnTo>
                      <a:pt x="749" y="720"/>
                    </a:lnTo>
                    <a:lnTo>
                      <a:pt x="749" y="726"/>
                    </a:lnTo>
                    <a:lnTo>
                      <a:pt x="749" y="732"/>
                    </a:lnTo>
                    <a:lnTo>
                      <a:pt x="743" y="732"/>
                    </a:lnTo>
                    <a:lnTo>
                      <a:pt x="743" y="739"/>
                    </a:lnTo>
                    <a:lnTo>
                      <a:pt x="743" y="745"/>
                    </a:lnTo>
                    <a:lnTo>
                      <a:pt x="743" y="751"/>
                    </a:lnTo>
                    <a:lnTo>
                      <a:pt x="737" y="751"/>
                    </a:lnTo>
                    <a:lnTo>
                      <a:pt x="737" y="745"/>
                    </a:lnTo>
                    <a:lnTo>
                      <a:pt x="737" y="751"/>
                    </a:lnTo>
                    <a:lnTo>
                      <a:pt x="737" y="757"/>
                    </a:lnTo>
                    <a:lnTo>
                      <a:pt x="731" y="757"/>
                    </a:lnTo>
                    <a:lnTo>
                      <a:pt x="731" y="763"/>
                    </a:lnTo>
                    <a:lnTo>
                      <a:pt x="725" y="763"/>
                    </a:lnTo>
                    <a:lnTo>
                      <a:pt x="725" y="769"/>
                    </a:lnTo>
                    <a:lnTo>
                      <a:pt x="725" y="775"/>
                    </a:lnTo>
                    <a:lnTo>
                      <a:pt x="719" y="775"/>
                    </a:lnTo>
                    <a:lnTo>
                      <a:pt x="719" y="782"/>
                    </a:lnTo>
                    <a:lnTo>
                      <a:pt x="713" y="782"/>
                    </a:lnTo>
                    <a:lnTo>
                      <a:pt x="713" y="788"/>
                    </a:lnTo>
                    <a:lnTo>
                      <a:pt x="713" y="794"/>
                    </a:lnTo>
                    <a:lnTo>
                      <a:pt x="707" y="794"/>
                    </a:lnTo>
                    <a:lnTo>
                      <a:pt x="707" y="800"/>
                    </a:lnTo>
                    <a:lnTo>
                      <a:pt x="707" y="806"/>
                    </a:lnTo>
                    <a:lnTo>
                      <a:pt x="701" y="806"/>
                    </a:lnTo>
                    <a:lnTo>
                      <a:pt x="695" y="812"/>
                    </a:lnTo>
                    <a:lnTo>
                      <a:pt x="695" y="806"/>
                    </a:lnTo>
                    <a:lnTo>
                      <a:pt x="695" y="800"/>
                    </a:lnTo>
                    <a:lnTo>
                      <a:pt x="689" y="794"/>
                    </a:lnTo>
                    <a:lnTo>
                      <a:pt x="689" y="788"/>
                    </a:lnTo>
                    <a:lnTo>
                      <a:pt x="689" y="782"/>
                    </a:lnTo>
                    <a:lnTo>
                      <a:pt x="683" y="775"/>
                    </a:lnTo>
                    <a:lnTo>
                      <a:pt x="652" y="775"/>
                    </a:lnTo>
                    <a:lnTo>
                      <a:pt x="646" y="775"/>
                    </a:lnTo>
                    <a:lnTo>
                      <a:pt x="634" y="775"/>
                    </a:lnTo>
                    <a:lnTo>
                      <a:pt x="622" y="775"/>
                    </a:lnTo>
                    <a:lnTo>
                      <a:pt x="616" y="775"/>
                    </a:lnTo>
                    <a:lnTo>
                      <a:pt x="616" y="751"/>
                    </a:lnTo>
                    <a:lnTo>
                      <a:pt x="616" y="745"/>
                    </a:lnTo>
                    <a:lnTo>
                      <a:pt x="616" y="732"/>
                    </a:lnTo>
                    <a:lnTo>
                      <a:pt x="616" y="726"/>
                    </a:lnTo>
                    <a:lnTo>
                      <a:pt x="616" y="714"/>
                    </a:lnTo>
                    <a:lnTo>
                      <a:pt x="610" y="714"/>
                    </a:lnTo>
                    <a:lnTo>
                      <a:pt x="610" y="708"/>
                    </a:lnTo>
                    <a:lnTo>
                      <a:pt x="604" y="708"/>
                    </a:lnTo>
                    <a:lnTo>
                      <a:pt x="592" y="696"/>
                    </a:lnTo>
                    <a:lnTo>
                      <a:pt x="580" y="677"/>
                    </a:lnTo>
                    <a:lnTo>
                      <a:pt x="574" y="677"/>
                    </a:lnTo>
                    <a:lnTo>
                      <a:pt x="574" y="683"/>
                    </a:lnTo>
                    <a:lnTo>
                      <a:pt x="568" y="689"/>
                    </a:lnTo>
                    <a:lnTo>
                      <a:pt x="568" y="696"/>
                    </a:lnTo>
                    <a:lnTo>
                      <a:pt x="562" y="702"/>
                    </a:lnTo>
                    <a:lnTo>
                      <a:pt x="562" y="708"/>
                    </a:lnTo>
                    <a:lnTo>
                      <a:pt x="556" y="714"/>
                    </a:lnTo>
                    <a:lnTo>
                      <a:pt x="550" y="726"/>
                    </a:lnTo>
                    <a:lnTo>
                      <a:pt x="544" y="732"/>
                    </a:lnTo>
                    <a:lnTo>
                      <a:pt x="544" y="739"/>
                    </a:lnTo>
                    <a:lnTo>
                      <a:pt x="538" y="739"/>
                    </a:lnTo>
                    <a:lnTo>
                      <a:pt x="526" y="732"/>
                    </a:lnTo>
                    <a:lnTo>
                      <a:pt x="520" y="726"/>
                    </a:lnTo>
                    <a:lnTo>
                      <a:pt x="514" y="726"/>
                    </a:lnTo>
                    <a:lnTo>
                      <a:pt x="514" y="732"/>
                    </a:lnTo>
                    <a:lnTo>
                      <a:pt x="514" y="739"/>
                    </a:lnTo>
                    <a:lnTo>
                      <a:pt x="508" y="745"/>
                    </a:lnTo>
                    <a:lnTo>
                      <a:pt x="514" y="751"/>
                    </a:lnTo>
                    <a:lnTo>
                      <a:pt x="526" y="757"/>
                    </a:lnTo>
                    <a:lnTo>
                      <a:pt x="526" y="763"/>
                    </a:lnTo>
                    <a:lnTo>
                      <a:pt x="526" y="769"/>
                    </a:lnTo>
                    <a:lnTo>
                      <a:pt x="520" y="769"/>
                    </a:lnTo>
                    <a:lnTo>
                      <a:pt x="520" y="775"/>
                    </a:lnTo>
                    <a:lnTo>
                      <a:pt x="514" y="782"/>
                    </a:lnTo>
                    <a:lnTo>
                      <a:pt x="514" y="788"/>
                    </a:lnTo>
                    <a:lnTo>
                      <a:pt x="508" y="800"/>
                    </a:lnTo>
                    <a:lnTo>
                      <a:pt x="502" y="800"/>
                    </a:lnTo>
                    <a:lnTo>
                      <a:pt x="495" y="800"/>
                    </a:lnTo>
                    <a:lnTo>
                      <a:pt x="489" y="800"/>
                    </a:lnTo>
                    <a:lnTo>
                      <a:pt x="483" y="800"/>
                    </a:lnTo>
                    <a:lnTo>
                      <a:pt x="483" y="794"/>
                    </a:lnTo>
                    <a:lnTo>
                      <a:pt x="477" y="788"/>
                    </a:lnTo>
                    <a:lnTo>
                      <a:pt x="471" y="782"/>
                    </a:lnTo>
                    <a:lnTo>
                      <a:pt x="465" y="788"/>
                    </a:lnTo>
                    <a:lnTo>
                      <a:pt x="459" y="788"/>
                    </a:lnTo>
                    <a:lnTo>
                      <a:pt x="453" y="788"/>
                    </a:lnTo>
                    <a:lnTo>
                      <a:pt x="453" y="794"/>
                    </a:lnTo>
                    <a:lnTo>
                      <a:pt x="453" y="800"/>
                    </a:lnTo>
                    <a:lnTo>
                      <a:pt x="459" y="806"/>
                    </a:lnTo>
                    <a:lnTo>
                      <a:pt x="459" y="812"/>
                    </a:lnTo>
                    <a:lnTo>
                      <a:pt x="459" y="819"/>
                    </a:lnTo>
                    <a:lnTo>
                      <a:pt x="459" y="825"/>
                    </a:lnTo>
                    <a:lnTo>
                      <a:pt x="459" y="849"/>
                    </a:lnTo>
                    <a:lnTo>
                      <a:pt x="459" y="862"/>
                    </a:lnTo>
                    <a:lnTo>
                      <a:pt x="465" y="868"/>
                    </a:lnTo>
                    <a:lnTo>
                      <a:pt x="471" y="874"/>
                    </a:lnTo>
                    <a:lnTo>
                      <a:pt x="471" y="880"/>
                    </a:lnTo>
                    <a:lnTo>
                      <a:pt x="477" y="886"/>
                    </a:lnTo>
                    <a:lnTo>
                      <a:pt x="483" y="892"/>
                    </a:lnTo>
                    <a:lnTo>
                      <a:pt x="483" y="899"/>
                    </a:lnTo>
                    <a:lnTo>
                      <a:pt x="489" y="905"/>
                    </a:lnTo>
                    <a:lnTo>
                      <a:pt x="489" y="911"/>
                    </a:lnTo>
                    <a:lnTo>
                      <a:pt x="495" y="917"/>
                    </a:lnTo>
                    <a:lnTo>
                      <a:pt x="502" y="923"/>
                    </a:lnTo>
                    <a:lnTo>
                      <a:pt x="508" y="935"/>
                    </a:lnTo>
                    <a:lnTo>
                      <a:pt x="520" y="948"/>
                    </a:lnTo>
                    <a:lnTo>
                      <a:pt x="526" y="948"/>
                    </a:lnTo>
                    <a:lnTo>
                      <a:pt x="532" y="954"/>
                    </a:lnTo>
                    <a:lnTo>
                      <a:pt x="532" y="960"/>
                    </a:lnTo>
                    <a:lnTo>
                      <a:pt x="538" y="960"/>
                    </a:lnTo>
                    <a:lnTo>
                      <a:pt x="550" y="966"/>
                    </a:lnTo>
                    <a:lnTo>
                      <a:pt x="556" y="972"/>
                    </a:lnTo>
                    <a:lnTo>
                      <a:pt x="562" y="979"/>
                    </a:lnTo>
                    <a:lnTo>
                      <a:pt x="574" y="985"/>
                    </a:lnTo>
                    <a:lnTo>
                      <a:pt x="580" y="991"/>
                    </a:lnTo>
                    <a:lnTo>
                      <a:pt x="586" y="997"/>
                    </a:lnTo>
                    <a:lnTo>
                      <a:pt x="592" y="1003"/>
                    </a:lnTo>
                    <a:lnTo>
                      <a:pt x="598" y="1003"/>
                    </a:lnTo>
                    <a:lnTo>
                      <a:pt x="598" y="1009"/>
                    </a:lnTo>
                    <a:lnTo>
                      <a:pt x="598" y="1015"/>
                    </a:lnTo>
                    <a:lnTo>
                      <a:pt x="598" y="1022"/>
                    </a:lnTo>
                    <a:lnTo>
                      <a:pt x="598" y="1028"/>
                    </a:lnTo>
                    <a:lnTo>
                      <a:pt x="598" y="1034"/>
                    </a:lnTo>
                    <a:lnTo>
                      <a:pt x="592" y="1034"/>
                    </a:lnTo>
                    <a:lnTo>
                      <a:pt x="592" y="1040"/>
                    </a:lnTo>
                    <a:lnTo>
                      <a:pt x="598" y="1040"/>
                    </a:lnTo>
                    <a:lnTo>
                      <a:pt x="598" y="1046"/>
                    </a:lnTo>
                    <a:lnTo>
                      <a:pt x="604" y="1046"/>
                    </a:lnTo>
                    <a:lnTo>
                      <a:pt x="604" y="1052"/>
                    </a:lnTo>
                    <a:lnTo>
                      <a:pt x="610" y="1052"/>
                    </a:lnTo>
                    <a:lnTo>
                      <a:pt x="610" y="1059"/>
                    </a:lnTo>
                    <a:lnTo>
                      <a:pt x="610" y="1065"/>
                    </a:lnTo>
                    <a:lnTo>
                      <a:pt x="616" y="1065"/>
                    </a:lnTo>
                    <a:lnTo>
                      <a:pt x="616" y="1071"/>
                    </a:lnTo>
                    <a:lnTo>
                      <a:pt x="616" y="1077"/>
                    </a:lnTo>
                    <a:lnTo>
                      <a:pt x="622" y="1077"/>
                    </a:lnTo>
                    <a:lnTo>
                      <a:pt x="622" y="1083"/>
                    </a:lnTo>
                    <a:lnTo>
                      <a:pt x="628" y="1083"/>
                    </a:lnTo>
                    <a:lnTo>
                      <a:pt x="634" y="1083"/>
                    </a:lnTo>
                    <a:lnTo>
                      <a:pt x="634" y="1089"/>
                    </a:lnTo>
                    <a:lnTo>
                      <a:pt x="634" y="1095"/>
                    </a:lnTo>
                    <a:lnTo>
                      <a:pt x="634" y="1102"/>
                    </a:lnTo>
                    <a:lnTo>
                      <a:pt x="628" y="1102"/>
                    </a:lnTo>
                    <a:lnTo>
                      <a:pt x="628" y="1108"/>
                    </a:lnTo>
                    <a:lnTo>
                      <a:pt x="628" y="1114"/>
                    </a:lnTo>
                    <a:lnTo>
                      <a:pt x="622" y="1114"/>
                    </a:lnTo>
                    <a:lnTo>
                      <a:pt x="622" y="1108"/>
                    </a:lnTo>
                    <a:lnTo>
                      <a:pt x="616" y="1108"/>
                    </a:lnTo>
                    <a:lnTo>
                      <a:pt x="616" y="1114"/>
                    </a:lnTo>
                    <a:lnTo>
                      <a:pt x="616" y="1108"/>
                    </a:lnTo>
                    <a:lnTo>
                      <a:pt x="610" y="1108"/>
                    </a:lnTo>
                    <a:lnTo>
                      <a:pt x="604" y="1108"/>
                    </a:lnTo>
                    <a:lnTo>
                      <a:pt x="604" y="1114"/>
                    </a:lnTo>
                    <a:lnTo>
                      <a:pt x="598" y="1114"/>
                    </a:lnTo>
                    <a:lnTo>
                      <a:pt x="598" y="1108"/>
                    </a:lnTo>
                    <a:lnTo>
                      <a:pt x="592" y="1108"/>
                    </a:lnTo>
                    <a:lnTo>
                      <a:pt x="592" y="1114"/>
                    </a:lnTo>
                    <a:lnTo>
                      <a:pt x="592" y="1108"/>
                    </a:lnTo>
                    <a:lnTo>
                      <a:pt x="586" y="1108"/>
                    </a:lnTo>
                    <a:lnTo>
                      <a:pt x="586" y="1102"/>
                    </a:lnTo>
                    <a:lnTo>
                      <a:pt x="580" y="1102"/>
                    </a:lnTo>
                    <a:lnTo>
                      <a:pt x="574" y="1102"/>
                    </a:lnTo>
                    <a:lnTo>
                      <a:pt x="574" y="1095"/>
                    </a:lnTo>
                    <a:lnTo>
                      <a:pt x="568" y="1095"/>
                    </a:lnTo>
                    <a:lnTo>
                      <a:pt x="568" y="1089"/>
                    </a:lnTo>
                    <a:lnTo>
                      <a:pt x="568" y="1095"/>
                    </a:lnTo>
                    <a:lnTo>
                      <a:pt x="562" y="1095"/>
                    </a:lnTo>
                    <a:lnTo>
                      <a:pt x="562" y="1089"/>
                    </a:lnTo>
                    <a:lnTo>
                      <a:pt x="562" y="1095"/>
                    </a:lnTo>
                    <a:lnTo>
                      <a:pt x="556" y="1095"/>
                    </a:lnTo>
                    <a:lnTo>
                      <a:pt x="550" y="1095"/>
                    </a:lnTo>
                    <a:lnTo>
                      <a:pt x="550" y="1089"/>
                    </a:lnTo>
                    <a:lnTo>
                      <a:pt x="544" y="1089"/>
                    </a:lnTo>
                    <a:lnTo>
                      <a:pt x="538" y="1089"/>
                    </a:lnTo>
                    <a:lnTo>
                      <a:pt x="532" y="1089"/>
                    </a:lnTo>
                    <a:lnTo>
                      <a:pt x="526" y="1089"/>
                    </a:lnTo>
                    <a:lnTo>
                      <a:pt x="520" y="1089"/>
                    </a:lnTo>
                    <a:lnTo>
                      <a:pt x="520" y="1083"/>
                    </a:lnTo>
                    <a:lnTo>
                      <a:pt x="514" y="1083"/>
                    </a:lnTo>
                    <a:lnTo>
                      <a:pt x="514" y="1077"/>
                    </a:lnTo>
                    <a:lnTo>
                      <a:pt x="508" y="1077"/>
                    </a:lnTo>
                    <a:lnTo>
                      <a:pt x="502" y="1077"/>
                    </a:lnTo>
                    <a:lnTo>
                      <a:pt x="495" y="1077"/>
                    </a:lnTo>
                    <a:lnTo>
                      <a:pt x="489" y="1077"/>
                    </a:lnTo>
                    <a:lnTo>
                      <a:pt x="489" y="1083"/>
                    </a:lnTo>
                    <a:lnTo>
                      <a:pt x="483" y="1083"/>
                    </a:lnTo>
                    <a:lnTo>
                      <a:pt x="477" y="1083"/>
                    </a:lnTo>
                    <a:lnTo>
                      <a:pt x="471" y="1083"/>
                    </a:lnTo>
                    <a:lnTo>
                      <a:pt x="465" y="1083"/>
                    </a:lnTo>
                    <a:lnTo>
                      <a:pt x="465" y="1077"/>
                    </a:lnTo>
                    <a:lnTo>
                      <a:pt x="465" y="1083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9" y="1083"/>
                    </a:lnTo>
                    <a:lnTo>
                      <a:pt x="459" y="1077"/>
                    </a:lnTo>
                    <a:lnTo>
                      <a:pt x="453" y="1077"/>
                    </a:lnTo>
                    <a:lnTo>
                      <a:pt x="453" y="1083"/>
                    </a:lnTo>
                    <a:lnTo>
                      <a:pt x="453" y="1077"/>
                    </a:lnTo>
                    <a:lnTo>
                      <a:pt x="447" y="1077"/>
                    </a:lnTo>
                    <a:lnTo>
                      <a:pt x="441" y="1077"/>
                    </a:lnTo>
                    <a:lnTo>
                      <a:pt x="435" y="1077"/>
                    </a:lnTo>
                    <a:lnTo>
                      <a:pt x="429" y="1077"/>
                    </a:lnTo>
                    <a:lnTo>
                      <a:pt x="423" y="1077"/>
                    </a:lnTo>
                    <a:lnTo>
                      <a:pt x="423" y="1071"/>
                    </a:lnTo>
                    <a:lnTo>
                      <a:pt x="417" y="1071"/>
                    </a:lnTo>
                    <a:lnTo>
                      <a:pt x="411" y="1071"/>
                    </a:lnTo>
                    <a:lnTo>
                      <a:pt x="405" y="1071"/>
                    </a:lnTo>
                    <a:lnTo>
                      <a:pt x="399" y="1071"/>
                    </a:lnTo>
                    <a:lnTo>
                      <a:pt x="393" y="1071"/>
                    </a:lnTo>
                    <a:lnTo>
                      <a:pt x="387" y="1071"/>
                    </a:lnTo>
                    <a:lnTo>
                      <a:pt x="387" y="1077"/>
                    </a:lnTo>
                    <a:lnTo>
                      <a:pt x="381" y="1077"/>
                    </a:lnTo>
                    <a:lnTo>
                      <a:pt x="381" y="1071"/>
                    </a:lnTo>
                    <a:lnTo>
                      <a:pt x="381" y="1077"/>
                    </a:lnTo>
                    <a:lnTo>
                      <a:pt x="375" y="1077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9" y="1077"/>
                    </a:lnTo>
                    <a:lnTo>
                      <a:pt x="369" y="1083"/>
                    </a:lnTo>
                    <a:lnTo>
                      <a:pt x="363" y="1083"/>
                    </a:lnTo>
                    <a:lnTo>
                      <a:pt x="357" y="1083"/>
                    </a:lnTo>
                    <a:lnTo>
                      <a:pt x="351" y="1083"/>
                    </a:lnTo>
                    <a:lnTo>
                      <a:pt x="345" y="1083"/>
                    </a:lnTo>
                    <a:lnTo>
                      <a:pt x="345" y="1077"/>
                    </a:lnTo>
                    <a:lnTo>
                      <a:pt x="339" y="1077"/>
                    </a:lnTo>
                    <a:lnTo>
                      <a:pt x="339" y="1083"/>
                    </a:lnTo>
                    <a:lnTo>
                      <a:pt x="332" y="1083"/>
                    </a:lnTo>
                    <a:lnTo>
                      <a:pt x="326" y="1083"/>
                    </a:lnTo>
                    <a:lnTo>
                      <a:pt x="326" y="1077"/>
                    </a:lnTo>
                    <a:lnTo>
                      <a:pt x="320" y="1077"/>
                    </a:lnTo>
                    <a:lnTo>
                      <a:pt x="320" y="1071"/>
                    </a:lnTo>
                    <a:lnTo>
                      <a:pt x="314" y="1071"/>
                    </a:lnTo>
                    <a:lnTo>
                      <a:pt x="308" y="1071"/>
                    </a:lnTo>
                    <a:lnTo>
                      <a:pt x="302" y="1071"/>
                    </a:lnTo>
                    <a:lnTo>
                      <a:pt x="296" y="1071"/>
                    </a:lnTo>
                    <a:lnTo>
                      <a:pt x="290" y="1071"/>
                    </a:lnTo>
                    <a:lnTo>
                      <a:pt x="284" y="1071"/>
                    </a:lnTo>
                    <a:lnTo>
                      <a:pt x="278" y="1077"/>
                    </a:lnTo>
                    <a:lnTo>
                      <a:pt x="278" y="1083"/>
                    </a:lnTo>
                    <a:lnTo>
                      <a:pt x="272" y="1083"/>
                    </a:lnTo>
                    <a:lnTo>
                      <a:pt x="272" y="1089"/>
                    </a:lnTo>
                    <a:lnTo>
                      <a:pt x="266" y="1095"/>
                    </a:lnTo>
                    <a:lnTo>
                      <a:pt x="266" y="1102"/>
                    </a:lnTo>
                    <a:lnTo>
                      <a:pt x="266" y="1108"/>
                    </a:lnTo>
                    <a:lnTo>
                      <a:pt x="266" y="1114"/>
                    </a:lnTo>
                    <a:lnTo>
                      <a:pt x="266" y="1120"/>
                    </a:lnTo>
                    <a:lnTo>
                      <a:pt x="272" y="1120"/>
                    </a:lnTo>
                    <a:lnTo>
                      <a:pt x="266" y="1126"/>
                    </a:lnTo>
                    <a:lnTo>
                      <a:pt x="260" y="1132"/>
                    </a:lnTo>
                    <a:lnTo>
                      <a:pt x="260" y="1139"/>
                    </a:lnTo>
                    <a:lnTo>
                      <a:pt x="254" y="1139"/>
                    </a:lnTo>
                    <a:lnTo>
                      <a:pt x="254" y="1145"/>
                    </a:lnTo>
                    <a:lnTo>
                      <a:pt x="254" y="1157"/>
                    </a:lnTo>
                    <a:lnTo>
                      <a:pt x="254" y="1163"/>
                    </a:lnTo>
                    <a:lnTo>
                      <a:pt x="254" y="1169"/>
                    </a:lnTo>
                    <a:lnTo>
                      <a:pt x="260" y="1169"/>
                    </a:lnTo>
                    <a:lnTo>
                      <a:pt x="272" y="1169"/>
                    </a:lnTo>
                    <a:lnTo>
                      <a:pt x="272" y="1175"/>
                    </a:lnTo>
                    <a:lnTo>
                      <a:pt x="266" y="1182"/>
                    </a:lnTo>
                    <a:lnTo>
                      <a:pt x="254" y="1188"/>
                    </a:lnTo>
                    <a:lnTo>
                      <a:pt x="248" y="1188"/>
                    </a:lnTo>
                    <a:lnTo>
                      <a:pt x="242" y="1188"/>
                    </a:lnTo>
                    <a:lnTo>
                      <a:pt x="230" y="1194"/>
                    </a:lnTo>
                    <a:lnTo>
                      <a:pt x="224" y="1194"/>
                    </a:lnTo>
                    <a:lnTo>
                      <a:pt x="224" y="1188"/>
                    </a:lnTo>
                    <a:lnTo>
                      <a:pt x="218" y="1188"/>
                    </a:lnTo>
                    <a:lnTo>
                      <a:pt x="218" y="1182"/>
                    </a:lnTo>
                    <a:lnTo>
                      <a:pt x="212" y="1188"/>
                    </a:lnTo>
                    <a:lnTo>
                      <a:pt x="212" y="1194"/>
                    </a:lnTo>
                    <a:lnTo>
                      <a:pt x="206" y="1200"/>
                    </a:lnTo>
                    <a:lnTo>
                      <a:pt x="206" y="1206"/>
                    </a:lnTo>
                    <a:lnTo>
                      <a:pt x="206" y="1212"/>
                    </a:lnTo>
                    <a:lnTo>
                      <a:pt x="200" y="1212"/>
                    </a:lnTo>
                    <a:lnTo>
                      <a:pt x="194" y="1212"/>
                    </a:lnTo>
                    <a:lnTo>
                      <a:pt x="188" y="1212"/>
                    </a:lnTo>
                    <a:lnTo>
                      <a:pt x="188" y="1206"/>
                    </a:lnTo>
                    <a:lnTo>
                      <a:pt x="182" y="1206"/>
                    </a:lnTo>
                    <a:lnTo>
                      <a:pt x="176" y="1206"/>
                    </a:lnTo>
                    <a:lnTo>
                      <a:pt x="176" y="1200"/>
                    </a:lnTo>
                    <a:lnTo>
                      <a:pt x="169" y="1200"/>
                    </a:lnTo>
                    <a:lnTo>
                      <a:pt x="169" y="1194"/>
                    </a:lnTo>
                    <a:lnTo>
                      <a:pt x="176" y="1194"/>
                    </a:lnTo>
                    <a:lnTo>
                      <a:pt x="176" y="1188"/>
                    </a:lnTo>
                    <a:lnTo>
                      <a:pt x="182" y="1188"/>
                    </a:lnTo>
                    <a:lnTo>
                      <a:pt x="182" y="1182"/>
                    </a:lnTo>
                    <a:lnTo>
                      <a:pt x="188" y="1175"/>
                    </a:lnTo>
                    <a:lnTo>
                      <a:pt x="200" y="1175"/>
                    </a:lnTo>
                    <a:lnTo>
                      <a:pt x="200" y="1169"/>
                    </a:lnTo>
                    <a:lnTo>
                      <a:pt x="200" y="1163"/>
                    </a:lnTo>
                    <a:lnTo>
                      <a:pt x="200" y="1157"/>
                    </a:lnTo>
                    <a:lnTo>
                      <a:pt x="188" y="1151"/>
                    </a:lnTo>
                    <a:lnTo>
                      <a:pt x="182" y="1145"/>
                    </a:lnTo>
                    <a:lnTo>
                      <a:pt x="176" y="1139"/>
                    </a:lnTo>
                    <a:lnTo>
                      <a:pt x="169" y="1132"/>
                    </a:lnTo>
                    <a:lnTo>
                      <a:pt x="163" y="1139"/>
                    </a:lnTo>
                    <a:lnTo>
                      <a:pt x="157" y="1132"/>
                    </a:lnTo>
                    <a:lnTo>
                      <a:pt x="151" y="1132"/>
                    </a:lnTo>
                    <a:lnTo>
                      <a:pt x="151" y="1126"/>
                    </a:lnTo>
                    <a:lnTo>
                      <a:pt x="151" y="1120"/>
                    </a:lnTo>
                    <a:lnTo>
                      <a:pt x="151" y="1114"/>
                    </a:lnTo>
                    <a:lnTo>
                      <a:pt x="145" y="1108"/>
                    </a:lnTo>
                    <a:lnTo>
                      <a:pt x="139" y="1108"/>
                    </a:lnTo>
                    <a:lnTo>
                      <a:pt x="133" y="1108"/>
                    </a:lnTo>
                    <a:lnTo>
                      <a:pt x="127" y="1102"/>
                    </a:lnTo>
                    <a:lnTo>
                      <a:pt x="121" y="1095"/>
                    </a:lnTo>
                    <a:lnTo>
                      <a:pt x="109" y="1077"/>
                    </a:lnTo>
                    <a:lnTo>
                      <a:pt x="103" y="107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19" name="Freeform 370"/>
              <p:cNvSpPr>
                <a:spLocks/>
              </p:cNvSpPr>
              <p:nvPr/>
            </p:nvSpPr>
            <p:spPr bwMode="auto">
              <a:xfrm>
                <a:off x="1241" y="3023"/>
                <a:ext cx="863" cy="449"/>
              </a:xfrm>
              <a:custGeom>
                <a:avLst/>
                <a:gdLst>
                  <a:gd name="T0" fmla="*/ 465 w 863"/>
                  <a:gd name="T1" fmla="*/ 394 h 449"/>
                  <a:gd name="T2" fmla="*/ 459 w 863"/>
                  <a:gd name="T3" fmla="*/ 425 h 449"/>
                  <a:gd name="T4" fmla="*/ 435 w 863"/>
                  <a:gd name="T5" fmla="*/ 443 h 449"/>
                  <a:gd name="T6" fmla="*/ 405 w 863"/>
                  <a:gd name="T7" fmla="*/ 443 h 449"/>
                  <a:gd name="T8" fmla="*/ 381 w 863"/>
                  <a:gd name="T9" fmla="*/ 443 h 449"/>
                  <a:gd name="T10" fmla="*/ 368 w 863"/>
                  <a:gd name="T11" fmla="*/ 412 h 449"/>
                  <a:gd name="T12" fmla="*/ 344 w 863"/>
                  <a:gd name="T13" fmla="*/ 418 h 449"/>
                  <a:gd name="T14" fmla="*/ 320 w 863"/>
                  <a:gd name="T15" fmla="*/ 437 h 449"/>
                  <a:gd name="T16" fmla="*/ 296 w 863"/>
                  <a:gd name="T17" fmla="*/ 431 h 449"/>
                  <a:gd name="T18" fmla="*/ 278 w 863"/>
                  <a:gd name="T19" fmla="*/ 431 h 449"/>
                  <a:gd name="T20" fmla="*/ 248 w 863"/>
                  <a:gd name="T21" fmla="*/ 443 h 449"/>
                  <a:gd name="T22" fmla="*/ 224 w 863"/>
                  <a:gd name="T23" fmla="*/ 449 h 449"/>
                  <a:gd name="T24" fmla="*/ 187 w 863"/>
                  <a:gd name="T25" fmla="*/ 443 h 449"/>
                  <a:gd name="T26" fmla="*/ 181 w 863"/>
                  <a:gd name="T27" fmla="*/ 418 h 449"/>
                  <a:gd name="T28" fmla="*/ 163 w 863"/>
                  <a:gd name="T29" fmla="*/ 394 h 449"/>
                  <a:gd name="T30" fmla="*/ 145 w 863"/>
                  <a:gd name="T31" fmla="*/ 369 h 449"/>
                  <a:gd name="T32" fmla="*/ 145 w 863"/>
                  <a:gd name="T33" fmla="*/ 338 h 449"/>
                  <a:gd name="T34" fmla="*/ 109 w 863"/>
                  <a:gd name="T35" fmla="*/ 302 h 449"/>
                  <a:gd name="T36" fmla="*/ 67 w 863"/>
                  <a:gd name="T37" fmla="*/ 271 h 449"/>
                  <a:gd name="T38" fmla="*/ 30 w 863"/>
                  <a:gd name="T39" fmla="*/ 215 h 449"/>
                  <a:gd name="T40" fmla="*/ 6 w 863"/>
                  <a:gd name="T41" fmla="*/ 148 h 449"/>
                  <a:gd name="T42" fmla="*/ 6 w 863"/>
                  <a:gd name="T43" fmla="*/ 111 h 449"/>
                  <a:gd name="T44" fmla="*/ 42 w 863"/>
                  <a:gd name="T45" fmla="*/ 123 h 449"/>
                  <a:gd name="T46" fmla="*/ 73 w 863"/>
                  <a:gd name="T47" fmla="*/ 92 h 449"/>
                  <a:gd name="T48" fmla="*/ 61 w 863"/>
                  <a:gd name="T49" fmla="*/ 49 h 449"/>
                  <a:gd name="T50" fmla="*/ 103 w 863"/>
                  <a:gd name="T51" fmla="*/ 37 h 449"/>
                  <a:gd name="T52" fmla="*/ 127 w 863"/>
                  <a:gd name="T53" fmla="*/ 0 h 449"/>
                  <a:gd name="T54" fmla="*/ 163 w 863"/>
                  <a:gd name="T55" fmla="*/ 55 h 449"/>
                  <a:gd name="T56" fmla="*/ 199 w 863"/>
                  <a:gd name="T57" fmla="*/ 98 h 449"/>
                  <a:gd name="T58" fmla="*/ 242 w 863"/>
                  <a:gd name="T59" fmla="*/ 135 h 449"/>
                  <a:gd name="T60" fmla="*/ 260 w 863"/>
                  <a:gd name="T61" fmla="*/ 105 h 449"/>
                  <a:gd name="T62" fmla="*/ 278 w 863"/>
                  <a:gd name="T63" fmla="*/ 80 h 449"/>
                  <a:gd name="T64" fmla="*/ 296 w 863"/>
                  <a:gd name="T65" fmla="*/ 62 h 449"/>
                  <a:gd name="T66" fmla="*/ 326 w 863"/>
                  <a:gd name="T67" fmla="*/ 62 h 449"/>
                  <a:gd name="T68" fmla="*/ 362 w 863"/>
                  <a:gd name="T69" fmla="*/ 62 h 449"/>
                  <a:gd name="T70" fmla="*/ 405 w 863"/>
                  <a:gd name="T71" fmla="*/ 86 h 449"/>
                  <a:gd name="T72" fmla="*/ 429 w 863"/>
                  <a:gd name="T73" fmla="*/ 111 h 449"/>
                  <a:gd name="T74" fmla="*/ 453 w 863"/>
                  <a:gd name="T75" fmla="*/ 80 h 449"/>
                  <a:gd name="T76" fmla="*/ 495 w 863"/>
                  <a:gd name="T77" fmla="*/ 80 h 449"/>
                  <a:gd name="T78" fmla="*/ 568 w 863"/>
                  <a:gd name="T79" fmla="*/ 80 h 449"/>
                  <a:gd name="T80" fmla="*/ 652 w 863"/>
                  <a:gd name="T81" fmla="*/ 80 h 449"/>
                  <a:gd name="T82" fmla="*/ 707 w 863"/>
                  <a:gd name="T83" fmla="*/ 68 h 449"/>
                  <a:gd name="T84" fmla="*/ 761 w 863"/>
                  <a:gd name="T85" fmla="*/ 68 h 449"/>
                  <a:gd name="T86" fmla="*/ 815 w 863"/>
                  <a:gd name="T87" fmla="*/ 37 h 449"/>
                  <a:gd name="T88" fmla="*/ 827 w 863"/>
                  <a:gd name="T89" fmla="*/ 62 h 449"/>
                  <a:gd name="T90" fmla="*/ 851 w 863"/>
                  <a:gd name="T91" fmla="*/ 98 h 449"/>
                  <a:gd name="T92" fmla="*/ 851 w 863"/>
                  <a:gd name="T93" fmla="*/ 135 h 449"/>
                  <a:gd name="T94" fmla="*/ 857 w 863"/>
                  <a:gd name="T95" fmla="*/ 166 h 449"/>
                  <a:gd name="T96" fmla="*/ 839 w 863"/>
                  <a:gd name="T97" fmla="*/ 185 h 449"/>
                  <a:gd name="T98" fmla="*/ 815 w 863"/>
                  <a:gd name="T99" fmla="*/ 197 h 449"/>
                  <a:gd name="T100" fmla="*/ 779 w 863"/>
                  <a:gd name="T101" fmla="*/ 191 h 449"/>
                  <a:gd name="T102" fmla="*/ 743 w 863"/>
                  <a:gd name="T103" fmla="*/ 185 h 449"/>
                  <a:gd name="T104" fmla="*/ 694 w 863"/>
                  <a:gd name="T105" fmla="*/ 215 h 449"/>
                  <a:gd name="T106" fmla="*/ 658 w 863"/>
                  <a:gd name="T107" fmla="*/ 246 h 449"/>
                  <a:gd name="T108" fmla="*/ 604 w 863"/>
                  <a:gd name="T109" fmla="*/ 283 h 449"/>
                  <a:gd name="T110" fmla="*/ 556 w 863"/>
                  <a:gd name="T111" fmla="*/ 326 h 4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63"/>
                  <a:gd name="T169" fmla="*/ 0 h 449"/>
                  <a:gd name="T170" fmla="*/ 863 w 863"/>
                  <a:gd name="T171" fmla="*/ 449 h 4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63" h="449">
                    <a:moveTo>
                      <a:pt x="525" y="351"/>
                    </a:moveTo>
                    <a:lnTo>
                      <a:pt x="513" y="357"/>
                    </a:lnTo>
                    <a:lnTo>
                      <a:pt x="495" y="369"/>
                    </a:lnTo>
                    <a:lnTo>
                      <a:pt x="477" y="382"/>
                    </a:lnTo>
                    <a:lnTo>
                      <a:pt x="471" y="388"/>
                    </a:lnTo>
                    <a:lnTo>
                      <a:pt x="471" y="394"/>
                    </a:lnTo>
                    <a:lnTo>
                      <a:pt x="465" y="394"/>
                    </a:lnTo>
                    <a:lnTo>
                      <a:pt x="459" y="400"/>
                    </a:lnTo>
                    <a:lnTo>
                      <a:pt x="447" y="406"/>
                    </a:lnTo>
                    <a:lnTo>
                      <a:pt x="447" y="412"/>
                    </a:lnTo>
                    <a:lnTo>
                      <a:pt x="447" y="418"/>
                    </a:lnTo>
                    <a:lnTo>
                      <a:pt x="447" y="425"/>
                    </a:lnTo>
                    <a:lnTo>
                      <a:pt x="453" y="425"/>
                    </a:lnTo>
                    <a:lnTo>
                      <a:pt x="459" y="425"/>
                    </a:lnTo>
                    <a:lnTo>
                      <a:pt x="459" y="431"/>
                    </a:lnTo>
                    <a:lnTo>
                      <a:pt x="459" y="437"/>
                    </a:lnTo>
                    <a:lnTo>
                      <a:pt x="459" y="443"/>
                    </a:lnTo>
                    <a:lnTo>
                      <a:pt x="453" y="443"/>
                    </a:lnTo>
                    <a:lnTo>
                      <a:pt x="447" y="443"/>
                    </a:lnTo>
                    <a:lnTo>
                      <a:pt x="441" y="443"/>
                    </a:lnTo>
                    <a:lnTo>
                      <a:pt x="435" y="443"/>
                    </a:lnTo>
                    <a:lnTo>
                      <a:pt x="429" y="443"/>
                    </a:lnTo>
                    <a:lnTo>
                      <a:pt x="423" y="443"/>
                    </a:lnTo>
                    <a:lnTo>
                      <a:pt x="417" y="443"/>
                    </a:lnTo>
                    <a:lnTo>
                      <a:pt x="411" y="443"/>
                    </a:lnTo>
                    <a:lnTo>
                      <a:pt x="411" y="449"/>
                    </a:lnTo>
                    <a:lnTo>
                      <a:pt x="411" y="443"/>
                    </a:lnTo>
                    <a:lnTo>
                      <a:pt x="405" y="443"/>
                    </a:lnTo>
                    <a:lnTo>
                      <a:pt x="405" y="449"/>
                    </a:lnTo>
                    <a:lnTo>
                      <a:pt x="399" y="449"/>
                    </a:lnTo>
                    <a:lnTo>
                      <a:pt x="399" y="443"/>
                    </a:lnTo>
                    <a:lnTo>
                      <a:pt x="393" y="443"/>
                    </a:lnTo>
                    <a:lnTo>
                      <a:pt x="393" y="449"/>
                    </a:lnTo>
                    <a:lnTo>
                      <a:pt x="387" y="443"/>
                    </a:lnTo>
                    <a:lnTo>
                      <a:pt x="381" y="443"/>
                    </a:lnTo>
                    <a:lnTo>
                      <a:pt x="381" y="437"/>
                    </a:lnTo>
                    <a:lnTo>
                      <a:pt x="374" y="437"/>
                    </a:lnTo>
                    <a:lnTo>
                      <a:pt x="374" y="431"/>
                    </a:lnTo>
                    <a:lnTo>
                      <a:pt x="374" y="425"/>
                    </a:lnTo>
                    <a:lnTo>
                      <a:pt x="368" y="425"/>
                    </a:lnTo>
                    <a:lnTo>
                      <a:pt x="368" y="418"/>
                    </a:lnTo>
                    <a:lnTo>
                      <a:pt x="368" y="412"/>
                    </a:lnTo>
                    <a:lnTo>
                      <a:pt x="362" y="412"/>
                    </a:lnTo>
                    <a:lnTo>
                      <a:pt x="356" y="412"/>
                    </a:lnTo>
                    <a:lnTo>
                      <a:pt x="356" y="406"/>
                    </a:lnTo>
                    <a:lnTo>
                      <a:pt x="350" y="406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44" y="418"/>
                    </a:lnTo>
                    <a:lnTo>
                      <a:pt x="344" y="425"/>
                    </a:lnTo>
                    <a:lnTo>
                      <a:pt x="344" y="431"/>
                    </a:lnTo>
                    <a:lnTo>
                      <a:pt x="344" y="437"/>
                    </a:lnTo>
                    <a:lnTo>
                      <a:pt x="338" y="437"/>
                    </a:lnTo>
                    <a:lnTo>
                      <a:pt x="332" y="437"/>
                    </a:lnTo>
                    <a:lnTo>
                      <a:pt x="326" y="437"/>
                    </a:lnTo>
                    <a:lnTo>
                      <a:pt x="320" y="437"/>
                    </a:lnTo>
                    <a:lnTo>
                      <a:pt x="314" y="437"/>
                    </a:lnTo>
                    <a:lnTo>
                      <a:pt x="314" y="443"/>
                    </a:lnTo>
                    <a:lnTo>
                      <a:pt x="308" y="443"/>
                    </a:lnTo>
                    <a:lnTo>
                      <a:pt x="308" y="437"/>
                    </a:lnTo>
                    <a:lnTo>
                      <a:pt x="302" y="437"/>
                    </a:lnTo>
                    <a:lnTo>
                      <a:pt x="296" y="437"/>
                    </a:lnTo>
                    <a:lnTo>
                      <a:pt x="296" y="431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90" y="431"/>
                    </a:lnTo>
                    <a:lnTo>
                      <a:pt x="290" y="425"/>
                    </a:lnTo>
                    <a:lnTo>
                      <a:pt x="284" y="425"/>
                    </a:lnTo>
                    <a:lnTo>
                      <a:pt x="284" y="431"/>
                    </a:lnTo>
                    <a:lnTo>
                      <a:pt x="278" y="431"/>
                    </a:lnTo>
                    <a:lnTo>
                      <a:pt x="272" y="431"/>
                    </a:lnTo>
                    <a:lnTo>
                      <a:pt x="272" y="437"/>
                    </a:lnTo>
                    <a:lnTo>
                      <a:pt x="266" y="437"/>
                    </a:lnTo>
                    <a:lnTo>
                      <a:pt x="260" y="437"/>
                    </a:lnTo>
                    <a:lnTo>
                      <a:pt x="254" y="437"/>
                    </a:lnTo>
                    <a:lnTo>
                      <a:pt x="248" y="437"/>
                    </a:lnTo>
                    <a:lnTo>
                      <a:pt x="248" y="443"/>
                    </a:lnTo>
                    <a:lnTo>
                      <a:pt x="242" y="443"/>
                    </a:lnTo>
                    <a:lnTo>
                      <a:pt x="236" y="443"/>
                    </a:lnTo>
                    <a:lnTo>
                      <a:pt x="236" y="449"/>
                    </a:lnTo>
                    <a:lnTo>
                      <a:pt x="230" y="449"/>
                    </a:lnTo>
                    <a:lnTo>
                      <a:pt x="230" y="443"/>
                    </a:lnTo>
                    <a:lnTo>
                      <a:pt x="224" y="443"/>
                    </a:lnTo>
                    <a:lnTo>
                      <a:pt x="224" y="449"/>
                    </a:lnTo>
                    <a:lnTo>
                      <a:pt x="218" y="449"/>
                    </a:lnTo>
                    <a:lnTo>
                      <a:pt x="211" y="449"/>
                    </a:lnTo>
                    <a:lnTo>
                      <a:pt x="205" y="449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1" y="443"/>
                    </a:lnTo>
                    <a:lnTo>
                      <a:pt x="175" y="443"/>
                    </a:lnTo>
                    <a:lnTo>
                      <a:pt x="175" y="437"/>
                    </a:lnTo>
                    <a:lnTo>
                      <a:pt x="175" y="431"/>
                    </a:lnTo>
                    <a:lnTo>
                      <a:pt x="175" y="425"/>
                    </a:lnTo>
                    <a:lnTo>
                      <a:pt x="181" y="425"/>
                    </a:lnTo>
                    <a:lnTo>
                      <a:pt x="181" y="418"/>
                    </a:lnTo>
                    <a:lnTo>
                      <a:pt x="181" y="412"/>
                    </a:lnTo>
                    <a:lnTo>
                      <a:pt x="181" y="406"/>
                    </a:lnTo>
                    <a:lnTo>
                      <a:pt x="175" y="406"/>
                    </a:lnTo>
                    <a:lnTo>
                      <a:pt x="169" y="406"/>
                    </a:lnTo>
                    <a:lnTo>
                      <a:pt x="169" y="400"/>
                    </a:lnTo>
                    <a:lnTo>
                      <a:pt x="163" y="400"/>
                    </a:lnTo>
                    <a:lnTo>
                      <a:pt x="163" y="394"/>
                    </a:lnTo>
                    <a:lnTo>
                      <a:pt x="163" y="388"/>
                    </a:lnTo>
                    <a:lnTo>
                      <a:pt x="157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1" y="375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63"/>
                    </a:lnTo>
                    <a:lnTo>
                      <a:pt x="139" y="363"/>
                    </a:lnTo>
                    <a:lnTo>
                      <a:pt x="139" y="357"/>
                    </a:lnTo>
                    <a:lnTo>
                      <a:pt x="145" y="357"/>
                    </a:lnTo>
                    <a:lnTo>
                      <a:pt x="145" y="351"/>
                    </a:lnTo>
                    <a:lnTo>
                      <a:pt x="145" y="345"/>
                    </a:lnTo>
                    <a:lnTo>
                      <a:pt x="145" y="338"/>
                    </a:lnTo>
                    <a:lnTo>
                      <a:pt x="145" y="332"/>
                    </a:lnTo>
                    <a:lnTo>
                      <a:pt x="145" y="326"/>
                    </a:lnTo>
                    <a:lnTo>
                      <a:pt x="139" y="326"/>
                    </a:lnTo>
                    <a:lnTo>
                      <a:pt x="133" y="320"/>
                    </a:lnTo>
                    <a:lnTo>
                      <a:pt x="127" y="314"/>
                    </a:lnTo>
                    <a:lnTo>
                      <a:pt x="121" y="308"/>
                    </a:lnTo>
                    <a:lnTo>
                      <a:pt x="109" y="302"/>
                    </a:lnTo>
                    <a:lnTo>
                      <a:pt x="103" y="295"/>
                    </a:lnTo>
                    <a:lnTo>
                      <a:pt x="97" y="289"/>
                    </a:lnTo>
                    <a:lnTo>
                      <a:pt x="85" y="283"/>
                    </a:lnTo>
                    <a:lnTo>
                      <a:pt x="79" y="283"/>
                    </a:lnTo>
                    <a:lnTo>
                      <a:pt x="79" y="277"/>
                    </a:lnTo>
                    <a:lnTo>
                      <a:pt x="73" y="271"/>
                    </a:lnTo>
                    <a:lnTo>
                      <a:pt x="67" y="271"/>
                    </a:lnTo>
                    <a:lnTo>
                      <a:pt x="55" y="258"/>
                    </a:lnTo>
                    <a:lnTo>
                      <a:pt x="49" y="246"/>
                    </a:lnTo>
                    <a:lnTo>
                      <a:pt x="42" y="240"/>
                    </a:lnTo>
                    <a:lnTo>
                      <a:pt x="36" y="234"/>
                    </a:lnTo>
                    <a:lnTo>
                      <a:pt x="36" y="228"/>
                    </a:lnTo>
                    <a:lnTo>
                      <a:pt x="30" y="222"/>
                    </a:lnTo>
                    <a:lnTo>
                      <a:pt x="30" y="215"/>
                    </a:lnTo>
                    <a:lnTo>
                      <a:pt x="24" y="209"/>
                    </a:lnTo>
                    <a:lnTo>
                      <a:pt x="18" y="203"/>
                    </a:lnTo>
                    <a:lnTo>
                      <a:pt x="18" y="197"/>
                    </a:lnTo>
                    <a:lnTo>
                      <a:pt x="12" y="191"/>
                    </a:lnTo>
                    <a:lnTo>
                      <a:pt x="6" y="185"/>
                    </a:lnTo>
                    <a:lnTo>
                      <a:pt x="6" y="172"/>
                    </a:lnTo>
                    <a:lnTo>
                      <a:pt x="6" y="148"/>
                    </a:lnTo>
                    <a:lnTo>
                      <a:pt x="6" y="142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0" y="123"/>
                    </a:lnTo>
                    <a:lnTo>
                      <a:pt x="0" y="117"/>
                    </a:lnTo>
                    <a:lnTo>
                      <a:pt x="0" y="111"/>
                    </a:lnTo>
                    <a:lnTo>
                      <a:pt x="6" y="111"/>
                    </a:lnTo>
                    <a:lnTo>
                      <a:pt x="12" y="111"/>
                    </a:lnTo>
                    <a:lnTo>
                      <a:pt x="18" y="105"/>
                    </a:lnTo>
                    <a:lnTo>
                      <a:pt x="24" y="111"/>
                    </a:lnTo>
                    <a:lnTo>
                      <a:pt x="30" y="117"/>
                    </a:lnTo>
                    <a:lnTo>
                      <a:pt x="30" y="123"/>
                    </a:lnTo>
                    <a:lnTo>
                      <a:pt x="36" y="123"/>
                    </a:lnTo>
                    <a:lnTo>
                      <a:pt x="42" y="123"/>
                    </a:lnTo>
                    <a:lnTo>
                      <a:pt x="49" y="123"/>
                    </a:lnTo>
                    <a:lnTo>
                      <a:pt x="55" y="123"/>
                    </a:lnTo>
                    <a:lnTo>
                      <a:pt x="61" y="111"/>
                    </a:lnTo>
                    <a:lnTo>
                      <a:pt x="61" y="105"/>
                    </a:lnTo>
                    <a:lnTo>
                      <a:pt x="67" y="98"/>
                    </a:lnTo>
                    <a:lnTo>
                      <a:pt x="67" y="92"/>
                    </a:lnTo>
                    <a:lnTo>
                      <a:pt x="73" y="92"/>
                    </a:lnTo>
                    <a:lnTo>
                      <a:pt x="73" y="86"/>
                    </a:lnTo>
                    <a:lnTo>
                      <a:pt x="73" y="80"/>
                    </a:lnTo>
                    <a:lnTo>
                      <a:pt x="61" y="74"/>
                    </a:lnTo>
                    <a:lnTo>
                      <a:pt x="55" y="68"/>
                    </a:lnTo>
                    <a:lnTo>
                      <a:pt x="61" y="62"/>
                    </a:lnTo>
                    <a:lnTo>
                      <a:pt x="61" y="55"/>
                    </a:lnTo>
                    <a:lnTo>
                      <a:pt x="61" y="49"/>
                    </a:lnTo>
                    <a:lnTo>
                      <a:pt x="67" y="49"/>
                    </a:lnTo>
                    <a:lnTo>
                      <a:pt x="73" y="55"/>
                    </a:lnTo>
                    <a:lnTo>
                      <a:pt x="85" y="62"/>
                    </a:lnTo>
                    <a:lnTo>
                      <a:pt x="91" y="62"/>
                    </a:lnTo>
                    <a:lnTo>
                      <a:pt x="91" y="55"/>
                    </a:lnTo>
                    <a:lnTo>
                      <a:pt x="97" y="49"/>
                    </a:lnTo>
                    <a:lnTo>
                      <a:pt x="103" y="37"/>
                    </a:lnTo>
                    <a:lnTo>
                      <a:pt x="109" y="31"/>
                    </a:lnTo>
                    <a:lnTo>
                      <a:pt x="109" y="25"/>
                    </a:lnTo>
                    <a:lnTo>
                      <a:pt x="115" y="19"/>
                    </a:lnTo>
                    <a:lnTo>
                      <a:pt x="115" y="12"/>
                    </a:lnTo>
                    <a:lnTo>
                      <a:pt x="121" y="6"/>
                    </a:lnTo>
                    <a:lnTo>
                      <a:pt x="121" y="0"/>
                    </a:lnTo>
                    <a:lnTo>
                      <a:pt x="127" y="0"/>
                    </a:lnTo>
                    <a:lnTo>
                      <a:pt x="139" y="19"/>
                    </a:lnTo>
                    <a:lnTo>
                      <a:pt x="151" y="31"/>
                    </a:lnTo>
                    <a:lnTo>
                      <a:pt x="157" y="31"/>
                    </a:lnTo>
                    <a:lnTo>
                      <a:pt x="157" y="37"/>
                    </a:lnTo>
                    <a:lnTo>
                      <a:pt x="163" y="37"/>
                    </a:lnTo>
                    <a:lnTo>
                      <a:pt x="163" y="49"/>
                    </a:lnTo>
                    <a:lnTo>
                      <a:pt x="163" y="55"/>
                    </a:lnTo>
                    <a:lnTo>
                      <a:pt x="163" y="68"/>
                    </a:lnTo>
                    <a:lnTo>
                      <a:pt x="163" y="74"/>
                    </a:lnTo>
                    <a:lnTo>
                      <a:pt x="163" y="98"/>
                    </a:lnTo>
                    <a:lnTo>
                      <a:pt x="169" y="98"/>
                    </a:lnTo>
                    <a:lnTo>
                      <a:pt x="181" y="98"/>
                    </a:lnTo>
                    <a:lnTo>
                      <a:pt x="193" y="98"/>
                    </a:lnTo>
                    <a:lnTo>
                      <a:pt x="199" y="98"/>
                    </a:lnTo>
                    <a:lnTo>
                      <a:pt x="230" y="98"/>
                    </a:lnTo>
                    <a:lnTo>
                      <a:pt x="236" y="105"/>
                    </a:lnTo>
                    <a:lnTo>
                      <a:pt x="236" y="111"/>
                    </a:lnTo>
                    <a:lnTo>
                      <a:pt x="236" y="117"/>
                    </a:lnTo>
                    <a:lnTo>
                      <a:pt x="242" y="123"/>
                    </a:lnTo>
                    <a:lnTo>
                      <a:pt x="242" y="129"/>
                    </a:lnTo>
                    <a:lnTo>
                      <a:pt x="242" y="135"/>
                    </a:lnTo>
                    <a:lnTo>
                      <a:pt x="248" y="129"/>
                    </a:lnTo>
                    <a:lnTo>
                      <a:pt x="254" y="129"/>
                    </a:lnTo>
                    <a:lnTo>
                      <a:pt x="254" y="123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0" y="111"/>
                    </a:lnTo>
                    <a:lnTo>
                      <a:pt x="260" y="105"/>
                    </a:lnTo>
                    <a:lnTo>
                      <a:pt x="266" y="105"/>
                    </a:lnTo>
                    <a:lnTo>
                      <a:pt x="266" y="98"/>
                    </a:lnTo>
                    <a:lnTo>
                      <a:pt x="272" y="98"/>
                    </a:lnTo>
                    <a:lnTo>
                      <a:pt x="272" y="92"/>
                    </a:lnTo>
                    <a:lnTo>
                      <a:pt x="272" y="86"/>
                    </a:lnTo>
                    <a:lnTo>
                      <a:pt x="278" y="86"/>
                    </a:lnTo>
                    <a:lnTo>
                      <a:pt x="278" y="80"/>
                    </a:lnTo>
                    <a:lnTo>
                      <a:pt x="284" y="80"/>
                    </a:lnTo>
                    <a:lnTo>
                      <a:pt x="284" y="74"/>
                    </a:lnTo>
                    <a:lnTo>
                      <a:pt x="284" y="68"/>
                    </a:lnTo>
                    <a:lnTo>
                      <a:pt x="284" y="74"/>
                    </a:lnTo>
                    <a:lnTo>
                      <a:pt x="290" y="74"/>
                    </a:lnTo>
                    <a:lnTo>
                      <a:pt x="290" y="68"/>
                    </a:lnTo>
                    <a:lnTo>
                      <a:pt x="296" y="62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08" y="62"/>
                    </a:lnTo>
                    <a:lnTo>
                      <a:pt x="314" y="62"/>
                    </a:lnTo>
                    <a:lnTo>
                      <a:pt x="320" y="62"/>
                    </a:lnTo>
                    <a:lnTo>
                      <a:pt x="326" y="62"/>
                    </a:lnTo>
                    <a:lnTo>
                      <a:pt x="332" y="55"/>
                    </a:lnTo>
                    <a:lnTo>
                      <a:pt x="338" y="55"/>
                    </a:lnTo>
                    <a:lnTo>
                      <a:pt x="344" y="55"/>
                    </a:lnTo>
                    <a:lnTo>
                      <a:pt x="344" y="62"/>
                    </a:lnTo>
                    <a:lnTo>
                      <a:pt x="350" y="62"/>
                    </a:lnTo>
                    <a:lnTo>
                      <a:pt x="356" y="62"/>
                    </a:lnTo>
                    <a:lnTo>
                      <a:pt x="362" y="62"/>
                    </a:lnTo>
                    <a:lnTo>
                      <a:pt x="368" y="68"/>
                    </a:lnTo>
                    <a:lnTo>
                      <a:pt x="374" y="74"/>
                    </a:lnTo>
                    <a:lnTo>
                      <a:pt x="381" y="74"/>
                    </a:lnTo>
                    <a:lnTo>
                      <a:pt x="387" y="80"/>
                    </a:lnTo>
                    <a:lnTo>
                      <a:pt x="393" y="80"/>
                    </a:lnTo>
                    <a:lnTo>
                      <a:pt x="399" y="86"/>
                    </a:lnTo>
                    <a:lnTo>
                      <a:pt x="405" y="86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1" y="98"/>
                    </a:lnTo>
                    <a:lnTo>
                      <a:pt x="417" y="98"/>
                    </a:lnTo>
                    <a:lnTo>
                      <a:pt x="417" y="105"/>
                    </a:lnTo>
                    <a:lnTo>
                      <a:pt x="423" y="105"/>
                    </a:lnTo>
                    <a:lnTo>
                      <a:pt x="429" y="111"/>
                    </a:lnTo>
                    <a:lnTo>
                      <a:pt x="435" y="111"/>
                    </a:lnTo>
                    <a:lnTo>
                      <a:pt x="435" y="98"/>
                    </a:lnTo>
                    <a:lnTo>
                      <a:pt x="441" y="92"/>
                    </a:lnTo>
                    <a:lnTo>
                      <a:pt x="447" y="92"/>
                    </a:lnTo>
                    <a:lnTo>
                      <a:pt x="453" y="92"/>
                    </a:lnTo>
                    <a:lnTo>
                      <a:pt x="453" y="86"/>
                    </a:lnTo>
                    <a:lnTo>
                      <a:pt x="453" y="80"/>
                    </a:lnTo>
                    <a:lnTo>
                      <a:pt x="459" y="80"/>
                    </a:lnTo>
                    <a:lnTo>
                      <a:pt x="465" y="80"/>
                    </a:lnTo>
                    <a:lnTo>
                      <a:pt x="471" y="80"/>
                    </a:lnTo>
                    <a:lnTo>
                      <a:pt x="477" y="80"/>
                    </a:lnTo>
                    <a:lnTo>
                      <a:pt x="483" y="80"/>
                    </a:lnTo>
                    <a:lnTo>
                      <a:pt x="489" y="80"/>
                    </a:lnTo>
                    <a:lnTo>
                      <a:pt x="495" y="80"/>
                    </a:lnTo>
                    <a:lnTo>
                      <a:pt x="501" y="74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31" y="74"/>
                    </a:lnTo>
                    <a:lnTo>
                      <a:pt x="550" y="80"/>
                    </a:lnTo>
                    <a:lnTo>
                      <a:pt x="562" y="80"/>
                    </a:lnTo>
                    <a:lnTo>
                      <a:pt x="568" y="80"/>
                    </a:lnTo>
                    <a:lnTo>
                      <a:pt x="586" y="80"/>
                    </a:lnTo>
                    <a:lnTo>
                      <a:pt x="610" y="74"/>
                    </a:lnTo>
                    <a:lnTo>
                      <a:pt x="622" y="74"/>
                    </a:lnTo>
                    <a:lnTo>
                      <a:pt x="628" y="74"/>
                    </a:lnTo>
                    <a:lnTo>
                      <a:pt x="640" y="74"/>
                    </a:lnTo>
                    <a:lnTo>
                      <a:pt x="646" y="80"/>
                    </a:lnTo>
                    <a:lnTo>
                      <a:pt x="652" y="80"/>
                    </a:lnTo>
                    <a:lnTo>
                      <a:pt x="658" y="80"/>
                    </a:lnTo>
                    <a:lnTo>
                      <a:pt x="670" y="80"/>
                    </a:lnTo>
                    <a:lnTo>
                      <a:pt x="676" y="80"/>
                    </a:lnTo>
                    <a:lnTo>
                      <a:pt x="682" y="74"/>
                    </a:lnTo>
                    <a:lnTo>
                      <a:pt x="688" y="74"/>
                    </a:lnTo>
                    <a:lnTo>
                      <a:pt x="700" y="74"/>
                    </a:lnTo>
                    <a:lnTo>
                      <a:pt x="707" y="68"/>
                    </a:lnTo>
                    <a:lnTo>
                      <a:pt x="713" y="68"/>
                    </a:lnTo>
                    <a:lnTo>
                      <a:pt x="725" y="68"/>
                    </a:lnTo>
                    <a:lnTo>
                      <a:pt x="737" y="68"/>
                    </a:lnTo>
                    <a:lnTo>
                      <a:pt x="743" y="68"/>
                    </a:lnTo>
                    <a:lnTo>
                      <a:pt x="749" y="68"/>
                    </a:lnTo>
                    <a:lnTo>
                      <a:pt x="755" y="68"/>
                    </a:lnTo>
                    <a:lnTo>
                      <a:pt x="761" y="68"/>
                    </a:lnTo>
                    <a:lnTo>
                      <a:pt x="767" y="68"/>
                    </a:lnTo>
                    <a:lnTo>
                      <a:pt x="773" y="68"/>
                    </a:lnTo>
                    <a:lnTo>
                      <a:pt x="779" y="62"/>
                    </a:lnTo>
                    <a:lnTo>
                      <a:pt x="785" y="62"/>
                    </a:lnTo>
                    <a:lnTo>
                      <a:pt x="797" y="43"/>
                    </a:lnTo>
                    <a:lnTo>
                      <a:pt x="803" y="37"/>
                    </a:lnTo>
                    <a:lnTo>
                      <a:pt x="815" y="37"/>
                    </a:lnTo>
                    <a:lnTo>
                      <a:pt x="821" y="37"/>
                    </a:lnTo>
                    <a:lnTo>
                      <a:pt x="827" y="37"/>
                    </a:lnTo>
                    <a:lnTo>
                      <a:pt x="821" y="43"/>
                    </a:lnTo>
                    <a:lnTo>
                      <a:pt x="827" y="43"/>
                    </a:lnTo>
                    <a:lnTo>
                      <a:pt x="821" y="49"/>
                    </a:lnTo>
                    <a:lnTo>
                      <a:pt x="821" y="62"/>
                    </a:lnTo>
                    <a:lnTo>
                      <a:pt x="827" y="62"/>
                    </a:lnTo>
                    <a:lnTo>
                      <a:pt x="839" y="62"/>
                    </a:lnTo>
                    <a:lnTo>
                      <a:pt x="845" y="62"/>
                    </a:lnTo>
                    <a:lnTo>
                      <a:pt x="851" y="62"/>
                    </a:lnTo>
                    <a:lnTo>
                      <a:pt x="851" y="74"/>
                    </a:lnTo>
                    <a:lnTo>
                      <a:pt x="851" y="80"/>
                    </a:lnTo>
                    <a:lnTo>
                      <a:pt x="851" y="92"/>
                    </a:lnTo>
                    <a:lnTo>
                      <a:pt x="851" y="98"/>
                    </a:lnTo>
                    <a:lnTo>
                      <a:pt x="845" y="111"/>
                    </a:lnTo>
                    <a:lnTo>
                      <a:pt x="845" y="117"/>
                    </a:lnTo>
                    <a:lnTo>
                      <a:pt x="851" y="117"/>
                    </a:lnTo>
                    <a:lnTo>
                      <a:pt x="851" y="123"/>
                    </a:lnTo>
                    <a:lnTo>
                      <a:pt x="845" y="129"/>
                    </a:lnTo>
                    <a:lnTo>
                      <a:pt x="851" y="129"/>
                    </a:lnTo>
                    <a:lnTo>
                      <a:pt x="851" y="135"/>
                    </a:lnTo>
                    <a:lnTo>
                      <a:pt x="845" y="135"/>
                    </a:lnTo>
                    <a:lnTo>
                      <a:pt x="845" y="142"/>
                    </a:lnTo>
                    <a:lnTo>
                      <a:pt x="851" y="142"/>
                    </a:lnTo>
                    <a:lnTo>
                      <a:pt x="851" y="154"/>
                    </a:lnTo>
                    <a:lnTo>
                      <a:pt x="851" y="160"/>
                    </a:lnTo>
                    <a:lnTo>
                      <a:pt x="851" y="166"/>
                    </a:lnTo>
                    <a:lnTo>
                      <a:pt x="857" y="166"/>
                    </a:lnTo>
                    <a:lnTo>
                      <a:pt x="863" y="172"/>
                    </a:lnTo>
                    <a:lnTo>
                      <a:pt x="857" y="172"/>
                    </a:lnTo>
                    <a:lnTo>
                      <a:pt x="851" y="172"/>
                    </a:lnTo>
                    <a:lnTo>
                      <a:pt x="845" y="172"/>
                    </a:lnTo>
                    <a:lnTo>
                      <a:pt x="845" y="178"/>
                    </a:lnTo>
                    <a:lnTo>
                      <a:pt x="845" y="185"/>
                    </a:lnTo>
                    <a:lnTo>
                      <a:pt x="839" y="185"/>
                    </a:lnTo>
                    <a:lnTo>
                      <a:pt x="833" y="185"/>
                    </a:lnTo>
                    <a:lnTo>
                      <a:pt x="827" y="185"/>
                    </a:lnTo>
                    <a:lnTo>
                      <a:pt x="827" y="178"/>
                    </a:lnTo>
                    <a:lnTo>
                      <a:pt x="821" y="178"/>
                    </a:lnTo>
                    <a:lnTo>
                      <a:pt x="821" y="185"/>
                    </a:lnTo>
                    <a:lnTo>
                      <a:pt x="821" y="191"/>
                    </a:lnTo>
                    <a:lnTo>
                      <a:pt x="815" y="197"/>
                    </a:lnTo>
                    <a:lnTo>
                      <a:pt x="809" y="197"/>
                    </a:lnTo>
                    <a:lnTo>
                      <a:pt x="809" y="191"/>
                    </a:lnTo>
                    <a:lnTo>
                      <a:pt x="803" y="191"/>
                    </a:lnTo>
                    <a:lnTo>
                      <a:pt x="797" y="191"/>
                    </a:lnTo>
                    <a:lnTo>
                      <a:pt x="791" y="191"/>
                    </a:lnTo>
                    <a:lnTo>
                      <a:pt x="785" y="191"/>
                    </a:lnTo>
                    <a:lnTo>
                      <a:pt x="779" y="191"/>
                    </a:lnTo>
                    <a:lnTo>
                      <a:pt x="773" y="191"/>
                    </a:lnTo>
                    <a:lnTo>
                      <a:pt x="767" y="185"/>
                    </a:lnTo>
                    <a:lnTo>
                      <a:pt x="761" y="178"/>
                    </a:lnTo>
                    <a:lnTo>
                      <a:pt x="755" y="178"/>
                    </a:lnTo>
                    <a:lnTo>
                      <a:pt x="755" y="185"/>
                    </a:lnTo>
                    <a:lnTo>
                      <a:pt x="749" y="185"/>
                    </a:lnTo>
                    <a:lnTo>
                      <a:pt x="743" y="185"/>
                    </a:lnTo>
                    <a:lnTo>
                      <a:pt x="743" y="191"/>
                    </a:lnTo>
                    <a:lnTo>
                      <a:pt x="737" y="191"/>
                    </a:lnTo>
                    <a:lnTo>
                      <a:pt x="731" y="191"/>
                    </a:lnTo>
                    <a:lnTo>
                      <a:pt x="713" y="203"/>
                    </a:lnTo>
                    <a:lnTo>
                      <a:pt x="707" y="209"/>
                    </a:lnTo>
                    <a:lnTo>
                      <a:pt x="700" y="209"/>
                    </a:lnTo>
                    <a:lnTo>
                      <a:pt x="694" y="215"/>
                    </a:lnTo>
                    <a:lnTo>
                      <a:pt x="688" y="215"/>
                    </a:lnTo>
                    <a:lnTo>
                      <a:pt x="688" y="222"/>
                    </a:lnTo>
                    <a:lnTo>
                      <a:pt x="682" y="222"/>
                    </a:lnTo>
                    <a:lnTo>
                      <a:pt x="682" y="228"/>
                    </a:lnTo>
                    <a:lnTo>
                      <a:pt x="664" y="240"/>
                    </a:lnTo>
                    <a:lnTo>
                      <a:pt x="658" y="240"/>
                    </a:lnTo>
                    <a:lnTo>
                      <a:pt x="658" y="246"/>
                    </a:lnTo>
                    <a:lnTo>
                      <a:pt x="652" y="246"/>
                    </a:lnTo>
                    <a:lnTo>
                      <a:pt x="640" y="258"/>
                    </a:lnTo>
                    <a:lnTo>
                      <a:pt x="634" y="265"/>
                    </a:lnTo>
                    <a:lnTo>
                      <a:pt x="622" y="271"/>
                    </a:lnTo>
                    <a:lnTo>
                      <a:pt x="616" y="277"/>
                    </a:lnTo>
                    <a:lnTo>
                      <a:pt x="610" y="283"/>
                    </a:lnTo>
                    <a:lnTo>
                      <a:pt x="604" y="283"/>
                    </a:lnTo>
                    <a:lnTo>
                      <a:pt x="592" y="295"/>
                    </a:lnTo>
                    <a:lnTo>
                      <a:pt x="586" y="302"/>
                    </a:lnTo>
                    <a:lnTo>
                      <a:pt x="580" y="302"/>
                    </a:lnTo>
                    <a:lnTo>
                      <a:pt x="580" y="308"/>
                    </a:lnTo>
                    <a:lnTo>
                      <a:pt x="568" y="314"/>
                    </a:lnTo>
                    <a:lnTo>
                      <a:pt x="556" y="320"/>
                    </a:lnTo>
                    <a:lnTo>
                      <a:pt x="556" y="326"/>
                    </a:lnTo>
                    <a:lnTo>
                      <a:pt x="537" y="345"/>
                    </a:lnTo>
                    <a:lnTo>
                      <a:pt x="525" y="35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0" name="Freeform 372"/>
              <p:cNvSpPr>
                <a:spLocks/>
              </p:cNvSpPr>
              <p:nvPr/>
            </p:nvSpPr>
            <p:spPr bwMode="auto">
              <a:xfrm>
                <a:off x="668" y="691"/>
                <a:ext cx="2028" cy="1858"/>
              </a:xfrm>
              <a:custGeom>
                <a:avLst/>
                <a:gdLst>
                  <a:gd name="T0" fmla="*/ 2010 w 2028"/>
                  <a:gd name="T1" fmla="*/ 1095 h 1858"/>
                  <a:gd name="T2" fmla="*/ 2004 w 2028"/>
                  <a:gd name="T3" fmla="*/ 1268 h 1858"/>
                  <a:gd name="T4" fmla="*/ 1992 w 2028"/>
                  <a:gd name="T5" fmla="*/ 1495 h 1858"/>
                  <a:gd name="T6" fmla="*/ 1980 w 2028"/>
                  <a:gd name="T7" fmla="*/ 1784 h 1858"/>
                  <a:gd name="T8" fmla="*/ 1925 w 2028"/>
                  <a:gd name="T9" fmla="*/ 1784 h 1858"/>
                  <a:gd name="T10" fmla="*/ 1853 w 2028"/>
                  <a:gd name="T11" fmla="*/ 1784 h 1858"/>
                  <a:gd name="T12" fmla="*/ 1829 w 2028"/>
                  <a:gd name="T13" fmla="*/ 1834 h 1858"/>
                  <a:gd name="T14" fmla="*/ 1762 w 2028"/>
                  <a:gd name="T15" fmla="*/ 1840 h 1858"/>
                  <a:gd name="T16" fmla="*/ 1732 w 2028"/>
                  <a:gd name="T17" fmla="*/ 1674 h 1858"/>
                  <a:gd name="T18" fmla="*/ 1696 w 2028"/>
                  <a:gd name="T19" fmla="*/ 1680 h 1858"/>
                  <a:gd name="T20" fmla="*/ 1660 w 2028"/>
                  <a:gd name="T21" fmla="*/ 1704 h 1858"/>
                  <a:gd name="T22" fmla="*/ 1624 w 2028"/>
                  <a:gd name="T23" fmla="*/ 1698 h 1858"/>
                  <a:gd name="T24" fmla="*/ 1581 w 2028"/>
                  <a:gd name="T25" fmla="*/ 1741 h 1858"/>
                  <a:gd name="T26" fmla="*/ 1527 w 2028"/>
                  <a:gd name="T27" fmla="*/ 1754 h 1858"/>
                  <a:gd name="T28" fmla="*/ 1479 w 2028"/>
                  <a:gd name="T29" fmla="*/ 1791 h 1858"/>
                  <a:gd name="T30" fmla="*/ 1430 w 2028"/>
                  <a:gd name="T31" fmla="*/ 1797 h 1858"/>
                  <a:gd name="T32" fmla="*/ 1382 w 2028"/>
                  <a:gd name="T33" fmla="*/ 1766 h 1858"/>
                  <a:gd name="T34" fmla="*/ 1358 w 2028"/>
                  <a:gd name="T35" fmla="*/ 1741 h 1858"/>
                  <a:gd name="T36" fmla="*/ 1328 w 2028"/>
                  <a:gd name="T37" fmla="*/ 1723 h 1858"/>
                  <a:gd name="T38" fmla="*/ 1304 w 2028"/>
                  <a:gd name="T39" fmla="*/ 1729 h 1858"/>
                  <a:gd name="T40" fmla="*/ 1261 w 2028"/>
                  <a:gd name="T41" fmla="*/ 1704 h 1858"/>
                  <a:gd name="T42" fmla="*/ 1086 w 2028"/>
                  <a:gd name="T43" fmla="*/ 1680 h 1858"/>
                  <a:gd name="T44" fmla="*/ 893 w 2028"/>
                  <a:gd name="T45" fmla="*/ 1655 h 1858"/>
                  <a:gd name="T46" fmla="*/ 881 w 2028"/>
                  <a:gd name="T47" fmla="*/ 1631 h 1858"/>
                  <a:gd name="T48" fmla="*/ 887 w 2028"/>
                  <a:gd name="T49" fmla="*/ 1581 h 1858"/>
                  <a:gd name="T50" fmla="*/ 881 w 2028"/>
                  <a:gd name="T51" fmla="*/ 1538 h 1858"/>
                  <a:gd name="T52" fmla="*/ 881 w 2028"/>
                  <a:gd name="T53" fmla="*/ 1495 h 1858"/>
                  <a:gd name="T54" fmla="*/ 905 w 2028"/>
                  <a:gd name="T55" fmla="*/ 1465 h 1858"/>
                  <a:gd name="T56" fmla="*/ 929 w 2028"/>
                  <a:gd name="T57" fmla="*/ 1409 h 1858"/>
                  <a:gd name="T58" fmla="*/ 929 w 2028"/>
                  <a:gd name="T59" fmla="*/ 1378 h 1858"/>
                  <a:gd name="T60" fmla="*/ 929 w 2028"/>
                  <a:gd name="T61" fmla="*/ 1348 h 1858"/>
                  <a:gd name="T62" fmla="*/ 893 w 2028"/>
                  <a:gd name="T63" fmla="*/ 1329 h 1858"/>
                  <a:gd name="T64" fmla="*/ 851 w 2028"/>
                  <a:gd name="T65" fmla="*/ 1298 h 1858"/>
                  <a:gd name="T66" fmla="*/ 797 w 2028"/>
                  <a:gd name="T67" fmla="*/ 1280 h 1858"/>
                  <a:gd name="T68" fmla="*/ 748 w 2028"/>
                  <a:gd name="T69" fmla="*/ 1268 h 1858"/>
                  <a:gd name="T70" fmla="*/ 748 w 2028"/>
                  <a:gd name="T71" fmla="*/ 1255 h 1858"/>
                  <a:gd name="T72" fmla="*/ 706 w 2028"/>
                  <a:gd name="T73" fmla="*/ 1212 h 1858"/>
                  <a:gd name="T74" fmla="*/ 712 w 2028"/>
                  <a:gd name="T75" fmla="*/ 1182 h 1858"/>
                  <a:gd name="T76" fmla="*/ 694 w 2028"/>
                  <a:gd name="T77" fmla="*/ 1138 h 1858"/>
                  <a:gd name="T78" fmla="*/ 652 w 2028"/>
                  <a:gd name="T79" fmla="*/ 1052 h 1858"/>
                  <a:gd name="T80" fmla="*/ 567 w 2028"/>
                  <a:gd name="T81" fmla="*/ 997 h 1858"/>
                  <a:gd name="T82" fmla="*/ 507 w 2028"/>
                  <a:gd name="T83" fmla="*/ 954 h 1858"/>
                  <a:gd name="T84" fmla="*/ 434 w 2028"/>
                  <a:gd name="T85" fmla="*/ 917 h 1858"/>
                  <a:gd name="T86" fmla="*/ 416 w 2028"/>
                  <a:gd name="T87" fmla="*/ 886 h 1858"/>
                  <a:gd name="T88" fmla="*/ 392 w 2028"/>
                  <a:gd name="T89" fmla="*/ 899 h 1858"/>
                  <a:gd name="T90" fmla="*/ 326 w 2028"/>
                  <a:gd name="T91" fmla="*/ 855 h 1858"/>
                  <a:gd name="T92" fmla="*/ 289 w 2028"/>
                  <a:gd name="T93" fmla="*/ 794 h 1858"/>
                  <a:gd name="T94" fmla="*/ 211 w 2028"/>
                  <a:gd name="T95" fmla="*/ 751 h 1858"/>
                  <a:gd name="T96" fmla="*/ 151 w 2028"/>
                  <a:gd name="T97" fmla="*/ 683 h 1858"/>
                  <a:gd name="T98" fmla="*/ 120 w 2028"/>
                  <a:gd name="T99" fmla="*/ 628 h 1858"/>
                  <a:gd name="T100" fmla="*/ 78 w 2028"/>
                  <a:gd name="T101" fmla="*/ 622 h 1858"/>
                  <a:gd name="T102" fmla="*/ 12 w 2028"/>
                  <a:gd name="T103" fmla="*/ 591 h 1858"/>
                  <a:gd name="T104" fmla="*/ 302 w 2028"/>
                  <a:gd name="T105" fmla="*/ 560 h 1858"/>
                  <a:gd name="T106" fmla="*/ 452 w 2028"/>
                  <a:gd name="T107" fmla="*/ 31 h 1858"/>
                  <a:gd name="T108" fmla="*/ 754 w 2028"/>
                  <a:gd name="T109" fmla="*/ 25 h 1858"/>
                  <a:gd name="T110" fmla="*/ 978 w 2028"/>
                  <a:gd name="T111" fmla="*/ 19 h 1858"/>
                  <a:gd name="T112" fmla="*/ 1165 w 2028"/>
                  <a:gd name="T113" fmla="*/ 19 h 1858"/>
                  <a:gd name="T114" fmla="*/ 1436 w 2028"/>
                  <a:gd name="T115" fmla="*/ 13 h 1858"/>
                  <a:gd name="T116" fmla="*/ 1630 w 2028"/>
                  <a:gd name="T117" fmla="*/ 6 h 1858"/>
                  <a:gd name="T118" fmla="*/ 1889 w 2028"/>
                  <a:gd name="T119" fmla="*/ 6 h 1858"/>
                  <a:gd name="T120" fmla="*/ 2010 w 2028"/>
                  <a:gd name="T121" fmla="*/ 37 h 1858"/>
                  <a:gd name="T122" fmla="*/ 2022 w 2028"/>
                  <a:gd name="T123" fmla="*/ 499 h 1858"/>
                  <a:gd name="T124" fmla="*/ 2028 w 2028"/>
                  <a:gd name="T125" fmla="*/ 757 h 18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028"/>
                  <a:gd name="T190" fmla="*/ 0 h 1858"/>
                  <a:gd name="T191" fmla="*/ 2028 w 2028"/>
                  <a:gd name="T192" fmla="*/ 1858 h 185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028" h="1858">
                    <a:moveTo>
                      <a:pt x="2016" y="942"/>
                    </a:moveTo>
                    <a:lnTo>
                      <a:pt x="2016" y="948"/>
                    </a:lnTo>
                    <a:lnTo>
                      <a:pt x="2016" y="960"/>
                    </a:lnTo>
                    <a:lnTo>
                      <a:pt x="2016" y="972"/>
                    </a:lnTo>
                    <a:lnTo>
                      <a:pt x="2016" y="978"/>
                    </a:lnTo>
                    <a:lnTo>
                      <a:pt x="2016" y="985"/>
                    </a:lnTo>
                    <a:lnTo>
                      <a:pt x="2016" y="1015"/>
                    </a:lnTo>
                    <a:lnTo>
                      <a:pt x="2016" y="1040"/>
                    </a:lnTo>
                    <a:lnTo>
                      <a:pt x="2016" y="1046"/>
                    </a:lnTo>
                    <a:lnTo>
                      <a:pt x="2010" y="1058"/>
                    </a:lnTo>
                    <a:lnTo>
                      <a:pt x="2010" y="1065"/>
                    </a:lnTo>
                    <a:lnTo>
                      <a:pt x="2010" y="1071"/>
                    </a:lnTo>
                    <a:lnTo>
                      <a:pt x="2010" y="1077"/>
                    </a:lnTo>
                    <a:lnTo>
                      <a:pt x="2010" y="1083"/>
                    </a:lnTo>
                    <a:lnTo>
                      <a:pt x="2010" y="1089"/>
                    </a:lnTo>
                    <a:lnTo>
                      <a:pt x="2010" y="1095"/>
                    </a:lnTo>
                    <a:lnTo>
                      <a:pt x="2010" y="1108"/>
                    </a:lnTo>
                    <a:lnTo>
                      <a:pt x="2010" y="1120"/>
                    </a:lnTo>
                    <a:lnTo>
                      <a:pt x="2010" y="1126"/>
                    </a:lnTo>
                    <a:lnTo>
                      <a:pt x="2010" y="1138"/>
                    </a:lnTo>
                    <a:lnTo>
                      <a:pt x="2010" y="1151"/>
                    </a:lnTo>
                    <a:lnTo>
                      <a:pt x="2010" y="1163"/>
                    </a:lnTo>
                    <a:lnTo>
                      <a:pt x="2010" y="1169"/>
                    </a:lnTo>
                    <a:lnTo>
                      <a:pt x="2010" y="1175"/>
                    </a:lnTo>
                    <a:lnTo>
                      <a:pt x="2004" y="1194"/>
                    </a:lnTo>
                    <a:lnTo>
                      <a:pt x="2004" y="1200"/>
                    </a:lnTo>
                    <a:lnTo>
                      <a:pt x="2004" y="1218"/>
                    </a:lnTo>
                    <a:lnTo>
                      <a:pt x="2004" y="1231"/>
                    </a:lnTo>
                    <a:lnTo>
                      <a:pt x="2004" y="1237"/>
                    </a:lnTo>
                    <a:lnTo>
                      <a:pt x="2004" y="1249"/>
                    </a:lnTo>
                    <a:lnTo>
                      <a:pt x="2004" y="1262"/>
                    </a:lnTo>
                    <a:lnTo>
                      <a:pt x="2004" y="1268"/>
                    </a:lnTo>
                    <a:lnTo>
                      <a:pt x="2004" y="1274"/>
                    </a:lnTo>
                    <a:lnTo>
                      <a:pt x="2004" y="1298"/>
                    </a:lnTo>
                    <a:lnTo>
                      <a:pt x="2004" y="1305"/>
                    </a:lnTo>
                    <a:lnTo>
                      <a:pt x="2004" y="1317"/>
                    </a:lnTo>
                    <a:lnTo>
                      <a:pt x="1998" y="1348"/>
                    </a:lnTo>
                    <a:lnTo>
                      <a:pt x="1998" y="1354"/>
                    </a:lnTo>
                    <a:lnTo>
                      <a:pt x="1998" y="1366"/>
                    </a:lnTo>
                    <a:lnTo>
                      <a:pt x="1998" y="1378"/>
                    </a:lnTo>
                    <a:lnTo>
                      <a:pt x="1998" y="1391"/>
                    </a:lnTo>
                    <a:lnTo>
                      <a:pt x="1998" y="1403"/>
                    </a:lnTo>
                    <a:lnTo>
                      <a:pt x="1998" y="1428"/>
                    </a:lnTo>
                    <a:lnTo>
                      <a:pt x="1998" y="1458"/>
                    </a:lnTo>
                    <a:lnTo>
                      <a:pt x="1998" y="1465"/>
                    </a:lnTo>
                    <a:lnTo>
                      <a:pt x="1992" y="1477"/>
                    </a:lnTo>
                    <a:lnTo>
                      <a:pt x="1992" y="1483"/>
                    </a:lnTo>
                    <a:lnTo>
                      <a:pt x="1992" y="1495"/>
                    </a:lnTo>
                    <a:lnTo>
                      <a:pt x="1992" y="1520"/>
                    </a:lnTo>
                    <a:lnTo>
                      <a:pt x="1992" y="1526"/>
                    </a:lnTo>
                    <a:lnTo>
                      <a:pt x="1992" y="1545"/>
                    </a:lnTo>
                    <a:lnTo>
                      <a:pt x="1992" y="1557"/>
                    </a:lnTo>
                    <a:lnTo>
                      <a:pt x="1992" y="1581"/>
                    </a:lnTo>
                    <a:lnTo>
                      <a:pt x="1992" y="1588"/>
                    </a:lnTo>
                    <a:lnTo>
                      <a:pt x="1992" y="1594"/>
                    </a:lnTo>
                    <a:lnTo>
                      <a:pt x="1992" y="1600"/>
                    </a:lnTo>
                    <a:lnTo>
                      <a:pt x="1986" y="1600"/>
                    </a:lnTo>
                    <a:lnTo>
                      <a:pt x="1986" y="1649"/>
                    </a:lnTo>
                    <a:lnTo>
                      <a:pt x="1986" y="1704"/>
                    </a:lnTo>
                    <a:lnTo>
                      <a:pt x="1986" y="1717"/>
                    </a:lnTo>
                    <a:lnTo>
                      <a:pt x="1986" y="1729"/>
                    </a:lnTo>
                    <a:lnTo>
                      <a:pt x="1986" y="1735"/>
                    </a:lnTo>
                    <a:lnTo>
                      <a:pt x="1986" y="1748"/>
                    </a:lnTo>
                    <a:lnTo>
                      <a:pt x="1980" y="1784"/>
                    </a:lnTo>
                    <a:lnTo>
                      <a:pt x="1980" y="1803"/>
                    </a:lnTo>
                    <a:lnTo>
                      <a:pt x="1974" y="1803"/>
                    </a:lnTo>
                    <a:lnTo>
                      <a:pt x="1980" y="1803"/>
                    </a:lnTo>
                    <a:lnTo>
                      <a:pt x="1980" y="1797"/>
                    </a:lnTo>
                    <a:lnTo>
                      <a:pt x="1974" y="1797"/>
                    </a:lnTo>
                    <a:lnTo>
                      <a:pt x="1974" y="1791"/>
                    </a:lnTo>
                    <a:lnTo>
                      <a:pt x="1968" y="1791"/>
                    </a:lnTo>
                    <a:lnTo>
                      <a:pt x="1962" y="1784"/>
                    </a:lnTo>
                    <a:lnTo>
                      <a:pt x="1956" y="1784"/>
                    </a:lnTo>
                    <a:lnTo>
                      <a:pt x="1950" y="1784"/>
                    </a:lnTo>
                    <a:lnTo>
                      <a:pt x="1944" y="1784"/>
                    </a:lnTo>
                    <a:lnTo>
                      <a:pt x="1938" y="1784"/>
                    </a:lnTo>
                    <a:lnTo>
                      <a:pt x="1931" y="1784"/>
                    </a:lnTo>
                    <a:lnTo>
                      <a:pt x="1931" y="1791"/>
                    </a:lnTo>
                    <a:lnTo>
                      <a:pt x="1925" y="1791"/>
                    </a:lnTo>
                    <a:lnTo>
                      <a:pt x="1925" y="1784"/>
                    </a:lnTo>
                    <a:lnTo>
                      <a:pt x="1925" y="1791"/>
                    </a:lnTo>
                    <a:lnTo>
                      <a:pt x="1919" y="1791"/>
                    </a:lnTo>
                    <a:lnTo>
                      <a:pt x="1919" y="1784"/>
                    </a:lnTo>
                    <a:lnTo>
                      <a:pt x="1913" y="1784"/>
                    </a:lnTo>
                    <a:lnTo>
                      <a:pt x="1907" y="1784"/>
                    </a:lnTo>
                    <a:lnTo>
                      <a:pt x="1901" y="1784"/>
                    </a:lnTo>
                    <a:lnTo>
                      <a:pt x="1895" y="1784"/>
                    </a:lnTo>
                    <a:lnTo>
                      <a:pt x="1895" y="1791"/>
                    </a:lnTo>
                    <a:lnTo>
                      <a:pt x="1889" y="1791"/>
                    </a:lnTo>
                    <a:lnTo>
                      <a:pt x="1883" y="1791"/>
                    </a:lnTo>
                    <a:lnTo>
                      <a:pt x="1883" y="1784"/>
                    </a:lnTo>
                    <a:lnTo>
                      <a:pt x="1877" y="1784"/>
                    </a:lnTo>
                    <a:lnTo>
                      <a:pt x="1871" y="1784"/>
                    </a:lnTo>
                    <a:lnTo>
                      <a:pt x="1865" y="1784"/>
                    </a:lnTo>
                    <a:lnTo>
                      <a:pt x="1859" y="1784"/>
                    </a:lnTo>
                    <a:lnTo>
                      <a:pt x="1853" y="1784"/>
                    </a:lnTo>
                    <a:lnTo>
                      <a:pt x="1853" y="1791"/>
                    </a:lnTo>
                    <a:lnTo>
                      <a:pt x="1847" y="1797"/>
                    </a:lnTo>
                    <a:lnTo>
                      <a:pt x="1847" y="1803"/>
                    </a:lnTo>
                    <a:lnTo>
                      <a:pt x="1847" y="1809"/>
                    </a:lnTo>
                    <a:lnTo>
                      <a:pt x="1841" y="1809"/>
                    </a:lnTo>
                    <a:lnTo>
                      <a:pt x="1847" y="1815"/>
                    </a:lnTo>
                    <a:lnTo>
                      <a:pt x="1841" y="1815"/>
                    </a:lnTo>
                    <a:lnTo>
                      <a:pt x="1841" y="1821"/>
                    </a:lnTo>
                    <a:lnTo>
                      <a:pt x="1835" y="1821"/>
                    </a:lnTo>
                    <a:lnTo>
                      <a:pt x="1835" y="1828"/>
                    </a:lnTo>
                    <a:lnTo>
                      <a:pt x="1841" y="1828"/>
                    </a:lnTo>
                    <a:lnTo>
                      <a:pt x="1835" y="1828"/>
                    </a:lnTo>
                    <a:lnTo>
                      <a:pt x="1835" y="1834"/>
                    </a:lnTo>
                    <a:lnTo>
                      <a:pt x="1835" y="1840"/>
                    </a:lnTo>
                    <a:lnTo>
                      <a:pt x="1829" y="1840"/>
                    </a:lnTo>
                    <a:lnTo>
                      <a:pt x="1829" y="1834"/>
                    </a:lnTo>
                    <a:lnTo>
                      <a:pt x="1823" y="1834"/>
                    </a:lnTo>
                    <a:lnTo>
                      <a:pt x="1823" y="1840"/>
                    </a:lnTo>
                    <a:lnTo>
                      <a:pt x="1817" y="1840"/>
                    </a:lnTo>
                    <a:lnTo>
                      <a:pt x="1817" y="1846"/>
                    </a:lnTo>
                    <a:lnTo>
                      <a:pt x="1811" y="1840"/>
                    </a:lnTo>
                    <a:lnTo>
                      <a:pt x="1805" y="1840"/>
                    </a:lnTo>
                    <a:lnTo>
                      <a:pt x="1799" y="1846"/>
                    </a:lnTo>
                    <a:lnTo>
                      <a:pt x="1793" y="1846"/>
                    </a:lnTo>
                    <a:lnTo>
                      <a:pt x="1793" y="1852"/>
                    </a:lnTo>
                    <a:lnTo>
                      <a:pt x="1787" y="1852"/>
                    </a:lnTo>
                    <a:lnTo>
                      <a:pt x="1781" y="1852"/>
                    </a:lnTo>
                    <a:lnTo>
                      <a:pt x="1775" y="1852"/>
                    </a:lnTo>
                    <a:lnTo>
                      <a:pt x="1775" y="1846"/>
                    </a:lnTo>
                    <a:lnTo>
                      <a:pt x="1768" y="1846"/>
                    </a:lnTo>
                    <a:lnTo>
                      <a:pt x="1768" y="1840"/>
                    </a:lnTo>
                    <a:lnTo>
                      <a:pt x="1762" y="1840"/>
                    </a:lnTo>
                    <a:lnTo>
                      <a:pt x="1756" y="1840"/>
                    </a:lnTo>
                    <a:lnTo>
                      <a:pt x="1756" y="1846"/>
                    </a:lnTo>
                    <a:lnTo>
                      <a:pt x="1750" y="1846"/>
                    </a:lnTo>
                    <a:lnTo>
                      <a:pt x="1744" y="1846"/>
                    </a:lnTo>
                    <a:lnTo>
                      <a:pt x="1744" y="1852"/>
                    </a:lnTo>
                    <a:lnTo>
                      <a:pt x="1738" y="1858"/>
                    </a:lnTo>
                    <a:lnTo>
                      <a:pt x="1738" y="1834"/>
                    </a:lnTo>
                    <a:lnTo>
                      <a:pt x="1738" y="1791"/>
                    </a:lnTo>
                    <a:lnTo>
                      <a:pt x="1738" y="1784"/>
                    </a:lnTo>
                    <a:lnTo>
                      <a:pt x="1738" y="1778"/>
                    </a:lnTo>
                    <a:lnTo>
                      <a:pt x="1738" y="1772"/>
                    </a:lnTo>
                    <a:lnTo>
                      <a:pt x="1738" y="1766"/>
                    </a:lnTo>
                    <a:lnTo>
                      <a:pt x="1732" y="1711"/>
                    </a:lnTo>
                    <a:lnTo>
                      <a:pt x="1732" y="1704"/>
                    </a:lnTo>
                    <a:lnTo>
                      <a:pt x="1732" y="1680"/>
                    </a:lnTo>
                    <a:lnTo>
                      <a:pt x="1732" y="1674"/>
                    </a:lnTo>
                    <a:lnTo>
                      <a:pt x="1732" y="1668"/>
                    </a:lnTo>
                    <a:lnTo>
                      <a:pt x="1732" y="1674"/>
                    </a:lnTo>
                    <a:lnTo>
                      <a:pt x="1726" y="1674"/>
                    </a:lnTo>
                    <a:lnTo>
                      <a:pt x="1726" y="1680"/>
                    </a:lnTo>
                    <a:lnTo>
                      <a:pt x="1726" y="1674"/>
                    </a:lnTo>
                    <a:lnTo>
                      <a:pt x="1726" y="1668"/>
                    </a:lnTo>
                    <a:lnTo>
                      <a:pt x="1720" y="1668"/>
                    </a:lnTo>
                    <a:lnTo>
                      <a:pt x="1714" y="1668"/>
                    </a:lnTo>
                    <a:lnTo>
                      <a:pt x="1714" y="1661"/>
                    </a:lnTo>
                    <a:lnTo>
                      <a:pt x="1708" y="1661"/>
                    </a:lnTo>
                    <a:lnTo>
                      <a:pt x="1708" y="1668"/>
                    </a:lnTo>
                    <a:lnTo>
                      <a:pt x="1702" y="1668"/>
                    </a:lnTo>
                    <a:lnTo>
                      <a:pt x="1696" y="1674"/>
                    </a:lnTo>
                    <a:lnTo>
                      <a:pt x="1690" y="1674"/>
                    </a:lnTo>
                    <a:lnTo>
                      <a:pt x="1690" y="1680"/>
                    </a:lnTo>
                    <a:lnTo>
                      <a:pt x="1696" y="1680"/>
                    </a:lnTo>
                    <a:lnTo>
                      <a:pt x="1690" y="1680"/>
                    </a:lnTo>
                    <a:lnTo>
                      <a:pt x="1690" y="1686"/>
                    </a:lnTo>
                    <a:lnTo>
                      <a:pt x="1696" y="1686"/>
                    </a:lnTo>
                    <a:lnTo>
                      <a:pt x="1690" y="1686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84" y="1686"/>
                    </a:lnTo>
                    <a:lnTo>
                      <a:pt x="1684" y="1680"/>
                    </a:lnTo>
                    <a:lnTo>
                      <a:pt x="1678" y="1680"/>
                    </a:lnTo>
                    <a:lnTo>
                      <a:pt x="1678" y="1686"/>
                    </a:lnTo>
                    <a:lnTo>
                      <a:pt x="1672" y="1686"/>
                    </a:lnTo>
                    <a:lnTo>
                      <a:pt x="1672" y="1692"/>
                    </a:lnTo>
                    <a:lnTo>
                      <a:pt x="1666" y="1692"/>
                    </a:lnTo>
                    <a:lnTo>
                      <a:pt x="1666" y="1698"/>
                    </a:lnTo>
                    <a:lnTo>
                      <a:pt x="1660" y="1698"/>
                    </a:lnTo>
                    <a:lnTo>
                      <a:pt x="1660" y="1704"/>
                    </a:lnTo>
                    <a:lnTo>
                      <a:pt x="1660" y="1698"/>
                    </a:lnTo>
                    <a:lnTo>
                      <a:pt x="1654" y="1698"/>
                    </a:lnTo>
                    <a:lnTo>
                      <a:pt x="1654" y="1692"/>
                    </a:lnTo>
                    <a:lnTo>
                      <a:pt x="1648" y="1692"/>
                    </a:lnTo>
                    <a:lnTo>
                      <a:pt x="1654" y="1698"/>
                    </a:lnTo>
                    <a:lnTo>
                      <a:pt x="1654" y="1704"/>
                    </a:lnTo>
                    <a:lnTo>
                      <a:pt x="1654" y="1698"/>
                    </a:lnTo>
                    <a:lnTo>
                      <a:pt x="1648" y="1698"/>
                    </a:lnTo>
                    <a:lnTo>
                      <a:pt x="1648" y="1704"/>
                    </a:lnTo>
                    <a:lnTo>
                      <a:pt x="1642" y="1704"/>
                    </a:lnTo>
                    <a:lnTo>
                      <a:pt x="1642" y="1698"/>
                    </a:lnTo>
                    <a:lnTo>
                      <a:pt x="1636" y="1698"/>
                    </a:lnTo>
                    <a:lnTo>
                      <a:pt x="1636" y="1704"/>
                    </a:lnTo>
                    <a:lnTo>
                      <a:pt x="1630" y="1704"/>
                    </a:lnTo>
                    <a:lnTo>
                      <a:pt x="1630" y="1698"/>
                    </a:lnTo>
                    <a:lnTo>
                      <a:pt x="1624" y="1698"/>
                    </a:lnTo>
                    <a:lnTo>
                      <a:pt x="1618" y="1698"/>
                    </a:lnTo>
                    <a:lnTo>
                      <a:pt x="1612" y="1698"/>
                    </a:lnTo>
                    <a:lnTo>
                      <a:pt x="1612" y="1704"/>
                    </a:lnTo>
                    <a:lnTo>
                      <a:pt x="1612" y="1711"/>
                    </a:lnTo>
                    <a:lnTo>
                      <a:pt x="1612" y="1717"/>
                    </a:lnTo>
                    <a:lnTo>
                      <a:pt x="1612" y="1723"/>
                    </a:lnTo>
                    <a:lnTo>
                      <a:pt x="1605" y="1723"/>
                    </a:lnTo>
                    <a:lnTo>
                      <a:pt x="1605" y="1729"/>
                    </a:lnTo>
                    <a:lnTo>
                      <a:pt x="1605" y="1735"/>
                    </a:lnTo>
                    <a:lnTo>
                      <a:pt x="1599" y="1735"/>
                    </a:lnTo>
                    <a:lnTo>
                      <a:pt x="1593" y="1735"/>
                    </a:lnTo>
                    <a:lnTo>
                      <a:pt x="1593" y="1729"/>
                    </a:lnTo>
                    <a:lnTo>
                      <a:pt x="1587" y="1729"/>
                    </a:lnTo>
                    <a:lnTo>
                      <a:pt x="1587" y="1735"/>
                    </a:lnTo>
                    <a:lnTo>
                      <a:pt x="1581" y="1735"/>
                    </a:lnTo>
                    <a:lnTo>
                      <a:pt x="1581" y="1741"/>
                    </a:lnTo>
                    <a:lnTo>
                      <a:pt x="1575" y="1741"/>
                    </a:lnTo>
                    <a:lnTo>
                      <a:pt x="1575" y="1735"/>
                    </a:lnTo>
                    <a:lnTo>
                      <a:pt x="1569" y="1729"/>
                    </a:lnTo>
                    <a:lnTo>
                      <a:pt x="1569" y="1735"/>
                    </a:lnTo>
                    <a:lnTo>
                      <a:pt x="1563" y="1735"/>
                    </a:lnTo>
                    <a:lnTo>
                      <a:pt x="1557" y="1735"/>
                    </a:lnTo>
                    <a:lnTo>
                      <a:pt x="1557" y="1741"/>
                    </a:lnTo>
                    <a:lnTo>
                      <a:pt x="1557" y="1748"/>
                    </a:lnTo>
                    <a:lnTo>
                      <a:pt x="1557" y="1754"/>
                    </a:lnTo>
                    <a:lnTo>
                      <a:pt x="1551" y="1754"/>
                    </a:lnTo>
                    <a:lnTo>
                      <a:pt x="1551" y="1748"/>
                    </a:lnTo>
                    <a:lnTo>
                      <a:pt x="1545" y="1748"/>
                    </a:lnTo>
                    <a:lnTo>
                      <a:pt x="1539" y="1748"/>
                    </a:lnTo>
                    <a:lnTo>
                      <a:pt x="1533" y="1748"/>
                    </a:lnTo>
                    <a:lnTo>
                      <a:pt x="1527" y="1748"/>
                    </a:lnTo>
                    <a:lnTo>
                      <a:pt x="1527" y="1754"/>
                    </a:lnTo>
                    <a:lnTo>
                      <a:pt x="1521" y="1754"/>
                    </a:lnTo>
                    <a:lnTo>
                      <a:pt x="1521" y="1760"/>
                    </a:lnTo>
                    <a:lnTo>
                      <a:pt x="1515" y="1760"/>
                    </a:lnTo>
                    <a:lnTo>
                      <a:pt x="1521" y="1766"/>
                    </a:lnTo>
                    <a:lnTo>
                      <a:pt x="1515" y="1766"/>
                    </a:lnTo>
                    <a:lnTo>
                      <a:pt x="1515" y="1772"/>
                    </a:lnTo>
                    <a:lnTo>
                      <a:pt x="1515" y="1778"/>
                    </a:lnTo>
                    <a:lnTo>
                      <a:pt x="1509" y="1778"/>
                    </a:lnTo>
                    <a:lnTo>
                      <a:pt x="1509" y="1784"/>
                    </a:lnTo>
                    <a:lnTo>
                      <a:pt x="1503" y="1791"/>
                    </a:lnTo>
                    <a:lnTo>
                      <a:pt x="1497" y="1791"/>
                    </a:lnTo>
                    <a:lnTo>
                      <a:pt x="1497" y="1784"/>
                    </a:lnTo>
                    <a:lnTo>
                      <a:pt x="1491" y="1784"/>
                    </a:lnTo>
                    <a:lnTo>
                      <a:pt x="1491" y="1791"/>
                    </a:lnTo>
                    <a:lnTo>
                      <a:pt x="1485" y="1791"/>
                    </a:lnTo>
                    <a:lnTo>
                      <a:pt x="1479" y="1791"/>
                    </a:lnTo>
                    <a:lnTo>
                      <a:pt x="1479" y="1797"/>
                    </a:lnTo>
                    <a:lnTo>
                      <a:pt x="1473" y="1797"/>
                    </a:lnTo>
                    <a:lnTo>
                      <a:pt x="1473" y="1803"/>
                    </a:lnTo>
                    <a:lnTo>
                      <a:pt x="1467" y="1803"/>
                    </a:lnTo>
                    <a:lnTo>
                      <a:pt x="1461" y="1803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55" y="1803"/>
                    </a:lnTo>
                    <a:lnTo>
                      <a:pt x="1455" y="1797"/>
                    </a:lnTo>
                    <a:lnTo>
                      <a:pt x="1449" y="1797"/>
                    </a:lnTo>
                    <a:lnTo>
                      <a:pt x="1449" y="1803"/>
                    </a:lnTo>
                    <a:lnTo>
                      <a:pt x="1443" y="1803"/>
                    </a:lnTo>
                    <a:lnTo>
                      <a:pt x="1436" y="1803"/>
                    </a:lnTo>
                    <a:lnTo>
                      <a:pt x="1436" y="1797"/>
                    </a:lnTo>
                    <a:lnTo>
                      <a:pt x="1430" y="1803"/>
                    </a:lnTo>
                    <a:lnTo>
                      <a:pt x="1430" y="1797"/>
                    </a:lnTo>
                    <a:lnTo>
                      <a:pt x="1430" y="1803"/>
                    </a:lnTo>
                    <a:lnTo>
                      <a:pt x="1424" y="1803"/>
                    </a:lnTo>
                    <a:lnTo>
                      <a:pt x="1418" y="1803"/>
                    </a:lnTo>
                    <a:lnTo>
                      <a:pt x="1412" y="1803"/>
                    </a:lnTo>
                    <a:lnTo>
                      <a:pt x="1412" y="1797"/>
                    </a:lnTo>
                    <a:lnTo>
                      <a:pt x="1406" y="1797"/>
                    </a:lnTo>
                    <a:lnTo>
                      <a:pt x="1406" y="1791"/>
                    </a:lnTo>
                    <a:lnTo>
                      <a:pt x="1412" y="1791"/>
                    </a:lnTo>
                    <a:lnTo>
                      <a:pt x="1412" y="1784"/>
                    </a:lnTo>
                    <a:lnTo>
                      <a:pt x="1406" y="1778"/>
                    </a:lnTo>
                    <a:lnTo>
                      <a:pt x="1400" y="1778"/>
                    </a:lnTo>
                    <a:lnTo>
                      <a:pt x="1400" y="1772"/>
                    </a:lnTo>
                    <a:lnTo>
                      <a:pt x="1394" y="1772"/>
                    </a:lnTo>
                    <a:lnTo>
                      <a:pt x="1394" y="1766"/>
                    </a:lnTo>
                    <a:lnTo>
                      <a:pt x="1388" y="1766"/>
                    </a:lnTo>
                    <a:lnTo>
                      <a:pt x="1382" y="1766"/>
                    </a:lnTo>
                    <a:lnTo>
                      <a:pt x="1388" y="1766"/>
                    </a:lnTo>
                    <a:lnTo>
                      <a:pt x="1388" y="1760"/>
                    </a:lnTo>
                    <a:lnTo>
                      <a:pt x="1394" y="1760"/>
                    </a:lnTo>
                    <a:lnTo>
                      <a:pt x="1388" y="1760"/>
                    </a:lnTo>
                    <a:lnTo>
                      <a:pt x="1388" y="1754"/>
                    </a:lnTo>
                    <a:lnTo>
                      <a:pt x="1388" y="1748"/>
                    </a:lnTo>
                    <a:lnTo>
                      <a:pt x="1382" y="1748"/>
                    </a:lnTo>
                    <a:lnTo>
                      <a:pt x="1382" y="1754"/>
                    </a:lnTo>
                    <a:lnTo>
                      <a:pt x="1382" y="1760"/>
                    </a:lnTo>
                    <a:lnTo>
                      <a:pt x="1376" y="1760"/>
                    </a:lnTo>
                    <a:lnTo>
                      <a:pt x="1376" y="1754"/>
                    </a:lnTo>
                    <a:lnTo>
                      <a:pt x="1370" y="1754"/>
                    </a:lnTo>
                    <a:lnTo>
                      <a:pt x="1370" y="1748"/>
                    </a:lnTo>
                    <a:lnTo>
                      <a:pt x="1364" y="1748"/>
                    </a:lnTo>
                    <a:lnTo>
                      <a:pt x="1358" y="1748"/>
                    </a:lnTo>
                    <a:lnTo>
                      <a:pt x="1358" y="1741"/>
                    </a:lnTo>
                    <a:lnTo>
                      <a:pt x="1352" y="1741"/>
                    </a:lnTo>
                    <a:lnTo>
                      <a:pt x="1352" y="1748"/>
                    </a:lnTo>
                    <a:lnTo>
                      <a:pt x="1346" y="1748"/>
                    </a:lnTo>
                    <a:lnTo>
                      <a:pt x="1346" y="1741"/>
                    </a:lnTo>
                    <a:lnTo>
                      <a:pt x="1340" y="1741"/>
                    </a:lnTo>
                    <a:lnTo>
                      <a:pt x="1340" y="1748"/>
                    </a:lnTo>
                    <a:lnTo>
                      <a:pt x="1340" y="1741"/>
                    </a:lnTo>
                    <a:lnTo>
                      <a:pt x="1340" y="1735"/>
                    </a:lnTo>
                    <a:lnTo>
                      <a:pt x="1334" y="1735"/>
                    </a:lnTo>
                    <a:lnTo>
                      <a:pt x="1328" y="1735"/>
                    </a:lnTo>
                    <a:lnTo>
                      <a:pt x="1322" y="1735"/>
                    </a:lnTo>
                    <a:lnTo>
                      <a:pt x="1328" y="1735"/>
                    </a:lnTo>
                    <a:lnTo>
                      <a:pt x="1328" y="1729"/>
                    </a:lnTo>
                    <a:lnTo>
                      <a:pt x="1334" y="1729"/>
                    </a:lnTo>
                    <a:lnTo>
                      <a:pt x="1334" y="1723"/>
                    </a:lnTo>
                    <a:lnTo>
                      <a:pt x="1328" y="1723"/>
                    </a:lnTo>
                    <a:lnTo>
                      <a:pt x="1328" y="1729"/>
                    </a:lnTo>
                    <a:lnTo>
                      <a:pt x="1322" y="1729"/>
                    </a:lnTo>
                    <a:lnTo>
                      <a:pt x="1322" y="1723"/>
                    </a:lnTo>
                    <a:lnTo>
                      <a:pt x="1328" y="1717"/>
                    </a:lnTo>
                    <a:lnTo>
                      <a:pt x="1322" y="1717"/>
                    </a:lnTo>
                    <a:lnTo>
                      <a:pt x="1322" y="1711"/>
                    </a:lnTo>
                    <a:lnTo>
                      <a:pt x="1316" y="1711"/>
                    </a:lnTo>
                    <a:lnTo>
                      <a:pt x="1310" y="1711"/>
                    </a:lnTo>
                    <a:lnTo>
                      <a:pt x="1310" y="1704"/>
                    </a:lnTo>
                    <a:lnTo>
                      <a:pt x="1304" y="1704"/>
                    </a:lnTo>
                    <a:lnTo>
                      <a:pt x="1304" y="1711"/>
                    </a:lnTo>
                    <a:lnTo>
                      <a:pt x="1310" y="1711"/>
                    </a:lnTo>
                    <a:lnTo>
                      <a:pt x="1310" y="1717"/>
                    </a:lnTo>
                    <a:lnTo>
                      <a:pt x="1310" y="1723"/>
                    </a:lnTo>
                    <a:lnTo>
                      <a:pt x="1310" y="1729"/>
                    </a:lnTo>
                    <a:lnTo>
                      <a:pt x="1304" y="1729"/>
                    </a:lnTo>
                    <a:lnTo>
                      <a:pt x="1304" y="1723"/>
                    </a:lnTo>
                    <a:lnTo>
                      <a:pt x="1304" y="1717"/>
                    </a:lnTo>
                    <a:lnTo>
                      <a:pt x="1298" y="1717"/>
                    </a:lnTo>
                    <a:lnTo>
                      <a:pt x="1292" y="1717"/>
                    </a:lnTo>
                    <a:lnTo>
                      <a:pt x="1292" y="1723"/>
                    </a:lnTo>
                    <a:lnTo>
                      <a:pt x="1286" y="1717"/>
                    </a:lnTo>
                    <a:lnTo>
                      <a:pt x="1286" y="1723"/>
                    </a:lnTo>
                    <a:lnTo>
                      <a:pt x="1280" y="1729"/>
                    </a:lnTo>
                    <a:lnTo>
                      <a:pt x="1273" y="1723"/>
                    </a:lnTo>
                    <a:lnTo>
                      <a:pt x="1280" y="1723"/>
                    </a:lnTo>
                    <a:lnTo>
                      <a:pt x="1280" y="1717"/>
                    </a:lnTo>
                    <a:lnTo>
                      <a:pt x="1280" y="1711"/>
                    </a:lnTo>
                    <a:lnTo>
                      <a:pt x="1273" y="1711"/>
                    </a:lnTo>
                    <a:lnTo>
                      <a:pt x="1267" y="1711"/>
                    </a:lnTo>
                    <a:lnTo>
                      <a:pt x="1261" y="1711"/>
                    </a:lnTo>
                    <a:lnTo>
                      <a:pt x="1261" y="1704"/>
                    </a:lnTo>
                    <a:lnTo>
                      <a:pt x="1255" y="1704"/>
                    </a:lnTo>
                    <a:lnTo>
                      <a:pt x="1255" y="1711"/>
                    </a:lnTo>
                    <a:lnTo>
                      <a:pt x="1255" y="1717"/>
                    </a:lnTo>
                    <a:lnTo>
                      <a:pt x="1255" y="1723"/>
                    </a:lnTo>
                    <a:lnTo>
                      <a:pt x="1255" y="1729"/>
                    </a:lnTo>
                    <a:lnTo>
                      <a:pt x="1249" y="1729"/>
                    </a:lnTo>
                    <a:lnTo>
                      <a:pt x="1243" y="1729"/>
                    </a:lnTo>
                    <a:lnTo>
                      <a:pt x="1237" y="1723"/>
                    </a:lnTo>
                    <a:lnTo>
                      <a:pt x="1225" y="1717"/>
                    </a:lnTo>
                    <a:lnTo>
                      <a:pt x="1219" y="1717"/>
                    </a:lnTo>
                    <a:lnTo>
                      <a:pt x="1213" y="1717"/>
                    </a:lnTo>
                    <a:lnTo>
                      <a:pt x="1183" y="1704"/>
                    </a:lnTo>
                    <a:lnTo>
                      <a:pt x="1177" y="1704"/>
                    </a:lnTo>
                    <a:lnTo>
                      <a:pt x="1141" y="1692"/>
                    </a:lnTo>
                    <a:lnTo>
                      <a:pt x="1098" y="1680"/>
                    </a:lnTo>
                    <a:lnTo>
                      <a:pt x="1086" y="1680"/>
                    </a:lnTo>
                    <a:lnTo>
                      <a:pt x="1056" y="1674"/>
                    </a:lnTo>
                    <a:lnTo>
                      <a:pt x="1050" y="1674"/>
                    </a:lnTo>
                    <a:lnTo>
                      <a:pt x="1044" y="1674"/>
                    </a:lnTo>
                    <a:lnTo>
                      <a:pt x="1038" y="1674"/>
                    </a:lnTo>
                    <a:lnTo>
                      <a:pt x="1032" y="1674"/>
                    </a:lnTo>
                    <a:lnTo>
                      <a:pt x="1026" y="1668"/>
                    </a:lnTo>
                    <a:lnTo>
                      <a:pt x="1014" y="1668"/>
                    </a:lnTo>
                    <a:lnTo>
                      <a:pt x="996" y="1668"/>
                    </a:lnTo>
                    <a:lnTo>
                      <a:pt x="966" y="1661"/>
                    </a:lnTo>
                    <a:lnTo>
                      <a:pt x="947" y="1661"/>
                    </a:lnTo>
                    <a:lnTo>
                      <a:pt x="941" y="1661"/>
                    </a:lnTo>
                    <a:lnTo>
                      <a:pt x="923" y="1661"/>
                    </a:lnTo>
                    <a:lnTo>
                      <a:pt x="917" y="1655"/>
                    </a:lnTo>
                    <a:lnTo>
                      <a:pt x="911" y="1655"/>
                    </a:lnTo>
                    <a:lnTo>
                      <a:pt x="899" y="1655"/>
                    </a:lnTo>
                    <a:lnTo>
                      <a:pt x="893" y="1655"/>
                    </a:lnTo>
                    <a:lnTo>
                      <a:pt x="893" y="1649"/>
                    </a:lnTo>
                    <a:lnTo>
                      <a:pt x="893" y="1643"/>
                    </a:lnTo>
                    <a:lnTo>
                      <a:pt x="899" y="1643"/>
                    </a:lnTo>
                    <a:lnTo>
                      <a:pt x="899" y="1637"/>
                    </a:lnTo>
                    <a:lnTo>
                      <a:pt x="905" y="1637"/>
                    </a:lnTo>
                    <a:lnTo>
                      <a:pt x="905" y="1631"/>
                    </a:lnTo>
                    <a:lnTo>
                      <a:pt x="911" y="1631"/>
                    </a:lnTo>
                    <a:lnTo>
                      <a:pt x="911" y="1625"/>
                    </a:lnTo>
                    <a:lnTo>
                      <a:pt x="905" y="1625"/>
                    </a:lnTo>
                    <a:lnTo>
                      <a:pt x="899" y="1625"/>
                    </a:lnTo>
                    <a:lnTo>
                      <a:pt x="899" y="1631"/>
                    </a:lnTo>
                    <a:lnTo>
                      <a:pt x="893" y="1631"/>
                    </a:lnTo>
                    <a:lnTo>
                      <a:pt x="893" y="1637"/>
                    </a:lnTo>
                    <a:lnTo>
                      <a:pt x="887" y="1637"/>
                    </a:lnTo>
                    <a:lnTo>
                      <a:pt x="881" y="1637"/>
                    </a:lnTo>
                    <a:lnTo>
                      <a:pt x="881" y="1631"/>
                    </a:lnTo>
                    <a:lnTo>
                      <a:pt x="881" y="1625"/>
                    </a:lnTo>
                    <a:lnTo>
                      <a:pt x="881" y="1618"/>
                    </a:lnTo>
                    <a:lnTo>
                      <a:pt x="881" y="1612"/>
                    </a:lnTo>
                    <a:lnTo>
                      <a:pt x="887" y="1606"/>
                    </a:lnTo>
                    <a:lnTo>
                      <a:pt x="893" y="1606"/>
                    </a:lnTo>
                    <a:lnTo>
                      <a:pt x="893" y="1612"/>
                    </a:lnTo>
                    <a:lnTo>
                      <a:pt x="899" y="1612"/>
                    </a:lnTo>
                    <a:lnTo>
                      <a:pt x="905" y="1612"/>
                    </a:lnTo>
                    <a:lnTo>
                      <a:pt x="905" y="1606"/>
                    </a:lnTo>
                    <a:lnTo>
                      <a:pt x="905" y="1600"/>
                    </a:lnTo>
                    <a:lnTo>
                      <a:pt x="905" y="1594"/>
                    </a:lnTo>
                    <a:lnTo>
                      <a:pt x="899" y="1594"/>
                    </a:lnTo>
                    <a:lnTo>
                      <a:pt x="899" y="1588"/>
                    </a:lnTo>
                    <a:lnTo>
                      <a:pt x="893" y="1588"/>
                    </a:lnTo>
                    <a:lnTo>
                      <a:pt x="887" y="1588"/>
                    </a:lnTo>
                    <a:lnTo>
                      <a:pt x="887" y="1581"/>
                    </a:lnTo>
                    <a:lnTo>
                      <a:pt x="893" y="1581"/>
                    </a:lnTo>
                    <a:lnTo>
                      <a:pt x="899" y="1581"/>
                    </a:lnTo>
                    <a:lnTo>
                      <a:pt x="899" y="1575"/>
                    </a:lnTo>
                    <a:lnTo>
                      <a:pt x="905" y="1575"/>
                    </a:lnTo>
                    <a:lnTo>
                      <a:pt x="911" y="1575"/>
                    </a:lnTo>
                    <a:lnTo>
                      <a:pt x="911" y="1569"/>
                    </a:lnTo>
                    <a:lnTo>
                      <a:pt x="911" y="1563"/>
                    </a:lnTo>
                    <a:lnTo>
                      <a:pt x="905" y="1563"/>
                    </a:lnTo>
                    <a:lnTo>
                      <a:pt x="905" y="1557"/>
                    </a:lnTo>
                    <a:lnTo>
                      <a:pt x="899" y="1557"/>
                    </a:lnTo>
                    <a:lnTo>
                      <a:pt x="893" y="1557"/>
                    </a:lnTo>
                    <a:lnTo>
                      <a:pt x="893" y="1551"/>
                    </a:lnTo>
                    <a:lnTo>
                      <a:pt x="887" y="1551"/>
                    </a:lnTo>
                    <a:lnTo>
                      <a:pt x="887" y="1545"/>
                    </a:lnTo>
                    <a:lnTo>
                      <a:pt x="887" y="1538"/>
                    </a:lnTo>
                    <a:lnTo>
                      <a:pt x="881" y="1538"/>
                    </a:lnTo>
                    <a:lnTo>
                      <a:pt x="881" y="1532"/>
                    </a:lnTo>
                    <a:lnTo>
                      <a:pt x="881" y="1526"/>
                    </a:lnTo>
                    <a:lnTo>
                      <a:pt x="881" y="1520"/>
                    </a:lnTo>
                    <a:lnTo>
                      <a:pt x="887" y="1520"/>
                    </a:lnTo>
                    <a:lnTo>
                      <a:pt x="887" y="1514"/>
                    </a:lnTo>
                    <a:lnTo>
                      <a:pt x="893" y="1514"/>
                    </a:lnTo>
                    <a:lnTo>
                      <a:pt x="893" y="1508"/>
                    </a:lnTo>
                    <a:lnTo>
                      <a:pt x="899" y="1508"/>
                    </a:lnTo>
                    <a:lnTo>
                      <a:pt x="905" y="1508"/>
                    </a:lnTo>
                    <a:lnTo>
                      <a:pt x="905" y="1501"/>
                    </a:lnTo>
                    <a:lnTo>
                      <a:pt x="899" y="1501"/>
                    </a:lnTo>
                    <a:lnTo>
                      <a:pt x="899" y="1495"/>
                    </a:lnTo>
                    <a:lnTo>
                      <a:pt x="893" y="1495"/>
                    </a:lnTo>
                    <a:lnTo>
                      <a:pt x="887" y="1501"/>
                    </a:lnTo>
                    <a:lnTo>
                      <a:pt x="887" y="1495"/>
                    </a:lnTo>
                    <a:lnTo>
                      <a:pt x="881" y="1495"/>
                    </a:lnTo>
                    <a:lnTo>
                      <a:pt x="887" y="1489"/>
                    </a:lnTo>
                    <a:lnTo>
                      <a:pt x="887" y="1483"/>
                    </a:lnTo>
                    <a:lnTo>
                      <a:pt x="893" y="1483"/>
                    </a:lnTo>
                    <a:lnTo>
                      <a:pt x="893" y="1477"/>
                    </a:lnTo>
                    <a:lnTo>
                      <a:pt x="893" y="1483"/>
                    </a:lnTo>
                    <a:lnTo>
                      <a:pt x="899" y="1483"/>
                    </a:lnTo>
                    <a:lnTo>
                      <a:pt x="905" y="1483"/>
                    </a:lnTo>
                    <a:lnTo>
                      <a:pt x="905" y="1489"/>
                    </a:lnTo>
                    <a:lnTo>
                      <a:pt x="905" y="1483"/>
                    </a:lnTo>
                    <a:lnTo>
                      <a:pt x="911" y="1483"/>
                    </a:lnTo>
                    <a:lnTo>
                      <a:pt x="911" y="1477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11" y="1471"/>
                    </a:lnTo>
                    <a:lnTo>
                      <a:pt x="905" y="1471"/>
                    </a:lnTo>
                    <a:lnTo>
                      <a:pt x="905" y="1465"/>
                    </a:lnTo>
                    <a:lnTo>
                      <a:pt x="899" y="1465"/>
                    </a:lnTo>
                    <a:lnTo>
                      <a:pt x="893" y="1465"/>
                    </a:lnTo>
                    <a:lnTo>
                      <a:pt x="893" y="1458"/>
                    </a:lnTo>
                    <a:lnTo>
                      <a:pt x="899" y="1458"/>
                    </a:lnTo>
                    <a:lnTo>
                      <a:pt x="899" y="1452"/>
                    </a:lnTo>
                    <a:lnTo>
                      <a:pt x="899" y="1446"/>
                    </a:lnTo>
                    <a:lnTo>
                      <a:pt x="899" y="1440"/>
                    </a:lnTo>
                    <a:lnTo>
                      <a:pt x="905" y="1440"/>
                    </a:lnTo>
                    <a:lnTo>
                      <a:pt x="911" y="1440"/>
                    </a:lnTo>
                    <a:lnTo>
                      <a:pt x="917" y="1440"/>
                    </a:lnTo>
                    <a:lnTo>
                      <a:pt x="923" y="1434"/>
                    </a:lnTo>
                    <a:lnTo>
                      <a:pt x="923" y="1428"/>
                    </a:lnTo>
                    <a:lnTo>
                      <a:pt x="923" y="1421"/>
                    </a:lnTo>
                    <a:lnTo>
                      <a:pt x="923" y="1415"/>
                    </a:lnTo>
                    <a:lnTo>
                      <a:pt x="929" y="1415"/>
                    </a:lnTo>
                    <a:lnTo>
                      <a:pt x="929" y="1409"/>
                    </a:lnTo>
                    <a:lnTo>
                      <a:pt x="935" y="1409"/>
                    </a:lnTo>
                    <a:lnTo>
                      <a:pt x="941" y="1409"/>
                    </a:lnTo>
                    <a:lnTo>
                      <a:pt x="947" y="1409"/>
                    </a:lnTo>
                    <a:lnTo>
                      <a:pt x="947" y="1403"/>
                    </a:lnTo>
                    <a:lnTo>
                      <a:pt x="941" y="1403"/>
                    </a:lnTo>
                    <a:lnTo>
                      <a:pt x="935" y="1397"/>
                    </a:lnTo>
                    <a:lnTo>
                      <a:pt x="929" y="1397"/>
                    </a:lnTo>
                    <a:lnTo>
                      <a:pt x="929" y="1391"/>
                    </a:lnTo>
                    <a:lnTo>
                      <a:pt x="929" y="1385"/>
                    </a:lnTo>
                    <a:lnTo>
                      <a:pt x="923" y="1391"/>
                    </a:lnTo>
                    <a:lnTo>
                      <a:pt x="923" y="1397"/>
                    </a:lnTo>
                    <a:lnTo>
                      <a:pt x="917" y="1397"/>
                    </a:lnTo>
                    <a:lnTo>
                      <a:pt x="917" y="1391"/>
                    </a:lnTo>
                    <a:lnTo>
                      <a:pt x="917" y="1385"/>
                    </a:lnTo>
                    <a:lnTo>
                      <a:pt x="923" y="1385"/>
                    </a:lnTo>
                    <a:lnTo>
                      <a:pt x="929" y="1378"/>
                    </a:lnTo>
                    <a:lnTo>
                      <a:pt x="929" y="1372"/>
                    </a:lnTo>
                    <a:lnTo>
                      <a:pt x="935" y="1372"/>
                    </a:lnTo>
                    <a:lnTo>
                      <a:pt x="941" y="1372"/>
                    </a:lnTo>
                    <a:lnTo>
                      <a:pt x="941" y="1378"/>
                    </a:lnTo>
                    <a:lnTo>
                      <a:pt x="947" y="1378"/>
                    </a:lnTo>
                    <a:lnTo>
                      <a:pt x="947" y="1385"/>
                    </a:lnTo>
                    <a:lnTo>
                      <a:pt x="954" y="1385"/>
                    </a:lnTo>
                    <a:lnTo>
                      <a:pt x="960" y="1378"/>
                    </a:lnTo>
                    <a:lnTo>
                      <a:pt x="954" y="1378"/>
                    </a:lnTo>
                    <a:lnTo>
                      <a:pt x="954" y="1372"/>
                    </a:lnTo>
                    <a:lnTo>
                      <a:pt x="947" y="1372"/>
                    </a:lnTo>
                    <a:lnTo>
                      <a:pt x="941" y="1372"/>
                    </a:lnTo>
                    <a:lnTo>
                      <a:pt x="941" y="1366"/>
                    </a:lnTo>
                    <a:lnTo>
                      <a:pt x="935" y="1366"/>
                    </a:lnTo>
                    <a:lnTo>
                      <a:pt x="929" y="1354"/>
                    </a:lnTo>
                    <a:lnTo>
                      <a:pt x="929" y="1348"/>
                    </a:lnTo>
                    <a:lnTo>
                      <a:pt x="935" y="1348"/>
                    </a:lnTo>
                    <a:lnTo>
                      <a:pt x="941" y="1348"/>
                    </a:lnTo>
                    <a:lnTo>
                      <a:pt x="941" y="1341"/>
                    </a:lnTo>
                    <a:lnTo>
                      <a:pt x="941" y="1335"/>
                    </a:lnTo>
                    <a:lnTo>
                      <a:pt x="935" y="1335"/>
                    </a:lnTo>
                    <a:lnTo>
                      <a:pt x="929" y="1335"/>
                    </a:lnTo>
                    <a:lnTo>
                      <a:pt x="929" y="1341"/>
                    </a:lnTo>
                    <a:lnTo>
                      <a:pt x="923" y="1348"/>
                    </a:lnTo>
                    <a:lnTo>
                      <a:pt x="923" y="1341"/>
                    </a:lnTo>
                    <a:lnTo>
                      <a:pt x="917" y="1341"/>
                    </a:lnTo>
                    <a:lnTo>
                      <a:pt x="917" y="1335"/>
                    </a:lnTo>
                    <a:lnTo>
                      <a:pt x="917" y="1329"/>
                    </a:lnTo>
                    <a:lnTo>
                      <a:pt x="911" y="1329"/>
                    </a:lnTo>
                    <a:lnTo>
                      <a:pt x="905" y="1329"/>
                    </a:lnTo>
                    <a:lnTo>
                      <a:pt x="899" y="1329"/>
                    </a:lnTo>
                    <a:lnTo>
                      <a:pt x="893" y="1329"/>
                    </a:lnTo>
                    <a:lnTo>
                      <a:pt x="887" y="1329"/>
                    </a:lnTo>
                    <a:lnTo>
                      <a:pt x="881" y="1329"/>
                    </a:lnTo>
                    <a:lnTo>
                      <a:pt x="875" y="1329"/>
                    </a:lnTo>
                    <a:lnTo>
                      <a:pt x="869" y="1329"/>
                    </a:lnTo>
                    <a:lnTo>
                      <a:pt x="863" y="1329"/>
                    </a:lnTo>
                    <a:lnTo>
                      <a:pt x="857" y="1329"/>
                    </a:lnTo>
                    <a:lnTo>
                      <a:pt x="851" y="1329"/>
                    </a:lnTo>
                    <a:lnTo>
                      <a:pt x="851" y="1323"/>
                    </a:lnTo>
                    <a:lnTo>
                      <a:pt x="857" y="1323"/>
                    </a:lnTo>
                    <a:lnTo>
                      <a:pt x="857" y="1317"/>
                    </a:lnTo>
                    <a:lnTo>
                      <a:pt x="857" y="1311"/>
                    </a:lnTo>
                    <a:lnTo>
                      <a:pt x="857" y="1305"/>
                    </a:lnTo>
                    <a:lnTo>
                      <a:pt x="863" y="1305"/>
                    </a:lnTo>
                    <a:lnTo>
                      <a:pt x="863" y="1298"/>
                    </a:lnTo>
                    <a:lnTo>
                      <a:pt x="857" y="1292"/>
                    </a:lnTo>
                    <a:lnTo>
                      <a:pt x="851" y="1298"/>
                    </a:lnTo>
                    <a:lnTo>
                      <a:pt x="845" y="1298"/>
                    </a:lnTo>
                    <a:lnTo>
                      <a:pt x="845" y="1292"/>
                    </a:lnTo>
                    <a:lnTo>
                      <a:pt x="839" y="1292"/>
                    </a:lnTo>
                    <a:lnTo>
                      <a:pt x="839" y="1286"/>
                    </a:lnTo>
                    <a:lnTo>
                      <a:pt x="833" y="1286"/>
                    </a:lnTo>
                    <a:lnTo>
                      <a:pt x="827" y="1286"/>
                    </a:lnTo>
                    <a:lnTo>
                      <a:pt x="821" y="1286"/>
                    </a:lnTo>
                    <a:lnTo>
                      <a:pt x="821" y="1292"/>
                    </a:lnTo>
                    <a:lnTo>
                      <a:pt x="821" y="1298"/>
                    </a:lnTo>
                    <a:lnTo>
                      <a:pt x="815" y="1298"/>
                    </a:lnTo>
                    <a:lnTo>
                      <a:pt x="815" y="1292"/>
                    </a:lnTo>
                    <a:lnTo>
                      <a:pt x="809" y="1292"/>
                    </a:lnTo>
                    <a:lnTo>
                      <a:pt x="803" y="1292"/>
                    </a:lnTo>
                    <a:lnTo>
                      <a:pt x="803" y="1286"/>
                    </a:lnTo>
                    <a:lnTo>
                      <a:pt x="797" y="1286"/>
                    </a:lnTo>
                    <a:lnTo>
                      <a:pt x="797" y="1280"/>
                    </a:lnTo>
                    <a:lnTo>
                      <a:pt x="803" y="1280"/>
                    </a:lnTo>
                    <a:lnTo>
                      <a:pt x="803" y="1274"/>
                    </a:lnTo>
                    <a:lnTo>
                      <a:pt x="797" y="1274"/>
                    </a:lnTo>
                    <a:lnTo>
                      <a:pt x="791" y="1280"/>
                    </a:lnTo>
                    <a:lnTo>
                      <a:pt x="784" y="1280"/>
                    </a:lnTo>
                    <a:lnTo>
                      <a:pt x="778" y="1280"/>
                    </a:lnTo>
                    <a:lnTo>
                      <a:pt x="772" y="1280"/>
                    </a:lnTo>
                    <a:lnTo>
                      <a:pt x="772" y="1286"/>
                    </a:lnTo>
                    <a:lnTo>
                      <a:pt x="766" y="1286"/>
                    </a:lnTo>
                    <a:lnTo>
                      <a:pt x="760" y="1286"/>
                    </a:lnTo>
                    <a:lnTo>
                      <a:pt x="754" y="1280"/>
                    </a:lnTo>
                    <a:lnTo>
                      <a:pt x="754" y="1274"/>
                    </a:lnTo>
                    <a:lnTo>
                      <a:pt x="760" y="1274"/>
                    </a:lnTo>
                    <a:lnTo>
                      <a:pt x="760" y="1268"/>
                    </a:lnTo>
                    <a:lnTo>
                      <a:pt x="754" y="1268"/>
                    </a:lnTo>
                    <a:lnTo>
                      <a:pt x="748" y="1268"/>
                    </a:lnTo>
                    <a:lnTo>
                      <a:pt x="742" y="1268"/>
                    </a:lnTo>
                    <a:lnTo>
                      <a:pt x="742" y="1274"/>
                    </a:lnTo>
                    <a:lnTo>
                      <a:pt x="736" y="1274"/>
                    </a:lnTo>
                    <a:lnTo>
                      <a:pt x="736" y="1280"/>
                    </a:lnTo>
                    <a:lnTo>
                      <a:pt x="730" y="1280"/>
                    </a:lnTo>
                    <a:lnTo>
                      <a:pt x="724" y="1280"/>
                    </a:lnTo>
                    <a:lnTo>
                      <a:pt x="724" y="1274"/>
                    </a:lnTo>
                    <a:lnTo>
                      <a:pt x="718" y="1274"/>
                    </a:lnTo>
                    <a:lnTo>
                      <a:pt x="718" y="1268"/>
                    </a:lnTo>
                    <a:lnTo>
                      <a:pt x="724" y="1268"/>
                    </a:lnTo>
                    <a:lnTo>
                      <a:pt x="730" y="1268"/>
                    </a:lnTo>
                    <a:lnTo>
                      <a:pt x="736" y="1268"/>
                    </a:lnTo>
                    <a:lnTo>
                      <a:pt x="742" y="1268"/>
                    </a:lnTo>
                    <a:lnTo>
                      <a:pt x="742" y="1262"/>
                    </a:lnTo>
                    <a:lnTo>
                      <a:pt x="748" y="1262"/>
                    </a:lnTo>
                    <a:lnTo>
                      <a:pt x="748" y="1255"/>
                    </a:lnTo>
                    <a:lnTo>
                      <a:pt x="748" y="1249"/>
                    </a:lnTo>
                    <a:lnTo>
                      <a:pt x="742" y="1249"/>
                    </a:lnTo>
                    <a:lnTo>
                      <a:pt x="742" y="1243"/>
                    </a:lnTo>
                    <a:lnTo>
                      <a:pt x="742" y="1237"/>
                    </a:lnTo>
                    <a:lnTo>
                      <a:pt x="736" y="1237"/>
                    </a:lnTo>
                    <a:lnTo>
                      <a:pt x="730" y="1237"/>
                    </a:lnTo>
                    <a:lnTo>
                      <a:pt x="730" y="1243"/>
                    </a:lnTo>
                    <a:lnTo>
                      <a:pt x="724" y="1243"/>
                    </a:lnTo>
                    <a:lnTo>
                      <a:pt x="718" y="1243"/>
                    </a:lnTo>
                    <a:lnTo>
                      <a:pt x="712" y="1243"/>
                    </a:lnTo>
                    <a:lnTo>
                      <a:pt x="712" y="1237"/>
                    </a:lnTo>
                    <a:lnTo>
                      <a:pt x="712" y="1231"/>
                    </a:lnTo>
                    <a:lnTo>
                      <a:pt x="712" y="1225"/>
                    </a:lnTo>
                    <a:lnTo>
                      <a:pt x="712" y="1218"/>
                    </a:lnTo>
                    <a:lnTo>
                      <a:pt x="706" y="1218"/>
                    </a:lnTo>
                    <a:lnTo>
                      <a:pt x="706" y="1212"/>
                    </a:lnTo>
                    <a:lnTo>
                      <a:pt x="712" y="1212"/>
                    </a:lnTo>
                    <a:lnTo>
                      <a:pt x="706" y="1212"/>
                    </a:lnTo>
                    <a:lnTo>
                      <a:pt x="706" y="1206"/>
                    </a:lnTo>
                    <a:lnTo>
                      <a:pt x="706" y="1200"/>
                    </a:lnTo>
                    <a:lnTo>
                      <a:pt x="712" y="1200"/>
                    </a:lnTo>
                    <a:lnTo>
                      <a:pt x="712" y="1194"/>
                    </a:lnTo>
                    <a:lnTo>
                      <a:pt x="718" y="1194"/>
                    </a:lnTo>
                    <a:lnTo>
                      <a:pt x="718" y="1188"/>
                    </a:lnTo>
                    <a:lnTo>
                      <a:pt x="724" y="1188"/>
                    </a:lnTo>
                    <a:lnTo>
                      <a:pt x="724" y="1182"/>
                    </a:lnTo>
                    <a:lnTo>
                      <a:pt x="724" y="1175"/>
                    </a:lnTo>
                    <a:lnTo>
                      <a:pt x="718" y="1175"/>
                    </a:lnTo>
                    <a:lnTo>
                      <a:pt x="718" y="1169"/>
                    </a:lnTo>
                    <a:lnTo>
                      <a:pt x="712" y="1169"/>
                    </a:lnTo>
                    <a:lnTo>
                      <a:pt x="712" y="1175"/>
                    </a:lnTo>
                    <a:lnTo>
                      <a:pt x="712" y="1182"/>
                    </a:lnTo>
                    <a:lnTo>
                      <a:pt x="712" y="1188"/>
                    </a:lnTo>
                    <a:lnTo>
                      <a:pt x="706" y="1188"/>
                    </a:lnTo>
                    <a:lnTo>
                      <a:pt x="700" y="1188"/>
                    </a:lnTo>
                    <a:lnTo>
                      <a:pt x="694" y="1188"/>
                    </a:lnTo>
                    <a:lnTo>
                      <a:pt x="694" y="1182"/>
                    </a:lnTo>
                    <a:lnTo>
                      <a:pt x="688" y="1182"/>
                    </a:lnTo>
                    <a:lnTo>
                      <a:pt x="688" y="1175"/>
                    </a:lnTo>
                    <a:lnTo>
                      <a:pt x="694" y="1175"/>
                    </a:lnTo>
                    <a:lnTo>
                      <a:pt x="700" y="1175"/>
                    </a:lnTo>
                    <a:lnTo>
                      <a:pt x="700" y="1169"/>
                    </a:lnTo>
                    <a:lnTo>
                      <a:pt x="700" y="1163"/>
                    </a:lnTo>
                    <a:lnTo>
                      <a:pt x="700" y="1157"/>
                    </a:lnTo>
                    <a:lnTo>
                      <a:pt x="700" y="1151"/>
                    </a:lnTo>
                    <a:lnTo>
                      <a:pt x="700" y="1145"/>
                    </a:lnTo>
                    <a:lnTo>
                      <a:pt x="694" y="1145"/>
                    </a:lnTo>
                    <a:lnTo>
                      <a:pt x="694" y="1138"/>
                    </a:lnTo>
                    <a:lnTo>
                      <a:pt x="694" y="1132"/>
                    </a:lnTo>
                    <a:lnTo>
                      <a:pt x="700" y="1132"/>
                    </a:lnTo>
                    <a:lnTo>
                      <a:pt x="700" y="1126"/>
                    </a:lnTo>
                    <a:lnTo>
                      <a:pt x="694" y="1120"/>
                    </a:lnTo>
                    <a:lnTo>
                      <a:pt x="688" y="1114"/>
                    </a:lnTo>
                    <a:lnTo>
                      <a:pt x="682" y="1108"/>
                    </a:lnTo>
                    <a:lnTo>
                      <a:pt x="682" y="1095"/>
                    </a:lnTo>
                    <a:lnTo>
                      <a:pt x="676" y="1089"/>
                    </a:lnTo>
                    <a:lnTo>
                      <a:pt x="676" y="1083"/>
                    </a:lnTo>
                    <a:lnTo>
                      <a:pt x="676" y="1077"/>
                    </a:lnTo>
                    <a:lnTo>
                      <a:pt x="670" y="1077"/>
                    </a:lnTo>
                    <a:lnTo>
                      <a:pt x="658" y="1071"/>
                    </a:lnTo>
                    <a:lnTo>
                      <a:pt x="658" y="1065"/>
                    </a:lnTo>
                    <a:lnTo>
                      <a:pt x="652" y="1065"/>
                    </a:lnTo>
                    <a:lnTo>
                      <a:pt x="652" y="1058"/>
                    </a:lnTo>
                    <a:lnTo>
                      <a:pt x="652" y="1052"/>
                    </a:lnTo>
                    <a:lnTo>
                      <a:pt x="652" y="1046"/>
                    </a:lnTo>
                    <a:lnTo>
                      <a:pt x="646" y="1046"/>
                    </a:lnTo>
                    <a:lnTo>
                      <a:pt x="640" y="1040"/>
                    </a:lnTo>
                    <a:lnTo>
                      <a:pt x="628" y="1034"/>
                    </a:lnTo>
                    <a:lnTo>
                      <a:pt x="615" y="1028"/>
                    </a:lnTo>
                    <a:lnTo>
                      <a:pt x="615" y="1022"/>
                    </a:lnTo>
                    <a:lnTo>
                      <a:pt x="609" y="1022"/>
                    </a:lnTo>
                    <a:lnTo>
                      <a:pt x="609" y="1015"/>
                    </a:lnTo>
                    <a:lnTo>
                      <a:pt x="603" y="1015"/>
                    </a:lnTo>
                    <a:lnTo>
                      <a:pt x="603" y="1009"/>
                    </a:lnTo>
                    <a:lnTo>
                      <a:pt x="597" y="1009"/>
                    </a:lnTo>
                    <a:lnTo>
                      <a:pt x="591" y="1009"/>
                    </a:lnTo>
                    <a:lnTo>
                      <a:pt x="585" y="1003"/>
                    </a:lnTo>
                    <a:lnTo>
                      <a:pt x="579" y="1003"/>
                    </a:lnTo>
                    <a:lnTo>
                      <a:pt x="573" y="1003"/>
                    </a:lnTo>
                    <a:lnTo>
                      <a:pt x="567" y="997"/>
                    </a:lnTo>
                    <a:lnTo>
                      <a:pt x="567" y="991"/>
                    </a:lnTo>
                    <a:lnTo>
                      <a:pt x="573" y="991"/>
                    </a:lnTo>
                    <a:lnTo>
                      <a:pt x="573" y="985"/>
                    </a:lnTo>
                    <a:lnTo>
                      <a:pt x="573" y="978"/>
                    </a:lnTo>
                    <a:lnTo>
                      <a:pt x="567" y="978"/>
                    </a:lnTo>
                    <a:lnTo>
                      <a:pt x="561" y="978"/>
                    </a:lnTo>
                    <a:lnTo>
                      <a:pt x="549" y="978"/>
                    </a:lnTo>
                    <a:lnTo>
                      <a:pt x="537" y="985"/>
                    </a:lnTo>
                    <a:lnTo>
                      <a:pt x="531" y="985"/>
                    </a:lnTo>
                    <a:lnTo>
                      <a:pt x="525" y="985"/>
                    </a:lnTo>
                    <a:lnTo>
                      <a:pt x="525" y="978"/>
                    </a:lnTo>
                    <a:lnTo>
                      <a:pt x="519" y="978"/>
                    </a:lnTo>
                    <a:lnTo>
                      <a:pt x="519" y="972"/>
                    </a:lnTo>
                    <a:lnTo>
                      <a:pt x="519" y="966"/>
                    </a:lnTo>
                    <a:lnTo>
                      <a:pt x="507" y="960"/>
                    </a:lnTo>
                    <a:lnTo>
                      <a:pt x="507" y="954"/>
                    </a:lnTo>
                    <a:lnTo>
                      <a:pt x="501" y="954"/>
                    </a:lnTo>
                    <a:lnTo>
                      <a:pt x="495" y="954"/>
                    </a:lnTo>
                    <a:lnTo>
                      <a:pt x="483" y="954"/>
                    </a:lnTo>
                    <a:lnTo>
                      <a:pt x="471" y="960"/>
                    </a:lnTo>
                    <a:lnTo>
                      <a:pt x="465" y="960"/>
                    </a:lnTo>
                    <a:lnTo>
                      <a:pt x="465" y="954"/>
                    </a:lnTo>
                    <a:lnTo>
                      <a:pt x="459" y="954"/>
                    </a:lnTo>
                    <a:lnTo>
                      <a:pt x="459" y="948"/>
                    </a:lnTo>
                    <a:lnTo>
                      <a:pt x="459" y="942"/>
                    </a:lnTo>
                    <a:lnTo>
                      <a:pt x="452" y="942"/>
                    </a:lnTo>
                    <a:lnTo>
                      <a:pt x="452" y="935"/>
                    </a:lnTo>
                    <a:lnTo>
                      <a:pt x="452" y="929"/>
                    </a:lnTo>
                    <a:lnTo>
                      <a:pt x="452" y="923"/>
                    </a:lnTo>
                    <a:lnTo>
                      <a:pt x="440" y="923"/>
                    </a:lnTo>
                    <a:lnTo>
                      <a:pt x="440" y="917"/>
                    </a:lnTo>
                    <a:lnTo>
                      <a:pt x="434" y="917"/>
                    </a:lnTo>
                    <a:lnTo>
                      <a:pt x="428" y="917"/>
                    </a:lnTo>
                    <a:lnTo>
                      <a:pt x="428" y="923"/>
                    </a:lnTo>
                    <a:lnTo>
                      <a:pt x="422" y="923"/>
                    </a:lnTo>
                    <a:lnTo>
                      <a:pt x="416" y="923"/>
                    </a:lnTo>
                    <a:lnTo>
                      <a:pt x="416" y="917"/>
                    </a:lnTo>
                    <a:lnTo>
                      <a:pt x="416" y="911"/>
                    </a:lnTo>
                    <a:lnTo>
                      <a:pt x="422" y="911"/>
                    </a:lnTo>
                    <a:lnTo>
                      <a:pt x="428" y="911"/>
                    </a:lnTo>
                    <a:lnTo>
                      <a:pt x="428" y="905"/>
                    </a:lnTo>
                    <a:lnTo>
                      <a:pt x="434" y="905"/>
                    </a:lnTo>
                    <a:lnTo>
                      <a:pt x="434" y="899"/>
                    </a:lnTo>
                    <a:lnTo>
                      <a:pt x="434" y="892"/>
                    </a:lnTo>
                    <a:lnTo>
                      <a:pt x="428" y="892"/>
                    </a:lnTo>
                    <a:lnTo>
                      <a:pt x="428" y="886"/>
                    </a:lnTo>
                    <a:lnTo>
                      <a:pt x="422" y="886"/>
                    </a:lnTo>
                    <a:lnTo>
                      <a:pt x="416" y="886"/>
                    </a:lnTo>
                    <a:lnTo>
                      <a:pt x="410" y="886"/>
                    </a:lnTo>
                    <a:lnTo>
                      <a:pt x="410" y="892"/>
                    </a:lnTo>
                    <a:lnTo>
                      <a:pt x="404" y="892"/>
                    </a:lnTo>
                    <a:lnTo>
                      <a:pt x="404" y="899"/>
                    </a:lnTo>
                    <a:lnTo>
                      <a:pt x="410" y="899"/>
                    </a:lnTo>
                    <a:lnTo>
                      <a:pt x="410" y="905"/>
                    </a:lnTo>
                    <a:lnTo>
                      <a:pt x="410" y="911"/>
                    </a:lnTo>
                    <a:lnTo>
                      <a:pt x="410" y="917"/>
                    </a:lnTo>
                    <a:lnTo>
                      <a:pt x="410" y="923"/>
                    </a:lnTo>
                    <a:lnTo>
                      <a:pt x="404" y="923"/>
                    </a:lnTo>
                    <a:lnTo>
                      <a:pt x="404" y="917"/>
                    </a:lnTo>
                    <a:lnTo>
                      <a:pt x="404" y="911"/>
                    </a:lnTo>
                    <a:lnTo>
                      <a:pt x="398" y="911"/>
                    </a:lnTo>
                    <a:lnTo>
                      <a:pt x="398" y="905"/>
                    </a:lnTo>
                    <a:lnTo>
                      <a:pt x="392" y="905"/>
                    </a:lnTo>
                    <a:lnTo>
                      <a:pt x="392" y="899"/>
                    </a:lnTo>
                    <a:lnTo>
                      <a:pt x="386" y="899"/>
                    </a:lnTo>
                    <a:lnTo>
                      <a:pt x="380" y="899"/>
                    </a:lnTo>
                    <a:lnTo>
                      <a:pt x="374" y="899"/>
                    </a:lnTo>
                    <a:lnTo>
                      <a:pt x="356" y="892"/>
                    </a:lnTo>
                    <a:lnTo>
                      <a:pt x="350" y="892"/>
                    </a:lnTo>
                    <a:lnTo>
                      <a:pt x="344" y="886"/>
                    </a:lnTo>
                    <a:lnTo>
                      <a:pt x="338" y="886"/>
                    </a:lnTo>
                    <a:lnTo>
                      <a:pt x="332" y="886"/>
                    </a:lnTo>
                    <a:lnTo>
                      <a:pt x="332" y="880"/>
                    </a:lnTo>
                    <a:lnTo>
                      <a:pt x="332" y="874"/>
                    </a:lnTo>
                    <a:lnTo>
                      <a:pt x="332" y="868"/>
                    </a:lnTo>
                    <a:lnTo>
                      <a:pt x="338" y="868"/>
                    </a:lnTo>
                    <a:lnTo>
                      <a:pt x="338" y="862"/>
                    </a:lnTo>
                    <a:lnTo>
                      <a:pt x="332" y="862"/>
                    </a:lnTo>
                    <a:lnTo>
                      <a:pt x="332" y="855"/>
                    </a:lnTo>
                    <a:lnTo>
                      <a:pt x="326" y="855"/>
                    </a:lnTo>
                    <a:lnTo>
                      <a:pt x="326" y="849"/>
                    </a:lnTo>
                    <a:lnTo>
                      <a:pt x="320" y="849"/>
                    </a:lnTo>
                    <a:lnTo>
                      <a:pt x="320" y="843"/>
                    </a:lnTo>
                    <a:lnTo>
                      <a:pt x="314" y="843"/>
                    </a:lnTo>
                    <a:lnTo>
                      <a:pt x="314" y="837"/>
                    </a:lnTo>
                    <a:lnTo>
                      <a:pt x="308" y="837"/>
                    </a:lnTo>
                    <a:lnTo>
                      <a:pt x="308" y="831"/>
                    </a:lnTo>
                    <a:lnTo>
                      <a:pt x="308" y="825"/>
                    </a:lnTo>
                    <a:lnTo>
                      <a:pt x="302" y="825"/>
                    </a:lnTo>
                    <a:lnTo>
                      <a:pt x="296" y="819"/>
                    </a:lnTo>
                    <a:lnTo>
                      <a:pt x="289" y="819"/>
                    </a:lnTo>
                    <a:lnTo>
                      <a:pt x="283" y="812"/>
                    </a:lnTo>
                    <a:lnTo>
                      <a:pt x="283" y="806"/>
                    </a:lnTo>
                    <a:lnTo>
                      <a:pt x="283" y="800"/>
                    </a:lnTo>
                    <a:lnTo>
                      <a:pt x="289" y="800"/>
                    </a:lnTo>
                    <a:lnTo>
                      <a:pt x="289" y="794"/>
                    </a:lnTo>
                    <a:lnTo>
                      <a:pt x="283" y="794"/>
                    </a:lnTo>
                    <a:lnTo>
                      <a:pt x="283" y="788"/>
                    </a:lnTo>
                    <a:lnTo>
                      <a:pt x="277" y="788"/>
                    </a:lnTo>
                    <a:lnTo>
                      <a:pt x="271" y="788"/>
                    </a:lnTo>
                    <a:lnTo>
                      <a:pt x="265" y="788"/>
                    </a:lnTo>
                    <a:lnTo>
                      <a:pt x="259" y="794"/>
                    </a:lnTo>
                    <a:lnTo>
                      <a:pt x="253" y="788"/>
                    </a:lnTo>
                    <a:lnTo>
                      <a:pt x="247" y="788"/>
                    </a:lnTo>
                    <a:lnTo>
                      <a:pt x="241" y="782"/>
                    </a:lnTo>
                    <a:lnTo>
                      <a:pt x="235" y="782"/>
                    </a:lnTo>
                    <a:lnTo>
                      <a:pt x="235" y="775"/>
                    </a:lnTo>
                    <a:lnTo>
                      <a:pt x="229" y="763"/>
                    </a:lnTo>
                    <a:lnTo>
                      <a:pt x="223" y="763"/>
                    </a:lnTo>
                    <a:lnTo>
                      <a:pt x="223" y="757"/>
                    </a:lnTo>
                    <a:lnTo>
                      <a:pt x="217" y="757"/>
                    </a:lnTo>
                    <a:lnTo>
                      <a:pt x="211" y="751"/>
                    </a:lnTo>
                    <a:lnTo>
                      <a:pt x="211" y="745"/>
                    </a:lnTo>
                    <a:lnTo>
                      <a:pt x="205" y="745"/>
                    </a:lnTo>
                    <a:lnTo>
                      <a:pt x="205" y="739"/>
                    </a:lnTo>
                    <a:lnTo>
                      <a:pt x="199" y="732"/>
                    </a:lnTo>
                    <a:lnTo>
                      <a:pt x="199" y="726"/>
                    </a:lnTo>
                    <a:lnTo>
                      <a:pt x="199" y="720"/>
                    </a:lnTo>
                    <a:lnTo>
                      <a:pt x="199" y="714"/>
                    </a:lnTo>
                    <a:lnTo>
                      <a:pt x="193" y="708"/>
                    </a:lnTo>
                    <a:lnTo>
                      <a:pt x="187" y="702"/>
                    </a:lnTo>
                    <a:lnTo>
                      <a:pt x="181" y="702"/>
                    </a:lnTo>
                    <a:lnTo>
                      <a:pt x="175" y="702"/>
                    </a:lnTo>
                    <a:lnTo>
                      <a:pt x="169" y="702"/>
                    </a:lnTo>
                    <a:lnTo>
                      <a:pt x="163" y="702"/>
                    </a:lnTo>
                    <a:lnTo>
                      <a:pt x="157" y="695"/>
                    </a:lnTo>
                    <a:lnTo>
                      <a:pt x="157" y="689"/>
                    </a:lnTo>
                    <a:lnTo>
                      <a:pt x="151" y="683"/>
                    </a:lnTo>
                    <a:lnTo>
                      <a:pt x="151" y="677"/>
                    </a:lnTo>
                    <a:lnTo>
                      <a:pt x="151" y="671"/>
                    </a:lnTo>
                    <a:lnTo>
                      <a:pt x="151" y="665"/>
                    </a:lnTo>
                    <a:lnTo>
                      <a:pt x="151" y="659"/>
                    </a:lnTo>
                    <a:lnTo>
                      <a:pt x="157" y="659"/>
                    </a:lnTo>
                    <a:lnTo>
                      <a:pt x="157" y="652"/>
                    </a:lnTo>
                    <a:lnTo>
                      <a:pt x="157" y="646"/>
                    </a:lnTo>
                    <a:lnTo>
                      <a:pt x="157" y="640"/>
                    </a:lnTo>
                    <a:lnTo>
                      <a:pt x="157" y="634"/>
                    </a:lnTo>
                    <a:lnTo>
                      <a:pt x="151" y="634"/>
                    </a:lnTo>
                    <a:lnTo>
                      <a:pt x="151" y="628"/>
                    </a:lnTo>
                    <a:lnTo>
                      <a:pt x="145" y="628"/>
                    </a:lnTo>
                    <a:lnTo>
                      <a:pt x="139" y="628"/>
                    </a:lnTo>
                    <a:lnTo>
                      <a:pt x="133" y="628"/>
                    </a:lnTo>
                    <a:lnTo>
                      <a:pt x="126" y="628"/>
                    </a:lnTo>
                    <a:lnTo>
                      <a:pt x="120" y="628"/>
                    </a:lnTo>
                    <a:lnTo>
                      <a:pt x="114" y="628"/>
                    </a:lnTo>
                    <a:lnTo>
                      <a:pt x="108" y="628"/>
                    </a:lnTo>
                    <a:lnTo>
                      <a:pt x="102" y="628"/>
                    </a:lnTo>
                    <a:lnTo>
                      <a:pt x="96" y="628"/>
                    </a:lnTo>
                    <a:lnTo>
                      <a:pt x="96" y="634"/>
                    </a:lnTo>
                    <a:lnTo>
                      <a:pt x="96" y="640"/>
                    </a:lnTo>
                    <a:lnTo>
                      <a:pt x="96" y="646"/>
                    </a:lnTo>
                    <a:lnTo>
                      <a:pt x="90" y="646"/>
                    </a:lnTo>
                    <a:lnTo>
                      <a:pt x="84" y="646"/>
                    </a:lnTo>
                    <a:lnTo>
                      <a:pt x="78" y="646"/>
                    </a:lnTo>
                    <a:lnTo>
                      <a:pt x="84" y="646"/>
                    </a:lnTo>
                    <a:lnTo>
                      <a:pt x="84" y="640"/>
                    </a:lnTo>
                    <a:lnTo>
                      <a:pt x="84" y="634"/>
                    </a:lnTo>
                    <a:lnTo>
                      <a:pt x="84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8" y="615"/>
                    </a:lnTo>
                    <a:lnTo>
                      <a:pt x="72" y="615"/>
                    </a:lnTo>
                    <a:lnTo>
                      <a:pt x="66" y="615"/>
                    </a:lnTo>
                    <a:lnTo>
                      <a:pt x="66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54" y="603"/>
                    </a:lnTo>
                    <a:lnTo>
                      <a:pt x="48" y="603"/>
                    </a:lnTo>
                    <a:lnTo>
                      <a:pt x="42" y="603"/>
                    </a:lnTo>
                    <a:lnTo>
                      <a:pt x="36" y="603"/>
                    </a:lnTo>
                    <a:lnTo>
                      <a:pt x="30" y="603"/>
                    </a:lnTo>
                    <a:lnTo>
                      <a:pt x="24" y="603"/>
                    </a:lnTo>
                    <a:lnTo>
                      <a:pt x="18" y="603"/>
                    </a:lnTo>
                    <a:lnTo>
                      <a:pt x="18" y="597"/>
                    </a:lnTo>
                    <a:lnTo>
                      <a:pt x="12" y="597"/>
                    </a:lnTo>
                    <a:lnTo>
                      <a:pt x="12" y="591"/>
                    </a:lnTo>
                    <a:lnTo>
                      <a:pt x="6" y="585"/>
                    </a:lnTo>
                    <a:lnTo>
                      <a:pt x="6" y="579"/>
                    </a:lnTo>
                    <a:lnTo>
                      <a:pt x="6" y="572"/>
                    </a:lnTo>
                    <a:lnTo>
                      <a:pt x="0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48" y="560"/>
                    </a:lnTo>
                    <a:lnTo>
                      <a:pt x="60" y="560"/>
                    </a:lnTo>
                    <a:lnTo>
                      <a:pt x="96" y="560"/>
                    </a:lnTo>
                    <a:lnTo>
                      <a:pt x="114" y="560"/>
                    </a:lnTo>
                    <a:lnTo>
                      <a:pt x="120" y="560"/>
                    </a:lnTo>
                    <a:lnTo>
                      <a:pt x="126" y="560"/>
                    </a:lnTo>
                    <a:lnTo>
                      <a:pt x="133" y="560"/>
                    </a:lnTo>
                    <a:lnTo>
                      <a:pt x="163" y="560"/>
                    </a:lnTo>
                    <a:lnTo>
                      <a:pt x="175" y="560"/>
                    </a:lnTo>
                    <a:lnTo>
                      <a:pt x="302" y="560"/>
                    </a:lnTo>
                    <a:lnTo>
                      <a:pt x="326" y="560"/>
                    </a:lnTo>
                    <a:lnTo>
                      <a:pt x="368" y="554"/>
                    </a:lnTo>
                    <a:lnTo>
                      <a:pt x="398" y="554"/>
                    </a:lnTo>
                    <a:lnTo>
                      <a:pt x="404" y="554"/>
                    </a:lnTo>
                    <a:lnTo>
                      <a:pt x="398" y="542"/>
                    </a:lnTo>
                    <a:lnTo>
                      <a:pt x="398" y="535"/>
                    </a:lnTo>
                    <a:lnTo>
                      <a:pt x="398" y="529"/>
                    </a:lnTo>
                    <a:lnTo>
                      <a:pt x="398" y="400"/>
                    </a:lnTo>
                    <a:lnTo>
                      <a:pt x="398" y="277"/>
                    </a:lnTo>
                    <a:lnTo>
                      <a:pt x="398" y="148"/>
                    </a:lnTo>
                    <a:lnTo>
                      <a:pt x="392" y="43"/>
                    </a:lnTo>
                    <a:lnTo>
                      <a:pt x="392" y="31"/>
                    </a:lnTo>
                    <a:lnTo>
                      <a:pt x="398" y="31"/>
                    </a:lnTo>
                    <a:lnTo>
                      <a:pt x="404" y="31"/>
                    </a:lnTo>
                    <a:lnTo>
                      <a:pt x="434" y="31"/>
                    </a:lnTo>
                    <a:lnTo>
                      <a:pt x="452" y="31"/>
                    </a:lnTo>
                    <a:lnTo>
                      <a:pt x="471" y="25"/>
                    </a:lnTo>
                    <a:lnTo>
                      <a:pt x="477" y="25"/>
                    </a:lnTo>
                    <a:lnTo>
                      <a:pt x="489" y="25"/>
                    </a:lnTo>
                    <a:lnTo>
                      <a:pt x="495" y="25"/>
                    </a:lnTo>
                    <a:lnTo>
                      <a:pt x="543" y="25"/>
                    </a:lnTo>
                    <a:lnTo>
                      <a:pt x="609" y="25"/>
                    </a:lnTo>
                    <a:lnTo>
                      <a:pt x="628" y="25"/>
                    </a:lnTo>
                    <a:lnTo>
                      <a:pt x="634" y="25"/>
                    </a:lnTo>
                    <a:lnTo>
                      <a:pt x="646" y="25"/>
                    </a:lnTo>
                    <a:lnTo>
                      <a:pt x="670" y="25"/>
                    </a:lnTo>
                    <a:lnTo>
                      <a:pt x="694" y="25"/>
                    </a:lnTo>
                    <a:lnTo>
                      <a:pt x="718" y="25"/>
                    </a:lnTo>
                    <a:lnTo>
                      <a:pt x="730" y="25"/>
                    </a:lnTo>
                    <a:lnTo>
                      <a:pt x="736" y="25"/>
                    </a:lnTo>
                    <a:lnTo>
                      <a:pt x="748" y="25"/>
                    </a:lnTo>
                    <a:lnTo>
                      <a:pt x="754" y="25"/>
                    </a:lnTo>
                    <a:lnTo>
                      <a:pt x="772" y="25"/>
                    </a:lnTo>
                    <a:lnTo>
                      <a:pt x="784" y="25"/>
                    </a:lnTo>
                    <a:lnTo>
                      <a:pt x="797" y="25"/>
                    </a:lnTo>
                    <a:lnTo>
                      <a:pt x="803" y="25"/>
                    </a:lnTo>
                    <a:lnTo>
                      <a:pt x="809" y="25"/>
                    </a:lnTo>
                    <a:lnTo>
                      <a:pt x="815" y="25"/>
                    </a:lnTo>
                    <a:lnTo>
                      <a:pt x="821" y="25"/>
                    </a:lnTo>
                    <a:lnTo>
                      <a:pt x="845" y="19"/>
                    </a:lnTo>
                    <a:lnTo>
                      <a:pt x="857" y="19"/>
                    </a:lnTo>
                    <a:lnTo>
                      <a:pt x="863" y="19"/>
                    </a:lnTo>
                    <a:lnTo>
                      <a:pt x="869" y="19"/>
                    </a:lnTo>
                    <a:lnTo>
                      <a:pt x="905" y="19"/>
                    </a:lnTo>
                    <a:lnTo>
                      <a:pt x="935" y="19"/>
                    </a:lnTo>
                    <a:lnTo>
                      <a:pt x="947" y="19"/>
                    </a:lnTo>
                    <a:lnTo>
                      <a:pt x="960" y="19"/>
                    </a:lnTo>
                    <a:lnTo>
                      <a:pt x="978" y="19"/>
                    </a:lnTo>
                    <a:lnTo>
                      <a:pt x="984" y="19"/>
                    </a:lnTo>
                    <a:lnTo>
                      <a:pt x="990" y="19"/>
                    </a:lnTo>
                    <a:lnTo>
                      <a:pt x="1002" y="19"/>
                    </a:lnTo>
                    <a:lnTo>
                      <a:pt x="1014" y="19"/>
                    </a:lnTo>
                    <a:lnTo>
                      <a:pt x="1020" y="19"/>
                    </a:lnTo>
                    <a:lnTo>
                      <a:pt x="1026" y="19"/>
                    </a:lnTo>
                    <a:lnTo>
                      <a:pt x="1050" y="19"/>
                    </a:lnTo>
                    <a:lnTo>
                      <a:pt x="1062" y="19"/>
                    </a:lnTo>
                    <a:lnTo>
                      <a:pt x="1068" y="19"/>
                    </a:lnTo>
                    <a:lnTo>
                      <a:pt x="1098" y="19"/>
                    </a:lnTo>
                    <a:lnTo>
                      <a:pt x="1104" y="19"/>
                    </a:lnTo>
                    <a:lnTo>
                      <a:pt x="1110" y="19"/>
                    </a:lnTo>
                    <a:lnTo>
                      <a:pt x="1117" y="19"/>
                    </a:lnTo>
                    <a:lnTo>
                      <a:pt x="1123" y="19"/>
                    </a:lnTo>
                    <a:lnTo>
                      <a:pt x="1129" y="19"/>
                    </a:lnTo>
                    <a:lnTo>
                      <a:pt x="1165" y="19"/>
                    </a:lnTo>
                    <a:lnTo>
                      <a:pt x="1177" y="19"/>
                    </a:lnTo>
                    <a:lnTo>
                      <a:pt x="1189" y="19"/>
                    </a:lnTo>
                    <a:lnTo>
                      <a:pt x="1195" y="19"/>
                    </a:lnTo>
                    <a:lnTo>
                      <a:pt x="1201" y="19"/>
                    </a:lnTo>
                    <a:lnTo>
                      <a:pt x="1267" y="13"/>
                    </a:lnTo>
                    <a:lnTo>
                      <a:pt x="1273" y="13"/>
                    </a:lnTo>
                    <a:lnTo>
                      <a:pt x="1280" y="13"/>
                    </a:lnTo>
                    <a:lnTo>
                      <a:pt x="1340" y="13"/>
                    </a:lnTo>
                    <a:lnTo>
                      <a:pt x="1370" y="13"/>
                    </a:lnTo>
                    <a:lnTo>
                      <a:pt x="1376" y="13"/>
                    </a:lnTo>
                    <a:lnTo>
                      <a:pt x="1382" y="13"/>
                    </a:lnTo>
                    <a:lnTo>
                      <a:pt x="1388" y="13"/>
                    </a:lnTo>
                    <a:lnTo>
                      <a:pt x="1400" y="13"/>
                    </a:lnTo>
                    <a:lnTo>
                      <a:pt x="1406" y="13"/>
                    </a:lnTo>
                    <a:lnTo>
                      <a:pt x="1412" y="13"/>
                    </a:lnTo>
                    <a:lnTo>
                      <a:pt x="1436" y="13"/>
                    </a:lnTo>
                    <a:lnTo>
                      <a:pt x="1443" y="13"/>
                    </a:lnTo>
                    <a:lnTo>
                      <a:pt x="1449" y="13"/>
                    </a:lnTo>
                    <a:lnTo>
                      <a:pt x="1455" y="13"/>
                    </a:lnTo>
                    <a:lnTo>
                      <a:pt x="1461" y="13"/>
                    </a:lnTo>
                    <a:lnTo>
                      <a:pt x="1467" y="13"/>
                    </a:lnTo>
                    <a:lnTo>
                      <a:pt x="1479" y="13"/>
                    </a:lnTo>
                    <a:lnTo>
                      <a:pt x="1485" y="13"/>
                    </a:lnTo>
                    <a:lnTo>
                      <a:pt x="1527" y="13"/>
                    </a:lnTo>
                    <a:lnTo>
                      <a:pt x="1563" y="13"/>
                    </a:lnTo>
                    <a:lnTo>
                      <a:pt x="1569" y="13"/>
                    </a:lnTo>
                    <a:lnTo>
                      <a:pt x="1575" y="13"/>
                    </a:lnTo>
                    <a:lnTo>
                      <a:pt x="1593" y="13"/>
                    </a:lnTo>
                    <a:lnTo>
                      <a:pt x="1599" y="6"/>
                    </a:lnTo>
                    <a:lnTo>
                      <a:pt x="1605" y="13"/>
                    </a:lnTo>
                    <a:lnTo>
                      <a:pt x="1624" y="6"/>
                    </a:lnTo>
                    <a:lnTo>
                      <a:pt x="1630" y="6"/>
                    </a:lnTo>
                    <a:lnTo>
                      <a:pt x="1684" y="6"/>
                    </a:lnTo>
                    <a:lnTo>
                      <a:pt x="1690" y="6"/>
                    </a:lnTo>
                    <a:lnTo>
                      <a:pt x="1714" y="6"/>
                    </a:lnTo>
                    <a:lnTo>
                      <a:pt x="1720" y="6"/>
                    </a:lnTo>
                    <a:lnTo>
                      <a:pt x="1726" y="6"/>
                    </a:lnTo>
                    <a:lnTo>
                      <a:pt x="1732" y="6"/>
                    </a:lnTo>
                    <a:lnTo>
                      <a:pt x="1744" y="6"/>
                    </a:lnTo>
                    <a:lnTo>
                      <a:pt x="1750" y="6"/>
                    </a:lnTo>
                    <a:lnTo>
                      <a:pt x="1756" y="6"/>
                    </a:lnTo>
                    <a:lnTo>
                      <a:pt x="1762" y="6"/>
                    </a:lnTo>
                    <a:lnTo>
                      <a:pt x="1775" y="6"/>
                    </a:lnTo>
                    <a:lnTo>
                      <a:pt x="1811" y="6"/>
                    </a:lnTo>
                    <a:lnTo>
                      <a:pt x="1823" y="6"/>
                    </a:lnTo>
                    <a:lnTo>
                      <a:pt x="1847" y="6"/>
                    </a:lnTo>
                    <a:lnTo>
                      <a:pt x="1883" y="6"/>
                    </a:lnTo>
                    <a:lnTo>
                      <a:pt x="1889" y="6"/>
                    </a:lnTo>
                    <a:lnTo>
                      <a:pt x="1907" y="6"/>
                    </a:lnTo>
                    <a:lnTo>
                      <a:pt x="1913" y="6"/>
                    </a:lnTo>
                    <a:lnTo>
                      <a:pt x="1919" y="6"/>
                    </a:lnTo>
                    <a:lnTo>
                      <a:pt x="1944" y="6"/>
                    </a:lnTo>
                    <a:lnTo>
                      <a:pt x="1950" y="6"/>
                    </a:lnTo>
                    <a:lnTo>
                      <a:pt x="1956" y="6"/>
                    </a:lnTo>
                    <a:lnTo>
                      <a:pt x="1962" y="6"/>
                    </a:lnTo>
                    <a:lnTo>
                      <a:pt x="1968" y="6"/>
                    </a:lnTo>
                    <a:lnTo>
                      <a:pt x="1974" y="6"/>
                    </a:lnTo>
                    <a:lnTo>
                      <a:pt x="1986" y="6"/>
                    </a:lnTo>
                    <a:lnTo>
                      <a:pt x="1992" y="6"/>
                    </a:lnTo>
                    <a:lnTo>
                      <a:pt x="1998" y="6"/>
                    </a:lnTo>
                    <a:lnTo>
                      <a:pt x="2004" y="0"/>
                    </a:lnTo>
                    <a:lnTo>
                      <a:pt x="2010" y="0"/>
                    </a:lnTo>
                    <a:lnTo>
                      <a:pt x="2010" y="25"/>
                    </a:lnTo>
                    <a:lnTo>
                      <a:pt x="2010" y="37"/>
                    </a:lnTo>
                    <a:lnTo>
                      <a:pt x="2010" y="49"/>
                    </a:lnTo>
                    <a:lnTo>
                      <a:pt x="2010" y="68"/>
                    </a:lnTo>
                    <a:lnTo>
                      <a:pt x="2010" y="111"/>
                    </a:lnTo>
                    <a:lnTo>
                      <a:pt x="2010" y="123"/>
                    </a:lnTo>
                    <a:lnTo>
                      <a:pt x="2010" y="136"/>
                    </a:lnTo>
                    <a:lnTo>
                      <a:pt x="2010" y="148"/>
                    </a:lnTo>
                    <a:lnTo>
                      <a:pt x="2010" y="191"/>
                    </a:lnTo>
                    <a:lnTo>
                      <a:pt x="2016" y="203"/>
                    </a:lnTo>
                    <a:lnTo>
                      <a:pt x="2016" y="240"/>
                    </a:lnTo>
                    <a:lnTo>
                      <a:pt x="2016" y="277"/>
                    </a:lnTo>
                    <a:lnTo>
                      <a:pt x="2016" y="369"/>
                    </a:lnTo>
                    <a:lnTo>
                      <a:pt x="2016" y="376"/>
                    </a:lnTo>
                    <a:lnTo>
                      <a:pt x="2016" y="394"/>
                    </a:lnTo>
                    <a:lnTo>
                      <a:pt x="2016" y="431"/>
                    </a:lnTo>
                    <a:lnTo>
                      <a:pt x="2022" y="462"/>
                    </a:lnTo>
                    <a:lnTo>
                      <a:pt x="2022" y="499"/>
                    </a:lnTo>
                    <a:lnTo>
                      <a:pt x="2022" y="505"/>
                    </a:lnTo>
                    <a:lnTo>
                      <a:pt x="2022" y="535"/>
                    </a:lnTo>
                    <a:lnTo>
                      <a:pt x="2022" y="548"/>
                    </a:lnTo>
                    <a:lnTo>
                      <a:pt x="2022" y="554"/>
                    </a:lnTo>
                    <a:lnTo>
                      <a:pt x="2022" y="560"/>
                    </a:lnTo>
                    <a:lnTo>
                      <a:pt x="2022" y="585"/>
                    </a:lnTo>
                    <a:lnTo>
                      <a:pt x="2022" y="591"/>
                    </a:lnTo>
                    <a:lnTo>
                      <a:pt x="2022" y="634"/>
                    </a:lnTo>
                    <a:lnTo>
                      <a:pt x="2028" y="634"/>
                    </a:lnTo>
                    <a:lnTo>
                      <a:pt x="2028" y="652"/>
                    </a:lnTo>
                    <a:lnTo>
                      <a:pt x="2028" y="659"/>
                    </a:lnTo>
                    <a:lnTo>
                      <a:pt x="2028" y="677"/>
                    </a:lnTo>
                    <a:lnTo>
                      <a:pt x="2028" y="720"/>
                    </a:lnTo>
                    <a:lnTo>
                      <a:pt x="2028" y="732"/>
                    </a:lnTo>
                    <a:lnTo>
                      <a:pt x="2028" y="745"/>
                    </a:lnTo>
                    <a:lnTo>
                      <a:pt x="2028" y="757"/>
                    </a:lnTo>
                    <a:lnTo>
                      <a:pt x="2028" y="769"/>
                    </a:lnTo>
                    <a:lnTo>
                      <a:pt x="2022" y="775"/>
                    </a:lnTo>
                    <a:lnTo>
                      <a:pt x="2022" y="782"/>
                    </a:lnTo>
                    <a:lnTo>
                      <a:pt x="2022" y="788"/>
                    </a:lnTo>
                    <a:lnTo>
                      <a:pt x="2022" y="794"/>
                    </a:lnTo>
                    <a:lnTo>
                      <a:pt x="2022" y="806"/>
                    </a:lnTo>
                    <a:lnTo>
                      <a:pt x="2022" y="825"/>
                    </a:lnTo>
                    <a:lnTo>
                      <a:pt x="2022" y="831"/>
                    </a:lnTo>
                    <a:lnTo>
                      <a:pt x="2022" y="855"/>
                    </a:lnTo>
                    <a:lnTo>
                      <a:pt x="2022" y="899"/>
                    </a:lnTo>
                    <a:lnTo>
                      <a:pt x="2016" y="929"/>
                    </a:lnTo>
                    <a:lnTo>
                      <a:pt x="2016" y="942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1" name="Freeform 373"/>
              <p:cNvSpPr>
                <a:spLocks/>
              </p:cNvSpPr>
              <p:nvPr/>
            </p:nvSpPr>
            <p:spPr bwMode="auto">
              <a:xfrm>
                <a:off x="2304" y="2420"/>
                <a:ext cx="1243" cy="849"/>
              </a:xfrm>
              <a:custGeom>
                <a:avLst/>
                <a:gdLst>
                  <a:gd name="T0" fmla="*/ 917 w 1243"/>
                  <a:gd name="T1" fmla="*/ 43 h 849"/>
                  <a:gd name="T2" fmla="*/ 887 w 1243"/>
                  <a:gd name="T3" fmla="*/ 0 h 849"/>
                  <a:gd name="T4" fmla="*/ 941 w 1243"/>
                  <a:gd name="T5" fmla="*/ 19 h 849"/>
                  <a:gd name="T6" fmla="*/ 1008 w 1243"/>
                  <a:gd name="T7" fmla="*/ 74 h 849"/>
                  <a:gd name="T8" fmla="*/ 1062 w 1243"/>
                  <a:gd name="T9" fmla="*/ 111 h 849"/>
                  <a:gd name="T10" fmla="*/ 1123 w 1243"/>
                  <a:gd name="T11" fmla="*/ 142 h 849"/>
                  <a:gd name="T12" fmla="*/ 1183 w 1243"/>
                  <a:gd name="T13" fmla="*/ 179 h 849"/>
                  <a:gd name="T14" fmla="*/ 1243 w 1243"/>
                  <a:gd name="T15" fmla="*/ 215 h 849"/>
                  <a:gd name="T16" fmla="*/ 1219 w 1243"/>
                  <a:gd name="T17" fmla="*/ 252 h 849"/>
                  <a:gd name="T18" fmla="*/ 1195 w 1243"/>
                  <a:gd name="T19" fmla="*/ 259 h 849"/>
                  <a:gd name="T20" fmla="*/ 1165 w 1243"/>
                  <a:gd name="T21" fmla="*/ 265 h 849"/>
                  <a:gd name="T22" fmla="*/ 1141 w 1243"/>
                  <a:gd name="T23" fmla="*/ 314 h 849"/>
                  <a:gd name="T24" fmla="*/ 990 w 1243"/>
                  <a:gd name="T25" fmla="*/ 443 h 849"/>
                  <a:gd name="T26" fmla="*/ 941 w 1243"/>
                  <a:gd name="T27" fmla="*/ 498 h 849"/>
                  <a:gd name="T28" fmla="*/ 893 w 1243"/>
                  <a:gd name="T29" fmla="*/ 529 h 849"/>
                  <a:gd name="T30" fmla="*/ 857 w 1243"/>
                  <a:gd name="T31" fmla="*/ 572 h 849"/>
                  <a:gd name="T32" fmla="*/ 784 w 1243"/>
                  <a:gd name="T33" fmla="*/ 622 h 849"/>
                  <a:gd name="T34" fmla="*/ 736 w 1243"/>
                  <a:gd name="T35" fmla="*/ 658 h 849"/>
                  <a:gd name="T36" fmla="*/ 670 w 1243"/>
                  <a:gd name="T37" fmla="*/ 701 h 849"/>
                  <a:gd name="T38" fmla="*/ 603 w 1243"/>
                  <a:gd name="T39" fmla="*/ 769 h 849"/>
                  <a:gd name="T40" fmla="*/ 531 w 1243"/>
                  <a:gd name="T41" fmla="*/ 806 h 849"/>
                  <a:gd name="T42" fmla="*/ 465 w 1243"/>
                  <a:gd name="T43" fmla="*/ 831 h 849"/>
                  <a:gd name="T44" fmla="*/ 410 w 1243"/>
                  <a:gd name="T45" fmla="*/ 843 h 849"/>
                  <a:gd name="T46" fmla="*/ 398 w 1243"/>
                  <a:gd name="T47" fmla="*/ 794 h 849"/>
                  <a:gd name="T48" fmla="*/ 380 w 1243"/>
                  <a:gd name="T49" fmla="*/ 757 h 849"/>
                  <a:gd name="T50" fmla="*/ 374 w 1243"/>
                  <a:gd name="T51" fmla="*/ 738 h 849"/>
                  <a:gd name="T52" fmla="*/ 392 w 1243"/>
                  <a:gd name="T53" fmla="*/ 658 h 849"/>
                  <a:gd name="T54" fmla="*/ 356 w 1243"/>
                  <a:gd name="T55" fmla="*/ 646 h 849"/>
                  <a:gd name="T56" fmla="*/ 314 w 1243"/>
                  <a:gd name="T57" fmla="*/ 640 h 849"/>
                  <a:gd name="T58" fmla="*/ 265 w 1243"/>
                  <a:gd name="T59" fmla="*/ 658 h 849"/>
                  <a:gd name="T60" fmla="*/ 205 w 1243"/>
                  <a:gd name="T61" fmla="*/ 695 h 849"/>
                  <a:gd name="T62" fmla="*/ 139 w 1243"/>
                  <a:gd name="T63" fmla="*/ 738 h 849"/>
                  <a:gd name="T64" fmla="*/ 60 w 1243"/>
                  <a:gd name="T65" fmla="*/ 751 h 849"/>
                  <a:gd name="T66" fmla="*/ 6 w 1243"/>
                  <a:gd name="T67" fmla="*/ 763 h 849"/>
                  <a:gd name="T68" fmla="*/ 48 w 1243"/>
                  <a:gd name="T69" fmla="*/ 671 h 849"/>
                  <a:gd name="T70" fmla="*/ 78 w 1243"/>
                  <a:gd name="T71" fmla="*/ 628 h 849"/>
                  <a:gd name="T72" fmla="*/ 96 w 1243"/>
                  <a:gd name="T73" fmla="*/ 585 h 849"/>
                  <a:gd name="T74" fmla="*/ 90 w 1243"/>
                  <a:gd name="T75" fmla="*/ 523 h 849"/>
                  <a:gd name="T76" fmla="*/ 66 w 1243"/>
                  <a:gd name="T77" fmla="*/ 492 h 849"/>
                  <a:gd name="T78" fmla="*/ 48 w 1243"/>
                  <a:gd name="T79" fmla="*/ 449 h 849"/>
                  <a:gd name="T80" fmla="*/ 54 w 1243"/>
                  <a:gd name="T81" fmla="*/ 382 h 849"/>
                  <a:gd name="T82" fmla="*/ 90 w 1243"/>
                  <a:gd name="T83" fmla="*/ 295 h 849"/>
                  <a:gd name="T84" fmla="*/ 126 w 1243"/>
                  <a:gd name="T85" fmla="*/ 222 h 849"/>
                  <a:gd name="T86" fmla="*/ 157 w 1243"/>
                  <a:gd name="T87" fmla="*/ 160 h 849"/>
                  <a:gd name="T88" fmla="*/ 181 w 1243"/>
                  <a:gd name="T89" fmla="*/ 123 h 849"/>
                  <a:gd name="T90" fmla="*/ 199 w 1243"/>
                  <a:gd name="T91" fmla="*/ 92 h 849"/>
                  <a:gd name="T92" fmla="*/ 235 w 1243"/>
                  <a:gd name="T93" fmla="*/ 55 h 849"/>
                  <a:gd name="T94" fmla="*/ 289 w 1243"/>
                  <a:gd name="T95" fmla="*/ 62 h 849"/>
                  <a:gd name="T96" fmla="*/ 338 w 1243"/>
                  <a:gd name="T97" fmla="*/ 68 h 849"/>
                  <a:gd name="T98" fmla="*/ 368 w 1243"/>
                  <a:gd name="T99" fmla="*/ 68 h 849"/>
                  <a:gd name="T100" fmla="*/ 404 w 1243"/>
                  <a:gd name="T101" fmla="*/ 68 h 849"/>
                  <a:gd name="T102" fmla="*/ 446 w 1243"/>
                  <a:gd name="T103" fmla="*/ 68 h 849"/>
                  <a:gd name="T104" fmla="*/ 477 w 1243"/>
                  <a:gd name="T105" fmla="*/ 74 h 849"/>
                  <a:gd name="T106" fmla="*/ 507 w 1243"/>
                  <a:gd name="T107" fmla="*/ 62 h 849"/>
                  <a:gd name="T108" fmla="*/ 543 w 1243"/>
                  <a:gd name="T109" fmla="*/ 68 h 849"/>
                  <a:gd name="T110" fmla="*/ 609 w 1243"/>
                  <a:gd name="T111" fmla="*/ 74 h 849"/>
                  <a:gd name="T112" fmla="*/ 652 w 1243"/>
                  <a:gd name="T113" fmla="*/ 99 h 849"/>
                  <a:gd name="T114" fmla="*/ 694 w 1243"/>
                  <a:gd name="T115" fmla="*/ 92 h 849"/>
                  <a:gd name="T116" fmla="*/ 754 w 1243"/>
                  <a:gd name="T117" fmla="*/ 117 h 849"/>
                  <a:gd name="T118" fmla="*/ 803 w 1243"/>
                  <a:gd name="T119" fmla="*/ 154 h 849"/>
                  <a:gd name="T120" fmla="*/ 851 w 1243"/>
                  <a:gd name="T121" fmla="*/ 185 h 849"/>
                  <a:gd name="T122" fmla="*/ 929 w 1243"/>
                  <a:gd name="T123" fmla="*/ 197 h 849"/>
                  <a:gd name="T124" fmla="*/ 941 w 1243"/>
                  <a:gd name="T125" fmla="*/ 160 h 8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43"/>
                  <a:gd name="T190" fmla="*/ 0 h 849"/>
                  <a:gd name="T191" fmla="*/ 1243 w 1243"/>
                  <a:gd name="T192" fmla="*/ 849 h 8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43" h="849">
                    <a:moveTo>
                      <a:pt x="947" y="80"/>
                    </a:moveTo>
                    <a:lnTo>
                      <a:pt x="947" y="74"/>
                    </a:lnTo>
                    <a:lnTo>
                      <a:pt x="947" y="68"/>
                    </a:lnTo>
                    <a:lnTo>
                      <a:pt x="947" y="62"/>
                    </a:lnTo>
                    <a:lnTo>
                      <a:pt x="941" y="62"/>
                    </a:lnTo>
                    <a:lnTo>
                      <a:pt x="935" y="62"/>
                    </a:lnTo>
                    <a:lnTo>
                      <a:pt x="935" y="55"/>
                    </a:lnTo>
                    <a:lnTo>
                      <a:pt x="935" y="49"/>
                    </a:lnTo>
                    <a:lnTo>
                      <a:pt x="929" y="49"/>
                    </a:lnTo>
                    <a:lnTo>
                      <a:pt x="929" y="43"/>
                    </a:lnTo>
                    <a:lnTo>
                      <a:pt x="923" y="43"/>
                    </a:lnTo>
                    <a:lnTo>
                      <a:pt x="917" y="43"/>
                    </a:lnTo>
                    <a:lnTo>
                      <a:pt x="911" y="43"/>
                    </a:lnTo>
                    <a:lnTo>
                      <a:pt x="911" y="37"/>
                    </a:lnTo>
                    <a:lnTo>
                      <a:pt x="905" y="37"/>
                    </a:lnTo>
                    <a:lnTo>
                      <a:pt x="905" y="31"/>
                    </a:lnTo>
                    <a:lnTo>
                      <a:pt x="899" y="31"/>
                    </a:lnTo>
                    <a:lnTo>
                      <a:pt x="893" y="31"/>
                    </a:lnTo>
                    <a:lnTo>
                      <a:pt x="887" y="25"/>
                    </a:lnTo>
                    <a:lnTo>
                      <a:pt x="881" y="19"/>
                    </a:lnTo>
                    <a:lnTo>
                      <a:pt x="881" y="12"/>
                    </a:lnTo>
                    <a:lnTo>
                      <a:pt x="881" y="6"/>
                    </a:lnTo>
                    <a:lnTo>
                      <a:pt x="881" y="0"/>
                    </a:lnTo>
                    <a:lnTo>
                      <a:pt x="887" y="0"/>
                    </a:lnTo>
                    <a:lnTo>
                      <a:pt x="893" y="0"/>
                    </a:lnTo>
                    <a:lnTo>
                      <a:pt x="899" y="0"/>
                    </a:lnTo>
                    <a:lnTo>
                      <a:pt x="905" y="0"/>
                    </a:lnTo>
                    <a:lnTo>
                      <a:pt x="911" y="0"/>
                    </a:lnTo>
                    <a:lnTo>
                      <a:pt x="911" y="6"/>
                    </a:lnTo>
                    <a:lnTo>
                      <a:pt x="917" y="6"/>
                    </a:lnTo>
                    <a:lnTo>
                      <a:pt x="923" y="6"/>
                    </a:lnTo>
                    <a:lnTo>
                      <a:pt x="923" y="12"/>
                    </a:lnTo>
                    <a:lnTo>
                      <a:pt x="929" y="12"/>
                    </a:lnTo>
                    <a:lnTo>
                      <a:pt x="935" y="12"/>
                    </a:lnTo>
                    <a:lnTo>
                      <a:pt x="935" y="19"/>
                    </a:lnTo>
                    <a:lnTo>
                      <a:pt x="941" y="19"/>
                    </a:lnTo>
                    <a:lnTo>
                      <a:pt x="947" y="19"/>
                    </a:lnTo>
                    <a:lnTo>
                      <a:pt x="947" y="25"/>
                    </a:lnTo>
                    <a:lnTo>
                      <a:pt x="953" y="25"/>
                    </a:lnTo>
                    <a:lnTo>
                      <a:pt x="960" y="37"/>
                    </a:lnTo>
                    <a:lnTo>
                      <a:pt x="966" y="37"/>
                    </a:lnTo>
                    <a:lnTo>
                      <a:pt x="972" y="49"/>
                    </a:lnTo>
                    <a:lnTo>
                      <a:pt x="978" y="49"/>
                    </a:lnTo>
                    <a:lnTo>
                      <a:pt x="984" y="55"/>
                    </a:lnTo>
                    <a:lnTo>
                      <a:pt x="990" y="62"/>
                    </a:lnTo>
                    <a:lnTo>
                      <a:pt x="996" y="68"/>
                    </a:lnTo>
                    <a:lnTo>
                      <a:pt x="1002" y="68"/>
                    </a:lnTo>
                    <a:lnTo>
                      <a:pt x="1008" y="74"/>
                    </a:lnTo>
                    <a:lnTo>
                      <a:pt x="1008" y="80"/>
                    </a:lnTo>
                    <a:lnTo>
                      <a:pt x="1014" y="80"/>
                    </a:lnTo>
                    <a:lnTo>
                      <a:pt x="1020" y="80"/>
                    </a:lnTo>
                    <a:lnTo>
                      <a:pt x="1020" y="86"/>
                    </a:lnTo>
                    <a:lnTo>
                      <a:pt x="1026" y="92"/>
                    </a:lnTo>
                    <a:lnTo>
                      <a:pt x="1032" y="92"/>
                    </a:lnTo>
                    <a:lnTo>
                      <a:pt x="1038" y="92"/>
                    </a:lnTo>
                    <a:lnTo>
                      <a:pt x="1044" y="99"/>
                    </a:lnTo>
                    <a:lnTo>
                      <a:pt x="1050" y="105"/>
                    </a:lnTo>
                    <a:lnTo>
                      <a:pt x="1056" y="105"/>
                    </a:lnTo>
                    <a:lnTo>
                      <a:pt x="1056" y="111"/>
                    </a:lnTo>
                    <a:lnTo>
                      <a:pt x="1062" y="111"/>
                    </a:lnTo>
                    <a:lnTo>
                      <a:pt x="1068" y="111"/>
                    </a:lnTo>
                    <a:lnTo>
                      <a:pt x="1074" y="117"/>
                    </a:lnTo>
                    <a:lnTo>
                      <a:pt x="1080" y="117"/>
                    </a:lnTo>
                    <a:lnTo>
                      <a:pt x="1080" y="123"/>
                    </a:lnTo>
                    <a:lnTo>
                      <a:pt x="1086" y="123"/>
                    </a:lnTo>
                    <a:lnTo>
                      <a:pt x="1092" y="123"/>
                    </a:lnTo>
                    <a:lnTo>
                      <a:pt x="1098" y="129"/>
                    </a:lnTo>
                    <a:lnTo>
                      <a:pt x="1104" y="129"/>
                    </a:lnTo>
                    <a:lnTo>
                      <a:pt x="1110" y="135"/>
                    </a:lnTo>
                    <a:lnTo>
                      <a:pt x="1116" y="135"/>
                    </a:lnTo>
                    <a:lnTo>
                      <a:pt x="1116" y="142"/>
                    </a:lnTo>
                    <a:lnTo>
                      <a:pt x="1123" y="142"/>
                    </a:lnTo>
                    <a:lnTo>
                      <a:pt x="1129" y="148"/>
                    </a:lnTo>
                    <a:lnTo>
                      <a:pt x="1135" y="148"/>
                    </a:lnTo>
                    <a:lnTo>
                      <a:pt x="1141" y="154"/>
                    </a:lnTo>
                    <a:lnTo>
                      <a:pt x="1147" y="154"/>
                    </a:lnTo>
                    <a:lnTo>
                      <a:pt x="1147" y="160"/>
                    </a:lnTo>
                    <a:lnTo>
                      <a:pt x="1153" y="160"/>
                    </a:lnTo>
                    <a:lnTo>
                      <a:pt x="1159" y="160"/>
                    </a:lnTo>
                    <a:lnTo>
                      <a:pt x="1159" y="166"/>
                    </a:lnTo>
                    <a:lnTo>
                      <a:pt x="1165" y="166"/>
                    </a:lnTo>
                    <a:lnTo>
                      <a:pt x="1177" y="172"/>
                    </a:lnTo>
                    <a:lnTo>
                      <a:pt x="1177" y="179"/>
                    </a:lnTo>
                    <a:lnTo>
                      <a:pt x="1183" y="179"/>
                    </a:lnTo>
                    <a:lnTo>
                      <a:pt x="1183" y="185"/>
                    </a:lnTo>
                    <a:lnTo>
                      <a:pt x="1189" y="191"/>
                    </a:lnTo>
                    <a:lnTo>
                      <a:pt x="1201" y="203"/>
                    </a:lnTo>
                    <a:lnTo>
                      <a:pt x="1207" y="203"/>
                    </a:lnTo>
                    <a:lnTo>
                      <a:pt x="1207" y="209"/>
                    </a:lnTo>
                    <a:lnTo>
                      <a:pt x="1213" y="209"/>
                    </a:lnTo>
                    <a:lnTo>
                      <a:pt x="1219" y="209"/>
                    </a:lnTo>
                    <a:lnTo>
                      <a:pt x="1219" y="215"/>
                    </a:lnTo>
                    <a:lnTo>
                      <a:pt x="1225" y="215"/>
                    </a:lnTo>
                    <a:lnTo>
                      <a:pt x="1231" y="215"/>
                    </a:lnTo>
                    <a:lnTo>
                      <a:pt x="1237" y="215"/>
                    </a:lnTo>
                    <a:lnTo>
                      <a:pt x="1243" y="215"/>
                    </a:lnTo>
                    <a:lnTo>
                      <a:pt x="1243" y="222"/>
                    </a:lnTo>
                    <a:lnTo>
                      <a:pt x="1237" y="222"/>
                    </a:lnTo>
                    <a:lnTo>
                      <a:pt x="1231" y="222"/>
                    </a:lnTo>
                    <a:lnTo>
                      <a:pt x="1225" y="222"/>
                    </a:lnTo>
                    <a:lnTo>
                      <a:pt x="1219" y="222"/>
                    </a:lnTo>
                    <a:lnTo>
                      <a:pt x="1219" y="228"/>
                    </a:lnTo>
                    <a:lnTo>
                      <a:pt x="1219" y="234"/>
                    </a:lnTo>
                    <a:lnTo>
                      <a:pt x="1225" y="234"/>
                    </a:lnTo>
                    <a:lnTo>
                      <a:pt x="1225" y="240"/>
                    </a:lnTo>
                    <a:lnTo>
                      <a:pt x="1225" y="246"/>
                    </a:lnTo>
                    <a:lnTo>
                      <a:pt x="1219" y="246"/>
                    </a:lnTo>
                    <a:lnTo>
                      <a:pt x="1219" y="252"/>
                    </a:lnTo>
                    <a:lnTo>
                      <a:pt x="1213" y="252"/>
                    </a:lnTo>
                    <a:lnTo>
                      <a:pt x="1207" y="246"/>
                    </a:lnTo>
                    <a:lnTo>
                      <a:pt x="1207" y="252"/>
                    </a:lnTo>
                    <a:lnTo>
                      <a:pt x="1213" y="252"/>
                    </a:lnTo>
                    <a:lnTo>
                      <a:pt x="1213" y="259"/>
                    </a:lnTo>
                    <a:lnTo>
                      <a:pt x="1207" y="259"/>
                    </a:lnTo>
                    <a:lnTo>
                      <a:pt x="1201" y="259"/>
                    </a:lnTo>
                    <a:lnTo>
                      <a:pt x="1201" y="252"/>
                    </a:lnTo>
                    <a:lnTo>
                      <a:pt x="1207" y="252"/>
                    </a:lnTo>
                    <a:lnTo>
                      <a:pt x="1201" y="252"/>
                    </a:lnTo>
                    <a:lnTo>
                      <a:pt x="1195" y="252"/>
                    </a:lnTo>
                    <a:lnTo>
                      <a:pt x="1195" y="259"/>
                    </a:lnTo>
                    <a:lnTo>
                      <a:pt x="1195" y="252"/>
                    </a:lnTo>
                    <a:lnTo>
                      <a:pt x="1189" y="252"/>
                    </a:lnTo>
                    <a:lnTo>
                      <a:pt x="1189" y="246"/>
                    </a:lnTo>
                    <a:lnTo>
                      <a:pt x="1189" y="252"/>
                    </a:lnTo>
                    <a:lnTo>
                      <a:pt x="1183" y="252"/>
                    </a:lnTo>
                    <a:lnTo>
                      <a:pt x="1189" y="252"/>
                    </a:lnTo>
                    <a:lnTo>
                      <a:pt x="1189" y="259"/>
                    </a:lnTo>
                    <a:lnTo>
                      <a:pt x="1189" y="265"/>
                    </a:lnTo>
                    <a:lnTo>
                      <a:pt x="1183" y="265"/>
                    </a:lnTo>
                    <a:lnTo>
                      <a:pt x="1177" y="265"/>
                    </a:lnTo>
                    <a:lnTo>
                      <a:pt x="1171" y="271"/>
                    </a:lnTo>
                    <a:lnTo>
                      <a:pt x="1165" y="265"/>
                    </a:lnTo>
                    <a:lnTo>
                      <a:pt x="1165" y="259"/>
                    </a:lnTo>
                    <a:lnTo>
                      <a:pt x="1159" y="259"/>
                    </a:lnTo>
                    <a:lnTo>
                      <a:pt x="1159" y="265"/>
                    </a:lnTo>
                    <a:lnTo>
                      <a:pt x="1159" y="271"/>
                    </a:lnTo>
                    <a:lnTo>
                      <a:pt x="1153" y="271"/>
                    </a:lnTo>
                    <a:lnTo>
                      <a:pt x="1153" y="277"/>
                    </a:lnTo>
                    <a:lnTo>
                      <a:pt x="1153" y="283"/>
                    </a:lnTo>
                    <a:lnTo>
                      <a:pt x="1153" y="289"/>
                    </a:lnTo>
                    <a:lnTo>
                      <a:pt x="1153" y="295"/>
                    </a:lnTo>
                    <a:lnTo>
                      <a:pt x="1147" y="302"/>
                    </a:lnTo>
                    <a:lnTo>
                      <a:pt x="1147" y="308"/>
                    </a:lnTo>
                    <a:lnTo>
                      <a:pt x="1141" y="314"/>
                    </a:lnTo>
                    <a:lnTo>
                      <a:pt x="1135" y="320"/>
                    </a:lnTo>
                    <a:lnTo>
                      <a:pt x="1129" y="326"/>
                    </a:lnTo>
                    <a:lnTo>
                      <a:pt x="1086" y="363"/>
                    </a:lnTo>
                    <a:lnTo>
                      <a:pt x="1050" y="400"/>
                    </a:lnTo>
                    <a:lnTo>
                      <a:pt x="1032" y="412"/>
                    </a:lnTo>
                    <a:lnTo>
                      <a:pt x="1026" y="418"/>
                    </a:lnTo>
                    <a:lnTo>
                      <a:pt x="1020" y="425"/>
                    </a:lnTo>
                    <a:lnTo>
                      <a:pt x="1014" y="431"/>
                    </a:lnTo>
                    <a:lnTo>
                      <a:pt x="1008" y="431"/>
                    </a:lnTo>
                    <a:lnTo>
                      <a:pt x="1002" y="437"/>
                    </a:lnTo>
                    <a:lnTo>
                      <a:pt x="996" y="437"/>
                    </a:lnTo>
                    <a:lnTo>
                      <a:pt x="990" y="443"/>
                    </a:lnTo>
                    <a:lnTo>
                      <a:pt x="984" y="449"/>
                    </a:lnTo>
                    <a:lnTo>
                      <a:pt x="984" y="455"/>
                    </a:lnTo>
                    <a:lnTo>
                      <a:pt x="978" y="455"/>
                    </a:lnTo>
                    <a:lnTo>
                      <a:pt x="978" y="462"/>
                    </a:lnTo>
                    <a:lnTo>
                      <a:pt x="972" y="468"/>
                    </a:lnTo>
                    <a:lnTo>
                      <a:pt x="966" y="474"/>
                    </a:lnTo>
                    <a:lnTo>
                      <a:pt x="960" y="480"/>
                    </a:lnTo>
                    <a:lnTo>
                      <a:pt x="953" y="486"/>
                    </a:lnTo>
                    <a:lnTo>
                      <a:pt x="947" y="486"/>
                    </a:lnTo>
                    <a:lnTo>
                      <a:pt x="947" y="492"/>
                    </a:lnTo>
                    <a:lnTo>
                      <a:pt x="941" y="492"/>
                    </a:lnTo>
                    <a:lnTo>
                      <a:pt x="941" y="498"/>
                    </a:lnTo>
                    <a:lnTo>
                      <a:pt x="935" y="505"/>
                    </a:lnTo>
                    <a:lnTo>
                      <a:pt x="929" y="505"/>
                    </a:lnTo>
                    <a:lnTo>
                      <a:pt x="929" y="511"/>
                    </a:lnTo>
                    <a:lnTo>
                      <a:pt x="923" y="511"/>
                    </a:lnTo>
                    <a:lnTo>
                      <a:pt x="917" y="511"/>
                    </a:lnTo>
                    <a:lnTo>
                      <a:pt x="911" y="511"/>
                    </a:lnTo>
                    <a:lnTo>
                      <a:pt x="911" y="517"/>
                    </a:lnTo>
                    <a:lnTo>
                      <a:pt x="905" y="517"/>
                    </a:lnTo>
                    <a:lnTo>
                      <a:pt x="905" y="523"/>
                    </a:lnTo>
                    <a:lnTo>
                      <a:pt x="899" y="523"/>
                    </a:lnTo>
                    <a:lnTo>
                      <a:pt x="899" y="529"/>
                    </a:lnTo>
                    <a:lnTo>
                      <a:pt x="893" y="529"/>
                    </a:lnTo>
                    <a:lnTo>
                      <a:pt x="893" y="535"/>
                    </a:lnTo>
                    <a:lnTo>
                      <a:pt x="887" y="542"/>
                    </a:lnTo>
                    <a:lnTo>
                      <a:pt x="881" y="542"/>
                    </a:lnTo>
                    <a:lnTo>
                      <a:pt x="881" y="548"/>
                    </a:lnTo>
                    <a:lnTo>
                      <a:pt x="875" y="548"/>
                    </a:lnTo>
                    <a:lnTo>
                      <a:pt x="875" y="554"/>
                    </a:lnTo>
                    <a:lnTo>
                      <a:pt x="869" y="554"/>
                    </a:lnTo>
                    <a:lnTo>
                      <a:pt x="869" y="560"/>
                    </a:lnTo>
                    <a:lnTo>
                      <a:pt x="863" y="560"/>
                    </a:lnTo>
                    <a:lnTo>
                      <a:pt x="863" y="566"/>
                    </a:lnTo>
                    <a:lnTo>
                      <a:pt x="857" y="566"/>
                    </a:lnTo>
                    <a:lnTo>
                      <a:pt x="857" y="572"/>
                    </a:lnTo>
                    <a:lnTo>
                      <a:pt x="851" y="578"/>
                    </a:lnTo>
                    <a:lnTo>
                      <a:pt x="845" y="585"/>
                    </a:lnTo>
                    <a:lnTo>
                      <a:pt x="839" y="585"/>
                    </a:lnTo>
                    <a:lnTo>
                      <a:pt x="821" y="597"/>
                    </a:lnTo>
                    <a:lnTo>
                      <a:pt x="815" y="603"/>
                    </a:lnTo>
                    <a:lnTo>
                      <a:pt x="809" y="609"/>
                    </a:lnTo>
                    <a:lnTo>
                      <a:pt x="803" y="609"/>
                    </a:lnTo>
                    <a:lnTo>
                      <a:pt x="803" y="615"/>
                    </a:lnTo>
                    <a:lnTo>
                      <a:pt x="797" y="615"/>
                    </a:lnTo>
                    <a:lnTo>
                      <a:pt x="790" y="615"/>
                    </a:lnTo>
                    <a:lnTo>
                      <a:pt x="790" y="622"/>
                    </a:lnTo>
                    <a:lnTo>
                      <a:pt x="784" y="622"/>
                    </a:lnTo>
                    <a:lnTo>
                      <a:pt x="784" y="628"/>
                    </a:lnTo>
                    <a:lnTo>
                      <a:pt x="778" y="628"/>
                    </a:lnTo>
                    <a:lnTo>
                      <a:pt x="772" y="628"/>
                    </a:lnTo>
                    <a:lnTo>
                      <a:pt x="766" y="634"/>
                    </a:lnTo>
                    <a:lnTo>
                      <a:pt x="760" y="640"/>
                    </a:lnTo>
                    <a:lnTo>
                      <a:pt x="754" y="640"/>
                    </a:lnTo>
                    <a:lnTo>
                      <a:pt x="754" y="646"/>
                    </a:lnTo>
                    <a:lnTo>
                      <a:pt x="748" y="646"/>
                    </a:lnTo>
                    <a:lnTo>
                      <a:pt x="742" y="646"/>
                    </a:lnTo>
                    <a:lnTo>
                      <a:pt x="742" y="652"/>
                    </a:lnTo>
                    <a:lnTo>
                      <a:pt x="736" y="652"/>
                    </a:lnTo>
                    <a:lnTo>
                      <a:pt x="736" y="658"/>
                    </a:lnTo>
                    <a:lnTo>
                      <a:pt x="730" y="658"/>
                    </a:lnTo>
                    <a:lnTo>
                      <a:pt x="724" y="665"/>
                    </a:lnTo>
                    <a:lnTo>
                      <a:pt x="718" y="665"/>
                    </a:lnTo>
                    <a:lnTo>
                      <a:pt x="712" y="671"/>
                    </a:lnTo>
                    <a:lnTo>
                      <a:pt x="706" y="677"/>
                    </a:lnTo>
                    <a:lnTo>
                      <a:pt x="700" y="677"/>
                    </a:lnTo>
                    <a:lnTo>
                      <a:pt x="694" y="683"/>
                    </a:lnTo>
                    <a:lnTo>
                      <a:pt x="688" y="683"/>
                    </a:lnTo>
                    <a:lnTo>
                      <a:pt x="688" y="689"/>
                    </a:lnTo>
                    <a:lnTo>
                      <a:pt x="676" y="695"/>
                    </a:lnTo>
                    <a:lnTo>
                      <a:pt x="676" y="701"/>
                    </a:lnTo>
                    <a:lnTo>
                      <a:pt x="670" y="701"/>
                    </a:lnTo>
                    <a:lnTo>
                      <a:pt x="670" y="708"/>
                    </a:lnTo>
                    <a:lnTo>
                      <a:pt x="664" y="708"/>
                    </a:lnTo>
                    <a:lnTo>
                      <a:pt x="658" y="714"/>
                    </a:lnTo>
                    <a:lnTo>
                      <a:pt x="652" y="720"/>
                    </a:lnTo>
                    <a:lnTo>
                      <a:pt x="646" y="726"/>
                    </a:lnTo>
                    <a:lnTo>
                      <a:pt x="634" y="738"/>
                    </a:lnTo>
                    <a:lnTo>
                      <a:pt x="628" y="738"/>
                    </a:lnTo>
                    <a:lnTo>
                      <a:pt x="621" y="745"/>
                    </a:lnTo>
                    <a:lnTo>
                      <a:pt x="615" y="751"/>
                    </a:lnTo>
                    <a:lnTo>
                      <a:pt x="615" y="757"/>
                    </a:lnTo>
                    <a:lnTo>
                      <a:pt x="603" y="763"/>
                    </a:lnTo>
                    <a:lnTo>
                      <a:pt x="603" y="769"/>
                    </a:lnTo>
                    <a:lnTo>
                      <a:pt x="597" y="769"/>
                    </a:lnTo>
                    <a:lnTo>
                      <a:pt x="585" y="781"/>
                    </a:lnTo>
                    <a:lnTo>
                      <a:pt x="579" y="781"/>
                    </a:lnTo>
                    <a:lnTo>
                      <a:pt x="579" y="788"/>
                    </a:lnTo>
                    <a:lnTo>
                      <a:pt x="573" y="788"/>
                    </a:lnTo>
                    <a:lnTo>
                      <a:pt x="567" y="788"/>
                    </a:lnTo>
                    <a:lnTo>
                      <a:pt x="561" y="794"/>
                    </a:lnTo>
                    <a:lnTo>
                      <a:pt x="555" y="794"/>
                    </a:lnTo>
                    <a:lnTo>
                      <a:pt x="549" y="794"/>
                    </a:lnTo>
                    <a:lnTo>
                      <a:pt x="543" y="800"/>
                    </a:lnTo>
                    <a:lnTo>
                      <a:pt x="537" y="800"/>
                    </a:lnTo>
                    <a:lnTo>
                      <a:pt x="531" y="806"/>
                    </a:lnTo>
                    <a:lnTo>
                      <a:pt x="525" y="806"/>
                    </a:lnTo>
                    <a:lnTo>
                      <a:pt x="519" y="812"/>
                    </a:lnTo>
                    <a:lnTo>
                      <a:pt x="513" y="812"/>
                    </a:lnTo>
                    <a:lnTo>
                      <a:pt x="507" y="812"/>
                    </a:lnTo>
                    <a:lnTo>
                      <a:pt x="501" y="818"/>
                    </a:lnTo>
                    <a:lnTo>
                      <a:pt x="495" y="818"/>
                    </a:lnTo>
                    <a:lnTo>
                      <a:pt x="489" y="825"/>
                    </a:lnTo>
                    <a:lnTo>
                      <a:pt x="483" y="825"/>
                    </a:lnTo>
                    <a:lnTo>
                      <a:pt x="477" y="825"/>
                    </a:lnTo>
                    <a:lnTo>
                      <a:pt x="477" y="831"/>
                    </a:lnTo>
                    <a:lnTo>
                      <a:pt x="471" y="831"/>
                    </a:lnTo>
                    <a:lnTo>
                      <a:pt x="465" y="831"/>
                    </a:lnTo>
                    <a:lnTo>
                      <a:pt x="458" y="837"/>
                    </a:lnTo>
                    <a:lnTo>
                      <a:pt x="452" y="837"/>
                    </a:lnTo>
                    <a:lnTo>
                      <a:pt x="446" y="837"/>
                    </a:lnTo>
                    <a:lnTo>
                      <a:pt x="440" y="843"/>
                    </a:lnTo>
                    <a:lnTo>
                      <a:pt x="434" y="843"/>
                    </a:lnTo>
                    <a:lnTo>
                      <a:pt x="428" y="843"/>
                    </a:lnTo>
                    <a:lnTo>
                      <a:pt x="422" y="849"/>
                    </a:lnTo>
                    <a:lnTo>
                      <a:pt x="416" y="849"/>
                    </a:lnTo>
                    <a:lnTo>
                      <a:pt x="416" y="843"/>
                    </a:lnTo>
                    <a:lnTo>
                      <a:pt x="416" y="837"/>
                    </a:lnTo>
                    <a:lnTo>
                      <a:pt x="416" y="843"/>
                    </a:lnTo>
                    <a:lnTo>
                      <a:pt x="410" y="843"/>
                    </a:lnTo>
                    <a:lnTo>
                      <a:pt x="410" y="837"/>
                    </a:lnTo>
                    <a:lnTo>
                      <a:pt x="404" y="837"/>
                    </a:lnTo>
                    <a:lnTo>
                      <a:pt x="404" y="831"/>
                    </a:lnTo>
                    <a:lnTo>
                      <a:pt x="404" y="825"/>
                    </a:lnTo>
                    <a:lnTo>
                      <a:pt x="398" y="825"/>
                    </a:lnTo>
                    <a:lnTo>
                      <a:pt x="398" y="818"/>
                    </a:lnTo>
                    <a:lnTo>
                      <a:pt x="392" y="818"/>
                    </a:lnTo>
                    <a:lnTo>
                      <a:pt x="392" y="812"/>
                    </a:lnTo>
                    <a:lnTo>
                      <a:pt x="398" y="812"/>
                    </a:lnTo>
                    <a:lnTo>
                      <a:pt x="398" y="806"/>
                    </a:lnTo>
                    <a:lnTo>
                      <a:pt x="398" y="800"/>
                    </a:lnTo>
                    <a:lnTo>
                      <a:pt x="398" y="794"/>
                    </a:lnTo>
                    <a:lnTo>
                      <a:pt x="398" y="788"/>
                    </a:lnTo>
                    <a:lnTo>
                      <a:pt x="398" y="781"/>
                    </a:lnTo>
                    <a:lnTo>
                      <a:pt x="392" y="781"/>
                    </a:lnTo>
                    <a:lnTo>
                      <a:pt x="392" y="775"/>
                    </a:lnTo>
                    <a:lnTo>
                      <a:pt x="386" y="775"/>
                    </a:lnTo>
                    <a:lnTo>
                      <a:pt x="386" y="769"/>
                    </a:lnTo>
                    <a:lnTo>
                      <a:pt x="392" y="769"/>
                    </a:lnTo>
                    <a:lnTo>
                      <a:pt x="386" y="769"/>
                    </a:lnTo>
                    <a:lnTo>
                      <a:pt x="386" y="763"/>
                    </a:lnTo>
                    <a:lnTo>
                      <a:pt x="380" y="763"/>
                    </a:lnTo>
                    <a:lnTo>
                      <a:pt x="386" y="757"/>
                    </a:lnTo>
                    <a:lnTo>
                      <a:pt x="380" y="757"/>
                    </a:lnTo>
                    <a:lnTo>
                      <a:pt x="386" y="757"/>
                    </a:lnTo>
                    <a:lnTo>
                      <a:pt x="386" y="751"/>
                    </a:lnTo>
                    <a:lnTo>
                      <a:pt x="380" y="751"/>
                    </a:lnTo>
                    <a:lnTo>
                      <a:pt x="380" y="745"/>
                    </a:lnTo>
                    <a:lnTo>
                      <a:pt x="374" y="745"/>
                    </a:lnTo>
                    <a:lnTo>
                      <a:pt x="374" y="751"/>
                    </a:lnTo>
                    <a:lnTo>
                      <a:pt x="368" y="751"/>
                    </a:lnTo>
                    <a:lnTo>
                      <a:pt x="368" y="745"/>
                    </a:lnTo>
                    <a:lnTo>
                      <a:pt x="362" y="745"/>
                    </a:lnTo>
                    <a:lnTo>
                      <a:pt x="368" y="745"/>
                    </a:lnTo>
                    <a:lnTo>
                      <a:pt x="368" y="738"/>
                    </a:lnTo>
                    <a:lnTo>
                      <a:pt x="374" y="738"/>
                    </a:lnTo>
                    <a:lnTo>
                      <a:pt x="374" y="732"/>
                    </a:lnTo>
                    <a:lnTo>
                      <a:pt x="380" y="732"/>
                    </a:lnTo>
                    <a:lnTo>
                      <a:pt x="386" y="732"/>
                    </a:lnTo>
                    <a:lnTo>
                      <a:pt x="386" y="726"/>
                    </a:lnTo>
                    <a:lnTo>
                      <a:pt x="392" y="726"/>
                    </a:lnTo>
                    <a:lnTo>
                      <a:pt x="398" y="726"/>
                    </a:lnTo>
                    <a:lnTo>
                      <a:pt x="398" y="720"/>
                    </a:lnTo>
                    <a:lnTo>
                      <a:pt x="404" y="720"/>
                    </a:lnTo>
                    <a:lnTo>
                      <a:pt x="398" y="671"/>
                    </a:lnTo>
                    <a:lnTo>
                      <a:pt x="398" y="665"/>
                    </a:lnTo>
                    <a:lnTo>
                      <a:pt x="392" y="665"/>
                    </a:lnTo>
                    <a:lnTo>
                      <a:pt x="392" y="658"/>
                    </a:lnTo>
                    <a:lnTo>
                      <a:pt x="392" y="652"/>
                    </a:lnTo>
                    <a:lnTo>
                      <a:pt x="386" y="652"/>
                    </a:lnTo>
                    <a:lnTo>
                      <a:pt x="386" y="646"/>
                    </a:lnTo>
                    <a:lnTo>
                      <a:pt x="386" y="652"/>
                    </a:lnTo>
                    <a:lnTo>
                      <a:pt x="380" y="652"/>
                    </a:lnTo>
                    <a:lnTo>
                      <a:pt x="374" y="652"/>
                    </a:lnTo>
                    <a:lnTo>
                      <a:pt x="374" y="658"/>
                    </a:lnTo>
                    <a:lnTo>
                      <a:pt x="368" y="658"/>
                    </a:lnTo>
                    <a:lnTo>
                      <a:pt x="362" y="658"/>
                    </a:lnTo>
                    <a:lnTo>
                      <a:pt x="362" y="652"/>
                    </a:lnTo>
                    <a:lnTo>
                      <a:pt x="356" y="652"/>
                    </a:lnTo>
                    <a:lnTo>
                      <a:pt x="356" y="646"/>
                    </a:lnTo>
                    <a:lnTo>
                      <a:pt x="356" y="640"/>
                    </a:lnTo>
                    <a:lnTo>
                      <a:pt x="350" y="640"/>
                    </a:lnTo>
                    <a:lnTo>
                      <a:pt x="344" y="640"/>
                    </a:lnTo>
                    <a:lnTo>
                      <a:pt x="338" y="646"/>
                    </a:lnTo>
                    <a:lnTo>
                      <a:pt x="332" y="646"/>
                    </a:lnTo>
                    <a:lnTo>
                      <a:pt x="332" y="652"/>
                    </a:lnTo>
                    <a:lnTo>
                      <a:pt x="332" y="646"/>
                    </a:lnTo>
                    <a:lnTo>
                      <a:pt x="332" y="640"/>
                    </a:lnTo>
                    <a:lnTo>
                      <a:pt x="326" y="634"/>
                    </a:lnTo>
                    <a:lnTo>
                      <a:pt x="326" y="640"/>
                    </a:lnTo>
                    <a:lnTo>
                      <a:pt x="320" y="640"/>
                    </a:lnTo>
                    <a:lnTo>
                      <a:pt x="314" y="640"/>
                    </a:lnTo>
                    <a:lnTo>
                      <a:pt x="308" y="640"/>
                    </a:lnTo>
                    <a:lnTo>
                      <a:pt x="295" y="640"/>
                    </a:lnTo>
                    <a:lnTo>
                      <a:pt x="289" y="640"/>
                    </a:lnTo>
                    <a:lnTo>
                      <a:pt x="289" y="646"/>
                    </a:lnTo>
                    <a:lnTo>
                      <a:pt x="283" y="646"/>
                    </a:lnTo>
                    <a:lnTo>
                      <a:pt x="283" y="652"/>
                    </a:lnTo>
                    <a:lnTo>
                      <a:pt x="283" y="658"/>
                    </a:lnTo>
                    <a:lnTo>
                      <a:pt x="277" y="658"/>
                    </a:lnTo>
                    <a:lnTo>
                      <a:pt x="271" y="658"/>
                    </a:lnTo>
                    <a:lnTo>
                      <a:pt x="271" y="665"/>
                    </a:lnTo>
                    <a:lnTo>
                      <a:pt x="265" y="665"/>
                    </a:lnTo>
                    <a:lnTo>
                      <a:pt x="265" y="658"/>
                    </a:lnTo>
                    <a:lnTo>
                      <a:pt x="259" y="658"/>
                    </a:lnTo>
                    <a:lnTo>
                      <a:pt x="253" y="658"/>
                    </a:lnTo>
                    <a:lnTo>
                      <a:pt x="247" y="658"/>
                    </a:lnTo>
                    <a:lnTo>
                      <a:pt x="241" y="658"/>
                    </a:lnTo>
                    <a:lnTo>
                      <a:pt x="235" y="658"/>
                    </a:lnTo>
                    <a:lnTo>
                      <a:pt x="229" y="658"/>
                    </a:lnTo>
                    <a:lnTo>
                      <a:pt x="223" y="665"/>
                    </a:lnTo>
                    <a:lnTo>
                      <a:pt x="217" y="665"/>
                    </a:lnTo>
                    <a:lnTo>
                      <a:pt x="211" y="677"/>
                    </a:lnTo>
                    <a:lnTo>
                      <a:pt x="205" y="683"/>
                    </a:lnTo>
                    <a:lnTo>
                      <a:pt x="205" y="689"/>
                    </a:lnTo>
                    <a:lnTo>
                      <a:pt x="205" y="695"/>
                    </a:lnTo>
                    <a:lnTo>
                      <a:pt x="199" y="695"/>
                    </a:lnTo>
                    <a:lnTo>
                      <a:pt x="193" y="701"/>
                    </a:lnTo>
                    <a:lnTo>
                      <a:pt x="193" y="708"/>
                    </a:lnTo>
                    <a:lnTo>
                      <a:pt x="187" y="714"/>
                    </a:lnTo>
                    <a:lnTo>
                      <a:pt x="181" y="714"/>
                    </a:lnTo>
                    <a:lnTo>
                      <a:pt x="175" y="720"/>
                    </a:lnTo>
                    <a:lnTo>
                      <a:pt x="169" y="726"/>
                    </a:lnTo>
                    <a:lnTo>
                      <a:pt x="163" y="726"/>
                    </a:lnTo>
                    <a:lnTo>
                      <a:pt x="157" y="726"/>
                    </a:lnTo>
                    <a:lnTo>
                      <a:pt x="151" y="732"/>
                    </a:lnTo>
                    <a:lnTo>
                      <a:pt x="145" y="732"/>
                    </a:lnTo>
                    <a:lnTo>
                      <a:pt x="139" y="738"/>
                    </a:lnTo>
                    <a:lnTo>
                      <a:pt x="126" y="738"/>
                    </a:lnTo>
                    <a:lnTo>
                      <a:pt x="120" y="738"/>
                    </a:lnTo>
                    <a:lnTo>
                      <a:pt x="114" y="745"/>
                    </a:lnTo>
                    <a:lnTo>
                      <a:pt x="108" y="745"/>
                    </a:lnTo>
                    <a:lnTo>
                      <a:pt x="108" y="751"/>
                    </a:lnTo>
                    <a:lnTo>
                      <a:pt x="102" y="751"/>
                    </a:lnTo>
                    <a:lnTo>
                      <a:pt x="96" y="751"/>
                    </a:lnTo>
                    <a:lnTo>
                      <a:pt x="84" y="757"/>
                    </a:lnTo>
                    <a:lnTo>
                      <a:pt x="78" y="757"/>
                    </a:lnTo>
                    <a:lnTo>
                      <a:pt x="72" y="757"/>
                    </a:lnTo>
                    <a:lnTo>
                      <a:pt x="66" y="757"/>
                    </a:lnTo>
                    <a:lnTo>
                      <a:pt x="60" y="751"/>
                    </a:lnTo>
                    <a:lnTo>
                      <a:pt x="54" y="751"/>
                    </a:lnTo>
                    <a:lnTo>
                      <a:pt x="48" y="751"/>
                    </a:lnTo>
                    <a:lnTo>
                      <a:pt x="48" y="757"/>
                    </a:lnTo>
                    <a:lnTo>
                      <a:pt x="42" y="757"/>
                    </a:lnTo>
                    <a:lnTo>
                      <a:pt x="36" y="757"/>
                    </a:lnTo>
                    <a:lnTo>
                      <a:pt x="30" y="763"/>
                    </a:lnTo>
                    <a:lnTo>
                      <a:pt x="24" y="763"/>
                    </a:lnTo>
                    <a:lnTo>
                      <a:pt x="18" y="769"/>
                    </a:lnTo>
                    <a:lnTo>
                      <a:pt x="12" y="769"/>
                    </a:lnTo>
                    <a:lnTo>
                      <a:pt x="6" y="769"/>
                    </a:lnTo>
                    <a:lnTo>
                      <a:pt x="0" y="769"/>
                    </a:lnTo>
                    <a:lnTo>
                      <a:pt x="6" y="763"/>
                    </a:lnTo>
                    <a:lnTo>
                      <a:pt x="6" y="757"/>
                    </a:lnTo>
                    <a:lnTo>
                      <a:pt x="12" y="751"/>
                    </a:lnTo>
                    <a:lnTo>
                      <a:pt x="12" y="745"/>
                    </a:lnTo>
                    <a:lnTo>
                      <a:pt x="18" y="732"/>
                    </a:lnTo>
                    <a:lnTo>
                      <a:pt x="30" y="714"/>
                    </a:lnTo>
                    <a:lnTo>
                      <a:pt x="36" y="708"/>
                    </a:lnTo>
                    <a:lnTo>
                      <a:pt x="36" y="701"/>
                    </a:lnTo>
                    <a:lnTo>
                      <a:pt x="42" y="701"/>
                    </a:lnTo>
                    <a:lnTo>
                      <a:pt x="42" y="695"/>
                    </a:lnTo>
                    <a:lnTo>
                      <a:pt x="42" y="689"/>
                    </a:lnTo>
                    <a:lnTo>
                      <a:pt x="48" y="683"/>
                    </a:lnTo>
                    <a:lnTo>
                      <a:pt x="48" y="671"/>
                    </a:lnTo>
                    <a:lnTo>
                      <a:pt x="48" y="665"/>
                    </a:lnTo>
                    <a:lnTo>
                      <a:pt x="48" y="652"/>
                    </a:lnTo>
                    <a:lnTo>
                      <a:pt x="48" y="646"/>
                    </a:lnTo>
                    <a:lnTo>
                      <a:pt x="54" y="640"/>
                    </a:lnTo>
                    <a:lnTo>
                      <a:pt x="54" y="634"/>
                    </a:lnTo>
                    <a:lnTo>
                      <a:pt x="48" y="634"/>
                    </a:lnTo>
                    <a:lnTo>
                      <a:pt x="48" y="628"/>
                    </a:lnTo>
                    <a:lnTo>
                      <a:pt x="54" y="628"/>
                    </a:lnTo>
                    <a:lnTo>
                      <a:pt x="60" y="628"/>
                    </a:lnTo>
                    <a:lnTo>
                      <a:pt x="66" y="628"/>
                    </a:lnTo>
                    <a:lnTo>
                      <a:pt x="72" y="628"/>
                    </a:lnTo>
                    <a:lnTo>
                      <a:pt x="78" y="628"/>
                    </a:lnTo>
                    <a:lnTo>
                      <a:pt x="78" y="622"/>
                    </a:lnTo>
                    <a:lnTo>
                      <a:pt x="72" y="615"/>
                    </a:lnTo>
                    <a:lnTo>
                      <a:pt x="72" y="609"/>
                    </a:lnTo>
                    <a:lnTo>
                      <a:pt x="66" y="603"/>
                    </a:lnTo>
                    <a:lnTo>
                      <a:pt x="66" y="597"/>
                    </a:lnTo>
                    <a:lnTo>
                      <a:pt x="72" y="597"/>
                    </a:lnTo>
                    <a:lnTo>
                      <a:pt x="72" y="591"/>
                    </a:lnTo>
                    <a:lnTo>
                      <a:pt x="78" y="591"/>
                    </a:lnTo>
                    <a:lnTo>
                      <a:pt x="84" y="591"/>
                    </a:lnTo>
                    <a:lnTo>
                      <a:pt x="84" y="585"/>
                    </a:lnTo>
                    <a:lnTo>
                      <a:pt x="90" y="585"/>
                    </a:lnTo>
                    <a:lnTo>
                      <a:pt x="96" y="585"/>
                    </a:lnTo>
                    <a:lnTo>
                      <a:pt x="96" y="578"/>
                    </a:lnTo>
                    <a:lnTo>
                      <a:pt x="96" y="572"/>
                    </a:lnTo>
                    <a:lnTo>
                      <a:pt x="90" y="572"/>
                    </a:lnTo>
                    <a:lnTo>
                      <a:pt x="90" y="566"/>
                    </a:lnTo>
                    <a:lnTo>
                      <a:pt x="84" y="566"/>
                    </a:lnTo>
                    <a:lnTo>
                      <a:pt x="90" y="560"/>
                    </a:lnTo>
                    <a:lnTo>
                      <a:pt x="90" y="554"/>
                    </a:lnTo>
                    <a:lnTo>
                      <a:pt x="90" y="548"/>
                    </a:lnTo>
                    <a:lnTo>
                      <a:pt x="90" y="542"/>
                    </a:lnTo>
                    <a:lnTo>
                      <a:pt x="96" y="535"/>
                    </a:lnTo>
                    <a:lnTo>
                      <a:pt x="96" y="529"/>
                    </a:lnTo>
                    <a:lnTo>
                      <a:pt x="90" y="523"/>
                    </a:lnTo>
                    <a:lnTo>
                      <a:pt x="84" y="529"/>
                    </a:lnTo>
                    <a:lnTo>
                      <a:pt x="78" y="523"/>
                    </a:lnTo>
                    <a:lnTo>
                      <a:pt x="78" y="517"/>
                    </a:lnTo>
                    <a:lnTo>
                      <a:pt x="84" y="511"/>
                    </a:lnTo>
                    <a:lnTo>
                      <a:pt x="90" y="505"/>
                    </a:lnTo>
                    <a:lnTo>
                      <a:pt x="90" y="498"/>
                    </a:lnTo>
                    <a:lnTo>
                      <a:pt x="90" y="492"/>
                    </a:lnTo>
                    <a:lnTo>
                      <a:pt x="84" y="492"/>
                    </a:lnTo>
                    <a:lnTo>
                      <a:pt x="84" y="486"/>
                    </a:lnTo>
                    <a:lnTo>
                      <a:pt x="78" y="486"/>
                    </a:lnTo>
                    <a:lnTo>
                      <a:pt x="72" y="492"/>
                    </a:lnTo>
                    <a:lnTo>
                      <a:pt x="66" y="492"/>
                    </a:lnTo>
                    <a:lnTo>
                      <a:pt x="60" y="492"/>
                    </a:lnTo>
                    <a:lnTo>
                      <a:pt x="60" y="486"/>
                    </a:lnTo>
                    <a:lnTo>
                      <a:pt x="54" y="486"/>
                    </a:lnTo>
                    <a:lnTo>
                      <a:pt x="48" y="480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74"/>
                    </a:lnTo>
                    <a:lnTo>
                      <a:pt x="30" y="468"/>
                    </a:lnTo>
                    <a:lnTo>
                      <a:pt x="36" y="462"/>
                    </a:lnTo>
                    <a:lnTo>
                      <a:pt x="42" y="455"/>
                    </a:lnTo>
                    <a:lnTo>
                      <a:pt x="48" y="455"/>
                    </a:lnTo>
                    <a:lnTo>
                      <a:pt x="48" y="449"/>
                    </a:lnTo>
                    <a:lnTo>
                      <a:pt x="42" y="443"/>
                    </a:lnTo>
                    <a:lnTo>
                      <a:pt x="36" y="443"/>
                    </a:lnTo>
                    <a:lnTo>
                      <a:pt x="36" y="437"/>
                    </a:lnTo>
                    <a:lnTo>
                      <a:pt x="30" y="431"/>
                    </a:lnTo>
                    <a:lnTo>
                      <a:pt x="36" y="431"/>
                    </a:lnTo>
                    <a:lnTo>
                      <a:pt x="42" y="418"/>
                    </a:lnTo>
                    <a:lnTo>
                      <a:pt x="42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8" y="394"/>
                    </a:lnTo>
                    <a:lnTo>
                      <a:pt x="48" y="388"/>
                    </a:lnTo>
                    <a:lnTo>
                      <a:pt x="54" y="382"/>
                    </a:lnTo>
                    <a:lnTo>
                      <a:pt x="54" y="375"/>
                    </a:lnTo>
                    <a:lnTo>
                      <a:pt x="60" y="369"/>
                    </a:lnTo>
                    <a:lnTo>
                      <a:pt x="60" y="363"/>
                    </a:lnTo>
                    <a:lnTo>
                      <a:pt x="66" y="351"/>
                    </a:lnTo>
                    <a:lnTo>
                      <a:pt x="66" y="345"/>
                    </a:lnTo>
                    <a:lnTo>
                      <a:pt x="72" y="338"/>
                    </a:lnTo>
                    <a:lnTo>
                      <a:pt x="72" y="326"/>
                    </a:lnTo>
                    <a:lnTo>
                      <a:pt x="78" y="326"/>
                    </a:lnTo>
                    <a:lnTo>
                      <a:pt x="78" y="320"/>
                    </a:lnTo>
                    <a:lnTo>
                      <a:pt x="78" y="314"/>
                    </a:lnTo>
                    <a:lnTo>
                      <a:pt x="84" y="308"/>
                    </a:lnTo>
                    <a:lnTo>
                      <a:pt x="90" y="295"/>
                    </a:lnTo>
                    <a:lnTo>
                      <a:pt x="90" y="289"/>
                    </a:lnTo>
                    <a:lnTo>
                      <a:pt x="96" y="283"/>
                    </a:lnTo>
                    <a:lnTo>
                      <a:pt x="96" y="277"/>
                    </a:lnTo>
                    <a:lnTo>
                      <a:pt x="102" y="271"/>
                    </a:lnTo>
                    <a:lnTo>
                      <a:pt x="102" y="265"/>
                    </a:lnTo>
                    <a:lnTo>
                      <a:pt x="108" y="259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4" y="240"/>
                    </a:lnTo>
                    <a:lnTo>
                      <a:pt x="120" y="234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26" y="215"/>
                    </a:lnTo>
                    <a:lnTo>
                      <a:pt x="132" y="209"/>
                    </a:lnTo>
                    <a:lnTo>
                      <a:pt x="132" y="203"/>
                    </a:lnTo>
                    <a:lnTo>
                      <a:pt x="132" y="197"/>
                    </a:lnTo>
                    <a:lnTo>
                      <a:pt x="139" y="197"/>
                    </a:lnTo>
                    <a:lnTo>
                      <a:pt x="139" y="191"/>
                    </a:lnTo>
                    <a:lnTo>
                      <a:pt x="145" y="185"/>
                    </a:lnTo>
                    <a:lnTo>
                      <a:pt x="145" y="179"/>
                    </a:lnTo>
                    <a:lnTo>
                      <a:pt x="145" y="172"/>
                    </a:lnTo>
                    <a:lnTo>
                      <a:pt x="151" y="172"/>
                    </a:lnTo>
                    <a:lnTo>
                      <a:pt x="151" y="166"/>
                    </a:lnTo>
                    <a:lnTo>
                      <a:pt x="157" y="160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3" y="148"/>
                    </a:lnTo>
                    <a:lnTo>
                      <a:pt x="169" y="148"/>
                    </a:lnTo>
                    <a:lnTo>
                      <a:pt x="169" y="142"/>
                    </a:lnTo>
                    <a:lnTo>
                      <a:pt x="175" y="142"/>
                    </a:lnTo>
                    <a:lnTo>
                      <a:pt x="175" y="135"/>
                    </a:lnTo>
                    <a:lnTo>
                      <a:pt x="175" y="129"/>
                    </a:lnTo>
                    <a:lnTo>
                      <a:pt x="175" y="123"/>
                    </a:lnTo>
                    <a:lnTo>
                      <a:pt x="181" y="123"/>
                    </a:lnTo>
                    <a:lnTo>
                      <a:pt x="181" y="129"/>
                    </a:lnTo>
                    <a:lnTo>
                      <a:pt x="181" y="123"/>
                    </a:lnTo>
                    <a:lnTo>
                      <a:pt x="181" y="117"/>
                    </a:lnTo>
                    <a:lnTo>
                      <a:pt x="181" y="111"/>
                    </a:lnTo>
                    <a:lnTo>
                      <a:pt x="187" y="111"/>
                    </a:lnTo>
                    <a:lnTo>
                      <a:pt x="187" y="105"/>
                    </a:lnTo>
                    <a:lnTo>
                      <a:pt x="193" y="105"/>
                    </a:lnTo>
                    <a:lnTo>
                      <a:pt x="193" y="111"/>
                    </a:lnTo>
                    <a:lnTo>
                      <a:pt x="199" y="111"/>
                    </a:lnTo>
                    <a:lnTo>
                      <a:pt x="199" y="105"/>
                    </a:lnTo>
                    <a:lnTo>
                      <a:pt x="199" y="99"/>
                    </a:lnTo>
                    <a:lnTo>
                      <a:pt x="205" y="99"/>
                    </a:lnTo>
                    <a:lnTo>
                      <a:pt x="199" y="99"/>
                    </a:lnTo>
                    <a:lnTo>
                      <a:pt x="199" y="92"/>
                    </a:lnTo>
                    <a:lnTo>
                      <a:pt x="205" y="92"/>
                    </a:lnTo>
                    <a:lnTo>
                      <a:pt x="205" y="86"/>
                    </a:lnTo>
                    <a:lnTo>
                      <a:pt x="211" y="86"/>
                    </a:lnTo>
                    <a:lnTo>
                      <a:pt x="205" y="80"/>
                    </a:lnTo>
                    <a:lnTo>
                      <a:pt x="211" y="80"/>
                    </a:lnTo>
                    <a:lnTo>
                      <a:pt x="211" y="74"/>
                    </a:lnTo>
                    <a:lnTo>
                      <a:pt x="211" y="68"/>
                    </a:lnTo>
                    <a:lnTo>
                      <a:pt x="217" y="62"/>
                    </a:lnTo>
                    <a:lnTo>
                      <a:pt x="217" y="55"/>
                    </a:lnTo>
                    <a:lnTo>
                      <a:pt x="223" y="55"/>
                    </a:lnTo>
                    <a:lnTo>
                      <a:pt x="229" y="55"/>
                    </a:lnTo>
                    <a:lnTo>
                      <a:pt x="235" y="55"/>
                    </a:lnTo>
                    <a:lnTo>
                      <a:pt x="241" y="55"/>
                    </a:lnTo>
                    <a:lnTo>
                      <a:pt x="247" y="55"/>
                    </a:lnTo>
                    <a:lnTo>
                      <a:pt x="247" y="62"/>
                    </a:lnTo>
                    <a:lnTo>
                      <a:pt x="253" y="62"/>
                    </a:lnTo>
                    <a:lnTo>
                      <a:pt x="259" y="62"/>
                    </a:lnTo>
                    <a:lnTo>
                      <a:pt x="259" y="55"/>
                    </a:lnTo>
                    <a:lnTo>
                      <a:pt x="265" y="55"/>
                    </a:lnTo>
                    <a:lnTo>
                      <a:pt x="271" y="55"/>
                    </a:lnTo>
                    <a:lnTo>
                      <a:pt x="277" y="55"/>
                    </a:lnTo>
                    <a:lnTo>
                      <a:pt x="283" y="55"/>
                    </a:lnTo>
                    <a:lnTo>
                      <a:pt x="283" y="62"/>
                    </a:lnTo>
                    <a:lnTo>
                      <a:pt x="289" y="62"/>
                    </a:lnTo>
                    <a:lnTo>
                      <a:pt x="289" y="55"/>
                    </a:lnTo>
                    <a:lnTo>
                      <a:pt x="289" y="62"/>
                    </a:lnTo>
                    <a:lnTo>
                      <a:pt x="295" y="62"/>
                    </a:lnTo>
                    <a:lnTo>
                      <a:pt x="295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55"/>
                    </a:lnTo>
                    <a:lnTo>
                      <a:pt x="326" y="55"/>
                    </a:lnTo>
                    <a:lnTo>
                      <a:pt x="332" y="62"/>
                    </a:lnTo>
                    <a:lnTo>
                      <a:pt x="338" y="62"/>
                    </a:lnTo>
                    <a:lnTo>
                      <a:pt x="338" y="68"/>
                    </a:lnTo>
                    <a:lnTo>
                      <a:pt x="344" y="68"/>
                    </a:lnTo>
                    <a:lnTo>
                      <a:pt x="344" y="74"/>
                    </a:lnTo>
                    <a:lnTo>
                      <a:pt x="338" y="74"/>
                    </a:lnTo>
                    <a:lnTo>
                      <a:pt x="344" y="74"/>
                    </a:lnTo>
                    <a:lnTo>
                      <a:pt x="344" y="80"/>
                    </a:lnTo>
                    <a:lnTo>
                      <a:pt x="350" y="86"/>
                    </a:lnTo>
                    <a:lnTo>
                      <a:pt x="356" y="86"/>
                    </a:lnTo>
                    <a:lnTo>
                      <a:pt x="356" y="80"/>
                    </a:lnTo>
                    <a:lnTo>
                      <a:pt x="356" y="74"/>
                    </a:lnTo>
                    <a:lnTo>
                      <a:pt x="362" y="74"/>
                    </a:lnTo>
                    <a:lnTo>
                      <a:pt x="368" y="74"/>
                    </a:lnTo>
                    <a:lnTo>
                      <a:pt x="368" y="68"/>
                    </a:lnTo>
                    <a:lnTo>
                      <a:pt x="374" y="68"/>
                    </a:lnTo>
                    <a:lnTo>
                      <a:pt x="374" y="74"/>
                    </a:lnTo>
                    <a:lnTo>
                      <a:pt x="380" y="74"/>
                    </a:lnTo>
                    <a:lnTo>
                      <a:pt x="380" y="68"/>
                    </a:lnTo>
                    <a:lnTo>
                      <a:pt x="380" y="62"/>
                    </a:lnTo>
                    <a:lnTo>
                      <a:pt x="386" y="62"/>
                    </a:lnTo>
                    <a:lnTo>
                      <a:pt x="386" y="55"/>
                    </a:lnTo>
                    <a:lnTo>
                      <a:pt x="392" y="55"/>
                    </a:lnTo>
                    <a:lnTo>
                      <a:pt x="392" y="62"/>
                    </a:lnTo>
                    <a:lnTo>
                      <a:pt x="398" y="62"/>
                    </a:lnTo>
                    <a:lnTo>
                      <a:pt x="398" y="68"/>
                    </a:lnTo>
                    <a:lnTo>
                      <a:pt x="404" y="68"/>
                    </a:lnTo>
                    <a:lnTo>
                      <a:pt x="404" y="74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68"/>
                    </a:lnTo>
                    <a:lnTo>
                      <a:pt x="422" y="62"/>
                    </a:lnTo>
                    <a:lnTo>
                      <a:pt x="428" y="62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40" y="68"/>
                    </a:lnTo>
                    <a:lnTo>
                      <a:pt x="440" y="74"/>
                    </a:lnTo>
                    <a:lnTo>
                      <a:pt x="446" y="74"/>
                    </a:lnTo>
                    <a:lnTo>
                      <a:pt x="446" y="68"/>
                    </a:lnTo>
                    <a:lnTo>
                      <a:pt x="440" y="68"/>
                    </a:lnTo>
                    <a:lnTo>
                      <a:pt x="440" y="62"/>
                    </a:lnTo>
                    <a:lnTo>
                      <a:pt x="446" y="62"/>
                    </a:lnTo>
                    <a:lnTo>
                      <a:pt x="452" y="62"/>
                    </a:lnTo>
                    <a:lnTo>
                      <a:pt x="452" y="55"/>
                    </a:lnTo>
                    <a:lnTo>
                      <a:pt x="458" y="55"/>
                    </a:lnTo>
                    <a:lnTo>
                      <a:pt x="458" y="62"/>
                    </a:lnTo>
                    <a:lnTo>
                      <a:pt x="465" y="62"/>
                    </a:lnTo>
                    <a:lnTo>
                      <a:pt x="471" y="62"/>
                    </a:lnTo>
                    <a:lnTo>
                      <a:pt x="471" y="68"/>
                    </a:lnTo>
                    <a:lnTo>
                      <a:pt x="477" y="68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77" y="62"/>
                    </a:lnTo>
                    <a:lnTo>
                      <a:pt x="483" y="62"/>
                    </a:lnTo>
                    <a:lnTo>
                      <a:pt x="489" y="68"/>
                    </a:lnTo>
                    <a:lnTo>
                      <a:pt x="489" y="62"/>
                    </a:lnTo>
                    <a:lnTo>
                      <a:pt x="495" y="62"/>
                    </a:lnTo>
                    <a:lnTo>
                      <a:pt x="495" y="55"/>
                    </a:lnTo>
                    <a:lnTo>
                      <a:pt x="501" y="55"/>
                    </a:lnTo>
                    <a:lnTo>
                      <a:pt x="501" y="62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62"/>
                    </a:lnTo>
                    <a:lnTo>
                      <a:pt x="507" y="55"/>
                    </a:lnTo>
                    <a:lnTo>
                      <a:pt x="513" y="55"/>
                    </a:lnTo>
                    <a:lnTo>
                      <a:pt x="519" y="55"/>
                    </a:lnTo>
                    <a:lnTo>
                      <a:pt x="525" y="55"/>
                    </a:lnTo>
                    <a:lnTo>
                      <a:pt x="531" y="62"/>
                    </a:lnTo>
                    <a:lnTo>
                      <a:pt x="531" y="68"/>
                    </a:lnTo>
                    <a:lnTo>
                      <a:pt x="525" y="68"/>
                    </a:lnTo>
                    <a:lnTo>
                      <a:pt x="525" y="74"/>
                    </a:lnTo>
                    <a:lnTo>
                      <a:pt x="531" y="74"/>
                    </a:lnTo>
                    <a:lnTo>
                      <a:pt x="537" y="74"/>
                    </a:lnTo>
                    <a:lnTo>
                      <a:pt x="537" y="68"/>
                    </a:lnTo>
                    <a:lnTo>
                      <a:pt x="543" y="68"/>
                    </a:lnTo>
                    <a:lnTo>
                      <a:pt x="549" y="68"/>
                    </a:lnTo>
                    <a:lnTo>
                      <a:pt x="549" y="62"/>
                    </a:lnTo>
                    <a:lnTo>
                      <a:pt x="555" y="62"/>
                    </a:lnTo>
                    <a:lnTo>
                      <a:pt x="555" y="68"/>
                    </a:lnTo>
                    <a:lnTo>
                      <a:pt x="561" y="74"/>
                    </a:lnTo>
                    <a:lnTo>
                      <a:pt x="567" y="74"/>
                    </a:lnTo>
                    <a:lnTo>
                      <a:pt x="573" y="74"/>
                    </a:lnTo>
                    <a:lnTo>
                      <a:pt x="585" y="80"/>
                    </a:lnTo>
                    <a:lnTo>
                      <a:pt x="591" y="80"/>
                    </a:lnTo>
                    <a:lnTo>
                      <a:pt x="597" y="74"/>
                    </a:lnTo>
                    <a:lnTo>
                      <a:pt x="603" y="74"/>
                    </a:lnTo>
                    <a:lnTo>
                      <a:pt x="609" y="74"/>
                    </a:lnTo>
                    <a:lnTo>
                      <a:pt x="615" y="74"/>
                    </a:lnTo>
                    <a:lnTo>
                      <a:pt x="621" y="74"/>
                    </a:lnTo>
                    <a:lnTo>
                      <a:pt x="621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46" y="92"/>
                    </a:lnTo>
                    <a:lnTo>
                      <a:pt x="646" y="99"/>
                    </a:lnTo>
                    <a:lnTo>
                      <a:pt x="652" y="99"/>
                    </a:lnTo>
                    <a:lnTo>
                      <a:pt x="652" y="105"/>
                    </a:lnTo>
                    <a:lnTo>
                      <a:pt x="658" y="105"/>
                    </a:lnTo>
                    <a:lnTo>
                      <a:pt x="658" y="99"/>
                    </a:lnTo>
                    <a:lnTo>
                      <a:pt x="664" y="99"/>
                    </a:lnTo>
                    <a:lnTo>
                      <a:pt x="664" y="105"/>
                    </a:lnTo>
                    <a:lnTo>
                      <a:pt x="670" y="105"/>
                    </a:lnTo>
                    <a:lnTo>
                      <a:pt x="670" y="99"/>
                    </a:lnTo>
                    <a:lnTo>
                      <a:pt x="676" y="99"/>
                    </a:lnTo>
                    <a:lnTo>
                      <a:pt x="682" y="99"/>
                    </a:lnTo>
                    <a:lnTo>
                      <a:pt x="688" y="99"/>
                    </a:lnTo>
                    <a:lnTo>
                      <a:pt x="694" y="99"/>
                    </a:lnTo>
                    <a:lnTo>
                      <a:pt x="694" y="92"/>
                    </a:lnTo>
                    <a:lnTo>
                      <a:pt x="700" y="92"/>
                    </a:lnTo>
                    <a:lnTo>
                      <a:pt x="706" y="92"/>
                    </a:lnTo>
                    <a:lnTo>
                      <a:pt x="706" y="99"/>
                    </a:lnTo>
                    <a:lnTo>
                      <a:pt x="712" y="99"/>
                    </a:lnTo>
                    <a:lnTo>
                      <a:pt x="718" y="99"/>
                    </a:lnTo>
                    <a:lnTo>
                      <a:pt x="724" y="99"/>
                    </a:lnTo>
                    <a:lnTo>
                      <a:pt x="730" y="105"/>
                    </a:lnTo>
                    <a:lnTo>
                      <a:pt x="736" y="105"/>
                    </a:lnTo>
                    <a:lnTo>
                      <a:pt x="736" y="111"/>
                    </a:lnTo>
                    <a:lnTo>
                      <a:pt x="742" y="111"/>
                    </a:lnTo>
                    <a:lnTo>
                      <a:pt x="748" y="117"/>
                    </a:lnTo>
                    <a:lnTo>
                      <a:pt x="754" y="117"/>
                    </a:lnTo>
                    <a:lnTo>
                      <a:pt x="760" y="123"/>
                    </a:lnTo>
                    <a:lnTo>
                      <a:pt x="766" y="123"/>
                    </a:lnTo>
                    <a:lnTo>
                      <a:pt x="766" y="129"/>
                    </a:lnTo>
                    <a:lnTo>
                      <a:pt x="772" y="129"/>
                    </a:lnTo>
                    <a:lnTo>
                      <a:pt x="772" y="135"/>
                    </a:lnTo>
                    <a:lnTo>
                      <a:pt x="778" y="135"/>
                    </a:lnTo>
                    <a:lnTo>
                      <a:pt x="784" y="142"/>
                    </a:lnTo>
                    <a:lnTo>
                      <a:pt x="790" y="142"/>
                    </a:lnTo>
                    <a:lnTo>
                      <a:pt x="790" y="148"/>
                    </a:lnTo>
                    <a:lnTo>
                      <a:pt x="797" y="148"/>
                    </a:lnTo>
                    <a:lnTo>
                      <a:pt x="797" y="154"/>
                    </a:lnTo>
                    <a:lnTo>
                      <a:pt x="803" y="154"/>
                    </a:lnTo>
                    <a:lnTo>
                      <a:pt x="809" y="160"/>
                    </a:lnTo>
                    <a:lnTo>
                      <a:pt x="815" y="160"/>
                    </a:lnTo>
                    <a:lnTo>
                      <a:pt x="815" y="166"/>
                    </a:lnTo>
                    <a:lnTo>
                      <a:pt x="821" y="166"/>
                    </a:lnTo>
                    <a:lnTo>
                      <a:pt x="827" y="166"/>
                    </a:lnTo>
                    <a:lnTo>
                      <a:pt x="827" y="172"/>
                    </a:lnTo>
                    <a:lnTo>
                      <a:pt x="833" y="172"/>
                    </a:lnTo>
                    <a:lnTo>
                      <a:pt x="833" y="179"/>
                    </a:lnTo>
                    <a:lnTo>
                      <a:pt x="839" y="179"/>
                    </a:lnTo>
                    <a:lnTo>
                      <a:pt x="845" y="179"/>
                    </a:lnTo>
                    <a:lnTo>
                      <a:pt x="845" y="185"/>
                    </a:lnTo>
                    <a:lnTo>
                      <a:pt x="851" y="185"/>
                    </a:lnTo>
                    <a:lnTo>
                      <a:pt x="857" y="191"/>
                    </a:lnTo>
                    <a:lnTo>
                      <a:pt x="863" y="191"/>
                    </a:lnTo>
                    <a:lnTo>
                      <a:pt x="863" y="197"/>
                    </a:lnTo>
                    <a:lnTo>
                      <a:pt x="869" y="197"/>
                    </a:lnTo>
                    <a:lnTo>
                      <a:pt x="875" y="197"/>
                    </a:lnTo>
                    <a:lnTo>
                      <a:pt x="881" y="197"/>
                    </a:lnTo>
                    <a:lnTo>
                      <a:pt x="911" y="209"/>
                    </a:lnTo>
                    <a:lnTo>
                      <a:pt x="917" y="209"/>
                    </a:lnTo>
                    <a:lnTo>
                      <a:pt x="917" y="203"/>
                    </a:lnTo>
                    <a:lnTo>
                      <a:pt x="923" y="203"/>
                    </a:lnTo>
                    <a:lnTo>
                      <a:pt x="923" y="197"/>
                    </a:lnTo>
                    <a:lnTo>
                      <a:pt x="929" y="197"/>
                    </a:lnTo>
                    <a:lnTo>
                      <a:pt x="929" y="191"/>
                    </a:lnTo>
                    <a:lnTo>
                      <a:pt x="923" y="191"/>
                    </a:lnTo>
                    <a:lnTo>
                      <a:pt x="923" y="197"/>
                    </a:lnTo>
                    <a:lnTo>
                      <a:pt x="917" y="197"/>
                    </a:lnTo>
                    <a:lnTo>
                      <a:pt x="917" y="191"/>
                    </a:lnTo>
                    <a:lnTo>
                      <a:pt x="923" y="185"/>
                    </a:lnTo>
                    <a:lnTo>
                      <a:pt x="923" y="179"/>
                    </a:lnTo>
                    <a:lnTo>
                      <a:pt x="929" y="172"/>
                    </a:lnTo>
                    <a:lnTo>
                      <a:pt x="935" y="172"/>
                    </a:lnTo>
                    <a:lnTo>
                      <a:pt x="935" y="166"/>
                    </a:lnTo>
                    <a:lnTo>
                      <a:pt x="935" y="160"/>
                    </a:lnTo>
                    <a:lnTo>
                      <a:pt x="941" y="160"/>
                    </a:lnTo>
                    <a:lnTo>
                      <a:pt x="941" y="154"/>
                    </a:lnTo>
                    <a:lnTo>
                      <a:pt x="941" y="148"/>
                    </a:lnTo>
                    <a:lnTo>
                      <a:pt x="941" y="142"/>
                    </a:lnTo>
                    <a:lnTo>
                      <a:pt x="941" y="135"/>
                    </a:lnTo>
                    <a:lnTo>
                      <a:pt x="935" y="135"/>
                    </a:lnTo>
                    <a:lnTo>
                      <a:pt x="935" y="129"/>
                    </a:lnTo>
                    <a:lnTo>
                      <a:pt x="935" y="123"/>
                    </a:lnTo>
                    <a:lnTo>
                      <a:pt x="935" y="117"/>
                    </a:lnTo>
                    <a:lnTo>
                      <a:pt x="935" y="105"/>
                    </a:lnTo>
                    <a:lnTo>
                      <a:pt x="947" y="8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2" name="Freeform 374"/>
              <p:cNvSpPr>
                <a:spLocks/>
              </p:cNvSpPr>
              <p:nvPr/>
            </p:nvSpPr>
            <p:spPr bwMode="auto">
              <a:xfrm>
                <a:off x="2062" y="3054"/>
                <a:ext cx="664" cy="529"/>
              </a:xfrm>
              <a:custGeom>
                <a:avLst/>
                <a:gdLst>
                  <a:gd name="T0" fmla="*/ 658 w 664"/>
                  <a:gd name="T1" fmla="*/ 295 h 529"/>
                  <a:gd name="T2" fmla="*/ 658 w 664"/>
                  <a:gd name="T3" fmla="*/ 332 h 529"/>
                  <a:gd name="T4" fmla="*/ 634 w 664"/>
                  <a:gd name="T5" fmla="*/ 344 h 529"/>
                  <a:gd name="T6" fmla="*/ 604 w 664"/>
                  <a:gd name="T7" fmla="*/ 332 h 529"/>
                  <a:gd name="T8" fmla="*/ 586 w 664"/>
                  <a:gd name="T9" fmla="*/ 363 h 529"/>
                  <a:gd name="T10" fmla="*/ 537 w 664"/>
                  <a:gd name="T11" fmla="*/ 369 h 529"/>
                  <a:gd name="T12" fmla="*/ 495 w 664"/>
                  <a:gd name="T13" fmla="*/ 369 h 529"/>
                  <a:gd name="T14" fmla="*/ 453 w 664"/>
                  <a:gd name="T15" fmla="*/ 381 h 529"/>
                  <a:gd name="T16" fmla="*/ 405 w 664"/>
                  <a:gd name="T17" fmla="*/ 375 h 529"/>
                  <a:gd name="T18" fmla="*/ 368 w 664"/>
                  <a:gd name="T19" fmla="*/ 394 h 529"/>
                  <a:gd name="T20" fmla="*/ 338 w 664"/>
                  <a:gd name="T21" fmla="*/ 418 h 529"/>
                  <a:gd name="T22" fmla="*/ 278 w 664"/>
                  <a:gd name="T23" fmla="*/ 418 h 529"/>
                  <a:gd name="T24" fmla="*/ 236 w 664"/>
                  <a:gd name="T25" fmla="*/ 406 h 529"/>
                  <a:gd name="T26" fmla="*/ 175 w 664"/>
                  <a:gd name="T27" fmla="*/ 431 h 529"/>
                  <a:gd name="T28" fmla="*/ 169 w 664"/>
                  <a:gd name="T29" fmla="*/ 467 h 529"/>
                  <a:gd name="T30" fmla="*/ 169 w 664"/>
                  <a:gd name="T31" fmla="*/ 510 h 529"/>
                  <a:gd name="T32" fmla="*/ 139 w 664"/>
                  <a:gd name="T33" fmla="*/ 529 h 529"/>
                  <a:gd name="T34" fmla="*/ 109 w 664"/>
                  <a:gd name="T35" fmla="*/ 504 h 529"/>
                  <a:gd name="T36" fmla="*/ 79 w 664"/>
                  <a:gd name="T37" fmla="*/ 480 h 529"/>
                  <a:gd name="T38" fmla="*/ 73 w 664"/>
                  <a:gd name="T39" fmla="*/ 443 h 529"/>
                  <a:gd name="T40" fmla="*/ 49 w 664"/>
                  <a:gd name="T41" fmla="*/ 418 h 529"/>
                  <a:gd name="T42" fmla="*/ 55 w 664"/>
                  <a:gd name="T43" fmla="*/ 387 h 529"/>
                  <a:gd name="T44" fmla="*/ 73 w 664"/>
                  <a:gd name="T45" fmla="*/ 363 h 529"/>
                  <a:gd name="T46" fmla="*/ 73 w 664"/>
                  <a:gd name="T47" fmla="*/ 332 h 529"/>
                  <a:gd name="T48" fmla="*/ 49 w 664"/>
                  <a:gd name="T49" fmla="*/ 338 h 529"/>
                  <a:gd name="T50" fmla="*/ 49 w 664"/>
                  <a:gd name="T51" fmla="*/ 307 h 529"/>
                  <a:gd name="T52" fmla="*/ 30 w 664"/>
                  <a:gd name="T53" fmla="*/ 277 h 529"/>
                  <a:gd name="T54" fmla="*/ 79 w 664"/>
                  <a:gd name="T55" fmla="*/ 277 h 529"/>
                  <a:gd name="T56" fmla="*/ 79 w 664"/>
                  <a:gd name="T57" fmla="*/ 246 h 529"/>
                  <a:gd name="T58" fmla="*/ 42 w 664"/>
                  <a:gd name="T59" fmla="*/ 215 h 529"/>
                  <a:gd name="T60" fmla="*/ 0 w 664"/>
                  <a:gd name="T61" fmla="*/ 166 h 529"/>
                  <a:gd name="T62" fmla="*/ 18 w 664"/>
                  <a:gd name="T63" fmla="*/ 154 h 529"/>
                  <a:gd name="T64" fmla="*/ 49 w 664"/>
                  <a:gd name="T65" fmla="*/ 141 h 529"/>
                  <a:gd name="T66" fmla="*/ 79 w 664"/>
                  <a:gd name="T67" fmla="*/ 135 h 529"/>
                  <a:gd name="T68" fmla="*/ 109 w 664"/>
                  <a:gd name="T69" fmla="*/ 147 h 529"/>
                  <a:gd name="T70" fmla="*/ 145 w 664"/>
                  <a:gd name="T71" fmla="*/ 147 h 529"/>
                  <a:gd name="T72" fmla="*/ 187 w 664"/>
                  <a:gd name="T73" fmla="*/ 166 h 529"/>
                  <a:gd name="T74" fmla="*/ 199 w 664"/>
                  <a:gd name="T75" fmla="*/ 160 h 529"/>
                  <a:gd name="T76" fmla="*/ 218 w 664"/>
                  <a:gd name="T77" fmla="*/ 129 h 529"/>
                  <a:gd name="T78" fmla="*/ 266 w 664"/>
                  <a:gd name="T79" fmla="*/ 129 h 529"/>
                  <a:gd name="T80" fmla="*/ 302 w 664"/>
                  <a:gd name="T81" fmla="*/ 117 h 529"/>
                  <a:gd name="T82" fmla="*/ 350 w 664"/>
                  <a:gd name="T83" fmla="*/ 117 h 529"/>
                  <a:gd name="T84" fmla="*/ 393 w 664"/>
                  <a:gd name="T85" fmla="*/ 98 h 529"/>
                  <a:gd name="T86" fmla="*/ 435 w 664"/>
                  <a:gd name="T87" fmla="*/ 74 h 529"/>
                  <a:gd name="T88" fmla="*/ 459 w 664"/>
                  <a:gd name="T89" fmla="*/ 31 h 529"/>
                  <a:gd name="T90" fmla="*/ 501 w 664"/>
                  <a:gd name="T91" fmla="*/ 24 h 529"/>
                  <a:gd name="T92" fmla="*/ 525 w 664"/>
                  <a:gd name="T93" fmla="*/ 18 h 529"/>
                  <a:gd name="T94" fmla="*/ 562 w 664"/>
                  <a:gd name="T95" fmla="*/ 6 h 529"/>
                  <a:gd name="T96" fmla="*/ 580 w 664"/>
                  <a:gd name="T97" fmla="*/ 12 h 529"/>
                  <a:gd name="T98" fmla="*/ 604 w 664"/>
                  <a:gd name="T99" fmla="*/ 24 h 529"/>
                  <a:gd name="T100" fmla="*/ 628 w 664"/>
                  <a:gd name="T101" fmla="*/ 18 h 529"/>
                  <a:gd name="T102" fmla="*/ 640 w 664"/>
                  <a:gd name="T103" fmla="*/ 86 h 529"/>
                  <a:gd name="T104" fmla="*/ 616 w 664"/>
                  <a:gd name="T105" fmla="*/ 104 h 529"/>
                  <a:gd name="T106" fmla="*/ 616 w 664"/>
                  <a:gd name="T107" fmla="*/ 111 h 529"/>
                  <a:gd name="T108" fmla="*/ 622 w 664"/>
                  <a:gd name="T109" fmla="*/ 129 h 529"/>
                  <a:gd name="T110" fmla="*/ 634 w 664"/>
                  <a:gd name="T111" fmla="*/ 147 h 529"/>
                  <a:gd name="T112" fmla="*/ 634 w 664"/>
                  <a:gd name="T113" fmla="*/ 178 h 529"/>
                  <a:gd name="T114" fmla="*/ 652 w 664"/>
                  <a:gd name="T115" fmla="*/ 203 h 529"/>
                  <a:gd name="T116" fmla="*/ 664 w 664"/>
                  <a:gd name="T117" fmla="*/ 221 h 529"/>
                  <a:gd name="T118" fmla="*/ 646 w 664"/>
                  <a:gd name="T119" fmla="*/ 246 h 529"/>
                  <a:gd name="T120" fmla="*/ 640 w 664"/>
                  <a:gd name="T121" fmla="*/ 277 h 5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64"/>
                  <a:gd name="T184" fmla="*/ 0 h 529"/>
                  <a:gd name="T185" fmla="*/ 664 w 664"/>
                  <a:gd name="T186" fmla="*/ 529 h 52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64" h="529">
                    <a:moveTo>
                      <a:pt x="640" y="277"/>
                    </a:moveTo>
                    <a:lnTo>
                      <a:pt x="640" y="283"/>
                    </a:lnTo>
                    <a:lnTo>
                      <a:pt x="646" y="283"/>
                    </a:lnTo>
                    <a:lnTo>
                      <a:pt x="646" y="289"/>
                    </a:lnTo>
                    <a:lnTo>
                      <a:pt x="652" y="289"/>
                    </a:lnTo>
                    <a:lnTo>
                      <a:pt x="652" y="295"/>
                    </a:lnTo>
                    <a:lnTo>
                      <a:pt x="658" y="295"/>
                    </a:lnTo>
                    <a:lnTo>
                      <a:pt x="664" y="295"/>
                    </a:lnTo>
                    <a:lnTo>
                      <a:pt x="664" y="301"/>
                    </a:lnTo>
                    <a:lnTo>
                      <a:pt x="658" y="307"/>
                    </a:lnTo>
                    <a:lnTo>
                      <a:pt x="658" y="314"/>
                    </a:lnTo>
                    <a:lnTo>
                      <a:pt x="658" y="320"/>
                    </a:lnTo>
                    <a:lnTo>
                      <a:pt x="658" y="326"/>
                    </a:lnTo>
                    <a:lnTo>
                      <a:pt x="658" y="332"/>
                    </a:lnTo>
                    <a:lnTo>
                      <a:pt x="652" y="332"/>
                    </a:lnTo>
                    <a:lnTo>
                      <a:pt x="646" y="338"/>
                    </a:lnTo>
                    <a:lnTo>
                      <a:pt x="652" y="344"/>
                    </a:lnTo>
                    <a:lnTo>
                      <a:pt x="646" y="351"/>
                    </a:lnTo>
                    <a:lnTo>
                      <a:pt x="640" y="351"/>
                    </a:lnTo>
                    <a:lnTo>
                      <a:pt x="640" y="344"/>
                    </a:lnTo>
                    <a:lnTo>
                      <a:pt x="634" y="344"/>
                    </a:lnTo>
                    <a:lnTo>
                      <a:pt x="634" y="338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616" y="332"/>
                    </a:lnTo>
                    <a:lnTo>
                      <a:pt x="610" y="326"/>
                    </a:lnTo>
                    <a:lnTo>
                      <a:pt x="604" y="326"/>
                    </a:lnTo>
                    <a:lnTo>
                      <a:pt x="604" y="332"/>
                    </a:lnTo>
                    <a:lnTo>
                      <a:pt x="598" y="332"/>
                    </a:lnTo>
                    <a:lnTo>
                      <a:pt x="598" y="338"/>
                    </a:lnTo>
                    <a:lnTo>
                      <a:pt x="592" y="344"/>
                    </a:lnTo>
                    <a:lnTo>
                      <a:pt x="592" y="351"/>
                    </a:lnTo>
                    <a:lnTo>
                      <a:pt x="586" y="351"/>
                    </a:lnTo>
                    <a:lnTo>
                      <a:pt x="586" y="357"/>
                    </a:lnTo>
                    <a:lnTo>
                      <a:pt x="586" y="363"/>
                    </a:lnTo>
                    <a:lnTo>
                      <a:pt x="580" y="369"/>
                    </a:lnTo>
                    <a:lnTo>
                      <a:pt x="574" y="375"/>
                    </a:lnTo>
                    <a:lnTo>
                      <a:pt x="562" y="381"/>
                    </a:lnTo>
                    <a:lnTo>
                      <a:pt x="556" y="381"/>
                    </a:lnTo>
                    <a:lnTo>
                      <a:pt x="550" y="381"/>
                    </a:lnTo>
                    <a:lnTo>
                      <a:pt x="544" y="375"/>
                    </a:lnTo>
                    <a:lnTo>
                      <a:pt x="537" y="369"/>
                    </a:lnTo>
                    <a:lnTo>
                      <a:pt x="525" y="369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69"/>
                    </a:lnTo>
                    <a:lnTo>
                      <a:pt x="507" y="369"/>
                    </a:lnTo>
                    <a:lnTo>
                      <a:pt x="501" y="369"/>
                    </a:lnTo>
                    <a:lnTo>
                      <a:pt x="495" y="369"/>
                    </a:lnTo>
                    <a:lnTo>
                      <a:pt x="489" y="375"/>
                    </a:lnTo>
                    <a:lnTo>
                      <a:pt x="483" y="375"/>
                    </a:lnTo>
                    <a:lnTo>
                      <a:pt x="477" y="381"/>
                    </a:lnTo>
                    <a:lnTo>
                      <a:pt x="471" y="381"/>
                    </a:lnTo>
                    <a:lnTo>
                      <a:pt x="465" y="381"/>
                    </a:lnTo>
                    <a:lnTo>
                      <a:pt x="459" y="381"/>
                    </a:lnTo>
                    <a:lnTo>
                      <a:pt x="453" y="381"/>
                    </a:lnTo>
                    <a:lnTo>
                      <a:pt x="447" y="375"/>
                    </a:lnTo>
                    <a:lnTo>
                      <a:pt x="441" y="375"/>
                    </a:lnTo>
                    <a:lnTo>
                      <a:pt x="435" y="375"/>
                    </a:lnTo>
                    <a:lnTo>
                      <a:pt x="429" y="375"/>
                    </a:lnTo>
                    <a:lnTo>
                      <a:pt x="423" y="375"/>
                    </a:lnTo>
                    <a:lnTo>
                      <a:pt x="417" y="375"/>
                    </a:lnTo>
                    <a:lnTo>
                      <a:pt x="405" y="375"/>
                    </a:lnTo>
                    <a:lnTo>
                      <a:pt x="399" y="381"/>
                    </a:lnTo>
                    <a:lnTo>
                      <a:pt x="387" y="381"/>
                    </a:lnTo>
                    <a:lnTo>
                      <a:pt x="381" y="381"/>
                    </a:lnTo>
                    <a:lnTo>
                      <a:pt x="374" y="381"/>
                    </a:lnTo>
                    <a:lnTo>
                      <a:pt x="374" y="387"/>
                    </a:lnTo>
                    <a:lnTo>
                      <a:pt x="368" y="387"/>
                    </a:lnTo>
                    <a:lnTo>
                      <a:pt x="368" y="394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56" y="412"/>
                    </a:lnTo>
                    <a:lnTo>
                      <a:pt x="350" y="418"/>
                    </a:lnTo>
                    <a:lnTo>
                      <a:pt x="350" y="412"/>
                    </a:lnTo>
                    <a:lnTo>
                      <a:pt x="344" y="412"/>
                    </a:lnTo>
                    <a:lnTo>
                      <a:pt x="338" y="418"/>
                    </a:lnTo>
                    <a:lnTo>
                      <a:pt x="320" y="418"/>
                    </a:lnTo>
                    <a:lnTo>
                      <a:pt x="314" y="418"/>
                    </a:lnTo>
                    <a:lnTo>
                      <a:pt x="302" y="418"/>
                    </a:lnTo>
                    <a:lnTo>
                      <a:pt x="296" y="418"/>
                    </a:lnTo>
                    <a:lnTo>
                      <a:pt x="284" y="418"/>
                    </a:lnTo>
                    <a:lnTo>
                      <a:pt x="278" y="424"/>
                    </a:lnTo>
                    <a:lnTo>
                      <a:pt x="278" y="418"/>
                    </a:lnTo>
                    <a:lnTo>
                      <a:pt x="272" y="418"/>
                    </a:lnTo>
                    <a:lnTo>
                      <a:pt x="266" y="418"/>
                    </a:lnTo>
                    <a:lnTo>
                      <a:pt x="260" y="418"/>
                    </a:lnTo>
                    <a:lnTo>
                      <a:pt x="254" y="412"/>
                    </a:lnTo>
                    <a:lnTo>
                      <a:pt x="248" y="412"/>
                    </a:lnTo>
                    <a:lnTo>
                      <a:pt x="242" y="412"/>
                    </a:lnTo>
                    <a:lnTo>
                      <a:pt x="236" y="406"/>
                    </a:lnTo>
                    <a:lnTo>
                      <a:pt x="224" y="406"/>
                    </a:lnTo>
                    <a:lnTo>
                      <a:pt x="211" y="400"/>
                    </a:lnTo>
                    <a:lnTo>
                      <a:pt x="205" y="406"/>
                    </a:lnTo>
                    <a:lnTo>
                      <a:pt x="193" y="418"/>
                    </a:lnTo>
                    <a:lnTo>
                      <a:pt x="187" y="424"/>
                    </a:lnTo>
                    <a:lnTo>
                      <a:pt x="181" y="424"/>
                    </a:lnTo>
                    <a:lnTo>
                      <a:pt x="175" y="431"/>
                    </a:lnTo>
                    <a:lnTo>
                      <a:pt x="175" y="437"/>
                    </a:lnTo>
                    <a:lnTo>
                      <a:pt x="175" y="443"/>
                    </a:lnTo>
                    <a:lnTo>
                      <a:pt x="169" y="443"/>
                    </a:lnTo>
                    <a:lnTo>
                      <a:pt x="169" y="449"/>
                    </a:lnTo>
                    <a:lnTo>
                      <a:pt x="169" y="455"/>
                    </a:lnTo>
                    <a:lnTo>
                      <a:pt x="169" y="461"/>
                    </a:lnTo>
                    <a:lnTo>
                      <a:pt x="169" y="467"/>
                    </a:lnTo>
                    <a:lnTo>
                      <a:pt x="175" y="474"/>
                    </a:lnTo>
                    <a:lnTo>
                      <a:pt x="175" y="480"/>
                    </a:lnTo>
                    <a:lnTo>
                      <a:pt x="175" y="486"/>
                    </a:lnTo>
                    <a:lnTo>
                      <a:pt x="175" y="492"/>
                    </a:lnTo>
                    <a:lnTo>
                      <a:pt x="175" y="498"/>
                    </a:lnTo>
                    <a:lnTo>
                      <a:pt x="175" y="504"/>
                    </a:lnTo>
                    <a:lnTo>
                      <a:pt x="169" y="510"/>
                    </a:lnTo>
                    <a:lnTo>
                      <a:pt x="169" y="517"/>
                    </a:lnTo>
                    <a:lnTo>
                      <a:pt x="163" y="517"/>
                    </a:lnTo>
                    <a:lnTo>
                      <a:pt x="163" y="523"/>
                    </a:lnTo>
                    <a:lnTo>
                      <a:pt x="157" y="523"/>
                    </a:lnTo>
                    <a:lnTo>
                      <a:pt x="157" y="529"/>
                    </a:lnTo>
                    <a:lnTo>
                      <a:pt x="145" y="529"/>
                    </a:lnTo>
                    <a:lnTo>
                      <a:pt x="139" y="529"/>
                    </a:lnTo>
                    <a:lnTo>
                      <a:pt x="133" y="529"/>
                    </a:lnTo>
                    <a:lnTo>
                      <a:pt x="127" y="529"/>
                    </a:lnTo>
                    <a:lnTo>
                      <a:pt x="127" y="523"/>
                    </a:lnTo>
                    <a:lnTo>
                      <a:pt x="121" y="523"/>
                    </a:lnTo>
                    <a:lnTo>
                      <a:pt x="115" y="517"/>
                    </a:lnTo>
                    <a:lnTo>
                      <a:pt x="115" y="510"/>
                    </a:lnTo>
                    <a:lnTo>
                      <a:pt x="109" y="504"/>
                    </a:lnTo>
                    <a:lnTo>
                      <a:pt x="103" y="504"/>
                    </a:lnTo>
                    <a:lnTo>
                      <a:pt x="103" y="498"/>
                    </a:lnTo>
                    <a:lnTo>
                      <a:pt x="97" y="498"/>
                    </a:lnTo>
                    <a:lnTo>
                      <a:pt x="91" y="492"/>
                    </a:lnTo>
                    <a:lnTo>
                      <a:pt x="85" y="486"/>
                    </a:lnTo>
                    <a:lnTo>
                      <a:pt x="79" y="486"/>
                    </a:lnTo>
                    <a:lnTo>
                      <a:pt x="79" y="480"/>
                    </a:lnTo>
                    <a:lnTo>
                      <a:pt x="79" y="474"/>
                    </a:lnTo>
                    <a:lnTo>
                      <a:pt x="73" y="467"/>
                    </a:lnTo>
                    <a:lnTo>
                      <a:pt x="67" y="461"/>
                    </a:lnTo>
                    <a:lnTo>
                      <a:pt x="73" y="455"/>
                    </a:lnTo>
                    <a:lnTo>
                      <a:pt x="67" y="455"/>
                    </a:lnTo>
                    <a:lnTo>
                      <a:pt x="73" y="449"/>
                    </a:lnTo>
                    <a:lnTo>
                      <a:pt x="73" y="443"/>
                    </a:lnTo>
                    <a:lnTo>
                      <a:pt x="67" y="443"/>
                    </a:lnTo>
                    <a:lnTo>
                      <a:pt x="73" y="437"/>
                    </a:lnTo>
                    <a:lnTo>
                      <a:pt x="67" y="431"/>
                    </a:lnTo>
                    <a:lnTo>
                      <a:pt x="61" y="424"/>
                    </a:lnTo>
                    <a:lnTo>
                      <a:pt x="55" y="424"/>
                    </a:lnTo>
                    <a:lnTo>
                      <a:pt x="55" y="418"/>
                    </a:lnTo>
                    <a:lnTo>
                      <a:pt x="49" y="418"/>
                    </a:lnTo>
                    <a:lnTo>
                      <a:pt x="42" y="418"/>
                    </a:lnTo>
                    <a:lnTo>
                      <a:pt x="36" y="418"/>
                    </a:lnTo>
                    <a:lnTo>
                      <a:pt x="36" y="412"/>
                    </a:lnTo>
                    <a:lnTo>
                      <a:pt x="42" y="406"/>
                    </a:lnTo>
                    <a:lnTo>
                      <a:pt x="42" y="400"/>
                    </a:lnTo>
                    <a:lnTo>
                      <a:pt x="49" y="394"/>
                    </a:lnTo>
                    <a:lnTo>
                      <a:pt x="55" y="387"/>
                    </a:lnTo>
                    <a:lnTo>
                      <a:pt x="55" y="381"/>
                    </a:lnTo>
                    <a:lnTo>
                      <a:pt x="61" y="381"/>
                    </a:lnTo>
                    <a:lnTo>
                      <a:pt x="67" y="381"/>
                    </a:lnTo>
                    <a:lnTo>
                      <a:pt x="73" y="381"/>
                    </a:lnTo>
                    <a:lnTo>
                      <a:pt x="73" y="375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57"/>
                    </a:lnTo>
                    <a:lnTo>
                      <a:pt x="73" y="351"/>
                    </a:lnTo>
                    <a:lnTo>
                      <a:pt x="73" y="344"/>
                    </a:lnTo>
                    <a:lnTo>
                      <a:pt x="79" y="344"/>
                    </a:lnTo>
                    <a:lnTo>
                      <a:pt x="79" y="338"/>
                    </a:lnTo>
                    <a:lnTo>
                      <a:pt x="73" y="338"/>
                    </a:lnTo>
                    <a:lnTo>
                      <a:pt x="73" y="332"/>
                    </a:lnTo>
                    <a:lnTo>
                      <a:pt x="67" y="332"/>
                    </a:lnTo>
                    <a:lnTo>
                      <a:pt x="61" y="332"/>
                    </a:lnTo>
                    <a:lnTo>
                      <a:pt x="61" y="338"/>
                    </a:lnTo>
                    <a:lnTo>
                      <a:pt x="55" y="338"/>
                    </a:lnTo>
                    <a:lnTo>
                      <a:pt x="55" y="332"/>
                    </a:lnTo>
                    <a:lnTo>
                      <a:pt x="49" y="332"/>
                    </a:lnTo>
                    <a:lnTo>
                      <a:pt x="49" y="338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9" y="332"/>
                    </a:lnTo>
                    <a:lnTo>
                      <a:pt x="42" y="326"/>
                    </a:lnTo>
                    <a:lnTo>
                      <a:pt x="42" y="314"/>
                    </a:lnTo>
                    <a:lnTo>
                      <a:pt x="49" y="314"/>
                    </a:lnTo>
                    <a:lnTo>
                      <a:pt x="49" y="307"/>
                    </a:lnTo>
                    <a:lnTo>
                      <a:pt x="42" y="301"/>
                    </a:lnTo>
                    <a:lnTo>
                      <a:pt x="42" y="295"/>
                    </a:lnTo>
                    <a:lnTo>
                      <a:pt x="36" y="295"/>
                    </a:lnTo>
                    <a:lnTo>
                      <a:pt x="36" y="289"/>
                    </a:lnTo>
                    <a:lnTo>
                      <a:pt x="36" y="283"/>
                    </a:lnTo>
                    <a:lnTo>
                      <a:pt x="30" y="283"/>
                    </a:lnTo>
                    <a:lnTo>
                      <a:pt x="30" y="277"/>
                    </a:lnTo>
                    <a:lnTo>
                      <a:pt x="24" y="277"/>
                    </a:lnTo>
                    <a:lnTo>
                      <a:pt x="24" y="271"/>
                    </a:lnTo>
                    <a:lnTo>
                      <a:pt x="30" y="271"/>
                    </a:lnTo>
                    <a:lnTo>
                      <a:pt x="42" y="271"/>
                    </a:lnTo>
                    <a:lnTo>
                      <a:pt x="49" y="277"/>
                    </a:lnTo>
                    <a:lnTo>
                      <a:pt x="55" y="277"/>
                    </a:lnTo>
                    <a:lnTo>
                      <a:pt x="79" y="277"/>
                    </a:lnTo>
                    <a:lnTo>
                      <a:pt x="97" y="277"/>
                    </a:lnTo>
                    <a:lnTo>
                      <a:pt x="97" y="271"/>
                    </a:lnTo>
                    <a:lnTo>
                      <a:pt x="97" y="264"/>
                    </a:lnTo>
                    <a:lnTo>
                      <a:pt x="91" y="264"/>
                    </a:lnTo>
                    <a:lnTo>
                      <a:pt x="85" y="258"/>
                    </a:lnTo>
                    <a:lnTo>
                      <a:pt x="85" y="252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7" y="234"/>
                    </a:lnTo>
                    <a:lnTo>
                      <a:pt x="55" y="227"/>
                    </a:lnTo>
                    <a:lnTo>
                      <a:pt x="55" y="221"/>
                    </a:lnTo>
                    <a:lnTo>
                      <a:pt x="49" y="221"/>
                    </a:lnTo>
                    <a:lnTo>
                      <a:pt x="49" y="215"/>
                    </a:lnTo>
                    <a:lnTo>
                      <a:pt x="42" y="215"/>
                    </a:lnTo>
                    <a:lnTo>
                      <a:pt x="36" y="203"/>
                    </a:lnTo>
                    <a:lnTo>
                      <a:pt x="30" y="203"/>
                    </a:lnTo>
                    <a:lnTo>
                      <a:pt x="30" y="197"/>
                    </a:lnTo>
                    <a:lnTo>
                      <a:pt x="24" y="191"/>
                    </a:lnTo>
                    <a:lnTo>
                      <a:pt x="18" y="184"/>
                    </a:lnTo>
                    <a:lnTo>
                      <a:pt x="12" y="178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6" y="147"/>
                    </a:lnTo>
                    <a:lnTo>
                      <a:pt x="6" y="154"/>
                    </a:lnTo>
                    <a:lnTo>
                      <a:pt x="12" y="154"/>
                    </a:lnTo>
                    <a:lnTo>
                      <a:pt x="18" y="154"/>
                    </a:lnTo>
                    <a:lnTo>
                      <a:pt x="24" y="154"/>
                    </a:lnTo>
                    <a:lnTo>
                      <a:pt x="24" y="147"/>
                    </a:lnTo>
                    <a:lnTo>
                      <a:pt x="24" y="141"/>
                    </a:lnTo>
                    <a:lnTo>
                      <a:pt x="30" y="141"/>
                    </a:lnTo>
                    <a:lnTo>
                      <a:pt x="36" y="141"/>
                    </a:lnTo>
                    <a:lnTo>
                      <a:pt x="42" y="141"/>
                    </a:lnTo>
                    <a:lnTo>
                      <a:pt x="49" y="141"/>
                    </a:lnTo>
                    <a:lnTo>
                      <a:pt x="55" y="141"/>
                    </a:lnTo>
                    <a:lnTo>
                      <a:pt x="55" y="135"/>
                    </a:lnTo>
                    <a:lnTo>
                      <a:pt x="61" y="135"/>
                    </a:lnTo>
                    <a:lnTo>
                      <a:pt x="61" y="129"/>
                    </a:lnTo>
                    <a:lnTo>
                      <a:pt x="67" y="129"/>
                    </a:lnTo>
                    <a:lnTo>
                      <a:pt x="73" y="129"/>
                    </a:lnTo>
                    <a:lnTo>
                      <a:pt x="79" y="135"/>
                    </a:lnTo>
                    <a:lnTo>
                      <a:pt x="85" y="129"/>
                    </a:lnTo>
                    <a:lnTo>
                      <a:pt x="91" y="129"/>
                    </a:lnTo>
                    <a:lnTo>
                      <a:pt x="97" y="129"/>
                    </a:lnTo>
                    <a:lnTo>
                      <a:pt x="103" y="129"/>
                    </a:lnTo>
                    <a:lnTo>
                      <a:pt x="103" y="135"/>
                    </a:lnTo>
                    <a:lnTo>
                      <a:pt x="109" y="141"/>
                    </a:lnTo>
                    <a:lnTo>
                      <a:pt x="109" y="147"/>
                    </a:lnTo>
                    <a:lnTo>
                      <a:pt x="109" y="154"/>
                    </a:lnTo>
                    <a:lnTo>
                      <a:pt x="115" y="154"/>
                    </a:lnTo>
                    <a:lnTo>
                      <a:pt x="121" y="154"/>
                    </a:lnTo>
                    <a:lnTo>
                      <a:pt x="127" y="154"/>
                    </a:lnTo>
                    <a:lnTo>
                      <a:pt x="133" y="154"/>
                    </a:lnTo>
                    <a:lnTo>
                      <a:pt x="139" y="154"/>
                    </a:lnTo>
                    <a:lnTo>
                      <a:pt x="145" y="147"/>
                    </a:lnTo>
                    <a:lnTo>
                      <a:pt x="151" y="147"/>
                    </a:lnTo>
                    <a:lnTo>
                      <a:pt x="157" y="147"/>
                    </a:lnTo>
                    <a:lnTo>
                      <a:pt x="163" y="154"/>
                    </a:lnTo>
                    <a:lnTo>
                      <a:pt x="169" y="160"/>
                    </a:lnTo>
                    <a:lnTo>
                      <a:pt x="181" y="160"/>
                    </a:lnTo>
                    <a:lnTo>
                      <a:pt x="181" y="166"/>
                    </a:lnTo>
                    <a:lnTo>
                      <a:pt x="187" y="166"/>
                    </a:lnTo>
                    <a:lnTo>
                      <a:pt x="187" y="172"/>
                    </a:lnTo>
                    <a:lnTo>
                      <a:pt x="193" y="178"/>
                    </a:lnTo>
                    <a:lnTo>
                      <a:pt x="199" y="178"/>
                    </a:lnTo>
                    <a:lnTo>
                      <a:pt x="205" y="178"/>
                    </a:lnTo>
                    <a:lnTo>
                      <a:pt x="205" y="172"/>
                    </a:lnTo>
                    <a:lnTo>
                      <a:pt x="199" y="166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199" y="154"/>
                    </a:lnTo>
                    <a:lnTo>
                      <a:pt x="199" y="147"/>
                    </a:lnTo>
                    <a:lnTo>
                      <a:pt x="205" y="141"/>
                    </a:lnTo>
                    <a:lnTo>
                      <a:pt x="211" y="135"/>
                    </a:lnTo>
                    <a:lnTo>
                      <a:pt x="218" y="135"/>
                    </a:lnTo>
                    <a:lnTo>
                      <a:pt x="218" y="129"/>
                    </a:lnTo>
                    <a:lnTo>
                      <a:pt x="224" y="129"/>
                    </a:lnTo>
                    <a:lnTo>
                      <a:pt x="230" y="135"/>
                    </a:lnTo>
                    <a:lnTo>
                      <a:pt x="242" y="135"/>
                    </a:lnTo>
                    <a:lnTo>
                      <a:pt x="248" y="135"/>
                    </a:lnTo>
                    <a:lnTo>
                      <a:pt x="254" y="135"/>
                    </a:lnTo>
                    <a:lnTo>
                      <a:pt x="260" y="135"/>
                    </a:lnTo>
                    <a:lnTo>
                      <a:pt x="266" y="129"/>
                    </a:lnTo>
                    <a:lnTo>
                      <a:pt x="272" y="129"/>
                    </a:lnTo>
                    <a:lnTo>
                      <a:pt x="278" y="123"/>
                    </a:lnTo>
                    <a:lnTo>
                      <a:pt x="284" y="123"/>
                    </a:lnTo>
                    <a:lnTo>
                      <a:pt x="290" y="123"/>
                    </a:lnTo>
                    <a:lnTo>
                      <a:pt x="290" y="117"/>
                    </a:lnTo>
                    <a:lnTo>
                      <a:pt x="296" y="117"/>
                    </a:lnTo>
                    <a:lnTo>
                      <a:pt x="302" y="117"/>
                    </a:lnTo>
                    <a:lnTo>
                      <a:pt x="308" y="123"/>
                    </a:lnTo>
                    <a:lnTo>
                      <a:pt x="314" y="123"/>
                    </a:lnTo>
                    <a:lnTo>
                      <a:pt x="320" y="123"/>
                    </a:lnTo>
                    <a:lnTo>
                      <a:pt x="326" y="123"/>
                    </a:lnTo>
                    <a:lnTo>
                      <a:pt x="338" y="117"/>
                    </a:lnTo>
                    <a:lnTo>
                      <a:pt x="344" y="117"/>
                    </a:lnTo>
                    <a:lnTo>
                      <a:pt x="350" y="117"/>
                    </a:lnTo>
                    <a:lnTo>
                      <a:pt x="350" y="111"/>
                    </a:lnTo>
                    <a:lnTo>
                      <a:pt x="356" y="111"/>
                    </a:lnTo>
                    <a:lnTo>
                      <a:pt x="362" y="104"/>
                    </a:lnTo>
                    <a:lnTo>
                      <a:pt x="368" y="104"/>
                    </a:lnTo>
                    <a:lnTo>
                      <a:pt x="381" y="104"/>
                    </a:lnTo>
                    <a:lnTo>
                      <a:pt x="387" y="98"/>
                    </a:lnTo>
                    <a:lnTo>
                      <a:pt x="393" y="98"/>
                    </a:lnTo>
                    <a:lnTo>
                      <a:pt x="399" y="92"/>
                    </a:lnTo>
                    <a:lnTo>
                      <a:pt x="405" y="92"/>
                    </a:lnTo>
                    <a:lnTo>
                      <a:pt x="411" y="92"/>
                    </a:lnTo>
                    <a:lnTo>
                      <a:pt x="417" y="86"/>
                    </a:lnTo>
                    <a:lnTo>
                      <a:pt x="423" y="80"/>
                    </a:lnTo>
                    <a:lnTo>
                      <a:pt x="429" y="80"/>
                    </a:lnTo>
                    <a:lnTo>
                      <a:pt x="435" y="74"/>
                    </a:lnTo>
                    <a:lnTo>
                      <a:pt x="435" y="67"/>
                    </a:lnTo>
                    <a:lnTo>
                      <a:pt x="441" y="61"/>
                    </a:lnTo>
                    <a:lnTo>
                      <a:pt x="447" y="61"/>
                    </a:lnTo>
                    <a:lnTo>
                      <a:pt x="447" y="55"/>
                    </a:lnTo>
                    <a:lnTo>
                      <a:pt x="447" y="49"/>
                    </a:lnTo>
                    <a:lnTo>
                      <a:pt x="453" y="43"/>
                    </a:lnTo>
                    <a:lnTo>
                      <a:pt x="459" y="31"/>
                    </a:lnTo>
                    <a:lnTo>
                      <a:pt x="465" y="31"/>
                    </a:lnTo>
                    <a:lnTo>
                      <a:pt x="471" y="24"/>
                    </a:lnTo>
                    <a:lnTo>
                      <a:pt x="477" y="24"/>
                    </a:lnTo>
                    <a:lnTo>
                      <a:pt x="483" y="24"/>
                    </a:lnTo>
                    <a:lnTo>
                      <a:pt x="489" y="24"/>
                    </a:lnTo>
                    <a:lnTo>
                      <a:pt x="495" y="24"/>
                    </a:lnTo>
                    <a:lnTo>
                      <a:pt x="501" y="24"/>
                    </a:lnTo>
                    <a:lnTo>
                      <a:pt x="507" y="24"/>
                    </a:lnTo>
                    <a:lnTo>
                      <a:pt x="507" y="31"/>
                    </a:lnTo>
                    <a:lnTo>
                      <a:pt x="513" y="31"/>
                    </a:lnTo>
                    <a:lnTo>
                      <a:pt x="513" y="24"/>
                    </a:lnTo>
                    <a:lnTo>
                      <a:pt x="519" y="24"/>
                    </a:lnTo>
                    <a:lnTo>
                      <a:pt x="525" y="24"/>
                    </a:lnTo>
                    <a:lnTo>
                      <a:pt x="525" y="18"/>
                    </a:lnTo>
                    <a:lnTo>
                      <a:pt x="525" y="12"/>
                    </a:lnTo>
                    <a:lnTo>
                      <a:pt x="531" y="12"/>
                    </a:lnTo>
                    <a:lnTo>
                      <a:pt x="531" y="6"/>
                    </a:lnTo>
                    <a:lnTo>
                      <a:pt x="537" y="6"/>
                    </a:lnTo>
                    <a:lnTo>
                      <a:pt x="550" y="6"/>
                    </a:lnTo>
                    <a:lnTo>
                      <a:pt x="556" y="6"/>
                    </a:lnTo>
                    <a:lnTo>
                      <a:pt x="562" y="6"/>
                    </a:lnTo>
                    <a:lnTo>
                      <a:pt x="568" y="6"/>
                    </a:lnTo>
                    <a:lnTo>
                      <a:pt x="568" y="0"/>
                    </a:lnTo>
                    <a:lnTo>
                      <a:pt x="574" y="6"/>
                    </a:lnTo>
                    <a:lnTo>
                      <a:pt x="574" y="12"/>
                    </a:lnTo>
                    <a:lnTo>
                      <a:pt x="574" y="18"/>
                    </a:lnTo>
                    <a:lnTo>
                      <a:pt x="574" y="12"/>
                    </a:lnTo>
                    <a:lnTo>
                      <a:pt x="580" y="12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6"/>
                    </a:lnTo>
                    <a:lnTo>
                      <a:pt x="598" y="12"/>
                    </a:lnTo>
                    <a:lnTo>
                      <a:pt x="598" y="18"/>
                    </a:lnTo>
                    <a:lnTo>
                      <a:pt x="604" y="18"/>
                    </a:lnTo>
                    <a:lnTo>
                      <a:pt x="604" y="24"/>
                    </a:lnTo>
                    <a:lnTo>
                      <a:pt x="610" y="24"/>
                    </a:lnTo>
                    <a:lnTo>
                      <a:pt x="616" y="24"/>
                    </a:lnTo>
                    <a:lnTo>
                      <a:pt x="616" y="18"/>
                    </a:lnTo>
                    <a:lnTo>
                      <a:pt x="622" y="18"/>
                    </a:lnTo>
                    <a:lnTo>
                      <a:pt x="628" y="18"/>
                    </a:lnTo>
                    <a:lnTo>
                      <a:pt x="628" y="12"/>
                    </a:lnTo>
                    <a:lnTo>
                      <a:pt x="628" y="18"/>
                    </a:lnTo>
                    <a:lnTo>
                      <a:pt x="634" y="18"/>
                    </a:lnTo>
                    <a:lnTo>
                      <a:pt x="634" y="24"/>
                    </a:lnTo>
                    <a:lnTo>
                      <a:pt x="634" y="31"/>
                    </a:lnTo>
                    <a:lnTo>
                      <a:pt x="640" y="31"/>
                    </a:lnTo>
                    <a:lnTo>
                      <a:pt x="640" y="37"/>
                    </a:lnTo>
                    <a:lnTo>
                      <a:pt x="646" y="86"/>
                    </a:lnTo>
                    <a:lnTo>
                      <a:pt x="640" y="86"/>
                    </a:lnTo>
                    <a:lnTo>
                      <a:pt x="640" y="92"/>
                    </a:lnTo>
                    <a:lnTo>
                      <a:pt x="634" y="92"/>
                    </a:lnTo>
                    <a:lnTo>
                      <a:pt x="628" y="92"/>
                    </a:lnTo>
                    <a:lnTo>
                      <a:pt x="628" y="98"/>
                    </a:lnTo>
                    <a:lnTo>
                      <a:pt x="622" y="98"/>
                    </a:lnTo>
                    <a:lnTo>
                      <a:pt x="616" y="98"/>
                    </a:lnTo>
                    <a:lnTo>
                      <a:pt x="616" y="104"/>
                    </a:lnTo>
                    <a:lnTo>
                      <a:pt x="610" y="104"/>
                    </a:lnTo>
                    <a:lnTo>
                      <a:pt x="610" y="111"/>
                    </a:lnTo>
                    <a:lnTo>
                      <a:pt x="604" y="111"/>
                    </a:lnTo>
                    <a:lnTo>
                      <a:pt x="610" y="111"/>
                    </a:lnTo>
                    <a:lnTo>
                      <a:pt x="610" y="117"/>
                    </a:lnTo>
                    <a:lnTo>
                      <a:pt x="616" y="117"/>
                    </a:lnTo>
                    <a:lnTo>
                      <a:pt x="616" y="111"/>
                    </a:lnTo>
                    <a:lnTo>
                      <a:pt x="622" y="111"/>
                    </a:lnTo>
                    <a:lnTo>
                      <a:pt x="622" y="117"/>
                    </a:lnTo>
                    <a:lnTo>
                      <a:pt x="628" y="117"/>
                    </a:lnTo>
                    <a:lnTo>
                      <a:pt x="628" y="123"/>
                    </a:lnTo>
                    <a:lnTo>
                      <a:pt x="622" y="123"/>
                    </a:lnTo>
                    <a:lnTo>
                      <a:pt x="628" y="123"/>
                    </a:lnTo>
                    <a:lnTo>
                      <a:pt x="622" y="129"/>
                    </a:lnTo>
                    <a:lnTo>
                      <a:pt x="628" y="129"/>
                    </a:lnTo>
                    <a:lnTo>
                      <a:pt x="628" y="135"/>
                    </a:lnTo>
                    <a:lnTo>
                      <a:pt x="634" y="135"/>
                    </a:lnTo>
                    <a:lnTo>
                      <a:pt x="628" y="135"/>
                    </a:lnTo>
                    <a:lnTo>
                      <a:pt x="628" y="141"/>
                    </a:lnTo>
                    <a:lnTo>
                      <a:pt x="634" y="141"/>
                    </a:lnTo>
                    <a:lnTo>
                      <a:pt x="634" y="147"/>
                    </a:lnTo>
                    <a:lnTo>
                      <a:pt x="640" y="147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8"/>
                    </a:lnTo>
                    <a:lnTo>
                      <a:pt x="634" y="178"/>
                    </a:lnTo>
                    <a:lnTo>
                      <a:pt x="634" y="184"/>
                    </a:lnTo>
                    <a:lnTo>
                      <a:pt x="640" y="184"/>
                    </a:lnTo>
                    <a:lnTo>
                      <a:pt x="640" y="191"/>
                    </a:lnTo>
                    <a:lnTo>
                      <a:pt x="646" y="191"/>
                    </a:lnTo>
                    <a:lnTo>
                      <a:pt x="646" y="197"/>
                    </a:lnTo>
                    <a:lnTo>
                      <a:pt x="646" y="203"/>
                    </a:lnTo>
                    <a:lnTo>
                      <a:pt x="652" y="203"/>
                    </a:lnTo>
                    <a:lnTo>
                      <a:pt x="652" y="209"/>
                    </a:lnTo>
                    <a:lnTo>
                      <a:pt x="658" y="209"/>
                    </a:lnTo>
                    <a:lnTo>
                      <a:pt x="658" y="203"/>
                    </a:lnTo>
                    <a:lnTo>
                      <a:pt x="658" y="209"/>
                    </a:lnTo>
                    <a:lnTo>
                      <a:pt x="658" y="215"/>
                    </a:lnTo>
                    <a:lnTo>
                      <a:pt x="664" y="215"/>
                    </a:lnTo>
                    <a:lnTo>
                      <a:pt x="664" y="221"/>
                    </a:lnTo>
                    <a:lnTo>
                      <a:pt x="664" y="227"/>
                    </a:lnTo>
                    <a:lnTo>
                      <a:pt x="664" y="234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52" y="240"/>
                    </a:lnTo>
                    <a:lnTo>
                      <a:pt x="646" y="240"/>
                    </a:lnTo>
                    <a:lnTo>
                      <a:pt x="646" y="246"/>
                    </a:lnTo>
                    <a:lnTo>
                      <a:pt x="646" y="252"/>
                    </a:lnTo>
                    <a:lnTo>
                      <a:pt x="652" y="252"/>
                    </a:lnTo>
                    <a:lnTo>
                      <a:pt x="652" y="258"/>
                    </a:lnTo>
                    <a:lnTo>
                      <a:pt x="646" y="258"/>
                    </a:lnTo>
                    <a:lnTo>
                      <a:pt x="646" y="264"/>
                    </a:lnTo>
                    <a:lnTo>
                      <a:pt x="646" y="271"/>
                    </a:lnTo>
                    <a:lnTo>
                      <a:pt x="640" y="27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3" name="Freeform 375"/>
              <p:cNvSpPr>
                <a:spLocks/>
              </p:cNvSpPr>
              <p:nvPr/>
            </p:nvSpPr>
            <p:spPr bwMode="auto">
              <a:xfrm>
                <a:off x="2225" y="3380"/>
                <a:ext cx="525" cy="517"/>
              </a:xfrm>
              <a:custGeom>
                <a:avLst/>
                <a:gdLst>
                  <a:gd name="T0" fmla="*/ 0 w 525"/>
                  <a:gd name="T1" fmla="*/ 197 h 517"/>
                  <a:gd name="T2" fmla="*/ 12 w 525"/>
                  <a:gd name="T3" fmla="*/ 160 h 517"/>
                  <a:gd name="T4" fmla="*/ 6 w 525"/>
                  <a:gd name="T5" fmla="*/ 117 h 517"/>
                  <a:gd name="T6" fmla="*/ 42 w 525"/>
                  <a:gd name="T7" fmla="*/ 80 h 517"/>
                  <a:gd name="T8" fmla="*/ 97 w 525"/>
                  <a:gd name="T9" fmla="*/ 92 h 517"/>
                  <a:gd name="T10" fmla="*/ 139 w 525"/>
                  <a:gd name="T11" fmla="*/ 92 h 517"/>
                  <a:gd name="T12" fmla="*/ 193 w 525"/>
                  <a:gd name="T13" fmla="*/ 86 h 517"/>
                  <a:gd name="T14" fmla="*/ 218 w 525"/>
                  <a:gd name="T15" fmla="*/ 55 h 517"/>
                  <a:gd name="T16" fmla="*/ 272 w 525"/>
                  <a:gd name="T17" fmla="*/ 49 h 517"/>
                  <a:gd name="T18" fmla="*/ 314 w 525"/>
                  <a:gd name="T19" fmla="*/ 55 h 517"/>
                  <a:gd name="T20" fmla="*/ 350 w 525"/>
                  <a:gd name="T21" fmla="*/ 37 h 517"/>
                  <a:gd name="T22" fmla="*/ 399 w 525"/>
                  <a:gd name="T23" fmla="*/ 55 h 517"/>
                  <a:gd name="T24" fmla="*/ 429 w 525"/>
                  <a:gd name="T25" fmla="*/ 18 h 517"/>
                  <a:gd name="T26" fmla="*/ 459 w 525"/>
                  <a:gd name="T27" fmla="*/ 6 h 517"/>
                  <a:gd name="T28" fmla="*/ 483 w 525"/>
                  <a:gd name="T29" fmla="*/ 31 h 517"/>
                  <a:gd name="T30" fmla="*/ 453 w 525"/>
                  <a:gd name="T31" fmla="*/ 55 h 517"/>
                  <a:gd name="T32" fmla="*/ 441 w 525"/>
                  <a:gd name="T33" fmla="*/ 92 h 517"/>
                  <a:gd name="T34" fmla="*/ 465 w 525"/>
                  <a:gd name="T35" fmla="*/ 141 h 517"/>
                  <a:gd name="T36" fmla="*/ 495 w 525"/>
                  <a:gd name="T37" fmla="*/ 166 h 517"/>
                  <a:gd name="T38" fmla="*/ 507 w 525"/>
                  <a:gd name="T39" fmla="*/ 209 h 517"/>
                  <a:gd name="T40" fmla="*/ 519 w 525"/>
                  <a:gd name="T41" fmla="*/ 240 h 517"/>
                  <a:gd name="T42" fmla="*/ 507 w 525"/>
                  <a:gd name="T43" fmla="*/ 277 h 517"/>
                  <a:gd name="T44" fmla="*/ 507 w 525"/>
                  <a:gd name="T45" fmla="*/ 314 h 517"/>
                  <a:gd name="T46" fmla="*/ 507 w 525"/>
                  <a:gd name="T47" fmla="*/ 344 h 517"/>
                  <a:gd name="T48" fmla="*/ 483 w 525"/>
                  <a:gd name="T49" fmla="*/ 357 h 517"/>
                  <a:gd name="T50" fmla="*/ 453 w 525"/>
                  <a:gd name="T51" fmla="*/ 344 h 517"/>
                  <a:gd name="T52" fmla="*/ 423 w 525"/>
                  <a:gd name="T53" fmla="*/ 363 h 517"/>
                  <a:gd name="T54" fmla="*/ 399 w 525"/>
                  <a:gd name="T55" fmla="*/ 388 h 517"/>
                  <a:gd name="T56" fmla="*/ 374 w 525"/>
                  <a:gd name="T57" fmla="*/ 424 h 517"/>
                  <a:gd name="T58" fmla="*/ 362 w 525"/>
                  <a:gd name="T59" fmla="*/ 443 h 517"/>
                  <a:gd name="T60" fmla="*/ 332 w 525"/>
                  <a:gd name="T61" fmla="*/ 455 h 517"/>
                  <a:gd name="T62" fmla="*/ 338 w 525"/>
                  <a:gd name="T63" fmla="*/ 492 h 517"/>
                  <a:gd name="T64" fmla="*/ 302 w 525"/>
                  <a:gd name="T65" fmla="*/ 492 h 517"/>
                  <a:gd name="T66" fmla="*/ 284 w 525"/>
                  <a:gd name="T67" fmla="*/ 486 h 517"/>
                  <a:gd name="T68" fmla="*/ 260 w 525"/>
                  <a:gd name="T69" fmla="*/ 511 h 517"/>
                  <a:gd name="T70" fmla="*/ 230 w 525"/>
                  <a:gd name="T71" fmla="*/ 498 h 517"/>
                  <a:gd name="T72" fmla="*/ 205 w 525"/>
                  <a:gd name="T73" fmla="*/ 504 h 517"/>
                  <a:gd name="T74" fmla="*/ 193 w 525"/>
                  <a:gd name="T75" fmla="*/ 511 h 517"/>
                  <a:gd name="T76" fmla="*/ 187 w 525"/>
                  <a:gd name="T77" fmla="*/ 492 h 517"/>
                  <a:gd name="T78" fmla="*/ 199 w 525"/>
                  <a:gd name="T79" fmla="*/ 461 h 517"/>
                  <a:gd name="T80" fmla="*/ 193 w 525"/>
                  <a:gd name="T81" fmla="*/ 437 h 517"/>
                  <a:gd name="T82" fmla="*/ 175 w 525"/>
                  <a:gd name="T83" fmla="*/ 418 h 517"/>
                  <a:gd name="T84" fmla="*/ 157 w 525"/>
                  <a:gd name="T85" fmla="*/ 406 h 517"/>
                  <a:gd name="T86" fmla="*/ 151 w 525"/>
                  <a:gd name="T87" fmla="*/ 418 h 517"/>
                  <a:gd name="T88" fmla="*/ 145 w 525"/>
                  <a:gd name="T89" fmla="*/ 449 h 517"/>
                  <a:gd name="T90" fmla="*/ 115 w 525"/>
                  <a:gd name="T91" fmla="*/ 443 h 517"/>
                  <a:gd name="T92" fmla="*/ 103 w 525"/>
                  <a:gd name="T93" fmla="*/ 431 h 517"/>
                  <a:gd name="T94" fmla="*/ 91 w 525"/>
                  <a:gd name="T95" fmla="*/ 388 h 517"/>
                  <a:gd name="T96" fmla="*/ 42 w 525"/>
                  <a:gd name="T97" fmla="*/ 394 h 517"/>
                  <a:gd name="T98" fmla="*/ 24 w 525"/>
                  <a:gd name="T99" fmla="*/ 375 h 517"/>
                  <a:gd name="T100" fmla="*/ 36 w 525"/>
                  <a:gd name="T101" fmla="*/ 351 h 517"/>
                  <a:gd name="T102" fmla="*/ 48 w 525"/>
                  <a:gd name="T103" fmla="*/ 314 h 517"/>
                  <a:gd name="T104" fmla="*/ 61 w 525"/>
                  <a:gd name="T105" fmla="*/ 283 h 517"/>
                  <a:gd name="T106" fmla="*/ 48 w 525"/>
                  <a:gd name="T107" fmla="*/ 252 h 517"/>
                  <a:gd name="T108" fmla="*/ 42 w 525"/>
                  <a:gd name="T109" fmla="*/ 215 h 51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25"/>
                  <a:gd name="T166" fmla="*/ 0 h 517"/>
                  <a:gd name="T167" fmla="*/ 525 w 525"/>
                  <a:gd name="T168" fmla="*/ 517 h 51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25" h="517">
                    <a:moveTo>
                      <a:pt x="42" y="197"/>
                    </a:moveTo>
                    <a:lnTo>
                      <a:pt x="36" y="191"/>
                    </a:lnTo>
                    <a:lnTo>
                      <a:pt x="30" y="197"/>
                    </a:lnTo>
                    <a:lnTo>
                      <a:pt x="24" y="197"/>
                    </a:lnTo>
                    <a:lnTo>
                      <a:pt x="18" y="197"/>
                    </a:lnTo>
                    <a:lnTo>
                      <a:pt x="12" y="197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6" y="191"/>
                    </a:lnTo>
                    <a:lnTo>
                      <a:pt x="6" y="184"/>
                    </a:lnTo>
                    <a:lnTo>
                      <a:pt x="12" y="178"/>
                    </a:lnTo>
                    <a:lnTo>
                      <a:pt x="12" y="172"/>
                    </a:lnTo>
                    <a:lnTo>
                      <a:pt x="12" y="166"/>
                    </a:lnTo>
                    <a:lnTo>
                      <a:pt x="12" y="160"/>
                    </a:lnTo>
                    <a:lnTo>
                      <a:pt x="12" y="154"/>
                    </a:lnTo>
                    <a:lnTo>
                      <a:pt x="12" y="148"/>
                    </a:lnTo>
                    <a:lnTo>
                      <a:pt x="6" y="141"/>
                    </a:lnTo>
                    <a:lnTo>
                      <a:pt x="6" y="135"/>
                    </a:lnTo>
                    <a:lnTo>
                      <a:pt x="6" y="129"/>
                    </a:lnTo>
                    <a:lnTo>
                      <a:pt x="6" y="123"/>
                    </a:lnTo>
                    <a:lnTo>
                      <a:pt x="6" y="117"/>
                    </a:lnTo>
                    <a:lnTo>
                      <a:pt x="12" y="117"/>
                    </a:lnTo>
                    <a:lnTo>
                      <a:pt x="12" y="111"/>
                    </a:lnTo>
                    <a:lnTo>
                      <a:pt x="12" y="105"/>
                    </a:lnTo>
                    <a:lnTo>
                      <a:pt x="18" y="98"/>
                    </a:lnTo>
                    <a:lnTo>
                      <a:pt x="24" y="98"/>
                    </a:lnTo>
                    <a:lnTo>
                      <a:pt x="30" y="92"/>
                    </a:lnTo>
                    <a:lnTo>
                      <a:pt x="42" y="80"/>
                    </a:lnTo>
                    <a:lnTo>
                      <a:pt x="48" y="74"/>
                    </a:lnTo>
                    <a:lnTo>
                      <a:pt x="61" y="80"/>
                    </a:lnTo>
                    <a:lnTo>
                      <a:pt x="73" y="80"/>
                    </a:lnTo>
                    <a:lnTo>
                      <a:pt x="79" y="86"/>
                    </a:lnTo>
                    <a:lnTo>
                      <a:pt x="85" y="86"/>
                    </a:lnTo>
                    <a:lnTo>
                      <a:pt x="91" y="86"/>
                    </a:lnTo>
                    <a:lnTo>
                      <a:pt x="97" y="92"/>
                    </a:lnTo>
                    <a:lnTo>
                      <a:pt x="103" y="92"/>
                    </a:lnTo>
                    <a:lnTo>
                      <a:pt x="109" y="92"/>
                    </a:lnTo>
                    <a:lnTo>
                      <a:pt x="115" y="92"/>
                    </a:lnTo>
                    <a:lnTo>
                      <a:pt x="115" y="98"/>
                    </a:lnTo>
                    <a:lnTo>
                      <a:pt x="121" y="92"/>
                    </a:lnTo>
                    <a:lnTo>
                      <a:pt x="133" y="92"/>
                    </a:lnTo>
                    <a:lnTo>
                      <a:pt x="139" y="92"/>
                    </a:lnTo>
                    <a:lnTo>
                      <a:pt x="151" y="92"/>
                    </a:lnTo>
                    <a:lnTo>
                      <a:pt x="157" y="92"/>
                    </a:lnTo>
                    <a:lnTo>
                      <a:pt x="175" y="92"/>
                    </a:lnTo>
                    <a:lnTo>
                      <a:pt x="181" y="86"/>
                    </a:lnTo>
                    <a:lnTo>
                      <a:pt x="187" y="86"/>
                    </a:lnTo>
                    <a:lnTo>
                      <a:pt x="187" y="92"/>
                    </a:lnTo>
                    <a:lnTo>
                      <a:pt x="193" y="86"/>
                    </a:lnTo>
                    <a:lnTo>
                      <a:pt x="199" y="80"/>
                    </a:lnTo>
                    <a:lnTo>
                      <a:pt x="199" y="74"/>
                    </a:lnTo>
                    <a:lnTo>
                      <a:pt x="205" y="68"/>
                    </a:lnTo>
                    <a:lnTo>
                      <a:pt x="205" y="61"/>
                    </a:lnTo>
                    <a:lnTo>
                      <a:pt x="211" y="61"/>
                    </a:lnTo>
                    <a:lnTo>
                      <a:pt x="211" y="55"/>
                    </a:lnTo>
                    <a:lnTo>
                      <a:pt x="218" y="55"/>
                    </a:lnTo>
                    <a:lnTo>
                      <a:pt x="224" y="55"/>
                    </a:lnTo>
                    <a:lnTo>
                      <a:pt x="236" y="55"/>
                    </a:lnTo>
                    <a:lnTo>
                      <a:pt x="242" y="49"/>
                    </a:lnTo>
                    <a:lnTo>
                      <a:pt x="254" y="49"/>
                    </a:lnTo>
                    <a:lnTo>
                      <a:pt x="260" y="49"/>
                    </a:lnTo>
                    <a:lnTo>
                      <a:pt x="266" y="49"/>
                    </a:lnTo>
                    <a:lnTo>
                      <a:pt x="272" y="49"/>
                    </a:lnTo>
                    <a:lnTo>
                      <a:pt x="278" y="49"/>
                    </a:lnTo>
                    <a:lnTo>
                      <a:pt x="284" y="49"/>
                    </a:lnTo>
                    <a:lnTo>
                      <a:pt x="290" y="55"/>
                    </a:lnTo>
                    <a:lnTo>
                      <a:pt x="296" y="55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55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32" y="43"/>
                    </a:lnTo>
                    <a:lnTo>
                      <a:pt x="338" y="43"/>
                    </a:lnTo>
                    <a:lnTo>
                      <a:pt x="344" y="43"/>
                    </a:lnTo>
                    <a:lnTo>
                      <a:pt x="350" y="43"/>
                    </a:lnTo>
                    <a:lnTo>
                      <a:pt x="350" y="37"/>
                    </a:lnTo>
                    <a:lnTo>
                      <a:pt x="356" y="37"/>
                    </a:lnTo>
                    <a:lnTo>
                      <a:pt x="362" y="43"/>
                    </a:lnTo>
                    <a:lnTo>
                      <a:pt x="374" y="43"/>
                    </a:lnTo>
                    <a:lnTo>
                      <a:pt x="381" y="49"/>
                    </a:lnTo>
                    <a:lnTo>
                      <a:pt x="387" y="55"/>
                    </a:lnTo>
                    <a:lnTo>
                      <a:pt x="393" y="55"/>
                    </a:lnTo>
                    <a:lnTo>
                      <a:pt x="399" y="55"/>
                    </a:lnTo>
                    <a:lnTo>
                      <a:pt x="411" y="49"/>
                    </a:lnTo>
                    <a:lnTo>
                      <a:pt x="417" y="43"/>
                    </a:lnTo>
                    <a:lnTo>
                      <a:pt x="423" y="37"/>
                    </a:lnTo>
                    <a:lnTo>
                      <a:pt x="423" y="31"/>
                    </a:lnTo>
                    <a:lnTo>
                      <a:pt x="423" y="25"/>
                    </a:lnTo>
                    <a:lnTo>
                      <a:pt x="429" y="25"/>
                    </a:lnTo>
                    <a:lnTo>
                      <a:pt x="429" y="18"/>
                    </a:lnTo>
                    <a:lnTo>
                      <a:pt x="435" y="12"/>
                    </a:lnTo>
                    <a:lnTo>
                      <a:pt x="435" y="6"/>
                    </a:lnTo>
                    <a:lnTo>
                      <a:pt x="441" y="6"/>
                    </a:lnTo>
                    <a:lnTo>
                      <a:pt x="441" y="0"/>
                    </a:lnTo>
                    <a:lnTo>
                      <a:pt x="447" y="0"/>
                    </a:lnTo>
                    <a:lnTo>
                      <a:pt x="453" y="6"/>
                    </a:lnTo>
                    <a:lnTo>
                      <a:pt x="459" y="6"/>
                    </a:lnTo>
                    <a:lnTo>
                      <a:pt x="465" y="6"/>
                    </a:lnTo>
                    <a:lnTo>
                      <a:pt x="471" y="12"/>
                    </a:lnTo>
                    <a:lnTo>
                      <a:pt x="471" y="18"/>
                    </a:lnTo>
                    <a:lnTo>
                      <a:pt x="477" y="18"/>
                    </a:lnTo>
                    <a:lnTo>
                      <a:pt x="477" y="25"/>
                    </a:lnTo>
                    <a:lnTo>
                      <a:pt x="483" y="25"/>
                    </a:lnTo>
                    <a:lnTo>
                      <a:pt x="483" y="31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9"/>
                    </a:lnTo>
                    <a:lnTo>
                      <a:pt x="465" y="49"/>
                    </a:lnTo>
                    <a:lnTo>
                      <a:pt x="459" y="49"/>
                    </a:lnTo>
                    <a:lnTo>
                      <a:pt x="453" y="49"/>
                    </a:lnTo>
                    <a:lnTo>
                      <a:pt x="453" y="55"/>
                    </a:lnTo>
                    <a:lnTo>
                      <a:pt x="447" y="61"/>
                    </a:lnTo>
                    <a:lnTo>
                      <a:pt x="441" y="61"/>
                    </a:lnTo>
                    <a:lnTo>
                      <a:pt x="441" y="68"/>
                    </a:lnTo>
                    <a:lnTo>
                      <a:pt x="441" y="74"/>
                    </a:lnTo>
                    <a:lnTo>
                      <a:pt x="441" y="80"/>
                    </a:lnTo>
                    <a:lnTo>
                      <a:pt x="441" y="86"/>
                    </a:lnTo>
                    <a:lnTo>
                      <a:pt x="441" y="92"/>
                    </a:lnTo>
                    <a:lnTo>
                      <a:pt x="441" y="111"/>
                    </a:lnTo>
                    <a:lnTo>
                      <a:pt x="447" y="111"/>
                    </a:lnTo>
                    <a:lnTo>
                      <a:pt x="447" y="117"/>
                    </a:lnTo>
                    <a:lnTo>
                      <a:pt x="453" y="123"/>
                    </a:lnTo>
                    <a:lnTo>
                      <a:pt x="459" y="129"/>
                    </a:lnTo>
                    <a:lnTo>
                      <a:pt x="465" y="135"/>
                    </a:lnTo>
                    <a:lnTo>
                      <a:pt x="465" y="141"/>
                    </a:lnTo>
                    <a:lnTo>
                      <a:pt x="471" y="141"/>
                    </a:lnTo>
                    <a:lnTo>
                      <a:pt x="471" y="148"/>
                    </a:lnTo>
                    <a:lnTo>
                      <a:pt x="477" y="148"/>
                    </a:lnTo>
                    <a:lnTo>
                      <a:pt x="483" y="160"/>
                    </a:lnTo>
                    <a:lnTo>
                      <a:pt x="489" y="160"/>
                    </a:lnTo>
                    <a:lnTo>
                      <a:pt x="489" y="166"/>
                    </a:lnTo>
                    <a:lnTo>
                      <a:pt x="495" y="166"/>
                    </a:lnTo>
                    <a:lnTo>
                      <a:pt x="495" y="172"/>
                    </a:lnTo>
                    <a:lnTo>
                      <a:pt x="495" y="178"/>
                    </a:lnTo>
                    <a:lnTo>
                      <a:pt x="495" y="191"/>
                    </a:lnTo>
                    <a:lnTo>
                      <a:pt x="495" y="197"/>
                    </a:lnTo>
                    <a:lnTo>
                      <a:pt x="495" y="203"/>
                    </a:lnTo>
                    <a:lnTo>
                      <a:pt x="501" y="209"/>
                    </a:lnTo>
                    <a:lnTo>
                      <a:pt x="507" y="209"/>
                    </a:lnTo>
                    <a:lnTo>
                      <a:pt x="507" y="215"/>
                    </a:lnTo>
                    <a:lnTo>
                      <a:pt x="513" y="215"/>
                    </a:lnTo>
                    <a:lnTo>
                      <a:pt x="519" y="215"/>
                    </a:lnTo>
                    <a:lnTo>
                      <a:pt x="525" y="221"/>
                    </a:lnTo>
                    <a:lnTo>
                      <a:pt x="525" y="228"/>
                    </a:lnTo>
                    <a:lnTo>
                      <a:pt x="519" y="234"/>
                    </a:lnTo>
                    <a:lnTo>
                      <a:pt x="519" y="240"/>
                    </a:lnTo>
                    <a:lnTo>
                      <a:pt x="519" y="246"/>
                    </a:lnTo>
                    <a:lnTo>
                      <a:pt x="513" y="252"/>
                    </a:lnTo>
                    <a:lnTo>
                      <a:pt x="513" y="258"/>
                    </a:lnTo>
                    <a:lnTo>
                      <a:pt x="507" y="258"/>
                    </a:lnTo>
                    <a:lnTo>
                      <a:pt x="507" y="264"/>
                    </a:lnTo>
                    <a:lnTo>
                      <a:pt x="507" y="271"/>
                    </a:lnTo>
                    <a:lnTo>
                      <a:pt x="507" y="277"/>
                    </a:lnTo>
                    <a:lnTo>
                      <a:pt x="507" y="283"/>
                    </a:lnTo>
                    <a:lnTo>
                      <a:pt x="513" y="289"/>
                    </a:lnTo>
                    <a:lnTo>
                      <a:pt x="513" y="295"/>
                    </a:lnTo>
                    <a:lnTo>
                      <a:pt x="513" y="301"/>
                    </a:lnTo>
                    <a:lnTo>
                      <a:pt x="513" y="308"/>
                    </a:lnTo>
                    <a:lnTo>
                      <a:pt x="513" y="314"/>
                    </a:lnTo>
                    <a:lnTo>
                      <a:pt x="507" y="314"/>
                    </a:lnTo>
                    <a:lnTo>
                      <a:pt x="513" y="314"/>
                    </a:lnTo>
                    <a:lnTo>
                      <a:pt x="513" y="320"/>
                    </a:lnTo>
                    <a:lnTo>
                      <a:pt x="513" y="326"/>
                    </a:lnTo>
                    <a:lnTo>
                      <a:pt x="513" y="332"/>
                    </a:lnTo>
                    <a:lnTo>
                      <a:pt x="513" y="338"/>
                    </a:lnTo>
                    <a:lnTo>
                      <a:pt x="507" y="338"/>
                    </a:lnTo>
                    <a:lnTo>
                      <a:pt x="507" y="344"/>
                    </a:lnTo>
                    <a:lnTo>
                      <a:pt x="513" y="344"/>
                    </a:lnTo>
                    <a:lnTo>
                      <a:pt x="507" y="344"/>
                    </a:lnTo>
                    <a:lnTo>
                      <a:pt x="507" y="351"/>
                    </a:lnTo>
                    <a:lnTo>
                      <a:pt x="501" y="357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51"/>
                    </a:lnTo>
                    <a:lnTo>
                      <a:pt x="477" y="351"/>
                    </a:lnTo>
                    <a:lnTo>
                      <a:pt x="471" y="351"/>
                    </a:lnTo>
                    <a:lnTo>
                      <a:pt x="465" y="351"/>
                    </a:lnTo>
                    <a:lnTo>
                      <a:pt x="465" y="344"/>
                    </a:lnTo>
                    <a:lnTo>
                      <a:pt x="459" y="344"/>
                    </a:lnTo>
                    <a:lnTo>
                      <a:pt x="453" y="344"/>
                    </a:lnTo>
                    <a:lnTo>
                      <a:pt x="447" y="344"/>
                    </a:lnTo>
                    <a:lnTo>
                      <a:pt x="441" y="344"/>
                    </a:lnTo>
                    <a:lnTo>
                      <a:pt x="435" y="344"/>
                    </a:lnTo>
                    <a:lnTo>
                      <a:pt x="435" y="351"/>
                    </a:lnTo>
                    <a:lnTo>
                      <a:pt x="429" y="351"/>
                    </a:lnTo>
                    <a:lnTo>
                      <a:pt x="423" y="357"/>
                    </a:lnTo>
                    <a:lnTo>
                      <a:pt x="423" y="363"/>
                    </a:lnTo>
                    <a:lnTo>
                      <a:pt x="423" y="369"/>
                    </a:lnTo>
                    <a:lnTo>
                      <a:pt x="417" y="369"/>
                    </a:lnTo>
                    <a:lnTo>
                      <a:pt x="417" y="375"/>
                    </a:lnTo>
                    <a:lnTo>
                      <a:pt x="411" y="381"/>
                    </a:lnTo>
                    <a:lnTo>
                      <a:pt x="405" y="381"/>
                    </a:lnTo>
                    <a:lnTo>
                      <a:pt x="405" y="388"/>
                    </a:lnTo>
                    <a:lnTo>
                      <a:pt x="399" y="388"/>
                    </a:lnTo>
                    <a:lnTo>
                      <a:pt x="399" y="394"/>
                    </a:lnTo>
                    <a:lnTo>
                      <a:pt x="393" y="400"/>
                    </a:lnTo>
                    <a:lnTo>
                      <a:pt x="393" y="406"/>
                    </a:lnTo>
                    <a:lnTo>
                      <a:pt x="387" y="412"/>
                    </a:lnTo>
                    <a:lnTo>
                      <a:pt x="381" y="418"/>
                    </a:lnTo>
                    <a:lnTo>
                      <a:pt x="374" y="418"/>
                    </a:lnTo>
                    <a:lnTo>
                      <a:pt x="374" y="424"/>
                    </a:lnTo>
                    <a:lnTo>
                      <a:pt x="381" y="424"/>
                    </a:lnTo>
                    <a:lnTo>
                      <a:pt x="381" y="431"/>
                    </a:lnTo>
                    <a:lnTo>
                      <a:pt x="374" y="431"/>
                    </a:lnTo>
                    <a:lnTo>
                      <a:pt x="374" y="437"/>
                    </a:lnTo>
                    <a:lnTo>
                      <a:pt x="368" y="437"/>
                    </a:lnTo>
                    <a:lnTo>
                      <a:pt x="362" y="437"/>
                    </a:lnTo>
                    <a:lnTo>
                      <a:pt x="362" y="443"/>
                    </a:lnTo>
                    <a:lnTo>
                      <a:pt x="356" y="443"/>
                    </a:lnTo>
                    <a:lnTo>
                      <a:pt x="350" y="443"/>
                    </a:lnTo>
                    <a:lnTo>
                      <a:pt x="350" y="449"/>
                    </a:lnTo>
                    <a:lnTo>
                      <a:pt x="344" y="449"/>
                    </a:lnTo>
                    <a:lnTo>
                      <a:pt x="338" y="449"/>
                    </a:lnTo>
                    <a:lnTo>
                      <a:pt x="332" y="449"/>
                    </a:lnTo>
                    <a:lnTo>
                      <a:pt x="332" y="455"/>
                    </a:lnTo>
                    <a:lnTo>
                      <a:pt x="332" y="461"/>
                    </a:lnTo>
                    <a:lnTo>
                      <a:pt x="332" y="468"/>
                    </a:lnTo>
                    <a:lnTo>
                      <a:pt x="332" y="474"/>
                    </a:lnTo>
                    <a:lnTo>
                      <a:pt x="332" y="480"/>
                    </a:lnTo>
                    <a:lnTo>
                      <a:pt x="338" y="480"/>
                    </a:lnTo>
                    <a:lnTo>
                      <a:pt x="338" y="486"/>
                    </a:lnTo>
                    <a:lnTo>
                      <a:pt x="338" y="492"/>
                    </a:lnTo>
                    <a:lnTo>
                      <a:pt x="332" y="498"/>
                    </a:lnTo>
                    <a:lnTo>
                      <a:pt x="326" y="498"/>
                    </a:lnTo>
                    <a:lnTo>
                      <a:pt x="320" y="492"/>
                    </a:lnTo>
                    <a:lnTo>
                      <a:pt x="314" y="492"/>
                    </a:lnTo>
                    <a:lnTo>
                      <a:pt x="308" y="486"/>
                    </a:lnTo>
                    <a:lnTo>
                      <a:pt x="308" y="492"/>
                    </a:lnTo>
                    <a:lnTo>
                      <a:pt x="302" y="492"/>
                    </a:lnTo>
                    <a:lnTo>
                      <a:pt x="302" y="480"/>
                    </a:lnTo>
                    <a:lnTo>
                      <a:pt x="302" y="474"/>
                    </a:lnTo>
                    <a:lnTo>
                      <a:pt x="296" y="474"/>
                    </a:lnTo>
                    <a:lnTo>
                      <a:pt x="290" y="474"/>
                    </a:lnTo>
                    <a:lnTo>
                      <a:pt x="290" y="480"/>
                    </a:lnTo>
                    <a:lnTo>
                      <a:pt x="290" y="486"/>
                    </a:lnTo>
                    <a:lnTo>
                      <a:pt x="284" y="486"/>
                    </a:lnTo>
                    <a:lnTo>
                      <a:pt x="284" y="492"/>
                    </a:lnTo>
                    <a:lnTo>
                      <a:pt x="278" y="492"/>
                    </a:lnTo>
                    <a:lnTo>
                      <a:pt x="278" y="498"/>
                    </a:lnTo>
                    <a:lnTo>
                      <a:pt x="272" y="498"/>
                    </a:lnTo>
                    <a:lnTo>
                      <a:pt x="272" y="504"/>
                    </a:lnTo>
                    <a:lnTo>
                      <a:pt x="266" y="504"/>
                    </a:lnTo>
                    <a:lnTo>
                      <a:pt x="260" y="511"/>
                    </a:lnTo>
                    <a:lnTo>
                      <a:pt x="254" y="511"/>
                    </a:lnTo>
                    <a:lnTo>
                      <a:pt x="254" y="504"/>
                    </a:lnTo>
                    <a:lnTo>
                      <a:pt x="248" y="504"/>
                    </a:lnTo>
                    <a:lnTo>
                      <a:pt x="248" y="498"/>
                    </a:lnTo>
                    <a:lnTo>
                      <a:pt x="242" y="498"/>
                    </a:lnTo>
                    <a:lnTo>
                      <a:pt x="236" y="498"/>
                    </a:lnTo>
                    <a:lnTo>
                      <a:pt x="230" y="498"/>
                    </a:lnTo>
                    <a:lnTo>
                      <a:pt x="230" y="492"/>
                    </a:lnTo>
                    <a:lnTo>
                      <a:pt x="230" y="498"/>
                    </a:lnTo>
                    <a:lnTo>
                      <a:pt x="224" y="498"/>
                    </a:lnTo>
                    <a:lnTo>
                      <a:pt x="218" y="498"/>
                    </a:lnTo>
                    <a:lnTo>
                      <a:pt x="218" y="504"/>
                    </a:lnTo>
                    <a:lnTo>
                      <a:pt x="211" y="504"/>
                    </a:lnTo>
                    <a:lnTo>
                      <a:pt x="205" y="504"/>
                    </a:lnTo>
                    <a:lnTo>
                      <a:pt x="205" y="511"/>
                    </a:lnTo>
                    <a:lnTo>
                      <a:pt x="205" y="517"/>
                    </a:lnTo>
                    <a:lnTo>
                      <a:pt x="199" y="517"/>
                    </a:lnTo>
                    <a:lnTo>
                      <a:pt x="199" y="511"/>
                    </a:lnTo>
                    <a:lnTo>
                      <a:pt x="193" y="511"/>
                    </a:lnTo>
                    <a:lnTo>
                      <a:pt x="193" y="517"/>
                    </a:lnTo>
                    <a:lnTo>
                      <a:pt x="193" y="511"/>
                    </a:lnTo>
                    <a:lnTo>
                      <a:pt x="193" y="504"/>
                    </a:lnTo>
                    <a:lnTo>
                      <a:pt x="187" y="504"/>
                    </a:lnTo>
                    <a:lnTo>
                      <a:pt x="181" y="504"/>
                    </a:lnTo>
                    <a:lnTo>
                      <a:pt x="187" y="498"/>
                    </a:lnTo>
                    <a:lnTo>
                      <a:pt x="181" y="498"/>
                    </a:lnTo>
                    <a:lnTo>
                      <a:pt x="181" y="492"/>
                    </a:lnTo>
                    <a:lnTo>
                      <a:pt x="187" y="492"/>
                    </a:lnTo>
                    <a:lnTo>
                      <a:pt x="187" y="486"/>
                    </a:lnTo>
                    <a:lnTo>
                      <a:pt x="193" y="486"/>
                    </a:lnTo>
                    <a:lnTo>
                      <a:pt x="199" y="486"/>
                    </a:lnTo>
                    <a:lnTo>
                      <a:pt x="199" y="480"/>
                    </a:lnTo>
                    <a:lnTo>
                      <a:pt x="199" y="474"/>
                    </a:lnTo>
                    <a:lnTo>
                      <a:pt x="199" y="468"/>
                    </a:lnTo>
                    <a:lnTo>
                      <a:pt x="199" y="461"/>
                    </a:lnTo>
                    <a:lnTo>
                      <a:pt x="199" y="455"/>
                    </a:lnTo>
                    <a:lnTo>
                      <a:pt x="199" y="449"/>
                    </a:lnTo>
                    <a:lnTo>
                      <a:pt x="193" y="449"/>
                    </a:lnTo>
                    <a:lnTo>
                      <a:pt x="193" y="443"/>
                    </a:lnTo>
                    <a:lnTo>
                      <a:pt x="187" y="443"/>
                    </a:lnTo>
                    <a:lnTo>
                      <a:pt x="187" y="437"/>
                    </a:lnTo>
                    <a:lnTo>
                      <a:pt x="193" y="437"/>
                    </a:lnTo>
                    <a:lnTo>
                      <a:pt x="187" y="437"/>
                    </a:lnTo>
                    <a:lnTo>
                      <a:pt x="187" y="431"/>
                    </a:lnTo>
                    <a:lnTo>
                      <a:pt x="181" y="437"/>
                    </a:lnTo>
                    <a:lnTo>
                      <a:pt x="181" y="431"/>
                    </a:lnTo>
                    <a:lnTo>
                      <a:pt x="181" y="424"/>
                    </a:lnTo>
                    <a:lnTo>
                      <a:pt x="181" y="418"/>
                    </a:lnTo>
                    <a:lnTo>
                      <a:pt x="175" y="418"/>
                    </a:lnTo>
                    <a:lnTo>
                      <a:pt x="169" y="418"/>
                    </a:lnTo>
                    <a:lnTo>
                      <a:pt x="163" y="418"/>
                    </a:lnTo>
                    <a:lnTo>
                      <a:pt x="157" y="418"/>
                    </a:lnTo>
                    <a:lnTo>
                      <a:pt x="157" y="412"/>
                    </a:lnTo>
                    <a:lnTo>
                      <a:pt x="163" y="412"/>
                    </a:lnTo>
                    <a:lnTo>
                      <a:pt x="157" y="412"/>
                    </a:lnTo>
                    <a:lnTo>
                      <a:pt x="157" y="406"/>
                    </a:lnTo>
                    <a:lnTo>
                      <a:pt x="151" y="406"/>
                    </a:lnTo>
                    <a:lnTo>
                      <a:pt x="151" y="412"/>
                    </a:lnTo>
                    <a:lnTo>
                      <a:pt x="145" y="412"/>
                    </a:lnTo>
                    <a:lnTo>
                      <a:pt x="145" y="418"/>
                    </a:lnTo>
                    <a:lnTo>
                      <a:pt x="139" y="418"/>
                    </a:lnTo>
                    <a:lnTo>
                      <a:pt x="145" y="418"/>
                    </a:lnTo>
                    <a:lnTo>
                      <a:pt x="151" y="418"/>
                    </a:lnTo>
                    <a:lnTo>
                      <a:pt x="151" y="424"/>
                    </a:lnTo>
                    <a:lnTo>
                      <a:pt x="151" y="431"/>
                    </a:lnTo>
                    <a:lnTo>
                      <a:pt x="157" y="431"/>
                    </a:lnTo>
                    <a:lnTo>
                      <a:pt x="157" y="437"/>
                    </a:lnTo>
                    <a:lnTo>
                      <a:pt x="157" y="443"/>
                    </a:lnTo>
                    <a:lnTo>
                      <a:pt x="151" y="443"/>
                    </a:lnTo>
                    <a:lnTo>
                      <a:pt x="145" y="449"/>
                    </a:lnTo>
                    <a:lnTo>
                      <a:pt x="133" y="449"/>
                    </a:lnTo>
                    <a:lnTo>
                      <a:pt x="127" y="449"/>
                    </a:lnTo>
                    <a:lnTo>
                      <a:pt x="127" y="455"/>
                    </a:lnTo>
                    <a:lnTo>
                      <a:pt x="127" y="449"/>
                    </a:lnTo>
                    <a:lnTo>
                      <a:pt x="121" y="449"/>
                    </a:lnTo>
                    <a:lnTo>
                      <a:pt x="121" y="443"/>
                    </a:lnTo>
                    <a:lnTo>
                      <a:pt x="115" y="443"/>
                    </a:lnTo>
                    <a:lnTo>
                      <a:pt x="121" y="437"/>
                    </a:lnTo>
                    <a:lnTo>
                      <a:pt x="115" y="437"/>
                    </a:lnTo>
                    <a:lnTo>
                      <a:pt x="121" y="424"/>
                    </a:lnTo>
                    <a:lnTo>
                      <a:pt x="115" y="424"/>
                    </a:lnTo>
                    <a:lnTo>
                      <a:pt x="109" y="424"/>
                    </a:lnTo>
                    <a:lnTo>
                      <a:pt x="103" y="424"/>
                    </a:lnTo>
                    <a:lnTo>
                      <a:pt x="103" y="431"/>
                    </a:lnTo>
                    <a:lnTo>
                      <a:pt x="97" y="424"/>
                    </a:lnTo>
                    <a:lnTo>
                      <a:pt x="91" y="418"/>
                    </a:lnTo>
                    <a:lnTo>
                      <a:pt x="91" y="412"/>
                    </a:lnTo>
                    <a:lnTo>
                      <a:pt x="91" y="406"/>
                    </a:lnTo>
                    <a:lnTo>
                      <a:pt x="91" y="400"/>
                    </a:lnTo>
                    <a:lnTo>
                      <a:pt x="91" y="394"/>
                    </a:lnTo>
                    <a:lnTo>
                      <a:pt x="91" y="388"/>
                    </a:lnTo>
                    <a:lnTo>
                      <a:pt x="85" y="381"/>
                    </a:lnTo>
                    <a:lnTo>
                      <a:pt x="79" y="381"/>
                    </a:lnTo>
                    <a:lnTo>
                      <a:pt x="73" y="375"/>
                    </a:lnTo>
                    <a:lnTo>
                      <a:pt x="61" y="381"/>
                    </a:lnTo>
                    <a:lnTo>
                      <a:pt x="55" y="388"/>
                    </a:lnTo>
                    <a:lnTo>
                      <a:pt x="48" y="394"/>
                    </a:lnTo>
                    <a:lnTo>
                      <a:pt x="42" y="394"/>
                    </a:lnTo>
                    <a:lnTo>
                      <a:pt x="42" y="400"/>
                    </a:lnTo>
                    <a:lnTo>
                      <a:pt x="36" y="400"/>
                    </a:lnTo>
                    <a:lnTo>
                      <a:pt x="36" y="394"/>
                    </a:lnTo>
                    <a:lnTo>
                      <a:pt x="30" y="394"/>
                    </a:lnTo>
                    <a:lnTo>
                      <a:pt x="30" y="381"/>
                    </a:lnTo>
                    <a:lnTo>
                      <a:pt x="24" y="381"/>
                    </a:lnTo>
                    <a:lnTo>
                      <a:pt x="24" y="375"/>
                    </a:lnTo>
                    <a:lnTo>
                      <a:pt x="30" y="375"/>
                    </a:lnTo>
                    <a:lnTo>
                      <a:pt x="24" y="369"/>
                    </a:lnTo>
                    <a:lnTo>
                      <a:pt x="30" y="369"/>
                    </a:lnTo>
                    <a:lnTo>
                      <a:pt x="30" y="363"/>
                    </a:lnTo>
                    <a:lnTo>
                      <a:pt x="30" y="357"/>
                    </a:lnTo>
                    <a:lnTo>
                      <a:pt x="36" y="357"/>
                    </a:lnTo>
                    <a:lnTo>
                      <a:pt x="36" y="351"/>
                    </a:lnTo>
                    <a:lnTo>
                      <a:pt x="42" y="344"/>
                    </a:lnTo>
                    <a:lnTo>
                      <a:pt x="42" y="338"/>
                    </a:lnTo>
                    <a:lnTo>
                      <a:pt x="42" y="332"/>
                    </a:lnTo>
                    <a:lnTo>
                      <a:pt x="42" y="326"/>
                    </a:lnTo>
                    <a:lnTo>
                      <a:pt x="42" y="320"/>
                    </a:lnTo>
                    <a:lnTo>
                      <a:pt x="48" y="320"/>
                    </a:lnTo>
                    <a:lnTo>
                      <a:pt x="48" y="314"/>
                    </a:lnTo>
                    <a:lnTo>
                      <a:pt x="48" y="308"/>
                    </a:lnTo>
                    <a:lnTo>
                      <a:pt x="48" y="301"/>
                    </a:lnTo>
                    <a:lnTo>
                      <a:pt x="48" y="295"/>
                    </a:lnTo>
                    <a:lnTo>
                      <a:pt x="55" y="295"/>
                    </a:lnTo>
                    <a:lnTo>
                      <a:pt x="55" y="289"/>
                    </a:lnTo>
                    <a:lnTo>
                      <a:pt x="61" y="289"/>
                    </a:lnTo>
                    <a:lnTo>
                      <a:pt x="61" y="283"/>
                    </a:lnTo>
                    <a:lnTo>
                      <a:pt x="67" y="277"/>
                    </a:lnTo>
                    <a:lnTo>
                      <a:pt x="67" y="264"/>
                    </a:lnTo>
                    <a:lnTo>
                      <a:pt x="67" y="258"/>
                    </a:lnTo>
                    <a:lnTo>
                      <a:pt x="61" y="258"/>
                    </a:lnTo>
                    <a:lnTo>
                      <a:pt x="61" y="252"/>
                    </a:lnTo>
                    <a:lnTo>
                      <a:pt x="55" y="252"/>
                    </a:lnTo>
                    <a:lnTo>
                      <a:pt x="48" y="252"/>
                    </a:lnTo>
                    <a:lnTo>
                      <a:pt x="42" y="252"/>
                    </a:lnTo>
                    <a:lnTo>
                      <a:pt x="42" y="246"/>
                    </a:lnTo>
                    <a:lnTo>
                      <a:pt x="42" y="240"/>
                    </a:lnTo>
                    <a:lnTo>
                      <a:pt x="48" y="240"/>
                    </a:lnTo>
                    <a:lnTo>
                      <a:pt x="42" y="228"/>
                    </a:lnTo>
                    <a:lnTo>
                      <a:pt x="42" y="221"/>
                    </a:lnTo>
                    <a:lnTo>
                      <a:pt x="42" y="215"/>
                    </a:lnTo>
                    <a:lnTo>
                      <a:pt x="42" y="209"/>
                    </a:lnTo>
                    <a:lnTo>
                      <a:pt x="42" y="203"/>
                    </a:lnTo>
                    <a:lnTo>
                      <a:pt x="42" y="197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4" name="Freeform 376"/>
              <p:cNvSpPr>
                <a:spLocks/>
              </p:cNvSpPr>
              <p:nvPr/>
            </p:nvSpPr>
            <p:spPr bwMode="auto">
              <a:xfrm>
                <a:off x="1712" y="3466"/>
                <a:ext cx="580" cy="425"/>
              </a:xfrm>
              <a:custGeom>
                <a:avLst/>
                <a:gdLst>
                  <a:gd name="T0" fmla="*/ 555 w 580"/>
                  <a:gd name="T1" fmla="*/ 142 h 425"/>
                  <a:gd name="T2" fmla="*/ 568 w 580"/>
                  <a:gd name="T3" fmla="*/ 166 h 425"/>
                  <a:gd name="T4" fmla="*/ 574 w 580"/>
                  <a:gd name="T5" fmla="*/ 197 h 425"/>
                  <a:gd name="T6" fmla="*/ 561 w 580"/>
                  <a:gd name="T7" fmla="*/ 222 h 425"/>
                  <a:gd name="T8" fmla="*/ 555 w 580"/>
                  <a:gd name="T9" fmla="*/ 252 h 425"/>
                  <a:gd name="T10" fmla="*/ 543 w 580"/>
                  <a:gd name="T11" fmla="*/ 283 h 425"/>
                  <a:gd name="T12" fmla="*/ 543 w 580"/>
                  <a:gd name="T13" fmla="*/ 308 h 425"/>
                  <a:gd name="T14" fmla="*/ 543 w 580"/>
                  <a:gd name="T15" fmla="*/ 332 h 425"/>
                  <a:gd name="T16" fmla="*/ 531 w 580"/>
                  <a:gd name="T17" fmla="*/ 357 h 425"/>
                  <a:gd name="T18" fmla="*/ 501 w 580"/>
                  <a:gd name="T19" fmla="*/ 357 h 425"/>
                  <a:gd name="T20" fmla="*/ 477 w 580"/>
                  <a:gd name="T21" fmla="*/ 363 h 425"/>
                  <a:gd name="T22" fmla="*/ 453 w 580"/>
                  <a:gd name="T23" fmla="*/ 357 h 425"/>
                  <a:gd name="T24" fmla="*/ 429 w 580"/>
                  <a:gd name="T25" fmla="*/ 345 h 425"/>
                  <a:gd name="T26" fmla="*/ 423 w 580"/>
                  <a:gd name="T27" fmla="*/ 338 h 425"/>
                  <a:gd name="T28" fmla="*/ 405 w 580"/>
                  <a:gd name="T29" fmla="*/ 332 h 425"/>
                  <a:gd name="T30" fmla="*/ 405 w 580"/>
                  <a:gd name="T31" fmla="*/ 357 h 425"/>
                  <a:gd name="T32" fmla="*/ 386 w 580"/>
                  <a:gd name="T33" fmla="*/ 382 h 425"/>
                  <a:gd name="T34" fmla="*/ 362 w 580"/>
                  <a:gd name="T35" fmla="*/ 400 h 425"/>
                  <a:gd name="T36" fmla="*/ 326 w 580"/>
                  <a:gd name="T37" fmla="*/ 382 h 425"/>
                  <a:gd name="T38" fmla="*/ 284 w 580"/>
                  <a:gd name="T39" fmla="*/ 388 h 425"/>
                  <a:gd name="T40" fmla="*/ 260 w 580"/>
                  <a:gd name="T41" fmla="*/ 406 h 425"/>
                  <a:gd name="T42" fmla="*/ 236 w 580"/>
                  <a:gd name="T43" fmla="*/ 418 h 425"/>
                  <a:gd name="T44" fmla="*/ 199 w 580"/>
                  <a:gd name="T45" fmla="*/ 412 h 425"/>
                  <a:gd name="T46" fmla="*/ 157 w 580"/>
                  <a:gd name="T47" fmla="*/ 382 h 425"/>
                  <a:gd name="T48" fmla="*/ 127 w 580"/>
                  <a:gd name="T49" fmla="*/ 357 h 425"/>
                  <a:gd name="T50" fmla="*/ 97 w 580"/>
                  <a:gd name="T51" fmla="*/ 357 h 425"/>
                  <a:gd name="T52" fmla="*/ 73 w 580"/>
                  <a:gd name="T53" fmla="*/ 363 h 425"/>
                  <a:gd name="T54" fmla="*/ 48 w 580"/>
                  <a:gd name="T55" fmla="*/ 382 h 425"/>
                  <a:gd name="T56" fmla="*/ 18 w 580"/>
                  <a:gd name="T57" fmla="*/ 351 h 425"/>
                  <a:gd name="T58" fmla="*/ 6 w 580"/>
                  <a:gd name="T59" fmla="*/ 338 h 425"/>
                  <a:gd name="T60" fmla="*/ 30 w 580"/>
                  <a:gd name="T61" fmla="*/ 320 h 425"/>
                  <a:gd name="T62" fmla="*/ 18 w 580"/>
                  <a:gd name="T63" fmla="*/ 283 h 425"/>
                  <a:gd name="T64" fmla="*/ 42 w 580"/>
                  <a:gd name="T65" fmla="*/ 265 h 425"/>
                  <a:gd name="T66" fmla="*/ 54 w 580"/>
                  <a:gd name="T67" fmla="*/ 240 h 425"/>
                  <a:gd name="T68" fmla="*/ 60 w 580"/>
                  <a:gd name="T69" fmla="*/ 215 h 425"/>
                  <a:gd name="T70" fmla="*/ 73 w 580"/>
                  <a:gd name="T71" fmla="*/ 191 h 425"/>
                  <a:gd name="T72" fmla="*/ 109 w 580"/>
                  <a:gd name="T73" fmla="*/ 172 h 425"/>
                  <a:gd name="T74" fmla="*/ 151 w 580"/>
                  <a:gd name="T75" fmla="*/ 160 h 425"/>
                  <a:gd name="T76" fmla="*/ 175 w 580"/>
                  <a:gd name="T77" fmla="*/ 154 h 425"/>
                  <a:gd name="T78" fmla="*/ 211 w 580"/>
                  <a:gd name="T79" fmla="*/ 154 h 425"/>
                  <a:gd name="T80" fmla="*/ 229 w 580"/>
                  <a:gd name="T81" fmla="*/ 123 h 425"/>
                  <a:gd name="T82" fmla="*/ 229 w 580"/>
                  <a:gd name="T83" fmla="*/ 92 h 425"/>
                  <a:gd name="T84" fmla="*/ 242 w 580"/>
                  <a:gd name="T85" fmla="*/ 86 h 425"/>
                  <a:gd name="T86" fmla="*/ 260 w 580"/>
                  <a:gd name="T87" fmla="*/ 68 h 425"/>
                  <a:gd name="T88" fmla="*/ 284 w 580"/>
                  <a:gd name="T89" fmla="*/ 68 h 425"/>
                  <a:gd name="T90" fmla="*/ 302 w 580"/>
                  <a:gd name="T91" fmla="*/ 55 h 425"/>
                  <a:gd name="T92" fmla="*/ 320 w 580"/>
                  <a:gd name="T93" fmla="*/ 43 h 425"/>
                  <a:gd name="T94" fmla="*/ 326 w 580"/>
                  <a:gd name="T95" fmla="*/ 19 h 425"/>
                  <a:gd name="T96" fmla="*/ 356 w 580"/>
                  <a:gd name="T97" fmla="*/ 6 h 425"/>
                  <a:gd name="T98" fmla="*/ 386 w 580"/>
                  <a:gd name="T99" fmla="*/ 0 h 425"/>
                  <a:gd name="T100" fmla="*/ 411 w 580"/>
                  <a:gd name="T101" fmla="*/ 12 h 425"/>
                  <a:gd name="T102" fmla="*/ 417 w 580"/>
                  <a:gd name="T103" fmla="*/ 43 h 425"/>
                  <a:gd name="T104" fmla="*/ 429 w 580"/>
                  <a:gd name="T105" fmla="*/ 74 h 425"/>
                  <a:gd name="T106" fmla="*/ 459 w 580"/>
                  <a:gd name="T107" fmla="*/ 92 h 425"/>
                  <a:gd name="T108" fmla="*/ 483 w 580"/>
                  <a:gd name="T109" fmla="*/ 117 h 425"/>
                  <a:gd name="T110" fmla="*/ 525 w 580"/>
                  <a:gd name="T111" fmla="*/ 111 h 4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80"/>
                  <a:gd name="T169" fmla="*/ 0 h 425"/>
                  <a:gd name="T170" fmla="*/ 580 w 580"/>
                  <a:gd name="T171" fmla="*/ 425 h 4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80" h="425">
                    <a:moveTo>
                      <a:pt x="555" y="111"/>
                    </a:moveTo>
                    <a:lnTo>
                      <a:pt x="555" y="117"/>
                    </a:lnTo>
                    <a:lnTo>
                      <a:pt x="555" y="123"/>
                    </a:lnTo>
                    <a:lnTo>
                      <a:pt x="555" y="129"/>
                    </a:lnTo>
                    <a:lnTo>
                      <a:pt x="555" y="135"/>
                    </a:lnTo>
                    <a:lnTo>
                      <a:pt x="555" y="142"/>
                    </a:lnTo>
                    <a:lnTo>
                      <a:pt x="561" y="154"/>
                    </a:lnTo>
                    <a:lnTo>
                      <a:pt x="555" y="154"/>
                    </a:lnTo>
                    <a:lnTo>
                      <a:pt x="555" y="160"/>
                    </a:lnTo>
                    <a:lnTo>
                      <a:pt x="555" y="166"/>
                    </a:lnTo>
                    <a:lnTo>
                      <a:pt x="561" y="166"/>
                    </a:lnTo>
                    <a:lnTo>
                      <a:pt x="568" y="166"/>
                    </a:lnTo>
                    <a:lnTo>
                      <a:pt x="574" y="166"/>
                    </a:lnTo>
                    <a:lnTo>
                      <a:pt x="574" y="172"/>
                    </a:lnTo>
                    <a:lnTo>
                      <a:pt x="580" y="172"/>
                    </a:lnTo>
                    <a:lnTo>
                      <a:pt x="580" y="178"/>
                    </a:lnTo>
                    <a:lnTo>
                      <a:pt x="580" y="191"/>
                    </a:lnTo>
                    <a:lnTo>
                      <a:pt x="574" y="197"/>
                    </a:lnTo>
                    <a:lnTo>
                      <a:pt x="574" y="203"/>
                    </a:lnTo>
                    <a:lnTo>
                      <a:pt x="568" y="203"/>
                    </a:lnTo>
                    <a:lnTo>
                      <a:pt x="568" y="209"/>
                    </a:lnTo>
                    <a:lnTo>
                      <a:pt x="561" y="209"/>
                    </a:lnTo>
                    <a:lnTo>
                      <a:pt x="561" y="215"/>
                    </a:lnTo>
                    <a:lnTo>
                      <a:pt x="561" y="222"/>
                    </a:lnTo>
                    <a:lnTo>
                      <a:pt x="561" y="228"/>
                    </a:lnTo>
                    <a:lnTo>
                      <a:pt x="561" y="234"/>
                    </a:lnTo>
                    <a:lnTo>
                      <a:pt x="555" y="234"/>
                    </a:lnTo>
                    <a:lnTo>
                      <a:pt x="555" y="240"/>
                    </a:lnTo>
                    <a:lnTo>
                      <a:pt x="555" y="246"/>
                    </a:lnTo>
                    <a:lnTo>
                      <a:pt x="555" y="252"/>
                    </a:lnTo>
                    <a:lnTo>
                      <a:pt x="555" y="258"/>
                    </a:lnTo>
                    <a:lnTo>
                      <a:pt x="549" y="265"/>
                    </a:lnTo>
                    <a:lnTo>
                      <a:pt x="549" y="271"/>
                    </a:lnTo>
                    <a:lnTo>
                      <a:pt x="543" y="271"/>
                    </a:lnTo>
                    <a:lnTo>
                      <a:pt x="543" y="277"/>
                    </a:lnTo>
                    <a:lnTo>
                      <a:pt x="543" y="283"/>
                    </a:lnTo>
                    <a:lnTo>
                      <a:pt x="537" y="283"/>
                    </a:lnTo>
                    <a:lnTo>
                      <a:pt x="543" y="289"/>
                    </a:lnTo>
                    <a:lnTo>
                      <a:pt x="537" y="289"/>
                    </a:lnTo>
                    <a:lnTo>
                      <a:pt x="537" y="295"/>
                    </a:lnTo>
                    <a:lnTo>
                      <a:pt x="543" y="295"/>
                    </a:lnTo>
                    <a:lnTo>
                      <a:pt x="543" y="308"/>
                    </a:lnTo>
                    <a:lnTo>
                      <a:pt x="549" y="308"/>
                    </a:lnTo>
                    <a:lnTo>
                      <a:pt x="549" y="314"/>
                    </a:lnTo>
                    <a:lnTo>
                      <a:pt x="549" y="320"/>
                    </a:lnTo>
                    <a:lnTo>
                      <a:pt x="549" y="326"/>
                    </a:lnTo>
                    <a:lnTo>
                      <a:pt x="543" y="326"/>
                    </a:lnTo>
                    <a:lnTo>
                      <a:pt x="543" y="332"/>
                    </a:lnTo>
                    <a:lnTo>
                      <a:pt x="543" y="338"/>
                    </a:lnTo>
                    <a:lnTo>
                      <a:pt x="543" y="345"/>
                    </a:lnTo>
                    <a:lnTo>
                      <a:pt x="543" y="351"/>
                    </a:lnTo>
                    <a:lnTo>
                      <a:pt x="537" y="351"/>
                    </a:lnTo>
                    <a:lnTo>
                      <a:pt x="531" y="351"/>
                    </a:lnTo>
                    <a:lnTo>
                      <a:pt x="531" y="357"/>
                    </a:lnTo>
                    <a:lnTo>
                      <a:pt x="525" y="363"/>
                    </a:lnTo>
                    <a:lnTo>
                      <a:pt x="519" y="363"/>
                    </a:lnTo>
                    <a:lnTo>
                      <a:pt x="513" y="363"/>
                    </a:lnTo>
                    <a:lnTo>
                      <a:pt x="513" y="357"/>
                    </a:lnTo>
                    <a:lnTo>
                      <a:pt x="507" y="357"/>
                    </a:lnTo>
                    <a:lnTo>
                      <a:pt x="501" y="357"/>
                    </a:lnTo>
                    <a:lnTo>
                      <a:pt x="495" y="363"/>
                    </a:lnTo>
                    <a:lnTo>
                      <a:pt x="495" y="357"/>
                    </a:lnTo>
                    <a:lnTo>
                      <a:pt x="489" y="357"/>
                    </a:lnTo>
                    <a:lnTo>
                      <a:pt x="483" y="357"/>
                    </a:lnTo>
                    <a:lnTo>
                      <a:pt x="483" y="363"/>
                    </a:lnTo>
                    <a:lnTo>
                      <a:pt x="477" y="363"/>
                    </a:lnTo>
                    <a:lnTo>
                      <a:pt x="471" y="363"/>
                    </a:lnTo>
                    <a:lnTo>
                      <a:pt x="465" y="363"/>
                    </a:lnTo>
                    <a:lnTo>
                      <a:pt x="459" y="363"/>
                    </a:lnTo>
                    <a:lnTo>
                      <a:pt x="453" y="363"/>
                    </a:lnTo>
                    <a:lnTo>
                      <a:pt x="447" y="363"/>
                    </a:lnTo>
                    <a:lnTo>
                      <a:pt x="453" y="357"/>
                    </a:lnTo>
                    <a:lnTo>
                      <a:pt x="447" y="357"/>
                    </a:lnTo>
                    <a:lnTo>
                      <a:pt x="441" y="357"/>
                    </a:lnTo>
                    <a:lnTo>
                      <a:pt x="441" y="351"/>
                    </a:lnTo>
                    <a:lnTo>
                      <a:pt x="435" y="351"/>
                    </a:lnTo>
                    <a:lnTo>
                      <a:pt x="435" y="345"/>
                    </a:lnTo>
                    <a:lnTo>
                      <a:pt x="429" y="345"/>
                    </a:lnTo>
                    <a:lnTo>
                      <a:pt x="429" y="338"/>
                    </a:lnTo>
                    <a:lnTo>
                      <a:pt x="423" y="338"/>
                    </a:lnTo>
                    <a:lnTo>
                      <a:pt x="429" y="338"/>
                    </a:lnTo>
                    <a:lnTo>
                      <a:pt x="429" y="332"/>
                    </a:lnTo>
                    <a:lnTo>
                      <a:pt x="423" y="332"/>
                    </a:lnTo>
                    <a:lnTo>
                      <a:pt x="423" y="338"/>
                    </a:lnTo>
                    <a:lnTo>
                      <a:pt x="417" y="338"/>
                    </a:lnTo>
                    <a:lnTo>
                      <a:pt x="417" y="332"/>
                    </a:lnTo>
                    <a:lnTo>
                      <a:pt x="411" y="332"/>
                    </a:lnTo>
                    <a:lnTo>
                      <a:pt x="411" y="338"/>
                    </a:lnTo>
                    <a:lnTo>
                      <a:pt x="411" y="332"/>
                    </a:lnTo>
                    <a:lnTo>
                      <a:pt x="405" y="332"/>
                    </a:lnTo>
                    <a:lnTo>
                      <a:pt x="405" y="338"/>
                    </a:lnTo>
                    <a:lnTo>
                      <a:pt x="405" y="345"/>
                    </a:lnTo>
                    <a:lnTo>
                      <a:pt x="411" y="345"/>
                    </a:lnTo>
                    <a:lnTo>
                      <a:pt x="411" y="351"/>
                    </a:lnTo>
                    <a:lnTo>
                      <a:pt x="411" y="357"/>
                    </a:lnTo>
                    <a:lnTo>
                      <a:pt x="405" y="357"/>
                    </a:lnTo>
                    <a:lnTo>
                      <a:pt x="399" y="357"/>
                    </a:lnTo>
                    <a:lnTo>
                      <a:pt x="392" y="363"/>
                    </a:lnTo>
                    <a:lnTo>
                      <a:pt x="392" y="369"/>
                    </a:lnTo>
                    <a:lnTo>
                      <a:pt x="392" y="375"/>
                    </a:lnTo>
                    <a:lnTo>
                      <a:pt x="386" y="375"/>
                    </a:lnTo>
                    <a:lnTo>
                      <a:pt x="386" y="382"/>
                    </a:lnTo>
                    <a:lnTo>
                      <a:pt x="380" y="382"/>
                    </a:lnTo>
                    <a:lnTo>
                      <a:pt x="374" y="375"/>
                    </a:lnTo>
                    <a:lnTo>
                      <a:pt x="368" y="382"/>
                    </a:lnTo>
                    <a:lnTo>
                      <a:pt x="368" y="388"/>
                    </a:lnTo>
                    <a:lnTo>
                      <a:pt x="362" y="388"/>
                    </a:lnTo>
                    <a:lnTo>
                      <a:pt x="362" y="400"/>
                    </a:lnTo>
                    <a:lnTo>
                      <a:pt x="362" y="406"/>
                    </a:lnTo>
                    <a:lnTo>
                      <a:pt x="362" y="412"/>
                    </a:lnTo>
                    <a:lnTo>
                      <a:pt x="344" y="394"/>
                    </a:lnTo>
                    <a:lnTo>
                      <a:pt x="338" y="394"/>
                    </a:lnTo>
                    <a:lnTo>
                      <a:pt x="332" y="388"/>
                    </a:lnTo>
                    <a:lnTo>
                      <a:pt x="326" y="382"/>
                    </a:lnTo>
                    <a:lnTo>
                      <a:pt x="320" y="382"/>
                    </a:lnTo>
                    <a:lnTo>
                      <a:pt x="314" y="382"/>
                    </a:lnTo>
                    <a:lnTo>
                      <a:pt x="308" y="388"/>
                    </a:lnTo>
                    <a:lnTo>
                      <a:pt x="296" y="388"/>
                    </a:lnTo>
                    <a:lnTo>
                      <a:pt x="290" y="388"/>
                    </a:lnTo>
                    <a:lnTo>
                      <a:pt x="284" y="388"/>
                    </a:lnTo>
                    <a:lnTo>
                      <a:pt x="284" y="394"/>
                    </a:lnTo>
                    <a:lnTo>
                      <a:pt x="284" y="400"/>
                    </a:lnTo>
                    <a:lnTo>
                      <a:pt x="278" y="400"/>
                    </a:lnTo>
                    <a:lnTo>
                      <a:pt x="272" y="406"/>
                    </a:lnTo>
                    <a:lnTo>
                      <a:pt x="266" y="406"/>
                    </a:lnTo>
                    <a:lnTo>
                      <a:pt x="260" y="406"/>
                    </a:lnTo>
                    <a:lnTo>
                      <a:pt x="254" y="406"/>
                    </a:lnTo>
                    <a:lnTo>
                      <a:pt x="248" y="406"/>
                    </a:lnTo>
                    <a:lnTo>
                      <a:pt x="242" y="412"/>
                    </a:lnTo>
                    <a:lnTo>
                      <a:pt x="236" y="412"/>
                    </a:lnTo>
                    <a:lnTo>
                      <a:pt x="242" y="418"/>
                    </a:lnTo>
                    <a:lnTo>
                      <a:pt x="236" y="418"/>
                    </a:lnTo>
                    <a:lnTo>
                      <a:pt x="229" y="425"/>
                    </a:lnTo>
                    <a:lnTo>
                      <a:pt x="223" y="425"/>
                    </a:lnTo>
                    <a:lnTo>
                      <a:pt x="217" y="425"/>
                    </a:lnTo>
                    <a:lnTo>
                      <a:pt x="211" y="418"/>
                    </a:lnTo>
                    <a:lnTo>
                      <a:pt x="205" y="412"/>
                    </a:lnTo>
                    <a:lnTo>
                      <a:pt x="199" y="412"/>
                    </a:lnTo>
                    <a:lnTo>
                      <a:pt x="181" y="400"/>
                    </a:lnTo>
                    <a:lnTo>
                      <a:pt x="175" y="400"/>
                    </a:lnTo>
                    <a:lnTo>
                      <a:pt x="169" y="394"/>
                    </a:lnTo>
                    <a:lnTo>
                      <a:pt x="169" y="388"/>
                    </a:lnTo>
                    <a:lnTo>
                      <a:pt x="163" y="388"/>
                    </a:lnTo>
                    <a:lnTo>
                      <a:pt x="157" y="382"/>
                    </a:lnTo>
                    <a:lnTo>
                      <a:pt x="157" y="375"/>
                    </a:lnTo>
                    <a:lnTo>
                      <a:pt x="157" y="369"/>
                    </a:lnTo>
                    <a:lnTo>
                      <a:pt x="151" y="363"/>
                    </a:lnTo>
                    <a:lnTo>
                      <a:pt x="145" y="363"/>
                    </a:lnTo>
                    <a:lnTo>
                      <a:pt x="139" y="357"/>
                    </a:lnTo>
                    <a:lnTo>
                      <a:pt x="127" y="357"/>
                    </a:lnTo>
                    <a:lnTo>
                      <a:pt x="121" y="357"/>
                    </a:lnTo>
                    <a:lnTo>
                      <a:pt x="121" y="363"/>
                    </a:lnTo>
                    <a:lnTo>
                      <a:pt x="115" y="363"/>
                    </a:lnTo>
                    <a:lnTo>
                      <a:pt x="109" y="363"/>
                    </a:lnTo>
                    <a:lnTo>
                      <a:pt x="103" y="363"/>
                    </a:lnTo>
                    <a:lnTo>
                      <a:pt x="97" y="357"/>
                    </a:lnTo>
                    <a:lnTo>
                      <a:pt x="97" y="363"/>
                    </a:lnTo>
                    <a:lnTo>
                      <a:pt x="91" y="363"/>
                    </a:lnTo>
                    <a:lnTo>
                      <a:pt x="85" y="363"/>
                    </a:lnTo>
                    <a:lnTo>
                      <a:pt x="79" y="363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66" y="363"/>
                    </a:lnTo>
                    <a:lnTo>
                      <a:pt x="60" y="369"/>
                    </a:lnTo>
                    <a:lnTo>
                      <a:pt x="54" y="363"/>
                    </a:lnTo>
                    <a:lnTo>
                      <a:pt x="54" y="369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2" y="375"/>
                    </a:lnTo>
                    <a:lnTo>
                      <a:pt x="36" y="375"/>
                    </a:lnTo>
                    <a:lnTo>
                      <a:pt x="30" y="369"/>
                    </a:lnTo>
                    <a:lnTo>
                      <a:pt x="24" y="357"/>
                    </a:lnTo>
                    <a:lnTo>
                      <a:pt x="24" y="351"/>
                    </a:lnTo>
                    <a:lnTo>
                      <a:pt x="18" y="351"/>
                    </a:lnTo>
                    <a:lnTo>
                      <a:pt x="12" y="351"/>
                    </a:lnTo>
                    <a:lnTo>
                      <a:pt x="6" y="351"/>
                    </a:lnTo>
                    <a:lnTo>
                      <a:pt x="0" y="351"/>
                    </a:lnTo>
                    <a:lnTo>
                      <a:pt x="0" y="345"/>
                    </a:lnTo>
                    <a:lnTo>
                      <a:pt x="6" y="345"/>
                    </a:lnTo>
                    <a:lnTo>
                      <a:pt x="6" y="338"/>
                    </a:lnTo>
                    <a:lnTo>
                      <a:pt x="12" y="332"/>
                    </a:lnTo>
                    <a:lnTo>
                      <a:pt x="12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30" y="326"/>
                    </a:lnTo>
                    <a:lnTo>
                      <a:pt x="30" y="320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24" y="302"/>
                    </a:lnTo>
                    <a:lnTo>
                      <a:pt x="18" y="295"/>
                    </a:lnTo>
                    <a:lnTo>
                      <a:pt x="18" y="289"/>
                    </a:lnTo>
                    <a:lnTo>
                      <a:pt x="18" y="283"/>
                    </a:lnTo>
                    <a:lnTo>
                      <a:pt x="18" y="277"/>
                    </a:lnTo>
                    <a:lnTo>
                      <a:pt x="24" y="271"/>
                    </a:lnTo>
                    <a:lnTo>
                      <a:pt x="24" y="265"/>
                    </a:lnTo>
                    <a:lnTo>
                      <a:pt x="30" y="265"/>
                    </a:lnTo>
                    <a:lnTo>
                      <a:pt x="36" y="265"/>
                    </a:lnTo>
                    <a:lnTo>
                      <a:pt x="42" y="265"/>
                    </a:lnTo>
                    <a:lnTo>
                      <a:pt x="48" y="265"/>
                    </a:lnTo>
                    <a:lnTo>
                      <a:pt x="48" y="258"/>
                    </a:lnTo>
                    <a:lnTo>
                      <a:pt x="48" y="252"/>
                    </a:lnTo>
                    <a:lnTo>
                      <a:pt x="54" y="252"/>
                    </a:lnTo>
                    <a:lnTo>
                      <a:pt x="54" y="246"/>
                    </a:lnTo>
                    <a:lnTo>
                      <a:pt x="54" y="240"/>
                    </a:lnTo>
                    <a:lnTo>
                      <a:pt x="60" y="240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0" y="228"/>
                    </a:lnTo>
                    <a:lnTo>
                      <a:pt x="60" y="222"/>
                    </a:lnTo>
                    <a:lnTo>
                      <a:pt x="60" y="215"/>
                    </a:lnTo>
                    <a:lnTo>
                      <a:pt x="60" y="209"/>
                    </a:lnTo>
                    <a:lnTo>
                      <a:pt x="60" y="203"/>
                    </a:lnTo>
                    <a:lnTo>
                      <a:pt x="60" y="197"/>
                    </a:lnTo>
                    <a:lnTo>
                      <a:pt x="66" y="197"/>
                    </a:lnTo>
                    <a:lnTo>
                      <a:pt x="66" y="191"/>
                    </a:lnTo>
                    <a:lnTo>
                      <a:pt x="73" y="191"/>
                    </a:lnTo>
                    <a:lnTo>
                      <a:pt x="79" y="191"/>
                    </a:lnTo>
                    <a:lnTo>
                      <a:pt x="91" y="191"/>
                    </a:lnTo>
                    <a:lnTo>
                      <a:pt x="97" y="191"/>
                    </a:lnTo>
                    <a:lnTo>
                      <a:pt x="103" y="185"/>
                    </a:lnTo>
                    <a:lnTo>
                      <a:pt x="103" y="178"/>
                    </a:lnTo>
                    <a:lnTo>
                      <a:pt x="109" y="172"/>
                    </a:lnTo>
                    <a:lnTo>
                      <a:pt x="115" y="166"/>
                    </a:lnTo>
                    <a:lnTo>
                      <a:pt x="127" y="166"/>
                    </a:lnTo>
                    <a:lnTo>
                      <a:pt x="133" y="166"/>
                    </a:lnTo>
                    <a:lnTo>
                      <a:pt x="139" y="160"/>
                    </a:lnTo>
                    <a:lnTo>
                      <a:pt x="145" y="160"/>
                    </a:lnTo>
                    <a:lnTo>
                      <a:pt x="151" y="160"/>
                    </a:lnTo>
                    <a:lnTo>
                      <a:pt x="151" y="154"/>
                    </a:lnTo>
                    <a:lnTo>
                      <a:pt x="157" y="154"/>
                    </a:lnTo>
                    <a:lnTo>
                      <a:pt x="163" y="154"/>
                    </a:lnTo>
                    <a:lnTo>
                      <a:pt x="169" y="148"/>
                    </a:lnTo>
                    <a:lnTo>
                      <a:pt x="175" y="148"/>
                    </a:lnTo>
                    <a:lnTo>
                      <a:pt x="175" y="154"/>
                    </a:lnTo>
                    <a:lnTo>
                      <a:pt x="181" y="154"/>
                    </a:lnTo>
                    <a:lnTo>
                      <a:pt x="187" y="160"/>
                    </a:lnTo>
                    <a:lnTo>
                      <a:pt x="193" y="160"/>
                    </a:lnTo>
                    <a:lnTo>
                      <a:pt x="199" y="160"/>
                    </a:lnTo>
                    <a:lnTo>
                      <a:pt x="205" y="160"/>
                    </a:lnTo>
                    <a:lnTo>
                      <a:pt x="211" y="154"/>
                    </a:lnTo>
                    <a:lnTo>
                      <a:pt x="211" y="148"/>
                    </a:lnTo>
                    <a:lnTo>
                      <a:pt x="211" y="142"/>
                    </a:lnTo>
                    <a:lnTo>
                      <a:pt x="211" y="135"/>
                    </a:lnTo>
                    <a:lnTo>
                      <a:pt x="217" y="135"/>
                    </a:lnTo>
                    <a:lnTo>
                      <a:pt x="223" y="129"/>
                    </a:lnTo>
                    <a:lnTo>
                      <a:pt x="229" y="123"/>
                    </a:lnTo>
                    <a:lnTo>
                      <a:pt x="229" y="117"/>
                    </a:lnTo>
                    <a:lnTo>
                      <a:pt x="229" y="111"/>
                    </a:lnTo>
                    <a:lnTo>
                      <a:pt x="223" y="111"/>
                    </a:lnTo>
                    <a:lnTo>
                      <a:pt x="229" y="105"/>
                    </a:lnTo>
                    <a:lnTo>
                      <a:pt x="229" y="98"/>
                    </a:lnTo>
                    <a:lnTo>
                      <a:pt x="229" y="92"/>
                    </a:lnTo>
                    <a:lnTo>
                      <a:pt x="236" y="92"/>
                    </a:lnTo>
                    <a:lnTo>
                      <a:pt x="242" y="92"/>
                    </a:lnTo>
                    <a:lnTo>
                      <a:pt x="248" y="92"/>
                    </a:lnTo>
                    <a:lnTo>
                      <a:pt x="254" y="92"/>
                    </a:lnTo>
                    <a:lnTo>
                      <a:pt x="248" y="92"/>
                    </a:lnTo>
                    <a:lnTo>
                      <a:pt x="242" y="86"/>
                    </a:lnTo>
                    <a:lnTo>
                      <a:pt x="242" y="80"/>
                    </a:lnTo>
                    <a:lnTo>
                      <a:pt x="248" y="80"/>
                    </a:lnTo>
                    <a:lnTo>
                      <a:pt x="254" y="80"/>
                    </a:lnTo>
                    <a:lnTo>
                      <a:pt x="254" y="74"/>
                    </a:lnTo>
                    <a:lnTo>
                      <a:pt x="254" y="68"/>
                    </a:lnTo>
                    <a:lnTo>
                      <a:pt x="260" y="68"/>
                    </a:lnTo>
                    <a:lnTo>
                      <a:pt x="260" y="62"/>
                    </a:lnTo>
                    <a:lnTo>
                      <a:pt x="266" y="55"/>
                    </a:lnTo>
                    <a:lnTo>
                      <a:pt x="266" y="62"/>
                    </a:lnTo>
                    <a:lnTo>
                      <a:pt x="272" y="62"/>
                    </a:lnTo>
                    <a:lnTo>
                      <a:pt x="278" y="68"/>
                    </a:lnTo>
                    <a:lnTo>
                      <a:pt x="284" y="68"/>
                    </a:lnTo>
                    <a:lnTo>
                      <a:pt x="290" y="68"/>
                    </a:lnTo>
                    <a:lnTo>
                      <a:pt x="296" y="74"/>
                    </a:lnTo>
                    <a:lnTo>
                      <a:pt x="302" y="74"/>
                    </a:lnTo>
                    <a:lnTo>
                      <a:pt x="302" y="68"/>
                    </a:lnTo>
                    <a:lnTo>
                      <a:pt x="302" y="62"/>
                    </a:lnTo>
                    <a:lnTo>
                      <a:pt x="302" y="55"/>
                    </a:lnTo>
                    <a:lnTo>
                      <a:pt x="308" y="55"/>
                    </a:lnTo>
                    <a:lnTo>
                      <a:pt x="314" y="49"/>
                    </a:lnTo>
                    <a:lnTo>
                      <a:pt x="320" y="49"/>
                    </a:lnTo>
                    <a:lnTo>
                      <a:pt x="326" y="49"/>
                    </a:lnTo>
                    <a:lnTo>
                      <a:pt x="326" y="43"/>
                    </a:lnTo>
                    <a:lnTo>
                      <a:pt x="320" y="43"/>
                    </a:lnTo>
                    <a:lnTo>
                      <a:pt x="320" y="37"/>
                    </a:lnTo>
                    <a:lnTo>
                      <a:pt x="314" y="37"/>
                    </a:lnTo>
                    <a:lnTo>
                      <a:pt x="314" y="31"/>
                    </a:lnTo>
                    <a:lnTo>
                      <a:pt x="320" y="25"/>
                    </a:lnTo>
                    <a:lnTo>
                      <a:pt x="326" y="25"/>
                    </a:lnTo>
                    <a:lnTo>
                      <a:pt x="326" y="19"/>
                    </a:lnTo>
                    <a:lnTo>
                      <a:pt x="332" y="19"/>
                    </a:lnTo>
                    <a:lnTo>
                      <a:pt x="338" y="12"/>
                    </a:lnTo>
                    <a:lnTo>
                      <a:pt x="344" y="12"/>
                    </a:lnTo>
                    <a:lnTo>
                      <a:pt x="344" y="6"/>
                    </a:lnTo>
                    <a:lnTo>
                      <a:pt x="350" y="6"/>
                    </a:lnTo>
                    <a:lnTo>
                      <a:pt x="356" y="6"/>
                    </a:lnTo>
                    <a:lnTo>
                      <a:pt x="356" y="0"/>
                    </a:lnTo>
                    <a:lnTo>
                      <a:pt x="362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86" y="6"/>
                    </a:lnTo>
                    <a:lnTo>
                      <a:pt x="392" y="6"/>
                    </a:lnTo>
                    <a:lnTo>
                      <a:pt x="399" y="6"/>
                    </a:lnTo>
                    <a:lnTo>
                      <a:pt x="405" y="6"/>
                    </a:lnTo>
                    <a:lnTo>
                      <a:pt x="405" y="12"/>
                    </a:lnTo>
                    <a:lnTo>
                      <a:pt x="411" y="12"/>
                    </a:lnTo>
                    <a:lnTo>
                      <a:pt x="417" y="19"/>
                    </a:lnTo>
                    <a:lnTo>
                      <a:pt x="423" y="25"/>
                    </a:lnTo>
                    <a:lnTo>
                      <a:pt x="417" y="31"/>
                    </a:lnTo>
                    <a:lnTo>
                      <a:pt x="423" y="31"/>
                    </a:lnTo>
                    <a:lnTo>
                      <a:pt x="423" y="37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17" y="49"/>
                    </a:lnTo>
                    <a:lnTo>
                      <a:pt x="423" y="55"/>
                    </a:lnTo>
                    <a:lnTo>
                      <a:pt x="429" y="62"/>
                    </a:lnTo>
                    <a:lnTo>
                      <a:pt x="429" y="68"/>
                    </a:lnTo>
                    <a:lnTo>
                      <a:pt x="429" y="74"/>
                    </a:lnTo>
                    <a:lnTo>
                      <a:pt x="435" y="74"/>
                    </a:lnTo>
                    <a:lnTo>
                      <a:pt x="441" y="80"/>
                    </a:lnTo>
                    <a:lnTo>
                      <a:pt x="447" y="86"/>
                    </a:lnTo>
                    <a:lnTo>
                      <a:pt x="453" y="86"/>
                    </a:lnTo>
                    <a:lnTo>
                      <a:pt x="453" y="92"/>
                    </a:lnTo>
                    <a:lnTo>
                      <a:pt x="459" y="92"/>
                    </a:lnTo>
                    <a:lnTo>
                      <a:pt x="465" y="98"/>
                    </a:lnTo>
                    <a:lnTo>
                      <a:pt x="465" y="105"/>
                    </a:lnTo>
                    <a:lnTo>
                      <a:pt x="471" y="111"/>
                    </a:lnTo>
                    <a:lnTo>
                      <a:pt x="477" y="111"/>
                    </a:lnTo>
                    <a:lnTo>
                      <a:pt x="477" y="117"/>
                    </a:lnTo>
                    <a:lnTo>
                      <a:pt x="483" y="117"/>
                    </a:lnTo>
                    <a:lnTo>
                      <a:pt x="489" y="117"/>
                    </a:lnTo>
                    <a:lnTo>
                      <a:pt x="495" y="117"/>
                    </a:lnTo>
                    <a:lnTo>
                      <a:pt x="507" y="117"/>
                    </a:lnTo>
                    <a:lnTo>
                      <a:pt x="507" y="111"/>
                    </a:lnTo>
                    <a:lnTo>
                      <a:pt x="513" y="111"/>
                    </a:lnTo>
                    <a:lnTo>
                      <a:pt x="525" y="111"/>
                    </a:lnTo>
                    <a:lnTo>
                      <a:pt x="531" y="111"/>
                    </a:lnTo>
                    <a:lnTo>
                      <a:pt x="537" y="111"/>
                    </a:lnTo>
                    <a:lnTo>
                      <a:pt x="543" y="111"/>
                    </a:lnTo>
                    <a:lnTo>
                      <a:pt x="549" y="105"/>
                    </a:lnTo>
                    <a:lnTo>
                      <a:pt x="555" y="111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5" name="Freeform 377"/>
              <p:cNvSpPr>
                <a:spLocks/>
              </p:cNvSpPr>
              <p:nvPr/>
            </p:nvSpPr>
            <p:spPr bwMode="auto">
              <a:xfrm>
                <a:off x="1718" y="3755"/>
                <a:ext cx="706" cy="775"/>
              </a:xfrm>
              <a:custGeom>
                <a:avLst/>
                <a:gdLst>
                  <a:gd name="T0" fmla="*/ 193 w 706"/>
                  <a:gd name="T1" fmla="*/ 209 h 775"/>
                  <a:gd name="T2" fmla="*/ 193 w 706"/>
                  <a:gd name="T3" fmla="*/ 172 h 775"/>
                  <a:gd name="T4" fmla="*/ 230 w 706"/>
                  <a:gd name="T5" fmla="*/ 129 h 775"/>
                  <a:gd name="T6" fmla="*/ 278 w 706"/>
                  <a:gd name="T7" fmla="*/ 105 h 775"/>
                  <a:gd name="T8" fmla="*/ 356 w 706"/>
                  <a:gd name="T9" fmla="*/ 123 h 775"/>
                  <a:gd name="T10" fmla="*/ 386 w 706"/>
                  <a:gd name="T11" fmla="*/ 80 h 775"/>
                  <a:gd name="T12" fmla="*/ 405 w 706"/>
                  <a:gd name="T13" fmla="*/ 49 h 775"/>
                  <a:gd name="T14" fmla="*/ 429 w 706"/>
                  <a:gd name="T15" fmla="*/ 56 h 775"/>
                  <a:gd name="T16" fmla="*/ 471 w 706"/>
                  <a:gd name="T17" fmla="*/ 74 h 775"/>
                  <a:gd name="T18" fmla="*/ 519 w 706"/>
                  <a:gd name="T19" fmla="*/ 74 h 775"/>
                  <a:gd name="T20" fmla="*/ 543 w 706"/>
                  <a:gd name="T21" fmla="*/ 25 h 775"/>
                  <a:gd name="T22" fmla="*/ 598 w 706"/>
                  <a:gd name="T23" fmla="*/ 25 h 775"/>
                  <a:gd name="T24" fmla="*/ 628 w 706"/>
                  <a:gd name="T25" fmla="*/ 62 h 775"/>
                  <a:gd name="T26" fmla="*/ 664 w 706"/>
                  <a:gd name="T27" fmla="*/ 62 h 775"/>
                  <a:gd name="T28" fmla="*/ 664 w 706"/>
                  <a:gd name="T29" fmla="*/ 31 h 775"/>
                  <a:gd name="T30" fmla="*/ 688 w 706"/>
                  <a:gd name="T31" fmla="*/ 62 h 775"/>
                  <a:gd name="T32" fmla="*/ 706 w 706"/>
                  <a:gd name="T33" fmla="*/ 93 h 775"/>
                  <a:gd name="T34" fmla="*/ 694 w 706"/>
                  <a:gd name="T35" fmla="*/ 129 h 775"/>
                  <a:gd name="T36" fmla="*/ 682 w 706"/>
                  <a:gd name="T37" fmla="*/ 166 h 775"/>
                  <a:gd name="T38" fmla="*/ 640 w 706"/>
                  <a:gd name="T39" fmla="*/ 136 h 775"/>
                  <a:gd name="T40" fmla="*/ 646 w 706"/>
                  <a:gd name="T41" fmla="*/ 191 h 775"/>
                  <a:gd name="T42" fmla="*/ 634 w 706"/>
                  <a:gd name="T43" fmla="*/ 228 h 775"/>
                  <a:gd name="T44" fmla="*/ 670 w 706"/>
                  <a:gd name="T45" fmla="*/ 265 h 775"/>
                  <a:gd name="T46" fmla="*/ 688 w 706"/>
                  <a:gd name="T47" fmla="*/ 296 h 775"/>
                  <a:gd name="T48" fmla="*/ 676 w 706"/>
                  <a:gd name="T49" fmla="*/ 314 h 775"/>
                  <a:gd name="T50" fmla="*/ 622 w 706"/>
                  <a:gd name="T51" fmla="*/ 332 h 775"/>
                  <a:gd name="T52" fmla="*/ 537 w 706"/>
                  <a:gd name="T53" fmla="*/ 376 h 775"/>
                  <a:gd name="T54" fmla="*/ 501 w 706"/>
                  <a:gd name="T55" fmla="*/ 443 h 775"/>
                  <a:gd name="T56" fmla="*/ 495 w 706"/>
                  <a:gd name="T57" fmla="*/ 492 h 775"/>
                  <a:gd name="T58" fmla="*/ 447 w 706"/>
                  <a:gd name="T59" fmla="*/ 474 h 775"/>
                  <a:gd name="T60" fmla="*/ 405 w 706"/>
                  <a:gd name="T61" fmla="*/ 474 h 775"/>
                  <a:gd name="T62" fmla="*/ 356 w 706"/>
                  <a:gd name="T63" fmla="*/ 492 h 775"/>
                  <a:gd name="T64" fmla="*/ 326 w 706"/>
                  <a:gd name="T65" fmla="*/ 535 h 775"/>
                  <a:gd name="T66" fmla="*/ 296 w 706"/>
                  <a:gd name="T67" fmla="*/ 560 h 775"/>
                  <a:gd name="T68" fmla="*/ 260 w 706"/>
                  <a:gd name="T69" fmla="*/ 579 h 775"/>
                  <a:gd name="T70" fmla="*/ 236 w 706"/>
                  <a:gd name="T71" fmla="*/ 622 h 775"/>
                  <a:gd name="T72" fmla="*/ 193 w 706"/>
                  <a:gd name="T73" fmla="*/ 652 h 775"/>
                  <a:gd name="T74" fmla="*/ 169 w 706"/>
                  <a:gd name="T75" fmla="*/ 708 h 775"/>
                  <a:gd name="T76" fmla="*/ 175 w 706"/>
                  <a:gd name="T77" fmla="*/ 739 h 775"/>
                  <a:gd name="T78" fmla="*/ 175 w 706"/>
                  <a:gd name="T79" fmla="*/ 769 h 775"/>
                  <a:gd name="T80" fmla="*/ 139 w 706"/>
                  <a:gd name="T81" fmla="*/ 763 h 775"/>
                  <a:gd name="T82" fmla="*/ 103 w 706"/>
                  <a:gd name="T83" fmla="*/ 745 h 775"/>
                  <a:gd name="T84" fmla="*/ 79 w 706"/>
                  <a:gd name="T85" fmla="*/ 739 h 775"/>
                  <a:gd name="T86" fmla="*/ 48 w 706"/>
                  <a:gd name="T87" fmla="*/ 689 h 775"/>
                  <a:gd name="T88" fmla="*/ 73 w 706"/>
                  <a:gd name="T89" fmla="*/ 665 h 775"/>
                  <a:gd name="T90" fmla="*/ 73 w 706"/>
                  <a:gd name="T91" fmla="*/ 628 h 775"/>
                  <a:gd name="T92" fmla="*/ 30 w 706"/>
                  <a:gd name="T93" fmla="*/ 597 h 775"/>
                  <a:gd name="T94" fmla="*/ 6 w 706"/>
                  <a:gd name="T95" fmla="*/ 560 h 775"/>
                  <a:gd name="T96" fmla="*/ 36 w 706"/>
                  <a:gd name="T97" fmla="*/ 523 h 775"/>
                  <a:gd name="T98" fmla="*/ 97 w 706"/>
                  <a:gd name="T99" fmla="*/ 535 h 775"/>
                  <a:gd name="T100" fmla="*/ 145 w 706"/>
                  <a:gd name="T101" fmla="*/ 529 h 775"/>
                  <a:gd name="T102" fmla="*/ 181 w 706"/>
                  <a:gd name="T103" fmla="*/ 462 h 775"/>
                  <a:gd name="T104" fmla="*/ 205 w 706"/>
                  <a:gd name="T105" fmla="*/ 419 h 775"/>
                  <a:gd name="T106" fmla="*/ 187 w 706"/>
                  <a:gd name="T107" fmla="*/ 369 h 775"/>
                  <a:gd name="T108" fmla="*/ 163 w 706"/>
                  <a:gd name="T109" fmla="*/ 332 h 775"/>
                  <a:gd name="T110" fmla="*/ 85 w 706"/>
                  <a:gd name="T111" fmla="*/ 289 h 775"/>
                  <a:gd name="T112" fmla="*/ 73 w 706"/>
                  <a:gd name="T113" fmla="*/ 252 h 775"/>
                  <a:gd name="T114" fmla="*/ 115 w 706"/>
                  <a:gd name="T115" fmla="*/ 216 h 7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06"/>
                  <a:gd name="T175" fmla="*/ 0 h 775"/>
                  <a:gd name="T176" fmla="*/ 706 w 706"/>
                  <a:gd name="T177" fmla="*/ 775 h 77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06" h="775">
                    <a:moveTo>
                      <a:pt x="145" y="216"/>
                    </a:moveTo>
                    <a:lnTo>
                      <a:pt x="145" y="209"/>
                    </a:lnTo>
                    <a:lnTo>
                      <a:pt x="139" y="203"/>
                    </a:lnTo>
                    <a:lnTo>
                      <a:pt x="145" y="203"/>
                    </a:lnTo>
                    <a:lnTo>
                      <a:pt x="151" y="203"/>
                    </a:lnTo>
                    <a:lnTo>
                      <a:pt x="157" y="203"/>
                    </a:lnTo>
                    <a:lnTo>
                      <a:pt x="169" y="203"/>
                    </a:lnTo>
                    <a:lnTo>
                      <a:pt x="175" y="203"/>
                    </a:lnTo>
                    <a:lnTo>
                      <a:pt x="181" y="203"/>
                    </a:lnTo>
                    <a:lnTo>
                      <a:pt x="181" y="209"/>
                    </a:lnTo>
                    <a:lnTo>
                      <a:pt x="193" y="209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199" y="209"/>
                    </a:lnTo>
                    <a:lnTo>
                      <a:pt x="199" y="203"/>
                    </a:lnTo>
                    <a:lnTo>
                      <a:pt x="199" y="197"/>
                    </a:lnTo>
                    <a:lnTo>
                      <a:pt x="199" y="191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91"/>
                    </a:lnTo>
                    <a:lnTo>
                      <a:pt x="193" y="185"/>
                    </a:lnTo>
                    <a:lnTo>
                      <a:pt x="193" y="172"/>
                    </a:lnTo>
                    <a:lnTo>
                      <a:pt x="193" y="166"/>
                    </a:lnTo>
                    <a:lnTo>
                      <a:pt x="193" y="160"/>
                    </a:lnTo>
                    <a:lnTo>
                      <a:pt x="199" y="154"/>
                    </a:lnTo>
                    <a:lnTo>
                      <a:pt x="199" y="148"/>
                    </a:lnTo>
                    <a:lnTo>
                      <a:pt x="199" y="142"/>
                    </a:lnTo>
                    <a:lnTo>
                      <a:pt x="205" y="142"/>
                    </a:lnTo>
                    <a:lnTo>
                      <a:pt x="205" y="136"/>
                    </a:lnTo>
                    <a:lnTo>
                      <a:pt x="211" y="136"/>
                    </a:lnTo>
                    <a:lnTo>
                      <a:pt x="217" y="136"/>
                    </a:lnTo>
                    <a:lnTo>
                      <a:pt x="223" y="136"/>
                    </a:lnTo>
                    <a:lnTo>
                      <a:pt x="230" y="129"/>
                    </a:lnTo>
                    <a:lnTo>
                      <a:pt x="236" y="129"/>
                    </a:lnTo>
                    <a:lnTo>
                      <a:pt x="230" y="123"/>
                    </a:lnTo>
                    <a:lnTo>
                      <a:pt x="236" y="123"/>
                    </a:lnTo>
                    <a:lnTo>
                      <a:pt x="242" y="117"/>
                    </a:lnTo>
                    <a:lnTo>
                      <a:pt x="248" y="117"/>
                    </a:lnTo>
                    <a:lnTo>
                      <a:pt x="254" y="117"/>
                    </a:lnTo>
                    <a:lnTo>
                      <a:pt x="260" y="117"/>
                    </a:lnTo>
                    <a:lnTo>
                      <a:pt x="266" y="117"/>
                    </a:lnTo>
                    <a:lnTo>
                      <a:pt x="272" y="111"/>
                    </a:lnTo>
                    <a:lnTo>
                      <a:pt x="278" y="111"/>
                    </a:lnTo>
                    <a:lnTo>
                      <a:pt x="278" y="105"/>
                    </a:lnTo>
                    <a:lnTo>
                      <a:pt x="278" y="99"/>
                    </a:lnTo>
                    <a:lnTo>
                      <a:pt x="284" y="99"/>
                    </a:lnTo>
                    <a:lnTo>
                      <a:pt x="290" y="99"/>
                    </a:lnTo>
                    <a:lnTo>
                      <a:pt x="302" y="99"/>
                    </a:lnTo>
                    <a:lnTo>
                      <a:pt x="308" y="93"/>
                    </a:lnTo>
                    <a:lnTo>
                      <a:pt x="314" y="93"/>
                    </a:lnTo>
                    <a:lnTo>
                      <a:pt x="320" y="93"/>
                    </a:lnTo>
                    <a:lnTo>
                      <a:pt x="326" y="99"/>
                    </a:lnTo>
                    <a:lnTo>
                      <a:pt x="332" y="105"/>
                    </a:lnTo>
                    <a:lnTo>
                      <a:pt x="338" y="105"/>
                    </a:lnTo>
                    <a:lnTo>
                      <a:pt x="356" y="123"/>
                    </a:lnTo>
                    <a:lnTo>
                      <a:pt x="356" y="117"/>
                    </a:lnTo>
                    <a:lnTo>
                      <a:pt x="356" y="111"/>
                    </a:lnTo>
                    <a:lnTo>
                      <a:pt x="356" y="99"/>
                    </a:lnTo>
                    <a:lnTo>
                      <a:pt x="362" y="99"/>
                    </a:lnTo>
                    <a:lnTo>
                      <a:pt x="362" y="93"/>
                    </a:lnTo>
                    <a:lnTo>
                      <a:pt x="368" y="86"/>
                    </a:lnTo>
                    <a:lnTo>
                      <a:pt x="374" y="93"/>
                    </a:lnTo>
                    <a:lnTo>
                      <a:pt x="380" y="93"/>
                    </a:lnTo>
                    <a:lnTo>
                      <a:pt x="380" y="86"/>
                    </a:lnTo>
                    <a:lnTo>
                      <a:pt x="386" y="86"/>
                    </a:lnTo>
                    <a:lnTo>
                      <a:pt x="386" y="80"/>
                    </a:lnTo>
                    <a:lnTo>
                      <a:pt x="386" y="74"/>
                    </a:lnTo>
                    <a:lnTo>
                      <a:pt x="393" y="68"/>
                    </a:lnTo>
                    <a:lnTo>
                      <a:pt x="399" y="68"/>
                    </a:lnTo>
                    <a:lnTo>
                      <a:pt x="405" y="68"/>
                    </a:lnTo>
                    <a:lnTo>
                      <a:pt x="405" y="62"/>
                    </a:lnTo>
                    <a:lnTo>
                      <a:pt x="405" y="56"/>
                    </a:lnTo>
                    <a:lnTo>
                      <a:pt x="399" y="56"/>
                    </a:lnTo>
                    <a:lnTo>
                      <a:pt x="399" y="49"/>
                    </a:lnTo>
                    <a:lnTo>
                      <a:pt x="399" y="43"/>
                    </a:lnTo>
                    <a:lnTo>
                      <a:pt x="405" y="43"/>
                    </a:lnTo>
                    <a:lnTo>
                      <a:pt x="405" y="49"/>
                    </a:lnTo>
                    <a:lnTo>
                      <a:pt x="405" y="43"/>
                    </a:lnTo>
                    <a:lnTo>
                      <a:pt x="411" y="43"/>
                    </a:lnTo>
                    <a:lnTo>
                      <a:pt x="411" y="49"/>
                    </a:lnTo>
                    <a:lnTo>
                      <a:pt x="417" y="49"/>
                    </a:lnTo>
                    <a:lnTo>
                      <a:pt x="417" y="43"/>
                    </a:lnTo>
                    <a:lnTo>
                      <a:pt x="423" y="43"/>
                    </a:lnTo>
                    <a:lnTo>
                      <a:pt x="423" y="49"/>
                    </a:lnTo>
                    <a:lnTo>
                      <a:pt x="417" y="49"/>
                    </a:lnTo>
                    <a:lnTo>
                      <a:pt x="423" y="49"/>
                    </a:lnTo>
                    <a:lnTo>
                      <a:pt x="423" y="56"/>
                    </a:lnTo>
                    <a:lnTo>
                      <a:pt x="429" y="56"/>
                    </a:lnTo>
                    <a:lnTo>
                      <a:pt x="429" y="62"/>
                    </a:lnTo>
                    <a:lnTo>
                      <a:pt x="435" y="62"/>
                    </a:lnTo>
                    <a:lnTo>
                      <a:pt x="435" y="68"/>
                    </a:lnTo>
                    <a:lnTo>
                      <a:pt x="441" y="68"/>
                    </a:lnTo>
                    <a:lnTo>
                      <a:pt x="447" y="68"/>
                    </a:lnTo>
                    <a:lnTo>
                      <a:pt x="441" y="74"/>
                    </a:lnTo>
                    <a:lnTo>
                      <a:pt x="447" y="74"/>
                    </a:lnTo>
                    <a:lnTo>
                      <a:pt x="453" y="74"/>
                    </a:lnTo>
                    <a:lnTo>
                      <a:pt x="459" y="74"/>
                    </a:lnTo>
                    <a:lnTo>
                      <a:pt x="465" y="74"/>
                    </a:lnTo>
                    <a:lnTo>
                      <a:pt x="471" y="74"/>
                    </a:lnTo>
                    <a:lnTo>
                      <a:pt x="477" y="74"/>
                    </a:lnTo>
                    <a:lnTo>
                      <a:pt x="477" y="68"/>
                    </a:lnTo>
                    <a:lnTo>
                      <a:pt x="483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95" y="68"/>
                    </a:lnTo>
                    <a:lnTo>
                      <a:pt x="501" y="68"/>
                    </a:lnTo>
                    <a:lnTo>
                      <a:pt x="507" y="68"/>
                    </a:lnTo>
                    <a:lnTo>
                      <a:pt x="507" y="74"/>
                    </a:lnTo>
                    <a:lnTo>
                      <a:pt x="513" y="74"/>
                    </a:lnTo>
                    <a:lnTo>
                      <a:pt x="519" y="74"/>
                    </a:lnTo>
                    <a:lnTo>
                      <a:pt x="525" y="68"/>
                    </a:lnTo>
                    <a:lnTo>
                      <a:pt x="525" y="62"/>
                    </a:lnTo>
                    <a:lnTo>
                      <a:pt x="531" y="62"/>
                    </a:lnTo>
                    <a:lnTo>
                      <a:pt x="537" y="62"/>
                    </a:lnTo>
                    <a:lnTo>
                      <a:pt x="537" y="56"/>
                    </a:lnTo>
                    <a:lnTo>
                      <a:pt x="537" y="49"/>
                    </a:lnTo>
                    <a:lnTo>
                      <a:pt x="537" y="43"/>
                    </a:lnTo>
                    <a:lnTo>
                      <a:pt x="537" y="37"/>
                    </a:lnTo>
                    <a:lnTo>
                      <a:pt x="543" y="37"/>
                    </a:lnTo>
                    <a:lnTo>
                      <a:pt x="543" y="31"/>
                    </a:lnTo>
                    <a:lnTo>
                      <a:pt x="543" y="25"/>
                    </a:lnTo>
                    <a:lnTo>
                      <a:pt x="549" y="25"/>
                    </a:lnTo>
                    <a:lnTo>
                      <a:pt x="549" y="19"/>
                    </a:lnTo>
                    <a:lnTo>
                      <a:pt x="555" y="19"/>
                    </a:lnTo>
                    <a:lnTo>
                      <a:pt x="562" y="13"/>
                    </a:lnTo>
                    <a:lnTo>
                      <a:pt x="568" y="6"/>
                    </a:lnTo>
                    <a:lnTo>
                      <a:pt x="580" y="0"/>
                    </a:lnTo>
                    <a:lnTo>
                      <a:pt x="586" y="6"/>
                    </a:lnTo>
                    <a:lnTo>
                      <a:pt x="592" y="6"/>
                    </a:lnTo>
                    <a:lnTo>
                      <a:pt x="598" y="13"/>
                    </a:lnTo>
                    <a:lnTo>
                      <a:pt x="598" y="19"/>
                    </a:lnTo>
                    <a:lnTo>
                      <a:pt x="598" y="25"/>
                    </a:lnTo>
                    <a:lnTo>
                      <a:pt x="598" y="31"/>
                    </a:lnTo>
                    <a:lnTo>
                      <a:pt x="598" y="37"/>
                    </a:lnTo>
                    <a:lnTo>
                      <a:pt x="598" y="43"/>
                    </a:lnTo>
                    <a:lnTo>
                      <a:pt x="604" y="49"/>
                    </a:lnTo>
                    <a:lnTo>
                      <a:pt x="610" y="56"/>
                    </a:lnTo>
                    <a:lnTo>
                      <a:pt x="610" y="49"/>
                    </a:lnTo>
                    <a:lnTo>
                      <a:pt x="616" y="49"/>
                    </a:lnTo>
                    <a:lnTo>
                      <a:pt x="622" y="49"/>
                    </a:lnTo>
                    <a:lnTo>
                      <a:pt x="628" y="49"/>
                    </a:lnTo>
                    <a:lnTo>
                      <a:pt x="622" y="62"/>
                    </a:lnTo>
                    <a:lnTo>
                      <a:pt x="628" y="62"/>
                    </a:lnTo>
                    <a:lnTo>
                      <a:pt x="622" y="68"/>
                    </a:lnTo>
                    <a:lnTo>
                      <a:pt x="628" y="68"/>
                    </a:lnTo>
                    <a:lnTo>
                      <a:pt x="628" y="74"/>
                    </a:lnTo>
                    <a:lnTo>
                      <a:pt x="634" y="74"/>
                    </a:lnTo>
                    <a:lnTo>
                      <a:pt x="634" y="80"/>
                    </a:lnTo>
                    <a:lnTo>
                      <a:pt x="634" y="74"/>
                    </a:lnTo>
                    <a:lnTo>
                      <a:pt x="640" y="74"/>
                    </a:lnTo>
                    <a:lnTo>
                      <a:pt x="652" y="74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4" y="62"/>
                    </a:lnTo>
                    <a:lnTo>
                      <a:pt x="664" y="56"/>
                    </a:lnTo>
                    <a:lnTo>
                      <a:pt x="658" y="56"/>
                    </a:lnTo>
                    <a:lnTo>
                      <a:pt x="658" y="49"/>
                    </a:lnTo>
                    <a:lnTo>
                      <a:pt x="658" y="43"/>
                    </a:lnTo>
                    <a:lnTo>
                      <a:pt x="652" y="43"/>
                    </a:lnTo>
                    <a:lnTo>
                      <a:pt x="646" y="43"/>
                    </a:lnTo>
                    <a:lnTo>
                      <a:pt x="652" y="43"/>
                    </a:lnTo>
                    <a:lnTo>
                      <a:pt x="652" y="37"/>
                    </a:lnTo>
                    <a:lnTo>
                      <a:pt x="658" y="37"/>
                    </a:lnTo>
                    <a:lnTo>
                      <a:pt x="658" y="31"/>
                    </a:lnTo>
                    <a:lnTo>
                      <a:pt x="664" y="31"/>
                    </a:lnTo>
                    <a:lnTo>
                      <a:pt x="664" y="37"/>
                    </a:lnTo>
                    <a:lnTo>
                      <a:pt x="670" y="37"/>
                    </a:lnTo>
                    <a:lnTo>
                      <a:pt x="664" y="37"/>
                    </a:lnTo>
                    <a:lnTo>
                      <a:pt x="664" y="43"/>
                    </a:lnTo>
                    <a:lnTo>
                      <a:pt x="670" y="43"/>
                    </a:lnTo>
                    <a:lnTo>
                      <a:pt x="676" y="43"/>
                    </a:lnTo>
                    <a:lnTo>
                      <a:pt x="682" y="43"/>
                    </a:lnTo>
                    <a:lnTo>
                      <a:pt x="688" y="43"/>
                    </a:lnTo>
                    <a:lnTo>
                      <a:pt x="688" y="49"/>
                    </a:lnTo>
                    <a:lnTo>
                      <a:pt x="688" y="56"/>
                    </a:lnTo>
                    <a:lnTo>
                      <a:pt x="688" y="62"/>
                    </a:lnTo>
                    <a:lnTo>
                      <a:pt x="694" y="56"/>
                    </a:lnTo>
                    <a:lnTo>
                      <a:pt x="694" y="62"/>
                    </a:lnTo>
                    <a:lnTo>
                      <a:pt x="700" y="62"/>
                    </a:lnTo>
                    <a:lnTo>
                      <a:pt x="694" y="62"/>
                    </a:lnTo>
                    <a:lnTo>
                      <a:pt x="694" y="68"/>
                    </a:lnTo>
                    <a:lnTo>
                      <a:pt x="700" y="68"/>
                    </a:lnTo>
                    <a:lnTo>
                      <a:pt x="700" y="74"/>
                    </a:lnTo>
                    <a:lnTo>
                      <a:pt x="706" y="74"/>
                    </a:lnTo>
                    <a:lnTo>
                      <a:pt x="706" y="80"/>
                    </a:lnTo>
                    <a:lnTo>
                      <a:pt x="706" y="86"/>
                    </a:lnTo>
                    <a:lnTo>
                      <a:pt x="706" y="93"/>
                    </a:lnTo>
                    <a:lnTo>
                      <a:pt x="706" y="99"/>
                    </a:lnTo>
                    <a:lnTo>
                      <a:pt x="706" y="105"/>
                    </a:lnTo>
                    <a:lnTo>
                      <a:pt x="706" y="111"/>
                    </a:lnTo>
                    <a:lnTo>
                      <a:pt x="700" y="111"/>
                    </a:lnTo>
                    <a:lnTo>
                      <a:pt x="694" y="111"/>
                    </a:lnTo>
                    <a:lnTo>
                      <a:pt x="694" y="117"/>
                    </a:lnTo>
                    <a:lnTo>
                      <a:pt x="688" y="117"/>
                    </a:lnTo>
                    <a:lnTo>
                      <a:pt x="688" y="123"/>
                    </a:lnTo>
                    <a:lnTo>
                      <a:pt x="694" y="123"/>
                    </a:lnTo>
                    <a:lnTo>
                      <a:pt x="688" y="129"/>
                    </a:lnTo>
                    <a:lnTo>
                      <a:pt x="694" y="129"/>
                    </a:lnTo>
                    <a:lnTo>
                      <a:pt x="700" y="129"/>
                    </a:lnTo>
                    <a:lnTo>
                      <a:pt x="700" y="136"/>
                    </a:lnTo>
                    <a:lnTo>
                      <a:pt x="700" y="142"/>
                    </a:lnTo>
                    <a:lnTo>
                      <a:pt x="700" y="148"/>
                    </a:lnTo>
                    <a:lnTo>
                      <a:pt x="694" y="148"/>
                    </a:lnTo>
                    <a:lnTo>
                      <a:pt x="694" y="154"/>
                    </a:lnTo>
                    <a:lnTo>
                      <a:pt x="688" y="154"/>
                    </a:lnTo>
                    <a:lnTo>
                      <a:pt x="694" y="160"/>
                    </a:lnTo>
                    <a:lnTo>
                      <a:pt x="688" y="160"/>
                    </a:lnTo>
                    <a:lnTo>
                      <a:pt x="688" y="166"/>
                    </a:lnTo>
                    <a:lnTo>
                      <a:pt x="682" y="166"/>
                    </a:lnTo>
                    <a:lnTo>
                      <a:pt x="676" y="160"/>
                    </a:lnTo>
                    <a:lnTo>
                      <a:pt x="676" y="154"/>
                    </a:lnTo>
                    <a:lnTo>
                      <a:pt x="682" y="154"/>
                    </a:lnTo>
                    <a:lnTo>
                      <a:pt x="682" y="148"/>
                    </a:lnTo>
                    <a:lnTo>
                      <a:pt x="676" y="148"/>
                    </a:lnTo>
                    <a:lnTo>
                      <a:pt x="676" y="142"/>
                    </a:lnTo>
                    <a:lnTo>
                      <a:pt x="670" y="142"/>
                    </a:lnTo>
                    <a:lnTo>
                      <a:pt x="670" y="136"/>
                    </a:lnTo>
                    <a:lnTo>
                      <a:pt x="670" y="129"/>
                    </a:lnTo>
                    <a:lnTo>
                      <a:pt x="640" y="129"/>
                    </a:lnTo>
                    <a:lnTo>
                      <a:pt x="640" y="136"/>
                    </a:lnTo>
                    <a:lnTo>
                      <a:pt x="640" y="142"/>
                    </a:lnTo>
                    <a:lnTo>
                      <a:pt x="640" y="148"/>
                    </a:lnTo>
                    <a:lnTo>
                      <a:pt x="640" y="154"/>
                    </a:lnTo>
                    <a:lnTo>
                      <a:pt x="640" y="160"/>
                    </a:lnTo>
                    <a:lnTo>
                      <a:pt x="640" y="166"/>
                    </a:lnTo>
                    <a:lnTo>
                      <a:pt x="640" y="172"/>
                    </a:lnTo>
                    <a:lnTo>
                      <a:pt x="640" y="179"/>
                    </a:lnTo>
                    <a:lnTo>
                      <a:pt x="646" y="179"/>
                    </a:lnTo>
                    <a:lnTo>
                      <a:pt x="652" y="185"/>
                    </a:lnTo>
                    <a:lnTo>
                      <a:pt x="652" y="191"/>
                    </a:lnTo>
                    <a:lnTo>
                      <a:pt x="646" y="191"/>
                    </a:lnTo>
                    <a:lnTo>
                      <a:pt x="640" y="191"/>
                    </a:lnTo>
                    <a:lnTo>
                      <a:pt x="640" y="197"/>
                    </a:lnTo>
                    <a:lnTo>
                      <a:pt x="634" y="197"/>
                    </a:lnTo>
                    <a:lnTo>
                      <a:pt x="628" y="197"/>
                    </a:lnTo>
                    <a:lnTo>
                      <a:pt x="628" y="203"/>
                    </a:lnTo>
                    <a:lnTo>
                      <a:pt x="628" y="209"/>
                    </a:lnTo>
                    <a:lnTo>
                      <a:pt x="628" y="216"/>
                    </a:lnTo>
                    <a:lnTo>
                      <a:pt x="628" y="222"/>
                    </a:lnTo>
                    <a:lnTo>
                      <a:pt x="628" y="228"/>
                    </a:lnTo>
                    <a:lnTo>
                      <a:pt x="628" y="234"/>
                    </a:lnTo>
                    <a:lnTo>
                      <a:pt x="634" y="228"/>
                    </a:lnTo>
                    <a:lnTo>
                      <a:pt x="640" y="228"/>
                    </a:lnTo>
                    <a:lnTo>
                      <a:pt x="646" y="228"/>
                    </a:lnTo>
                    <a:lnTo>
                      <a:pt x="652" y="228"/>
                    </a:lnTo>
                    <a:lnTo>
                      <a:pt x="658" y="228"/>
                    </a:lnTo>
                    <a:lnTo>
                      <a:pt x="658" y="234"/>
                    </a:lnTo>
                    <a:lnTo>
                      <a:pt x="658" y="240"/>
                    </a:lnTo>
                    <a:lnTo>
                      <a:pt x="664" y="240"/>
                    </a:lnTo>
                    <a:lnTo>
                      <a:pt x="670" y="246"/>
                    </a:lnTo>
                    <a:lnTo>
                      <a:pt x="670" y="252"/>
                    </a:lnTo>
                    <a:lnTo>
                      <a:pt x="670" y="259"/>
                    </a:lnTo>
                    <a:lnTo>
                      <a:pt x="670" y="265"/>
                    </a:lnTo>
                    <a:lnTo>
                      <a:pt x="664" y="265"/>
                    </a:lnTo>
                    <a:lnTo>
                      <a:pt x="670" y="265"/>
                    </a:lnTo>
                    <a:lnTo>
                      <a:pt x="670" y="271"/>
                    </a:lnTo>
                    <a:lnTo>
                      <a:pt x="676" y="271"/>
                    </a:lnTo>
                    <a:lnTo>
                      <a:pt x="676" y="277"/>
                    </a:lnTo>
                    <a:lnTo>
                      <a:pt x="682" y="283"/>
                    </a:lnTo>
                    <a:lnTo>
                      <a:pt x="682" y="289"/>
                    </a:lnTo>
                    <a:lnTo>
                      <a:pt x="688" y="289"/>
                    </a:lnTo>
                    <a:lnTo>
                      <a:pt x="688" y="296"/>
                    </a:lnTo>
                    <a:lnTo>
                      <a:pt x="694" y="296"/>
                    </a:lnTo>
                    <a:lnTo>
                      <a:pt x="688" y="296"/>
                    </a:lnTo>
                    <a:lnTo>
                      <a:pt x="688" y="302"/>
                    </a:lnTo>
                    <a:lnTo>
                      <a:pt x="694" y="302"/>
                    </a:lnTo>
                    <a:lnTo>
                      <a:pt x="694" y="308"/>
                    </a:lnTo>
                    <a:lnTo>
                      <a:pt x="688" y="308"/>
                    </a:lnTo>
                    <a:lnTo>
                      <a:pt x="682" y="314"/>
                    </a:lnTo>
                    <a:lnTo>
                      <a:pt x="688" y="314"/>
                    </a:lnTo>
                    <a:lnTo>
                      <a:pt x="694" y="314"/>
                    </a:lnTo>
                    <a:lnTo>
                      <a:pt x="688" y="314"/>
                    </a:lnTo>
                    <a:lnTo>
                      <a:pt x="682" y="320"/>
                    </a:lnTo>
                    <a:lnTo>
                      <a:pt x="676" y="320"/>
                    </a:lnTo>
                    <a:lnTo>
                      <a:pt x="676" y="314"/>
                    </a:lnTo>
                    <a:lnTo>
                      <a:pt x="670" y="314"/>
                    </a:lnTo>
                    <a:lnTo>
                      <a:pt x="664" y="314"/>
                    </a:lnTo>
                    <a:lnTo>
                      <a:pt x="664" y="320"/>
                    </a:lnTo>
                    <a:lnTo>
                      <a:pt x="658" y="326"/>
                    </a:lnTo>
                    <a:lnTo>
                      <a:pt x="652" y="326"/>
                    </a:lnTo>
                    <a:lnTo>
                      <a:pt x="646" y="326"/>
                    </a:lnTo>
                    <a:lnTo>
                      <a:pt x="646" y="332"/>
                    </a:lnTo>
                    <a:lnTo>
                      <a:pt x="640" y="332"/>
                    </a:lnTo>
                    <a:lnTo>
                      <a:pt x="634" y="332"/>
                    </a:lnTo>
                    <a:lnTo>
                      <a:pt x="628" y="332"/>
                    </a:lnTo>
                    <a:lnTo>
                      <a:pt x="622" y="332"/>
                    </a:lnTo>
                    <a:lnTo>
                      <a:pt x="598" y="332"/>
                    </a:lnTo>
                    <a:lnTo>
                      <a:pt x="592" y="332"/>
                    </a:lnTo>
                    <a:lnTo>
                      <a:pt x="592" y="339"/>
                    </a:lnTo>
                    <a:lnTo>
                      <a:pt x="586" y="339"/>
                    </a:lnTo>
                    <a:lnTo>
                      <a:pt x="580" y="339"/>
                    </a:lnTo>
                    <a:lnTo>
                      <a:pt x="568" y="345"/>
                    </a:lnTo>
                    <a:lnTo>
                      <a:pt x="562" y="351"/>
                    </a:lnTo>
                    <a:lnTo>
                      <a:pt x="555" y="363"/>
                    </a:lnTo>
                    <a:lnTo>
                      <a:pt x="549" y="369"/>
                    </a:lnTo>
                    <a:lnTo>
                      <a:pt x="543" y="376"/>
                    </a:lnTo>
                    <a:lnTo>
                      <a:pt x="537" y="376"/>
                    </a:lnTo>
                    <a:lnTo>
                      <a:pt x="531" y="388"/>
                    </a:lnTo>
                    <a:lnTo>
                      <a:pt x="525" y="394"/>
                    </a:lnTo>
                    <a:lnTo>
                      <a:pt x="519" y="394"/>
                    </a:lnTo>
                    <a:lnTo>
                      <a:pt x="513" y="406"/>
                    </a:lnTo>
                    <a:lnTo>
                      <a:pt x="513" y="412"/>
                    </a:lnTo>
                    <a:lnTo>
                      <a:pt x="507" y="412"/>
                    </a:lnTo>
                    <a:lnTo>
                      <a:pt x="507" y="419"/>
                    </a:lnTo>
                    <a:lnTo>
                      <a:pt x="507" y="431"/>
                    </a:lnTo>
                    <a:lnTo>
                      <a:pt x="507" y="437"/>
                    </a:lnTo>
                    <a:lnTo>
                      <a:pt x="501" y="437"/>
                    </a:lnTo>
                    <a:lnTo>
                      <a:pt x="501" y="443"/>
                    </a:lnTo>
                    <a:lnTo>
                      <a:pt x="501" y="449"/>
                    </a:lnTo>
                    <a:lnTo>
                      <a:pt x="501" y="456"/>
                    </a:lnTo>
                    <a:lnTo>
                      <a:pt x="495" y="456"/>
                    </a:lnTo>
                    <a:lnTo>
                      <a:pt x="495" y="462"/>
                    </a:lnTo>
                    <a:lnTo>
                      <a:pt x="495" y="468"/>
                    </a:lnTo>
                    <a:lnTo>
                      <a:pt x="495" y="474"/>
                    </a:lnTo>
                    <a:lnTo>
                      <a:pt x="495" y="480"/>
                    </a:lnTo>
                    <a:lnTo>
                      <a:pt x="495" y="486"/>
                    </a:lnTo>
                    <a:lnTo>
                      <a:pt x="501" y="486"/>
                    </a:lnTo>
                    <a:lnTo>
                      <a:pt x="501" y="492"/>
                    </a:lnTo>
                    <a:lnTo>
                      <a:pt x="495" y="492"/>
                    </a:lnTo>
                    <a:lnTo>
                      <a:pt x="489" y="492"/>
                    </a:lnTo>
                    <a:lnTo>
                      <a:pt x="483" y="492"/>
                    </a:lnTo>
                    <a:lnTo>
                      <a:pt x="477" y="492"/>
                    </a:lnTo>
                    <a:lnTo>
                      <a:pt x="471" y="492"/>
                    </a:lnTo>
                    <a:lnTo>
                      <a:pt x="465" y="492"/>
                    </a:lnTo>
                    <a:lnTo>
                      <a:pt x="459" y="492"/>
                    </a:lnTo>
                    <a:lnTo>
                      <a:pt x="459" y="486"/>
                    </a:lnTo>
                    <a:lnTo>
                      <a:pt x="453" y="486"/>
                    </a:lnTo>
                    <a:lnTo>
                      <a:pt x="453" y="480"/>
                    </a:lnTo>
                    <a:lnTo>
                      <a:pt x="447" y="480"/>
                    </a:lnTo>
                    <a:lnTo>
                      <a:pt x="447" y="474"/>
                    </a:lnTo>
                    <a:lnTo>
                      <a:pt x="441" y="474"/>
                    </a:lnTo>
                    <a:lnTo>
                      <a:pt x="435" y="474"/>
                    </a:lnTo>
                    <a:lnTo>
                      <a:pt x="435" y="468"/>
                    </a:lnTo>
                    <a:lnTo>
                      <a:pt x="429" y="468"/>
                    </a:lnTo>
                    <a:lnTo>
                      <a:pt x="423" y="468"/>
                    </a:lnTo>
                    <a:lnTo>
                      <a:pt x="423" y="474"/>
                    </a:lnTo>
                    <a:lnTo>
                      <a:pt x="423" y="468"/>
                    </a:lnTo>
                    <a:lnTo>
                      <a:pt x="417" y="468"/>
                    </a:lnTo>
                    <a:lnTo>
                      <a:pt x="411" y="468"/>
                    </a:lnTo>
                    <a:lnTo>
                      <a:pt x="411" y="474"/>
                    </a:lnTo>
                    <a:lnTo>
                      <a:pt x="405" y="474"/>
                    </a:lnTo>
                    <a:lnTo>
                      <a:pt x="399" y="474"/>
                    </a:lnTo>
                    <a:lnTo>
                      <a:pt x="393" y="474"/>
                    </a:lnTo>
                    <a:lnTo>
                      <a:pt x="393" y="480"/>
                    </a:lnTo>
                    <a:lnTo>
                      <a:pt x="393" y="486"/>
                    </a:lnTo>
                    <a:lnTo>
                      <a:pt x="386" y="486"/>
                    </a:lnTo>
                    <a:lnTo>
                      <a:pt x="380" y="486"/>
                    </a:lnTo>
                    <a:lnTo>
                      <a:pt x="374" y="486"/>
                    </a:lnTo>
                    <a:lnTo>
                      <a:pt x="368" y="486"/>
                    </a:lnTo>
                    <a:lnTo>
                      <a:pt x="362" y="486"/>
                    </a:lnTo>
                    <a:lnTo>
                      <a:pt x="356" y="486"/>
                    </a:lnTo>
                    <a:lnTo>
                      <a:pt x="356" y="492"/>
                    </a:lnTo>
                    <a:lnTo>
                      <a:pt x="350" y="492"/>
                    </a:lnTo>
                    <a:lnTo>
                      <a:pt x="350" y="499"/>
                    </a:lnTo>
                    <a:lnTo>
                      <a:pt x="350" y="505"/>
                    </a:lnTo>
                    <a:lnTo>
                      <a:pt x="350" y="511"/>
                    </a:lnTo>
                    <a:lnTo>
                      <a:pt x="344" y="517"/>
                    </a:lnTo>
                    <a:lnTo>
                      <a:pt x="338" y="517"/>
                    </a:lnTo>
                    <a:lnTo>
                      <a:pt x="338" y="523"/>
                    </a:lnTo>
                    <a:lnTo>
                      <a:pt x="332" y="523"/>
                    </a:lnTo>
                    <a:lnTo>
                      <a:pt x="332" y="529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6" y="529"/>
                    </a:lnTo>
                    <a:lnTo>
                      <a:pt x="326" y="535"/>
                    </a:lnTo>
                    <a:lnTo>
                      <a:pt x="320" y="535"/>
                    </a:lnTo>
                    <a:lnTo>
                      <a:pt x="320" y="542"/>
                    </a:lnTo>
                    <a:lnTo>
                      <a:pt x="314" y="542"/>
                    </a:lnTo>
                    <a:lnTo>
                      <a:pt x="314" y="548"/>
                    </a:lnTo>
                    <a:lnTo>
                      <a:pt x="308" y="548"/>
                    </a:lnTo>
                    <a:lnTo>
                      <a:pt x="302" y="548"/>
                    </a:lnTo>
                    <a:lnTo>
                      <a:pt x="302" y="554"/>
                    </a:lnTo>
                    <a:lnTo>
                      <a:pt x="296" y="554"/>
                    </a:lnTo>
                    <a:lnTo>
                      <a:pt x="296" y="560"/>
                    </a:lnTo>
                    <a:lnTo>
                      <a:pt x="290" y="560"/>
                    </a:lnTo>
                    <a:lnTo>
                      <a:pt x="290" y="566"/>
                    </a:lnTo>
                    <a:lnTo>
                      <a:pt x="284" y="566"/>
                    </a:lnTo>
                    <a:lnTo>
                      <a:pt x="278" y="566"/>
                    </a:lnTo>
                    <a:lnTo>
                      <a:pt x="272" y="566"/>
                    </a:lnTo>
                    <a:lnTo>
                      <a:pt x="272" y="572"/>
                    </a:lnTo>
                    <a:lnTo>
                      <a:pt x="272" y="566"/>
                    </a:lnTo>
                    <a:lnTo>
                      <a:pt x="266" y="566"/>
                    </a:lnTo>
                    <a:lnTo>
                      <a:pt x="266" y="572"/>
                    </a:lnTo>
                    <a:lnTo>
                      <a:pt x="260" y="572"/>
                    </a:lnTo>
                    <a:lnTo>
                      <a:pt x="260" y="579"/>
                    </a:lnTo>
                    <a:lnTo>
                      <a:pt x="254" y="579"/>
                    </a:lnTo>
                    <a:lnTo>
                      <a:pt x="254" y="585"/>
                    </a:lnTo>
                    <a:lnTo>
                      <a:pt x="248" y="585"/>
                    </a:lnTo>
                    <a:lnTo>
                      <a:pt x="242" y="585"/>
                    </a:lnTo>
                    <a:lnTo>
                      <a:pt x="242" y="591"/>
                    </a:lnTo>
                    <a:lnTo>
                      <a:pt x="242" y="597"/>
                    </a:lnTo>
                    <a:lnTo>
                      <a:pt x="242" y="603"/>
                    </a:lnTo>
                    <a:lnTo>
                      <a:pt x="236" y="603"/>
                    </a:lnTo>
                    <a:lnTo>
                      <a:pt x="236" y="609"/>
                    </a:lnTo>
                    <a:lnTo>
                      <a:pt x="236" y="615"/>
                    </a:lnTo>
                    <a:lnTo>
                      <a:pt x="236" y="622"/>
                    </a:lnTo>
                    <a:lnTo>
                      <a:pt x="236" y="628"/>
                    </a:lnTo>
                    <a:lnTo>
                      <a:pt x="230" y="628"/>
                    </a:lnTo>
                    <a:lnTo>
                      <a:pt x="223" y="628"/>
                    </a:lnTo>
                    <a:lnTo>
                      <a:pt x="217" y="628"/>
                    </a:lnTo>
                    <a:lnTo>
                      <a:pt x="217" y="634"/>
                    </a:lnTo>
                    <a:lnTo>
                      <a:pt x="211" y="634"/>
                    </a:lnTo>
                    <a:lnTo>
                      <a:pt x="205" y="634"/>
                    </a:lnTo>
                    <a:lnTo>
                      <a:pt x="205" y="640"/>
                    </a:lnTo>
                    <a:lnTo>
                      <a:pt x="199" y="640"/>
                    </a:lnTo>
                    <a:lnTo>
                      <a:pt x="193" y="646"/>
                    </a:lnTo>
                    <a:lnTo>
                      <a:pt x="193" y="652"/>
                    </a:lnTo>
                    <a:lnTo>
                      <a:pt x="187" y="659"/>
                    </a:lnTo>
                    <a:lnTo>
                      <a:pt x="181" y="659"/>
                    </a:lnTo>
                    <a:lnTo>
                      <a:pt x="181" y="665"/>
                    </a:lnTo>
                    <a:lnTo>
                      <a:pt x="181" y="671"/>
                    </a:lnTo>
                    <a:lnTo>
                      <a:pt x="175" y="677"/>
                    </a:lnTo>
                    <a:lnTo>
                      <a:pt x="175" y="683"/>
                    </a:lnTo>
                    <a:lnTo>
                      <a:pt x="169" y="683"/>
                    </a:lnTo>
                    <a:lnTo>
                      <a:pt x="169" y="689"/>
                    </a:lnTo>
                    <a:lnTo>
                      <a:pt x="169" y="695"/>
                    </a:lnTo>
                    <a:lnTo>
                      <a:pt x="169" y="702"/>
                    </a:lnTo>
                    <a:lnTo>
                      <a:pt x="169" y="708"/>
                    </a:lnTo>
                    <a:lnTo>
                      <a:pt x="163" y="708"/>
                    </a:lnTo>
                    <a:lnTo>
                      <a:pt x="163" y="714"/>
                    </a:lnTo>
                    <a:lnTo>
                      <a:pt x="169" y="714"/>
                    </a:lnTo>
                    <a:lnTo>
                      <a:pt x="163" y="720"/>
                    </a:lnTo>
                    <a:lnTo>
                      <a:pt x="163" y="726"/>
                    </a:lnTo>
                    <a:lnTo>
                      <a:pt x="163" y="732"/>
                    </a:lnTo>
                    <a:lnTo>
                      <a:pt x="163" y="739"/>
                    </a:lnTo>
                    <a:lnTo>
                      <a:pt x="169" y="739"/>
                    </a:lnTo>
                    <a:lnTo>
                      <a:pt x="169" y="732"/>
                    </a:lnTo>
                    <a:lnTo>
                      <a:pt x="175" y="732"/>
                    </a:lnTo>
                    <a:lnTo>
                      <a:pt x="175" y="739"/>
                    </a:lnTo>
                    <a:lnTo>
                      <a:pt x="175" y="745"/>
                    </a:lnTo>
                    <a:lnTo>
                      <a:pt x="181" y="745"/>
                    </a:lnTo>
                    <a:lnTo>
                      <a:pt x="181" y="751"/>
                    </a:lnTo>
                    <a:lnTo>
                      <a:pt x="175" y="751"/>
                    </a:lnTo>
                    <a:lnTo>
                      <a:pt x="175" y="757"/>
                    </a:lnTo>
                    <a:lnTo>
                      <a:pt x="181" y="757"/>
                    </a:lnTo>
                    <a:lnTo>
                      <a:pt x="187" y="757"/>
                    </a:lnTo>
                    <a:lnTo>
                      <a:pt x="187" y="763"/>
                    </a:lnTo>
                    <a:lnTo>
                      <a:pt x="181" y="763"/>
                    </a:lnTo>
                    <a:lnTo>
                      <a:pt x="175" y="763"/>
                    </a:lnTo>
                    <a:lnTo>
                      <a:pt x="175" y="769"/>
                    </a:lnTo>
                    <a:lnTo>
                      <a:pt x="169" y="769"/>
                    </a:lnTo>
                    <a:lnTo>
                      <a:pt x="163" y="775"/>
                    </a:lnTo>
                    <a:lnTo>
                      <a:pt x="163" y="769"/>
                    </a:lnTo>
                    <a:lnTo>
                      <a:pt x="163" y="763"/>
                    </a:lnTo>
                    <a:lnTo>
                      <a:pt x="163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57" y="769"/>
                    </a:lnTo>
                    <a:lnTo>
                      <a:pt x="151" y="769"/>
                    </a:lnTo>
                    <a:lnTo>
                      <a:pt x="145" y="769"/>
                    </a:lnTo>
                    <a:lnTo>
                      <a:pt x="139" y="763"/>
                    </a:lnTo>
                    <a:lnTo>
                      <a:pt x="133" y="763"/>
                    </a:lnTo>
                    <a:lnTo>
                      <a:pt x="127" y="757"/>
                    </a:lnTo>
                    <a:lnTo>
                      <a:pt x="121" y="757"/>
                    </a:lnTo>
                    <a:lnTo>
                      <a:pt x="115" y="751"/>
                    </a:lnTo>
                    <a:lnTo>
                      <a:pt x="109" y="751"/>
                    </a:lnTo>
                    <a:lnTo>
                      <a:pt x="103" y="751"/>
                    </a:lnTo>
                    <a:lnTo>
                      <a:pt x="103" y="745"/>
                    </a:lnTo>
                    <a:lnTo>
                      <a:pt x="97" y="745"/>
                    </a:lnTo>
                    <a:lnTo>
                      <a:pt x="91" y="745"/>
                    </a:lnTo>
                    <a:lnTo>
                      <a:pt x="97" y="745"/>
                    </a:lnTo>
                    <a:lnTo>
                      <a:pt x="103" y="745"/>
                    </a:lnTo>
                    <a:lnTo>
                      <a:pt x="109" y="745"/>
                    </a:lnTo>
                    <a:lnTo>
                      <a:pt x="109" y="739"/>
                    </a:lnTo>
                    <a:lnTo>
                      <a:pt x="103" y="739"/>
                    </a:lnTo>
                    <a:lnTo>
                      <a:pt x="103" y="745"/>
                    </a:lnTo>
                    <a:lnTo>
                      <a:pt x="103" y="739"/>
                    </a:lnTo>
                    <a:lnTo>
                      <a:pt x="97" y="739"/>
                    </a:lnTo>
                    <a:lnTo>
                      <a:pt x="91" y="739"/>
                    </a:lnTo>
                    <a:lnTo>
                      <a:pt x="91" y="745"/>
                    </a:lnTo>
                    <a:lnTo>
                      <a:pt x="85" y="745"/>
                    </a:lnTo>
                    <a:lnTo>
                      <a:pt x="85" y="739"/>
                    </a:lnTo>
                    <a:lnTo>
                      <a:pt x="79" y="739"/>
                    </a:lnTo>
                    <a:lnTo>
                      <a:pt x="73" y="739"/>
                    </a:lnTo>
                    <a:lnTo>
                      <a:pt x="60" y="732"/>
                    </a:lnTo>
                    <a:lnTo>
                      <a:pt x="54" y="732"/>
                    </a:lnTo>
                    <a:lnTo>
                      <a:pt x="54" y="726"/>
                    </a:lnTo>
                    <a:lnTo>
                      <a:pt x="54" y="720"/>
                    </a:lnTo>
                    <a:lnTo>
                      <a:pt x="48" y="720"/>
                    </a:lnTo>
                    <a:lnTo>
                      <a:pt x="54" y="714"/>
                    </a:lnTo>
                    <a:lnTo>
                      <a:pt x="54" y="708"/>
                    </a:lnTo>
                    <a:lnTo>
                      <a:pt x="54" y="702"/>
                    </a:lnTo>
                    <a:lnTo>
                      <a:pt x="48" y="695"/>
                    </a:lnTo>
                    <a:lnTo>
                      <a:pt x="48" y="689"/>
                    </a:lnTo>
                    <a:lnTo>
                      <a:pt x="67" y="689"/>
                    </a:lnTo>
                    <a:lnTo>
                      <a:pt x="73" y="689"/>
                    </a:lnTo>
                    <a:lnTo>
                      <a:pt x="79" y="689"/>
                    </a:lnTo>
                    <a:lnTo>
                      <a:pt x="85" y="683"/>
                    </a:lnTo>
                    <a:lnTo>
                      <a:pt x="85" y="677"/>
                    </a:lnTo>
                    <a:lnTo>
                      <a:pt x="79" y="677"/>
                    </a:lnTo>
                    <a:lnTo>
                      <a:pt x="73" y="677"/>
                    </a:lnTo>
                    <a:lnTo>
                      <a:pt x="67" y="677"/>
                    </a:lnTo>
                    <a:lnTo>
                      <a:pt x="67" y="671"/>
                    </a:lnTo>
                    <a:lnTo>
                      <a:pt x="73" y="671"/>
                    </a:lnTo>
                    <a:lnTo>
                      <a:pt x="73" y="665"/>
                    </a:lnTo>
                    <a:lnTo>
                      <a:pt x="79" y="665"/>
                    </a:lnTo>
                    <a:lnTo>
                      <a:pt x="85" y="665"/>
                    </a:lnTo>
                    <a:lnTo>
                      <a:pt x="79" y="659"/>
                    </a:lnTo>
                    <a:lnTo>
                      <a:pt x="79" y="652"/>
                    </a:lnTo>
                    <a:lnTo>
                      <a:pt x="85" y="652"/>
                    </a:lnTo>
                    <a:lnTo>
                      <a:pt x="85" y="646"/>
                    </a:lnTo>
                    <a:lnTo>
                      <a:pt x="79" y="640"/>
                    </a:lnTo>
                    <a:lnTo>
                      <a:pt x="73" y="640"/>
                    </a:lnTo>
                    <a:lnTo>
                      <a:pt x="67" y="640"/>
                    </a:lnTo>
                    <a:lnTo>
                      <a:pt x="67" y="634"/>
                    </a:lnTo>
                    <a:lnTo>
                      <a:pt x="73" y="628"/>
                    </a:lnTo>
                    <a:lnTo>
                      <a:pt x="67" y="622"/>
                    </a:lnTo>
                    <a:lnTo>
                      <a:pt x="60" y="622"/>
                    </a:lnTo>
                    <a:lnTo>
                      <a:pt x="60" y="615"/>
                    </a:lnTo>
                    <a:lnTo>
                      <a:pt x="54" y="615"/>
                    </a:lnTo>
                    <a:lnTo>
                      <a:pt x="54" y="609"/>
                    </a:lnTo>
                    <a:lnTo>
                      <a:pt x="60" y="609"/>
                    </a:lnTo>
                    <a:lnTo>
                      <a:pt x="60" y="603"/>
                    </a:lnTo>
                    <a:lnTo>
                      <a:pt x="48" y="603"/>
                    </a:lnTo>
                    <a:lnTo>
                      <a:pt x="42" y="597"/>
                    </a:lnTo>
                    <a:lnTo>
                      <a:pt x="36" y="597"/>
                    </a:lnTo>
                    <a:lnTo>
                      <a:pt x="30" y="597"/>
                    </a:lnTo>
                    <a:lnTo>
                      <a:pt x="30" y="591"/>
                    </a:lnTo>
                    <a:lnTo>
                      <a:pt x="24" y="591"/>
                    </a:lnTo>
                    <a:lnTo>
                      <a:pt x="18" y="591"/>
                    </a:lnTo>
                    <a:lnTo>
                      <a:pt x="18" y="585"/>
                    </a:lnTo>
                    <a:lnTo>
                      <a:pt x="12" y="585"/>
                    </a:lnTo>
                    <a:lnTo>
                      <a:pt x="12" y="579"/>
                    </a:lnTo>
                    <a:lnTo>
                      <a:pt x="12" y="572"/>
                    </a:lnTo>
                    <a:lnTo>
                      <a:pt x="6" y="572"/>
                    </a:lnTo>
                    <a:lnTo>
                      <a:pt x="6" y="566"/>
                    </a:lnTo>
                    <a:lnTo>
                      <a:pt x="0" y="560"/>
                    </a:lnTo>
                    <a:lnTo>
                      <a:pt x="6" y="560"/>
                    </a:lnTo>
                    <a:lnTo>
                      <a:pt x="0" y="560"/>
                    </a:lnTo>
                    <a:lnTo>
                      <a:pt x="0" y="554"/>
                    </a:lnTo>
                    <a:lnTo>
                      <a:pt x="0" y="548"/>
                    </a:lnTo>
                    <a:lnTo>
                      <a:pt x="0" y="542"/>
                    </a:lnTo>
                    <a:lnTo>
                      <a:pt x="6" y="542"/>
                    </a:lnTo>
                    <a:lnTo>
                      <a:pt x="12" y="535"/>
                    </a:lnTo>
                    <a:lnTo>
                      <a:pt x="12" y="529"/>
                    </a:lnTo>
                    <a:lnTo>
                      <a:pt x="18" y="529"/>
                    </a:lnTo>
                    <a:lnTo>
                      <a:pt x="24" y="523"/>
                    </a:lnTo>
                    <a:lnTo>
                      <a:pt x="30" y="523"/>
                    </a:lnTo>
                    <a:lnTo>
                      <a:pt x="36" y="523"/>
                    </a:lnTo>
                    <a:lnTo>
                      <a:pt x="42" y="523"/>
                    </a:lnTo>
                    <a:lnTo>
                      <a:pt x="48" y="523"/>
                    </a:lnTo>
                    <a:lnTo>
                      <a:pt x="60" y="517"/>
                    </a:lnTo>
                    <a:lnTo>
                      <a:pt x="67" y="523"/>
                    </a:lnTo>
                    <a:lnTo>
                      <a:pt x="73" y="523"/>
                    </a:lnTo>
                    <a:lnTo>
                      <a:pt x="79" y="523"/>
                    </a:lnTo>
                    <a:lnTo>
                      <a:pt x="79" y="529"/>
                    </a:lnTo>
                    <a:lnTo>
                      <a:pt x="85" y="529"/>
                    </a:lnTo>
                    <a:lnTo>
                      <a:pt x="85" y="535"/>
                    </a:lnTo>
                    <a:lnTo>
                      <a:pt x="91" y="535"/>
                    </a:lnTo>
                    <a:lnTo>
                      <a:pt x="97" y="535"/>
                    </a:lnTo>
                    <a:lnTo>
                      <a:pt x="103" y="542"/>
                    </a:lnTo>
                    <a:lnTo>
                      <a:pt x="103" y="535"/>
                    </a:lnTo>
                    <a:lnTo>
                      <a:pt x="115" y="535"/>
                    </a:lnTo>
                    <a:lnTo>
                      <a:pt x="121" y="542"/>
                    </a:lnTo>
                    <a:lnTo>
                      <a:pt x="121" y="548"/>
                    </a:lnTo>
                    <a:lnTo>
                      <a:pt x="115" y="554"/>
                    </a:lnTo>
                    <a:lnTo>
                      <a:pt x="121" y="554"/>
                    </a:lnTo>
                    <a:lnTo>
                      <a:pt x="127" y="548"/>
                    </a:lnTo>
                    <a:lnTo>
                      <a:pt x="133" y="542"/>
                    </a:lnTo>
                    <a:lnTo>
                      <a:pt x="139" y="535"/>
                    </a:lnTo>
                    <a:lnTo>
                      <a:pt x="145" y="529"/>
                    </a:lnTo>
                    <a:lnTo>
                      <a:pt x="151" y="523"/>
                    </a:lnTo>
                    <a:lnTo>
                      <a:pt x="163" y="517"/>
                    </a:lnTo>
                    <a:lnTo>
                      <a:pt x="157" y="505"/>
                    </a:lnTo>
                    <a:lnTo>
                      <a:pt x="157" y="492"/>
                    </a:lnTo>
                    <a:lnTo>
                      <a:pt x="157" y="486"/>
                    </a:lnTo>
                    <a:lnTo>
                      <a:pt x="157" y="480"/>
                    </a:lnTo>
                    <a:lnTo>
                      <a:pt x="157" y="474"/>
                    </a:lnTo>
                    <a:lnTo>
                      <a:pt x="163" y="474"/>
                    </a:lnTo>
                    <a:lnTo>
                      <a:pt x="169" y="474"/>
                    </a:lnTo>
                    <a:lnTo>
                      <a:pt x="175" y="468"/>
                    </a:lnTo>
                    <a:lnTo>
                      <a:pt x="181" y="462"/>
                    </a:lnTo>
                    <a:lnTo>
                      <a:pt x="181" y="468"/>
                    </a:lnTo>
                    <a:lnTo>
                      <a:pt x="187" y="468"/>
                    </a:lnTo>
                    <a:lnTo>
                      <a:pt x="193" y="468"/>
                    </a:lnTo>
                    <a:lnTo>
                      <a:pt x="193" y="462"/>
                    </a:lnTo>
                    <a:lnTo>
                      <a:pt x="193" y="456"/>
                    </a:lnTo>
                    <a:lnTo>
                      <a:pt x="199" y="449"/>
                    </a:lnTo>
                    <a:lnTo>
                      <a:pt x="199" y="443"/>
                    </a:lnTo>
                    <a:lnTo>
                      <a:pt x="205" y="437"/>
                    </a:lnTo>
                    <a:lnTo>
                      <a:pt x="205" y="431"/>
                    </a:lnTo>
                    <a:lnTo>
                      <a:pt x="205" y="425"/>
                    </a:lnTo>
                    <a:lnTo>
                      <a:pt x="205" y="419"/>
                    </a:lnTo>
                    <a:lnTo>
                      <a:pt x="199" y="412"/>
                    </a:lnTo>
                    <a:lnTo>
                      <a:pt x="193" y="406"/>
                    </a:lnTo>
                    <a:lnTo>
                      <a:pt x="193" y="400"/>
                    </a:lnTo>
                    <a:lnTo>
                      <a:pt x="187" y="394"/>
                    </a:lnTo>
                    <a:lnTo>
                      <a:pt x="187" y="388"/>
                    </a:lnTo>
                    <a:lnTo>
                      <a:pt x="181" y="388"/>
                    </a:lnTo>
                    <a:lnTo>
                      <a:pt x="181" y="382"/>
                    </a:lnTo>
                    <a:lnTo>
                      <a:pt x="187" y="382"/>
                    </a:lnTo>
                    <a:lnTo>
                      <a:pt x="193" y="382"/>
                    </a:lnTo>
                    <a:lnTo>
                      <a:pt x="193" y="376"/>
                    </a:lnTo>
                    <a:lnTo>
                      <a:pt x="187" y="369"/>
                    </a:lnTo>
                    <a:lnTo>
                      <a:pt x="187" y="363"/>
                    </a:lnTo>
                    <a:lnTo>
                      <a:pt x="193" y="363"/>
                    </a:lnTo>
                    <a:lnTo>
                      <a:pt x="199" y="363"/>
                    </a:lnTo>
                    <a:lnTo>
                      <a:pt x="205" y="357"/>
                    </a:lnTo>
                    <a:lnTo>
                      <a:pt x="199" y="357"/>
                    </a:lnTo>
                    <a:lnTo>
                      <a:pt x="193" y="351"/>
                    </a:lnTo>
                    <a:lnTo>
                      <a:pt x="187" y="345"/>
                    </a:lnTo>
                    <a:lnTo>
                      <a:pt x="181" y="345"/>
                    </a:lnTo>
                    <a:lnTo>
                      <a:pt x="181" y="339"/>
                    </a:lnTo>
                    <a:lnTo>
                      <a:pt x="169" y="332"/>
                    </a:lnTo>
                    <a:lnTo>
                      <a:pt x="163" y="332"/>
                    </a:lnTo>
                    <a:lnTo>
                      <a:pt x="151" y="320"/>
                    </a:lnTo>
                    <a:lnTo>
                      <a:pt x="145" y="320"/>
                    </a:lnTo>
                    <a:lnTo>
                      <a:pt x="139" y="314"/>
                    </a:lnTo>
                    <a:lnTo>
                      <a:pt x="133" y="314"/>
                    </a:lnTo>
                    <a:lnTo>
                      <a:pt x="127" y="314"/>
                    </a:lnTo>
                    <a:lnTo>
                      <a:pt x="115" y="308"/>
                    </a:lnTo>
                    <a:lnTo>
                      <a:pt x="103" y="296"/>
                    </a:lnTo>
                    <a:lnTo>
                      <a:pt x="97" y="289"/>
                    </a:lnTo>
                    <a:lnTo>
                      <a:pt x="91" y="289"/>
                    </a:lnTo>
                    <a:lnTo>
                      <a:pt x="91" y="283"/>
                    </a:lnTo>
                    <a:lnTo>
                      <a:pt x="85" y="289"/>
                    </a:lnTo>
                    <a:lnTo>
                      <a:pt x="79" y="289"/>
                    </a:lnTo>
                    <a:lnTo>
                      <a:pt x="79" y="296"/>
                    </a:lnTo>
                    <a:lnTo>
                      <a:pt x="73" y="296"/>
                    </a:lnTo>
                    <a:lnTo>
                      <a:pt x="73" y="289"/>
                    </a:lnTo>
                    <a:lnTo>
                      <a:pt x="73" y="283"/>
                    </a:lnTo>
                    <a:lnTo>
                      <a:pt x="79" y="277"/>
                    </a:lnTo>
                    <a:lnTo>
                      <a:pt x="73" y="277"/>
                    </a:lnTo>
                    <a:lnTo>
                      <a:pt x="73" y="271"/>
                    </a:lnTo>
                    <a:lnTo>
                      <a:pt x="73" y="265"/>
                    </a:lnTo>
                    <a:lnTo>
                      <a:pt x="73" y="259"/>
                    </a:lnTo>
                    <a:lnTo>
                      <a:pt x="73" y="252"/>
                    </a:lnTo>
                    <a:lnTo>
                      <a:pt x="79" y="252"/>
                    </a:lnTo>
                    <a:lnTo>
                      <a:pt x="85" y="252"/>
                    </a:lnTo>
                    <a:lnTo>
                      <a:pt x="85" y="259"/>
                    </a:lnTo>
                    <a:lnTo>
                      <a:pt x="91" y="259"/>
                    </a:lnTo>
                    <a:lnTo>
                      <a:pt x="91" y="252"/>
                    </a:lnTo>
                    <a:lnTo>
                      <a:pt x="91" y="246"/>
                    </a:lnTo>
                    <a:lnTo>
                      <a:pt x="97" y="246"/>
                    </a:lnTo>
                    <a:lnTo>
                      <a:pt x="97" y="222"/>
                    </a:lnTo>
                    <a:lnTo>
                      <a:pt x="97" y="216"/>
                    </a:lnTo>
                    <a:lnTo>
                      <a:pt x="103" y="216"/>
                    </a:lnTo>
                    <a:lnTo>
                      <a:pt x="115" y="216"/>
                    </a:lnTo>
                    <a:lnTo>
                      <a:pt x="121" y="216"/>
                    </a:lnTo>
                    <a:lnTo>
                      <a:pt x="127" y="216"/>
                    </a:lnTo>
                    <a:lnTo>
                      <a:pt x="139" y="216"/>
                    </a:lnTo>
                    <a:lnTo>
                      <a:pt x="145" y="216"/>
                    </a:lnTo>
                    <a:close/>
                  </a:path>
                </a:pathLst>
              </a:custGeom>
              <a:solidFill>
                <a:srgbClr val="339966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6" name="Freeform 378"/>
              <p:cNvSpPr>
                <a:spLocks/>
              </p:cNvSpPr>
              <p:nvPr/>
            </p:nvSpPr>
            <p:spPr bwMode="auto">
              <a:xfrm>
                <a:off x="3239" y="2500"/>
                <a:ext cx="85" cy="49"/>
              </a:xfrm>
              <a:custGeom>
                <a:avLst/>
                <a:gdLst>
                  <a:gd name="T0" fmla="*/ 0 w 85"/>
                  <a:gd name="T1" fmla="*/ 25 h 49"/>
                  <a:gd name="T2" fmla="*/ 12 w 85"/>
                  <a:gd name="T3" fmla="*/ 0 h 49"/>
                  <a:gd name="T4" fmla="*/ 18 w 85"/>
                  <a:gd name="T5" fmla="*/ 0 h 49"/>
                  <a:gd name="T6" fmla="*/ 25 w 85"/>
                  <a:gd name="T7" fmla="*/ 0 h 49"/>
                  <a:gd name="T8" fmla="*/ 31 w 85"/>
                  <a:gd name="T9" fmla="*/ 0 h 49"/>
                  <a:gd name="T10" fmla="*/ 31 w 85"/>
                  <a:gd name="T11" fmla="*/ 6 h 49"/>
                  <a:gd name="T12" fmla="*/ 37 w 85"/>
                  <a:gd name="T13" fmla="*/ 6 h 49"/>
                  <a:gd name="T14" fmla="*/ 43 w 85"/>
                  <a:gd name="T15" fmla="*/ 6 h 49"/>
                  <a:gd name="T16" fmla="*/ 49 w 85"/>
                  <a:gd name="T17" fmla="*/ 6 h 49"/>
                  <a:gd name="T18" fmla="*/ 49 w 85"/>
                  <a:gd name="T19" fmla="*/ 12 h 49"/>
                  <a:gd name="T20" fmla="*/ 49 w 85"/>
                  <a:gd name="T21" fmla="*/ 19 h 49"/>
                  <a:gd name="T22" fmla="*/ 55 w 85"/>
                  <a:gd name="T23" fmla="*/ 19 h 49"/>
                  <a:gd name="T24" fmla="*/ 61 w 85"/>
                  <a:gd name="T25" fmla="*/ 19 h 49"/>
                  <a:gd name="T26" fmla="*/ 61 w 85"/>
                  <a:gd name="T27" fmla="*/ 25 h 49"/>
                  <a:gd name="T28" fmla="*/ 67 w 85"/>
                  <a:gd name="T29" fmla="*/ 25 h 49"/>
                  <a:gd name="T30" fmla="*/ 67 w 85"/>
                  <a:gd name="T31" fmla="*/ 31 h 49"/>
                  <a:gd name="T32" fmla="*/ 67 w 85"/>
                  <a:gd name="T33" fmla="*/ 37 h 49"/>
                  <a:gd name="T34" fmla="*/ 61 w 85"/>
                  <a:gd name="T35" fmla="*/ 37 h 49"/>
                  <a:gd name="T36" fmla="*/ 55 w 85"/>
                  <a:gd name="T37" fmla="*/ 37 h 49"/>
                  <a:gd name="T38" fmla="*/ 55 w 85"/>
                  <a:gd name="T39" fmla="*/ 43 h 49"/>
                  <a:gd name="T40" fmla="*/ 61 w 85"/>
                  <a:gd name="T41" fmla="*/ 43 h 49"/>
                  <a:gd name="T42" fmla="*/ 67 w 85"/>
                  <a:gd name="T43" fmla="*/ 43 h 49"/>
                  <a:gd name="T44" fmla="*/ 73 w 85"/>
                  <a:gd name="T45" fmla="*/ 43 h 49"/>
                  <a:gd name="T46" fmla="*/ 79 w 85"/>
                  <a:gd name="T47" fmla="*/ 43 h 49"/>
                  <a:gd name="T48" fmla="*/ 79 w 85"/>
                  <a:gd name="T49" fmla="*/ 37 h 49"/>
                  <a:gd name="T50" fmla="*/ 85 w 85"/>
                  <a:gd name="T51" fmla="*/ 37 h 49"/>
                  <a:gd name="T52" fmla="*/ 85 w 85"/>
                  <a:gd name="T53" fmla="*/ 43 h 49"/>
                  <a:gd name="T54" fmla="*/ 85 w 85"/>
                  <a:gd name="T55" fmla="*/ 49 h 49"/>
                  <a:gd name="T56" fmla="*/ 85 w 85"/>
                  <a:gd name="T57" fmla="*/ 43 h 49"/>
                  <a:gd name="T58" fmla="*/ 85 w 85"/>
                  <a:gd name="T59" fmla="*/ 49 h 49"/>
                  <a:gd name="T60" fmla="*/ 79 w 85"/>
                  <a:gd name="T61" fmla="*/ 49 h 49"/>
                  <a:gd name="T62" fmla="*/ 73 w 85"/>
                  <a:gd name="T63" fmla="*/ 49 h 49"/>
                  <a:gd name="T64" fmla="*/ 73 w 85"/>
                  <a:gd name="T65" fmla="*/ 43 h 49"/>
                  <a:gd name="T66" fmla="*/ 79 w 85"/>
                  <a:gd name="T67" fmla="*/ 43 h 49"/>
                  <a:gd name="T68" fmla="*/ 85 w 85"/>
                  <a:gd name="T69" fmla="*/ 43 h 49"/>
                  <a:gd name="T70" fmla="*/ 79 w 85"/>
                  <a:gd name="T71" fmla="*/ 43 h 49"/>
                  <a:gd name="T72" fmla="*/ 73 w 85"/>
                  <a:gd name="T73" fmla="*/ 43 h 49"/>
                  <a:gd name="T74" fmla="*/ 67 w 85"/>
                  <a:gd name="T75" fmla="*/ 43 h 49"/>
                  <a:gd name="T76" fmla="*/ 61 w 85"/>
                  <a:gd name="T77" fmla="*/ 43 h 49"/>
                  <a:gd name="T78" fmla="*/ 55 w 85"/>
                  <a:gd name="T79" fmla="*/ 43 h 49"/>
                  <a:gd name="T80" fmla="*/ 49 w 85"/>
                  <a:gd name="T81" fmla="*/ 37 h 49"/>
                  <a:gd name="T82" fmla="*/ 43 w 85"/>
                  <a:gd name="T83" fmla="*/ 37 h 49"/>
                  <a:gd name="T84" fmla="*/ 37 w 85"/>
                  <a:gd name="T85" fmla="*/ 37 h 49"/>
                  <a:gd name="T86" fmla="*/ 31 w 85"/>
                  <a:gd name="T87" fmla="*/ 37 h 49"/>
                  <a:gd name="T88" fmla="*/ 31 w 85"/>
                  <a:gd name="T89" fmla="*/ 31 h 49"/>
                  <a:gd name="T90" fmla="*/ 25 w 85"/>
                  <a:gd name="T91" fmla="*/ 31 h 49"/>
                  <a:gd name="T92" fmla="*/ 18 w 85"/>
                  <a:gd name="T93" fmla="*/ 31 h 49"/>
                  <a:gd name="T94" fmla="*/ 12 w 85"/>
                  <a:gd name="T95" fmla="*/ 31 h 49"/>
                  <a:gd name="T96" fmla="*/ 18 w 85"/>
                  <a:gd name="T97" fmla="*/ 31 h 49"/>
                  <a:gd name="T98" fmla="*/ 18 w 85"/>
                  <a:gd name="T99" fmla="*/ 37 h 49"/>
                  <a:gd name="T100" fmla="*/ 12 w 85"/>
                  <a:gd name="T101" fmla="*/ 37 h 49"/>
                  <a:gd name="T102" fmla="*/ 12 w 85"/>
                  <a:gd name="T103" fmla="*/ 31 h 49"/>
                  <a:gd name="T104" fmla="*/ 6 w 85"/>
                  <a:gd name="T105" fmla="*/ 31 h 49"/>
                  <a:gd name="T106" fmla="*/ 6 w 85"/>
                  <a:gd name="T107" fmla="*/ 25 h 49"/>
                  <a:gd name="T108" fmla="*/ 0 w 85"/>
                  <a:gd name="T109" fmla="*/ 25 h 4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5"/>
                  <a:gd name="T166" fmla="*/ 0 h 49"/>
                  <a:gd name="T167" fmla="*/ 85 w 85"/>
                  <a:gd name="T168" fmla="*/ 49 h 4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5" h="49">
                    <a:moveTo>
                      <a:pt x="0" y="2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9" y="6"/>
                    </a:lnTo>
                    <a:lnTo>
                      <a:pt x="49" y="12"/>
                    </a:lnTo>
                    <a:lnTo>
                      <a:pt x="49" y="19"/>
                    </a:lnTo>
                    <a:lnTo>
                      <a:pt x="55" y="19"/>
                    </a:lnTo>
                    <a:lnTo>
                      <a:pt x="61" y="19"/>
                    </a:lnTo>
                    <a:lnTo>
                      <a:pt x="61" y="25"/>
                    </a:lnTo>
                    <a:lnTo>
                      <a:pt x="67" y="25"/>
                    </a:lnTo>
                    <a:lnTo>
                      <a:pt x="67" y="31"/>
                    </a:lnTo>
                    <a:lnTo>
                      <a:pt x="67" y="37"/>
                    </a:lnTo>
                    <a:lnTo>
                      <a:pt x="61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9" y="37"/>
                    </a:lnTo>
                    <a:lnTo>
                      <a:pt x="85" y="37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85" y="43"/>
                    </a:lnTo>
                    <a:lnTo>
                      <a:pt x="85" y="49"/>
                    </a:lnTo>
                    <a:lnTo>
                      <a:pt x="79" y="49"/>
                    </a:lnTo>
                    <a:lnTo>
                      <a:pt x="73" y="49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85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67" y="43"/>
                    </a:lnTo>
                    <a:lnTo>
                      <a:pt x="61" y="43"/>
                    </a:lnTo>
                    <a:lnTo>
                      <a:pt x="55" y="43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37" y="37"/>
                    </a:lnTo>
                    <a:lnTo>
                      <a:pt x="31" y="37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18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6" y="31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7" name="Freeform 379"/>
              <p:cNvSpPr>
                <a:spLocks/>
              </p:cNvSpPr>
              <p:nvPr/>
            </p:nvSpPr>
            <p:spPr bwMode="auto">
              <a:xfrm>
                <a:off x="3016" y="2555"/>
                <a:ext cx="72" cy="50"/>
              </a:xfrm>
              <a:custGeom>
                <a:avLst/>
                <a:gdLst>
                  <a:gd name="T0" fmla="*/ 0 w 72"/>
                  <a:gd name="T1" fmla="*/ 50 h 50"/>
                  <a:gd name="T2" fmla="*/ 0 w 72"/>
                  <a:gd name="T3" fmla="*/ 44 h 50"/>
                  <a:gd name="T4" fmla="*/ 0 w 72"/>
                  <a:gd name="T5" fmla="*/ 50 h 50"/>
                  <a:gd name="T6" fmla="*/ 6 w 72"/>
                  <a:gd name="T7" fmla="*/ 50 h 50"/>
                  <a:gd name="T8" fmla="*/ 6 w 72"/>
                  <a:gd name="T9" fmla="*/ 44 h 50"/>
                  <a:gd name="T10" fmla="*/ 12 w 72"/>
                  <a:gd name="T11" fmla="*/ 44 h 50"/>
                  <a:gd name="T12" fmla="*/ 12 w 72"/>
                  <a:gd name="T13" fmla="*/ 37 h 50"/>
                  <a:gd name="T14" fmla="*/ 18 w 72"/>
                  <a:gd name="T15" fmla="*/ 37 h 50"/>
                  <a:gd name="T16" fmla="*/ 24 w 72"/>
                  <a:gd name="T17" fmla="*/ 37 h 50"/>
                  <a:gd name="T18" fmla="*/ 30 w 72"/>
                  <a:gd name="T19" fmla="*/ 37 h 50"/>
                  <a:gd name="T20" fmla="*/ 30 w 72"/>
                  <a:gd name="T21" fmla="*/ 44 h 50"/>
                  <a:gd name="T22" fmla="*/ 36 w 72"/>
                  <a:gd name="T23" fmla="*/ 44 h 50"/>
                  <a:gd name="T24" fmla="*/ 36 w 72"/>
                  <a:gd name="T25" fmla="*/ 37 h 50"/>
                  <a:gd name="T26" fmla="*/ 36 w 72"/>
                  <a:gd name="T27" fmla="*/ 31 h 50"/>
                  <a:gd name="T28" fmla="*/ 36 w 72"/>
                  <a:gd name="T29" fmla="*/ 25 h 50"/>
                  <a:gd name="T30" fmla="*/ 30 w 72"/>
                  <a:gd name="T31" fmla="*/ 25 h 50"/>
                  <a:gd name="T32" fmla="*/ 30 w 72"/>
                  <a:gd name="T33" fmla="*/ 19 h 50"/>
                  <a:gd name="T34" fmla="*/ 36 w 72"/>
                  <a:gd name="T35" fmla="*/ 19 h 50"/>
                  <a:gd name="T36" fmla="*/ 42 w 72"/>
                  <a:gd name="T37" fmla="*/ 19 h 50"/>
                  <a:gd name="T38" fmla="*/ 48 w 72"/>
                  <a:gd name="T39" fmla="*/ 19 h 50"/>
                  <a:gd name="T40" fmla="*/ 48 w 72"/>
                  <a:gd name="T41" fmla="*/ 13 h 50"/>
                  <a:gd name="T42" fmla="*/ 54 w 72"/>
                  <a:gd name="T43" fmla="*/ 7 h 50"/>
                  <a:gd name="T44" fmla="*/ 54 w 72"/>
                  <a:gd name="T45" fmla="*/ 0 h 50"/>
                  <a:gd name="T46" fmla="*/ 60 w 72"/>
                  <a:gd name="T47" fmla="*/ 0 h 50"/>
                  <a:gd name="T48" fmla="*/ 66 w 72"/>
                  <a:gd name="T49" fmla="*/ 0 h 50"/>
                  <a:gd name="T50" fmla="*/ 72 w 72"/>
                  <a:gd name="T51" fmla="*/ 7 h 50"/>
                  <a:gd name="T52" fmla="*/ 72 w 72"/>
                  <a:gd name="T53" fmla="*/ 13 h 50"/>
                  <a:gd name="T54" fmla="*/ 66 w 72"/>
                  <a:gd name="T55" fmla="*/ 13 h 50"/>
                  <a:gd name="T56" fmla="*/ 60 w 72"/>
                  <a:gd name="T57" fmla="*/ 13 h 50"/>
                  <a:gd name="T58" fmla="*/ 60 w 72"/>
                  <a:gd name="T59" fmla="*/ 7 h 50"/>
                  <a:gd name="T60" fmla="*/ 54 w 72"/>
                  <a:gd name="T61" fmla="*/ 7 h 50"/>
                  <a:gd name="T62" fmla="*/ 54 w 72"/>
                  <a:gd name="T63" fmla="*/ 13 h 50"/>
                  <a:gd name="T64" fmla="*/ 48 w 72"/>
                  <a:gd name="T65" fmla="*/ 13 h 50"/>
                  <a:gd name="T66" fmla="*/ 48 w 72"/>
                  <a:gd name="T67" fmla="*/ 19 h 50"/>
                  <a:gd name="T68" fmla="*/ 42 w 72"/>
                  <a:gd name="T69" fmla="*/ 19 h 50"/>
                  <a:gd name="T70" fmla="*/ 36 w 72"/>
                  <a:gd name="T71" fmla="*/ 19 h 50"/>
                  <a:gd name="T72" fmla="*/ 30 w 72"/>
                  <a:gd name="T73" fmla="*/ 19 h 50"/>
                  <a:gd name="T74" fmla="*/ 30 w 72"/>
                  <a:gd name="T75" fmla="*/ 25 h 50"/>
                  <a:gd name="T76" fmla="*/ 36 w 72"/>
                  <a:gd name="T77" fmla="*/ 25 h 50"/>
                  <a:gd name="T78" fmla="*/ 36 w 72"/>
                  <a:gd name="T79" fmla="*/ 31 h 50"/>
                  <a:gd name="T80" fmla="*/ 42 w 72"/>
                  <a:gd name="T81" fmla="*/ 31 h 50"/>
                  <a:gd name="T82" fmla="*/ 36 w 72"/>
                  <a:gd name="T83" fmla="*/ 31 h 50"/>
                  <a:gd name="T84" fmla="*/ 36 w 72"/>
                  <a:gd name="T85" fmla="*/ 37 h 50"/>
                  <a:gd name="T86" fmla="*/ 36 w 72"/>
                  <a:gd name="T87" fmla="*/ 44 h 50"/>
                  <a:gd name="T88" fmla="*/ 36 w 72"/>
                  <a:gd name="T89" fmla="*/ 50 h 50"/>
                  <a:gd name="T90" fmla="*/ 30 w 72"/>
                  <a:gd name="T91" fmla="*/ 50 h 50"/>
                  <a:gd name="T92" fmla="*/ 30 w 72"/>
                  <a:gd name="T93" fmla="*/ 44 h 50"/>
                  <a:gd name="T94" fmla="*/ 30 w 72"/>
                  <a:gd name="T95" fmla="*/ 37 h 50"/>
                  <a:gd name="T96" fmla="*/ 24 w 72"/>
                  <a:gd name="T97" fmla="*/ 37 h 50"/>
                  <a:gd name="T98" fmla="*/ 18 w 72"/>
                  <a:gd name="T99" fmla="*/ 37 h 50"/>
                  <a:gd name="T100" fmla="*/ 18 w 72"/>
                  <a:gd name="T101" fmla="*/ 44 h 50"/>
                  <a:gd name="T102" fmla="*/ 12 w 72"/>
                  <a:gd name="T103" fmla="*/ 44 h 50"/>
                  <a:gd name="T104" fmla="*/ 12 w 72"/>
                  <a:gd name="T105" fmla="*/ 50 h 50"/>
                  <a:gd name="T106" fmla="*/ 6 w 72"/>
                  <a:gd name="T107" fmla="*/ 50 h 50"/>
                  <a:gd name="T108" fmla="*/ 0 w 72"/>
                  <a:gd name="T109" fmla="*/ 50 h 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72"/>
                  <a:gd name="T166" fmla="*/ 0 h 50"/>
                  <a:gd name="T167" fmla="*/ 72 w 72"/>
                  <a:gd name="T168" fmla="*/ 50 h 5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72" h="50">
                    <a:moveTo>
                      <a:pt x="0" y="50"/>
                    </a:moveTo>
                    <a:lnTo>
                      <a:pt x="0" y="44"/>
                    </a:lnTo>
                    <a:lnTo>
                      <a:pt x="0" y="50"/>
                    </a:lnTo>
                    <a:lnTo>
                      <a:pt x="6" y="50"/>
                    </a:lnTo>
                    <a:lnTo>
                      <a:pt x="6" y="44"/>
                    </a:lnTo>
                    <a:lnTo>
                      <a:pt x="12" y="44"/>
                    </a:lnTo>
                    <a:lnTo>
                      <a:pt x="12" y="37"/>
                    </a:lnTo>
                    <a:lnTo>
                      <a:pt x="18" y="37"/>
                    </a:lnTo>
                    <a:lnTo>
                      <a:pt x="24" y="37"/>
                    </a:lnTo>
                    <a:lnTo>
                      <a:pt x="30" y="37"/>
                    </a:lnTo>
                    <a:lnTo>
                      <a:pt x="30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6" y="31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72" y="7"/>
                    </a:lnTo>
                    <a:lnTo>
                      <a:pt x="72" y="13"/>
                    </a:lnTo>
                    <a:lnTo>
                      <a:pt x="66" y="13"/>
                    </a:lnTo>
                    <a:lnTo>
                      <a:pt x="60" y="13"/>
                    </a:lnTo>
                    <a:lnTo>
                      <a:pt x="60" y="7"/>
                    </a:lnTo>
                    <a:lnTo>
                      <a:pt x="54" y="7"/>
                    </a:lnTo>
                    <a:lnTo>
                      <a:pt x="54" y="13"/>
                    </a:lnTo>
                    <a:lnTo>
                      <a:pt x="48" y="13"/>
                    </a:lnTo>
                    <a:lnTo>
                      <a:pt x="48" y="19"/>
                    </a:lnTo>
                    <a:lnTo>
                      <a:pt x="42" y="19"/>
                    </a:lnTo>
                    <a:lnTo>
                      <a:pt x="36" y="19"/>
                    </a:lnTo>
                    <a:lnTo>
                      <a:pt x="30" y="19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1"/>
                    </a:lnTo>
                    <a:lnTo>
                      <a:pt x="36" y="31"/>
                    </a:lnTo>
                    <a:lnTo>
                      <a:pt x="36" y="37"/>
                    </a:lnTo>
                    <a:lnTo>
                      <a:pt x="36" y="44"/>
                    </a:lnTo>
                    <a:lnTo>
                      <a:pt x="36" y="50"/>
                    </a:lnTo>
                    <a:lnTo>
                      <a:pt x="30" y="50"/>
                    </a:lnTo>
                    <a:lnTo>
                      <a:pt x="30" y="44"/>
                    </a:lnTo>
                    <a:lnTo>
                      <a:pt x="30" y="37"/>
                    </a:lnTo>
                    <a:lnTo>
                      <a:pt x="24" y="37"/>
                    </a:lnTo>
                    <a:lnTo>
                      <a:pt x="18" y="37"/>
                    </a:lnTo>
                    <a:lnTo>
                      <a:pt x="18" y="44"/>
                    </a:lnTo>
                    <a:lnTo>
                      <a:pt x="12" y="44"/>
                    </a:lnTo>
                    <a:lnTo>
                      <a:pt x="12" y="50"/>
                    </a:lnTo>
                    <a:lnTo>
                      <a:pt x="6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8" name="Freeform 380"/>
              <p:cNvSpPr>
                <a:spLocks/>
              </p:cNvSpPr>
              <p:nvPr/>
            </p:nvSpPr>
            <p:spPr bwMode="auto">
              <a:xfrm>
                <a:off x="3167" y="2617"/>
                <a:ext cx="48" cy="62"/>
              </a:xfrm>
              <a:custGeom>
                <a:avLst/>
                <a:gdLst>
                  <a:gd name="T0" fmla="*/ 18 w 48"/>
                  <a:gd name="T1" fmla="*/ 0 h 62"/>
                  <a:gd name="T2" fmla="*/ 48 w 48"/>
                  <a:gd name="T3" fmla="*/ 12 h 62"/>
                  <a:gd name="T4" fmla="*/ 42 w 48"/>
                  <a:gd name="T5" fmla="*/ 12 h 62"/>
                  <a:gd name="T6" fmla="*/ 42 w 48"/>
                  <a:gd name="T7" fmla="*/ 18 h 62"/>
                  <a:gd name="T8" fmla="*/ 36 w 48"/>
                  <a:gd name="T9" fmla="*/ 18 h 62"/>
                  <a:gd name="T10" fmla="*/ 36 w 48"/>
                  <a:gd name="T11" fmla="*/ 25 h 62"/>
                  <a:gd name="T12" fmla="*/ 36 w 48"/>
                  <a:gd name="T13" fmla="*/ 31 h 62"/>
                  <a:gd name="T14" fmla="*/ 42 w 48"/>
                  <a:gd name="T15" fmla="*/ 37 h 62"/>
                  <a:gd name="T16" fmla="*/ 48 w 48"/>
                  <a:gd name="T17" fmla="*/ 37 h 62"/>
                  <a:gd name="T18" fmla="*/ 48 w 48"/>
                  <a:gd name="T19" fmla="*/ 43 h 62"/>
                  <a:gd name="T20" fmla="*/ 42 w 48"/>
                  <a:gd name="T21" fmla="*/ 43 h 62"/>
                  <a:gd name="T22" fmla="*/ 42 w 48"/>
                  <a:gd name="T23" fmla="*/ 49 h 62"/>
                  <a:gd name="T24" fmla="*/ 36 w 48"/>
                  <a:gd name="T25" fmla="*/ 49 h 62"/>
                  <a:gd name="T26" fmla="*/ 36 w 48"/>
                  <a:gd name="T27" fmla="*/ 55 h 62"/>
                  <a:gd name="T28" fmla="*/ 30 w 48"/>
                  <a:gd name="T29" fmla="*/ 55 h 62"/>
                  <a:gd name="T30" fmla="*/ 24 w 48"/>
                  <a:gd name="T31" fmla="*/ 55 h 62"/>
                  <a:gd name="T32" fmla="*/ 18 w 48"/>
                  <a:gd name="T33" fmla="*/ 55 h 62"/>
                  <a:gd name="T34" fmla="*/ 12 w 48"/>
                  <a:gd name="T35" fmla="*/ 55 h 62"/>
                  <a:gd name="T36" fmla="*/ 12 w 48"/>
                  <a:gd name="T37" fmla="*/ 62 h 62"/>
                  <a:gd name="T38" fmla="*/ 12 w 48"/>
                  <a:gd name="T39" fmla="*/ 55 h 62"/>
                  <a:gd name="T40" fmla="*/ 6 w 48"/>
                  <a:gd name="T41" fmla="*/ 55 h 62"/>
                  <a:gd name="T42" fmla="*/ 0 w 48"/>
                  <a:gd name="T43" fmla="*/ 55 h 62"/>
                  <a:gd name="T44" fmla="*/ 0 w 48"/>
                  <a:gd name="T45" fmla="*/ 49 h 62"/>
                  <a:gd name="T46" fmla="*/ 0 w 48"/>
                  <a:gd name="T47" fmla="*/ 43 h 62"/>
                  <a:gd name="T48" fmla="*/ 0 w 48"/>
                  <a:gd name="T49" fmla="*/ 37 h 62"/>
                  <a:gd name="T50" fmla="*/ 6 w 48"/>
                  <a:gd name="T51" fmla="*/ 37 h 62"/>
                  <a:gd name="T52" fmla="*/ 6 w 48"/>
                  <a:gd name="T53" fmla="*/ 31 h 62"/>
                  <a:gd name="T54" fmla="*/ 12 w 48"/>
                  <a:gd name="T55" fmla="*/ 37 h 62"/>
                  <a:gd name="T56" fmla="*/ 12 w 48"/>
                  <a:gd name="T57" fmla="*/ 31 h 62"/>
                  <a:gd name="T58" fmla="*/ 12 w 48"/>
                  <a:gd name="T59" fmla="*/ 25 h 62"/>
                  <a:gd name="T60" fmla="*/ 12 w 48"/>
                  <a:gd name="T61" fmla="*/ 18 h 62"/>
                  <a:gd name="T62" fmla="*/ 18 w 48"/>
                  <a:gd name="T63" fmla="*/ 25 h 62"/>
                  <a:gd name="T64" fmla="*/ 18 w 48"/>
                  <a:gd name="T65" fmla="*/ 18 h 62"/>
                  <a:gd name="T66" fmla="*/ 12 w 48"/>
                  <a:gd name="T67" fmla="*/ 18 h 62"/>
                  <a:gd name="T68" fmla="*/ 12 w 48"/>
                  <a:gd name="T69" fmla="*/ 12 h 62"/>
                  <a:gd name="T70" fmla="*/ 12 w 48"/>
                  <a:gd name="T71" fmla="*/ 6 h 62"/>
                  <a:gd name="T72" fmla="*/ 18 w 48"/>
                  <a:gd name="T73" fmla="*/ 6 h 62"/>
                  <a:gd name="T74" fmla="*/ 18 w 48"/>
                  <a:gd name="T75" fmla="*/ 12 h 62"/>
                  <a:gd name="T76" fmla="*/ 18 w 48"/>
                  <a:gd name="T77" fmla="*/ 6 h 62"/>
                  <a:gd name="T78" fmla="*/ 18 w 48"/>
                  <a:gd name="T79" fmla="*/ 0 h 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"/>
                  <a:gd name="T121" fmla="*/ 0 h 62"/>
                  <a:gd name="T122" fmla="*/ 48 w 48"/>
                  <a:gd name="T123" fmla="*/ 62 h 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" h="62">
                    <a:moveTo>
                      <a:pt x="18" y="0"/>
                    </a:moveTo>
                    <a:lnTo>
                      <a:pt x="48" y="12"/>
                    </a:lnTo>
                    <a:lnTo>
                      <a:pt x="42" y="12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25"/>
                    </a:lnTo>
                    <a:lnTo>
                      <a:pt x="36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3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0" y="55"/>
                    </a:lnTo>
                    <a:lnTo>
                      <a:pt x="24" y="55"/>
                    </a:lnTo>
                    <a:lnTo>
                      <a:pt x="18" y="55"/>
                    </a:lnTo>
                    <a:lnTo>
                      <a:pt x="12" y="55"/>
                    </a:lnTo>
                    <a:lnTo>
                      <a:pt x="12" y="62"/>
                    </a:lnTo>
                    <a:lnTo>
                      <a:pt x="12" y="55"/>
                    </a:lnTo>
                    <a:lnTo>
                      <a:pt x="6" y="55"/>
                    </a:lnTo>
                    <a:lnTo>
                      <a:pt x="0" y="55"/>
                    </a:lnTo>
                    <a:lnTo>
                      <a:pt x="0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7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12" y="18"/>
                    </a:lnTo>
                    <a:lnTo>
                      <a:pt x="18" y="25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29" name="Freeform 381"/>
              <p:cNvSpPr>
                <a:spLocks/>
              </p:cNvSpPr>
              <p:nvPr/>
            </p:nvSpPr>
            <p:spPr bwMode="auto">
              <a:xfrm>
                <a:off x="2485" y="2586"/>
                <a:ext cx="531" cy="419"/>
              </a:xfrm>
              <a:custGeom>
                <a:avLst/>
                <a:gdLst>
                  <a:gd name="T0" fmla="*/ 157 w 531"/>
                  <a:gd name="T1" fmla="*/ 357 h 419"/>
                  <a:gd name="T2" fmla="*/ 139 w 531"/>
                  <a:gd name="T3" fmla="*/ 369 h 419"/>
                  <a:gd name="T4" fmla="*/ 145 w 531"/>
                  <a:gd name="T5" fmla="*/ 369 h 419"/>
                  <a:gd name="T6" fmla="*/ 133 w 531"/>
                  <a:gd name="T7" fmla="*/ 400 h 419"/>
                  <a:gd name="T8" fmla="*/ 102 w 531"/>
                  <a:gd name="T9" fmla="*/ 412 h 419"/>
                  <a:gd name="T10" fmla="*/ 78 w 531"/>
                  <a:gd name="T11" fmla="*/ 400 h 419"/>
                  <a:gd name="T12" fmla="*/ 78 w 531"/>
                  <a:gd name="T13" fmla="*/ 376 h 419"/>
                  <a:gd name="T14" fmla="*/ 66 w 531"/>
                  <a:gd name="T15" fmla="*/ 363 h 419"/>
                  <a:gd name="T16" fmla="*/ 48 w 531"/>
                  <a:gd name="T17" fmla="*/ 376 h 419"/>
                  <a:gd name="T18" fmla="*/ 72 w 531"/>
                  <a:gd name="T19" fmla="*/ 357 h 419"/>
                  <a:gd name="T20" fmla="*/ 72 w 531"/>
                  <a:gd name="T21" fmla="*/ 339 h 419"/>
                  <a:gd name="T22" fmla="*/ 54 w 531"/>
                  <a:gd name="T23" fmla="*/ 326 h 419"/>
                  <a:gd name="T24" fmla="*/ 60 w 531"/>
                  <a:gd name="T25" fmla="*/ 314 h 419"/>
                  <a:gd name="T26" fmla="*/ 42 w 531"/>
                  <a:gd name="T27" fmla="*/ 308 h 419"/>
                  <a:gd name="T28" fmla="*/ 24 w 531"/>
                  <a:gd name="T29" fmla="*/ 326 h 419"/>
                  <a:gd name="T30" fmla="*/ 24 w 531"/>
                  <a:gd name="T31" fmla="*/ 308 h 419"/>
                  <a:gd name="T32" fmla="*/ 6 w 531"/>
                  <a:gd name="T33" fmla="*/ 320 h 419"/>
                  <a:gd name="T34" fmla="*/ 12 w 531"/>
                  <a:gd name="T35" fmla="*/ 308 h 419"/>
                  <a:gd name="T36" fmla="*/ 42 w 531"/>
                  <a:gd name="T37" fmla="*/ 277 h 419"/>
                  <a:gd name="T38" fmla="*/ 72 w 531"/>
                  <a:gd name="T39" fmla="*/ 259 h 419"/>
                  <a:gd name="T40" fmla="*/ 102 w 531"/>
                  <a:gd name="T41" fmla="*/ 265 h 419"/>
                  <a:gd name="T42" fmla="*/ 139 w 531"/>
                  <a:gd name="T43" fmla="*/ 259 h 419"/>
                  <a:gd name="T44" fmla="*/ 151 w 531"/>
                  <a:gd name="T45" fmla="*/ 222 h 419"/>
                  <a:gd name="T46" fmla="*/ 175 w 531"/>
                  <a:gd name="T47" fmla="*/ 216 h 419"/>
                  <a:gd name="T48" fmla="*/ 205 w 531"/>
                  <a:gd name="T49" fmla="*/ 203 h 419"/>
                  <a:gd name="T50" fmla="*/ 235 w 531"/>
                  <a:gd name="T51" fmla="*/ 222 h 419"/>
                  <a:gd name="T52" fmla="*/ 265 w 531"/>
                  <a:gd name="T53" fmla="*/ 203 h 419"/>
                  <a:gd name="T54" fmla="*/ 308 w 531"/>
                  <a:gd name="T55" fmla="*/ 197 h 419"/>
                  <a:gd name="T56" fmla="*/ 320 w 531"/>
                  <a:gd name="T57" fmla="*/ 172 h 419"/>
                  <a:gd name="T58" fmla="*/ 344 w 531"/>
                  <a:gd name="T59" fmla="*/ 154 h 419"/>
                  <a:gd name="T60" fmla="*/ 368 w 531"/>
                  <a:gd name="T61" fmla="*/ 148 h 419"/>
                  <a:gd name="T62" fmla="*/ 380 w 531"/>
                  <a:gd name="T63" fmla="*/ 117 h 419"/>
                  <a:gd name="T64" fmla="*/ 398 w 531"/>
                  <a:gd name="T65" fmla="*/ 105 h 419"/>
                  <a:gd name="T66" fmla="*/ 416 w 531"/>
                  <a:gd name="T67" fmla="*/ 93 h 419"/>
                  <a:gd name="T68" fmla="*/ 422 w 531"/>
                  <a:gd name="T69" fmla="*/ 74 h 419"/>
                  <a:gd name="T70" fmla="*/ 434 w 531"/>
                  <a:gd name="T71" fmla="*/ 68 h 419"/>
                  <a:gd name="T72" fmla="*/ 440 w 531"/>
                  <a:gd name="T73" fmla="*/ 56 h 419"/>
                  <a:gd name="T74" fmla="*/ 465 w 531"/>
                  <a:gd name="T75" fmla="*/ 49 h 419"/>
                  <a:gd name="T76" fmla="*/ 465 w 531"/>
                  <a:gd name="T77" fmla="*/ 49 h 419"/>
                  <a:gd name="T78" fmla="*/ 483 w 531"/>
                  <a:gd name="T79" fmla="*/ 37 h 419"/>
                  <a:gd name="T80" fmla="*/ 495 w 531"/>
                  <a:gd name="T81" fmla="*/ 6 h 419"/>
                  <a:gd name="T82" fmla="*/ 525 w 531"/>
                  <a:gd name="T83" fmla="*/ 6 h 419"/>
                  <a:gd name="T84" fmla="*/ 519 w 531"/>
                  <a:gd name="T85" fmla="*/ 19 h 419"/>
                  <a:gd name="T86" fmla="*/ 513 w 531"/>
                  <a:gd name="T87" fmla="*/ 31 h 419"/>
                  <a:gd name="T88" fmla="*/ 501 w 531"/>
                  <a:gd name="T89" fmla="*/ 37 h 419"/>
                  <a:gd name="T90" fmla="*/ 495 w 531"/>
                  <a:gd name="T91" fmla="*/ 62 h 419"/>
                  <a:gd name="T92" fmla="*/ 471 w 531"/>
                  <a:gd name="T93" fmla="*/ 80 h 419"/>
                  <a:gd name="T94" fmla="*/ 459 w 531"/>
                  <a:gd name="T95" fmla="*/ 99 h 419"/>
                  <a:gd name="T96" fmla="*/ 422 w 531"/>
                  <a:gd name="T97" fmla="*/ 93 h 419"/>
                  <a:gd name="T98" fmla="*/ 410 w 531"/>
                  <a:gd name="T99" fmla="*/ 111 h 419"/>
                  <a:gd name="T100" fmla="*/ 386 w 531"/>
                  <a:gd name="T101" fmla="*/ 117 h 419"/>
                  <a:gd name="T102" fmla="*/ 374 w 531"/>
                  <a:gd name="T103" fmla="*/ 148 h 419"/>
                  <a:gd name="T104" fmla="*/ 380 w 531"/>
                  <a:gd name="T105" fmla="*/ 172 h 419"/>
                  <a:gd name="T106" fmla="*/ 368 w 531"/>
                  <a:gd name="T107" fmla="*/ 203 h 419"/>
                  <a:gd name="T108" fmla="*/ 386 w 531"/>
                  <a:gd name="T109" fmla="*/ 234 h 419"/>
                  <a:gd name="T110" fmla="*/ 380 w 531"/>
                  <a:gd name="T111" fmla="*/ 271 h 419"/>
                  <a:gd name="T112" fmla="*/ 356 w 531"/>
                  <a:gd name="T113" fmla="*/ 289 h 419"/>
                  <a:gd name="T114" fmla="*/ 344 w 531"/>
                  <a:gd name="T115" fmla="*/ 308 h 419"/>
                  <a:gd name="T116" fmla="*/ 320 w 531"/>
                  <a:gd name="T117" fmla="*/ 326 h 419"/>
                  <a:gd name="T118" fmla="*/ 302 w 531"/>
                  <a:gd name="T119" fmla="*/ 351 h 419"/>
                  <a:gd name="T120" fmla="*/ 265 w 531"/>
                  <a:gd name="T121" fmla="*/ 363 h 419"/>
                  <a:gd name="T122" fmla="*/ 229 w 531"/>
                  <a:gd name="T123" fmla="*/ 369 h 419"/>
                  <a:gd name="T124" fmla="*/ 205 w 531"/>
                  <a:gd name="T125" fmla="*/ 363 h 4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31"/>
                  <a:gd name="T190" fmla="*/ 0 h 419"/>
                  <a:gd name="T191" fmla="*/ 531 w 531"/>
                  <a:gd name="T192" fmla="*/ 419 h 4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31" h="419">
                    <a:moveTo>
                      <a:pt x="181" y="363"/>
                    </a:moveTo>
                    <a:lnTo>
                      <a:pt x="181" y="357"/>
                    </a:lnTo>
                    <a:lnTo>
                      <a:pt x="175" y="357"/>
                    </a:lnTo>
                    <a:lnTo>
                      <a:pt x="175" y="363"/>
                    </a:lnTo>
                    <a:lnTo>
                      <a:pt x="169" y="363"/>
                    </a:lnTo>
                    <a:lnTo>
                      <a:pt x="163" y="363"/>
                    </a:lnTo>
                    <a:lnTo>
                      <a:pt x="157" y="357"/>
                    </a:lnTo>
                    <a:lnTo>
                      <a:pt x="151" y="357"/>
                    </a:lnTo>
                    <a:lnTo>
                      <a:pt x="145" y="357"/>
                    </a:lnTo>
                    <a:lnTo>
                      <a:pt x="139" y="357"/>
                    </a:lnTo>
                    <a:lnTo>
                      <a:pt x="139" y="363"/>
                    </a:lnTo>
                    <a:lnTo>
                      <a:pt x="133" y="363"/>
                    </a:lnTo>
                    <a:lnTo>
                      <a:pt x="133" y="369"/>
                    </a:lnTo>
                    <a:lnTo>
                      <a:pt x="139" y="369"/>
                    </a:lnTo>
                    <a:lnTo>
                      <a:pt x="139" y="363"/>
                    </a:lnTo>
                    <a:lnTo>
                      <a:pt x="145" y="363"/>
                    </a:lnTo>
                    <a:lnTo>
                      <a:pt x="151" y="363"/>
                    </a:lnTo>
                    <a:lnTo>
                      <a:pt x="157" y="363"/>
                    </a:lnTo>
                    <a:lnTo>
                      <a:pt x="157" y="369"/>
                    </a:lnTo>
                    <a:lnTo>
                      <a:pt x="151" y="369"/>
                    </a:lnTo>
                    <a:lnTo>
                      <a:pt x="145" y="369"/>
                    </a:lnTo>
                    <a:lnTo>
                      <a:pt x="145" y="376"/>
                    </a:lnTo>
                    <a:lnTo>
                      <a:pt x="139" y="376"/>
                    </a:lnTo>
                    <a:lnTo>
                      <a:pt x="139" y="382"/>
                    </a:lnTo>
                    <a:lnTo>
                      <a:pt x="139" y="388"/>
                    </a:lnTo>
                    <a:lnTo>
                      <a:pt x="133" y="388"/>
                    </a:lnTo>
                    <a:lnTo>
                      <a:pt x="133" y="394"/>
                    </a:lnTo>
                    <a:lnTo>
                      <a:pt x="133" y="400"/>
                    </a:lnTo>
                    <a:lnTo>
                      <a:pt x="127" y="400"/>
                    </a:lnTo>
                    <a:lnTo>
                      <a:pt x="121" y="400"/>
                    </a:lnTo>
                    <a:lnTo>
                      <a:pt x="114" y="400"/>
                    </a:lnTo>
                    <a:lnTo>
                      <a:pt x="114" y="406"/>
                    </a:lnTo>
                    <a:lnTo>
                      <a:pt x="108" y="406"/>
                    </a:lnTo>
                    <a:lnTo>
                      <a:pt x="108" y="412"/>
                    </a:lnTo>
                    <a:lnTo>
                      <a:pt x="102" y="412"/>
                    </a:lnTo>
                    <a:lnTo>
                      <a:pt x="102" y="419"/>
                    </a:lnTo>
                    <a:lnTo>
                      <a:pt x="96" y="419"/>
                    </a:lnTo>
                    <a:lnTo>
                      <a:pt x="96" y="412"/>
                    </a:lnTo>
                    <a:lnTo>
                      <a:pt x="90" y="412"/>
                    </a:lnTo>
                    <a:lnTo>
                      <a:pt x="84" y="406"/>
                    </a:lnTo>
                    <a:lnTo>
                      <a:pt x="78" y="406"/>
                    </a:lnTo>
                    <a:lnTo>
                      <a:pt x="78" y="400"/>
                    </a:lnTo>
                    <a:lnTo>
                      <a:pt x="72" y="400"/>
                    </a:lnTo>
                    <a:lnTo>
                      <a:pt x="72" y="394"/>
                    </a:lnTo>
                    <a:lnTo>
                      <a:pt x="72" y="388"/>
                    </a:lnTo>
                    <a:lnTo>
                      <a:pt x="66" y="382"/>
                    </a:lnTo>
                    <a:lnTo>
                      <a:pt x="72" y="382"/>
                    </a:lnTo>
                    <a:lnTo>
                      <a:pt x="72" y="376"/>
                    </a:lnTo>
                    <a:lnTo>
                      <a:pt x="78" y="376"/>
                    </a:lnTo>
                    <a:lnTo>
                      <a:pt x="84" y="376"/>
                    </a:lnTo>
                    <a:lnTo>
                      <a:pt x="84" y="369"/>
                    </a:lnTo>
                    <a:lnTo>
                      <a:pt x="78" y="363"/>
                    </a:lnTo>
                    <a:lnTo>
                      <a:pt x="78" y="357"/>
                    </a:lnTo>
                    <a:lnTo>
                      <a:pt x="72" y="357"/>
                    </a:lnTo>
                    <a:lnTo>
                      <a:pt x="72" y="363"/>
                    </a:lnTo>
                    <a:lnTo>
                      <a:pt x="66" y="363"/>
                    </a:lnTo>
                    <a:lnTo>
                      <a:pt x="66" y="369"/>
                    </a:lnTo>
                    <a:lnTo>
                      <a:pt x="60" y="369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54" y="382"/>
                    </a:lnTo>
                    <a:lnTo>
                      <a:pt x="48" y="382"/>
                    </a:lnTo>
                    <a:lnTo>
                      <a:pt x="48" y="376"/>
                    </a:lnTo>
                    <a:lnTo>
                      <a:pt x="48" y="369"/>
                    </a:lnTo>
                    <a:lnTo>
                      <a:pt x="54" y="369"/>
                    </a:lnTo>
                    <a:lnTo>
                      <a:pt x="60" y="369"/>
                    </a:lnTo>
                    <a:lnTo>
                      <a:pt x="66" y="369"/>
                    </a:lnTo>
                    <a:lnTo>
                      <a:pt x="66" y="363"/>
                    </a:lnTo>
                    <a:lnTo>
                      <a:pt x="72" y="363"/>
                    </a:lnTo>
                    <a:lnTo>
                      <a:pt x="72" y="357"/>
                    </a:lnTo>
                    <a:lnTo>
                      <a:pt x="78" y="357"/>
                    </a:lnTo>
                    <a:lnTo>
                      <a:pt x="78" y="351"/>
                    </a:lnTo>
                    <a:lnTo>
                      <a:pt x="84" y="351"/>
                    </a:lnTo>
                    <a:lnTo>
                      <a:pt x="84" y="345"/>
                    </a:lnTo>
                    <a:lnTo>
                      <a:pt x="78" y="345"/>
                    </a:lnTo>
                    <a:lnTo>
                      <a:pt x="78" y="339"/>
                    </a:lnTo>
                    <a:lnTo>
                      <a:pt x="72" y="339"/>
                    </a:lnTo>
                    <a:lnTo>
                      <a:pt x="72" y="332"/>
                    </a:lnTo>
                    <a:lnTo>
                      <a:pt x="66" y="332"/>
                    </a:lnTo>
                    <a:lnTo>
                      <a:pt x="66" y="326"/>
                    </a:lnTo>
                    <a:lnTo>
                      <a:pt x="66" y="320"/>
                    </a:lnTo>
                    <a:lnTo>
                      <a:pt x="60" y="320"/>
                    </a:lnTo>
                    <a:lnTo>
                      <a:pt x="60" y="326"/>
                    </a:lnTo>
                    <a:lnTo>
                      <a:pt x="54" y="326"/>
                    </a:lnTo>
                    <a:lnTo>
                      <a:pt x="48" y="326"/>
                    </a:lnTo>
                    <a:lnTo>
                      <a:pt x="48" y="332"/>
                    </a:lnTo>
                    <a:lnTo>
                      <a:pt x="48" y="326"/>
                    </a:lnTo>
                    <a:lnTo>
                      <a:pt x="48" y="320"/>
                    </a:lnTo>
                    <a:lnTo>
                      <a:pt x="54" y="320"/>
                    </a:lnTo>
                    <a:lnTo>
                      <a:pt x="54" y="314"/>
                    </a:lnTo>
                    <a:lnTo>
                      <a:pt x="60" y="314"/>
                    </a:lnTo>
                    <a:lnTo>
                      <a:pt x="54" y="308"/>
                    </a:lnTo>
                    <a:lnTo>
                      <a:pt x="54" y="314"/>
                    </a:lnTo>
                    <a:lnTo>
                      <a:pt x="48" y="314"/>
                    </a:lnTo>
                    <a:lnTo>
                      <a:pt x="48" y="320"/>
                    </a:lnTo>
                    <a:lnTo>
                      <a:pt x="42" y="320"/>
                    </a:lnTo>
                    <a:lnTo>
                      <a:pt x="42" y="314"/>
                    </a:lnTo>
                    <a:lnTo>
                      <a:pt x="42" y="308"/>
                    </a:lnTo>
                    <a:lnTo>
                      <a:pt x="42" y="314"/>
                    </a:lnTo>
                    <a:lnTo>
                      <a:pt x="36" y="314"/>
                    </a:lnTo>
                    <a:lnTo>
                      <a:pt x="36" y="320"/>
                    </a:lnTo>
                    <a:lnTo>
                      <a:pt x="36" y="326"/>
                    </a:lnTo>
                    <a:lnTo>
                      <a:pt x="36" y="320"/>
                    </a:lnTo>
                    <a:lnTo>
                      <a:pt x="30" y="320"/>
                    </a:lnTo>
                    <a:lnTo>
                      <a:pt x="24" y="326"/>
                    </a:lnTo>
                    <a:lnTo>
                      <a:pt x="18" y="326"/>
                    </a:lnTo>
                    <a:lnTo>
                      <a:pt x="24" y="326"/>
                    </a:lnTo>
                    <a:lnTo>
                      <a:pt x="24" y="320"/>
                    </a:lnTo>
                    <a:lnTo>
                      <a:pt x="30" y="320"/>
                    </a:lnTo>
                    <a:lnTo>
                      <a:pt x="30" y="314"/>
                    </a:lnTo>
                    <a:lnTo>
                      <a:pt x="24" y="314"/>
                    </a:lnTo>
                    <a:lnTo>
                      <a:pt x="24" y="308"/>
                    </a:lnTo>
                    <a:lnTo>
                      <a:pt x="18" y="308"/>
                    </a:lnTo>
                    <a:lnTo>
                      <a:pt x="18" y="314"/>
                    </a:lnTo>
                    <a:lnTo>
                      <a:pt x="12" y="314"/>
                    </a:lnTo>
                    <a:lnTo>
                      <a:pt x="12" y="320"/>
                    </a:lnTo>
                    <a:lnTo>
                      <a:pt x="6" y="320"/>
                    </a:lnTo>
                    <a:lnTo>
                      <a:pt x="6" y="326"/>
                    </a:lnTo>
                    <a:lnTo>
                      <a:pt x="6" y="320"/>
                    </a:lnTo>
                    <a:lnTo>
                      <a:pt x="12" y="320"/>
                    </a:lnTo>
                    <a:lnTo>
                      <a:pt x="12" y="314"/>
                    </a:lnTo>
                    <a:lnTo>
                      <a:pt x="6" y="314"/>
                    </a:lnTo>
                    <a:lnTo>
                      <a:pt x="0" y="314"/>
                    </a:lnTo>
                    <a:lnTo>
                      <a:pt x="6" y="314"/>
                    </a:lnTo>
                    <a:lnTo>
                      <a:pt x="12" y="314"/>
                    </a:lnTo>
                    <a:lnTo>
                      <a:pt x="12" y="308"/>
                    </a:lnTo>
                    <a:lnTo>
                      <a:pt x="18" y="302"/>
                    </a:lnTo>
                    <a:lnTo>
                      <a:pt x="24" y="302"/>
                    </a:lnTo>
                    <a:lnTo>
                      <a:pt x="24" y="296"/>
                    </a:lnTo>
                    <a:lnTo>
                      <a:pt x="30" y="289"/>
                    </a:lnTo>
                    <a:lnTo>
                      <a:pt x="30" y="283"/>
                    </a:lnTo>
                    <a:lnTo>
                      <a:pt x="36" y="277"/>
                    </a:lnTo>
                    <a:lnTo>
                      <a:pt x="42" y="277"/>
                    </a:lnTo>
                    <a:lnTo>
                      <a:pt x="42" y="271"/>
                    </a:lnTo>
                    <a:lnTo>
                      <a:pt x="48" y="271"/>
                    </a:lnTo>
                    <a:lnTo>
                      <a:pt x="54" y="271"/>
                    </a:lnTo>
                    <a:lnTo>
                      <a:pt x="54" y="265"/>
                    </a:lnTo>
                    <a:lnTo>
                      <a:pt x="60" y="265"/>
                    </a:lnTo>
                    <a:lnTo>
                      <a:pt x="66" y="265"/>
                    </a:lnTo>
                    <a:lnTo>
                      <a:pt x="72" y="259"/>
                    </a:lnTo>
                    <a:lnTo>
                      <a:pt x="78" y="259"/>
                    </a:lnTo>
                    <a:lnTo>
                      <a:pt x="84" y="259"/>
                    </a:lnTo>
                    <a:lnTo>
                      <a:pt x="90" y="252"/>
                    </a:lnTo>
                    <a:lnTo>
                      <a:pt x="96" y="252"/>
                    </a:lnTo>
                    <a:lnTo>
                      <a:pt x="96" y="259"/>
                    </a:lnTo>
                    <a:lnTo>
                      <a:pt x="102" y="259"/>
                    </a:lnTo>
                    <a:lnTo>
                      <a:pt x="102" y="265"/>
                    </a:lnTo>
                    <a:lnTo>
                      <a:pt x="108" y="265"/>
                    </a:lnTo>
                    <a:lnTo>
                      <a:pt x="114" y="265"/>
                    </a:lnTo>
                    <a:lnTo>
                      <a:pt x="121" y="265"/>
                    </a:lnTo>
                    <a:lnTo>
                      <a:pt x="127" y="265"/>
                    </a:lnTo>
                    <a:lnTo>
                      <a:pt x="133" y="265"/>
                    </a:lnTo>
                    <a:lnTo>
                      <a:pt x="133" y="259"/>
                    </a:lnTo>
                    <a:lnTo>
                      <a:pt x="139" y="259"/>
                    </a:lnTo>
                    <a:lnTo>
                      <a:pt x="139" y="252"/>
                    </a:lnTo>
                    <a:lnTo>
                      <a:pt x="145" y="252"/>
                    </a:lnTo>
                    <a:lnTo>
                      <a:pt x="151" y="246"/>
                    </a:lnTo>
                    <a:lnTo>
                      <a:pt x="151" y="240"/>
                    </a:lnTo>
                    <a:lnTo>
                      <a:pt x="151" y="234"/>
                    </a:lnTo>
                    <a:lnTo>
                      <a:pt x="151" y="228"/>
                    </a:lnTo>
                    <a:lnTo>
                      <a:pt x="151" y="222"/>
                    </a:lnTo>
                    <a:lnTo>
                      <a:pt x="157" y="222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3" y="222"/>
                    </a:lnTo>
                    <a:lnTo>
                      <a:pt x="163" y="216"/>
                    </a:lnTo>
                    <a:lnTo>
                      <a:pt x="169" y="216"/>
                    </a:lnTo>
                    <a:lnTo>
                      <a:pt x="175" y="216"/>
                    </a:lnTo>
                    <a:lnTo>
                      <a:pt x="181" y="216"/>
                    </a:lnTo>
                    <a:lnTo>
                      <a:pt x="187" y="216"/>
                    </a:lnTo>
                    <a:lnTo>
                      <a:pt x="193" y="216"/>
                    </a:lnTo>
                    <a:lnTo>
                      <a:pt x="199" y="216"/>
                    </a:lnTo>
                    <a:lnTo>
                      <a:pt x="199" y="209"/>
                    </a:lnTo>
                    <a:lnTo>
                      <a:pt x="205" y="209"/>
                    </a:lnTo>
                    <a:lnTo>
                      <a:pt x="205" y="203"/>
                    </a:lnTo>
                    <a:lnTo>
                      <a:pt x="211" y="203"/>
                    </a:lnTo>
                    <a:lnTo>
                      <a:pt x="217" y="209"/>
                    </a:lnTo>
                    <a:lnTo>
                      <a:pt x="217" y="216"/>
                    </a:lnTo>
                    <a:lnTo>
                      <a:pt x="223" y="216"/>
                    </a:lnTo>
                    <a:lnTo>
                      <a:pt x="229" y="216"/>
                    </a:lnTo>
                    <a:lnTo>
                      <a:pt x="229" y="222"/>
                    </a:lnTo>
                    <a:lnTo>
                      <a:pt x="235" y="222"/>
                    </a:lnTo>
                    <a:lnTo>
                      <a:pt x="235" y="216"/>
                    </a:lnTo>
                    <a:lnTo>
                      <a:pt x="241" y="216"/>
                    </a:lnTo>
                    <a:lnTo>
                      <a:pt x="247" y="216"/>
                    </a:lnTo>
                    <a:lnTo>
                      <a:pt x="253" y="216"/>
                    </a:lnTo>
                    <a:lnTo>
                      <a:pt x="253" y="209"/>
                    </a:lnTo>
                    <a:lnTo>
                      <a:pt x="259" y="203"/>
                    </a:lnTo>
                    <a:lnTo>
                      <a:pt x="265" y="203"/>
                    </a:lnTo>
                    <a:lnTo>
                      <a:pt x="271" y="203"/>
                    </a:lnTo>
                    <a:lnTo>
                      <a:pt x="277" y="203"/>
                    </a:lnTo>
                    <a:lnTo>
                      <a:pt x="284" y="203"/>
                    </a:lnTo>
                    <a:lnTo>
                      <a:pt x="290" y="203"/>
                    </a:lnTo>
                    <a:lnTo>
                      <a:pt x="296" y="197"/>
                    </a:lnTo>
                    <a:lnTo>
                      <a:pt x="302" y="197"/>
                    </a:lnTo>
                    <a:lnTo>
                      <a:pt x="308" y="197"/>
                    </a:lnTo>
                    <a:lnTo>
                      <a:pt x="308" y="191"/>
                    </a:lnTo>
                    <a:lnTo>
                      <a:pt x="314" y="185"/>
                    </a:lnTo>
                    <a:lnTo>
                      <a:pt x="314" y="179"/>
                    </a:lnTo>
                    <a:lnTo>
                      <a:pt x="320" y="179"/>
                    </a:lnTo>
                    <a:lnTo>
                      <a:pt x="326" y="179"/>
                    </a:lnTo>
                    <a:lnTo>
                      <a:pt x="326" y="172"/>
                    </a:lnTo>
                    <a:lnTo>
                      <a:pt x="320" y="172"/>
                    </a:lnTo>
                    <a:lnTo>
                      <a:pt x="320" y="166"/>
                    </a:lnTo>
                    <a:lnTo>
                      <a:pt x="326" y="166"/>
                    </a:lnTo>
                    <a:lnTo>
                      <a:pt x="332" y="166"/>
                    </a:lnTo>
                    <a:lnTo>
                      <a:pt x="338" y="166"/>
                    </a:lnTo>
                    <a:lnTo>
                      <a:pt x="344" y="166"/>
                    </a:lnTo>
                    <a:lnTo>
                      <a:pt x="344" y="160"/>
                    </a:lnTo>
                    <a:lnTo>
                      <a:pt x="344" y="154"/>
                    </a:lnTo>
                    <a:lnTo>
                      <a:pt x="350" y="160"/>
                    </a:lnTo>
                    <a:lnTo>
                      <a:pt x="350" y="154"/>
                    </a:lnTo>
                    <a:lnTo>
                      <a:pt x="356" y="154"/>
                    </a:lnTo>
                    <a:lnTo>
                      <a:pt x="362" y="154"/>
                    </a:lnTo>
                    <a:lnTo>
                      <a:pt x="368" y="154"/>
                    </a:lnTo>
                    <a:lnTo>
                      <a:pt x="374" y="148"/>
                    </a:lnTo>
                    <a:lnTo>
                      <a:pt x="368" y="148"/>
                    </a:lnTo>
                    <a:lnTo>
                      <a:pt x="368" y="142"/>
                    </a:lnTo>
                    <a:lnTo>
                      <a:pt x="368" y="136"/>
                    </a:lnTo>
                    <a:lnTo>
                      <a:pt x="368" y="129"/>
                    </a:lnTo>
                    <a:lnTo>
                      <a:pt x="368" y="123"/>
                    </a:lnTo>
                    <a:lnTo>
                      <a:pt x="368" y="117"/>
                    </a:lnTo>
                    <a:lnTo>
                      <a:pt x="374" y="117"/>
                    </a:lnTo>
                    <a:lnTo>
                      <a:pt x="380" y="117"/>
                    </a:lnTo>
                    <a:lnTo>
                      <a:pt x="380" y="111"/>
                    </a:lnTo>
                    <a:lnTo>
                      <a:pt x="380" y="117"/>
                    </a:lnTo>
                    <a:lnTo>
                      <a:pt x="386" y="117"/>
                    </a:lnTo>
                    <a:lnTo>
                      <a:pt x="386" y="111"/>
                    </a:lnTo>
                    <a:lnTo>
                      <a:pt x="392" y="111"/>
                    </a:lnTo>
                    <a:lnTo>
                      <a:pt x="398" y="111"/>
                    </a:lnTo>
                    <a:lnTo>
                      <a:pt x="398" y="105"/>
                    </a:lnTo>
                    <a:lnTo>
                      <a:pt x="398" y="111"/>
                    </a:lnTo>
                    <a:lnTo>
                      <a:pt x="404" y="111"/>
                    </a:lnTo>
                    <a:lnTo>
                      <a:pt x="404" y="105"/>
                    </a:lnTo>
                    <a:lnTo>
                      <a:pt x="410" y="105"/>
                    </a:lnTo>
                    <a:lnTo>
                      <a:pt x="410" y="99"/>
                    </a:lnTo>
                    <a:lnTo>
                      <a:pt x="416" y="99"/>
                    </a:lnTo>
                    <a:lnTo>
                      <a:pt x="416" y="93"/>
                    </a:lnTo>
                    <a:lnTo>
                      <a:pt x="422" y="93"/>
                    </a:lnTo>
                    <a:lnTo>
                      <a:pt x="416" y="93"/>
                    </a:lnTo>
                    <a:lnTo>
                      <a:pt x="416" y="86"/>
                    </a:lnTo>
                    <a:lnTo>
                      <a:pt x="410" y="80"/>
                    </a:lnTo>
                    <a:lnTo>
                      <a:pt x="410" y="74"/>
                    </a:lnTo>
                    <a:lnTo>
                      <a:pt x="416" y="74"/>
                    </a:lnTo>
                    <a:lnTo>
                      <a:pt x="422" y="74"/>
                    </a:lnTo>
                    <a:lnTo>
                      <a:pt x="416" y="74"/>
                    </a:lnTo>
                    <a:lnTo>
                      <a:pt x="416" y="68"/>
                    </a:lnTo>
                    <a:lnTo>
                      <a:pt x="422" y="68"/>
                    </a:lnTo>
                    <a:lnTo>
                      <a:pt x="422" y="74"/>
                    </a:lnTo>
                    <a:lnTo>
                      <a:pt x="428" y="74"/>
                    </a:lnTo>
                    <a:lnTo>
                      <a:pt x="428" y="68"/>
                    </a:lnTo>
                    <a:lnTo>
                      <a:pt x="434" y="68"/>
                    </a:lnTo>
                    <a:lnTo>
                      <a:pt x="434" y="62"/>
                    </a:lnTo>
                    <a:lnTo>
                      <a:pt x="434" y="56"/>
                    </a:lnTo>
                    <a:lnTo>
                      <a:pt x="428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0" y="62"/>
                    </a:lnTo>
                    <a:lnTo>
                      <a:pt x="440" y="56"/>
                    </a:lnTo>
                    <a:lnTo>
                      <a:pt x="447" y="56"/>
                    </a:lnTo>
                    <a:lnTo>
                      <a:pt x="447" y="62"/>
                    </a:lnTo>
                    <a:lnTo>
                      <a:pt x="447" y="56"/>
                    </a:lnTo>
                    <a:lnTo>
                      <a:pt x="453" y="56"/>
                    </a:lnTo>
                    <a:lnTo>
                      <a:pt x="453" y="49"/>
                    </a:lnTo>
                    <a:lnTo>
                      <a:pt x="459" y="49"/>
                    </a:lnTo>
                    <a:lnTo>
                      <a:pt x="465" y="49"/>
                    </a:lnTo>
                    <a:lnTo>
                      <a:pt x="465" y="43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77" y="37"/>
                    </a:lnTo>
                    <a:lnTo>
                      <a:pt x="477" y="43"/>
                    </a:lnTo>
                    <a:lnTo>
                      <a:pt x="471" y="43"/>
                    </a:lnTo>
                    <a:lnTo>
                      <a:pt x="465" y="49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1" y="49"/>
                    </a:lnTo>
                    <a:lnTo>
                      <a:pt x="471" y="43"/>
                    </a:lnTo>
                    <a:lnTo>
                      <a:pt x="477" y="43"/>
                    </a:lnTo>
                    <a:lnTo>
                      <a:pt x="483" y="43"/>
                    </a:lnTo>
                    <a:lnTo>
                      <a:pt x="483" y="37"/>
                    </a:lnTo>
                    <a:lnTo>
                      <a:pt x="483" y="31"/>
                    </a:lnTo>
                    <a:lnTo>
                      <a:pt x="483" y="25"/>
                    </a:lnTo>
                    <a:lnTo>
                      <a:pt x="489" y="25"/>
                    </a:lnTo>
                    <a:lnTo>
                      <a:pt x="489" y="19"/>
                    </a:lnTo>
                    <a:lnTo>
                      <a:pt x="489" y="13"/>
                    </a:lnTo>
                    <a:lnTo>
                      <a:pt x="489" y="6"/>
                    </a:lnTo>
                    <a:lnTo>
                      <a:pt x="495" y="6"/>
                    </a:lnTo>
                    <a:lnTo>
                      <a:pt x="501" y="6"/>
                    </a:lnTo>
                    <a:lnTo>
                      <a:pt x="507" y="6"/>
                    </a:lnTo>
                    <a:lnTo>
                      <a:pt x="513" y="6"/>
                    </a:lnTo>
                    <a:lnTo>
                      <a:pt x="513" y="0"/>
                    </a:lnTo>
                    <a:lnTo>
                      <a:pt x="519" y="0"/>
                    </a:lnTo>
                    <a:lnTo>
                      <a:pt x="519" y="6"/>
                    </a:lnTo>
                    <a:lnTo>
                      <a:pt x="525" y="6"/>
                    </a:lnTo>
                    <a:lnTo>
                      <a:pt x="525" y="13"/>
                    </a:lnTo>
                    <a:lnTo>
                      <a:pt x="531" y="13"/>
                    </a:lnTo>
                    <a:lnTo>
                      <a:pt x="531" y="19"/>
                    </a:lnTo>
                    <a:lnTo>
                      <a:pt x="525" y="19"/>
                    </a:lnTo>
                    <a:lnTo>
                      <a:pt x="525" y="13"/>
                    </a:lnTo>
                    <a:lnTo>
                      <a:pt x="525" y="19"/>
                    </a:lnTo>
                    <a:lnTo>
                      <a:pt x="519" y="19"/>
                    </a:lnTo>
                    <a:lnTo>
                      <a:pt x="519" y="25"/>
                    </a:lnTo>
                    <a:lnTo>
                      <a:pt x="519" y="19"/>
                    </a:lnTo>
                    <a:lnTo>
                      <a:pt x="525" y="19"/>
                    </a:lnTo>
                    <a:lnTo>
                      <a:pt x="525" y="25"/>
                    </a:lnTo>
                    <a:lnTo>
                      <a:pt x="519" y="25"/>
                    </a:lnTo>
                    <a:lnTo>
                      <a:pt x="513" y="25"/>
                    </a:lnTo>
                    <a:lnTo>
                      <a:pt x="513" y="31"/>
                    </a:lnTo>
                    <a:lnTo>
                      <a:pt x="519" y="31"/>
                    </a:lnTo>
                    <a:lnTo>
                      <a:pt x="513" y="31"/>
                    </a:lnTo>
                    <a:lnTo>
                      <a:pt x="507" y="31"/>
                    </a:lnTo>
                    <a:lnTo>
                      <a:pt x="507" y="37"/>
                    </a:lnTo>
                    <a:lnTo>
                      <a:pt x="513" y="37"/>
                    </a:lnTo>
                    <a:lnTo>
                      <a:pt x="507" y="37"/>
                    </a:lnTo>
                    <a:lnTo>
                      <a:pt x="501" y="37"/>
                    </a:lnTo>
                    <a:lnTo>
                      <a:pt x="507" y="37"/>
                    </a:lnTo>
                    <a:lnTo>
                      <a:pt x="507" y="43"/>
                    </a:lnTo>
                    <a:lnTo>
                      <a:pt x="507" y="49"/>
                    </a:lnTo>
                    <a:lnTo>
                      <a:pt x="501" y="49"/>
                    </a:lnTo>
                    <a:lnTo>
                      <a:pt x="501" y="56"/>
                    </a:lnTo>
                    <a:lnTo>
                      <a:pt x="495" y="56"/>
                    </a:lnTo>
                    <a:lnTo>
                      <a:pt x="495" y="62"/>
                    </a:lnTo>
                    <a:lnTo>
                      <a:pt x="495" y="68"/>
                    </a:lnTo>
                    <a:lnTo>
                      <a:pt x="489" y="68"/>
                    </a:lnTo>
                    <a:lnTo>
                      <a:pt x="489" y="74"/>
                    </a:lnTo>
                    <a:lnTo>
                      <a:pt x="483" y="74"/>
                    </a:lnTo>
                    <a:lnTo>
                      <a:pt x="483" y="80"/>
                    </a:lnTo>
                    <a:lnTo>
                      <a:pt x="477" y="80"/>
                    </a:lnTo>
                    <a:lnTo>
                      <a:pt x="471" y="80"/>
                    </a:lnTo>
                    <a:lnTo>
                      <a:pt x="471" y="86"/>
                    </a:lnTo>
                    <a:lnTo>
                      <a:pt x="471" y="93"/>
                    </a:lnTo>
                    <a:lnTo>
                      <a:pt x="471" y="99"/>
                    </a:lnTo>
                    <a:lnTo>
                      <a:pt x="465" y="99"/>
                    </a:lnTo>
                    <a:lnTo>
                      <a:pt x="465" y="105"/>
                    </a:lnTo>
                    <a:lnTo>
                      <a:pt x="459" y="105"/>
                    </a:lnTo>
                    <a:lnTo>
                      <a:pt x="459" y="99"/>
                    </a:lnTo>
                    <a:lnTo>
                      <a:pt x="453" y="99"/>
                    </a:lnTo>
                    <a:lnTo>
                      <a:pt x="447" y="99"/>
                    </a:lnTo>
                    <a:lnTo>
                      <a:pt x="447" y="93"/>
                    </a:lnTo>
                    <a:lnTo>
                      <a:pt x="440" y="93"/>
                    </a:lnTo>
                    <a:lnTo>
                      <a:pt x="434" y="93"/>
                    </a:lnTo>
                    <a:lnTo>
                      <a:pt x="428" y="93"/>
                    </a:lnTo>
                    <a:lnTo>
                      <a:pt x="422" y="93"/>
                    </a:lnTo>
                    <a:lnTo>
                      <a:pt x="422" y="99"/>
                    </a:lnTo>
                    <a:lnTo>
                      <a:pt x="416" y="99"/>
                    </a:lnTo>
                    <a:lnTo>
                      <a:pt x="416" y="105"/>
                    </a:lnTo>
                    <a:lnTo>
                      <a:pt x="416" y="111"/>
                    </a:lnTo>
                    <a:lnTo>
                      <a:pt x="416" y="117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10" y="117"/>
                    </a:lnTo>
                    <a:lnTo>
                      <a:pt x="410" y="111"/>
                    </a:lnTo>
                    <a:lnTo>
                      <a:pt x="404" y="111"/>
                    </a:lnTo>
                    <a:lnTo>
                      <a:pt x="404" y="117"/>
                    </a:lnTo>
                    <a:lnTo>
                      <a:pt x="398" y="117"/>
                    </a:lnTo>
                    <a:lnTo>
                      <a:pt x="392" y="117"/>
                    </a:lnTo>
                    <a:lnTo>
                      <a:pt x="386" y="117"/>
                    </a:lnTo>
                    <a:lnTo>
                      <a:pt x="380" y="117"/>
                    </a:lnTo>
                    <a:lnTo>
                      <a:pt x="380" y="123"/>
                    </a:lnTo>
                    <a:lnTo>
                      <a:pt x="374" y="123"/>
                    </a:lnTo>
                    <a:lnTo>
                      <a:pt x="374" y="129"/>
                    </a:lnTo>
                    <a:lnTo>
                      <a:pt x="374" y="136"/>
                    </a:lnTo>
                    <a:lnTo>
                      <a:pt x="374" y="142"/>
                    </a:lnTo>
                    <a:lnTo>
                      <a:pt x="374" y="148"/>
                    </a:lnTo>
                    <a:lnTo>
                      <a:pt x="380" y="148"/>
                    </a:lnTo>
                    <a:lnTo>
                      <a:pt x="380" y="154"/>
                    </a:lnTo>
                    <a:lnTo>
                      <a:pt x="386" y="154"/>
                    </a:lnTo>
                    <a:lnTo>
                      <a:pt x="386" y="160"/>
                    </a:lnTo>
                    <a:lnTo>
                      <a:pt x="386" y="166"/>
                    </a:lnTo>
                    <a:lnTo>
                      <a:pt x="386" y="172"/>
                    </a:lnTo>
                    <a:lnTo>
                      <a:pt x="380" y="172"/>
                    </a:lnTo>
                    <a:lnTo>
                      <a:pt x="374" y="172"/>
                    </a:lnTo>
                    <a:lnTo>
                      <a:pt x="368" y="172"/>
                    </a:lnTo>
                    <a:lnTo>
                      <a:pt x="368" y="179"/>
                    </a:lnTo>
                    <a:lnTo>
                      <a:pt x="368" y="185"/>
                    </a:lnTo>
                    <a:lnTo>
                      <a:pt x="368" y="191"/>
                    </a:lnTo>
                    <a:lnTo>
                      <a:pt x="368" y="197"/>
                    </a:lnTo>
                    <a:lnTo>
                      <a:pt x="368" y="203"/>
                    </a:lnTo>
                    <a:lnTo>
                      <a:pt x="368" y="209"/>
                    </a:lnTo>
                    <a:lnTo>
                      <a:pt x="374" y="209"/>
                    </a:lnTo>
                    <a:lnTo>
                      <a:pt x="380" y="209"/>
                    </a:lnTo>
                    <a:lnTo>
                      <a:pt x="380" y="216"/>
                    </a:lnTo>
                    <a:lnTo>
                      <a:pt x="380" y="222"/>
                    </a:lnTo>
                    <a:lnTo>
                      <a:pt x="386" y="228"/>
                    </a:lnTo>
                    <a:lnTo>
                      <a:pt x="386" y="234"/>
                    </a:lnTo>
                    <a:lnTo>
                      <a:pt x="386" y="240"/>
                    </a:lnTo>
                    <a:lnTo>
                      <a:pt x="386" y="246"/>
                    </a:lnTo>
                    <a:lnTo>
                      <a:pt x="386" y="252"/>
                    </a:lnTo>
                    <a:lnTo>
                      <a:pt x="386" y="259"/>
                    </a:lnTo>
                    <a:lnTo>
                      <a:pt x="386" y="265"/>
                    </a:lnTo>
                    <a:lnTo>
                      <a:pt x="386" y="271"/>
                    </a:lnTo>
                    <a:lnTo>
                      <a:pt x="380" y="271"/>
                    </a:lnTo>
                    <a:lnTo>
                      <a:pt x="374" y="271"/>
                    </a:lnTo>
                    <a:lnTo>
                      <a:pt x="374" y="277"/>
                    </a:lnTo>
                    <a:lnTo>
                      <a:pt x="368" y="277"/>
                    </a:lnTo>
                    <a:lnTo>
                      <a:pt x="368" y="283"/>
                    </a:lnTo>
                    <a:lnTo>
                      <a:pt x="362" y="283"/>
                    </a:lnTo>
                    <a:lnTo>
                      <a:pt x="362" y="289"/>
                    </a:lnTo>
                    <a:lnTo>
                      <a:pt x="356" y="289"/>
                    </a:lnTo>
                    <a:lnTo>
                      <a:pt x="350" y="289"/>
                    </a:lnTo>
                    <a:lnTo>
                      <a:pt x="350" y="296"/>
                    </a:lnTo>
                    <a:lnTo>
                      <a:pt x="356" y="296"/>
                    </a:lnTo>
                    <a:lnTo>
                      <a:pt x="350" y="296"/>
                    </a:lnTo>
                    <a:lnTo>
                      <a:pt x="350" y="302"/>
                    </a:lnTo>
                    <a:lnTo>
                      <a:pt x="344" y="302"/>
                    </a:lnTo>
                    <a:lnTo>
                      <a:pt x="344" y="308"/>
                    </a:lnTo>
                    <a:lnTo>
                      <a:pt x="344" y="314"/>
                    </a:lnTo>
                    <a:lnTo>
                      <a:pt x="338" y="314"/>
                    </a:lnTo>
                    <a:lnTo>
                      <a:pt x="332" y="314"/>
                    </a:lnTo>
                    <a:lnTo>
                      <a:pt x="332" y="320"/>
                    </a:lnTo>
                    <a:lnTo>
                      <a:pt x="326" y="320"/>
                    </a:lnTo>
                    <a:lnTo>
                      <a:pt x="326" y="326"/>
                    </a:lnTo>
                    <a:lnTo>
                      <a:pt x="320" y="326"/>
                    </a:lnTo>
                    <a:lnTo>
                      <a:pt x="320" y="332"/>
                    </a:lnTo>
                    <a:lnTo>
                      <a:pt x="314" y="332"/>
                    </a:lnTo>
                    <a:lnTo>
                      <a:pt x="308" y="332"/>
                    </a:lnTo>
                    <a:lnTo>
                      <a:pt x="308" y="339"/>
                    </a:lnTo>
                    <a:lnTo>
                      <a:pt x="302" y="339"/>
                    </a:lnTo>
                    <a:lnTo>
                      <a:pt x="302" y="345"/>
                    </a:lnTo>
                    <a:lnTo>
                      <a:pt x="302" y="351"/>
                    </a:lnTo>
                    <a:lnTo>
                      <a:pt x="296" y="351"/>
                    </a:lnTo>
                    <a:lnTo>
                      <a:pt x="290" y="357"/>
                    </a:lnTo>
                    <a:lnTo>
                      <a:pt x="284" y="357"/>
                    </a:lnTo>
                    <a:lnTo>
                      <a:pt x="277" y="357"/>
                    </a:lnTo>
                    <a:lnTo>
                      <a:pt x="271" y="357"/>
                    </a:lnTo>
                    <a:lnTo>
                      <a:pt x="265" y="357"/>
                    </a:lnTo>
                    <a:lnTo>
                      <a:pt x="265" y="363"/>
                    </a:lnTo>
                    <a:lnTo>
                      <a:pt x="259" y="363"/>
                    </a:lnTo>
                    <a:lnTo>
                      <a:pt x="259" y="369"/>
                    </a:lnTo>
                    <a:lnTo>
                      <a:pt x="253" y="369"/>
                    </a:lnTo>
                    <a:lnTo>
                      <a:pt x="247" y="369"/>
                    </a:lnTo>
                    <a:lnTo>
                      <a:pt x="241" y="369"/>
                    </a:lnTo>
                    <a:lnTo>
                      <a:pt x="235" y="369"/>
                    </a:lnTo>
                    <a:lnTo>
                      <a:pt x="229" y="369"/>
                    </a:lnTo>
                    <a:lnTo>
                      <a:pt x="223" y="369"/>
                    </a:lnTo>
                    <a:lnTo>
                      <a:pt x="217" y="369"/>
                    </a:lnTo>
                    <a:lnTo>
                      <a:pt x="211" y="369"/>
                    </a:lnTo>
                    <a:lnTo>
                      <a:pt x="211" y="363"/>
                    </a:lnTo>
                    <a:lnTo>
                      <a:pt x="205" y="363"/>
                    </a:lnTo>
                    <a:lnTo>
                      <a:pt x="205" y="369"/>
                    </a:lnTo>
                    <a:lnTo>
                      <a:pt x="205" y="363"/>
                    </a:lnTo>
                    <a:lnTo>
                      <a:pt x="199" y="363"/>
                    </a:lnTo>
                    <a:lnTo>
                      <a:pt x="199" y="369"/>
                    </a:lnTo>
                    <a:lnTo>
                      <a:pt x="193" y="369"/>
                    </a:lnTo>
                    <a:lnTo>
                      <a:pt x="193" y="363"/>
                    </a:lnTo>
                    <a:lnTo>
                      <a:pt x="187" y="363"/>
                    </a:lnTo>
                    <a:lnTo>
                      <a:pt x="181" y="36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0" name="Rectangle 382"/>
              <p:cNvSpPr>
                <a:spLocks noChangeArrowheads="1"/>
              </p:cNvSpPr>
              <p:nvPr/>
            </p:nvSpPr>
            <p:spPr bwMode="auto">
              <a:xfrm>
                <a:off x="2424" y="1380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Freeform 383"/>
              <p:cNvSpPr>
                <a:spLocks/>
              </p:cNvSpPr>
              <p:nvPr/>
            </p:nvSpPr>
            <p:spPr bwMode="auto">
              <a:xfrm>
                <a:off x="2491" y="1393"/>
                <a:ext cx="36" cy="24"/>
              </a:xfrm>
              <a:custGeom>
                <a:avLst/>
                <a:gdLst>
                  <a:gd name="T0" fmla="*/ 30 w 36"/>
                  <a:gd name="T1" fmla="*/ 0 h 24"/>
                  <a:gd name="T2" fmla="*/ 30 w 36"/>
                  <a:gd name="T3" fmla="*/ 6 h 24"/>
                  <a:gd name="T4" fmla="*/ 36 w 36"/>
                  <a:gd name="T5" fmla="*/ 6 h 24"/>
                  <a:gd name="T6" fmla="*/ 30 w 36"/>
                  <a:gd name="T7" fmla="*/ 12 h 24"/>
                  <a:gd name="T8" fmla="*/ 30 w 36"/>
                  <a:gd name="T9" fmla="*/ 18 h 24"/>
                  <a:gd name="T10" fmla="*/ 24 w 36"/>
                  <a:gd name="T11" fmla="*/ 18 h 24"/>
                  <a:gd name="T12" fmla="*/ 18 w 36"/>
                  <a:gd name="T13" fmla="*/ 18 h 24"/>
                  <a:gd name="T14" fmla="*/ 12 w 36"/>
                  <a:gd name="T15" fmla="*/ 18 h 24"/>
                  <a:gd name="T16" fmla="*/ 12 w 36"/>
                  <a:gd name="T17" fmla="*/ 24 h 24"/>
                  <a:gd name="T18" fmla="*/ 12 w 36"/>
                  <a:gd name="T19" fmla="*/ 18 h 24"/>
                  <a:gd name="T20" fmla="*/ 6 w 36"/>
                  <a:gd name="T21" fmla="*/ 24 h 24"/>
                  <a:gd name="T22" fmla="*/ 0 w 36"/>
                  <a:gd name="T23" fmla="*/ 24 h 24"/>
                  <a:gd name="T24" fmla="*/ 0 w 36"/>
                  <a:gd name="T25" fmla="*/ 18 h 24"/>
                  <a:gd name="T26" fmla="*/ 0 w 36"/>
                  <a:gd name="T27" fmla="*/ 12 h 24"/>
                  <a:gd name="T28" fmla="*/ 6 w 36"/>
                  <a:gd name="T29" fmla="*/ 12 h 24"/>
                  <a:gd name="T30" fmla="*/ 12 w 36"/>
                  <a:gd name="T31" fmla="*/ 12 h 24"/>
                  <a:gd name="T32" fmla="*/ 12 w 36"/>
                  <a:gd name="T33" fmla="*/ 6 h 24"/>
                  <a:gd name="T34" fmla="*/ 18 w 36"/>
                  <a:gd name="T35" fmla="*/ 6 h 24"/>
                  <a:gd name="T36" fmla="*/ 24 w 36"/>
                  <a:gd name="T37" fmla="*/ 6 h 24"/>
                  <a:gd name="T38" fmla="*/ 30 w 36"/>
                  <a:gd name="T39" fmla="*/ 0 h 2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6"/>
                  <a:gd name="T61" fmla="*/ 0 h 24"/>
                  <a:gd name="T62" fmla="*/ 36 w 36"/>
                  <a:gd name="T63" fmla="*/ 24 h 2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6" h="24">
                    <a:moveTo>
                      <a:pt x="30" y="0"/>
                    </a:moveTo>
                    <a:lnTo>
                      <a:pt x="30" y="6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2" name="Freeform 384"/>
              <p:cNvSpPr>
                <a:spLocks noEditPoints="1"/>
              </p:cNvSpPr>
              <p:nvPr/>
            </p:nvSpPr>
            <p:spPr bwMode="auto">
              <a:xfrm>
                <a:off x="2436" y="1393"/>
                <a:ext cx="55" cy="24"/>
              </a:xfrm>
              <a:custGeom>
                <a:avLst/>
                <a:gdLst>
                  <a:gd name="T0" fmla="*/ 19 w 55"/>
                  <a:gd name="T1" fmla="*/ 24 h 24"/>
                  <a:gd name="T2" fmla="*/ 19 w 55"/>
                  <a:gd name="T3" fmla="*/ 18 h 24"/>
                  <a:gd name="T4" fmla="*/ 13 w 55"/>
                  <a:gd name="T5" fmla="*/ 18 h 24"/>
                  <a:gd name="T6" fmla="*/ 19 w 55"/>
                  <a:gd name="T7" fmla="*/ 18 h 24"/>
                  <a:gd name="T8" fmla="*/ 19 w 55"/>
                  <a:gd name="T9" fmla="*/ 24 h 24"/>
                  <a:gd name="T10" fmla="*/ 13 w 55"/>
                  <a:gd name="T11" fmla="*/ 24 h 24"/>
                  <a:gd name="T12" fmla="*/ 7 w 55"/>
                  <a:gd name="T13" fmla="*/ 24 h 24"/>
                  <a:gd name="T14" fmla="*/ 7 w 55"/>
                  <a:gd name="T15" fmla="*/ 18 h 24"/>
                  <a:gd name="T16" fmla="*/ 13 w 55"/>
                  <a:gd name="T17" fmla="*/ 18 h 24"/>
                  <a:gd name="T18" fmla="*/ 7 w 55"/>
                  <a:gd name="T19" fmla="*/ 18 h 24"/>
                  <a:gd name="T20" fmla="*/ 7 w 55"/>
                  <a:gd name="T21" fmla="*/ 12 h 24"/>
                  <a:gd name="T22" fmla="*/ 0 w 55"/>
                  <a:gd name="T23" fmla="*/ 12 h 24"/>
                  <a:gd name="T24" fmla="*/ 0 w 55"/>
                  <a:gd name="T25" fmla="*/ 6 h 24"/>
                  <a:gd name="T26" fmla="*/ 7 w 55"/>
                  <a:gd name="T27" fmla="*/ 6 h 24"/>
                  <a:gd name="T28" fmla="*/ 13 w 55"/>
                  <a:gd name="T29" fmla="*/ 6 h 24"/>
                  <a:gd name="T30" fmla="*/ 19 w 55"/>
                  <a:gd name="T31" fmla="*/ 6 h 24"/>
                  <a:gd name="T32" fmla="*/ 25 w 55"/>
                  <a:gd name="T33" fmla="*/ 6 h 24"/>
                  <a:gd name="T34" fmla="*/ 25 w 55"/>
                  <a:gd name="T35" fmla="*/ 0 h 24"/>
                  <a:gd name="T36" fmla="*/ 31 w 55"/>
                  <a:gd name="T37" fmla="*/ 0 h 24"/>
                  <a:gd name="T38" fmla="*/ 31 w 55"/>
                  <a:gd name="T39" fmla="*/ 6 h 24"/>
                  <a:gd name="T40" fmla="*/ 37 w 55"/>
                  <a:gd name="T41" fmla="*/ 6 h 24"/>
                  <a:gd name="T42" fmla="*/ 43 w 55"/>
                  <a:gd name="T43" fmla="*/ 12 h 24"/>
                  <a:gd name="T44" fmla="*/ 49 w 55"/>
                  <a:gd name="T45" fmla="*/ 12 h 24"/>
                  <a:gd name="T46" fmla="*/ 55 w 55"/>
                  <a:gd name="T47" fmla="*/ 12 h 24"/>
                  <a:gd name="T48" fmla="*/ 55 w 55"/>
                  <a:gd name="T49" fmla="*/ 18 h 24"/>
                  <a:gd name="T50" fmla="*/ 49 w 55"/>
                  <a:gd name="T51" fmla="*/ 18 h 24"/>
                  <a:gd name="T52" fmla="*/ 49 w 55"/>
                  <a:gd name="T53" fmla="*/ 24 h 24"/>
                  <a:gd name="T54" fmla="*/ 43 w 55"/>
                  <a:gd name="T55" fmla="*/ 24 h 24"/>
                  <a:gd name="T56" fmla="*/ 37 w 55"/>
                  <a:gd name="T57" fmla="*/ 24 h 24"/>
                  <a:gd name="T58" fmla="*/ 31 w 55"/>
                  <a:gd name="T59" fmla="*/ 18 h 24"/>
                  <a:gd name="T60" fmla="*/ 25 w 55"/>
                  <a:gd name="T61" fmla="*/ 12 h 24"/>
                  <a:gd name="T62" fmla="*/ 25 w 55"/>
                  <a:gd name="T63" fmla="*/ 18 h 24"/>
                  <a:gd name="T64" fmla="*/ 19 w 55"/>
                  <a:gd name="T65" fmla="*/ 18 h 24"/>
                  <a:gd name="T66" fmla="*/ 19 w 55"/>
                  <a:gd name="T67" fmla="*/ 24 h 24"/>
                  <a:gd name="T68" fmla="*/ 13 w 55"/>
                  <a:gd name="T69" fmla="*/ 18 h 24"/>
                  <a:gd name="T70" fmla="*/ 13 w 55"/>
                  <a:gd name="T71" fmla="*/ 12 h 24"/>
                  <a:gd name="T72" fmla="*/ 19 w 55"/>
                  <a:gd name="T73" fmla="*/ 12 h 24"/>
                  <a:gd name="T74" fmla="*/ 13 w 55"/>
                  <a:gd name="T75" fmla="*/ 12 h 24"/>
                  <a:gd name="T76" fmla="*/ 13 w 55"/>
                  <a:gd name="T77" fmla="*/ 18 h 2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5"/>
                  <a:gd name="T118" fmla="*/ 0 h 24"/>
                  <a:gd name="T119" fmla="*/ 55 w 55"/>
                  <a:gd name="T120" fmla="*/ 24 h 2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5" h="24">
                    <a:moveTo>
                      <a:pt x="19" y="24"/>
                    </a:moveTo>
                    <a:lnTo>
                      <a:pt x="19" y="18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19" y="24"/>
                    </a:lnTo>
                    <a:lnTo>
                      <a:pt x="13" y="24"/>
                    </a:lnTo>
                    <a:lnTo>
                      <a:pt x="7" y="24"/>
                    </a:lnTo>
                    <a:lnTo>
                      <a:pt x="7" y="18"/>
                    </a:lnTo>
                    <a:lnTo>
                      <a:pt x="13" y="18"/>
                    </a:lnTo>
                    <a:lnTo>
                      <a:pt x="7" y="18"/>
                    </a:lnTo>
                    <a:lnTo>
                      <a:pt x="7" y="12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6"/>
                    </a:lnTo>
                    <a:lnTo>
                      <a:pt x="37" y="6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5" y="12"/>
                    </a:lnTo>
                    <a:lnTo>
                      <a:pt x="55" y="18"/>
                    </a:lnTo>
                    <a:lnTo>
                      <a:pt x="49" y="18"/>
                    </a:lnTo>
                    <a:lnTo>
                      <a:pt x="49" y="24"/>
                    </a:lnTo>
                    <a:lnTo>
                      <a:pt x="43" y="24"/>
                    </a:lnTo>
                    <a:lnTo>
                      <a:pt x="37" y="24"/>
                    </a:lnTo>
                    <a:lnTo>
                      <a:pt x="31" y="18"/>
                    </a:lnTo>
                    <a:lnTo>
                      <a:pt x="25" y="12"/>
                    </a:lnTo>
                    <a:lnTo>
                      <a:pt x="25" y="18"/>
                    </a:lnTo>
                    <a:lnTo>
                      <a:pt x="19" y="18"/>
                    </a:lnTo>
                    <a:lnTo>
                      <a:pt x="19" y="24"/>
                    </a:lnTo>
                    <a:close/>
                    <a:moveTo>
                      <a:pt x="13" y="18"/>
                    </a:moveTo>
                    <a:lnTo>
                      <a:pt x="13" y="12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3" name="Freeform 385"/>
              <p:cNvSpPr>
                <a:spLocks/>
              </p:cNvSpPr>
              <p:nvPr/>
            </p:nvSpPr>
            <p:spPr bwMode="auto">
              <a:xfrm>
                <a:off x="2418" y="1399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4" name="Freeform 386"/>
              <p:cNvSpPr>
                <a:spLocks/>
              </p:cNvSpPr>
              <p:nvPr/>
            </p:nvSpPr>
            <p:spPr bwMode="auto">
              <a:xfrm>
                <a:off x="2388" y="1405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6 w 24"/>
                  <a:gd name="T3" fmla="*/ 0 h 6"/>
                  <a:gd name="T4" fmla="*/ 12 w 24"/>
                  <a:gd name="T5" fmla="*/ 0 h 6"/>
                  <a:gd name="T6" fmla="*/ 18 w 24"/>
                  <a:gd name="T7" fmla="*/ 0 h 6"/>
                  <a:gd name="T8" fmla="*/ 24 w 24"/>
                  <a:gd name="T9" fmla="*/ 0 h 6"/>
                  <a:gd name="T10" fmla="*/ 18 w 24"/>
                  <a:gd name="T11" fmla="*/ 0 h 6"/>
                  <a:gd name="T12" fmla="*/ 24 w 24"/>
                  <a:gd name="T13" fmla="*/ 0 h 6"/>
                  <a:gd name="T14" fmla="*/ 24 w 24"/>
                  <a:gd name="T15" fmla="*/ 6 h 6"/>
                  <a:gd name="T16" fmla="*/ 18 w 24"/>
                  <a:gd name="T17" fmla="*/ 6 h 6"/>
                  <a:gd name="T18" fmla="*/ 12 w 24"/>
                  <a:gd name="T19" fmla="*/ 6 h 6"/>
                  <a:gd name="T20" fmla="*/ 6 w 24"/>
                  <a:gd name="T21" fmla="*/ 6 h 6"/>
                  <a:gd name="T22" fmla="*/ 0 w 24"/>
                  <a:gd name="T23" fmla="*/ 6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"/>
                  <a:gd name="T38" fmla="*/ 24 w 2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5" name="Freeform 387"/>
              <p:cNvSpPr>
                <a:spLocks/>
              </p:cNvSpPr>
              <p:nvPr/>
            </p:nvSpPr>
            <p:spPr bwMode="auto">
              <a:xfrm>
                <a:off x="2449" y="1405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6" name="Freeform 388"/>
              <p:cNvSpPr>
                <a:spLocks/>
              </p:cNvSpPr>
              <p:nvPr/>
            </p:nvSpPr>
            <p:spPr bwMode="auto">
              <a:xfrm>
                <a:off x="2280" y="1473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  <a:gd name="T8" fmla="*/ 6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7" name="Freeform 389"/>
              <p:cNvSpPr>
                <a:spLocks/>
              </p:cNvSpPr>
              <p:nvPr/>
            </p:nvSpPr>
            <p:spPr bwMode="auto">
              <a:xfrm>
                <a:off x="2104" y="1534"/>
                <a:ext cx="25" cy="12"/>
              </a:xfrm>
              <a:custGeom>
                <a:avLst/>
                <a:gdLst>
                  <a:gd name="T0" fmla="*/ 7 w 25"/>
                  <a:gd name="T1" fmla="*/ 12 h 12"/>
                  <a:gd name="T2" fmla="*/ 0 w 25"/>
                  <a:gd name="T3" fmla="*/ 12 h 12"/>
                  <a:gd name="T4" fmla="*/ 0 w 25"/>
                  <a:gd name="T5" fmla="*/ 6 h 12"/>
                  <a:gd name="T6" fmla="*/ 7 w 25"/>
                  <a:gd name="T7" fmla="*/ 6 h 12"/>
                  <a:gd name="T8" fmla="*/ 7 w 25"/>
                  <a:gd name="T9" fmla="*/ 0 h 12"/>
                  <a:gd name="T10" fmla="*/ 7 w 25"/>
                  <a:gd name="T11" fmla="*/ 6 h 12"/>
                  <a:gd name="T12" fmla="*/ 13 w 25"/>
                  <a:gd name="T13" fmla="*/ 6 h 12"/>
                  <a:gd name="T14" fmla="*/ 19 w 25"/>
                  <a:gd name="T15" fmla="*/ 6 h 12"/>
                  <a:gd name="T16" fmla="*/ 19 w 25"/>
                  <a:gd name="T17" fmla="*/ 0 h 12"/>
                  <a:gd name="T18" fmla="*/ 25 w 25"/>
                  <a:gd name="T19" fmla="*/ 6 h 12"/>
                  <a:gd name="T20" fmla="*/ 19 w 25"/>
                  <a:gd name="T21" fmla="*/ 12 h 12"/>
                  <a:gd name="T22" fmla="*/ 13 w 25"/>
                  <a:gd name="T23" fmla="*/ 12 h 12"/>
                  <a:gd name="T24" fmla="*/ 7 w 25"/>
                  <a:gd name="T25" fmla="*/ 12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2"/>
                  <a:gd name="T41" fmla="*/ 25 w 25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2">
                    <a:moveTo>
                      <a:pt x="7" y="12"/>
                    </a:moveTo>
                    <a:lnTo>
                      <a:pt x="0" y="12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7" y="6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6"/>
                    </a:lnTo>
                    <a:lnTo>
                      <a:pt x="19" y="12"/>
                    </a:lnTo>
                    <a:lnTo>
                      <a:pt x="13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38" name="Rectangle 390"/>
              <p:cNvSpPr>
                <a:spLocks noChangeArrowheads="1"/>
              </p:cNvSpPr>
              <p:nvPr/>
            </p:nvSpPr>
            <p:spPr bwMode="auto">
              <a:xfrm>
                <a:off x="1948" y="1491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391"/>
              <p:cNvSpPr>
                <a:spLocks/>
              </p:cNvSpPr>
              <p:nvPr/>
            </p:nvSpPr>
            <p:spPr bwMode="auto">
              <a:xfrm>
                <a:off x="1700" y="1436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6 h 6"/>
                  <a:gd name="T6" fmla="*/ 0 w 12"/>
                  <a:gd name="T7" fmla="*/ 0 h 6"/>
                  <a:gd name="T8" fmla="*/ 6 w 12"/>
                  <a:gd name="T9" fmla="*/ 0 h 6"/>
                  <a:gd name="T10" fmla="*/ 12 w 12"/>
                  <a:gd name="T11" fmla="*/ 0 h 6"/>
                  <a:gd name="T12" fmla="*/ 12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0" name="Rectangle 392"/>
              <p:cNvSpPr>
                <a:spLocks noChangeArrowheads="1"/>
              </p:cNvSpPr>
              <p:nvPr/>
            </p:nvSpPr>
            <p:spPr bwMode="auto">
              <a:xfrm>
                <a:off x="1972" y="1522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Rectangle 393"/>
              <p:cNvSpPr>
                <a:spLocks noChangeArrowheads="1"/>
              </p:cNvSpPr>
              <p:nvPr/>
            </p:nvSpPr>
            <p:spPr bwMode="auto">
              <a:xfrm>
                <a:off x="2455" y="1528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394"/>
              <p:cNvSpPr>
                <a:spLocks/>
              </p:cNvSpPr>
              <p:nvPr/>
            </p:nvSpPr>
            <p:spPr bwMode="auto">
              <a:xfrm>
                <a:off x="2430" y="1559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3" name="Freeform 395"/>
              <p:cNvSpPr>
                <a:spLocks/>
              </p:cNvSpPr>
              <p:nvPr/>
            </p:nvSpPr>
            <p:spPr bwMode="auto">
              <a:xfrm>
                <a:off x="553" y="2359"/>
                <a:ext cx="24" cy="43"/>
              </a:xfrm>
              <a:custGeom>
                <a:avLst/>
                <a:gdLst>
                  <a:gd name="T0" fmla="*/ 18 w 24"/>
                  <a:gd name="T1" fmla="*/ 24 h 43"/>
                  <a:gd name="T2" fmla="*/ 18 w 24"/>
                  <a:gd name="T3" fmla="*/ 18 h 43"/>
                  <a:gd name="T4" fmla="*/ 18 w 24"/>
                  <a:gd name="T5" fmla="*/ 12 h 43"/>
                  <a:gd name="T6" fmla="*/ 12 w 24"/>
                  <a:gd name="T7" fmla="*/ 12 h 43"/>
                  <a:gd name="T8" fmla="*/ 12 w 24"/>
                  <a:gd name="T9" fmla="*/ 18 h 43"/>
                  <a:gd name="T10" fmla="*/ 6 w 24"/>
                  <a:gd name="T11" fmla="*/ 18 h 43"/>
                  <a:gd name="T12" fmla="*/ 6 w 24"/>
                  <a:gd name="T13" fmla="*/ 24 h 43"/>
                  <a:gd name="T14" fmla="*/ 6 w 24"/>
                  <a:gd name="T15" fmla="*/ 30 h 43"/>
                  <a:gd name="T16" fmla="*/ 6 w 24"/>
                  <a:gd name="T17" fmla="*/ 36 h 43"/>
                  <a:gd name="T18" fmla="*/ 12 w 24"/>
                  <a:gd name="T19" fmla="*/ 43 h 43"/>
                  <a:gd name="T20" fmla="*/ 6 w 24"/>
                  <a:gd name="T21" fmla="*/ 43 h 43"/>
                  <a:gd name="T22" fmla="*/ 6 w 24"/>
                  <a:gd name="T23" fmla="*/ 36 h 43"/>
                  <a:gd name="T24" fmla="*/ 0 w 24"/>
                  <a:gd name="T25" fmla="*/ 36 h 43"/>
                  <a:gd name="T26" fmla="*/ 0 w 24"/>
                  <a:gd name="T27" fmla="*/ 30 h 43"/>
                  <a:gd name="T28" fmla="*/ 0 w 24"/>
                  <a:gd name="T29" fmla="*/ 24 h 43"/>
                  <a:gd name="T30" fmla="*/ 6 w 24"/>
                  <a:gd name="T31" fmla="*/ 24 h 43"/>
                  <a:gd name="T32" fmla="*/ 6 w 24"/>
                  <a:gd name="T33" fmla="*/ 18 h 43"/>
                  <a:gd name="T34" fmla="*/ 6 w 24"/>
                  <a:gd name="T35" fmla="*/ 12 h 43"/>
                  <a:gd name="T36" fmla="*/ 12 w 24"/>
                  <a:gd name="T37" fmla="*/ 12 h 43"/>
                  <a:gd name="T38" fmla="*/ 12 w 24"/>
                  <a:gd name="T39" fmla="*/ 6 h 43"/>
                  <a:gd name="T40" fmla="*/ 18 w 24"/>
                  <a:gd name="T41" fmla="*/ 6 h 43"/>
                  <a:gd name="T42" fmla="*/ 18 w 24"/>
                  <a:gd name="T43" fmla="*/ 0 h 43"/>
                  <a:gd name="T44" fmla="*/ 24 w 24"/>
                  <a:gd name="T45" fmla="*/ 0 h 43"/>
                  <a:gd name="T46" fmla="*/ 24 w 24"/>
                  <a:gd name="T47" fmla="*/ 6 h 43"/>
                  <a:gd name="T48" fmla="*/ 24 w 24"/>
                  <a:gd name="T49" fmla="*/ 12 h 43"/>
                  <a:gd name="T50" fmla="*/ 18 w 24"/>
                  <a:gd name="T51" fmla="*/ 12 h 43"/>
                  <a:gd name="T52" fmla="*/ 24 w 24"/>
                  <a:gd name="T53" fmla="*/ 12 h 43"/>
                  <a:gd name="T54" fmla="*/ 24 w 24"/>
                  <a:gd name="T55" fmla="*/ 18 h 43"/>
                  <a:gd name="T56" fmla="*/ 24 w 24"/>
                  <a:gd name="T57" fmla="*/ 24 h 43"/>
                  <a:gd name="T58" fmla="*/ 18 w 24"/>
                  <a:gd name="T59" fmla="*/ 24 h 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4"/>
                  <a:gd name="T91" fmla="*/ 0 h 43"/>
                  <a:gd name="T92" fmla="*/ 24 w 24"/>
                  <a:gd name="T93" fmla="*/ 43 h 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4" h="43">
                    <a:moveTo>
                      <a:pt x="18" y="24"/>
                    </a:moveTo>
                    <a:lnTo>
                      <a:pt x="18" y="18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43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24" y="12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24" y="24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4" name="Freeform 396"/>
              <p:cNvSpPr>
                <a:spLocks/>
              </p:cNvSpPr>
              <p:nvPr/>
            </p:nvSpPr>
            <p:spPr bwMode="auto">
              <a:xfrm>
                <a:off x="1356" y="2482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6 w 18"/>
                  <a:gd name="T3" fmla="*/ 18 h 24"/>
                  <a:gd name="T4" fmla="*/ 0 w 18"/>
                  <a:gd name="T5" fmla="*/ 18 h 24"/>
                  <a:gd name="T6" fmla="*/ 0 w 18"/>
                  <a:gd name="T7" fmla="*/ 12 h 24"/>
                  <a:gd name="T8" fmla="*/ 0 w 18"/>
                  <a:gd name="T9" fmla="*/ 6 h 24"/>
                  <a:gd name="T10" fmla="*/ 0 w 18"/>
                  <a:gd name="T11" fmla="*/ 0 h 24"/>
                  <a:gd name="T12" fmla="*/ 6 w 18"/>
                  <a:gd name="T13" fmla="*/ 0 h 24"/>
                  <a:gd name="T14" fmla="*/ 12 w 18"/>
                  <a:gd name="T15" fmla="*/ 6 h 24"/>
                  <a:gd name="T16" fmla="*/ 18 w 18"/>
                  <a:gd name="T17" fmla="*/ 6 h 24"/>
                  <a:gd name="T18" fmla="*/ 18 w 18"/>
                  <a:gd name="T19" fmla="*/ 12 h 24"/>
                  <a:gd name="T20" fmla="*/ 12 w 18"/>
                  <a:gd name="T21" fmla="*/ 12 h 24"/>
                  <a:gd name="T22" fmla="*/ 12 w 18"/>
                  <a:gd name="T23" fmla="*/ 18 h 24"/>
                  <a:gd name="T24" fmla="*/ 12 w 18"/>
                  <a:gd name="T25" fmla="*/ 24 h 24"/>
                  <a:gd name="T26" fmla="*/ 6 w 18"/>
                  <a:gd name="T27" fmla="*/ 2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"/>
                  <a:gd name="T43" fmla="*/ 0 h 24"/>
                  <a:gd name="T44" fmla="*/ 18 w 18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" h="24">
                    <a:moveTo>
                      <a:pt x="6" y="24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5" name="Freeform 397"/>
              <p:cNvSpPr>
                <a:spLocks/>
              </p:cNvSpPr>
              <p:nvPr/>
            </p:nvSpPr>
            <p:spPr bwMode="auto">
              <a:xfrm>
                <a:off x="3239" y="2543"/>
                <a:ext cx="6" cy="19"/>
              </a:xfrm>
              <a:custGeom>
                <a:avLst/>
                <a:gdLst>
                  <a:gd name="T0" fmla="*/ 6 w 6"/>
                  <a:gd name="T1" fmla="*/ 19 h 19"/>
                  <a:gd name="T2" fmla="*/ 6 w 6"/>
                  <a:gd name="T3" fmla="*/ 12 h 19"/>
                  <a:gd name="T4" fmla="*/ 6 w 6"/>
                  <a:gd name="T5" fmla="*/ 6 h 19"/>
                  <a:gd name="T6" fmla="*/ 0 w 6"/>
                  <a:gd name="T7" fmla="*/ 6 h 19"/>
                  <a:gd name="T8" fmla="*/ 0 w 6"/>
                  <a:gd name="T9" fmla="*/ 0 h 19"/>
                  <a:gd name="T10" fmla="*/ 6 w 6"/>
                  <a:gd name="T11" fmla="*/ 0 h 19"/>
                  <a:gd name="T12" fmla="*/ 6 w 6"/>
                  <a:gd name="T13" fmla="*/ 6 h 19"/>
                  <a:gd name="T14" fmla="*/ 6 w 6"/>
                  <a:gd name="T15" fmla="*/ 12 h 19"/>
                  <a:gd name="T16" fmla="*/ 6 w 6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9"/>
                  <a:gd name="T29" fmla="*/ 6 w 6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9">
                    <a:moveTo>
                      <a:pt x="6" y="19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6" name="Freeform 398"/>
              <p:cNvSpPr>
                <a:spLocks/>
              </p:cNvSpPr>
              <p:nvPr/>
            </p:nvSpPr>
            <p:spPr bwMode="auto">
              <a:xfrm>
                <a:off x="1537" y="3011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6 h 6"/>
                  <a:gd name="T4" fmla="*/ 0 w 12"/>
                  <a:gd name="T5" fmla="*/ 0 h 6"/>
                  <a:gd name="T6" fmla="*/ 6 w 12"/>
                  <a:gd name="T7" fmla="*/ 0 h 6"/>
                  <a:gd name="T8" fmla="*/ 12 w 12"/>
                  <a:gd name="T9" fmla="*/ 0 h 6"/>
                  <a:gd name="T10" fmla="*/ 12 w 12"/>
                  <a:gd name="T11" fmla="*/ 6 h 6"/>
                  <a:gd name="T12" fmla="*/ 6 w 12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6"/>
                  <a:gd name="T23" fmla="*/ 12 w 12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7" name="Freeform 399"/>
              <p:cNvSpPr>
                <a:spLocks/>
              </p:cNvSpPr>
              <p:nvPr/>
            </p:nvSpPr>
            <p:spPr bwMode="auto">
              <a:xfrm>
                <a:off x="825" y="3595"/>
                <a:ext cx="151" cy="129"/>
              </a:xfrm>
              <a:custGeom>
                <a:avLst/>
                <a:gdLst>
                  <a:gd name="T0" fmla="*/ 84 w 151"/>
                  <a:gd name="T1" fmla="*/ 6 h 129"/>
                  <a:gd name="T2" fmla="*/ 96 w 151"/>
                  <a:gd name="T3" fmla="*/ 6 h 129"/>
                  <a:gd name="T4" fmla="*/ 102 w 151"/>
                  <a:gd name="T5" fmla="*/ 0 h 129"/>
                  <a:gd name="T6" fmla="*/ 108 w 151"/>
                  <a:gd name="T7" fmla="*/ 6 h 129"/>
                  <a:gd name="T8" fmla="*/ 114 w 151"/>
                  <a:gd name="T9" fmla="*/ 13 h 129"/>
                  <a:gd name="T10" fmla="*/ 126 w 151"/>
                  <a:gd name="T11" fmla="*/ 13 h 129"/>
                  <a:gd name="T12" fmla="*/ 132 w 151"/>
                  <a:gd name="T13" fmla="*/ 19 h 129"/>
                  <a:gd name="T14" fmla="*/ 139 w 151"/>
                  <a:gd name="T15" fmla="*/ 25 h 129"/>
                  <a:gd name="T16" fmla="*/ 139 w 151"/>
                  <a:gd name="T17" fmla="*/ 37 h 129"/>
                  <a:gd name="T18" fmla="*/ 145 w 151"/>
                  <a:gd name="T19" fmla="*/ 43 h 129"/>
                  <a:gd name="T20" fmla="*/ 151 w 151"/>
                  <a:gd name="T21" fmla="*/ 49 h 129"/>
                  <a:gd name="T22" fmla="*/ 151 w 151"/>
                  <a:gd name="T23" fmla="*/ 62 h 129"/>
                  <a:gd name="T24" fmla="*/ 151 w 151"/>
                  <a:gd name="T25" fmla="*/ 74 h 129"/>
                  <a:gd name="T26" fmla="*/ 145 w 151"/>
                  <a:gd name="T27" fmla="*/ 80 h 129"/>
                  <a:gd name="T28" fmla="*/ 139 w 151"/>
                  <a:gd name="T29" fmla="*/ 86 h 129"/>
                  <a:gd name="T30" fmla="*/ 139 w 151"/>
                  <a:gd name="T31" fmla="*/ 99 h 129"/>
                  <a:gd name="T32" fmla="*/ 132 w 151"/>
                  <a:gd name="T33" fmla="*/ 105 h 129"/>
                  <a:gd name="T34" fmla="*/ 126 w 151"/>
                  <a:gd name="T35" fmla="*/ 99 h 129"/>
                  <a:gd name="T36" fmla="*/ 132 w 151"/>
                  <a:gd name="T37" fmla="*/ 93 h 129"/>
                  <a:gd name="T38" fmla="*/ 126 w 151"/>
                  <a:gd name="T39" fmla="*/ 86 h 129"/>
                  <a:gd name="T40" fmla="*/ 120 w 151"/>
                  <a:gd name="T41" fmla="*/ 80 h 129"/>
                  <a:gd name="T42" fmla="*/ 120 w 151"/>
                  <a:gd name="T43" fmla="*/ 80 h 129"/>
                  <a:gd name="T44" fmla="*/ 114 w 151"/>
                  <a:gd name="T45" fmla="*/ 74 h 129"/>
                  <a:gd name="T46" fmla="*/ 108 w 151"/>
                  <a:gd name="T47" fmla="*/ 68 h 129"/>
                  <a:gd name="T48" fmla="*/ 96 w 151"/>
                  <a:gd name="T49" fmla="*/ 68 h 129"/>
                  <a:gd name="T50" fmla="*/ 84 w 151"/>
                  <a:gd name="T51" fmla="*/ 68 h 129"/>
                  <a:gd name="T52" fmla="*/ 78 w 151"/>
                  <a:gd name="T53" fmla="*/ 74 h 129"/>
                  <a:gd name="T54" fmla="*/ 78 w 151"/>
                  <a:gd name="T55" fmla="*/ 74 h 129"/>
                  <a:gd name="T56" fmla="*/ 72 w 151"/>
                  <a:gd name="T57" fmla="*/ 80 h 129"/>
                  <a:gd name="T58" fmla="*/ 60 w 151"/>
                  <a:gd name="T59" fmla="*/ 80 h 129"/>
                  <a:gd name="T60" fmla="*/ 60 w 151"/>
                  <a:gd name="T61" fmla="*/ 80 h 129"/>
                  <a:gd name="T62" fmla="*/ 54 w 151"/>
                  <a:gd name="T63" fmla="*/ 86 h 129"/>
                  <a:gd name="T64" fmla="*/ 48 w 151"/>
                  <a:gd name="T65" fmla="*/ 93 h 129"/>
                  <a:gd name="T66" fmla="*/ 54 w 151"/>
                  <a:gd name="T67" fmla="*/ 99 h 129"/>
                  <a:gd name="T68" fmla="*/ 48 w 151"/>
                  <a:gd name="T69" fmla="*/ 105 h 129"/>
                  <a:gd name="T70" fmla="*/ 42 w 151"/>
                  <a:gd name="T71" fmla="*/ 111 h 129"/>
                  <a:gd name="T72" fmla="*/ 42 w 151"/>
                  <a:gd name="T73" fmla="*/ 123 h 129"/>
                  <a:gd name="T74" fmla="*/ 36 w 151"/>
                  <a:gd name="T75" fmla="*/ 129 h 129"/>
                  <a:gd name="T76" fmla="*/ 30 w 151"/>
                  <a:gd name="T77" fmla="*/ 123 h 129"/>
                  <a:gd name="T78" fmla="*/ 30 w 151"/>
                  <a:gd name="T79" fmla="*/ 111 h 129"/>
                  <a:gd name="T80" fmla="*/ 36 w 151"/>
                  <a:gd name="T81" fmla="*/ 105 h 129"/>
                  <a:gd name="T82" fmla="*/ 42 w 151"/>
                  <a:gd name="T83" fmla="*/ 99 h 129"/>
                  <a:gd name="T84" fmla="*/ 48 w 151"/>
                  <a:gd name="T85" fmla="*/ 93 h 129"/>
                  <a:gd name="T86" fmla="*/ 42 w 151"/>
                  <a:gd name="T87" fmla="*/ 86 h 129"/>
                  <a:gd name="T88" fmla="*/ 48 w 151"/>
                  <a:gd name="T89" fmla="*/ 80 h 129"/>
                  <a:gd name="T90" fmla="*/ 42 w 151"/>
                  <a:gd name="T91" fmla="*/ 74 h 129"/>
                  <a:gd name="T92" fmla="*/ 36 w 151"/>
                  <a:gd name="T93" fmla="*/ 68 h 129"/>
                  <a:gd name="T94" fmla="*/ 30 w 151"/>
                  <a:gd name="T95" fmla="*/ 62 h 129"/>
                  <a:gd name="T96" fmla="*/ 24 w 151"/>
                  <a:gd name="T97" fmla="*/ 56 h 129"/>
                  <a:gd name="T98" fmla="*/ 18 w 151"/>
                  <a:gd name="T99" fmla="*/ 49 h 129"/>
                  <a:gd name="T100" fmla="*/ 6 w 151"/>
                  <a:gd name="T101" fmla="*/ 49 h 129"/>
                  <a:gd name="T102" fmla="*/ 0 w 151"/>
                  <a:gd name="T103" fmla="*/ 37 h 129"/>
                  <a:gd name="T104" fmla="*/ 6 w 151"/>
                  <a:gd name="T105" fmla="*/ 31 h 129"/>
                  <a:gd name="T106" fmla="*/ 18 w 151"/>
                  <a:gd name="T107" fmla="*/ 31 h 129"/>
                  <a:gd name="T108" fmla="*/ 18 w 151"/>
                  <a:gd name="T109" fmla="*/ 19 h 129"/>
                  <a:gd name="T110" fmla="*/ 24 w 151"/>
                  <a:gd name="T111" fmla="*/ 25 h 129"/>
                  <a:gd name="T112" fmla="*/ 36 w 151"/>
                  <a:gd name="T113" fmla="*/ 25 h 129"/>
                  <a:gd name="T114" fmla="*/ 42 w 151"/>
                  <a:gd name="T115" fmla="*/ 19 h 129"/>
                  <a:gd name="T116" fmla="*/ 42 w 151"/>
                  <a:gd name="T117" fmla="*/ 19 h 129"/>
                  <a:gd name="T118" fmla="*/ 48 w 151"/>
                  <a:gd name="T119" fmla="*/ 13 h 129"/>
                  <a:gd name="T120" fmla="*/ 60 w 151"/>
                  <a:gd name="T121" fmla="*/ 13 h 129"/>
                  <a:gd name="T122" fmla="*/ 66 w 151"/>
                  <a:gd name="T123" fmla="*/ 6 h 129"/>
                  <a:gd name="T124" fmla="*/ 78 w 151"/>
                  <a:gd name="T125" fmla="*/ 6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1"/>
                  <a:gd name="T190" fmla="*/ 0 h 129"/>
                  <a:gd name="T191" fmla="*/ 151 w 151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1" h="129">
                    <a:moveTo>
                      <a:pt x="78" y="6"/>
                    </a:moveTo>
                    <a:lnTo>
                      <a:pt x="84" y="6"/>
                    </a:lnTo>
                    <a:lnTo>
                      <a:pt x="90" y="6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2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14" y="13"/>
                    </a:lnTo>
                    <a:lnTo>
                      <a:pt x="120" y="13"/>
                    </a:lnTo>
                    <a:lnTo>
                      <a:pt x="126" y="13"/>
                    </a:lnTo>
                    <a:lnTo>
                      <a:pt x="126" y="19"/>
                    </a:lnTo>
                    <a:lnTo>
                      <a:pt x="132" y="19"/>
                    </a:lnTo>
                    <a:lnTo>
                      <a:pt x="132" y="25"/>
                    </a:lnTo>
                    <a:lnTo>
                      <a:pt x="139" y="25"/>
                    </a:lnTo>
                    <a:lnTo>
                      <a:pt x="139" y="31"/>
                    </a:lnTo>
                    <a:lnTo>
                      <a:pt x="139" y="37"/>
                    </a:lnTo>
                    <a:lnTo>
                      <a:pt x="139" y="43"/>
                    </a:lnTo>
                    <a:lnTo>
                      <a:pt x="145" y="43"/>
                    </a:lnTo>
                    <a:lnTo>
                      <a:pt x="151" y="43"/>
                    </a:lnTo>
                    <a:lnTo>
                      <a:pt x="151" y="49"/>
                    </a:lnTo>
                    <a:lnTo>
                      <a:pt x="151" y="56"/>
                    </a:lnTo>
                    <a:lnTo>
                      <a:pt x="151" y="62"/>
                    </a:lnTo>
                    <a:lnTo>
                      <a:pt x="151" y="68"/>
                    </a:lnTo>
                    <a:lnTo>
                      <a:pt x="151" y="74"/>
                    </a:lnTo>
                    <a:lnTo>
                      <a:pt x="151" y="80"/>
                    </a:lnTo>
                    <a:lnTo>
                      <a:pt x="145" y="80"/>
                    </a:lnTo>
                    <a:lnTo>
                      <a:pt x="145" y="86"/>
                    </a:lnTo>
                    <a:lnTo>
                      <a:pt x="139" y="86"/>
                    </a:lnTo>
                    <a:lnTo>
                      <a:pt x="139" y="93"/>
                    </a:lnTo>
                    <a:lnTo>
                      <a:pt x="139" y="99"/>
                    </a:lnTo>
                    <a:lnTo>
                      <a:pt x="139" y="105"/>
                    </a:lnTo>
                    <a:lnTo>
                      <a:pt x="132" y="105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32" y="99"/>
                    </a:lnTo>
                    <a:lnTo>
                      <a:pt x="132" y="93"/>
                    </a:lnTo>
                    <a:lnTo>
                      <a:pt x="132" y="86"/>
                    </a:lnTo>
                    <a:lnTo>
                      <a:pt x="126" y="86"/>
                    </a:lnTo>
                    <a:lnTo>
                      <a:pt x="120" y="86"/>
                    </a:lnTo>
                    <a:lnTo>
                      <a:pt x="120" y="80"/>
                    </a:lnTo>
                    <a:lnTo>
                      <a:pt x="120" y="74"/>
                    </a:lnTo>
                    <a:lnTo>
                      <a:pt x="120" y="80"/>
                    </a:lnTo>
                    <a:lnTo>
                      <a:pt x="114" y="80"/>
                    </a:lnTo>
                    <a:lnTo>
                      <a:pt x="114" y="74"/>
                    </a:lnTo>
                    <a:lnTo>
                      <a:pt x="108" y="74"/>
                    </a:lnTo>
                    <a:lnTo>
                      <a:pt x="108" y="68"/>
                    </a:lnTo>
                    <a:lnTo>
                      <a:pt x="102" y="68"/>
                    </a:lnTo>
                    <a:lnTo>
                      <a:pt x="96" y="68"/>
                    </a:lnTo>
                    <a:lnTo>
                      <a:pt x="90" y="68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8" y="74"/>
                    </a:lnTo>
                    <a:lnTo>
                      <a:pt x="78" y="80"/>
                    </a:lnTo>
                    <a:lnTo>
                      <a:pt x="78" y="74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66" y="80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80"/>
                    </a:lnTo>
                    <a:lnTo>
                      <a:pt x="60" y="86"/>
                    </a:lnTo>
                    <a:lnTo>
                      <a:pt x="54" y="86"/>
                    </a:lnTo>
                    <a:lnTo>
                      <a:pt x="54" y="93"/>
                    </a:lnTo>
                    <a:lnTo>
                      <a:pt x="48" y="93"/>
                    </a:lnTo>
                    <a:lnTo>
                      <a:pt x="54" y="93"/>
                    </a:lnTo>
                    <a:lnTo>
                      <a:pt x="54" y="99"/>
                    </a:lnTo>
                    <a:lnTo>
                      <a:pt x="48" y="99"/>
                    </a:lnTo>
                    <a:lnTo>
                      <a:pt x="48" y="105"/>
                    </a:lnTo>
                    <a:lnTo>
                      <a:pt x="48" y="111"/>
                    </a:lnTo>
                    <a:lnTo>
                      <a:pt x="42" y="111"/>
                    </a:lnTo>
                    <a:lnTo>
                      <a:pt x="42" y="117"/>
                    </a:lnTo>
                    <a:lnTo>
                      <a:pt x="42" y="123"/>
                    </a:lnTo>
                    <a:lnTo>
                      <a:pt x="36" y="123"/>
                    </a:lnTo>
                    <a:lnTo>
                      <a:pt x="36" y="129"/>
                    </a:lnTo>
                    <a:lnTo>
                      <a:pt x="30" y="129"/>
                    </a:lnTo>
                    <a:lnTo>
                      <a:pt x="30" y="123"/>
                    </a:lnTo>
                    <a:lnTo>
                      <a:pt x="30" y="117"/>
                    </a:lnTo>
                    <a:lnTo>
                      <a:pt x="30" y="111"/>
                    </a:lnTo>
                    <a:lnTo>
                      <a:pt x="36" y="111"/>
                    </a:lnTo>
                    <a:lnTo>
                      <a:pt x="36" y="105"/>
                    </a:lnTo>
                    <a:lnTo>
                      <a:pt x="36" y="99"/>
                    </a:lnTo>
                    <a:lnTo>
                      <a:pt x="42" y="99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48" y="86"/>
                    </a:lnTo>
                    <a:lnTo>
                      <a:pt x="42" y="86"/>
                    </a:lnTo>
                    <a:lnTo>
                      <a:pt x="42" y="80"/>
                    </a:lnTo>
                    <a:lnTo>
                      <a:pt x="48" y="80"/>
                    </a:lnTo>
                    <a:lnTo>
                      <a:pt x="42" y="80"/>
                    </a:lnTo>
                    <a:lnTo>
                      <a:pt x="42" y="74"/>
                    </a:lnTo>
                    <a:lnTo>
                      <a:pt x="42" y="68"/>
                    </a:lnTo>
                    <a:lnTo>
                      <a:pt x="36" y="68"/>
                    </a:lnTo>
                    <a:lnTo>
                      <a:pt x="36" y="62"/>
                    </a:lnTo>
                    <a:lnTo>
                      <a:pt x="30" y="62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49"/>
                    </a:lnTo>
                    <a:lnTo>
                      <a:pt x="12" y="49"/>
                    </a:lnTo>
                    <a:lnTo>
                      <a:pt x="6" y="49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24" y="19"/>
                    </a:lnTo>
                    <a:lnTo>
                      <a:pt x="24" y="25"/>
                    </a:lnTo>
                    <a:lnTo>
                      <a:pt x="30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42" y="19"/>
                    </a:lnTo>
                    <a:lnTo>
                      <a:pt x="42" y="13"/>
                    </a:lnTo>
                    <a:lnTo>
                      <a:pt x="42" y="19"/>
                    </a:lnTo>
                    <a:lnTo>
                      <a:pt x="48" y="19"/>
                    </a:lnTo>
                    <a:lnTo>
                      <a:pt x="48" y="13"/>
                    </a:lnTo>
                    <a:lnTo>
                      <a:pt x="54" y="13"/>
                    </a:lnTo>
                    <a:lnTo>
                      <a:pt x="60" y="13"/>
                    </a:lnTo>
                    <a:lnTo>
                      <a:pt x="66" y="13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78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8" name="Freeform 400"/>
              <p:cNvSpPr>
                <a:spLocks/>
              </p:cNvSpPr>
              <p:nvPr/>
            </p:nvSpPr>
            <p:spPr bwMode="auto">
              <a:xfrm>
                <a:off x="1428" y="3829"/>
                <a:ext cx="79" cy="68"/>
              </a:xfrm>
              <a:custGeom>
                <a:avLst/>
                <a:gdLst>
                  <a:gd name="T0" fmla="*/ 37 w 79"/>
                  <a:gd name="T1" fmla="*/ 0 h 68"/>
                  <a:gd name="T2" fmla="*/ 43 w 79"/>
                  <a:gd name="T3" fmla="*/ 6 h 68"/>
                  <a:gd name="T4" fmla="*/ 37 w 79"/>
                  <a:gd name="T5" fmla="*/ 6 h 68"/>
                  <a:gd name="T6" fmla="*/ 43 w 79"/>
                  <a:gd name="T7" fmla="*/ 6 h 68"/>
                  <a:gd name="T8" fmla="*/ 43 w 79"/>
                  <a:gd name="T9" fmla="*/ 12 h 68"/>
                  <a:gd name="T10" fmla="*/ 37 w 79"/>
                  <a:gd name="T11" fmla="*/ 12 h 68"/>
                  <a:gd name="T12" fmla="*/ 37 w 79"/>
                  <a:gd name="T13" fmla="*/ 19 h 68"/>
                  <a:gd name="T14" fmla="*/ 43 w 79"/>
                  <a:gd name="T15" fmla="*/ 19 h 68"/>
                  <a:gd name="T16" fmla="*/ 43 w 79"/>
                  <a:gd name="T17" fmla="*/ 25 h 68"/>
                  <a:gd name="T18" fmla="*/ 43 w 79"/>
                  <a:gd name="T19" fmla="*/ 31 h 68"/>
                  <a:gd name="T20" fmla="*/ 49 w 79"/>
                  <a:gd name="T21" fmla="*/ 31 h 68"/>
                  <a:gd name="T22" fmla="*/ 49 w 79"/>
                  <a:gd name="T23" fmla="*/ 37 h 68"/>
                  <a:gd name="T24" fmla="*/ 43 w 79"/>
                  <a:gd name="T25" fmla="*/ 37 h 68"/>
                  <a:gd name="T26" fmla="*/ 49 w 79"/>
                  <a:gd name="T27" fmla="*/ 37 h 68"/>
                  <a:gd name="T28" fmla="*/ 55 w 79"/>
                  <a:gd name="T29" fmla="*/ 37 h 68"/>
                  <a:gd name="T30" fmla="*/ 55 w 79"/>
                  <a:gd name="T31" fmla="*/ 43 h 68"/>
                  <a:gd name="T32" fmla="*/ 61 w 79"/>
                  <a:gd name="T33" fmla="*/ 43 h 68"/>
                  <a:gd name="T34" fmla="*/ 67 w 79"/>
                  <a:gd name="T35" fmla="*/ 43 h 68"/>
                  <a:gd name="T36" fmla="*/ 67 w 79"/>
                  <a:gd name="T37" fmla="*/ 37 h 68"/>
                  <a:gd name="T38" fmla="*/ 73 w 79"/>
                  <a:gd name="T39" fmla="*/ 37 h 68"/>
                  <a:gd name="T40" fmla="*/ 73 w 79"/>
                  <a:gd name="T41" fmla="*/ 43 h 68"/>
                  <a:gd name="T42" fmla="*/ 79 w 79"/>
                  <a:gd name="T43" fmla="*/ 43 h 68"/>
                  <a:gd name="T44" fmla="*/ 73 w 79"/>
                  <a:gd name="T45" fmla="*/ 43 h 68"/>
                  <a:gd name="T46" fmla="*/ 73 w 79"/>
                  <a:gd name="T47" fmla="*/ 49 h 68"/>
                  <a:gd name="T48" fmla="*/ 73 w 79"/>
                  <a:gd name="T49" fmla="*/ 55 h 68"/>
                  <a:gd name="T50" fmla="*/ 73 w 79"/>
                  <a:gd name="T51" fmla="*/ 62 h 68"/>
                  <a:gd name="T52" fmla="*/ 73 w 79"/>
                  <a:gd name="T53" fmla="*/ 68 h 68"/>
                  <a:gd name="T54" fmla="*/ 67 w 79"/>
                  <a:gd name="T55" fmla="*/ 68 h 68"/>
                  <a:gd name="T56" fmla="*/ 67 w 79"/>
                  <a:gd name="T57" fmla="*/ 62 h 68"/>
                  <a:gd name="T58" fmla="*/ 61 w 79"/>
                  <a:gd name="T59" fmla="*/ 62 h 68"/>
                  <a:gd name="T60" fmla="*/ 55 w 79"/>
                  <a:gd name="T61" fmla="*/ 62 h 68"/>
                  <a:gd name="T62" fmla="*/ 55 w 79"/>
                  <a:gd name="T63" fmla="*/ 55 h 68"/>
                  <a:gd name="T64" fmla="*/ 55 w 79"/>
                  <a:gd name="T65" fmla="*/ 49 h 68"/>
                  <a:gd name="T66" fmla="*/ 49 w 79"/>
                  <a:gd name="T67" fmla="*/ 49 h 68"/>
                  <a:gd name="T68" fmla="*/ 49 w 79"/>
                  <a:gd name="T69" fmla="*/ 43 h 68"/>
                  <a:gd name="T70" fmla="*/ 43 w 79"/>
                  <a:gd name="T71" fmla="*/ 37 h 68"/>
                  <a:gd name="T72" fmla="*/ 43 w 79"/>
                  <a:gd name="T73" fmla="*/ 31 h 68"/>
                  <a:gd name="T74" fmla="*/ 37 w 79"/>
                  <a:gd name="T75" fmla="*/ 31 h 68"/>
                  <a:gd name="T76" fmla="*/ 37 w 79"/>
                  <a:gd name="T77" fmla="*/ 25 h 68"/>
                  <a:gd name="T78" fmla="*/ 31 w 79"/>
                  <a:gd name="T79" fmla="*/ 25 h 68"/>
                  <a:gd name="T80" fmla="*/ 24 w 79"/>
                  <a:gd name="T81" fmla="*/ 25 h 68"/>
                  <a:gd name="T82" fmla="*/ 24 w 79"/>
                  <a:gd name="T83" fmla="*/ 19 h 68"/>
                  <a:gd name="T84" fmla="*/ 18 w 79"/>
                  <a:gd name="T85" fmla="*/ 12 h 68"/>
                  <a:gd name="T86" fmla="*/ 12 w 79"/>
                  <a:gd name="T87" fmla="*/ 12 h 68"/>
                  <a:gd name="T88" fmla="*/ 12 w 79"/>
                  <a:gd name="T89" fmla="*/ 19 h 68"/>
                  <a:gd name="T90" fmla="*/ 6 w 79"/>
                  <a:gd name="T91" fmla="*/ 19 h 68"/>
                  <a:gd name="T92" fmla="*/ 6 w 79"/>
                  <a:gd name="T93" fmla="*/ 12 h 68"/>
                  <a:gd name="T94" fmla="*/ 6 w 79"/>
                  <a:gd name="T95" fmla="*/ 6 h 68"/>
                  <a:gd name="T96" fmla="*/ 0 w 79"/>
                  <a:gd name="T97" fmla="*/ 6 h 68"/>
                  <a:gd name="T98" fmla="*/ 0 w 79"/>
                  <a:gd name="T99" fmla="*/ 0 h 68"/>
                  <a:gd name="T100" fmla="*/ 6 w 79"/>
                  <a:gd name="T101" fmla="*/ 0 h 68"/>
                  <a:gd name="T102" fmla="*/ 12 w 79"/>
                  <a:gd name="T103" fmla="*/ 0 h 68"/>
                  <a:gd name="T104" fmla="*/ 12 w 79"/>
                  <a:gd name="T105" fmla="*/ 6 h 68"/>
                  <a:gd name="T106" fmla="*/ 18 w 79"/>
                  <a:gd name="T107" fmla="*/ 6 h 68"/>
                  <a:gd name="T108" fmla="*/ 24 w 79"/>
                  <a:gd name="T109" fmla="*/ 6 h 68"/>
                  <a:gd name="T110" fmla="*/ 31 w 79"/>
                  <a:gd name="T111" fmla="*/ 6 h 68"/>
                  <a:gd name="T112" fmla="*/ 31 w 79"/>
                  <a:gd name="T113" fmla="*/ 12 h 68"/>
                  <a:gd name="T114" fmla="*/ 31 w 79"/>
                  <a:gd name="T115" fmla="*/ 6 h 68"/>
                  <a:gd name="T116" fmla="*/ 37 w 79"/>
                  <a:gd name="T117" fmla="*/ 0 h 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"/>
                  <a:gd name="T178" fmla="*/ 0 h 68"/>
                  <a:gd name="T179" fmla="*/ 79 w 79"/>
                  <a:gd name="T180" fmla="*/ 68 h 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" h="68">
                    <a:moveTo>
                      <a:pt x="37" y="0"/>
                    </a:moveTo>
                    <a:lnTo>
                      <a:pt x="43" y="6"/>
                    </a:lnTo>
                    <a:lnTo>
                      <a:pt x="37" y="6"/>
                    </a:lnTo>
                    <a:lnTo>
                      <a:pt x="43" y="6"/>
                    </a:lnTo>
                    <a:lnTo>
                      <a:pt x="43" y="12"/>
                    </a:lnTo>
                    <a:lnTo>
                      <a:pt x="37" y="12"/>
                    </a:lnTo>
                    <a:lnTo>
                      <a:pt x="37" y="19"/>
                    </a:lnTo>
                    <a:lnTo>
                      <a:pt x="43" y="19"/>
                    </a:lnTo>
                    <a:lnTo>
                      <a:pt x="43" y="25"/>
                    </a:lnTo>
                    <a:lnTo>
                      <a:pt x="43" y="31"/>
                    </a:lnTo>
                    <a:lnTo>
                      <a:pt x="49" y="31"/>
                    </a:lnTo>
                    <a:lnTo>
                      <a:pt x="49" y="37"/>
                    </a:lnTo>
                    <a:lnTo>
                      <a:pt x="43" y="37"/>
                    </a:lnTo>
                    <a:lnTo>
                      <a:pt x="49" y="37"/>
                    </a:lnTo>
                    <a:lnTo>
                      <a:pt x="55" y="37"/>
                    </a:lnTo>
                    <a:lnTo>
                      <a:pt x="55" y="43"/>
                    </a:lnTo>
                    <a:lnTo>
                      <a:pt x="61" y="43"/>
                    </a:lnTo>
                    <a:lnTo>
                      <a:pt x="67" y="43"/>
                    </a:lnTo>
                    <a:lnTo>
                      <a:pt x="67" y="37"/>
                    </a:lnTo>
                    <a:lnTo>
                      <a:pt x="73" y="37"/>
                    </a:lnTo>
                    <a:lnTo>
                      <a:pt x="73" y="43"/>
                    </a:lnTo>
                    <a:lnTo>
                      <a:pt x="79" y="43"/>
                    </a:lnTo>
                    <a:lnTo>
                      <a:pt x="73" y="43"/>
                    </a:lnTo>
                    <a:lnTo>
                      <a:pt x="73" y="49"/>
                    </a:lnTo>
                    <a:lnTo>
                      <a:pt x="73" y="55"/>
                    </a:lnTo>
                    <a:lnTo>
                      <a:pt x="73" y="62"/>
                    </a:lnTo>
                    <a:lnTo>
                      <a:pt x="73" y="68"/>
                    </a:lnTo>
                    <a:lnTo>
                      <a:pt x="67" y="68"/>
                    </a:lnTo>
                    <a:lnTo>
                      <a:pt x="67" y="62"/>
                    </a:lnTo>
                    <a:lnTo>
                      <a:pt x="61" y="62"/>
                    </a:lnTo>
                    <a:lnTo>
                      <a:pt x="55" y="62"/>
                    </a:lnTo>
                    <a:lnTo>
                      <a:pt x="55" y="55"/>
                    </a:lnTo>
                    <a:lnTo>
                      <a:pt x="55" y="49"/>
                    </a:lnTo>
                    <a:lnTo>
                      <a:pt x="49" y="49"/>
                    </a:lnTo>
                    <a:lnTo>
                      <a:pt x="49" y="43"/>
                    </a:lnTo>
                    <a:lnTo>
                      <a:pt x="43" y="37"/>
                    </a:lnTo>
                    <a:lnTo>
                      <a:pt x="43" y="31"/>
                    </a:lnTo>
                    <a:lnTo>
                      <a:pt x="37" y="3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24" y="25"/>
                    </a:lnTo>
                    <a:lnTo>
                      <a:pt x="24" y="19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49" name="Freeform 401"/>
              <p:cNvSpPr>
                <a:spLocks/>
              </p:cNvSpPr>
              <p:nvPr/>
            </p:nvSpPr>
            <p:spPr bwMode="auto">
              <a:xfrm>
                <a:off x="1622" y="3958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6 h 19"/>
                  <a:gd name="T4" fmla="*/ 6 w 12"/>
                  <a:gd name="T5" fmla="*/ 0 h 19"/>
                  <a:gd name="T6" fmla="*/ 6 w 12"/>
                  <a:gd name="T7" fmla="*/ 6 h 19"/>
                  <a:gd name="T8" fmla="*/ 6 w 12"/>
                  <a:gd name="T9" fmla="*/ 13 h 19"/>
                  <a:gd name="T10" fmla="*/ 12 w 12"/>
                  <a:gd name="T11" fmla="*/ 13 h 19"/>
                  <a:gd name="T12" fmla="*/ 12 w 12"/>
                  <a:gd name="T13" fmla="*/ 19 h 19"/>
                  <a:gd name="T14" fmla="*/ 6 w 12"/>
                  <a:gd name="T15" fmla="*/ 19 h 19"/>
                  <a:gd name="T16" fmla="*/ 6 w 12"/>
                  <a:gd name="T17" fmla="*/ 13 h 19"/>
                  <a:gd name="T18" fmla="*/ 0 w 12"/>
                  <a:gd name="T19" fmla="*/ 13 h 19"/>
                  <a:gd name="T20" fmla="*/ 0 w 12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9"/>
                  <a:gd name="T35" fmla="*/ 12 w 12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9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12" y="13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0" name="Freeform 402"/>
              <p:cNvSpPr>
                <a:spLocks/>
              </p:cNvSpPr>
              <p:nvPr/>
            </p:nvSpPr>
            <p:spPr bwMode="auto">
              <a:xfrm>
                <a:off x="2358" y="4007"/>
                <a:ext cx="48" cy="50"/>
              </a:xfrm>
              <a:custGeom>
                <a:avLst/>
                <a:gdLst>
                  <a:gd name="T0" fmla="*/ 30 w 48"/>
                  <a:gd name="T1" fmla="*/ 13 h 50"/>
                  <a:gd name="T2" fmla="*/ 24 w 48"/>
                  <a:gd name="T3" fmla="*/ 13 h 50"/>
                  <a:gd name="T4" fmla="*/ 30 w 48"/>
                  <a:gd name="T5" fmla="*/ 13 h 50"/>
                  <a:gd name="T6" fmla="*/ 30 w 48"/>
                  <a:gd name="T7" fmla="*/ 19 h 50"/>
                  <a:gd name="T8" fmla="*/ 36 w 48"/>
                  <a:gd name="T9" fmla="*/ 19 h 50"/>
                  <a:gd name="T10" fmla="*/ 36 w 48"/>
                  <a:gd name="T11" fmla="*/ 25 h 50"/>
                  <a:gd name="T12" fmla="*/ 42 w 48"/>
                  <a:gd name="T13" fmla="*/ 31 h 50"/>
                  <a:gd name="T14" fmla="*/ 42 w 48"/>
                  <a:gd name="T15" fmla="*/ 37 h 50"/>
                  <a:gd name="T16" fmla="*/ 48 w 48"/>
                  <a:gd name="T17" fmla="*/ 37 h 50"/>
                  <a:gd name="T18" fmla="*/ 48 w 48"/>
                  <a:gd name="T19" fmla="*/ 44 h 50"/>
                  <a:gd name="T20" fmla="*/ 48 w 48"/>
                  <a:gd name="T21" fmla="*/ 50 h 50"/>
                  <a:gd name="T22" fmla="*/ 48 w 48"/>
                  <a:gd name="T23" fmla="*/ 44 h 50"/>
                  <a:gd name="T24" fmla="*/ 42 w 48"/>
                  <a:gd name="T25" fmla="*/ 44 h 50"/>
                  <a:gd name="T26" fmla="*/ 42 w 48"/>
                  <a:gd name="T27" fmla="*/ 50 h 50"/>
                  <a:gd name="T28" fmla="*/ 42 w 48"/>
                  <a:gd name="T29" fmla="*/ 44 h 50"/>
                  <a:gd name="T30" fmla="*/ 36 w 48"/>
                  <a:gd name="T31" fmla="*/ 44 h 50"/>
                  <a:gd name="T32" fmla="*/ 36 w 48"/>
                  <a:gd name="T33" fmla="*/ 37 h 50"/>
                  <a:gd name="T34" fmla="*/ 30 w 48"/>
                  <a:gd name="T35" fmla="*/ 37 h 50"/>
                  <a:gd name="T36" fmla="*/ 30 w 48"/>
                  <a:gd name="T37" fmla="*/ 31 h 50"/>
                  <a:gd name="T38" fmla="*/ 30 w 48"/>
                  <a:gd name="T39" fmla="*/ 25 h 50"/>
                  <a:gd name="T40" fmla="*/ 24 w 48"/>
                  <a:gd name="T41" fmla="*/ 25 h 50"/>
                  <a:gd name="T42" fmla="*/ 18 w 48"/>
                  <a:gd name="T43" fmla="*/ 25 h 50"/>
                  <a:gd name="T44" fmla="*/ 18 w 48"/>
                  <a:gd name="T45" fmla="*/ 19 h 50"/>
                  <a:gd name="T46" fmla="*/ 12 w 48"/>
                  <a:gd name="T47" fmla="*/ 19 h 50"/>
                  <a:gd name="T48" fmla="*/ 6 w 48"/>
                  <a:gd name="T49" fmla="*/ 19 h 50"/>
                  <a:gd name="T50" fmla="*/ 6 w 48"/>
                  <a:gd name="T51" fmla="*/ 13 h 50"/>
                  <a:gd name="T52" fmla="*/ 0 w 48"/>
                  <a:gd name="T53" fmla="*/ 13 h 50"/>
                  <a:gd name="T54" fmla="*/ 0 w 48"/>
                  <a:gd name="T55" fmla="*/ 7 h 50"/>
                  <a:gd name="T56" fmla="*/ 6 w 48"/>
                  <a:gd name="T57" fmla="*/ 7 h 50"/>
                  <a:gd name="T58" fmla="*/ 12 w 48"/>
                  <a:gd name="T59" fmla="*/ 7 h 50"/>
                  <a:gd name="T60" fmla="*/ 12 w 48"/>
                  <a:gd name="T61" fmla="*/ 0 h 50"/>
                  <a:gd name="T62" fmla="*/ 12 w 48"/>
                  <a:gd name="T63" fmla="*/ 7 h 50"/>
                  <a:gd name="T64" fmla="*/ 12 w 48"/>
                  <a:gd name="T65" fmla="*/ 0 h 50"/>
                  <a:gd name="T66" fmla="*/ 18 w 48"/>
                  <a:gd name="T67" fmla="*/ 0 h 50"/>
                  <a:gd name="T68" fmla="*/ 24 w 48"/>
                  <a:gd name="T69" fmla="*/ 0 h 50"/>
                  <a:gd name="T70" fmla="*/ 24 w 48"/>
                  <a:gd name="T71" fmla="*/ 7 h 50"/>
                  <a:gd name="T72" fmla="*/ 30 w 48"/>
                  <a:gd name="T73" fmla="*/ 13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8"/>
                  <a:gd name="T112" fmla="*/ 0 h 50"/>
                  <a:gd name="T113" fmla="*/ 48 w 48"/>
                  <a:gd name="T114" fmla="*/ 50 h 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8" h="50">
                    <a:moveTo>
                      <a:pt x="30" y="13"/>
                    </a:moveTo>
                    <a:lnTo>
                      <a:pt x="24" y="13"/>
                    </a:lnTo>
                    <a:lnTo>
                      <a:pt x="30" y="13"/>
                    </a:lnTo>
                    <a:lnTo>
                      <a:pt x="30" y="19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42" y="31"/>
                    </a:lnTo>
                    <a:lnTo>
                      <a:pt x="42" y="37"/>
                    </a:lnTo>
                    <a:lnTo>
                      <a:pt x="48" y="37"/>
                    </a:lnTo>
                    <a:lnTo>
                      <a:pt x="48" y="44"/>
                    </a:lnTo>
                    <a:lnTo>
                      <a:pt x="48" y="50"/>
                    </a:lnTo>
                    <a:lnTo>
                      <a:pt x="48" y="44"/>
                    </a:lnTo>
                    <a:lnTo>
                      <a:pt x="42" y="4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36" y="44"/>
                    </a:lnTo>
                    <a:lnTo>
                      <a:pt x="36" y="37"/>
                    </a:lnTo>
                    <a:lnTo>
                      <a:pt x="30" y="37"/>
                    </a:lnTo>
                    <a:lnTo>
                      <a:pt x="30" y="31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25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6" y="19"/>
                    </a:lnTo>
                    <a:lnTo>
                      <a:pt x="6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2" y="7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7"/>
                    </a:lnTo>
                    <a:lnTo>
                      <a:pt x="30" y="13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1" name="Freeform 403"/>
              <p:cNvSpPr>
                <a:spLocks/>
              </p:cNvSpPr>
              <p:nvPr/>
            </p:nvSpPr>
            <p:spPr bwMode="auto">
              <a:xfrm>
                <a:off x="1730" y="1405"/>
                <a:ext cx="61" cy="37"/>
              </a:xfrm>
              <a:custGeom>
                <a:avLst/>
                <a:gdLst>
                  <a:gd name="T0" fmla="*/ 55 w 61"/>
                  <a:gd name="T1" fmla="*/ 25 h 37"/>
                  <a:gd name="T2" fmla="*/ 48 w 61"/>
                  <a:gd name="T3" fmla="*/ 25 h 37"/>
                  <a:gd name="T4" fmla="*/ 48 w 61"/>
                  <a:gd name="T5" fmla="*/ 18 h 37"/>
                  <a:gd name="T6" fmla="*/ 42 w 61"/>
                  <a:gd name="T7" fmla="*/ 18 h 37"/>
                  <a:gd name="T8" fmla="*/ 36 w 61"/>
                  <a:gd name="T9" fmla="*/ 18 h 37"/>
                  <a:gd name="T10" fmla="*/ 36 w 61"/>
                  <a:gd name="T11" fmla="*/ 12 h 37"/>
                  <a:gd name="T12" fmla="*/ 30 w 61"/>
                  <a:gd name="T13" fmla="*/ 12 h 37"/>
                  <a:gd name="T14" fmla="*/ 24 w 61"/>
                  <a:gd name="T15" fmla="*/ 12 h 37"/>
                  <a:gd name="T16" fmla="*/ 24 w 61"/>
                  <a:gd name="T17" fmla="*/ 18 h 37"/>
                  <a:gd name="T18" fmla="*/ 18 w 61"/>
                  <a:gd name="T19" fmla="*/ 18 h 37"/>
                  <a:gd name="T20" fmla="*/ 18 w 61"/>
                  <a:gd name="T21" fmla="*/ 25 h 37"/>
                  <a:gd name="T22" fmla="*/ 18 w 61"/>
                  <a:gd name="T23" fmla="*/ 31 h 37"/>
                  <a:gd name="T24" fmla="*/ 18 w 61"/>
                  <a:gd name="T25" fmla="*/ 37 h 37"/>
                  <a:gd name="T26" fmla="*/ 12 w 61"/>
                  <a:gd name="T27" fmla="*/ 37 h 37"/>
                  <a:gd name="T28" fmla="*/ 6 w 61"/>
                  <a:gd name="T29" fmla="*/ 37 h 37"/>
                  <a:gd name="T30" fmla="*/ 0 w 61"/>
                  <a:gd name="T31" fmla="*/ 37 h 37"/>
                  <a:gd name="T32" fmla="*/ 6 w 61"/>
                  <a:gd name="T33" fmla="*/ 37 h 37"/>
                  <a:gd name="T34" fmla="*/ 6 w 61"/>
                  <a:gd name="T35" fmla="*/ 31 h 37"/>
                  <a:gd name="T36" fmla="*/ 12 w 61"/>
                  <a:gd name="T37" fmla="*/ 31 h 37"/>
                  <a:gd name="T38" fmla="*/ 12 w 61"/>
                  <a:gd name="T39" fmla="*/ 25 h 37"/>
                  <a:gd name="T40" fmla="*/ 6 w 61"/>
                  <a:gd name="T41" fmla="*/ 25 h 37"/>
                  <a:gd name="T42" fmla="*/ 6 w 61"/>
                  <a:gd name="T43" fmla="*/ 18 h 37"/>
                  <a:gd name="T44" fmla="*/ 6 w 61"/>
                  <a:gd name="T45" fmla="*/ 12 h 37"/>
                  <a:gd name="T46" fmla="*/ 12 w 61"/>
                  <a:gd name="T47" fmla="*/ 12 h 37"/>
                  <a:gd name="T48" fmla="*/ 12 w 61"/>
                  <a:gd name="T49" fmla="*/ 6 h 37"/>
                  <a:gd name="T50" fmla="*/ 18 w 61"/>
                  <a:gd name="T51" fmla="*/ 6 h 37"/>
                  <a:gd name="T52" fmla="*/ 18 w 61"/>
                  <a:gd name="T53" fmla="*/ 0 h 37"/>
                  <a:gd name="T54" fmla="*/ 24 w 61"/>
                  <a:gd name="T55" fmla="*/ 0 h 37"/>
                  <a:gd name="T56" fmla="*/ 30 w 61"/>
                  <a:gd name="T57" fmla="*/ 6 h 37"/>
                  <a:gd name="T58" fmla="*/ 30 w 61"/>
                  <a:gd name="T59" fmla="*/ 0 h 37"/>
                  <a:gd name="T60" fmla="*/ 36 w 61"/>
                  <a:gd name="T61" fmla="*/ 0 h 37"/>
                  <a:gd name="T62" fmla="*/ 36 w 61"/>
                  <a:gd name="T63" fmla="*/ 6 h 37"/>
                  <a:gd name="T64" fmla="*/ 42 w 61"/>
                  <a:gd name="T65" fmla="*/ 6 h 37"/>
                  <a:gd name="T66" fmla="*/ 48 w 61"/>
                  <a:gd name="T67" fmla="*/ 6 h 37"/>
                  <a:gd name="T68" fmla="*/ 48 w 61"/>
                  <a:gd name="T69" fmla="*/ 12 h 37"/>
                  <a:gd name="T70" fmla="*/ 55 w 61"/>
                  <a:gd name="T71" fmla="*/ 12 h 37"/>
                  <a:gd name="T72" fmla="*/ 61 w 61"/>
                  <a:gd name="T73" fmla="*/ 18 h 37"/>
                  <a:gd name="T74" fmla="*/ 55 w 61"/>
                  <a:gd name="T75" fmla="*/ 18 h 37"/>
                  <a:gd name="T76" fmla="*/ 61 w 61"/>
                  <a:gd name="T77" fmla="*/ 25 h 37"/>
                  <a:gd name="T78" fmla="*/ 55 w 61"/>
                  <a:gd name="T79" fmla="*/ 25 h 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1"/>
                  <a:gd name="T121" fmla="*/ 0 h 37"/>
                  <a:gd name="T122" fmla="*/ 61 w 61"/>
                  <a:gd name="T123" fmla="*/ 37 h 3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1" h="37">
                    <a:moveTo>
                      <a:pt x="55" y="25"/>
                    </a:moveTo>
                    <a:lnTo>
                      <a:pt x="48" y="25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18" y="31"/>
                    </a:lnTo>
                    <a:lnTo>
                      <a:pt x="18" y="37"/>
                    </a:lnTo>
                    <a:lnTo>
                      <a:pt x="12" y="37"/>
                    </a:lnTo>
                    <a:lnTo>
                      <a:pt x="6" y="37"/>
                    </a:lnTo>
                    <a:lnTo>
                      <a:pt x="0" y="37"/>
                    </a:lnTo>
                    <a:lnTo>
                      <a:pt x="6" y="37"/>
                    </a:lnTo>
                    <a:lnTo>
                      <a:pt x="6" y="31"/>
                    </a:lnTo>
                    <a:lnTo>
                      <a:pt x="12" y="31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55" y="12"/>
                    </a:lnTo>
                    <a:lnTo>
                      <a:pt x="61" y="18"/>
                    </a:lnTo>
                    <a:lnTo>
                      <a:pt x="55" y="18"/>
                    </a:lnTo>
                    <a:lnTo>
                      <a:pt x="61" y="25"/>
                    </a:lnTo>
                    <a:lnTo>
                      <a:pt x="55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2" name="Freeform 404"/>
              <p:cNvSpPr>
                <a:spLocks/>
              </p:cNvSpPr>
              <p:nvPr/>
            </p:nvSpPr>
            <p:spPr bwMode="auto">
              <a:xfrm>
                <a:off x="1845" y="3878"/>
                <a:ext cx="48" cy="31"/>
              </a:xfrm>
              <a:custGeom>
                <a:avLst/>
                <a:gdLst>
                  <a:gd name="T0" fmla="*/ 0 w 48"/>
                  <a:gd name="T1" fmla="*/ 25 h 31"/>
                  <a:gd name="T2" fmla="*/ 0 w 48"/>
                  <a:gd name="T3" fmla="*/ 19 h 31"/>
                  <a:gd name="T4" fmla="*/ 0 w 48"/>
                  <a:gd name="T5" fmla="*/ 13 h 31"/>
                  <a:gd name="T6" fmla="*/ 6 w 48"/>
                  <a:gd name="T7" fmla="*/ 13 h 31"/>
                  <a:gd name="T8" fmla="*/ 6 w 48"/>
                  <a:gd name="T9" fmla="*/ 6 h 31"/>
                  <a:gd name="T10" fmla="*/ 6 w 48"/>
                  <a:gd name="T11" fmla="*/ 0 h 31"/>
                  <a:gd name="T12" fmla="*/ 12 w 48"/>
                  <a:gd name="T13" fmla="*/ 0 h 31"/>
                  <a:gd name="T14" fmla="*/ 18 w 48"/>
                  <a:gd name="T15" fmla="*/ 0 h 31"/>
                  <a:gd name="T16" fmla="*/ 24 w 48"/>
                  <a:gd name="T17" fmla="*/ 0 h 31"/>
                  <a:gd name="T18" fmla="*/ 30 w 48"/>
                  <a:gd name="T19" fmla="*/ 0 h 31"/>
                  <a:gd name="T20" fmla="*/ 30 w 48"/>
                  <a:gd name="T21" fmla="*/ 6 h 31"/>
                  <a:gd name="T22" fmla="*/ 30 w 48"/>
                  <a:gd name="T23" fmla="*/ 13 h 31"/>
                  <a:gd name="T24" fmla="*/ 36 w 48"/>
                  <a:gd name="T25" fmla="*/ 13 h 31"/>
                  <a:gd name="T26" fmla="*/ 42 w 48"/>
                  <a:gd name="T27" fmla="*/ 13 h 31"/>
                  <a:gd name="T28" fmla="*/ 48 w 48"/>
                  <a:gd name="T29" fmla="*/ 19 h 31"/>
                  <a:gd name="T30" fmla="*/ 48 w 48"/>
                  <a:gd name="T31" fmla="*/ 25 h 31"/>
                  <a:gd name="T32" fmla="*/ 48 w 48"/>
                  <a:gd name="T33" fmla="*/ 31 h 31"/>
                  <a:gd name="T34" fmla="*/ 42 w 48"/>
                  <a:gd name="T35" fmla="*/ 31 h 31"/>
                  <a:gd name="T36" fmla="*/ 42 w 48"/>
                  <a:gd name="T37" fmla="*/ 25 h 31"/>
                  <a:gd name="T38" fmla="*/ 36 w 48"/>
                  <a:gd name="T39" fmla="*/ 25 h 31"/>
                  <a:gd name="T40" fmla="*/ 36 w 48"/>
                  <a:gd name="T41" fmla="*/ 19 h 31"/>
                  <a:gd name="T42" fmla="*/ 36 w 48"/>
                  <a:gd name="T43" fmla="*/ 25 h 31"/>
                  <a:gd name="T44" fmla="*/ 30 w 48"/>
                  <a:gd name="T45" fmla="*/ 25 h 31"/>
                  <a:gd name="T46" fmla="*/ 30 w 48"/>
                  <a:gd name="T47" fmla="*/ 31 h 31"/>
                  <a:gd name="T48" fmla="*/ 24 w 48"/>
                  <a:gd name="T49" fmla="*/ 31 h 31"/>
                  <a:gd name="T50" fmla="*/ 18 w 48"/>
                  <a:gd name="T51" fmla="*/ 31 h 31"/>
                  <a:gd name="T52" fmla="*/ 18 w 48"/>
                  <a:gd name="T53" fmla="*/ 25 h 31"/>
                  <a:gd name="T54" fmla="*/ 12 w 48"/>
                  <a:gd name="T55" fmla="*/ 25 h 31"/>
                  <a:gd name="T56" fmla="*/ 6 w 48"/>
                  <a:gd name="T57" fmla="*/ 25 h 31"/>
                  <a:gd name="T58" fmla="*/ 0 w 48"/>
                  <a:gd name="T59" fmla="*/ 25 h 3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31"/>
                  <a:gd name="T92" fmla="*/ 48 w 48"/>
                  <a:gd name="T93" fmla="*/ 31 h 3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31">
                    <a:moveTo>
                      <a:pt x="0" y="25"/>
                    </a:moveTo>
                    <a:lnTo>
                      <a:pt x="0" y="19"/>
                    </a:lnTo>
                    <a:lnTo>
                      <a:pt x="0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30" y="13"/>
                    </a:lnTo>
                    <a:lnTo>
                      <a:pt x="36" y="13"/>
                    </a:lnTo>
                    <a:lnTo>
                      <a:pt x="42" y="13"/>
                    </a:lnTo>
                    <a:lnTo>
                      <a:pt x="48" y="19"/>
                    </a:lnTo>
                    <a:lnTo>
                      <a:pt x="48" y="25"/>
                    </a:lnTo>
                    <a:lnTo>
                      <a:pt x="48" y="31"/>
                    </a:lnTo>
                    <a:lnTo>
                      <a:pt x="42" y="31"/>
                    </a:lnTo>
                    <a:lnTo>
                      <a:pt x="42" y="2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6" y="25"/>
                    </a:lnTo>
                    <a:lnTo>
                      <a:pt x="30" y="25"/>
                    </a:lnTo>
                    <a:lnTo>
                      <a:pt x="30" y="31"/>
                    </a:lnTo>
                    <a:lnTo>
                      <a:pt x="24" y="31"/>
                    </a:lnTo>
                    <a:lnTo>
                      <a:pt x="18" y="31"/>
                    </a:lnTo>
                    <a:lnTo>
                      <a:pt x="18" y="25"/>
                    </a:lnTo>
                    <a:lnTo>
                      <a:pt x="12" y="25"/>
                    </a:lnTo>
                    <a:lnTo>
                      <a:pt x="6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3" name="Rectangle 405"/>
              <p:cNvSpPr>
                <a:spLocks noChangeArrowheads="1"/>
              </p:cNvSpPr>
              <p:nvPr/>
            </p:nvSpPr>
            <p:spPr bwMode="auto">
              <a:xfrm>
                <a:off x="2298" y="3755"/>
                <a:ext cx="6" cy="6"/>
              </a:xfrm>
              <a:prstGeom prst="rect">
                <a:avLst/>
              </a:prstGeom>
              <a:solidFill>
                <a:srgbClr val="00DB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406"/>
              <p:cNvSpPr>
                <a:spLocks noEditPoints="1"/>
              </p:cNvSpPr>
              <p:nvPr/>
            </p:nvSpPr>
            <p:spPr bwMode="auto">
              <a:xfrm>
                <a:off x="1966" y="1454"/>
                <a:ext cx="253" cy="99"/>
              </a:xfrm>
              <a:custGeom>
                <a:avLst/>
                <a:gdLst>
                  <a:gd name="T0" fmla="*/ 66 w 253"/>
                  <a:gd name="T1" fmla="*/ 74 h 99"/>
                  <a:gd name="T2" fmla="*/ 12 w 253"/>
                  <a:gd name="T3" fmla="*/ 74 h 99"/>
                  <a:gd name="T4" fmla="*/ 6 w 253"/>
                  <a:gd name="T5" fmla="*/ 74 h 99"/>
                  <a:gd name="T6" fmla="*/ 12 w 253"/>
                  <a:gd name="T7" fmla="*/ 68 h 99"/>
                  <a:gd name="T8" fmla="*/ 24 w 253"/>
                  <a:gd name="T9" fmla="*/ 74 h 99"/>
                  <a:gd name="T10" fmla="*/ 42 w 253"/>
                  <a:gd name="T11" fmla="*/ 68 h 99"/>
                  <a:gd name="T12" fmla="*/ 48 w 253"/>
                  <a:gd name="T13" fmla="*/ 68 h 99"/>
                  <a:gd name="T14" fmla="*/ 36 w 253"/>
                  <a:gd name="T15" fmla="*/ 62 h 99"/>
                  <a:gd name="T16" fmla="*/ 48 w 253"/>
                  <a:gd name="T17" fmla="*/ 56 h 99"/>
                  <a:gd name="T18" fmla="*/ 60 w 253"/>
                  <a:gd name="T19" fmla="*/ 49 h 99"/>
                  <a:gd name="T20" fmla="*/ 72 w 253"/>
                  <a:gd name="T21" fmla="*/ 31 h 99"/>
                  <a:gd name="T22" fmla="*/ 78 w 253"/>
                  <a:gd name="T23" fmla="*/ 19 h 99"/>
                  <a:gd name="T24" fmla="*/ 90 w 253"/>
                  <a:gd name="T25" fmla="*/ 12 h 99"/>
                  <a:gd name="T26" fmla="*/ 102 w 253"/>
                  <a:gd name="T27" fmla="*/ 6 h 99"/>
                  <a:gd name="T28" fmla="*/ 120 w 253"/>
                  <a:gd name="T29" fmla="*/ 6 h 99"/>
                  <a:gd name="T30" fmla="*/ 138 w 253"/>
                  <a:gd name="T31" fmla="*/ 6 h 99"/>
                  <a:gd name="T32" fmla="*/ 138 w 253"/>
                  <a:gd name="T33" fmla="*/ 0 h 99"/>
                  <a:gd name="T34" fmla="*/ 151 w 253"/>
                  <a:gd name="T35" fmla="*/ 6 h 99"/>
                  <a:gd name="T36" fmla="*/ 163 w 253"/>
                  <a:gd name="T37" fmla="*/ 0 h 99"/>
                  <a:gd name="T38" fmla="*/ 175 w 253"/>
                  <a:gd name="T39" fmla="*/ 6 h 99"/>
                  <a:gd name="T40" fmla="*/ 187 w 253"/>
                  <a:gd name="T41" fmla="*/ 0 h 99"/>
                  <a:gd name="T42" fmla="*/ 193 w 253"/>
                  <a:gd name="T43" fmla="*/ 0 h 99"/>
                  <a:gd name="T44" fmla="*/ 205 w 253"/>
                  <a:gd name="T45" fmla="*/ 6 h 99"/>
                  <a:gd name="T46" fmla="*/ 217 w 253"/>
                  <a:gd name="T47" fmla="*/ 12 h 99"/>
                  <a:gd name="T48" fmla="*/ 229 w 253"/>
                  <a:gd name="T49" fmla="*/ 19 h 99"/>
                  <a:gd name="T50" fmla="*/ 247 w 253"/>
                  <a:gd name="T51" fmla="*/ 19 h 99"/>
                  <a:gd name="T52" fmla="*/ 253 w 253"/>
                  <a:gd name="T53" fmla="*/ 31 h 99"/>
                  <a:gd name="T54" fmla="*/ 241 w 253"/>
                  <a:gd name="T55" fmla="*/ 37 h 99"/>
                  <a:gd name="T56" fmla="*/ 229 w 253"/>
                  <a:gd name="T57" fmla="*/ 43 h 99"/>
                  <a:gd name="T58" fmla="*/ 211 w 253"/>
                  <a:gd name="T59" fmla="*/ 43 h 99"/>
                  <a:gd name="T60" fmla="*/ 193 w 253"/>
                  <a:gd name="T61" fmla="*/ 31 h 99"/>
                  <a:gd name="T62" fmla="*/ 187 w 253"/>
                  <a:gd name="T63" fmla="*/ 31 h 99"/>
                  <a:gd name="T64" fmla="*/ 175 w 253"/>
                  <a:gd name="T65" fmla="*/ 37 h 99"/>
                  <a:gd name="T66" fmla="*/ 163 w 253"/>
                  <a:gd name="T67" fmla="*/ 43 h 99"/>
                  <a:gd name="T68" fmla="*/ 157 w 253"/>
                  <a:gd name="T69" fmla="*/ 43 h 99"/>
                  <a:gd name="T70" fmla="*/ 138 w 253"/>
                  <a:gd name="T71" fmla="*/ 43 h 99"/>
                  <a:gd name="T72" fmla="*/ 120 w 253"/>
                  <a:gd name="T73" fmla="*/ 37 h 99"/>
                  <a:gd name="T74" fmla="*/ 108 w 253"/>
                  <a:gd name="T75" fmla="*/ 31 h 99"/>
                  <a:gd name="T76" fmla="*/ 102 w 253"/>
                  <a:gd name="T77" fmla="*/ 43 h 99"/>
                  <a:gd name="T78" fmla="*/ 90 w 253"/>
                  <a:gd name="T79" fmla="*/ 56 h 99"/>
                  <a:gd name="T80" fmla="*/ 84 w 253"/>
                  <a:gd name="T81" fmla="*/ 62 h 99"/>
                  <a:gd name="T82" fmla="*/ 72 w 253"/>
                  <a:gd name="T83" fmla="*/ 68 h 99"/>
                  <a:gd name="T84" fmla="*/ 78 w 253"/>
                  <a:gd name="T85" fmla="*/ 80 h 99"/>
                  <a:gd name="T86" fmla="*/ 90 w 253"/>
                  <a:gd name="T87" fmla="*/ 86 h 99"/>
                  <a:gd name="T88" fmla="*/ 108 w 253"/>
                  <a:gd name="T89" fmla="*/ 86 h 99"/>
                  <a:gd name="T90" fmla="*/ 120 w 253"/>
                  <a:gd name="T91" fmla="*/ 92 h 99"/>
                  <a:gd name="T92" fmla="*/ 126 w 253"/>
                  <a:gd name="T93" fmla="*/ 92 h 99"/>
                  <a:gd name="T94" fmla="*/ 126 w 253"/>
                  <a:gd name="T95" fmla="*/ 99 h 99"/>
                  <a:gd name="T96" fmla="*/ 126 w 253"/>
                  <a:gd name="T97" fmla="*/ 92 h 99"/>
                  <a:gd name="T98" fmla="*/ 132 w 253"/>
                  <a:gd name="T99" fmla="*/ 92 h 99"/>
                  <a:gd name="T100" fmla="*/ 132 w 253"/>
                  <a:gd name="T101" fmla="*/ 99 h 99"/>
                  <a:gd name="T102" fmla="*/ 114 w 253"/>
                  <a:gd name="T103" fmla="*/ 99 h 99"/>
                  <a:gd name="T104" fmla="*/ 96 w 253"/>
                  <a:gd name="T105" fmla="*/ 92 h 99"/>
                  <a:gd name="T106" fmla="*/ 78 w 253"/>
                  <a:gd name="T107" fmla="*/ 92 h 99"/>
                  <a:gd name="T108" fmla="*/ 66 w 253"/>
                  <a:gd name="T109" fmla="*/ 86 h 99"/>
                  <a:gd name="T110" fmla="*/ 54 w 253"/>
                  <a:gd name="T111" fmla="*/ 80 h 99"/>
                  <a:gd name="T112" fmla="*/ 42 w 253"/>
                  <a:gd name="T113" fmla="*/ 74 h 99"/>
                  <a:gd name="T114" fmla="*/ 24 w 253"/>
                  <a:gd name="T115" fmla="*/ 74 h 99"/>
                  <a:gd name="T116" fmla="*/ 6 w 253"/>
                  <a:gd name="T117" fmla="*/ 74 h 99"/>
                  <a:gd name="T118" fmla="*/ 6 w 253"/>
                  <a:gd name="T119" fmla="*/ 68 h 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99"/>
                  <a:gd name="T182" fmla="*/ 253 w 253"/>
                  <a:gd name="T183" fmla="*/ 99 h 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53" h="99">
                    <a:moveTo>
                      <a:pt x="60" y="68"/>
                    </a:moveTo>
                    <a:lnTo>
                      <a:pt x="66" y="68"/>
                    </a:lnTo>
                    <a:lnTo>
                      <a:pt x="66" y="74"/>
                    </a:lnTo>
                    <a:lnTo>
                      <a:pt x="66" y="68"/>
                    </a:lnTo>
                    <a:lnTo>
                      <a:pt x="60" y="68"/>
                    </a:lnTo>
                    <a:close/>
                    <a:moveTo>
                      <a:pt x="12" y="74"/>
                    </a:moveTo>
                    <a:lnTo>
                      <a:pt x="12" y="68"/>
                    </a:lnTo>
                    <a:lnTo>
                      <a:pt x="6" y="68"/>
                    </a:lnTo>
                    <a:lnTo>
                      <a:pt x="6" y="74"/>
                    </a:lnTo>
                    <a:lnTo>
                      <a:pt x="12" y="74"/>
                    </a:lnTo>
                    <a:close/>
                    <a:moveTo>
                      <a:pt x="6" y="68"/>
                    </a:moveTo>
                    <a:lnTo>
                      <a:pt x="12" y="68"/>
                    </a:lnTo>
                    <a:lnTo>
                      <a:pt x="18" y="68"/>
                    </a:lnTo>
                    <a:lnTo>
                      <a:pt x="24" y="68"/>
                    </a:lnTo>
                    <a:lnTo>
                      <a:pt x="24" y="74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42" y="68"/>
                    </a:lnTo>
                    <a:lnTo>
                      <a:pt x="48" y="68"/>
                    </a:lnTo>
                    <a:lnTo>
                      <a:pt x="48" y="62"/>
                    </a:lnTo>
                    <a:lnTo>
                      <a:pt x="48" y="68"/>
                    </a:lnTo>
                    <a:lnTo>
                      <a:pt x="42" y="68"/>
                    </a:lnTo>
                    <a:lnTo>
                      <a:pt x="42" y="62"/>
                    </a:lnTo>
                    <a:lnTo>
                      <a:pt x="36" y="62"/>
                    </a:lnTo>
                    <a:lnTo>
                      <a:pt x="36" y="56"/>
                    </a:lnTo>
                    <a:lnTo>
                      <a:pt x="42" y="56"/>
                    </a:lnTo>
                    <a:lnTo>
                      <a:pt x="48" y="56"/>
                    </a:lnTo>
                    <a:lnTo>
                      <a:pt x="48" y="49"/>
                    </a:lnTo>
                    <a:lnTo>
                      <a:pt x="54" y="49"/>
                    </a:lnTo>
                    <a:lnTo>
                      <a:pt x="60" y="49"/>
                    </a:lnTo>
                    <a:lnTo>
                      <a:pt x="60" y="43"/>
                    </a:lnTo>
                    <a:lnTo>
                      <a:pt x="66" y="37"/>
                    </a:lnTo>
                    <a:lnTo>
                      <a:pt x="72" y="31"/>
                    </a:lnTo>
                    <a:lnTo>
                      <a:pt x="72" y="25"/>
                    </a:lnTo>
                    <a:lnTo>
                      <a:pt x="78" y="25"/>
                    </a:lnTo>
                    <a:lnTo>
                      <a:pt x="78" y="19"/>
                    </a:lnTo>
                    <a:lnTo>
                      <a:pt x="78" y="12"/>
                    </a:lnTo>
                    <a:lnTo>
                      <a:pt x="84" y="12"/>
                    </a:lnTo>
                    <a:lnTo>
                      <a:pt x="90" y="12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102" y="6"/>
                    </a:lnTo>
                    <a:lnTo>
                      <a:pt x="108" y="6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38" y="6"/>
                    </a:lnTo>
                    <a:lnTo>
                      <a:pt x="138" y="0"/>
                    </a:lnTo>
                    <a:lnTo>
                      <a:pt x="145" y="0"/>
                    </a:lnTo>
                    <a:lnTo>
                      <a:pt x="145" y="6"/>
                    </a:lnTo>
                    <a:lnTo>
                      <a:pt x="151" y="6"/>
                    </a:lnTo>
                    <a:lnTo>
                      <a:pt x="157" y="6"/>
                    </a:lnTo>
                    <a:lnTo>
                      <a:pt x="157" y="0"/>
                    </a:lnTo>
                    <a:lnTo>
                      <a:pt x="163" y="0"/>
                    </a:lnTo>
                    <a:lnTo>
                      <a:pt x="169" y="0"/>
                    </a:lnTo>
                    <a:lnTo>
                      <a:pt x="169" y="6"/>
                    </a:lnTo>
                    <a:lnTo>
                      <a:pt x="175" y="6"/>
                    </a:lnTo>
                    <a:lnTo>
                      <a:pt x="181" y="6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3" y="6"/>
                    </a:lnTo>
                    <a:lnTo>
                      <a:pt x="199" y="6"/>
                    </a:lnTo>
                    <a:lnTo>
                      <a:pt x="205" y="6"/>
                    </a:lnTo>
                    <a:lnTo>
                      <a:pt x="211" y="6"/>
                    </a:lnTo>
                    <a:lnTo>
                      <a:pt x="211" y="12"/>
                    </a:lnTo>
                    <a:lnTo>
                      <a:pt x="217" y="12"/>
                    </a:lnTo>
                    <a:lnTo>
                      <a:pt x="217" y="19"/>
                    </a:lnTo>
                    <a:lnTo>
                      <a:pt x="223" y="19"/>
                    </a:lnTo>
                    <a:lnTo>
                      <a:pt x="229" y="19"/>
                    </a:lnTo>
                    <a:lnTo>
                      <a:pt x="235" y="19"/>
                    </a:lnTo>
                    <a:lnTo>
                      <a:pt x="241" y="19"/>
                    </a:lnTo>
                    <a:lnTo>
                      <a:pt x="247" y="19"/>
                    </a:lnTo>
                    <a:lnTo>
                      <a:pt x="253" y="19"/>
                    </a:lnTo>
                    <a:lnTo>
                      <a:pt x="253" y="25"/>
                    </a:lnTo>
                    <a:lnTo>
                      <a:pt x="253" y="31"/>
                    </a:lnTo>
                    <a:lnTo>
                      <a:pt x="247" y="31"/>
                    </a:lnTo>
                    <a:lnTo>
                      <a:pt x="241" y="31"/>
                    </a:lnTo>
                    <a:lnTo>
                      <a:pt x="241" y="37"/>
                    </a:lnTo>
                    <a:lnTo>
                      <a:pt x="241" y="43"/>
                    </a:lnTo>
                    <a:lnTo>
                      <a:pt x="235" y="43"/>
                    </a:lnTo>
                    <a:lnTo>
                      <a:pt x="229" y="43"/>
                    </a:lnTo>
                    <a:lnTo>
                      <a:pt x="223" y="43"/>
                    </a:lnTo>
                    <a:lnTo>
                      <a:pt x="217" y="43"/>
                    </a:lnTo>
                    <a:lnTo>
                      <a:pt x="211" y="43"/>
                    </a:lnTo>
                    <a:lnTo>
                      <a:pt x="205" y="43"/>
                    </a:lnTo>
                    <a:lnTo>
                      <a:pt x="199" y="37"/>
                    </a:lnTo>
                    <a:lnTo>
                      <a:pt x="193" y="31"/>
                    </a:lnTo>
                    <a:lnTo>
                      <a:pt x="193" y="25"/>
                    </a:lnTo>
                    <a:lnTo>
                      <a:pt x="193" y="31"/>
                    </a:lnTo>
                    <a:lnTo>
                      <a:pt x="187" y="31"/>
                    </a:lnTo>
                    <a:lnTo>
                      <a:pt x="187" y="37"/>
                    </a:lnTo>
                    <a:lnTo>
                      <a:pt x="181" y="37"/>
                    </a:lnTo>
                    <a:lnTo>
                      <a:pt x="175" y="37"/>
                    </a:lnTo>
                    <a:lnTo>
                      <a:pt x="169" y="37"/>
                    </a:lnTo>
                    <a:lnTo>
                      <a:pt x="169" y="43"/>
                    </a:lnTo>
                    <a:lnTo>
                      <a:pt x="163" y="43"/>
                    </a:lnTo>
                    <a:lnTo>
                      <a:pt x="163" y="37"/>
                    </a:lnTo>
                    <a:lnTo>
                      <a:pt x="163" y="43"/>
                    </a:lnTo>
                    <a:lnTo>
                      <a:pt x="157" y="43"/>
                    </a:lnTo>
                    <a:lnTo>
                      <a:pt x="151" y="43"/>
                    </a:lnTo>
                    <a:lnTo>
                      <a:pt x="145" y="43"/>
                    </a:lnTo>
                    <a:lnTo>
                      <a:pt x="138" y="43"/>
                    </a:lnTo>
                    <a:lnTo>
                      <a:pt x="132" y="43"/>
                    </a:lnTo>
                    <a:lnTo>
                      <a:pt x="126" y="37"/>
                    </a:lnTo>
                    <a:lnTo>
                      <a:pt x="120" y="37"/>
                    </a:lnTo>
                    <a:lnTo>
                      <a:pt x="120" y="31"/>
                    </a:lnTo>
                    <a:lnTo>
                      <a:pt x="114" y="31"/>
                    </a:lnTo>
                    <a:lnTo>
                      <a:pt x="108" y="31"/>
                    </a:lnTo>
                    <a:lnTo>
                      <a:pt x="108" y="37"/>
                    </a:lnTo>
                    <a:lnTo>
                      <a:pt x="102" y="37"/>
                    </a:lnTo>
                    <a:lnTo>
                      <a:pt x="102" y="43"/>
                    </a:lnTo>
                    <a:lnTo>
                      <a:pt x="96" y="49"/>
                    </a:lnTo>
                    <a:lnTo>
                      <a:pt x="90" y="49"/>
                    </a:lnTo>
                    <a:lnTo>
                      <a:pt x="90" y="56"/>
                    </a:lnTo>
                    <a:lnTo>
                      <a:pt x="84" y="56"/>
                    </a:lnTo>
                    <a:lnTo>
                      <a:pt x="78" y="56"/>
                    </a:lnTo>
                    <a:lnTo>
                      <a:pt x="84" y="62"/>
                    </a:lnTo>
                    <a:lnTo>
                      <a:pt x="84" y="68"/>
                    </a:lnTo>
                    <a:lnTo>
                      <a:pt x="78" y="68"/>
                    </a:lnTo>
                    <a:lnTo>
                      <a:pt x="72" y="68"/>
                    </a:lnTo>
                    <a:lnTo>
                      <a:pt x="72" y="74"/>
                    </a:lnTo>
                    <a:lnTo>
                      <a:pt x="72" y="80"/>
                    </a:lnTo>
                    <a:lnTo>
                      <a:pt x="78" y="80"/>
                    </a:lnTo>
                    <a:lnTo>
                      <a:pt x="84" y="80"/>
                    </a:lnTo>
                    <a:lnTo>
                      <a:pt x="90" y="80"/>
                    </a:lnTo>
                    <a:lnTo>
                      <a:pt x="90" y="86"/>
                    </a:lnTo>
                    <a:lnTo>
                      <a:pt x="96" y="86"/>
                    </a:lnTo>
                    <a:lnTo>
                      <a:pt x="102" y="86"/>
                    </a:lnTo>
                    <a:lnTo>
                      <a:pt x="108" y="86"/>
                    </a:lnTo>
                    <a:lnTo>
                      <a:pt x="108" y="92"/>
                    </a:lnTo>
                    <a:lnTo>
                      <a:pt x="114" y="92"/>
                    </a:lnTo>
                    <a:lnTo>
                      <a:pt x="120" y="92"/>
                    </a:lnTo>
                    <a:lnTo>
                      <a:pt x="120" y="99"/>
                    </a:lnTo>
                    <a:lnTo>
                      <a:pt x="120" y="92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99"/>
                    </a:lnTo>
                    <a:lnTo>
                      <a:pt x="126" y="92"/>
                    </a:lnTo>
                    <a:lnTo>
                      <a:pt x="126" y="86"/>
                    </a:lnTo>
                    <a:lnTo>
                      <a:pt x="132" y="86"/>
                    </a:lnTo>
                    <a:lnTo>
                      <a:pt x="132" y="92"/>
                    </a:lnTo>
                    <a:lnTo>
                      <a:pt x="138" y="92"/>
                    </a:lnTo>
                    <a:lnTo>
                      <a:pt x="138" y="99"/>
                    </a:lnTo>
                    <a:lnTo>
                      <a:pt x="132" y="99"/>
                    </a:lnTo>
                    <a:lnTo>
                      <a:pt x="126" y="99"/>
                    </a:lnTo>
                    <a:lnTo>
                      <a:pt x="120" y="99"/>
                    </a:lnTo>
                    <a:lnTo>
                      <a:pt x="114" y="99"/>
                    </a:lnTo>
                    <a:lnTo>
                      <a:pt x="108" y="92"/>
                    </a:lnTo>
                    <a:lnTo>
                      <a:pt x="102" y="92"/>
                    </a:lnTo>
                    <a:lnTo>
                      <a:pt x="96" y="92"/>
                    </a:lnTo>
                    <a:lnTo>
                      <a:pt x="90" y="92"/>
                    </a:lnTo>
                    <a:lnTo>
                      <a:pt x="84" y="92"/>
                    </a:lnTo>
                    <a:lnTo>
                      <a:pt x="78" y="92"/>
                    </a:lnTo>
                    <a:lnTo>
                      <a:pt x="78" y="86"/>
                    </a:lnTo>
                    <a:lnTo>
                      <a:pt x="72" y="86"/>
                    </a:lnTo>
                    <a:lnTo>
                      <a:pt x="66" y="86"/>
                    </a:lnTo>
                    <a:lnTo>
                      <a:pt x="60" y="86"/>
                    </a:lnTo>
                    <a:lnTo>
                      <a:pt x="60" y="80"/>
                    </a:lnTo>
                    <a:lnTo>
                      <a:pt x="54" y="80"/>
                    </a:lnTo>
                    <a:lnTo>
                      <a:pt x="48" y="80"/>
                    </a:lnTo>
                    <a:lnTo>
                      <a:pt x="48" y="74"/>
                    </a:lnTo>
                    <a:lnTo>
                      <a:pt x="42" y="74"/>
                    </a:lnTo>
                    <a:lnTo>
                      <a:pt x="36" y="74"/>
                    </a:lnTo>
                    <a:lnTo>
                      <a:pt x="30" y="74"/>
                    </a:lnTo>
                    <a:lnTo>
                      <a:pt x="24" y="74"/>
                    </a:lnTo>
                    <a:lnTo>
                      <a:pt x="18" y="74"/>
                    </a:lnTo>
                    <a:lnTo>
                      <a:pt x="12" y="74"/>
                    </a:lnTo>
                    <a:lnTo>
                      <a:pt x="6" y="74"/>
                    </a:lnTo>
                    <a:lnTo>
                      <a:pt x="0" y="74"/>
                    </a:lnTo>
                    <a:lnTo>
                      <a:pt x="0" y="68"/>
                    </a:lnTo>
                    <a:lnTo>
                      <a:pt x="6" y="68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1055" name="Freeform 407"/>
              <p:cNvSpPr>
                <a:spLocks/>
              </p:cNvSpPr>
              <p:nvPr/>
            </p:nvSpPr>
            <p:spPr bwMode="auto">
              <a:xfrm>
                <a:off x="2231" y="1473"/>
                <a:ext cx="18" cy="18"/>
              </a:xfrm>
              <a:custGeom>
                <a:avLst/>
                <a:gdLst>
                  <a:gd name="T0" fmla="*/ 6 w 18"/>
                  <a:gd name="T1" fmla="*/ 12 h 18"/>
                  <a:gd name="T2" fmla="*/ 6 w 18"/>
                  <a:gd name="T3" fmla="*/ 18 h 18"/>
                  <a:gd name="T4" fmla="*/ 0 w 18"/>
                  <a:gd name="T5" fmla="*/ 18 h 18"/>
                  <a:gd name="T6" fmla="*/ 0 w 18"/>
                  <a:gd name="T7" fmla="*/ 12 h 18"/>
                  <a:gd name="T8" fmla="*/ 0 w 18"/>
                  <a:gd name="T9" fmla="*/ 6 h 18"/>
                  <a:gd name="T10" fmla="*/ 6 w 18"/>
                  <a:gd name="T11" fmla="*/ 6 h 18"/>
                  <a:gd name="T12" fmla="*/ 12 w 18"/>
                  <a:gd name="T13" fmla="*/ 6 h 18"/>
                  <a:gd name="T14" fmla="*/ 18 w 18"/>
                  <a:gd name="T15" fmla="*/ 6 h 18"/>
                  <a:gd name="T16" fmla="*/ 12 w 18"/>
                  <a:gd name="T17" fmla="*/ 6 h 18"/>
                  <a:gd name="T18" fmla="*/ 12 w 18"/>
                  <a:gd name="T19" fmla="*/ 0 h 18"/>
                  <a:gd name="T20" fmla="*/ 18 w 18"/>
                  <a:gd name="T21" fmla="*/ 0 h 18"/>
                  <a:gd name="T22" fmla="*/ 18 w 18"/>
                  <a:gd name="T23" fmla="*/ 6 h 18"/>
                  <a:gd name="T24" fmla="*/ 18 w 18"/>
                  <a:gd name="T25" fmla="*/ 12 h 18"/>
                  <a:gd name="T26" fmla="*/ 12 w 18"/>
                  <a:gd name="T27" fmla="*/ 12 h 18"/>
                  <a:gd name="T28" fmla="*/ 6 w 18"/>
                  <a:gd name="T29" fmla="*/ 12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8"/>
                  <a:gd name="T46" fmla="*/ 0 h 18"/>
                  <a:gd name="T47" fmla="*/ 18 w 18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8" h="18">
                    <a:moveTo>
                      <a:pt x="6" y="12"/>
                    </a:moveTo>
                    <a:lnTo>
                      <a:pt x="6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2" y="12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</p:grpSp>
        <p:grpSp>
          <p:nvGrpSpPr>
            <p:cNvPr id="5" name="Group 408"/>
            <p:cNvGrpSpPr>
              <a:grpSpLocks/>
            </p:cNvGrpSpPr>
            <p:nvPr/>
          </p:nvGrpSpPr>
          <p:grpSpPr bwMode="auto">
            <a:xfrm>
              <a:off x="155" y="1479"/>
              <a:ext cx="2957" cy="2787"/>
              <a:chOff x="155" y="1479"/>
              <a:chExt cx="2957" cy="2787"/>
            </a:xfrm>
          </p:grpSpPr>
          <p:sp>
            <p:nvSpPr>
              <p:cNvPr id="657" name="Freeform 409"/>
              <p:cNvSpPr>
                <a:spLocks/>
              </p:cNvSpPr>
              <p:nvPr/>
            </p:nvSpPr>
            <p:spPr bwMode="auto">
              <a:xfrm>
                <a:off x="2261" y="1485"/>
                <a:ext cx="25" cy="12"/>
              </a:xfrm>
              <a:custGeom>
                <a:avLst/>
                <a:gdLst>
                  <a:gd name="T0" fmla="*/ 0 w 25"/>
                  <a:gd name="T1" fmla="*/ 12 h 12"/>
                  <a:gd name="T2" fmla="*/ 6 w 25"/>
                  <a:gd name="T3" fmla="*/ 6 h 12"/>
                  <a:gd name="T4" fmla="*/ 12 w 25"/>
                  <a:gd name="T5" fmla="*/ 6 h 12"/>
                  <a:gd name="T6" fmla="*/ 19 w 25"/>
                  <a:gd name="T7" fmla="*/ 6 h 12"/>
                  <a:gd name="T8" fmla="*/ 19 w 25"/>
                  <a:gd name="T9" fmla="*/ 0 h 12"/>
                  <a:gd name="T10" fmla="*/ 25 w 25"/>
                  <a:gd name="T11" fmla="*/ 0 h 12"/>
                  <a:gd name="T12" fmla="*/ 25 w 25"/>
                  <a:gd name="T13" fmla="*/ 6 h 12"/>
                  <a:gd name="T14" fmla="*/ 25 w 25"/>
                  <a:gd name="T15" fmla="*/ 12 h 12"/>
                  <a:gd name="T16" fmla="*/ 19 w 25"/>
                  <a:gd name="T17" fmla="*/ 12 h 12"/>
                  <a:gd name="T18" fmla="*/ 12 w 25"/>
                  <a:gd name="T19" fmla="*/ 12 h 12"/>
                  <a:gd name="T20" fmla="*/ 6 w 25"/>
                  <a:gd name="T21" fmla="*/ 12 h 12"/>
                  <a:gd name="T22" fmla="*/ 0 w 25"/>
                  <a:gd name="T23" fmla="*/ 12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2"/>
                  <a:gd name="T38" fmla="*/ 25 w 2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2">
                    <a:moveTo>
                      <a:pt x="0" y="12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9" y="6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25" y="6"/>
                    </a:lnTo>
                    <a:lnTo>
                      <a:pt x="25" y="12"/>
                    </a:lnTo>
                    <a:lnTo>
                      <a:pt x="19" y="12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58" name="Freeform 410"/>
              <p:cNvSpPr>
                <a:spLocks/>
              </p:cNvSpPr>
              <p:nvPr/>
            </p:nvSpPr>
            <p:spPr bwMode="auto">
              <a:xfrm>
                <a:off x="1893" y="1479"/>
                <a:ext cx="55" cy="24"/>
              </a:xfrm>
              <a:custGeom>
                <a:avLst/>
                <a:gdLst>
                  <a:gd name="T0" fmla="*/ 24 w 55"/>
                  <a:gd name="T1" fmla="*/ 6 h 24"/>
                  <a:gd name="T2" fmla="*/ 30 w 55"/>
                  <a:gd name="T3" fmla="*/ 6 h 24"/>
                  <a:gd name="T4" fmla="*/ 30 w 55"/>
                  <a:gd name="T5" fmla="*/ 12 h 24"/>
                  <a:gd name="T6" fmla="*/ 36 w 55"/>
                  <a:gd name="T7" fmla="*/ 12 h 24"/>
                  <a:gd name="T8" fmla="*/ 42 w 55"/>
                  <a:gd name="T9" fmla="*/ 12 h 24"/>
                  <a:gd name="T10" fmla="*/ 48 w 55"/>
                  <a:gd name="T11" fmla="*/ 12 h 24"/>
                  <a:gd name="T12" fmla="*/ 48 w 55"/>
                  <a:gd name="T13" fmla="*/ 18 h 24"/>
                  <a:gd name="T14" fmla="*/ 55 w 55"/>
                  <a:gd name="T15" fmla="*/ 18 h 24"/>
                  <a:gd name="T16" fmla="*/ 55 w 55"/>
                  <a:gd name="T17" fmla="*/ 24 h 24"/>
                  <a:gd name="T18" fmla="*/ 48 w 55"/>
                  <a:gd name="T19" fmla="*/ 24 h 24"/>
                  <a:gd name="T20" fmla="*/ 48 w 55"/>
                  <a:gd name="T21" fmla="*/ 18 h 24"/>
                  <a:gd name="T22" fmla="*/ 42 w 55"/>
                  <a:gd name="T23" fmla="*/ 18 h 24"/>
                  <a:gd name="T24" fmla="*/ 36 w 55"/>
                  <a:gd name="T25" fmla="*/ 18 h 24"/>
                  <a:gd name="T26" fmla="*/ 30 w 55"/>
                  <a:gd name="T27" fmla="*/ 12 h 24"/>
                  <a:gd name="T28" fmla="*/ 24 w 55"/>
                  <a:gd name="T29" fmla="*/ 12 h 24"/>
                  <a:gd name="T30" fmla="*/ 18 w 55"/>
                  <a:gd name="T31" fmla="*/ 6 h 24"/>
                  <a:gd name="T32" fmla="*/ 12 w 55"/>
                  <a:gd name="T33" fmla="*/ 6 h 24"/>
                  <a:gd name="T34" fmla="*/ 6 w 55"/>
                  <a:gd name="T35" fmla="*/ 6 h 24"/>
                  <a:gd name="T36" fmla="*/ 6 w 55"/>
                  <a:gd name="T37" fmla="*/ 0 h 24"/>
                  <a:gd name="T38" fmla="*/ 0 w 55"/>
                  <a:gd name="T39" fmla="*/ 0 h 24"/>
                  <a:gd name="T40" fmla="*/ 6 w 55"/>
                  <a:gd name="T41" fmla="*/ 0 h 24"/>
                  <a:gd name="T42" fmla="*/ 12 w 55"/>
                  <a:gd name="T43" fmla="*/ 0 h 24"/>
                  <a:gd name="T44" fmla="*/ 18 w 55"/>
                  <a:gd name="T45" fmla="*/ 0 h 24"/>
                  <a:gd name="T46" fmla="*/ 24 w 55"/>
                  <a:gd name="T47" fmla="*/ 6 h 2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5"/>
                  <a:gd name="T73" fmla="*/ 0 h 24"/>
                  <a:gd name="T74" fmla="*/ 55 w 55"/>
                  <a:gd name="T75" fmla="*/ 24 h 2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5" h="24">
                    <a:moveTo>
                      <a:pt x="24" y="6"/>
                    </a:moveTo>
                    <a:lnTo>
                      <a:pt x="30" y="6"/>
                    </a:lnTo>
                    <a:lnTo>
                      <a:pt x="30" y="12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48" y="12"/>
                    </a:lnTo>
                    <a:lnTo>
                      <a:pt x="48" y="18"/>
                    </a:lnTo>
                    <a:lnTo>
                      <a:pt x="55" y="18"/>
                    </a:lnTo>
                    <a:lnTo>
                      <a:pt x="55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59" name="Freeform 411"/>
              <p:cNvSpPr>
                <a:spLocks/>
              </p:cNvSpPr>
              <p:nvPr/>
            </p:nvSpPr>
            <p:spPr bwMode="auto">
              <a:xfrm>
                <a:off x="2026" y="152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  <a:gd name="T8" fmla="*/ 0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DB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GT"/>
              </a:p>
            </p:txBody>
          </p:sp>
          <p:sp>
            <p:nvSpPr>
              <p:cNvPr id="660" name="Rectangle 412"/>
              <p:cNvSpPr>
                <a:spLocks noChangeArrowheads="1"/>
              </p:cNvSpPr>
              <p:nvPr/>
            </p:nvSpPr>
            <p:spPr bwMode="auto">
              <a:xfrm>
                <a:off x="1996" y="165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61" name="Rectangle 413"/>
              <p:cNvSpPr>
                <a:spLocks noChangeArrowheads="1"/>
              </p:cNvSpPr>
              <p:nvPr/>
            </p:nvSpPr>
            <p:spPr bwMode="auto">
              <a:xfrm>
                <a:off x="2032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62" name="Rectangle 414"/>
              <p:cNvSpPr>
                <a:spLocks noChangeArrowheads="1"/>
              </p:cNvSpPr>
              <p:nvPr/>
            </p:nvSpPr>
            <p:spPr bwMode="auto">
              <a:xfrm>
                <a:off x="2062" y="1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63" name="Rectangle 415"/>
              <p:cNvSpPr>
                <a:spLocks noChangeArrowheads="1"/>
              </p:cNvSpPr>
              <p:nvPr/>
            </p:nvSpPr>
            <p:spPr bwMode="auto">
              <a:xfrm>
                <a:off x="2086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64" name="Rectangle 416"/>
              <p:cNvSpPr>
                <a:spLocks noChangeArrowheads="1"/>
              </p:cNvSpPr>
              <p:nvPr/>
            </p:nvSpPr>
            <p:spPr bwMode="auto">
              <a:xfrm>
                <a:off x="2123" y="1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65" name="Rectangle 417"/>
              <p:cNvSpPr>
                <a:spLocks noChangeArrowheads="1"/>
              </p:cNvSpPr>
              <p:nvPr/>
            </p:nvSpPr>
            <p:spPr bwMode="auto">
              <a:xfrm>
                <a:off x="2944" y="2790"/>
                <a:ext cx="2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66" name="Rectangle 418"/>
              <p:cNvSpPr>
                <a:spLocks noChangeArrowheads="1"/>
              </p:cNvSpPr>
              <p:nvPr/>
            </p:nvSpPr>
            <p:spPr bwMode="auto">
              <a:xfrm>
                <a:off x="2962" y="2790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67" name="Rectangle 419"/>
              <p:cNvSpPr>
                <a:spLocks noChangeArrowheads="1"/>
              </p:cNvSpPr>
              <p:nvPr/>
            </p:nvSpPr>
            <p:spPr bwMode="auto">
              <a:xfrm>
                <a:off x="299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68" name="Rectangle 420"/>
              <p:cNvSpPr>
                <a:spLocks noChangeArrowheads="1"/>
              </p:cNvSpPr>
              <p:nvPr/>
            </p:nvSpPr>
            <p:spPr bwMode="auto">
              <a:xfrm>
                <a:off x="3022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669" name="Rectangle 421"/>
              <p:cNvSpPr>
                <a:spLocks noChangeArrowheads="1"/>
              </p:cNvSpPr>
              <p:nvPr/>
            </p:nvSpPr>
            <p:spPr bwMode="auto">
              <a:xfrm>
                <a:off x="3058" y="279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0" name="Rectangle 422"/>
              <p:cNvSpPr>
                <a:spLocks noChangeArrowheads="1"/>
              </p:cNvSpPr>
              <p:nvPr/>
            </p:nvSpPr>
            <p:spPr bwMode="auto">
              <a:xfrm>
                <a:off x="3088" y="2790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71" name="Rectangle 423"/>
              <p:cNvSpPr>
                <a:spLocks noChangeArrowheads="1"/>
              </p:cNvSpPr>
              <p:nvPr/>
            </p:nvSpPr>
            <p:spPr bwMode="auto">
              <a:xfrm>
                <a:off x="1066" y="2839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672" name="Rectangle 424"/>
              <p:cNvSpPr>
                <a:spLocks noChangeArrowheads="1"/>
              </p:cNvSpPr>
              <p:nvPr/>
            </p:nvSpPr>
            <p:spPr bwMode="auto">
              <a:xfrm>
                <a:off x="1108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73" name="Rectangle 425"/>
              <p:cNvSpPr>
                <a:spLocks noChangeArrowheads="1"/>
              </p:cNvSpPr>
              <p:nvPr/>
            </p:nvSpPr>
            <p:spPr bwMode="auto">
              <a:xfrm>
                <a:off x="1139" y="283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74" name="Rectangle 426"/>
              <p:cNvSpPr>
                <a:spLocks noChangeArrowheads="1"/>
              </p:cNvSpPr>
              <p:nvPr/>
            </p:nvSpPr>
            <p:spPr bwMode="auto">
              <a:xfrm>
                <a:off x="1157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75" name="Rectangle 427"/>
              <p:cNvSpPr>
                <a:spLocks noChangeArrowheads="1"/>
              </p:cNvSpPr>
              <p:nvPr/>
            </p:nvSpPr>
            <p:spPr bwMode="auto">
              <a:xfrm>
                <a:off x="119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76" name="Rectangle 428"/>
              <p:cNvSpPr>
                <a:spLocks noChangeArrowheads="1"/>
              </p:cNvSpPr>
              <p:nvPr/>
            </p:nvSpPr>
            <p:spPr bwMode="auto">
              <a:xfrm>
                <a:off x="1223" y="28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77" name="Rectangle 429"/>
              <p:cNvSpPr>
                <a:spLocks noChangeArrowheads="1"/>
              </p:cNvSpPr>
              <p:nvPr/>
            </p:nvSpPr>
            <p:spPr bwMode="auto">
              <a:xfrm>
                <a:off x="1845" y="274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78" name="Rectangle 430"/>
              <p:cNvSpPr>
                <a:spLocks noChangeArrowheads="1"/>
              </p:cNvSpPr>
              <p:nvPr/>
            </p:nvSpPr>
            <p:spPr bwMode="auto">
              <a:xfrm>
                <a:off x="1881" y="274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79" name="Rectangle 431"/>
              <p:cNvSpPr>
                <a:spLocks noChangeArrowheads="1"/>
              </p:cNvSpPr>
              <p:nvPr/>
            </p:nvSpPr>
            <p:spPr bwMode="auto">
              <a:xfrm>
                <a:off x="1899" y="274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80" name="Rectangle 432"/>
              <p:cNvSpPr>
                <a:spLocks noChangeArrowheads="1"/>
              </p:cNvSpPr>
              <p:nvPr/>
            </p:nvSpPr>
            <p:spPr bwMode="auto">
              <a:xfrm>
                <a:off x="1923" y="274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81" name="Rectangle 433"/>
              <p:cNvSpPr>
                <a:spLocks noChangeArrowheads="1"/>
              </p:cNvSpPr>
              <p:nvPr/>
            </p:nvSpPr>
            <p:spPr bwMode="auto">
              <a:xfrm>
                <a:off x="1791" y="282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682" name="Rectangle 434"/>
              <p:cNvSpPr>
                <a:spLocks noChangeArrowheads="1"/>
              </p:cNvSpPr>
              <p:nvPr/>
            </p:nvSpPr>
            <p:spPr bwMode="auto">
              <a:xfrm>
                <a:off x="182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83" name="Rectangle 435"/>
              <p:cNvSpPr>
                <a:spLocks noChangeArrowheads="1"/>
              </p:cNvSpPr>
              <p:nvPr/>
            </p:nvSpPr>
            <p:spPr bwMode="auto">
              <a:xfrm>
                <a:off x="1863" y="282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684" name="Rectangle 436"/>
              <p:cNvSpPr>
                <a:spLocks noChangeArrowheads="1"/>
              </p:cNvSpPr>
              <p:nvPr/>
            </p:nvSpPr>
            <p:spPr bwMode="auto">
              <a:xfrm>
                <a:off x="1881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85" name="Rectangle 437"/>
              <p:cNvSpPr>
                <a:spLocks noChangeArrowheads="1"/>
              </p:cNvSpPr>
              <p:nvPr/>
            </p:nvSpPr>
            <p:spPr bwMode="auto">
              <a:xfrm>
                <a:off x="1917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686" name="Rectangle 438"/>
              <p:cNvSpPr>
                <a:spLocks noChangeArrowheads="1"/>
              </p:cNvSpPr>
              <p:nvPr/>
            </p:nvSpPr>
            <p:spPr bwMode="auto">
              <a:xfrm>
                <a:off x="1954" y="282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87" name="Rectangle 439"/>
              <p:cNvSpPr>
                <a:spLocks noChangeArrowheads="1"/>
              </p:cNvSpPr>
              <p:nvPr/>
            </p:nvSpPr>
            <p:spPr bwMode="auto">
              <a:xfrm>
                <a:off x="1984" y="2827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688" name="Rectangle 440"/>
              <p:cNvSpPr>
                <a:spLocks noChangeArrowheads="1"/>
              </p:cNvSpPr>
              <p:nvPr/>
            </p:nvSpPr>
            <p:spPr bwMode="auto">
              <a:xfrm>
                <a:off x="988" y="4137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689" name="Rectangle 441"/>
              <p:cNvSpPr>
                <a:spLocks noChangeArrowheads="1"/>
              </p:cNvSpPr>
              <p:nvPr/>
            </p:nvSpPr>
            <p:spPr bwMode="auto">
              <a:xfrm>
                <a:off x="1024" y="4137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690" name="Rectangle 442"/>
              <p:cNvSpPr>
                <a:spLocks noChangeArrowheads="1"/>
              </p:cNvSpPr>
              <p:nvPr/>
            </p:nvSpPr>
            <p:spPr bwMode="auto">
              <a:xfrm>
                <a:off x="105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691" name="Rectangle 443"/>
              <p:cNvSpPr>
                <a:spLocks noChangeArrowheads="1"/>
              </p:cNvSpPr>
              <p:nvPr/>
            </p:nvSpPr>
            <p:spPr bwMode="auto">
              <a:xfrm>
                <a:off x="1084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92" name="Rectangle 444"/>
              <p:cNvSpPr>
                <a:spLocks noChangeArrowheads="1"/>
              </p:cNvSpPr>
              <p:nvPr/>
            </p:nvSpPr>
            <p:spPr bwMode="auto">
              <a:xfrm>
                <a:off x="1120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693" name="Rectangle 445"/>
              <p:cNvSpPr>
                <a:spLocks noChangeArrowheads="1"/>
              </p:cNvSpPr>
              <p:nvPr/>
            </p:nvSpPr>
            <p:spPr bwMode="auto">
              <a:xfrm>
                <a:off x="1139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694" name="Rectangle 446"/>
              <p:cNvSpPr>
                <a:spLocks noChangeArrowheads="1"/>
              </p:cNvSpPr>
              <p:nvPr/>
            </p:nvSpPr>
            <p:spPr bwMode="auto">
              <a:xfrm>
                <a:off x="1175" y="413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695" name="Rectangle 447"/>
              <p:cNvSpPr>
                <a:spLocks noChangeArrowheads="1"/>
              </p:cNvSpPr>
              <p:nvPr/>
            </p:nvSpPr>
            <p:spPr bwMode="auto">
              <a:xfrm>
                <a:off x="1193" y="413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696" name="Rectangle 448"/>
              <p:cNvSpPr>
                <a:spLocks noChangeArrowheads="1"/>
              </p:cNvSpPr>
              <p:nvPr/>
            </p:nvSpPr>
            <p:spPr bwMode="auto">
              <a:xfrm>
                <a:off x="1211" y="413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697" name="Rectangle 449"/>
              <p:cNvSpPr>
                <a:spLocks noChangeArrowheads="1"/>
              </p:cNvSpPr>
              <p:nvPr/>
            </p:nvSpPr>
            <p:spPr bwMode="auto">
              <a:xfrm>
                <a:off x="281" y="2777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698" name="Rectangle 450"/>
              <p:cNvSpPr>
                <a:spLocks noChangeArrowheads="1"/>
              </p:cNvSpPr>
              <p:nvPr/>
            </p:nvSpPr>
            <p:spPr bwMode="auto">
              <a:xfrm>
                <a:off x="32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699" name="Rectangle 451"/>
              <p:cNvSpPr>
                <a:spLocks noChangeArrowheads="1"/>
              </p:cNvSpPr>
              <p:nvPr/>
            </p:nvSpPr>
            <p:spPr bwMode="auto">
              <a:xfrm>
                <a:off x="354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00" name="Rectangle 452"/>
              <p:cNvSpPr>
                <a:spLocks noChangeArrowheads="1"/>
              </p:cNvSpPr>
              <p:nvPr/>
            </p:nvSpPr>
            <p:spPr bwMode="auto">
              <a:xfrm>
                <a:off x="39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01" name="Rectangle 453"/>
              <p:cNvSpPr>
                <a:spLocks noChangeArrowheads="1"/>
              </p:cNvSpPr>
              <p:nvPr/>
            </p:nvSpPr>
            <p:spPr bwMode="auto">
              <a:xfrm>
                <a:off x="42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02" name="Rectangle 454"/>
              <p:cNvSpPr>
                <a:spLocks noChangeArrowheads="1"/>
              </p:cNvSpPr>
              <p:nvPr/>
            </p:nvSpPr>
            <p:spPr bwMode="auto">
              <a:xfrm>
                <a:off x="45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03" name="Rectangle 455"/>
              <p:cNvSpPr>
                <a:spLocks noChangeArrowheads="1"/>
              </p:cNvSpPr>
              <p:nvPr/>
            </p:nvSpPr>
            <p:spPr bwMode="auto">
              <a:xfrm>
                <a:off x="493" y="2777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04" name="Rectangle 456"/>
              <p:cNvSpPr>
                <a:spLocks noChangeArrowheads="1"/>
              </p:cNvSpPr>
              <p:nvPr/>
            </p:nvSpPr>
            <p:spPr bwMode="auto">
              <a:xfrm>
                <a:off x="51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05" name="Rectangle 457"/>
              <p:cNvSpPr>
                <a:spLocks noChangeArrowheads="1"/>
              </p:cNvSpPr>
              <p:nvPr/>
            </p:nvSpPr>
            <p:spPr bwMode="auto">
              <a:xfrm>
                <a:off x="547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06" name="Rectangle 458"/>
              <p:cNvSpPr>
                <a:spLocks noChangeArrowheads="1"/>
              </p:cNvSpPr>
              <p:nvPr/>
            </p:nvSpPr>
            <p:spPr bwMode="auto">
              <a:xfrm>
                <a:off x="58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07" name="Rectangle 459"/>
              <p:cNvSpPr>
                <a:spLocks noChangeArrowheads="1"/>
              </p:cNvSpPr>
              <p:nvPr/>
            </p:nvSpPr>
            <p:spPr bwMode="auto">
              <a:xfrm>
                <a:off x="613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08" name="Rectangle 460"/>
              <p:cNvSpPr>
                <a:spLocks noChangeArrowheads="1"/>
              </p:cNvSpPr>
              <p:nvPr/>
            </p:nvSpPr>
            <p:spPr bwMode="auto">
              <a:xfrm>
                <a:off x="650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09" name="Rectangle 461"/>
              <p:cNvSpPr>
                <a:spLocks noChangeArrowheads="1"/>
              </p:cNvSpPr>
              <p:nvPr/>
            </p:nvSpPr>
            <p:spPr bwMode="auto">
              <a:xfrm>
                <a:off x="686" y="27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10" name="Rectangle 462"/>
              <p:cNvSpPr>
                <a:spLocks noChangeArrowheads="1"/>
              </p:cNvSpPr>
              <p:nvPr/>
            </p:nvSpPr>
            <p:spPr bwMode="auto">
              <a:xfrm>
                <a:off x="196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11" name="Rectangle 463"/>
              <p:cNvSpPr>
                <a:spLocks noChangeArrowheads="1"/>
              </p:cNvSpPr>
              <p:nvPr/>
            </p:nvSpPr>
            <p:spPr bwMode="auto">
              <a:xfrm>
                <a:off x="1996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12" name="Rectangle 464"/>
              <p:cNvSpPr>
                <a:spLocks noChangeArrowheads="1"/>
              </p:cNvSpPr>
              <p:nvPr/>
            </p:nvSpPr>
            <p:spPr bwMode="auto">
              <a:xfrm>
                <a:off x="2032" y="4002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13" name="Rectangle 465"/>
              <p:cNvSpPr>
                <a:spLocks noChangeArrowheads="1"/>
              </p:cNvSpPr>
              <p:nvPr/>
            </p:nvSpPr>
            <p:spPr bwMode="auto">
              <a:xfrm>
                <a:off x="2056" y="4002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14" name="Rectangle 466"/>
              <p:cNvSpPr>
                <a:spLocks noChangeArrowheads="1"/>
              </p:cNvSpPr>
              <p:nvPr/>
            </p:nvSpPr>
            <p:spPr bwMode="auto">
              <a:xfrm>
                <a:off x="2068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5" name="Rectangle 467"/>
              <p:cNvSpPr>
                <a:spLocks noChangeArrowheads="1"/>
              </p:cNvSpPr>
              <p:nvPr/>
            </p:nvSpPr>
            <p:spPr bwMode="auto">
              <a:xfrm>
                <a:off x="2104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16" name="Rectangle 468"/>
              <p:cNvSpPr>
                <a:spLocks noChangeArrowheads="1"/>
              </p:cNvSpPr>
              <p:nvPr/>
            </p:nvSpPr>
            <p:spPr bwMode="auto">
              <a:xfrm>
                <a:off x="2141" y="4002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7" name="Rectangle 469"/>
              <p:cNvSpPr>
                <a:spLocks noChangeArrowheads="1"/>
              </p:cNvSpPr>
              <p:nvPr/>
            </p:nvSpPr>
            <p:spPr bwMode="auto">
              <a:xfrm>
                <a:off x="2322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18" name="Rectangle 470"/>
              <p:cNvSpPr>
                <a:spLocks noChangeArrowheads="1"/>
              </p:cNvSpPr>
              <p:nvPr/>
            </p:nvSpPr>
            <p:spPr bwMode="auto">
              <a:xfrm>
                <a:off x="235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19" name="Rectangle 471"/>
              <p:cNvSpPr>
                <a:spLocks noChangeArrowheads="1"/>
              </p:cNvSpPr>
              <p:nvPr/>
            </p:nvSpPr>
            <p:spPr bwMode="auto">
              <a:xfrm>
                <a:off x="2388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20" name="Rectangle 472"/>
              <p:cNvSpPr>
                <a:spLocks noChangeArrowheads="1"/>
              </p:cNvSpPr>
              <p:nvPr/>
            </p:nvSpPr>
            <p:spPr bwMode="auto">
              <a:xfrm>
                <a:off x="242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1" name="Rectangle 473"/>
              <p:cNvSpPr>
                <a:spLocks noChangeArrowheads="1"/>
              </p:cNvSpPr>
              <p:nvPr/>
            </p:nvSpPr>
            <p:spPr bwMode="auto">
              <a:xfrm>
                <a:off x="246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22" name="Rectangle 474"/>
              <p:cNvSpPr>
                <a:spLocks noChangeArrowheads="1"/>
              </p:cNvSpPr>
              <p:nvPr/>
            </p:nvSpPr>
            <p:spPr bwMode="auto">
              <a:xfrm>
                <a:off x="2491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3" name="Rectangle 475"/>
              <p:cNvSpPr>
                <a:spLocks noChangeArrowheads="1"/>
              </p:cNvSpPr>
              <p:nvPr/>
            </p:nvSpPr>
            <p:spPr bwMode="auto">
              <a:xfrm>
                <a:off x="1929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24" name="Rectangle 476"/>
              <p:cNvSpPr>
                <a:spLocks noChangeArrowheads="1"/>
              </p:cNvSpPr>
              <p:nvPr/>
            </p:nvSpPr>
            <p:spPr bwMode="auto">
              <a:xfrm>
                <a:off x="196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5" name="Rectangle 477"/>
              <p:cNvSpPr>
                <a:spLocks noChangeArrowheads="1"/>
              </p:cNvSpPr>
              <p:nvPr/>
            </p:nvSpPr>
            <p:spPr bwMode="auto">
              <a:xfrm>
                <a:off x="1996" y="370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26" name="Rectangle 478"/>
              <p:cNvSpPr>
                <a:spLocks noChangeArrowheads="1"/>
              </p:cNvSpPr>
              <p:nvPr/>
            </p:nvSpPr>
            <p:spPr bwMode="auto">
              <a:xfrm>
                <a:off x="201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7" name="Rectangle 479"/>
              <p:cNvSpPr>
                <a:spLocks noChangeArrowheads="1"/>
              </p:cNvSpPr>
              <p:nvPr/>
            </p:nvSpPr>
            <p:spPr bwMode="auto">
              <a:xfrm>
                <a:off x="2044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28" name="Rectangle 480"/>
              <p:cNvSpPr>
                <a:spLocks noChangeArrowheads="1"/>
              </p:cNvSpPr>
              <p:nvPr/>
            </p:nvSpPr>
            <p:spPr bwMode="auto">
              <a:xfrm>
                <a:off x="2080" y="37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29" name="Rectangle 481"/>
              <p:cNvSpPr>
                <a:spLocks noChangeArrowheads="1"/>
              </p:cNvSpPr>
              <p:nvPr/>
            </p:nvSpPr>
            <p:spPr bwMode="auto">
              <a:xfrm>
                <a:off x="203" y="315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30" name="Rectangle 482"/>
              <p:cNvSpPr>
                <a:spLocks noChangeArrowheads="1"/>
              </p:cNvSpPr>
              <p:nvPr/>
            </p:nvSpPr>
            <p:spPr bwMode="auto">
              <a:xfrm>
                <a:off x="23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1" name="Rectangle 483"/>
              <p:cNvSpPr>
                <a:spLocks noChangeArrowheads="1"/>
              </p:cNvSpPr>
              <p:nvPr/>
            </p:nvSpPr>
            <p:spPr bwMode="auto">
              <a:xfrm>
                <a:off x="269" y="315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32" name="Rectangle 484"/>
              <p:cNvSpPr>
                <a:spLocks noChangeArrowheads="1"/>
              </p:cNvSpPr>
              <p:nvPr/>
            </p:nvSpPr>
            <p:spPr bwMode="auto">
              <a:xfrm>
                <a:off x="155" y="3239"/>
                <a:ext cx="6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33" name="Rectangle 485"/>
              <p:cNvSpPr>
                <a:spLocks noChangeArrowheads="1"/>
              </p:cNvSpPr>
              <p:nvPr/>
            </p:nvSpPr>
            <p:spPr bwMode="auto">
              <a:xfrm>
                <a:off x="20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34" name="Rectangle 486"/>
              <p:cNvSpPr>
                <a:spLocks noChangeArrowheads="1"/>
              </p:cNvSpPr>
              <p:nvPr/>
            </p:nvSpPr>
            <p:spPr bwMode="auto">
              <a:xfrm>
                <a:off x="233" y="323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35" name="Rectangle 487"/>
              <p:cNvSpPr>
                <a:spLocks noChangeArrowheads="1"/>
              </p:cNvSpPr>
              <p:nvPr/>
            </p:nvSpPr>
            <p:spPr bwMode="auto">
              <a:xfrm>
                <a:off x="257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36" name="Rectangle 488"/>
              <p:cNvSpPr>
                <a:spLocks noChangeArrowheads="1"/>
              </p:cNvSpPr>
              <p:nvPr/>
            </p:nvSpPr>
            <p:spPr bwMode="auto">
              <a:xfrm>
                <a:off x="293" y="323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37" name="Rectangle 489"/>
              <p:cNvSpPr>
                <a:spLocks noChangeArrowheads="1"/>
              </p:cNvSpPr>
              <p:nvPr/>
            </p:nvSpPr>
            <p:spPr bwMode="auto">
              <a:xfrm>
                <a:off x="324" y="323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38" name="Rectangle 490"/>
              <p:cNvSpPr>
                <a:spLocks noChangeArrowheads="1"/>
              </p:cNvSpPr>
              <p:nvPr/>
            </p:nvSpPr>
            <p:spPr bwMode="auto">
              <a:xfrm>
                <a:off x="1597" y="4100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39" name="Rectangle 491"/>
              <p:cNvSpPr>
                <a:spLocks noChangeArrowheads="1"/>
              </p:cNvSpPr>
              <p:nvPr/>
            </p:nvSpPr>
            <p:spPr bwMode="auto">
              <a:xfrm>
                <a:off x="163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0" name="Rectangle 492"/>
              <p:cNvSpPr>
                <a:spLocks noChangeArrowheads="1"/>
              </p:cNvSpPr>
              <p:nvPr/>
            </p:nvSpPr>
            <p:spPr bwMode="auto">
              <a:xfrm>
                <a:off x="166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741" name="Rectangle 493"/>
              <p:cNvSpPr>
                <a:spLocks noChangeArrowheads="1"/>
              </p:cNvSpPr>
              <p:nvPr/>
            </p:nvSpPr>
            <p:spPr bwMode="auto">
              <a:xfrm>
                <a:off x="1700" y="4100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42" name="Rectangle 494"/>
              <p:cNvSpPr>
                <a:spLocks noChangeArrowheads="1"/>
              </p:cNvSpPr>
              <p:nvPr/>
            </p:nvSpPr>
            <p:spPr bwMode="auto">
              <a:xfrm>
                <a:off x="1724" y="410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3" name="Rectangle 495"/>
              <p:cNvSpPr>
                <a:spLocks noChangeArrowheads="1"/>
              </p:cNvSpPr>
              <p:nvPr/>
            </p:nvSpPr>
            <p:spPr bwMode="auto">
              <a:xfrm>
                <a:off x="1603" y="4180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44" name="Rectangle 496"/>
              <p:cNvSpPr>
                <a:spLocks noChangeArrowheads="1"/>
              </p:cNvSpPr>
              <p:nvPr/>
            </p:nvSpPr>
            <p:spPr bwMode="auto">
              <a:xfrm>
                <a:off x="1646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45" name="Rectangle 497"/>
              <p:cNvSpPr>
                <a:spLocks noChangeArrowheads="1"/>
              </p:cNvSpPr>
              <p:nvPr/>
            </p:nvSpPr>
            <p:spPr bwMode="auto">
              <a:xfrm>
                <a:off x="1682" y="4180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46" name="Rectangle 498"/>
              <p:cNvSpPr>
                <a:spLocks noChangeArrowheads="1"/>
              </p:cNvSpPr>
              <p:nvPr/>
            </p:nvSpPr>
            <p:spPr bwMode="auto">
              <a:xfrm>
                <a:off x="1712" y="4180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7" name="Rectangle 499"/>
              <p:cNvSpPr>
                <a:spLocks noChangeArrowheads="1"/>
              </p:cNvSpPr>
              <p:nvPr/>
            </p:nvSpPr>
            <p:spPr bwMode="auto">
              <a:xfrm>
                <a:off x="1507" y="322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B</a:t>
                </a:r>
                <a:endParaRPr lang="es-ES" b="0"/>
              </a:p>
            </p:txBody>
          </p:sp>
          <p:sp>
            <p:nvSpPr>
              <p:cNvPr id="748" name="Rectangle 500"/>
              <p:cNvSpPr>
                <a:spLocks noChangeArrowheads="1"/>
              </p:cNvSpPr>
              <p:nvPr/>
            </p:nvSpPr>
            <p:spPr bwMode="auto">
              <a:xfrm>
                <a:off x="1549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49" name="Rectangle 501"/>
              <p:cNvSpPr>
                <a:spLocks noChangeArrowheads="1"/>
              </p:cNvSpPr>
              <p:nvPr/>
            </p:nvSpPr>
            <p:spPr bwMode="auto">
              <a:xfrm>
                <a:off x="1579" y="3226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j</a:t>
                </a:r>
                <a:endParaRPr lang="es-ES" b="0"/>
              </a:p>
            </p:txBody>
          </p:sp>
          <p:sp>
            <p:nvSpPr>
              <p:cNvPr id="750" name="Rectangle 502"/>
              <p:cNvSpPr>
                <a:spLocks noChangeArrowheads="1"/>
              </p:cNvSpPr>
              <p:nvPr/>
            </p:nvSpPr>
            <p:spPr bwMode="auto">
              <a:xfrm>
                <a:off x="1597" y="322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1" name="Rectangle 503"/>
              <p:cNvSpPr>
                <a:spLocks noChangeArrowheads="1"/>
              </p:cNvSpPr>
              <p:nvPr/>
            </p:nvSpPr>
            <p:spPr bwMode="auto">
              <a:xfrm>
                <a:off x="1459" y="3306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V</a:t>
                </a:r>
                <a:endParaRPr lang="es-ES" b="0"/>
              </a:p>
            </p:txBody>
          </p:sp>
          <p:sp>
            <p:nvSpPr>
              <p:cNvPr id="752" name="Rectangle 504"/>
              <p:cNvSpPr>
                <a:spLocks noChangeArrowheads="1"/>
              </p:cNvSpPr>
              <p:nvPr/>
            </p:nvSpPr>
            <p:spPr bwMode="auto">
              <a:xfrm>
                <a:off x="149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53" name="Rectangle 505"/>
              <p:cNvSpPr>
                <a:spLocks noChangeArrowheads="1"/>
              </p:cNvSpPr>
              <p:nvPr/>
            </p:nvSpPr>
            <p:spPr bwMode="auto">
              <a:xfrm>
                <a:off x="1531" y="3306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54" name="Rectangle 506"/>
              <p:cNvSpPr>
                <a:spLocks noChangeArrowheads="1"/>
              </p:cNvSpPr>
              <p:nvPr/>
            </p:nvSpPr>
            <p:spPr bwMode="auto">
              <a:xfrm>
                <a:off x="1549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5" name="Rectangle 507"/>
              <p:cNvSpPr>
                <a:spLocks noChangeArrowheads="1"/>
              </p:cNvSpPr>
              <p:nvPr/>
            </p:nvSpPr>
            <p:spPr bwMode="auto">
              <a:xfrm>
                <a:off x="1585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56" name="Rectangle 508"/>
              <p:cNvSpPr>
                <a:spLocks noChangeArrowheads="1"/>
              </p:cNvSpPr>
              <p:nvPr/>
            </p:nvSpPr>
            <p:spPr bwMode="auto">
              <a:xfrm>
                <a:off x="1622" y="3306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57" name="Rectangle 509"/>
              <p:cNvSpPr>
                <a:spLocks noChangeArrowheads="1"/>
              </p:cNvSpPr>
              <p:nvPr/>
            </p:nvSpPr>
            <p:spPr bwMode="auto">
              <a:xfrm>
                <a:off x="1652" y="3306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758" name="Rectangle 510"/>
              <p:cNvSpPr>
                <a:spLocks noChangeArrowheads="1"/>
              </p:cNvSpPr>
              <p:nvPr/>
            </p:nvSpPr>
            <p:spPr bwMode="auto">
              <a:xfrm>
                <a:off x="2352" y="3577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759" name="Rectangle 511"/>
              <p:cNvSpPr>
                <a:spLocks noChangeArrowheads="1"/>
              </p:cNvSpPr>
              <p:nvPr/>
            </p:nvSpPr>
            <p:spPr bwMode="auto">
              <a:xfrm>
                <a:off x="2388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60" name="Rectangle 512"/>
              <p:cNvSpPr>
                <a:spLocks noChangeArrowheads="1"/>
              </p:cNvSpPr>
              <p:nvPr/>
            </p:nvSpPr>
            <p:spPr bwMode="auto">
              <a:xfrm>
                <a:off x="2424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61" name="Rectangle 513"/>
              <p:cNvSpPr>
                <a:spLocks noChangeArrowheads="1"/>
              </p:cNvSpPr>
              <p:nvPr/>
            </p:nvSpPr>
            <p:spPr bwMode="auto">
              <a:xfrm>
                <a:off x="244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762" name="Rectangle 514"/>
              <p:cNvSpPr>
                <a:spLocks noChangeArrowheads="1"/>
              </p:cNvSpPr>
              <p:nvPr/>
            </p:nvSpPr>
            <p:spPr bwMode="auto">
              <a:xfrm>
                <a:off x="2473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63" name="Rectangle 515"/>
              <p:cNvSpPr>
                <a:spLocks noChangeArrowheads="1"/>
              </p:cNvSpPr>
              <p:nvPr/>
            </p:nvSpPr>
            <p:spPr bwMode="auto">
              <a:xfrm>
                <a:off x="2509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764" name="Rectangle 516"/>
              <p:cNvSpPr>
                <a:spLocks noChangeArrowheads="1"/>
              </p:cNvSpPr>
              <p:nvPr/>
            </p:nvSpPr>
            <p:spPr bwMode="auto">
              <a:xfrm>
                <a:off x="2527" y="3577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65" name="Rectangle 517"/>
              <p:cNvSpPr>
                <a:spLocks noChangeArrowheads="1"/>
              </p:cNvSpPr>
              <p:nvPr/>
            </p:nvSpPr>
            <p:spPr bwMode="auto">
              <a:xfrm>
                <a:off x="2575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66" name="Rectangle 518"/>
              <p:cNvSpPr>
                <a:spLocks noChangeArrowheads="1"/>
              </p:cNvSpPr>
              <p:nvPr/>
            </p:nvSpPr>
            <p:spPr bwMode="auto">
              <a:xfrm>
                <a:off x="2612" y="3577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67" name="Rectangle 519"/>
              <p:cNvSpPr>
                <a:spLocks noChangeArrowheads="1"/>
              </p:cNvSpPr>
              <p:nvPr/>
            </p:nvSpPr>
            <p:spPr bwMode="auto">
              <a:xfrm>
                <a:off x="2630" y="3577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68" name="Rectangle 520"/>
              <p:cNvSpPr>
                <a:spLocks noChangeArrowheads="1"/>
              </p:cNvSpPr>
              <p:nvPr/>
            </p:nvSpPr>
            <p:spPr bwMode="auto">
              <a:xfrm>
                <a:off x="1428" y="3651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69" name="Rectangle 521"/>
              <p:cNvSpPr>
                <a:spLocks noChangeArrowheads="1"/>
              </p:cNvSpPr>
              <p:nvPr/>
            </p:nvSpPr>
            <p:spPr bwMode="auto">
              <a:xfrm>
                <a:off x="147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70" name="Rectangle 522"/>
              <p:cNvSpPr>
                <a:spLocks noChangeArrowheads="1"/>
              </p:cNvSpPr>
              <p:nvPr/>
            </p:nvSpPr>
            <p:spPr bwMode="auto">
              <a:xfrm>
                <a:off x="150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1" name="Rectangle 523"/>
              <p:cNvSpPr>
                <a:spLocks noChangeArrowheads="1"/>
              </p:cNvSpPr>
              <p:nvPr/>
            </p:nvSpPr>
            <p:spPr bwMode="auto">
              <a:xfrm>
                <a:off x="1537" y="365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72" name="Rectangle 524"/>
              <p:cNvSpPr>
                <a:spLocks noChangeArrowheads="1"/>
              </p:cNvSpPr>
              <p:nvPr/>
            </p:nvSpPr>
            <p:spPr bwMode="auto">
              <a:xfrm>
                <a:off x="1561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73" name="Rectangle 525"/>
              <p:cNvSpPr>
                <a:spLocks noChangeArrowheads="1"/>
              </p:cNvSpPr>
              <p:nvPr/>
            </p:nvSpPr>
            <p:spPr bwMode="auto">
              <a:xfrm>
                <a:off x="1591" y="3651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774" name="Rectangle 526"/>
              <p:cNvSpPr>
                <a:spLocks noChangeArrowheads="1"/>
              </p:cNvSpPr>
              <p:nvPr/>
            </p:nvSpPr>
            <p:spPr bwMode="auto">
              <a:xfrm>
                <a:off x="1646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5" name="Rectangle 527"/>
              <p:cNvSpPr>
                <a:spLocks noChangeArrowheads="1"/>
              </p:cNvSpPr>
              <p:nvPr/>
            </p:nvSpPr>
            <p:spPr bwMode="auto">
              <a:xfrm>
                <a:off x="1676" y="365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76" name="Rectangle 528"/>
              <p:cNvSpPr>
                <a:spLocks noChangeArrowheads="1"/>
              </p:cNvSpPr>
              <p:nvPr/>
            </p:nvSpPr>
            <p:spPr bwMode="auto">
              <a:xfrm>
                <a:off x="1694" y="365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77" name="Rectangle 529"/>
              <p:cNvSpPr>
                <a:spLocks noChangeArrowheads="1"/>
              </p:cNvSpPr>
              <p:nvPr/>
            </p:nvSpPr>
            <p:spPr bwMode="auto">
              <a:xfrm>
                <a:off x="764" y="3534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778" name="Rectangle 530"/>
              <p:cNvSpPr>
                <a:spLocks noChangeArrowheads="1"/>
              </p:cNvSpPr>
              <p:nvPr/>
            </p:nvSpPr>
            <p:spPr bwMode="auto">
              <a:xfrm>
                <a:off x="801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79" name="Rectangle 531"/>
              <p:cNvSpPr>
                <a:spLocks noChangeArrowheads="1"/>
              </p:cNvSpPr>
              <p:nvPr/>
            </p:nvSpPr>
            <p:spPr bwMode="auto">
              <a:xfrm>
                <a:off x="831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0" name="Rectangle 532"/>
              <p:cNvSpPr>
                <a:spLocks noChangeArrowheads="1"/>
              </p:cNvSpPr>
              <p:nvPr/>
            </p:nvSpPr>
            <p:spPr bwMode="auto">
              <a:xfrm>
                <a:off x="849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81" name="Rectangle 533"/>
              <p:cNvSpPr>
                <a:spLocks noChangeArrowheads="1"/>
              </p:cNvSpPr>
              <p:nvPr/>
            </p:nvSpPr>
            <p:spPr bwMode="auto">
              <a:xfrm>
                <a:off x="885" y="3534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2" name="Rectangle 534"/>
              <p:cNvSpPr>
                <a:spLocks noChangeArrowheads="1"/>
              </p:cNvSpPr>
              <p:nvPr/>
            </p:nvSpPr>
            <p:spPr bwMode="auto">
              <a:xfrm>
                <a:off x="903" y="3534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83" name="Rectangle 535"/>
              <p:cNvSpPr>
                <a:spLocks noChangeArrowheads="1"/>
              </p:cNvSpPr>
              <p:nvPr/>
            </p:nvSpPr>
            <p:spPr bwMode="auto">
              <a:xfrm>
                <a:off x="191" y="3903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84" name="Rectangle 536"/>
              <p:cNvSpPr>
                <a:spLocks noChangeArrowheads="1"/>
              </p:cNvSpPr>
              <p:nvPr/>
            </p:nvSpPr>
            <p:spPr bwMode="auto">
              <a:xfrm>
                <a:off x="227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85" name="Rectangle 537"/>
              <p:cNvSpPr>
                <a:spLocks noChangeArrowheads="1"/>
              </p:cNvSpPr>
              <p:nvPr/>
            </p:nvSpPr>
            <p:spPr bwMode="auto">
              <a:xfrm>
                <a:off x="263" y="3903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786" name="Rectangle 538"/>
              <p:cNvSpPr>
                <a:spLocks noChangeArrowheads="1"/>
              </p:cNvSpPr>
              <p:nvPr/>
            </p:nvSpPr>
            <p:spPr bwMode="auto">
              <a:xfrm>
                <a:off x="281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787" name="Rectangle 539"/>
              <p:cNvSpPr>
                <a:spLocks noChangeArrowheads="1"/>
              </p:cNvSpPr>
              <p:nvPr/>
            </p:nvSpPr>
            <p:spPr bwMode="auto">
              <a:xfrm>
                <a:off x="318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88" name="Rectangle 540"/>
              <p:cNvSpPr>
                <a:spLocks noChangeArrowheads="1"/>
              </p:cNvSpPr>
              <p:nvPr/>
            </p:nvSpPr>
            <p:spPr bwMode="auto">
              <a:xfrm>
                <a:off x="33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789" name="Rectangle 541"/>
              <p:cNvSpPr>
                <a:spLocks noChangeArrowheads="1"/>
              </p:cNvSpPr>
              <p:nvPr/>
            </p:nvSpPr>
            <p:spPr bwMode="auto">
              <a:xfrm>
                <a:off x="372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90" name="Rectangle 542"/>
              <p:cNvSpPr>
                <a:spLocks noChangeArrowheads="1"/>
              </p:cNvSpPr>
              <p:nvPr/>
            </p:nvSpPr>
            <p:spPr bwMode="auto">
              <a:xfrm>
                <a:off x="402" y="3903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91" name="Rectangle 543"/>
              <p:cNvSpPr>
                <a:spLocks noChangeArrowheads="1"/>
              </p:cNvSpPr>
              <p:nvPr/>
            </p:nvSpPr>
            <p:spPr bwMode="auto">
              <a:xfrm>
                <a:off x="420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2" name="Rectangle 544"/>
              <p:cNvSpPr>
                <a:spLocks noChangeArrowheads="1"/>
              </p:cNvSpPr>
              <p:nvPr/>
            </p:nvSpPr>
            <p:spPr bwMode="auto">
              <a:xfrm>
                <a:off x="456" y="3903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793" name="Rectangle 545"/>
              <p:cNvSpPr>
                <a:spLocks noChangeArrowheads="1"/>
              </p:cNvSpPr>
              <p:nvPr/>
            </p:nvSpPr>
            <p:spPr bwMode="auto">
              <a:xfrm>
                <a:off x="1881" y="331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794" name="Rectangle 546"/>
              <p:cNvSpPr>
                <a:spLocks noChangeArrowheads="1"/>
              </p:cNvSpPr>
              <p:nvPr/>
            </p:nvSpPr>
            <p:spPr bwMode="auto">
              <a:xfrm>
                <a:off x="1917" y="3319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795" name="Rectangle 547"/>
              <p:cNvSpPr>
                <a:spLocks noChangeArrowheads="1"/>
              </p:cNvSpPr>
              <p:nvPr/>
            </p:nvSpPr>
            <p:spPr bwMode="auto">
              <a:xfrm>
                <a:off x="1785" y="3399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796" name="Rectangle 548"/>
              <p:cNvSpPr>
                <a:spLocks noChangeArrowheads="1"/>
              </p:cNvSpPr>
              <p:nvPr/>
            </p:nvSpPr>
            <p:spPr bwMode="auto">
              <a:xfrm>
                <a:off x="182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797" name="Rectangle 549"/>
              <p:cNvSpPr>
                <a:spLocks noChangeArrowheads="1"/>
              </p:cNvSpPr>
              <p:nvPr/>
            </p:nvSpPr>
            <p:spPr bwMode="auto">
              <a:xfrm>
                <a:off x="183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798" name="Rectangle 550"/>
              <p:cNvSpPr>
                <a:spLocks noChangeArrowheads="1"/>
              </p:cNvSpPr>
              <p:nvPr/>
            </p:nvSpPr>
            <p:spPr bwMode="auto">
              <a:xfrm>
                <a:off x="1875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799" name="Rectangle 551"/>
              <p:cNvSpPr>
                <a:spLocks noChangeArrowheads="1"/>
              </p:cNvSpPr>
              <p:nvPr/>
            </p:nvSpPr>
            <p:spPr bwMode="auto">
              <a:xfrm>
                <a:off x="1911" y="3399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r</a:t>
                </a:r>
                <a:endParaRPr lang="es-ES" b="0"/>
              </a:p>
            </p:txBody>
          </p:sp>
          <p:sp>
            <p:nvSpPr>
              <p:cNvPr id="800" name="Rectangle 552"/>
              <p:cNvSpPr>
                <a:spLocks noChangeArrowheads="1"/>
              </p:cNvSpPr>
              <p:nvPr/>
            </p:nvSpPr>
            <p:spPr bwMode="auto">
              <a:xfrm>
                <a:off x="1929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01" name="Rectangle 553"/>
              <p:cNvSpPr>
                <a:spLocks noChangeArrowheads="1"/>
              </p:cNvSpPr>
              <p:nvPr/>
            </p:nvSpPr>
            <p:spPr bwMode="auto">
              <a:xfrm>
                <a:off x="1966" y="3399"/>
                <a:ext cx="4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802" name="Rectangle 554"/>
              <p:cNvSpPr>
                <a:spLocks noChangeArrowheads="1"/>
              </p:cNvSpPr>
              <p:nvPr/>
            </p:nvSpPr>
            <p:spPr bwMode="auto">
              <a:xfrm>
                <a:off x="1996" y="3399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03" name="Rectangle 555"/>
              <p:cNvSpPr>
                <a:spLocks noChangeArrowheads="1"/>
              </p:cNvSpPr>
              <p:nvPr/>
            </p:nvSpPr>
            <p:spPr bwMode="auto">
              <a:xfrm>
                <a:off x="565" y="3891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804" name="Rectangle 556"/>
              <p:cNvSpPr>
                <a:spLocks noChangeArrowheads="1"/>
              </p:cNvSpPr>
              <p:nvPr/>
            </p:nvSpPr>
            <p:spPr bwMode="auto">
              <a:xfrm>
                <a:off x="60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05" name="Rectangle 557"/>
              <p:cNvSpPr>
                <a:spLocks noChangeArrowheads="1"/>
              </p:cNvSpPr>
              <p:nvPr/>
            </p:nvSpPr>
            <p:spPr bwMode="auto">
              <a:xfrm>
                <a:off x="631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06" name="Rectangle 558"/>
              <p:cNvSpPr>
                <a:spLocks noChangeArrowheads="1"/>
              </p:cNvSpPr>
              <p:nvPr/>
            </p:nvSpPr>
            <p:spPr bwMode="auto">
              <a:xfrm>
                <a:off x="668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807" name="Rectangle 559"/>
              <p:cNvSpPr>
                <a:spLocks noChangeArrowheads="1"/>
              </p:cNvSpPr>
              <p:nvPr/>
            </p:nvSpPr>
            <p:spPr bwMode="auto">
              <a:xfrm>
                <a:off x="704" y="3891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08" name="Rectangle 560"/>
              <p:cNvSpPr>
                <a:spLocks noChangeArrowheads="1"/>
              </p:cNvSpPr>
              <p:nvPr/>
            </p:nvSpPr>
            <p:spPr bwMode="auto">
              <a:xfrm>
                <a:off x="716" y="3891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09" name="Rectangle 561"/>
              <p:cNvSpPr>
                <a:spLocks noChangeArrowheads="1"/>
              </p:cNvSpPr>
              <p:nvPr/>
            </p:nvSpPr>
            <p:spPr bwMode="auto">
              <a:xfrm>
                <a:off x="740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0" name="Rectangle 562"/>
              <p:cNvSpPr>
                <a:spLocks noChangeArrowheads="1"/>
              </p:cNvSpPr>
              <p:nvPr/>
            </p:nvSpPr>
            <p:spPr bwMode="auto">
              <a:xfrm>
                <a:off x="776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811" name="Rectangle 563"/>
              <p:cNvSpPr>
                <a:spLocks noChangeArrowheads="1"/>
              </p:cNvSpPr>
              <p:nvPr/>
            </p:nvSpPr>
            <p:spPr bwMode="auto">
              <a:xfrm>
                <a:off x="807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2" name="Rectangle 564"/>
              <p:cNvSpPr>
                <a:spLocks noChangeArrowheads="1"/>
              </p:cNvSpPr>
              <p:nvPr/>
            </p:nvSpPr>
            <p:spPr bwMode="auto">
              <a:xfrm>
                <a:off x="843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13" name="Rectangle 565"/>
              <p:cNvSpPr>
                <a:spLocks noChangeArrowheads="1"/>
              </p:cNvSpPr>
              <p:nvPr/>
            </p:nvSpPr>
            <p:spPr bwMode="auto">
              <a:xfrm>
                <a:off x="87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14" name="Rectangle 566"/>
              <p:cNvSpPr>
                <a:spLocks noChangeArrowheads="1"/>
              </p:cNvSpPr>
              <p:nvPr/>
            </p:nvSpPr>
            <p:spPr bwMode="auto">
              <a:xfrm>
                <a:off x="909" y="3891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5" name="Rectangle 567"/>
              <p:cNvSpPr>
                <a:spLocks noChangeArrowheads="1"/>
              </p:cNvSpPr>
              <p:nvPr/>
            </p:nvSpPr>
            <p:spPr bwMode="auto">
              <a:xfrm>
                <a:off x="945" y="3891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16" name="Rectangle 568"/>
              <p:cNvSpPr>
                <a:spLocks noChangeArrowheads="1"/>
              </p:cNvSpPr>
              <p:nvPr/>
            </p:nvSpPr>
            <p:spPr bwMode="auto">
              <a:xfrm>
                <a:off x="263" y="3448"/>
                <a:ext cx="6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Q</a:t>
                </a:r>
                <a:endParaRPr lang="es-ES" b="0"/>
              </a:p>
            </p:txBody>
          </p:sp>
          <p:sp>
            <p:nvSpPr>
              <p:cNvPr id="817" name="Rectangle 569"/>
              <p:cNvSpPr>
                <a:spLocks noChangeArrowheads="1"/>
              </p:cNvSpPr>
              <p:nvPr/>
            </p:nvSpPr>
            <p:spPr bwMode="auto">
              <a:xfrm>
                <a:off x="30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u</a:t>
                </a:r>
                <a:endParaRPr lang="es-ES" b="0"/>
              </a:p>
            </p:txBody>
          </p:sp>
          <p:sp>
            <p:nvSpPr>
              <p:cNvPr id="818" name="Rectangle 570"/>
              <p:cNvSpPr>
                <a:spLocks noChangeArrowheads="1"/>
              </p:cNvSpPr>
              <p:nvPr/>
            </p:nvSpPr>
            <p:spPr bwMode="auto">
              <a:xfrm>
                <a:off x="336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19" name="Rectangle 571"/>
              <p:cNvSpPr>
                <a:spLocks noChangeArrowheads="1"/>
              </p:cNvSpPr>
              <p:nvPr/>
            </p:nvSpPr>
            <p:spPr bwMode="auto">
              <a:xfrm>
                <a:off x="372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20" name="Rectangle 572"/>
              <p:cNvSpPr>
                <a:spLocks noChangeArrowheads="1"/>
              </p:cNvSpPr>
              <p:nvPr/>
            </p:nvSpPr>
            <p:spPr bwMode="auto">
              <a:xfrm>
                <a:off x="396" y="3448"/>
                <a:ext cx="40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z</a:t>
                </a:r>
                <a:endParaRPr lang="es-ES" b="0"/>
              </a:p>
            </p:txBody>
          </p:sp>
          <p:sp>
            <p:nvSpPr>
              <p:cNvPr id="821" name="Rectangle 573"/>
              <p:cNvSpPr>
                <a:spLocks noChangeArrowheads="1"/>
              </p:cNvSpPr>
              <p:nvPr/>
            </p:nvSpPr>
            <p:spPr bwMode="auto">
              <a:xfrm>
                <a:off x="420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2" name="Rectangle 574"/>
              <p:cNvSpPr>
                <a:spLocks noChangeArrowheads="1"/>
              </p:cNvSpPr>
              <p:nvPr/>
            </p:nvSpPr>
            <p:spPr bwMode="auto">
              <a:xfrm>
                <a:off x="456" y="344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23" name="Rectangle 575"/>
              <p:cNvSpPr>
                <a:spLocks noChangeArrowheads="1"/>
              </p:cNvSpPr>
              <p:nvPr/>
            </p:nvSpPr>
            <p:spPr bwMode="auto">
              <a:xfrm>
                <a:off x="475" y="344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24" name="Rectangle 576"/>
              <p:cNvSpPr>
                <a:spLocks noChangeArrowheads="1"/>
              </p:cNvSpPr>
              <p:nvPr/>
            </p:nvSpPr>
            <p:spPr bwMode="auto">
              <a:xfrm>
                <a:off x="49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25" name="Rectangle 577"/>
              <p:cNvSpPr>
                <a:spLocks noChangeArrowheads="1"/>
              </p:cNvSpPr>
              <p:nvPr/>
            </p:nvSpPr>
            <p:spPr bwMode="auto">
              <a:xfrm>
                <a:off x="529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6" name="Rectangle 578"/>
              <p:cNvSpPr>
                <a:spLocks noChangeArrowheads="1"/>
              </p:cNvSpPr>
              <p:nvPr/>
            </p:nvSpPr>
            <p:spPr bwMode="auto">
              <a:xfrm>
                <a:off x="56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27" name="Rectangle 579"/>
              <p:cNvSpPr>
                <a:spLocks noChangeArrowheads="1"/>
              </p:cNvSpPr>
              <p:nvPr/>
            </p:nvSpPr>
            <p:spPr bwMode="auto">
              <a:xfrm>
                <a:off x="595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28" name="Rectangle 580"/>
              <p:cNvSpPr>
                <a:spLocks noChangeArrowheads="1"/>
              </p:cNvSpPr>
              <p:nvPr/>
            </p:nvSpPr>
            <p:spPr bwMode="auto">
              <a:xfrm>
                <a:off x="631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29" name="Rectangle 581"/>
              <p:cNvSpPr>
                <a:spLocks noChangeArrowheads="1"/>
              </p:cNvSpPr>
              <p:nvPr/>
            </p:nvSpPr>
            <p:spPr bwMode="auto">
              <a:xfrm>
                <a:off x="668" y="344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30" name="Rectangle 582"/>
              <p:cNvSpPr>
                <a:spLocks noChangeArrowheads="1"/>
              </p:cNvSpPr>
              <p:nvPr/>
            </p:nvSpPr>
            <p:spPr bwMode="auto">
              <a:xfrm>
                <a:off x="982" y="3485"/>
                <a:ext cx="56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31" name="Rectangle 583"/>
              <p:cNvSpPr>
                <a:spLocks noChangeArrowheads="1"/>
              </p:cNvSpPr>
              <p:nvPr/>
            </p:nvSpPr>
            <p:spPr bwMode="auto">
              <a:xfrm>
                <a:off x="101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h</a:t>
                </a:r>
                <a:endParaRPr lang="es-ES" b="0"/>
              </a:p>
            </p:txBody>
          </p:sp>
          <p:sp>
            <p:nvSpPr>
              <p:cNvPr id="832" name="Rectangle 584"/>
              <p:cNvSpPr>
                <a:spLocks noChangeArrowheads="1"/>
              </p:cNvSpPr>
              <p:nvPr/>
            </p:nvSpPr>
            <p:spPr bwMode="auto">
              <a:xfrm>
                <a:off x="1054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33" name="Rectangle 585"/>
              <p:cNvSpPr>
                <a:spLocks noChangeArrowheads="1"/>
              </p:cNvSpPr>
              <p:nvPr/>
            </p:nvSpPr>
            <p:spPr bwMode="auto">
              <a:xfrm>
                <a:off x="1072" y="3485"/>
                <a:ext cx="7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m</a:t>
                </a:r>
                <a:endParaRPr lang="es-ES" b="0"/>
              </a:p>
            </p:txBody>
          </p:sp>
          <p:sp>
            <p:nvSpPr>
              <p:cNvPr id="834" name="Rectangle 586"/>
              <p:cNvSpPr>
                <a:spLocks noChangeArrowheads="1"/>
              </p:cNvSpPr>
              <p:nvPr/>
            </p:nvSpPr>
            <p:spPr bwMode="auto">
              <a:xfrm>
                <a:off x="1120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35" name="Rectangle 587"/>
              <p:cNvSpPr>
                <a:spLocks noChangeArrowheads="1"/>
              </p:cNvSpPr>
              <p:nvPr/>
            </p:nvSpPr>
            <p:spPr bwMode="auto">
              <a:xfrm>
                <a:off x="1157" y="3485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l</a:t>
                </a:r>
                <a:endParaRPr lang="es-ES" b="0"/>
              </a:p>
            </p:txBody>
          </p:sp>
          <p:sp>
            <p:nvSpPr>
              <p:cNvPr id="836" name="Rectangle 588"/>
              <p:cNvSpPr>
                <a:spLocks noChangeArrowheads="1"/>
              </p:cNvSpPr>
              <p:nvPr/>
            </p:nvSpPr>
            <p:spPr bwMode="auto">
              <a:xfrm>
                <a:off x="1175" y="3485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37" name="Rectangle 589"/>
              <p:cNvSpPr>
                <a:spLocks noChangeArrowheads="1"/>
              </p:cNvSpPr>
              <p:nvPr/>
            </p:nvSpPr>
            <p:spPr bwMode="auto">
              <a:xfrm>
                <a:off x="1193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e</a:t>
                </a:r>
                <a:endParaRPr lang="es-ES" b="0"/>
              </a:p>
            </p:txBody>
          </p:sp>
          <p:sp>
            <p:nvSpPr>
              <p:cNvPr id="838" name="Rectangle 590"/>
              <p:cNvSpPr>
                <a:spLocks noChangeArrowheads="1"/>
              </p:cNvSpPr>
              <p:nvPr/>
            </p:nvSpPr>
            <p:spPr bwMode="auto">
              <a:xfrm>
                <a:off x="1229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39" name="Rectangle 591"/>
              <p:cNvSpPr>
                <a:spLocks noChangeArrowheads="1"/>
              </p:cNvSpPr>
              <p:nvPr/>
            </p:nvSpPr>
            <p:spPr bwMode="auto">
              <a:xfrm>
                <a:off x="1265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40" name="Rectangle 592"/>
              <p:cNvSpPr>
                <a:spLocks noChangeArrowheads="1"/>
              </p:cNvSpPr>
              <p:nvPr/>
            </p:nvSpPr>
            <p:spPr bwMode="auto">
              <a:xfrm>
                <a:off x="1296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41" name="Rectangle 593"/>
              <p:cNvSpPr>
                <a:spLocks noChangeArrowheads="1"/>
              </p:cNvSpPr>
              <p:nvPr/>
            </p:nvSpPr>
            <p:spPr bwMode="auto">
              <a:xfrm>
                <a:off x="1332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g</a:t>
                </a:r>
                <a:endParaRPr lang="es-ES" b="0"/>
              </a:p>
            </p:txBody>
          </p:sp>
          <p:sp>
            <p:nvSpPr>
              <p:cNvPr id="842" name="Rectangle 594"/>
              <p:cNvSpPr>
                <a:spLocks noChangeArrowheads="1"/>
              </p:cNvSpPr>
              <p:nvPr/>
            </p:nvSpPr>
            <p:spPr bwMode="auto">
              <a:xfrm>
                <a:off x="1368" y="348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43" name="Rectangle 595"/>
              <p:cNvSpPr>
                <a:spLocks noChangeArrowheads="1"/>
              </p:cNvSpPr>
              <p:nvPr/>
            </p:nvSpPr>
            <p:spPr bwMode="auto">
              <a:xfrm>
                <a:off x="529" y="3288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44" name="Rectangle 596"/>
              <p:cNvSpPr>
                <a:spLocks noChangeArrowheads="1"/>
              </p:cNvSpPr>
              <p:nvPr/>
            </p:nvSpPr>
            <p:spPr bwMode="auto">
              <a:xfrm>
                <a:off x="565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45" name="Rectangle 597"/>
              <p:cNvSpPr>
                <a:spLocks noChangeArrowheads="1"/>
              </p:cNvSpPr>
              <p:nvPr/>
            </p:nvSpPr>
            <p:spPr bwMode="auto">
              <a:xfrm>
                <a:off x="595" y="3288"/>
                <a:ext cx="3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t</a:t>
                </a:r>
                <a:endParaRPr lang="es-ES" b="0"/>
              </a:p>
            </p:txBody>
          </p:sp>
          <p:sp>
            <p:nvSpPr>
              <p:cNvPr id="846" name="Rectangle 598"/>
              <p:cNvSpPr>
                <a:spLocks noChangeArrowheads="1"/>
              </p:cNvSpPr>
              <p:nvPr/>
            </p:nvSpPr>
            <p:spPr bwMode="auto">
              <a:xfrm>
                <a:off x="619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o</a:t>
                </a:r>
                <a:endParaRPr lang="es-ES" b="0"/>
              </a:p>
            </p:txBody>
          </p:sp>
          <p:sp>
            <p:nvSpPr>
              <p:cNvPr id="847" name="Rectangle 599"/>
              <p:cNvSpPr>
                <a:spLocks noChangeArrowheads="1"/>
              </p:cNvSpPr>
              <p:nvPr/>
            </p:nvSpPr>
            <p:spPr bwMode="auto">
              <a:xfrm>
                <a:off x="656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48" name="Rectangle 600"/>
              <p:cNvSpPr>
                <a:spLocks noChangeArrowheads="1"/>
              </p:cNvSpPr>
              <p:nvPr/>
            </p:nvSpPr>
            <p:spPr bwMode="auto">
              <a:xfrm>
                <a:off x="686" y="3288"/>
                <a:ext cx="24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i</a:t>
                </a:r>
                <a:endParaRPr lang="es-ES" b="0"/>
              </a:p>
            </p:txBody>
          </p:sp>
          <p:sp>
            <p:nvSpPr>
              <p:cNvPr id="849" name="Rectangle 601"/>
              <p:cNvSpPr>
                <a:spLocks noChangeArrowheads="1"/>
              </p:cNvSpPr>
              <p:nvPr/>
            </p:nvSpPr>
            <p:spPr bwMode="auto">
              <a:xfrm>
                <a:off x="704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  <p:sp>
            <p:nvSpPr>
              <p:cNvPr id="850" name="Rectangle 602"/>
              <p:cNvSpPr>
                <a:spLocks noChangeArrowheads="1"/>
              </p:cNvSpPr>
              <p:nvPr/>
            </p:nvSpPr>
            <p:spPr bwMode="auto">
              <a:xfrm>
                <a:off x="74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51" name="Rectangle 603"/>
              <p:cNvSpPr>
                <a:spLocks noChangeArrowheads="1"/>
              </p:cNvSpPr>
              <p:nvPr/>
            </p:nvSpPr>
            <p:spPr bwMode="auto">
              <a:xfrm>
                <a:off x="770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p</a:t>
                </a:r>
                <a:endParaRPr lang="es-ES" b="0"/>
              </a:p>
            </p:txBody>
          </p:sp>
          <p:sp>
            <p:nvSpPr>
              <p:cNvPr id="852" name="Rectangle 604"/>
              <p:cNvSpPr>
                <a:spLocks noChangeArrowheads="1"/>
              </p:cNvSpPr>
              <p:nvPr/>
            </p:nvSpPr>
            <p:spPr bwMode="auto">
              <a:xfrm>
                <a:off x="807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53" name="Rectangle 605"/>
              <p:cNvSpPr>
                <a:spLocks noChangeArrowheads="1"/>
              </p:cNvSpPr>
              <p:nvPr/>
            </p:nvSpPr>
            <p:spPr bwMode="auto">
              <a:xfrm>
                <a:off x="843" y="3288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n</a:t>
                </a:r>
                <a:endParaRPr lang="es-ES" b="0"/>
              </a:p>
            </p:txBody>
          </p:sp>
          <p:sp>
            <p:nvSpPr>
              <p:cNvPr id="854" name="Rectangle 606"/>
              <p:cNvSpPr>
                <a:spLocks noChangeArrowheads="1"/>
              </p:cNvSpPr>
              <p:nvPr/>
            </p:nvSpPr>
            <p:spPr bwMode="auto">
              <a:xfrm>
                <a:off x="1193" y="3725"/>
                <a:ext cx="52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S</a:t>
                </a:r>
                <a:endParaRPr lang="es-ES" b="0"/>
              </a:p>
            </p:txBody>
          </p:sp>
          <p:sp>
            <p:nvSpPr>
              <p:cNvPr id="855" name="Rectangle 607"/>
              <p:cNvSpPr>
                <a:spLocks noChangeArrowheads="1"/>
              </p:cNvSpPr>
              <p:nvPr/>
            </p:nvSpPr>
            <p:spPr bwMode="auto">
              <a:xfrm>
                <a:off x="122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a</a:t>
                </a:r>
                <a:endParaRPr lang="es-ES" b="0"/>
              </a:p>
            </p:txBody>
          </p:sp>
          <p:sp>
            <p:nvSpPr>
              <p:cNvPr id="856" name="Rectangle 608"/>
              <p:cNvSpPr>
                <a:spLocks noChangeArrowheads="1"/>
              </p:cNvSpPr>
              <p:nvPr/>
            </p:nvSpPr>
            <p:spPr bwMode="auto">
              <a:xfrm>
                <a:off x="1259" y="3725"/>
                <a:ext cx="48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800">
                    <a:solidFill>
                      <a:srgbClr val="000000"/>
                    </a:solidFill>
                    <a:latin typeface="Arial Black" pitchFamily="34" charset="0"/>
                  </a:rPr>
                  <a:t>c</a:t>
                </a:r>
                <a:endParaRPr lang="es-ES" b="0"/>
              </a:p>
            </p:txBody>
          </p:sp>
        </p:grpSp>
        <p:sp>
          <p:nvSpPr>
            <p:cNvPr id="641" name="Rectangle 609"/>
            <p:cNvSpPr>
              <a:spLocks noChangeArrowheads="1"/>
            </p:cNvSpPr>
            <p:nvPr/>
          </p:nvSpPr>
          <p:spPr bwMode="auto">
            <a:xfrm>
              <a:off x="1296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a</a:t>
              </a:r>
              <a:endParaRPr lang="es-ES" b="0"/>
            </a:p>
          </p:txBody>
        </p:sp>
        <p:sp>
          <p:nvSpPr>
            <p:cNvPr id="642" name="Rectangle 610"/>
            <p:cNvSpPr>
              <a:spLocks noChangeArrowheads="1"/>
            </p:cNvSpPr>
            <p:nvPr/>
          </p:nvSpPr>
          <p:spPr bwMode="auto">
            <a:xfrm>
              <a:off x="1332" y="3725"/>
              <a:ext cx="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t</a:t>
              </a:r>
              <a:endParaRPr lang="es-ES" b="0"/>
            </a:p>
          </p:txBody>
        </p:sp>
        <p:sp>
          <p:nvSpPr>
            <p:cNvPr id="643" name="Rectangle 611"/>
            <p:cNvSpPr>
              <a:spLocks noChangeArrowheads="1"/>
            </p:cNvSpPr>
            <p:nvPr/>
          </p:nvSpPr>
          <p:spPr bwMode="auto">
            <a:xfrm>
              <a:off x="1350" y="372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44" name="Rectangle 612"/>
            <p:cNvSpPr>
              <a:spLocks noChangeArrowheads="1"/>
            </p:cNvSpPr>
            <p:nvPr/>
          </p:nvSpPr>
          <p:spPr bwMode="auto">
            <a:xfrm>
              <a:off x="1386" y="372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-</a:t>
              </a:r>
              <a:endParaRPr lang="es-ES" b="0"/>
            </a:p>
          </p:txBody>
        </p:sp>
        <p:sp>
          <p:nvSpPr>
            <p:cNvPr id="645" name="Rectangle 613"/>
            <p:cNvSpPr>
              <a:spLocks noChangeArrowheads="1"/>
            </p:cNvSpPr>
            <p:nvPr/>
          </p:nvSpPr>
          <p:spPr bwMode="auto">
            <a:xfrm>
              <a:off x="119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p</a:t>
              </a:r>
              <a:endParaRPr lang="es-ES" b="0"/>
            </a:p>
          </p:txBody>
        </p:sp>
        <p:sp>
          <p:nvSpPr>
            <p:cNvPr id="646" name="Rectangle 614"/>
            <p:cNvSpPr>
              <a:spLocks noChangeArrowheads="1"/>
            </p:cNvSpPr>
            <p:nvPr/>
          </p:nvSpPr>
          <p:spPr bwMode="auto">
            <a:xfrm>
              <a:off x="1229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é</a:t>
              </a:r>
              <a:endParaRPr lang="es-ES" b="0"/>
            </a:p>
          </p:txBody>
        </p:sp>
        <p:sp>
          <p:nvSpPr>
            <p:cNvPr id="647" name="Rectangle 615"/>
            <p:cNvSpPr>
              <a:spLocks noChangeArrowheads="1"/>
            </p:cNvSpPr>
            <p:nvPr/>
          </p:nvSpPr>
          <p:spPr bwMode="auto">
            <a:xfrm>
              <a:off x="1265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q</a:t>
              </a:r>
              <a:endParaRPr lang="es-ES" b="0"/>
            </a:p>
          </p:txBody>
        </p:sp>
        <p:sp>
          <p:nvSpPr>
            <p:cNvPr id="648" name="Rectangle 616"/>
            <p:cNvSpPr>
              <a:spLocks noChangeArrowheads="1"/>
            </p:cNvSpPr>
            <p:nvPr/>
          </p:nvSpPr>
          <p:spPr bwMode="auto">
            <a:xfrm>
              <a:off x="130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u</a:t>
              </a:r>
              <a:endParaRPr lang="es-ES" b="0"/>
            </a:p>
          </p:txBody>
        </p:sp>
        <p:sp>
          <p:nvSpPr>
            <p:cNvPr id="649" name="Rectangle 617"/>
            <p:cNvSpPr>
              <a:spLocks noChangeArrowheads="1"/>
            </p:cNvSpPr>
            <p:nvPr/>
          </p:nvSpPr>
          <p:spPr bwMode="auto">
            <a:xfrm>
              <a:off x="1332" y="380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50" name="Rectangle 618"/>
            <p:cNvSpPr>
              <a:spLocks noChangeArrowheads="1"/>
            </p:cNvSpPr>
            <p:nvPr/>
          </p:nvSpPr>
          <p:spPr bwMode="auto">
            <a:xfrm>
              <a:off x="1368" y="380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z</a:t>
              </a:r>
              <a:endParaRPr lang="es-ES" b="0"/>
            </a:p>
          </p:txBody>
        </p:sp>
        <p:sp>
          <p:nvSpPr>
            <p:cNvPr id="651" name="Rectangle 619"/>
            <p:cNvSpPr>
              <a:spLocks noChangeArrowheads="1"/>
            </p:cNvSpPr>
            <p:nvPr/>
          </p:nvSpPr>
          <p:spPr bwMode="auto">
            <a:xfrm>
              <a:off x="2962" y="895"/>
              <a:ext cx="5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B</a:t>
              </a:r>
              <a:endParaRPr lang="es-ES" b="0"/>
            </a:p>
          </p:txBody>
        </p:sp>
        <p:sp>
          <p:nvSpPr>
            <p:cNvPr id="652" name="Rectangle 620"/>
            <p:cNvSpPr>
              <a:spLocks noChangeArrowheads="1"/>
            </p:cNvSpPr>
            <p:nvPr/>
          </p:nvSpPr>
          <p:spPr bwMode="auto">
            <a:xfrm>
              <a:off x="2998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  <p:sp>
          <p:nvSpPr>
            <p:cNvPr id="653" name="Rectangle 621"/>
            <p:cNvSpPr>
              <a:spLocks noChangeArrowheads="1"/>
            </p:cNvSpPr>
            <p:nvPr/>
          </p:nvSpPr>
          <p:spPr bwMode="auto">
            <a:xfrm>
              <a:off x="3034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l</a:t>
              </a:r>
              <a:endParaRPr lang="es-ES" b="0"/>
            </a:p>
          </p:txBody>
        </p:sp>
        <p:sp>
          <p:nvSpPr>
            <p:cNvPr id="654" name="Rectangle 622"/>
            <p:cNvSpPr>
              <a:spLocks noChangeArrowheads="1"/>
            </p:cNvSpPr>
            <p:nvPr/>
          </p:nvSpPr>
          <p:spPr bwMode="auto">
            <a:xfrm>
              <a:off x="3052" y="895"/>
              <a:ext cx="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i</a:t>
              </a:r>
              <a:endParaRPr lang="es-ES" b="0"/>
            </a:p>
          </p:txBody>
        </p:sp>
        <p:sp>
          <p:nvSpPr>
            <p:cNvPr id="655" name="Rectangle 623"/>
            <p:cNvSpPr>
              <a:spLocks noChangeArrowheads="1"/>
            </p:cNvSpPr>
            <p:nvPr/>
          </p:nvSpPr>
          <p:spPr bwMode="auto">
            <a:xfrm>
              <a:off x="3070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c</a:t>
              </a:r>
              <a:endParaRPr lang="es-ES" b="0"/>
            </a:p>
          </p:txBody>
        </p:sp>
        <p:sp>
          <p:nvSpPr>
            <p:cNvPr id="656" name="Rectangle 624"/>
            <p:cNvSpPr>
              <a:spLocks noChangeArrowheads="1"/>
            </p:cNvSpPr>
            <p:nvPr/>
          </p:nvSpPr>
          <p:spPr bwMode="auto">
            <a:xfrm>
              <a:off x="3101" y="895"/>
              <a:ext cx="4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s-ES" sz="800">
                  <a:solidFill>
                    <a:srgbClr val="000000"/>
                  </a:solidFill>
                  <a:latin typeface="Arial Black" pitchFamily="34" charset="0"/>
                </a:rPr>
                <a:t>e</a:t>
              </a:r>
              <a:endParaRPr lang="es-ES" b="0"/>
            </a:p>
          </p:txBody>
        </p:sp>
      </p:grpSp>
      <p:sp>
        <p:nvSpPr>
          <p:cNvPr id="637" name="Text Box 28"/>
          <p:cNvSpPr txBox="1">
            <a:spLocks noChangeArrowheads="1"/>
          </p:cNvSpPr>
          <p:nvPr/>
        </p:nvSpPr>
        <p:spPr bwMode="auto">
          <a:xfrm>
            <a:off x="6096000" y="2677067"/>
            <a:ext cx="24669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MX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2008-2012</a:t>
            </a:r>
          </a:p>
          <a:p>
            <a:pPr algn="ctr">
              <a:spcBef>
                <a:spcPct val="50000"/>
              </a:spcBef>
              <a:defRPr/>
            </a:pPr>
            <a:r>
              <a:rPr lang="es-MX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51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pic>
        <p:nvPicPr>
          <p:cNvPr id="23555" name="645 Imagen" descr="Mapa actual de planificació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3000375"/>
            <a:ext cx="23574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" name="633 CuadroTexto"/>
          <p:cNvSpPr txBox="1">
            <a:spLocks noChangeArrowheads="1"/>
          </p:cNvSpPr>
          <p:nvPr/>
        </p:nvSpPr>
        <p:spPr bwMode="auto">
          <a:xfrm>
            <a:off x="285750" y="2357438"/>
            <a:ext cx="2397125" cy="954107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Desarrollo de Capacidades para establecer  la línea </a:t>
            </a:r>
            <a:r>
              <a:rPr lang="es-ES" sz="1400" dirty="0">
                <a:solidFill>
                  <a:schemeClr val="bg1"/>
                </a:solidFill>
              </a:rPr>
              <a:t>base para evaluación  de daños post </a:t>
            </a:r>
            <a:r>
              <a:rPr lang="es-ES" sz="1400" dirty="0" smtClean="0">
                <a:solidFill>
                  <a:schemeClr val="bg1"/>
                </a:solidFill>
              </a:rPr>
              <a:t>desastres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655" name="654 Elipse"/>
          <p:cNvSpPr/>
          <p:nvPr/>
        </p:nvSpPr>
        <p:spPr>
          <a:xfrm>
            <a:off x="4286250" y="5072063"/>
            <a:ext cx="428625" cy="3571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8" name="657 CuadroTexto"/>
          <p:cNvSpPr txBox="1">
            <a:spLocks noChangeArrowheads="1"/>
          </p:cNvSpPr>
          <p:nvPr/>
        </p:nvSpPr>
        <p:spPr bwMode="auto">
          <a:xfrm>
            <a:off x="214313" y="4929188"/>
            <a:ext cx="1928812" cy="892552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Indicadores </a:t>
            </a:r>
            <a:r>
              <a:rPr lang="es-ES" sz="1400" dirty="0">
                <a:solidFill>
                  <a:schemeClr val="bg1"/>
                </a:solidFill>
              </a:rPr>
              <a:t>territoriales para cada  </a:t>
            </a:r>
            <a:r>
              <a:rPr lang="es-ES" sz="1200" dirty="0" smtClean="0">
                <a:solidFill>
                  <a:schemeClr val="bg1"/>
                </a:solidFill>
              </a:rPr>
              <a:t>municipio, Departamento y Región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659" name="658 CuadroTexto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6072188" y="2690813"/>
            <a:ext cx="2786062" cy="738664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Cartera de </a:t>
            </a:r>
            <a:r>
              <a:rPr lang="es-ES" sz="1400" dirty="0" smtClean="0">
                <a:solidFill>
                  <a:schemeClr val="bg1"/>
                </a:solidFill>
              </a:rPr>
              <a:t>ideas de proyectos municipales </a:t>
            </a:r>
            <a:r>
              <a:rPr lang="es-ES" sz="1400" dirty="0">
                <a:solidFill>
                  <a:schemeClr val="bg1"/>
                </a:solidFill>
              </a:rPr>
              <a:t>departamentales y regionales</a:t>
            </a:r>
          </a:p>
        </p:txBody>
      </p:sp>
      <p:cxnSp>
        <p:nvCxnSpPr>
          <p:cNvPr id="661" name="660 Conector recto de flecha"/>
          <p:cNvCxnSpPr/>
          <p:nvPr/>
        </p:nvCxnSpPr>
        <p:spPr>
          <a:xfrm rot="10800000">
            <a:off x="2214563" y="5357813"/>
            <a:ext cx="1714500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664 Conector recto de flecha"/>
          <p:cNvCxnSpPr/>
          <p:nvPr/>
        </p:nvCxnSpPr>
        <p:spPr>
          <a:xfrm rot="16200000" flipV="1">
            <a:off x="2786062" y="3429001"/>
            <a:ext cx="1643063" cy="1357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665 Conector recto de flecha"/>
          <p:cNvCxnSpPr/>
          <p:nvPr/>
        </p:nvCxnSpPr>
        <p:spPr>
          <a:xfrm rot="10800000">
            <a:off x="2428875" y="4214813"/>
            <a:ext cx="1500188" cy="7858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666 Conector recto de flecha"/>
          <p:cNvCxnSpPr/>
          <p:nvPr/>
        </p:nvCxnSpPr>
        <p:spPr>
          <a:xfrm rot="16200000" flipV="1">
            <a:off x="3107531" y="3036094"/>
            <a:ext cx="2071688" cy="8572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3" name="1 Título"/>
          <p:cNvSpPr txBox="1">
            <a:spLocks/>
          </p:cNvSpPr>
          <p:nvPr/>
        </p:nvSpPr>
        <p:spPr>
          <a:xfrm>
            <a:off x="2438400" y="0"/>
            <a:ext cx="5257800" cy="642937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MX" sz="4000" dirty="0" smtClean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Qué hemos alcanzado</a:t>
            </a:r>
            <a:endParaRPr lang="es-ES" sz="4000" dirty="0">
              <a:solidFill>
                <a:srgbClr val="646B8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644" name="643 CuadroTexto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57188" y="3786188"/>
            <a:ext cx="1928812" cy="738187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Indicadores </a:t>
            </a:r>
            <a:r>
              <a:rPr lang="es-ES" sz="1400" dirty="0">
                <a:solidFill>
                  <a:schemeClr val="bg1"/>
                </a:solidFill>
              </a:rPr>
              <a:t>ODM con sus brechas identificadas</a:t>
            </a:r>
          </a:p>
        </p:txBody>
      </p:sp>
      <p:sp>
        <p:nvSpPr>
          <p:cNvPr id="647" name="646 CuadroTexto"/>
          <p:cNvSpPr txBox="1">
            <a:spLocks noChangeArrowheads="1"/>
          </p:cNvSpPr>
          <p:nvPr/>
        </p:nvSpPr>
        <p:spPr bwMode="auto">
          <a:xfrm>
            <a:off x="857250" y="1357313"/>
            <a:ext cx="2571750" cy="523220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Información  actualizada para </a:t>
            </a:r>
            <a:r>
              <a:rPr lang="es-ES" sz="1400" dirty="0">
                <a:solidFill>
                  <a:schemeClr val="bg1"/>
                </a:solidFill>
              </a:rPr>
              <a:t>cada </a:t>
            </a:r>
            <a:r>
              <a:rPr lang="es-ES" sz="1200" dirty="0">
                <a:solidFill>
                  <a:schemeClr val="bg1"/>
                </a:solidFill>
              </a:rPr>
              <a:t>municipio </a:t>
            </a:r>
            <a:r>
              <a:rPr lang="es-ES" sz="1200" dirty="0" smtClean="0">
                <a:solidFill>
                  <a:schemeClr val="bg1"/>
                </a:solidFill>
              </a:rPr>
              <a:t>  y departamento</a:t>
            </a:r>
            <a:endParaRPr lang="es-ES" sz="1400" dirty="0">
              <a:solidFill>
                <a:schemeClr val="bg1"/>
              </a:solidFill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V="1">
            <a:off x="5214938" y="4286250"/>
            <a:ext cx="1143000" cy="7143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000625" y="5500688"/>
            <a:ext cx="1714500" cy="214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6500813" y="3571875"/>
            <a:ext cx="2357437" cy="738188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Generación </a:t>
            </a:r>
            <a:r>
              <a:rPr lang="es-ES" sz="1400" dirty="0">
                <a:solidFill>
                  <a:schemeClr val="bg1"/>
                </a:solidFill>
              </a:rPr>
              <a:t>de condiciones para elaboración de POT municipales</a:t>
            </a:r>
          </a:p>
        </p:txBody>
      </p:sp>
      <p:sp>
        <p:nvSpPr>
          <p:cNvPr id="17" name="16 CuadroTexto">
            <a:hlinkClick r:id="rId5" action="ppaction://hlinkfile"/>
          </p:cNvPr>
          <p:cNvSpPr txBox="1">
            <a:spLocks noChangeArrowheads="1"/>
          </p:cNvSpPr>
          <p:nvPr/>
        </p:nvSpPr>
        <p:spPr bwMode="auto">
          <a:xfrm>
            <a:off x="5410200" y="685800"/>
            <a:ext cx="3357562" cy="738664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Herramientas </a:t>
            </a:r>
            <a:r>
              <a:rPr lang="es-ES" sz="1400" dirty="0">
                <a:solidFill>
                  <a:schemeClr val="bg1"/>
                </a:solidFill>
              </a:rPr>
              <a:t>Metodológicas sistematizadas (Planificación Institucional y Territorial,  OT, </a:t>
            </a:r>
            <a:r>
              <a:rPr lang="es-ES" sz="1400" dirty="0" smtClean="0">
                <a:solidFill>
                  <a:schemeClr val="bg1"/>
                </a:solidFill>
              </a:rPr>
              <a:t>GR.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4" name="23 CuadroTexto">
            <a:hlinkClick r:id="rId6" action="ppaction://hlinkfile"/>
          </p:cNvPr>
          <p:cNvSpPr txBox="1">
            <a:spLocks noChangeArrowheads="1"/>
          </p:cNvSpPr>
          <p:nvPr/>
        </p:nvSpPr>
        <p:spPr bwMode="auto">
          <a:xfrm>
            <a:off x="3000375" y="785813"/>
            <a:ext cx="2000250" cy="307975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     Atlas de Riesgo</a:t>
            </a: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6858000" y="5429250"/>
            <a:ext cx="2143125" cy="738664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Propuesta de Ley de Planificación y Política de OT 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6715125" y="4500563"/>
            <a:ext cx="2214563" cy="738187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Planes Regionales, departamentales y municipales</a:t>
            </a:r>
          </a:p>
        </p:txBody>
      </p:sp>
      <p:cxnSp>
        <p:nvCxnSpPr>
          <p:cNvPr id="36" name="35 Conector recto de flecha"/>
          <p:cNvCxnSpPr/>
          <p:nvPr/>
        </p:nvCxnSpPr>
        <p:spPr>
          <a:xfrm rot="16200000" flipV="1">
            <a:off x="3393281" y="3107532"/>
            <a:ext cx="2428875" cy="2143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rot="5400000" flipH="1" flipV="1">
            <a:off x="4243388" y="3114675"/>
            <a:ext cx="2071688" cy="41433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 de flecha"/>
          <p:cNvCxnSpPr/>
          <p:nvPr/>
        </p:nvCxnSpPr>
        <p:spPr>
          <a:xfrm rot="5400000" flipH="1" flipV="1">
            <a:off x="5107781" y="3464719"/>
            <a:ext cx="1214438" cy="1143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 flipV="1">
            <a:off x="4929188" y="5072063"/>
            <a:ext cx="1714500" cy="142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>
            <a:hlinkClick r:id="rId7" action="ppaction://hlinkfile"/>
          </p:cNvPr>
          <p:cNvSpPr txBox="1">
            <a:spLocks noChangeArrowheads="1"/>
          </p:cNvSpPr>
          <p:nvPr/>
        </p:nvSpPr>
        <p:spPr bwMode="auto">
          <a:xfrm>
            <a:off x="2643188" y="5929313"/>
            <a:ext cx="3714750" cy="738187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Recuperar  la  presencia y credibilidad del </a:t>
            </a:r>
            <a:r>
              <a:rPr lang="es-ES" sz="1400" dirty="0" smtClean="0">
                <a:solidFill>
                  <a:schemeClr val="bg1"/>
                </a:solidFill>
              </a:rPr>
              <a:t>Estado</a:t>
            </a:r>
            <a:r>
              <a:rPr lang="es-ES" sz="1400" dirty="0">
                <a:solidFill>
                  <a:schemeClr val="bg1"/>
                </a:solidFill>
              </a:rPr>
              <a:t>, al dar una metodología de planificación, </a:t>
            </a: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5715000" y="1714500"/>
            <a:ext cx="3286125" cy="523220"/>
          </a:xfrm>
          <a:prstGeom prst="rect">
            <a:avLst/>
          </a:prstGeom>
          <a:solidFill>
            <a:srgbClr val="007CA8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Planificación </a:t>
            </a:r>
            <a:r>
              <a:rPr lang="es-ES" sz="1400" dirty="0">
                <a:solidFill>
                  <a:schemeClr val="bg1"/>
                </a:solidFill>
              </a:rPr>
              <a:t>sectorial </a:t>
            </a:r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dirty="0" smtClean="0">
                <a:solidFill>
                  <a:schemeClr val="bg1"/>
                </a:solidFill>
              </a:rPr>
              <a:t>(estructura </a:t>
            </a:r>
            <a:r>
              <a:rPr lang="es-ES" sz="1400" dirty="0">
                <a:solidFill>
                  <a:schemeClr val="bg1"/>
                </a:solidFill>
              </a:rPr>
              <a:t>y </a:t>
            </a:r>
            <a:r>
              <a:rPr lang="es-ES" sz="1400" dirty="0" smtClean="0">
                <a:solidFill>
                  <a:schemeClr val="bg1"/>
                </a:solidFill>
              </a:rPr>
              <a:t>funciones)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" grpId="0" animBg="1"/>
      <p:bldP spid="658" grpId="0" animBg="1"/>
      <p:bldP spid="659" grpId="0" animBg="1"/>
      <p:bldP spid="644" grpId="0" animBg="1"/>
      <p:bldP spid="647" grpId="0" animBg="1"/>
      <p:bldP spid="30" grpId="0" animBg="1"/>
      <p:bldP spid="17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47784" y="549275"/>
            <a:ext cx="37962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s-ES" sz="2400" b="0" dirty="0">
              <a:solidFill>
                <a:schemeClr val="accent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Devolver al </a:t>
            </a:r>
            <a:r>
              <a:rPr lang="es-ES" b="0" dirty="0" smtClean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Estado </a:t>
            </a: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su rol de orientador del desarrollo a través de la planificación vinculada al presupuesto y orientada a resultados</a:t>
            </a:r>
          </a:p>
          <a:p>
            <a:pPr>
              <a:defRPr/>
            </a:pPr>
            <a:endParaRPr lang="es-ES" b="0" dirty="0">
              <a:solidFill>
                <a:schemeClr val="accent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Realizar un ejercicio de abordaje nacional del territorio a nivel regional.</a:t>
            </a:r>
          </a:p>
          <a:p>
            <a:pPr>
              <a:defRPr/>
            </a:pPr>
            <a:endParaRPr lang="es-ES" b="0" dirty="0">
              <a:solidFill>
                <a:schemeClr val="accent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Promover  la coordinación institucional con una visión de desarrollo a largo plazo.</a:t>
            </a:r>
          </a:p>
          <a:p>
            <a:pPr>
              <a:defRPr/>
            </a:pPr>
            <a:endParaRPr lang="es-ES" b="0" dirty="0">
              <a:solidFill>
                <a:schemeClr val="accent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Enfatizar en la participación ciudadana  para el empoderamiento de las políticas públicas.</a:t>
            </a:r>
          </a:p>
          <a:p>
            <a:pPr>
              <a:defRPr/>
            </a:pPr>
            <a:endParaRPr lang="es-ES" b="0" dirty="0">
              <a:solidFill>
                <a:schemeClr val="accent1">
                  <a:lumMod val="25000"/>
                </a:schemeClr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Vincular  el Plan Presupuesto con lo institucional y el territorio</a:t>
            </a:r>
            <a:r>
              <a:rPr lang="es-ES" sz="2400" b="0" dirty="0">
                <a:solidFill>
                  <a:schemeClr val="accent1">
                    <a:lumMod val="25000"/>
                  </a:schemeClr>
                </a:solidFill>
                <a:latin typeface="Calibri" pitchFamily="34" charset="0"/>
              </a:rPr>
              <a:t>.</a:t>
            </a:r>
          </a:p>
        </p:txBody>
      </p:sp>
      <p:pic>
        <p:nvPicPr>
          <p:cNvPr id="4" name="3 Imagen" descr="foto1312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43364">
            <a:off x="282398" y="2194343"/>
            <a:ext cx="4923100" cy="251556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 rot="20055116">
            <a:off x="-213374" y="1425444"/>
            <a:ext cx="4521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Consejo Nacional de Desarrollo Urbano y Rural</a:t>
            </a:r>
          </a:p>
          <a:p>
            <a:pPr algn="ctr"/>
            <a:r>
              <a:rPr lang="es-MX" dirty="0" smtClean="0"/>
              <a:t>CONADUR</a:t>
            </a:r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Mapeo participati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6788943" cy="4525962"/>
          </a:xfrm>
          <a:effectLst>
            <a:softEdge rad="112500"/>
          </a:effectLst>
        </p:spPr>
      </p:pic>
      <p:pic>
        <p:nvPicPr>
          <p:cNvPr id="4" name="Picture 4" descr="IMG_0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3964785"/>
            <a:ext cx="3857620" cy="2893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1 Imagen" descr="P100003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20" y="3804000"/>
            <a:ext cx="4071998" cy="305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63" y="274638"/>
            <a:ext cx="7043737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/>
              <a:t>Procesos Participativos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1000125"/>
            <a:ext cx="9144000" cy="71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17" name="16 Rectángulo"/>
          <p:cNvSpPr/>
          <p:nvPr/>
        </p:nvSpPr>
        <p:spPr>
          <a:xfrm flipV="1">
            <a:off x="0" y="1142984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pic>
        <p:nvPicPr>
          <p:cNvPr id="37893" name="10 Imagen" descr="Tiempo de Solidarida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5857875"/>
            <a:ext cx="174466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7895" name="20 Imagen" descr="Mapa actual de planificació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1619">
            <a:off x="7375525" y="-142875"/>
            <a:ext cx="21272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1 Título"/>
          <p:cNvSpPr txBox="1">
            <a:spLocks/>
          </p:cNvSpPr>
          <p:nvPr/>
        </p:nvSpPr>
        <p:spPr bwMode="auto">
          <a:xfrm>
            <a:off x="1979613" y="-387350"/>
            <a:ext cx="564356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44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Desafíos</a:t>
            </a:r>
            <a:endParaRPr lang="es-ES" sz="44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sp>
        <p:nvSpPr>
          <p:cNvPr id="24" name="1 Título"/>
          <p:cNvSpPr txBox="1">
            <a:spLocks/>
          </p:cNvSpPr>
          <p:nvPr/>
        </p:nvSpPr>
        <p:spPr bwMode="auto">
          <a:xfrm>
            <a:off x="2000250" y="164306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MX" sz="2000" b="0" kern="0" dirty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Empoderamiento  de los resultados de los Planes de Desarrollo  para una apropiación dentro y fuera de SEGEPLAN</a:t>
            </a:r>
            <a:endParaRPr lang="es-ES" sz="2000" b="0" kern="0" dirty="0">
              <a:solidFill>
                <a:schemeClr val="accent1">
                  <a:lumMod val="25000"/>
                </a:schemeClr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1979613" y="3213100"/>
            <a:ext cx="48577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MX" sz="2000" b="0" kern="0" dirty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Lograr </a:t>
            </a:r>
            <a:r>
              <a:rPr lang="es-MX" sz="2000" b="0" kern="0" dirty="0" smtClean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la incidencia de </a:t>
            </a:r>
            <a:r>
              <a:rPr lang="es-MX" sz="2000" b="0" kern="0" dirty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los distintos actores  y sectores de la sociedad  para cimentar una cultura de la planificación</a:t>
            </a:r>
            <a:endParaRPr lang="es-ES" sz="2000" b="0" kern="0" dirty="0">
              <a:solidFill>
                <a:schemeClr val="accent1">
                  <a:lumMod val="25000"/>
                </a:schemeClr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 bwMode="auto">
          <a:xfrm>
            <a:off x="2051050" y="4581525"/>
            <a:ext cx="4857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MX" sz="2000" b="0" kern="0" dirty="0" smtClean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Aprobar la propuesta </a:t>
            </a:r>
            <a:r>
              <a:rPr lang="es-MX" sz="2000" b="0" kern="0" dirty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de ley específica de planificación </a:t>
            </a:r>
            <a:endParaRPr lang="es-ES" sz="2000" b="0" kern="0" dirty="0">
              <a:solidFill>
                <a:schemeClr val="accent1">
                  <a:lumMod val="25000"/>
                </a:schemeClr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14" name="1 Título"/>
          <p:cNvSpPr txBox="1">
            <a:spLocks/>
          </p:cNvSpPr>
          <p:nvPr/>
        </p:nvSpPr>
        <p:spPr bwMode="auto">
          <a:xfrm>
            <a:off x="1979613" y="5589588"/>
            <a:ext cx="4857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s-MX" sz="2000" b="0" kern="0" dirty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Orientar la inversión  institucional, en los </a:t>
            </a:r>
            <a:r>
              <a:rPr lang="es-MX" sz="2000" b="0" kern="0" dirty="0" smtClean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territorios.</a:t>
            </a:r>
          </a:p>
          <a:p>
            <a:pPr>
              <a:buFont typeface="Arial" pitchFamily="34" charset="0"/>
              <a:buChar char="•"/>
              <a:defRPr/>
            </a:pPr>
            <a:endParaRPr lang="es-MX" sz="2000" kern="0" dirty="0" smtClean="0">
              <a:solidFill>
                <a:schemeClr val="accent1">
                  <a:lumMod val="25000"/>
                </a:schemeClr>
              </a:solidFill>
              <a:latin typeface="Eras Demi ITC" pitchFamily="34" charset="0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MX" sz="2000" b="0" kern="0" dirty="0" smtClean="0">
                <a:solidFill>
                  <a:schemeClr val="accent1">
                    <a:lumMod val="25000"/>
                  </a:schemeClr>
                </a:solidFill>
                <a:latin typeface="Eras Demi ITC" pitchFamily="34" charset="0"/>
                <a:ea typeface="+mj-ea"/>
                <a:cs typeface="+mj-cs"/>
              </a:rPr>
              <a:t>Vinculación Plan Presupuesto</a:t>
            </a:r>
            <a:endParaRPr lang="es-ES" sz="2000" b="0" kern="0" dirty="0">
              <a:solidFill>
                <a:schemeClr val="accent1">
                  <a:lumMod val="25000"/>
                </a:schemeClr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 bwMode="auto">
          <a:xfrm flipV="1">
            <a:off x="2000250" y="5715000"/>
            <a:ext cx="50006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endParaRPr lang="es-ES" sz="2000" kern="0" dirty="0">
              <a:solidFill>
                <a:srgbClr val="800000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pic>
        <p:nvPicPr>
          <p:cNvPr id="37902" name="689 Imagen" descr="mapa historico  segepla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20572">
            <a:off x="-263525" y="180975"/>
            <a:ext cx="200025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44646" t="87607" r="12678"/>
          <a:stretch>
            <a:fillRect/>
          </a:stretch>
        </p:blipFill>
        <p:spPr bwMode="auto">
          <a:xfrm rot="19442420">
            <a:off x="6337793" y="5622533"/>
            <a:ext cx="2642174" cy="47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657" name="1 Título"/>
          <p:cNvSpPr txBox="1">
            <a:spLocks/>
          </p:cNvSpPr>
          <p:nvPr/>
        </p:nvSpPr>
        <p:spPr>
          <a:xfrm>
            <a:off x="1524000" y="0"/>
            <a:ext cx="64008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MX" sz="32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Planificación de</a:t>
            </a:r>
          </a:p>
          <a:p>
            <a:pPr>
              <a:defRPr/>
            </a:pPr>
            <a:r>
              <a:rPr lang="es-MX" sz="3200" dirty="0">
                <a:solidFill>
                  <a:srgbClr val="646B8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rebuchet MS"/>
                <a:ea typeface="+mj-ea"/>
                <a:cs typeface="+mj-cs"/>
              </a:rPr>
              <a:t> 1954 al 2008 </a:t>
            </a:r>
            <a:endParaRPr lang="es-ES" sz="3200" dirty="0">
              <a:solidFill>
                <a:srgbClr val="646B8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rebuchet MS"/>
              <a:ea typeface="+mj-ea"/>
              <a:cs typeface="+mj-cs"/>
            </a:endParaRPr>
          </a:p>
        </p:txBody>
      </p:sp>
      <p:pic>
        <p:nvPicPr>
          <p:cNvPr id="13316" name="657 Imagen" descr="Historia map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85813"/>
            <a:ext cx="4572000" cy="5661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4643438" y="642938"/>
            <a:ext cx="4500562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es-GT">
                <a:solidFill>
                  <a:srgbClr val="C00000"/>
                </a:solidFill>
              </a:rPr>
              <a:t>1954 a 1996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3 planes quinquenales de desarrollo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3 planes nacionales de desarrollo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Varios planes regionales (FTN)</a:t>
            </a:r>
          </a:p>
          <a:p>
            <a:endParaRPr lang="es-GT"/>
          </a:p>
          <a:p>
            <a:pPr lvl="1">
              <a:buFont typeface="Wingdings" pitchFamily="2" charset="2"/>
              <a:buChar char="ü"/>
            </a:pPr>
            <a:r>
              <a:rPr lang="es-GT">
                <a:solidFill>
                  <a:srgbClr val="C00000"/>
                </a:solidFill>
              </a:rPr>
              <a:t>1997- 2002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De Consejo Económico a Secretaría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Ley del ejecutivo y ley y reglamento de presupuesto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Agendas de desarrollo municipal AV y BV</a:t>
            </a:r>
          </a:p>
          <a:p>
            <a:pPr lvl="1">
              <a:buFont typeface="Wingdings" pitchFamily="2" charset="2"/>
              <a:buChar char="ü"/>
            </a:pPr>
            <a:r>
              <a:rPr lang="es-GT">
                <a:solidFill>
                  <a:srgbClr val="C00000"/>
                </a:solidFill>
              </a:rPr>
              <a:t>2002-2007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Trilogía de leyes:</a:t>
            </a:r>
          </a:p>
          <a:p>
            <a:pPr lvl="1">
              <a:buFont typeface="Arial" pitchFamily="34" charset="0"/>
              <a:buChar char="•"/>
            </a:pPr>
            <a:r>
              <a:rPr lang="es-GT" sz="1400" b="0"/>
              <a:t>Ley de consejos de Desarrollo</a:t>
            </a:r>
          </a:p>
          <a:p>
            <a:pPr lvl="1">
              <a:buFont typeface="Arial" pitchFamily="34" charset="0"/>
              <a:buChar char="•"/>
            </a:pPr>
            <a:r>
              <a:rPr lang="es-GT" sz="1400" b="0"/>
              <a:t>Código Municipal (donde)</a:t>
            </a:r>
          </a:p>
          <a:p>
            <a:pPr lvl="1">
              <a:buFont typeface="Arial" pitchFamily="34" charset="0"/>
              <a:buChar char="•"/>
            </a:pPr>
            <a:r>
              <a:rPr lang="es-GT" sz="1400" b="0"/>
              <a:t>Ley General de Descentralización.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Estrategias de Reducción de la Pobreza ERP en 125 municipios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Proceso de planificación en 32 mancomunidades</a:t>
            </a:r>
          </a:p>
          <a:p>
            <a:pPr>
              <a:buFont typeface="Arial" pitchFamily="34" charset="0"/>
              <a:buChar char="•"/>
            </a:pPr>
            <a:r>
              <a:rPr lang="es-GT"/>
              <a:t>14 Planes Municipales y un Plan Departamental todo en Sololá.</a:t>
            </a:r>
          </a:p>
          <a:p>
            <a:pPr>
              <a:buFont typeface="Arial" pitchFamily="34" charset="0"/>
              <a:buChar char="•"/>
            </a:pPr>
            <a:endParaRPr lang="es-ES"/>
          </a:p>
          <a:p>
            <a:endParaRPr lang="es-MX"/>
          </a:p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 l="27083" t="16667" r="25834" b="11666"/>
          <a:stretch>
            <a:fillRect/>
          </a:stretch>
        </p:blipFill>
        <p:spPr bwMode="auto">
          <a:xfrm>
            <a:off x="3189951" y="2663294"/>
            <a:ext cx="2637064" cy="21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Diagrama"/>
          <p:cNvGraphicFramePr/>
          <p:nvPr/>
        </p:nvGraphicFramePr>
        <p:xfrm>
          <a:off x="179512" y="548680"/>
          <a:ext cx="846043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/>
        </p:nvGraphicFramePr>
        <p:xfrm>
          <a:off x="7452320" y="4201502"/>
          <a:ext cx="1535832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7 Imagen" descr="Presentación_Katun_Secretaria_Final_06 feb-58.jpg"/>
          <p:cNvPicPr/>
          <p:nvPr/>
        </p:nvPicPr>
        <p:blipFill>
          <a:blip r:embed="rId14" cstate="print"/>
          <a:srcRect l="72041" t="36034" r="12038" b="58598"/>
          <a:stretch>
            <a:fillRect/>
          </a:stretch>
        </p:blipFill>
        <p:spPr bwMode="auto">
          <a:xfrm>
            <a:off x="2010591" y="5085184"/>
            <a:ext cx="920568" cy="21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Presentación_Katun_Secretaria_Final_06 feb-58.jpg"/>
          <p:cNvPicPr/>
          <p:nvPr/>
        </p:nvPicPr>
        <p:blipFill>
          <a:blip r:embed="rId14" cstate="print"/>
          <a:srcRect l="56830" t="83369" r="28046" b="11301"/>
          <a:stretch>
            <a:fillRect/>
          </a:stretch>
        </p:blipFill>
        <p:spPr bwMode="auto">
          <a:xfrm>
            <a:off x="6043039" y="2780928"/>
            <a:ext cx="870857" cy="21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Presentación_Katun_Secretaria_Final_06 feb-58.jpg"/>
          <p:cNvPicPr/>
          <p:nvPr/>
        </p:nvPicPr>
        <p:blipFill>
          <a:blip r:embed="rId14" cstate="print"/>
          <a:srcRect l="29636" t="84490" r="53941" b="10783"/>
          <a:stretch>
            <a:fillRect/>
          </a:stretch>
        </p:blipFill>
        <p:spPr bwMode="auto">
          <a:xfrm>
            <a:off x="5899023" y="5085184"/>
            <a:ext cx="1121249" cy="20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Presentación_Katun_Secretaria_Final_06 feb-58.jpg"/>
          <p:cNvPicPr/>
          <p:nvPr/>
        </p:nvPicPr>
        <p:blipFill>
          <a:blip r:embed="rId14" cstate="print"/>
          <a:srcRect l="20512" t="68657" r="73294" b="27079"/>
          <a:stretch>
            <a:fillRect/>
          </a:stretch>
        </p:blipFill>
        <p:spPr bwMode="auto">
          <a:xfrm>
            <a:off x="4406746" y="5204764"/>
            <a:ext cx="357052" cy="17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C:\Documents and Settings\miguel.moir\Escritorio\integracion-mundial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54607" y="2924944"/>
            <a:ext cx="590550" cy="25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C:\Documents and Settings\miguel.moir\Escritorio\Dibujo.JPG"/>
          <p:cNvPicPr/>
          <p:nvPr/>
        </p:nvPicPr>
        <p:blipFill>
          <a:blip r:embed="rId16" cstate="print"/>
          <a:srcRect l="34693" t="26673" r="62038" b="69477"/>
          <a:stretch>
            <a:fillRect/>
          </a:stretch>
        </p:blipFill>
        <p:spPr bwMode="auto">
          <a:xfrm>
            <a:off x="3666775" y="692696"/>
            <a:ext cx="381544" cy="35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C:\Documents and Settings\miguel.moir\Escritorio\Dibujo.JPG"/>
          <p:cNvPicPr/>
          <p:nvPr/>
        </p:nvPicPr>
        <p:blipFill>
          <a:blip r:embed="rId16" cstate="print"/>
          <a:srcRect l="50771" t="58755" r="46176" b="37699"/>
          <a:stretch>
            <a:fillRect/>
          </a:stretch>
        </p:blipFill>
        <p:spPr bwMode="auto">
          <a:xfrm>
            <a:off x="5827015" y="1700808"/>
            <a:ext cx="362857" cy="33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C:\Documents and Settings\miguel.moir\Escritorio\Dibujo.JPG"/>
          <p:cNvPicPr/>
          <p:nvPr/>
        </p:nvPicPr>
        <p:blipFill>
          <a:blip r:embed="rId16" cstate="print"/>
          <a:srcRect l="29433" t="49012" r="67409" b="47334"/>
          <a:stretch>
            <a:fillRect/>
          </a:stretch>
        </p:blipFill>
        <p:spPr bwMode="auto">
          <a:xfrm>
            <a:off x="3882799" y="5157192"/>
            <a:ext cx="374469" cy="34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18 Imagen" descr="C:\Documents and Settings\miguel.moir\Escritorio\Dibujo.JPG"/>
          <p:cNvPicPr/>
          <p:nvPr/>
        </p:nvPicPr>
        <p:blipFill>
          <a:blip r:embed="rId16" cstate="print"/>
          <a:srcRect l="52978" t="26720" r="43818" b="69900"/>
          <a:stretch>
            <a:fillRect/>
          </a:stretch>
        </p:blipFill>
        <p:spPr bwMode="auto">
          <a:xfrm>
            <a:off x="1650551" y="1700808"/>
            <a:ext cx="382542" cy="32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C:\Documents and Settings\miguel.moir\Escritorio\Dibujo.JPG"/>
          <p:cNvPicPr/>
          <p:nvPr/>
        </p:nvPicPr>
        <p:blipFill>
          <a:blip r:embed="rId16" cstate="print"/>
          <a:srcRect l="37073" t="59153" r="59813" b="37467"/>
          <a:stretch>
            <a:fillRect/>
          </a:stretch>
        </p:blipFill>
        <p:spPr bwMode="auto">
          <a:xfrm>
            <a:off x="1722559" y="4149080"/>
            <a:ext cx="371929" cy="32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C:\Documents and Settings\miguel.moir\Escritorio\Dibujo 1.JPG"/>
          <p:cNvPicPr/>
          <p:nvPr/>
        </p:nvPicPr>
        <p:blipFill>
          <a:blip r:embed="rId17" cstate="print"/>
          <a:srcRect l="63178" t="42741" r="33849" b="53909"/>
          <a:stretch>
            <a:fillRect/>
          </a:stretch>
        </p:blipFill>
        <p:spPr bwMode="auto">
          <a:xfrm>
            <a:off x="6043039" y="3933056"/>
            <a:ext cx="313184" cy="34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21 Diagrama"/>
          <p:cNvGraphicFramePr/>
          <p:nvPr/>
        </p:nvGraphicFramePr>
        <p:xfrm>
          <a:off x="1475656" y="14415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7" grpId="0">
        <p:bldAsOne/>
      </p:bldGraphic>
      <p:bldGraphic spid="22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3 CuadroTexto"/>
          <p:cNvSpPr txBox="1"/>
          <p:nvPr/>
        </p:nvSpPr>
        <p:spPr>
          <a:xfrm>
            <a:off x="500063" y="2071688"/>
            <a:ext cx="814387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54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Gracias</a:t>
            </a:r>
            <a:endParaRPr lang="es-GT" sz="800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643313"/>
            <a:ext cx="9144000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6 Rectángulo"/>
          <p:cNvSpPr/>
          <p:nvPr/>
        </p:nvSpPr>
        <p:spPr>
          <a:xfrm flipV="1">
            <a:off x="0" y="37861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2534766" y="116632"/>
            <a:ext cx="6573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GT" sz="3200" dirty="0" smtClean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La </a:t>
            </a:r>
            <a:r>
              <a:rPr lang="es-GT" sz="3200" dirty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Planificación en Guatemala</a:t>
            </a:r>
            <a:endParaRPr lang="es-ES" sz="3200" dirty="0">
              <a:solidFill>
                <a:srgbClr val="646B8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17410" name="11 Marcador de contenido"/>
          <p:cNvSpPr txBox="1">
            <a:spLocks/>
          </p:cNvSpPr>
          <p:nvPr/>
        </p:nvSpPr>
        <p:spPr bwMode="auto">
          <a:xfrm>
            <a:off x="250825" y="1628775"/>
            <a:ext cx="3889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r>
              <a:rPr lang="es-GT" b="0">
                <a:solidFill>
                  <a:srgbClr val="000000"/>
                </a:solidFill>
                <a:latin typeface="Calibri" pitchFamily="34" charset="0"/>
              </a:rPr>
              <a:t>Abandono del Estado de su rol planificador 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None/>
            </a:pPr>
            <a:endParaRPr lang="es-GT" b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r>
              <a:rPr lang="es-GT" b="0">
                <a:solidFill>
                  <a:srgbClr val="000000"/>
                </a:solidFill>
                <a:latin typeface="Calibri" pitchFamily="34" charset="0"/>
              </a:rPr>
              <a:t>Laberinto de Políticas.  Por la falta de lineamientos generales existen diferentes modelos, enfoques, naturalezas, temporalidades instrumentos, fines y diseños que provocan un corto circuito entre la política y la acción pública lo que impide que trascienda entre periodos de gobierno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None/>
            </a:pPr>
            <a:endParaRPr lang="es-GT" b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r>
              <a:rPr lang="es-GT" b="0">
                <a:solidFill>
                  <a:srgbClr val="000000"/>
                </a:solidFill>
                <a:latin typeface="Calibri" pitchFamily="34" charset="0"/>
              </a:rPr>
              <a:t>Ausencia de planificación sectorial y una planificación institucional de corto plazo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None/>
            </a:pPr>
            <a:endParaRPr lang="es-GT" b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endParaRPr lang="en-US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411" name="11 Marcador de contenido"/>
          <p:cNvSpPr txBox="1">
            <a:spLocks/>
          </p:cNvSpPr>
          <p:nvPr/>
        </p:nvSpPr>
        <p:spPr bwMode="auto">
          <a:xfrm>
            <a:off x="4572000" y="1052513"/>
            <a:ext cx="38877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None/>
            </a:pPr>
            <a:endParaRPr lang="es-GT" b="0" dirty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r>
              <a:rPr lang="es-ES" b="0" dirty="0">
                <a:solidFill>
                  <a:srgbClr val="000000"/>
                </a:solidFill>
                <a:latin typeface="Calibri" pitchFamily="34" charset="0"/>
              </a:rPr>
              <a:t>Después de  los acuerdos de paz, hubo una saturación de políticas sin referente territorial ni procesos de implementación definidos.</a:t>
            </a: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None/>
            </a:pPr>
            <a:endParaRPr lang="es-GT" b="0" dirty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r>
              <a:rPr lang="es-ES" b="0" dirty="0">
                <a:solidFill>
                  <a:srgbClr val="000000"/>
                </a:solidFill>
                <a:latin typeface="Calibri" pitchFamily="34" charset="0"/>
              </a:rPr>
              <a:t>Ausencia de una ley de planificación que de coercitividad al proceso de planificación </a:t>
            </a:r>
            <a:endParaRPr lang="es-GT" b="0" dirty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hangingPunct="0">
              <a:spcBef>
                <a:spcPts val="300"/>
              </a:spcBef>
              <a:buClr>
                <a:srgbClr val="8CADAE"/>
              </a:buClr>
              <a:buFont typeface="Georgia" pitchFamily="18" charset="0"/>
              <a:buChar char="•"/>
            </a:pP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2" name="Picture 4" descr="laberinto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3860800"/>
            <a:ext cx="3168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4857750"/>
            <a:ext cx="9144000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6725" y="1558925"/>
            <a:ext cx="7883525" cy="4462463"/>
            <a:chOff x="455" y="1369"/>
            <a:chExt cx="5007" cy="27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5" y="1369"/>
              <a:ext cx="4629" cy="2708"/>
              <a:chOff x="455" y="1369"/>
              <a:chExt cx="4629" cy="2708"/>
            </a:xfrm>
          </p:grpSpPr>
          <p:sp>
            <p:nvSpPr>
              <p:cNvPr id="11273" name="Text Box 5"/>
              <p:cNvSpPr txBox="1">
                <a:spLocks noChangeArrowheads="1"/>
              </p:cNvSpPr>
              <p:nvPr/>
            </p:nvSpPr>
            <p:spPr bwMode="auto">
              <a:xfrm>
                <a:off x="2564" y="1767"/>
                <a:ext cx="245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GT"/>
              </a:p>
            </p:txBody>
          </p:sp>
          <p:sp>
            <p:nvSpPr>
              <p:cNvPr id="11274" name="Text Box 8"/>
              <p:cNvSpPr txBox="1">
                <a:spLocks noChangeArrowheads="1"/>
              </p:cNvSpPr>
              <p:nvPr/>
            </p:nvSpPr>
            <p:spPr bwMode="auto">
              <a:xfrm>
                <a:off x="455" y="1369"/>
                <a:ext cx="3402" cy="2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s-MX" sz="2400" b="0" dirty="0">
                    <a:latin typeface="Calibri" pitchFamily="34" charset="0"/>
                  </a:rPr>
                  <a:t>Planificación institucional  se da según prioridad de sus propios intereses.</a:t>
                </a:r>
              </a:p>
              <a:p>
                <a:endParaRPr lang="es-MX" sz="1200" b="0" dirty="0">
                  <a:latin typeface="Calibri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s-MX" sz="2400" b="0" dirty="0">
                    <a:latin typeface="Calibri" pitchFamily="34" charset="0"/>
                  </a:rPr>
                  <a:t>Inversión pública  descoordinada e insuficiente.</a:t>
                </a:r>
              </a:p>
              <a:p>
                <a:endParaRPr lang="es-MX" sz="1600" b="0" dirty="0">
                  <a:latin typeface="Calibri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s-MX" sz="2400" b="0" dirty="0">
                    <a:latin typeface="Calibri" pitchFamily="34" charset="0"/>
                  </a:rPr>
                  <a:t>Planificación territorial dispersa  y desvinculada</a:t>
                </a:r>
              </a:p>
              <a:p>
                <a:endParaRPr lang="es-MX" sz="1600" b="0" dirty="0">
                  <a:latin typeface="Calibri" pitchFamily="34" charset="0"/>
                </a:endParaRPr>
              </a:p>
              <a:p>
                <a:pPr>
                  <a:buFont typeface="Arial" pitchFamily="34" charset="0"/>
                  <a:buChar char="•"/>
                </a:pPr>
                <a:r>
                  <a:rPr lang="es-MX" sz="2400" b="0" dirty="0">
                    <a:latin typeface="Calibri" pitchFamily="34" charset="0"/>
                  </a:rPr>
                  <a:t>Cooperación Internacional  prioriza e invierte según su propia agenda</a:t>
                </a:r>
                <a:endParaRPr lang="es-ES" sz="2400" b="0" dirty="0">
                  <a:latin typeface="Calibri" pitchFamily="34" charset="0"/>
                </a:endParaRPr>
              </a:p>
              <a:p>
                <a:endParaRPr lang="es-MX" sz="2400" b="0" dirty="0">
                  <a:latin typeface="Calibri" pitchFamily="34" charset="0"/>
                </a:endParaRPr>
              </a:p>
              <a:p>
                <a:endParaRPr lang="es-ES" sz="2400" b="0" dirty="0">
                  <a:latin typeface="Calibri" pitchFamily="34" charset="0"/>
                </a:endParaRPr>
              </a:p>
            </p:txBody>
          </p:sp>
          <p:sp>
            <p:nvSpPr>
              <p:cNvPr id="11275" name="Text Box 9"/>
              <p:cNvSpPr txBox="1">
                <a:spLocks noChangeArrowheads="1"/>
              </p:cNvSpPr>
              <p:nvPr/>
            </p:nvSpPr>
            <p:spPr bwMode="auto">
              <a:xfrm>
                <a:off x="2564" y="2331"/>
                <a:ext cx="252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MX"/>
                  <a:t> </a:t>
                </a:r>
                <a:endParaRPr lang="es-ES"/>
              </a:p>
            </p:txBody>
          </p:sp>
          <p:sp>
            <p:nvSpPr>
              <p:cNvPr id="11276" name="Text Box 10"/>
              <p:cNvSpPr txBox="1">
                <a:spLocks noChangeArrowheads="1"/>
              </p:cNvSpPr>
              <p:nvPr/>
            </p:nvSpPr>
            <p:spPr bwMode="auto">
              <a:xfrm>
                <a:off x="2518" y="2808"/>
                <a:ext cx="243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GT"/>
              </a:p>
            </p:txBody>
          </p:sp>
        </p:grpSp>
        <p:sp>
          <p:nvSpPr>
            <p:cNvPr id="11272" name="Text Box 14"/>
            <p:cNvSpPr txBox="1">
              <a:spLocks noChangeArrowheads="1"/>
            </p:cNvSpPr>
            <p:nvPr/>
          </p:nvSpPr>
          <p:spPr bwMode="auto">
            <a:xfrm>
              <a:off x="5239" y="2024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MX" sz="2000">
                  <a:solidFill>
                    <a:schemeClr val="bg1"/>
                  </a:solidFill>
                </a:rPr>
                <a:t>E</a:t>
              </a:r>
              <a:endParaRPr lang="es-ES" sz="2000">
                <a:solidFill>
                  <a:schemeClr val="bg1"/>
                </a:solidFill>
              </a:endParaRPr>
            </a:p>
          </p:txBody>
        </p:sp>
      </p:grpSp>
      <p:sp>
        <p:nvSpPr>
          <p:cNvPr id="20" name="1 Título"/>
          <p:cNvSpPr txBox="1">
            <a:spLocks/>
          </p:cNvSpPr>
          <p:nvPr/>
        </p:nvSpPr>
        <p:spPr>
          <a:xfrm>
            <a:off x="250825" y="188913"/>
            <a:ext cx="9144000" cy="10541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s-MX" sz="3600" dirty="0">
                <a:solidFill>
                  <a:srgbClr val="646B86"/>
                </a:solidFill>
                <a:latin typeface="Trebuchet MS"/>
                <a:ea typeface="+mj-ea"/>
                <a:cs typeface="+mj-cs"/>
              </a:rPr>
              <a:t>Problemática  encontrada en la Planificación</a:t>
            </a:r>
            <a:endParaRPr lang="es-ES" sz="3600" dirty="0">
              <a:solidFill>
                <a:srgbClr val="646B86"/>
              </a:solidFill>
              <a:latin typeface="Trebuchet MS"/>
              <a:ea typeface="+mj-ea"/>
              <a:cs typeface="+mj-cs"/>
            </a:endParaRPr>
          </a:p>
        </p:txBody>
      </p:sp>
      <p:pic>
        <p:nvPicPr>
          <p:cNvPr id="11269" name="Picture 16" descr="brujula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E3D9"/>
              </a:clrFrom>
              <a:clrTo>
                <a:srgbClr val="E1E3D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6272">
            <a:off x="5548913" y="2284387"/>
            <a:ext cx="3241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87450" y="5516563"/>
            <a:ext cx="6048375" cy="107791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200" dirty="0">
                <a:solidFill>
                  <a:schemeClr val="bg1"/>
                </a:solidFill>
                <a:latin typeface="Candara" pitchFamily="34" charset="0"/>
              </a:rPr>
              <a:t>Sin brújula que  eficiente la </a:t>
            </a:r>
          </a:p>
          <a:p>
            <a:pPr algn="ctr">
              <a:defRPr/>
            </a:pPr>
            <a:r>
              <a:rPr lang="es-MX" sz="3200" dirty="0">
                <a:solidFill>
                  <a:schemeClr val="bg1"/>
                </a:solidFill>
                <a:latin typeface="Candara" pitchFamily="34" charset="0"/>
              </a:rPr>
              <a:t>inversión en los territorios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051050" y="44450"/>
            <a:ext cx="7129463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GT" sz="3100" b="1" dirty="0" smtClean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Modelo de Gestión Territorial</a:t>
            </a:r>
            <a:endParaRPr lang="es-ES_tradnl" sz="3100" b="1" dirty="0">
              <a:solidFill>
                <a:srgbClr val="005E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043608" y="1700808"/>
            <a:ext cx="7056784" cy="49685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1691680" y="5949280"/>
            <a:ext cx="5904656" cy="57606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b="1" dirty="0"/>
              <a:t>ALIANZAS PUBLICO-PUBLICO Y PUBLICO-PRIVADO</a:t>
            </a:r>
            <a:endParaRPr lang="es-ES" b="1" dirty="0"/>
          </a:p>
        </p:txBody>
      </p:sp>
      <p:sp>
        <p:nvSpPr>
          <p:cNvPr id="6" name="5 Rectángulo"/>
          <p:cNvSpPr/>
          <p:nvPr/>
        </p:nvSpPr>
        <p:spPr>
          <a:xfrm>
            <a:off x="3203847" y="3068960"/>
            <a:ext cx="1520169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>
                <a:solidFill>
                  <a:schemeClr val="tx1"/>
                </a:solidFill>
              </a:rPr>
              <a:t>Gestión de la Planificación: </a:t>
            </a:r>
            <a:r>
              <a:rPr lang="es-GT" sz="1200" dirty="0" err="1" smtClean="0">
                <a:solidFill>
                  <a:schemeClr val="tx1"/>
                </a:solidFill>
              </a:rPr>
              <a:t>T</a:t>
            </a:r>
            <a:r>
              <a:rPr lang="es-GT" sz="1100" dirty="0" err="1" smtClean="0">
                <a:solidFill>
                  <a:schemeClr val="tx1"/>
                </a:solidFill>
              </a:rPr>
              <a:t>erritorialización</a:t>
            </a:r>
            <a:r>
              <a:rPr lang="es-GT" sz="1100" dirty="0" smtClean="0">
                <a:solidFill>
                  <a:schemeClr val="tx1"/>
                </a:solidFill>
              </a:rPr>
              <a:t> </a:t>
            </a:r>
            <a:r>
              <a:rPr lang="es-GT" sz="1100" dirty="0">
                <a:solidFill>
                  <a:schemeClr val="tx1"/>
                </a:solidFill>
              </a:rPr>
              <a:t>de la política pública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91680" y="3068960"/>
            <a:ext cx="1444160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>
                <a:solidFill>
                  <a:schemeClr val="tx1"/>
                </a:solidFill>
              </a:rPr>
              <a:t>Gestión de las Políticas:</a:t>
            </a:r>
          </a:p>
          <a:p>
            <a:pPr algn="ctr">
              <a:defRPr/>
            </a:pPr>
            <a:r>
              <a:rPr lang="es-GT" sz="1600" b="1" dirty="0">
                <a:solidFill>
                  <a:schemeClr val="tx1"/>
                </a:solidFill>
              </a:rPr>
              <a:t> </a:t>
            </a:r>
            <a:r>
              <a:rPr lang="es-GT" sz="1100" dirty="0">
                <a:solidFill>
                  <a:schemeClr val="tx1"/>
                </a:solidFill>
              </a:rPr>
              <a:t>Formulación, monitoreo y evaluación</a:t>
            </a:r>
            <a:endParaRPr lang="es-GT" sz="1400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788024" y="3068960"/>
            <a:ext cx="1368152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>
                <a:solidFill>
                  <a:schemeClr val="tx1"/>
                </a:solidFill>
              </a:rPr>
              <a:t>Gestión de la Inversión: </a:t>
            </a:r>
            <a:r>
              <a:rPr lang="es-GT" sz="1100" dirty="0">
                <a:solidFill>
                  <a:schemeClr val="tx1"/>
                </a:solidFill>
              </a:rPr>
              <a:t>Programas de Inversión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228184" y="3068960"/>
            <a:ext cx="1368152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1600" b="1" dirty="0">
                <a:solidFill>
                  <a:schemeClr val="tx1"/>
                </a:solidFill>
              </a:rPr>
              <a:t>Gestión de la Cooperación Internacional: </a:t>
            </a:r>
            <a:r>
              <a:rPr lang="es-MX" sz="1100" dirty="0" smtClean="0">
                <a:solidFill>
                  <a:schemeClr val="tx1"/>
                </a:solidFill>
              </a:rPr>
              <a:t>Apoyo para la  AA&amp;A </a:t>
            </a:r>
            <a:endParaRPr lang="es-MX" sz="16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91680" y="5301208"/>
            <a:ext cx="5904656" cy="57606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b="1" dirty="0"/>
              <a:t>VINCULACIÓN PLAN -PRESUPUESTO</a:t>
            </a:r>
            <a:endParaRPr lang="es-ES" b="1" dirty="0"/>
          </a:p>
        </p:txBody>
      </p:sp>
      <p:sp>
        <p:nvSpPr>
          <p:cNvPr id="11" name="10 Triángulo isósceles"/>
          <p:cNvSpPr/>
          <p:nvPr/>
        </p:nvSpPr>
        <p:spPr>
          <a:xfrm>
            <a:off x="1691680" y="1700808"/>
            <a:ext cx="5832648" cy="1296144"/>
          </a:xfrm>
          <a:prstGeom prst="triangle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GT" sz="2000" dirty="0"/>
              <a:t>GESTIÓN DEL TERRITORIO</a:t>
            </a:r>
            <a:endParaRPr lang="es-ES" sz="2000" dirty="0"/>
          </a:p>
        </p:txBody>
      </p:sp>
      <p:cxnSp>
        <p:nvCxnSpPr>
          <p:cNvPr id="35867" name="8 Conector recto"/>
          <p:cNvCxnSpPr>
            <a:cxnSpLocks noChangeShapeType="1"/>
          </p:cNvCxnSpPr>
          <p:nvPr/>
        </p:nvCxnSpPr>
        <p:spPr bwMode="auto">
          <a:xfrm>
            <a:off x="457200" y="1052513"/>
            <a:ext cx="8686800" cy="1587"/>
          </a:xfrm>
          <a:prstGeom prst="line">
            <a:avLst/>
          </a:prstGeom>
          <a:noFill/>
          <a:ln w="38100" algn="ctr">
            <a:solidFill>
              <a:srgbClr val="B1B095"/>
            </a:solidFill>
            <a:round/>
            <a:headEnd/>
            <a:tailEnd/>
          </a:ln>
        </p:spPr>
      </p:cxnSp>
      <p:grpSp>
        <p:nvGrpSpPr>
          <p:cNvPr id="13" name="12 Grupo"/>
          <p:cNvGrpSpPr/>
          <p:nvPr/>
        </p:nvGrpSpPr>
        <p:grpSpPr>
          <a:xfrm rot="2102549">
            <a:off x="6322411" y="1513181"/>
            <a:ext cx="1858693" cy="807302"/>
            <a:chOff x="5643602" y="2982912"/>
            <a:chExt cx="2571749" cy="1543050"/>
          </a:xfrm>
        </p:grpSpPr>
        <p:sp>
          <p:nvSpPr>
            <p:cNvPr id="14" name="13 Rectángulo"/>
            <p:cNvSpPr/>
            <p:nvPr/>
          </p:nvSpPr>
          <p:spPr>
            <a:xfrm>
              <a:off x="5643602" y="2982912"/>
              <a:ext cx="2571749" cy="1543050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5643602" y="2982912"/>
              <a:ext cx="2571749" cy="1543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Gestión de la Información y el Conocimiento</a:t>
              </a:r>
              <a:endParaRPr lang="es-ES" sz="1600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 rot="19069048">
            <a:off x="711047" y="1581294"/>
            <a:ext cx="1909508" cy="972484"/>
            <a:chOff x="3869479" y="4001902"/>
            <a:chExt cx="2571752" cy="1543048"/>
          </a:xfrm>
        </p:grpSpPr>
        <p:sp>
          <p:nvSpPr>
            <p:cNvPr id="17" name="16 Rectángulo"/>
            <p:cNvSpPr/>
            <p:nvPr/>
          </p:nvSpPr>
          <p:spPr>
            <a:xfrm>
              <a:off x="3869479" y="4001902"/>
              <a:ext cx="2571752" cy="154304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158114" y="4089258"/>
              <a:ext cx="2102922" cy="11859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 smtClean="0"/>
                <a:t>Gestión del Desarrollo Institucional</a:t>
              </a:r>
              <a:endParaRPr lang="es-ES" sz="1600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513" y="-26988"/>
            <a:ext cx="6948487" cy="1066801"/>
          </a:xfrm>
          <a:ln cap="flat" algn="ctr"/>
        </p:spPr>
        <p:txBody>
          <a:bodyPr wrap="none"/>
          <a:lstStyle/>
          <a:p>
            <a:pPr algn="r" eaLnBrk="1" hangingPunct="1">
              <a:defRPr/>
            </a:pPr>
            <a:r>
              <a:rPr lang="es-GT" sz="3100" b="1" dirty="0" smtClean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Marco Jurídico que ampara el </a:t>
            </a:r>
            <a:br>
              <a:rPr lang="es-GT" sz="3100" b="1" dirty="0" smtClean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s-GT" sz="3100" b="1" dirty="0" smtClean="0">
                <a:solidFill>
                  <a:srgbClr val="005EA4"/>
                </a:solidFill>
                <a:latin typeface="Arial" pitchFamily="34" charset="0"/>
                <a:ea typeface="+mj-ea"/>
                <a:cs typeface="Arial" pitchFamily="34" charset="0"/>
              </a:rPr>
              <a:t>Proceso de Planificación </a:t>
            </a:r>
            <a:endParaRPr lang="es-ES" sz="3100" b="1" dirty="0" smtClean="0">
              <a:solidFill>
                <a:srgbClr val="005E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351838" cy="482441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s-ES" sz="1600" b="1" smtClean="0"/>
              <a:t>Constitución Política de la República: </a:t>
            </a:r>
            <a:r>
              <a:rPr lang="es-ES" sz="1600" smtClean="0"/>
              <a:t>artículos 119 (literal “m”), 134 (lierales “a y b”) y 237.</a:t>
            </a:r>
          </a:p>
          <a:p>
            <a:pPr algn="just">
              <a:lnSpc>
                <a:spcPct val="80000"/>
              </a:lnSpc>
            </a:pPr>
            <a:endParaRPr lang="es-GT" sz="1600" smtClean="0"/>
          </a:p>
          <a:p>
            <a:pPr algn="just">
              <a:lnSpc>
                <a:spcPct val="80000"/>
              </a:lnSpc>
            </a:pPr>
            <a:r>
              <a:rPr lang="es-ES" sz="1600" b="1" smtClean="0"/>
              <a:t>Ley del Organismo Ejecutivo: </a:t>
            </a:r>
            <a:r>
              <a:rPr lang="es-ES" sz="1600" smtClean="0"/>
              <a:t>artículos 14 (incisos a ,b, c, f ,h).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GT" sz="1600" b="1" smtClean="0"/>
          </a:p>
          <a:p>
            <a:pPr algn="just">
              <a:lnSpc>
                <a:spcPct val="80000"/>
              </a:lnSpc>
            </a:pPr>
            <a:r>
              <a:rPr lang="es-ES" sz="1600" b="1" smtClean="0"/>
              <a:t>Ley  Orgánica del Presupuesto y su Reglamento: </a:t>
            </a:r>
            <a:r>
              <a:rPr lang="es-ES" sz="1600" smtClean="0"/>
              <a:t>artículos 9. (incisos a, b, y c), 8, 20, 21, 34, . 35, 42 y  47.</a:t>
            </a:r>
          </a:p>
          <a:p>
            <a:pPr algn="just">
              <a:lnSpc>
                <a:spcPct val="80000"/>
              </a:lnSpc>
            </a:pPr>
            <a:endParaRPr lang="es-ES" sz="1600" b="1" smtClean="0"/>
          </a:p>
          <a:p>
            <a:pPr algn="just">
              <a:lnSpc>
                <a:spcPct val="80000"/>
              </a:lnSpc>
            </a:pPr>
            <a:r>
              <a:rPr lang="es-ES" sz="1600" b="1" smtClean="0"/>
              <a:t>Reglamento de la Ley Orgánica del Presupuesto: </a:t>
            </a:r>
            <a:r>
              <a:rPr lang="es-ES" sz="1600" smtClean="0"/>
              <a:t>Artículos 5 (literales b y</a:t>
            </a:r>
            <a:r>
              <a:rPr lang="es-ES" sz="1600" b="1" smtClean="0"/>
              <a:t> </a:t>
            </a:r>
            <a:r>
              <a:rPr lang="es-ES" sz="1600" smtClean="0"/>
              <a:t>c), 8 (incisos c y d), 16, 13, 22 (Literal “d”) y 26.   </a:t>
            </a:r>
          </a:p>
          <a:p>
            <a:pPr algn="just">
              <a:lnSpc>
                <a:spcPct val="80000"/>
              </a:lnSpc>
            </a:pPr>
            <a:endParaRPr lang="es-ES" sz="1600" smtClean="0"/>
          </a:p>
          <a:p>
            <a:pPr algn="just">
              <a:lnSpc>
                <a:spcPct val="80000"/>
              </a:lnSpc>
            </a:pPr>
            <a:r>
              <a:rPr lang="es-ES" sz="1600" b="1" smtClean="0"/>
              <a:t>Ley de la Contraloría General de Cuentas: </a:t>
            </a:r>
            <a:r>
              <a:rPr lang="es-ES" sz="1600" smtClean="0"/>
              <a:t>artículos 2, 3 (incisos a, b, c, d, e, g, h, i).  </a:t>
            </a:r>
          </a:p>
          <a:p>
            <a:pPr algn="just">
              <a:lnSpc>
                <a:spcPct val="80000"/>
              </a:lnSpc>
            </a:pPr>
            <a:endParaRPr lang="es-ES" sz="1600" b="1" smtClean="0"/>
          </a:p>
          <a:p>
            <a:pPr algn="just">
              <a:lnSpc>
                <a:spcPct val="80000"/>
              </a:lnSpc>
            </a:pPr>
            <a:r>
              <a:rPr lang="es-ES" sz="1600" b="1" smtClean="0"/>
              <a:t>Reglamento de la Contraloría General de Cuentas:</a:t>
            </a:r>
            <a:r>
              <a:rPr lang="es-ES" sz="1600" smtClean="0"/>
              <a:t> artículos 4, 16, 36 y  38.  </a:t>
            </a:r>
          </a:p>
          <a:p>
            <a:pPr algn="just">
              <a:lnSpc>
                <a:spcPct val="80000"/>
              </a:lnSpc>
            </a:pPr>
            <a:endParaRPr lang="es-GT" sz="1600" smtClean="0"/>
          </a:p>
          <a:p>
            <a:pPr algn="just">
              <a:lnSpc>
                <a:spcPct val="80000"/>
              </a:lnSpc>
            </a:pPr>
            <a:r>
              <a:rPr lang="es-ES" sz="1600" smtClean="0"/>
              <a:t> </a:t>
            </a:r>
            <a:r>
              <a:rPr lang="es-GT" sz="1600" b="1" smtClean="0"/>
              <a:t>Ley de los Consejos de Desarrollo</a:t>
            </a:r>
            <a:r>
              <a:rPr lang="es-GT" sz="1600" smtClean="0"/>
              <a:t> </a:t>
            </a:r>
            <a:r>
              <a:rPr lang="es-GT" sz="1600" b="1" smtClean="0"/>
              <a:t>Urbano y Rural (Decreto Número 11-2002)</a:t>
            </a:r>
          </a:p>
          <a:p>
            <a:pPr algn="just">
              <a:lnSpc>
                <a:spcPct val="80000"/>
              </a:lnSpc>
            </a:pPr>
            <a:endParaRPr lang="es-GT" sz="1600" b="1" smtClean="0"/>
          </a:p>
          <a:p>
            <a:pPr algn="just">
              <a:lnSpc>
                <a:spcPct val="80000"/>
              </a:lnSpc>
            </a:pPr>
            <a:r>
              <a:rPr lang="es-GT" sz="1600" b="1" smtClean="0"/>
              <a:t>Código Municipal (Decreto Número 12-2002)</a:t>
            </a:r>
          </a:p>
          <a:p>
            <a:pPr algn="just">
              <a:lnSpc>
                <a:spcPct val="80000"/>
              </a:lnSpc>
            </a:pPr>
            <a:endParaRPr lang="es-GT" sz="1600" b="1" smtClean="0"/>
          </a:p>
          <a:p>
            <a:pPr algn="just">
              <a:lnSpc>
                <a:spcPct val="80000"/>
              </a:lnSpc>
            </a:pPr>
            <a:r>
              <a:rPr lang="es-GT" sz="1600" b="1" smtClean="0"/>
              <a:t>Ley General de Descentralización (Decreto Número 14-2002) y su Reglamento</a:t>
            </a:r>
            <a:endParaRPr lang="es-ES" sz="1600" smtClean="0"/>
          </a:p>
        </p:txBody>
      </p:sp>
      <p:cxnSp>
        <p:nvCxnSpPr>
          <p:cNvPr id="32772" name="8 Conector recto"/>
          <p:cNvCxnSpPr>
            <a:cxnSpLocks noChangeShapeType="1"/>
          </p:cNvCxnSpPr>
          <p:nvPr/>
        </p:nvCxnSpPr>
        <p:spPr bwMode="auto">
          <a:xfrm>
            <a:off x="457200" y="1069975"/>
            <a:ext cx="8686800" cy="1588"/>
          </a:xfrm>
          <a:prstGeom prst="line">
            <a:avLst/>
          </a:prstGeom>
          <a:noFill/>
          <a:ln w="38100" algn="ctr">
            <a:solidFill>
              <a:srgbClr val="B1B095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4" name="3 CuadroTexto"/>
          <p:cNvSpPr txBox="1"/>
          <p:nvPr/>
        </p:nvSpPr>
        <p:spPr>
          <a:xfrm>
            <a:off x="500063" y="2071688"/>
            <a:ext cx="8143875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5400" dirty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Qué es el </a:t>
            </a:r>
            <a:r>
              <a:rPr lang="es-MX" sz="5400" dirty="0" smtClean="0">
                <a:solidFill>
                  <a:schemeClr val="accent1">
                    <a:lumMod val="25000"/>
                  </a:schemeClr>
                </a:solidFill>
                <a:latin typeface="Arial" charset="0"/>
              </a:rPr>
              <a:t>SNP</a:t>
            </a:r>
          </a:p>
          <a:p>
            <a:pPr>
              <a:defRPr/>
            </a:pPr>
            <a:r>
              <a:rPr lang="es-MX" dirty="0" smtClean="0">
                <a:solidFill>
                  <a:schemeClr val="accent1">
                    <a:lumMod val="25000"/>
                  </a:schemeClr>
                </a:solidFill>
              </a:rPr>
              <a:t>(Concepto estratégico)</a:t>
            </a:r>
            <a:endParaRPr lang="es-GT" dirty="0">
              <a:solidFill>
                <a:schemeClr val="accent1">
                  <a:lumMod val="25000"/>
                </a:schemeClr>
              </a:solidFill>
              <a:latin typeface="Arial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00063" y="1214438"/>
            <a:ext cx="500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MX" sz="3200" kern="0" dirty="0">
                <a:solidFill>
                  <a:srgbClr val="760000"/>
                </a:solidFill>
                <a:latin typeface="Eras Demi ITC" pitchFamily="34" charset="0"/>
                <a:ea typeface="+mj-ea"/>
                <a:cs typeface="+mj-cs"/>
              </a:rPr>
              <a:t>2</a:t>
            </a:r>
            <a:endParaRPr lang="es-ES" sz="3200" kern="0" dirty="0">
              <a:solidFill>
                <a:srgbClr val="760000"/>
              </a:solidFill>
              <a:latin typeface="Eras Demi ITC" pitchFamily="34" charset="0"/>
              <a:ea typeface="+mj-ea"/>
              <a:cs typeface="+mj-cs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3643313"/>
            <a:ext cx="9144000" cy="71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  <p:sp>
        <p:nvSpPr>
          <p:cNvPr id="7" name="6 Rectángulo"/>
          <p:cNvSpPr/>
          <p:nvPr/>
        </p:nvSpPr>
        <p:spPr>
          <a:xfrm flipV="1">
            <a:off x="0" y="3786190"/>
            <a:ext cx="9144000" cy="214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G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6" descr="Planificacion PPP"/>
          <p:cNvPicPr>
            <a:picLocks noChangeAspect="1" noChangeArrowheads="1"/>
          </p:cNvPicPr>
          <p:nvPr/>
        </p:nvPicPr>
        <p:blipFill>
          <a:blip r:embed="rId2" cstate="print"/>
          <a:srcRect t="15697"/>
          <a:stretch>
            <a:fillRect/>
          </a:stretch>
        </p:blipFill>
        <p:spPr bwMode="auto">
          <a:xfrm>
            <a:off x="2195736" y="44450"/>
            <a:ext cx="5076825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6" descr="Planificacion PPP"/>
          <p:cNvPicPr>
            <a:picLocks noChangeAspect="1" noChangeArrowheads="1"/>
          </p:cNvPicPr>
          <p:nvPr/>
        </p:nvPicPr>
        <p:blipFill>
          <a:blip r:embed="rId2" cstate="print"/>
          <a:srcRect b="83432"/>
          <a:stretch>
            <a:fillRect/>
          </a:stretch>
        </p:blipFill>
        <p:spPr bwMode="auto">
          <a:xfrm>
            <a:off x="9612313" y="-892175"/>
            <a:ext cx="51847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33 Grupo"/>
          <p:cNvGrpSpPr>
            <a:grpSpLocks/>
          </p:cNvGrpSpPr>
          <p:nvPr/>
        </p:nvGrpSpPr>
        <p:grpSpPr bwMode="auto">
          <a:xfrm>
            <a:off x="3203848" y="3357563"/>
            <a:ext cx="3143250" cy="3024187"/>
            <a:chOff x="2714612" y="785794"/>
            <a:chExt cx="3286150" cy="3643338"/>
          </a:xfrm>
        </p:grpSpPr>
        <p:pic>
          <p:nvPicPr>
            <p:cNvPr id="8" name="Picture 3" descr="http://img37.imageshack.us/img37/1157/guatemaladeptos.png"/>
            <p:cNvPicPr>
              <a:picLocks noChangeAspect="1" noChangeArrowheads="1"/>
            </p:cNvPicPr>
            <p:nvPr/>
          </p:nvPicPr>
          <p:blipFill>
            <a:blip r:embed="rId3" r:link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714612" y="1142984"/>
              <a:ext cx="3286150" cy="32861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8 Forma libre"/>
            <p:cNvSpPr/>
            <p:nvPr/>
          </p:nvSpPr>
          <p:spPr>
            <a:xfrm>
              <a:off x="5071346" y="785794"/>
              <a:ext cx="643953" cy="1929726"/>
            </a:xfrm>
            <a:custGeom>
              <a:avLst/>
              <a:gdLst>
                <a:gd name="connsiteX0" fmla="*/ 122830 w 1255594"/>
                <a:gd name="connsiteY0" fmla="*/ 736980 h 2961565"/>
                <a:gd name="connsiteX1" fmla="*/ 191069 w 1255594"/>
                <a:gd name="connsiteY1" fmla="*/ 573206 h 2961565"/>
                <a:gd name="connsiteX2" fmla="*/ 286603 w 1255594"/>
                <a:gd name="connsiteY2" fmla="*/ 532263 h 2961565"/>
                <a:gd name="connsiteX3" fmla="*/ 395785 w 1255594"/>
                <a:gd name="connsiteY3" fmla="*/ 682389 h 2961565"/>
                <a:gd name="connsiteX4" fmla="*/ 559558 w 1255594"/>
                <a:gd name="connsiteY4" fmla="*/ 545911 h 2961565"/>
                <a:gd name="connsiteX5" fmla="*/ 736979 w 1255594"/>
                <a:gd name="connsiteY5" fmla="*/ 313899 h 2961565"/>
                <a:gd name="connsiteX6" fmla="*/ 764274 w 1255594"/>
                <a:gd name="connsiteY6" fmla="*/ 136478 h 2961565"/>
                <a:gd name="connsiteX7" fmla="*/ 887104 w 1255594"/>
                <a:gd name="connsiteY7" fmla="*/ 0 h 2961565"/>
                <a:gd name="connsiteX8" fmla="*/ 1050877 w 1255594"/>
                <a:gd name="connsiteY8" fmla="*/ 27296 h 2961565"/>
                <a:gd name="connsiteX9" fmla="*/ 982639 w 1255594"/>
                <a:gd name="connsiteY9" fmla="*/ 136478 h 2961565"/>
                <a:gd name="connsiteX10" fmla="*/ 1105469 w 1255594"/>
                <a:gd name="connsiteY10" fmla="*/ 177421 h 2961565"/>
                <a:gd name="connsiteX11" fmla="*/ 1241946 w 1255594"/>
                <a:gd name="connsiteY11" fmla="*/ 136478 h 2961565"/>
                <a:gd name="connsiteX12" fmla="*/ 1255594 w 1255594"/>
                <a:gd name="connsiteY12" fmla="*/ 122830 h 2961565"/>
                <a:gd name="connsiteX13" fmla="*/ 1255594 w 1255594"/>
                <a:gd name="connsiteY13" fmla="*/ 600502 h 2961565"/>
                <a:gd name="connsiteX14" fmla="*/ 1146412 w 1255594"/>
                <a:gd name="connsiteY14" fmla="*/ 791571 h 2961565"/>
                <a:gd name="connsiteX15" fmla="*/ 1064525 w 1255594"/>
                <a:gd name="connsiteY15" fmla="*/ 928048 h 2961565"/>
                <a:gd name="connsiteX16" fmla="*/ 1105469 w 1255594"/>
                <a:gd name="connsiteY16" fmla="*/ 1064526 h 2961565"/>
                <a:gd name="connsiteX17" fmla="*/ 1160060 w 1255594"/>
                <a:gd name="connsiteY17" fmla="*/ 1105469 h 2961565"/>
                <a:gd name="connsiteX18" fmla="*/ 1119116 w 1255594"/>
                <a:gd name="connsiteY18" fmla="*/ 1173708 h 2961565"/>
                <a:gd name="connsiteX19" fmla="*/ 1132764 w 1255594"/>
                <a:gd name="connsiteY19" fmla="*/ 1351129 h 2961565"/>
                <a:gd name="connsiteX20" fmla="*/ 1037230 w 1255594"/>
                <a:gd name="connsiteY20" fmla="*/ 1460311 h 2961565"/>
                <a:gd name="connsiteX21" fmla="*/ 1105469 w 1255594"/>
                <a:gd name="connsiteY21" fmla="*/ 1569493 h 2961565"/>
                <a:gd name="connsiteX22" fmla="*/ 1132764 w 1255594"/>
                <a:gd name="connsiteY22" fmla="*/ 1733266 h 2961565"/>
                <a:gd name="connsiteX23" fmla="*/ 1037230 w 1255594"/>
                <a:gd name="connsiteY23" fmla="*/ 1910687 h 2961565"/>
                <a:gd name="connsiteX24" fmla="*/ 1009934 w 1255594"/>
                <a:gd name="connsiteY24" fmla="*/ 2156347 h 2961565"/>
                <a:gd name="connsiteX25" fmla="*/ 791570 w 1255594"/>
                <a:gd name="connsiteY25" fmla="*/ 2429302 h 2961565"/>
                <a:gd name="connsiteX26" fmla="*/ 723331 w 1255594"/>
                <a:gd name="connsiteY26" fmla="*/ 2511189 h 2961565"/>
                <a:gd name="connsiteX27" fmla="*/ 532263 w 1255594"/>
                <a:gd name="connsiteY27" fmla="*/ 2511189 h 2961565"/>
                <a:gd name="connsiteX28" fmla="*/ 436728 w 1255594"/>
                <a:gd name="connsiteY28" fmla="*/ 2729553 h 2961565"/>
                <a:gd name="connsiteX29" fmla="*/ 341194 w 1255594"/>
                <a:gd name="connsiteY29" fmla="*/ 2811439 h 2961565"/>
                <a:gd name="connsiteX30" fmla="*/ 382137 w 1255594"/>
                <a:gd name="connsiteY30" fmla="*/ 2934269 h 2961565"/>
                <a:gd name="connsiteX31" fmla="*/ 368489 w 1255594"/>
                <a:gd name="connsiteY31" fmla="*/ 2961565 h 2961565"/>
                <a:gd name="connsiteX32" fmla="*/ 204716 w 1255594"/>
                <a:gd name="connsiteY32" fmla="*/ 2866030 h 2961565"/>
                <a:gd name="connsiteX33" fmla="*/ 109182 w 1255594"/>
                <a:gd name="connsiteY33" fmla="*/ 2906974 h 2961565"/>
                <a:gd name="connsiteX34" fmla="*/ 0 w 1255594"/>
                <a:gd name="connsiteY34" fmla="*/ 2906974 h 2961565"/>
                <a:gd name="connsiteX35" fmla="*/ 81886 w 1255594"/>
                <a:gd name="connsiteY35" fmla="*/ 2470245 h 2961565"/>
                <a:gd name="connsiteX36" fmla="*/ 122830 w 1255594"/>
                <a:gd name="connsiteY36" fmla="*/ 1842448 h 2961565"/>
                <a:gd name="connsiteX37" fmla="*/ 109182 w 1255594"/>
                <a:gd name="connsiteY37" fmla="*/ 928048 h 2961565"/>
                <a:gd name="connsiteX38" fmla="*/ 122830 w 1255594"/>
                <a:gd name="connsiteY38" fmla="*/ 736980 h 296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55594" h="2961565">
                  <a:moveTo>
                    <a:pt x="122830" y="736980"/>
                  </a:moveTo>
                  <a:lnTo>
                    <a:pt x="191069" y="573206"/>
                  </a:lnTo>
                  <a:lnTo>
                    <a:pt x="286603" y="532263"/>
                  </a:lnTo>
                  <a:lnTo>
                    <a:pt x="395785" y="682389"/>
                  </a:lnTo>
                  <a:lnTo>
                    <a:pt x="559558" y="545911"/>
                  </a:lnTo>
                  <a:lnTo>
                    <a:pt x="736979" y="313899"/>
                  </a:lnTo>
                  <a:lnTo>
                    <a:pt x="764274" y="136478"/>
                  </a:lnTo>
                  <a:lnTo>
                    <a:pt x="887104" y="0"/>
                  </a:lnTo>
                  <a:lnTo>
                    <a:pt x="1050877" y="27296"/>
                  </a:lnTo>
                  <a:lnTo>
                    <a:pt x="982639" y="136478"/>
                  </a:lnTo>
                  <a:lnTo>
                    <a:pt x="1105469" y="177421"/>
                  </a:lnTo>
                  <a:lnTo>
                    <a:pt x="1241946" y="136478"/>
                  </a:lnTo>
                  <a:lnTo>
                    <a:pt x="1255594" y="122830"/>
                  </a:lnTo>
                  <a:lnTo>
                    <a:pt x="1255594" y="600502"/>
                  </a:lnTo>
                  <a:lnTo>
                    <a:pt x="1146412" y="791571"/>
                  </a:lnTo>
                  <a:lnTo>
                    <a:pt x="1064525" y="928048"/>
                  </a:lnTo>
                  <a:lnTo>
                    <a:pt x="1105469" y="1064526"/>
                  </a:lnTo>
                  <a:lnTo>
                    <a:pt x="1160060" y="1105469"/>
                  </a:lnTo>
                  <a:lnTo>
                    <a:pt x="1119116" y="1173708"/>
                  </a:lnTo>
                  <a:lnTo>
                    <a:pt x="1132764" y="1351129"/>
                  </a:lnTo>
                  <a:lnTo>
                    <a:pt x="1037230" y="1460311"/>
                  </a:lnTo>
                  <a:lnTo>
                    <a:pt x="1105469" y="1569493"/>
                  </a:lnTo>
                  <a:lnTo>
                    <a:pt x="1132764" y="1733266"/>
                  </a:lnTo>
                  <a:lnTo>
                    <a:pt x="1037230" y="1910687"/>
                  </a:lnTo>
                  <a:lnTo>
                    <a:pt x="1009934" y="2156347"/>
                  </a:lnTo>
                  <a:lnTo>
                    <a:pt x="791570" y="2429302"/>
                  </a:lnTo>
                  <a:lnTo>
                    <a:pt x="723331" y="2511189"/>
                  </a:lnTo>
                  <a:lnTo>
                    <a:pt x="532263" y="2511189"/>
                  </a:lnTo>
                  <a:lnTo>
                    <a:pt x="436728" y="2729553"/>
                  </a:lnTo>
                  <a:lnTo>
                    <a:pt x="341194" y="2811439"/>
                  </a:lnTo>
                  <a:lnTo>
                    <a:pt x="382137" y="2934269"/>
                  </a:lnTo>
                  <a:lnTo>
                    <a:pt x="368489" y="2961565"/>
                  </a:lnTo>
                  <a:lnTo>
                    <a:pt x="204716" y="2866030"/>
                  </a:lnTo>
                  <a:lnTo>
                    <a:pt x="109182" y="2906974"/>
                  </a:lnTo>
                  <a:lnTo>
                    <a:pt x="0" y="2906974"/>
                  </a:lnTo>
                  <a:lnTo>
                    <a:pt x="81886" y="2470245"/>
                  </a:lnTo>
                  <a:lnTo>
                    <a:pt x="122830" y="1842448"/>
                  </a:lnTo>
                  <a:lnTo>
                    <a:pt x="109182" y="928048"/>
                  </a:lnTo>
                  <a:lnTo>
                    <a:pt x="122830" y="73698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63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G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2214</Words>
  <Application>Microsoft Office PowerPoint</Application>
  <PresentationFormat>Presentación en pantalla (4:3)</PresentationFormat>
  <Paragraphs>1166</Paragraphs>
  <Slides>31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Marco Jurídico que ampara el  Proceso de Planificación </vt:lpstr>
      <vt:lpstr>Diapositiva 8</vt:lpstr>
      <vt:lpstr>Diapositiva 9</vt:lpstr>
      <vt:lpstr>Diapositiva 10</vt:lpstr>
      <vt:lpstr>Diapositiva 11</vt:lpstr>
      <vt:lpstr>Diapositiva 12</vt:lpstr>
      <vt:lpstr>Diapositiva 13</vt:lpstr>
      <vt:lpstr>Sistema Nacional de Planificación</vt:lpstr>
      <vt:lpstr>Diapositiva 15</vt:lpstr>
      <vt:lpstr>Planificación Multinivel</vt:lpstr>
      <vt:lpstr>Vinculación  Política-Plan- Presupuesto</vt:lpstr>
      <vt:lpstr>Priorización  para la intervención</vt:lpstr>
      <vt:lpstr>Diapositiva 19</vt:lpstr>
      <vt:lpstr>Diapositiva 20</vt:lpstr>
      <vt:lpstr>Sinergia entre niveles de planificación y esquemas de presupuesto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Procesos Participativos</vt:lpstr>
      <vt:lpstr>Diapositiva 29</vt:lpstr>
      <vt:lpstr>Diapositiva 30</vt:lpstr>
      <vt:lpstr>Diapositiva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 .</dc:creator>
  <cp:lastModifiedBy>Salas</cp:lastModifiedBy>
  <cp:revision>226</cp:revision>
  <dcterms:created xsi:type="dcterms:W3CDTF">2011-07-25T15:38:29Z</dcterms:created>
  <dcterms:modified xsi:type="dcterms:W3CDTF">2013-06-26T15:54:27Z</dcterms:modified>
</cp:coreProperties>
</file>