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357" r:id="rId3"/>
    <p:sldId id="304" r:id="rId4"/>
    <p:sldId id="258" r:id="rId5"/>
    <p:sldId id="325" r:id="rId6"/>
    <p:sldId id="331" r:id="rId7"/>
    <p:sldId id="328" r:id="rId8"/>
    <p:sldId id="329" r:id="rId9"/>
    <p:sldId id="345" r:id="rId10"/>
    <p:sldId id="346" r:id="rId11"/>
    <p:sldId id="352" r:id="rId12"/>
    <p:sldId id="302" r:id="rId13"/>
    <p:sldId id="332" r:id="rId14"/>
    <p:sldId id="333" r:id="rId15"/>
    <p:sldId id="335" r:id="rId16"/>
    <p:sldId id="336" r:id="rId17"/>
    <p:sldId id="330" r:id="rId18"/>
    <p:sldId id="259" r:id="rId19"/>
    <p:sldId id="322" r:id="rId20"/>
    <p:sldId id="260" r:id="rId21"/>
    <p:sldId id="318" r:id="rId22"/>
    <p:sldId id="320" r:id="rId23"/>
    <p:sldId id="319" r:id="rId24"/>
    <p:sldId id="307" r:id="rId25"/>
    <p:sldId id="305" r:id="rId26"/>
    <p:sldId id="314" r:id="rId27"/>
    <p:sldId id="306" r:id="rId28"/>
    <p:sldId id="269" r:id="rId29"/>
    <p:sldId id="323" r:id="rId30"/>
    <p:sldId id="353" r:id="rId31"/>
    <p:sldId id="337" r:id="rId32"/>
    <p:sldId id="354" r:id="rId33"/>
    <p:sldId id="342" r:id="rId34"/>
    <p:sldId id="339" r:id="rId35"/>
    <p:sldId id="275" r:id="rId36"/>
    <p:sldId id="338" r:id="rId37"/>
    <p:sldId id="340" r:id="rId38"/>
    <p:sldId id="266" r:id="rId39"/>
    <p:sldId id="355" r:id="rId40"/>
    <p:sldId id="300" r:id="rId41"/>
    <p:sldId id="280" r:id="rId42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FA2FE3-F740-441F-AF2B-D1B826EB6212}" type="datetimeFigureOut">
              <a:rPr lang="es-ES" smtClean="0"/>
              <a:t>28/06/2013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0DFC52-9A3F-4C53-BB2D-8D95EA94F1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6474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DFC52-9A3F-4C53-BB2D-8D95EA94F15C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5479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56EED-42BC-4B99-823B-4AA4F3199F81}" type="datetimeFigureOut">
              <a:rPr lang="es-ES" smtClean="0"/>
              <a:t>28/06/2013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52346-32AF-4F9A-A80E-BF0E0B3C8B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128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56EED-42BC-4B99-823B-4AA4F3199F81}" type="datetimeFigureOut">
              <a:rPr lang="es-ES" smtClean="0"/>
              <a:t>28/06/2013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52346-32AF-4F9A-A80E-BF0E0B3C8B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3201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56EED-42BC-4B99-823B-4AA4F3199F81}" type="datetimeFigureOut">
              <a:rPr lang="es-ES" smtClean="0"/>
              <a:t>28/06/2013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52346-32AF-4F9A-A80E-BF0E0B3C8B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1101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56EED-42BC-4B99-823B-4AA4F3199F81}" type="datetimeFigureOut">
              <a:rPr lang="es-ES" smtClean="0"/>
              <a:t>28/06/2013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52346-32AF-4F9A-A80E-BF0E0B3C8B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2710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56EED-42BC-4B99-823B-4AA4F3199F81}" type="datetimeFigureOut">
              <a:rPr lang="es-ES" smtClean="0"/>
              <a:t>28/06/2013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52346-32AF-4F9A-A80E-BF0E0B3C8B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4004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56EED-42BC-4B99-823B-4AA4F3199F81}" type="datetimeFigureOut">
              <a:rPr lang="es-ES" smtClean="0"/>
              <a:t>28/06/2013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52346-32AF-4F9A-A80E-BF0E0B3C8B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1492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56EED-42BC-4B99-823B-4AA4F3199F81}" type="datetimeFigureOut">
              <a:rPr lang="es-ES" smtClean="0"/>
              <a:t>28/06/2013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52346-32AF-4F9A-A80E-BF0E0B3C8B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6754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56EED-42BC-4B99-823B-4AA4F3199F81}" type="datetimeFigureOut">
              <a:rPr lang="es-ES" smtClean="0"/>
              <a:t>28/06/2013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52346-32AF-4F9A-A80E-BF0E0B3C8B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4386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56EED-42BC-4B99-823B-4AA4F3199F81}" type="datetimeFigureOut">
              <a:rPr lang="es-ES" smtClean="0"/>
              <a:t>28/06/2013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52346-32AF-4F9A-A80E-BF0E0B3C8B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1666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56EED-42BC-4B99-823B-4AA4F3199F81}" type="datetimeFigureOut">
              <a:rPr lang="es-ES" smtClean="0"/>
              <a:t>28/06/2013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52346-32AF-4F9A-A80E-BF0E0B3C8B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2881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56EED-42BC-4B99-823B-4AA4F3199F81}" type="datetimeFigureOut">
              <a:rPr lang="es-ES" smtClean="0"/>
              <a:t>28/06/2013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52346-32AF-4F9A-A80E-BF0E0B3C8B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4448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56EED-42BC-4B99-823B-4AA4F3199F81}" type="datetimeFigureOut">
              <a:rPr lang="es-ES" smtClean="0"/>
              <a:t>28/06/2013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52346-32AF-4F9A-A80E-BF0E0B3C8B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7166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3456383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Encuentro de Organización </a:t>
            </a:r>
            <a:r>
              <a:rPr lang="es-ES" b="1" dirty="0"/>
              <a:t>y </a:t>
            </a:r>
            <a:r>
              <a:rPr lang="es-ES" b="1" dirty="0" smtClean="0"/>
              <a:t>Funcionamiento </a:t>
            </a:r>
            <a:r>
              <a:rPr lang="es-ES" b="1" dirty="0"/>
              <a:t>de los Consejos como </a:t>
            </a:r>
            <a:r>
              <a:rPr lang="es-ES" b="1" dirty="0" smtClean="0"/>
              <a:t>Instancias </a:t>
            </a:r>
            <a:r>
              <a:rPr lang="es-ES" b="1" dirty="0"/>
              <a:t>de </a:t>
            </a:r>
            <a:r>
              <a:rPr lang="es-ES" b="1" dirty="0" smtClean="0"/>
              <a:t>Participación </a:t>
            </a:r>
            <a:r>
              <a:rPr lang="es-ES" b="1" dirty="0"/>
              <a:t>y </a:t>
            </a:r>
            <a:r>
              <a:rPr lang="es-ES" b="1" dirty="0" smtClean="0"/>
              <a:t>Gestión </a:t>
            </a:r>
            <a:r>
              <a:rPr lang="es-ES" b="1" dirty="0"/>
              <a:t>del </a:t>
            </a:r>
            <a:r>
              <a:rPr lang="es-ES" b="1" dirty="0" smtClean="0"/>
              <a:t>Territorio</a:t>
            </a:r>
            <a:r>
              <a:rPr lang="es-ES" b="1" dirty="0"/>
              <a:t>, en el </a:t>
            </a:r>
            <a:r>
              <a:rPr lang="es-ES" b="1" dirty="0" smtClean="0"/>
              <a:t>Marco </a:t>
            </a:r>
            <a:r>
              <a:rPr lang="es-ES" b="1" dirty="0"/>
              <a:t>de los Procesos de Planificación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31640" y="4653136"/>
            <a:ext cx="6400800" cy="1752600"/>
          </a:xfrm>
        </p:spPr>
        <p:txBody>
          <a:bodyPr/>
          <a:lstStyle/>
          <a:p>
            <a:r>
              <a:rPr lang="es-ES" dirty="0" smtClean="0"/>
              <a:t>Antigua Guatemala</a:t>
            </a:r>
          </a:p>
          <a:p>
            <a:r>
              <a:rPr lang="es-ES" dirty="0" smtClean="0"/>
              <a:t>26-28 de junio 2013 A.D.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2131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8698"/>
          </a:xfrm>
        </p:spPr>
        <p:txBody>
          <a:bodyPr>
            <a:normAutofit/>
          </a:bodyPr>
          <a:lstStyle/>
          <a:p>
            <a:r>
              <a:rPr lang="es-ES" sz="4000" dirty="0" smtClean="0"/>
              <a:t>Más expectativas:</a:t>
            </a:r>
            <a:br>
              <a:rPr lang="es-ES" sz="4000" dirty="0" smtClean="0"/>
            </a:br>
            <a:r>
              <a:rPr lang="es-ES" sz="4000" dirty="0" smtClean="0"/>
              <a:t>También </a:t>
            </a:r>
            <a:r>
              <a:rPr lang="es-ES" sz="4000" dirty="0"/>
              <a:t>determinar las estrategias que viabilicen la sostenibilidad y fortalecimiento de la gestión desde el </a:t>
            </a:r>
            <a:r>
              <a:rPr lang="es-ES" sz="4000" dirty="0" smtClean="0"/>
              <a:t>territorio</a:t>
            </a:r>
            <a:endParaRPr lang="es-ES" sz="4000" dirty="0"/>
          </a:p>
        </p:txBody>
      </p:sp>
    </p:spTree>
    <p:extLst>
      <p:ext uri="{BB962C8B-B14F-4D97-AF65-F5344CB8AC3E}">
        <p14:creationId xmlns:p14="http://schemas.microsoft.com/office/powerpoint/2010/main" val="210130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14602"/>
          </a:xfrm>
        </p:spPr>
        <p:txBody>
          <a:bodyPr>
            <a:normAutofit/>
          </a:bodyPr>
          <a:lstStyle/>
          <a:p>
            <a:r>
              <a:rPr lang="es-ES" dirty="0"/>
              <a:t>¿</a:t>
            </a:r>
            <a:r>
              <a:rPr lang="es-ES" dirty="0" smtClean="0"/>
              <a:t>Que es Red de América Latina y el Caribe de Planificación (REDEPLAN)?</a:t>
            </a:r>
            <a:br>
              <a:rPr lang="es-ES" dirty="0" smtClean="0"/>
            </a:br>
            <a:r>
              <a:rPr lang="es-ES" dirty="0" smtClean="0"/>
              <a:t>Un mecanismo de encuentro, diálogo y cooperación horizontal entre los países de la región.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1029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es-ES" dirty="0" smtClean="0"/>
              <a:t>Participantes</a:t>
            </a:r>
            <a:endParaRPr lang="es-ES" dirty="0"/>
          </a:p>
        </p:txBody>
      </p:sp>
      <p:pic>
        <p:nvPicPr>
          <p:cNvPr id="3" name="4 Marcador de posición de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0" r="15230"/>
          <a:stretch>
            <a:fillRect/>
          </a:stretch>
        </p:blipFill>
        <p:spPr>
          <a:xfrm>
            <a:off x="827585" y="1556792"/>
            <a:ext cx="7200800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25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Moderadores</a:t>
            </a:r>
            <a:endParaRPr lang="es-ES" dirty="0"/>
          </a:p>
        </p:txBody>
      </p:sp>
      <p:pic>
        <p:nvPicPr>
          <p:cNvPr id="14338" name="Picture 2" descr="C:\Users\Karin\Documents\taller_eurosocial\fotos_presentacion\coordinador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3888432" cy="4409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Karin\Documents\taller_eurosocial\fotos_presentacion\coordinando_tall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01008"/>
            <a:ext cx="4256021" cy="319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9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¿Moderadores?</a:t>
            </a:r>
            <a:endParaRPr lang="es-ES" dirty="0"/>
          </a:p>
        </p:txBody>
      </p:sp>
      <p:pic>
        <p:nvPicPr>
          <p:cNvPr id="16386" name="Picture 2" descr="C:\Users\Karin\Documents\taller_eurosocial\EUROSOCIAL_fotos\219CANON\Se nos cabe el tall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6464267" cy="48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73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s-ES" dirty="0"/>
              <a:t>¡</a:t>
            </a:r>
            <a:r>
              <a:rPr lang="es-ES" dirty="0" smtClean="0"/>
              <a:t>Moderadores!</a:t>
            </a:r>
            <a:endParaRPr lang="es-ES" dirty="0"/>
          </a:p>
        </p:txBody>
      </p:sp>
      <p:pic>
        <p:nvPicPr>
          <p:cNvPr id="17410" name="Picture 2" descr="C:\Users\Karin\Documents\taller_eurosocial\EUROSOCIAL_fotos\219CANON\IMG_19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40768"/>
            <a:ext cx="7040331" cy="528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85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504" y="188640"/>
            <a:ext cx="5904656" cy="1008112"/>
          </a:xfrm>
        </p:spPr>
        <p:txBody>
          <a:bodyPr>
            <a:normAutofit/>
          </a:bodyPr>
          <a:lstStyle/>
          <a:p>
            <a:r>
              <a:rPr lang="es-ES" dirty="0" smtClean="0"/>
              <a:t>Moderadores………….</a:t>
            </a:r>
            <a:endParaRPr lang="es-ES" dirty="0"/>
          </a:p>
        </p:txBody>
      </p:sp>
      <p:pic>
        <p:nvPicPr>
          <p:cNvPr id="18434" name="Picture 2" descr="C:\Users\Karin\Documents\taller_eurosocial\EUROSOCIAL_fotos\Adio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05270" y="1847258"/>
            <a:ext cx="5072112" cy="420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29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Guatemala: Sede para el desarrollo del evento.</a:t>
            </a:r>
            <a:endParaRPr lang="es-ES" dirty="0"/>
          </a:p>
        </p:txBody>
      </p:sp>
      <p:pic>
        <p:nvPicPr>
          <p:cNvPr id="12290" name="Picture 2" descr="C:\Users\Karin\Documents\taller_eurosocial\EUROSOCIAL_fotos\219CANON\acto_cultur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4536504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Karin\Documents\taller_eurosocial\EUROSOCIAL_fotos\219CANON\claustro_coloni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94109" y="2615051"/>
            <a:ext cx="4559830" cy="341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31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</p:spPr>
        <p:txBody>
          <a:bodyPr>
            <a:noAutofit/>
          </a:bodyPr>
          <a:lstStyle/>
          <a:p>
            <a:pPr algn="just"/>
            <a:r>
              <a:rPr lang="es-ES" sz="2800" dirty="0"/>
              <a:t>La Secretaría de Planificación y Programación de la Presidencia </a:t>
            </a:r>
            <a:r>
              <a:rPr lang="es-ES" sz="2800" dirty="0" smtClean="0"/>
              <a:t>-SEGEPLAN- </a:t>
            </a:r>
            <a:r>
              <a:rPr lang="es-ES" sz="2800" dirty="0"/>
              <a:t>es coorganizadora del </a:t>
            </a:r>
            <a:r>
              <a:rPr lang="es-ES" sz="2800" dirty="0" smtClean="0"/>
              <a:t>encuentro</a:t>
            </a:r>
            <a:endParaRPr lang="es-ES" sz="2800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600200"/>
            <a:ext cx="7632847" cy="47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55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Karin\Documents\taller_eurosocial\EUROSOCIAL_fotos\conexion_europe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60748"/>
            <a:ext cx="7088336" cy="5316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86110"/>
          </a:xfrm>
        </p:spPr>
        <p:txBody>
          <a:bodyPr/>
          <a:lstStyle/>
          <a:p>
            <a:r>
              <a:rPr lang="es-ES" dirty="0" smtClean="0"/>
              <a:t>La nueva Europa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1259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n 3" descr="El Subsecretario de Planificación y Ordenamiento Territorial, Hugo Gómez Cabrera, abrió el encuentro y  presentó la visión K’atun: Nuestra Guatemala al 2032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8640960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85897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06399" y="260648"/>
            <a:ext cx="8229600" cy="936104"/>
          </a:xfrm>
        </p:spPr>
        <p:txBody>
          <a:bodyPr>
            <a:normAutofit/>
          </a:bodyPr>
          <a:lstStyle/>
          <a:p>
            <a:r>
              <a:rPr lang="es-ES" sz="4000" dirty="0" smtClean="0"/>
              <a:t>Europa explica</a:t>
            </a:r>
            <a:endParaRPr lang="es-ES" sz="4000" dirty="0"/>
          </a:p>
        </p:txBody>
      </p:sp>
      <p:pic>
        <p:nvPicPr>
          <p:cNvPr id="5122" name="Picture 2" descr="C:\Users\Karin\Documents\taller_eurosocial\EUROSOCIAL_fotos\italia_respon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71" y="1700808"/>
            <a:ext cx="7848872" cy="4920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06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412776"/>
            <a:ext cx="6584280" cy="4938210"/>
          </a:xfrm>
          <a:prstGeom prst="rect">
            <a:avLst/>
          </a:prstGeom>
        </p:spPr>
      </p:pic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s-ES" dirty="0" smtClean="0"/>
              <a:t>Europa propone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294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556792"/>
            <a:ext cx="6464267" cy="4848200"/>
          </a:xfrm>
          <a:prstGeom prst="rect">
            <a:avLst/>
          </a:prstGeo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Europa orienta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1303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50731" y="1025733"/>
            <a:ext cx="4536504" cy="5886654"/>
          </a:xfrm>
          <a:prstGeom prst="rect">
            <a:avLst/>
          </a:prstGeo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Europa se adapta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0613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es-ES" sz="3200" dirty="0" smtClean="0"/>
              <a:t>Ministerio de Planificación Nacional y Política Económica (MIDEPLAN), de Costa Rica; </a:t>
            </a:r>
            <a:endParaRPr lang="es-ES" sz="3200" dirty="0"/>
          </a:p>
        </p:txBody>
      </p:sp>
      <p:pic>
        <p:nvPicPr>
          <p:cNvPr id="2050" name="Picture 2" descr="C:\Users\Karin\Documents\taller_eurosocial\EUROSOCIAL_fotos\219CANON\mision_costa_ri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86762"/>
            <a:ext cx="7416824" cy="519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69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la Secretaría Técnica de Planificación y Cooperación Externa (SEPLAN) de Honduras</a:t>
            </a:r>
            <a:endParaRPr lang="es-ES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1844824"/>
            <a:ext cx="7416823" cy="468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23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Karin\Documents\taller_eurosocial\EUROSOCIAL_fotos\IMG_2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94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Autofit/>
          </a:bodyPr>
          <a:lstStyle/>
          <a:p>
            <a:r>
              <a:rPr lang="es-ES" sz="3200" dirty="0" smtClean="0"/>
              <a:t>Las Subsecretarías de Inversión Pública, Políticas Públicas y de Planificación y Ordenamiento Territorial, de SEGEPLAN.</a:t>
            </a:r>
            <a:endParaRPr lang="es-ES" sz="3200" dirty="0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772816"/>
            <a:ext cx="6560277" cy="492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21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683568" y="5517232"/>
            <a:ext cx="7776864" cy="926778"/>
          </a:xfrm>
        </p:spPr>
        <p:txBody>
          <a:bodyPr>
            <a:noAutofit/>
          </a:bodyPr>
          <a:lstStyle/>
          <a:p>
            <a:r>
              <a:rPr lang="es-ES" sz="3200" dirty="0" smtClean="0"/>
              <a:t>Arq. Hugo Gómez presenta el </a:t>
            </a:r>
            <a:r>
              <a:rPr lang="es-ES" sz="3200" dirty="0" err="1" smtClean="0"/>
              <a:t>Katun</a:t>
            </a:r>
            <a:r>
              <a:rPr lang="es-ES" sz="3200" dirty="0" smtClean="0"/>
              <a:t> 2032</a:t>
            </a:r>
            <a:endParaRPr lang="es-ES" sz="3200" dirty="0"/>
          </a:p>
        </p:txBody>
      </p:sp>
      <p:pic>
        <p:nvPicPr>
          <p:cNvPr id="6" name="5 Marcador de posición de imagen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8" r="15308"/>
          <a:stretch>
            <a:fillRect/>
          </a:stretch>
        </p:blipFill>
        <p:spPr>
          <a:xfrm>
            <a:off x="323528" y="260648"/>
            <a:ext cx="8568952" cy="5544615"/>
          </a:xfrm>
        </p:spPr>
      </p:pic>
    </p:spTree>
    <p:extLst>
      <p:ext uri="{BB962C8B-B14F-4D97-AF65-F5344CB8AC3E}">
        <p14:creationId xmlns:p14="http://schemas.microsoft.com/office/powerpoint/2010/main" val="77545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68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En Centro de Formación de la Cooperación Española en la ciudad de La Antigua Guatemala. </a:t>
            </a:r>
            <a:endParaRPr lang="es-ES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844824"/>
            <a:ext cx="7056783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432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Cita con el destino</a:t>
            </a:r>
            <a:endParaRPr lang="es-ES" dirty="0"/>
          </a:p>
        </p:txBody>
      </p:sp>
      <p:pic>
        <p:nvPicPr>
          <p:cNvPr id="24578" name="Picture 2" descr="C:\Users\Karin\Documents\taller_eurosocial\EUROSOCIAL_fotos\219CANON\en_camin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883786"/>
            <a:ext cx="6152232" cy="4614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263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La Visita: Comalapa</a:t>
            </a:r>
            <a:endParaRPr lang="es-E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628800"/>
            <a:ext cx="6080223" cy="456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13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La Orientación</a:t>
            </a:r>
            <a:endParaRPr lang="es-ES" dirty="0"/>
          </a:p>
        </p:txBody>
      </p:sp>
      <p:pic>
        <p:nvPicPr>
          <p:cNvPr id="25602" name="Picture 2" descr="C:\Users\Karin\Documents\taller_eurosocial\EUROSOCIAL_fotos\219CANON\comalapa_recib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2209800"/>
            <a:ext cx="6984776" cy="428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03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El Alcalde</a:t>
            </a:r>
            <a:endParaRPr lang="es-ES" dirty="0"/>
          </a:p>
        </p:txBody>
      </p:sp>
      <p:pic>
        <p:nvPicPr>
          <p:cNvPr id="23554" name="Picture 2" descr="C:\Users\Karin\Documents\taller_eurosocial\EUROSOCIAL_fotos\219CANON\el_señor_alcal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97255"/>
            <a:ext cx="6848309" cy="513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282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El Concejo</a:t>
            </a:r>
            <a:endParaRPr lang="es-ES" dirty="0"/>
          </a:p>
        </p:txBody>
      </p:sp>
      <p:pic>
        <p:nvPicPr>
          <p:cNvPr id="20482" name="Picture 2" descr="C:\Users\Karin\Documents\taller_eurosocial\EUROSOCIAL_fotos\219CANON\IMG_19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56792"/>
            <a:ext cx="6768752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001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565179"/>
            <a:ext cx="6264696" cy="4744139"/>
          </a:xfrm>
          <a:prstGeom prst="rect">
            <a:avLst/>
          </a:prstGeo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Oración de agradecimiento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6321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Karin\Documents\taller_eurosocial\EUROSOCIAL_fotos\alcaldesas_auxiliar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089" y="1412776"/>
            <a:ext cx="7040331" cy="528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s-ES" dirty="0" smtClean="0"/>
              <a:t>Alcaldesas auxiliares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6333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9170" y="202630"/>
            <a:ext cx="2766686" cy="850106"/>
          </a:xfrm>
        </p:spPr>
        <p:txBody>
          <a:bodyPr/>
          <a:lstStyle/>
          <a:p>
            <a:r>
              <a:rPr lang="es-ES" dirty="0" smtClean="0"/>
              <a:t>El Gerente</a:t>
            </a:r>
            <a:endParaRPr lang="es-ES" dirty="0"/>
          </a:p>
        </p:txBody>
      </p:sp>
      <p:pic>
        <p:nvPicPr>
          <p:cNvPr id="21506" name="Picture 2" descr="C:\Users\Karin\Documents\taller_eurosocial\EUROSOCIAL_fotos\219CANON\IMG_19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28516" y="1711921"/>
            <a:ext cx="5040560" cy="429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Karin\Documents\taller_eurosocial\EUROSOCIAL_fotos\219CANON\IMG_19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255" y="2996952"/>
            <a:ext cx="4640064" cy="3480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:\Users\Karin\Documents\taller_eurosocial\EUROSOCIAL_fotos\219CANON\IMG_19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36032"/>
            <a:ext cx="3318130" cy="248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29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376772"/>
            <a:ext cx="6800304" cy="5100228"/>
          </a:xfrm>
          <a:prstGeom prst="rect">
            <a:avLst/>
          </a:prstGeom>
        </p:spPr>
      </p:pic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s-ES" dirty="0" smtClean="0"/>
              <a:t>La cultura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8046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La danza</a:t>
            </a:r>
            <a:endParaRPr lang="es-ES" dirty="0"/>
          </a:p>
        </p:txBody>
      </p:sp>
      <p:pic>
        <p:nvPicPr>
          <p:cNvPr id="26626" name="Picture 2" descr="C:\Users\Karin\Documents\taller_eurosocial\EUROSOCIAL_fotos\219CANON\IMG_19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04109"/>
            <a:ext cx="6944320" cy="520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79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714202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 </a:t>
            </a:r>
            <a:r>
              <a:rPr lang="es-ES" sz="3600" dirty="0" smtClean="0"/>
              <a:t>Organización:</a:t>
            </a:r>
            <a:br>
              <a:rPr lang="es-ES" sz="3600" dirty="0" smtClean="0"/>
            </a:br>
            <a:r>
              <a:rPr lang="es-ES" sz="3600" dirty="0" smtClean="0"/>
              <a:t>Programa para la Cohesión Social en América Latina  (EUROSOCIAL)</a:t>
            </a:r>
            <a:endParaRPr lang="es-ES" sz="3600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023120"/>
            <a:ext cx="5984213" cy="448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72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628800"/>
            <a:ext cx="6752299" cy="5064224"/>
          </a:xfrm>
          <a:prstGeom prst="rect">
            <a:avLst/>
          </a:prstGeo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El Panel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8086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332656"/>
            <a:ext cx="5143500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93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s-ES" dirty="0" smtClean="0"/>
              <a:t>Objetivos</a:t>
            </a:r>
            <a:endParaRPr lang="es-ES" dirty="0"/>
          </a:p>
        </p:txBody>
      </p:sp>
      <p:pic>
        <p:nvPicPr>
          <p:cNvPr id="9218" name="Picture 2" descr="C:\Users\Karin\Documents\taller_eurosocial\EUROSOCIAL_fotos\219CANON\objetiv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12776"/>
            <a:ext cx="7040331" cy="528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26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es-ES" dirty="0" smtClean="0"/>
              <a:t>Reglas</a:t>
            </a:r>
            <a:endParaRPr lang="es-ES" dirty="0"/>
          </a:p>
        </p:txBody>
      </p:sp>
      <p:pic>
        <p:nvPicPr>
          <p:cNvPr id="13314" name="Picture 2" descr="C:\Users\Karin\Documents\taller_eurosocial\EUROSOCIAL_fotos\219CANON\regl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84784"/>
            <a:ext cx="6656288" cy="499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29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s-ES" dirty="0" smtClean="0"/>
              <a:t>Aportes</a:t>
            </a:r>
            <a:endParaRPr lang="es-ES" dirty="0"/>
          </a:p>
        </p:txBody>
      </p:sp>
      <p:pic>
        <p:nvPicPr>
          <p:cNvPr id="10242" name="Picture 2" descr="C:\Users\Karin\Documents\taller_eurosocial\EUROSOCIAL_fotos\219CANON\muro_eurosoci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194"/>
            <a:ext cx="7848872" cy="520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57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Karin\Documents\taller_eurosocial\EUROSOCIAL_fotos\219CANON\mas_muro_eurosoci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02967"/>
            <a:ext cx="7416824" cy="556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s-ES" dirty="0" smtClean="0"/>
              <a:t>Más aportes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6834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8698"/>
          </a:xfrm>
        </p:spPr>
        <p:txBody>
          <a:bodyPr>
            <a:normAutofit/>
          </a:bodyPr>
          <a:lstStyle/>
          <a:p>
            <a:pPr algn="just"/>
            <a:r>
              <a:rPr lang="es-ES" dirty="0" smtClean="0"/>
              <a:t>Expectativas:</a:t>
            </a:r>
            <a:br>
              <a:rPr lang="es-ES" dirty="0" smtClean="0"/>
            </a:br>
            <a:r>
              <a:rPr lang="es-ES" dirty="0" smtClean="0"/>
              <a:t>El </a:t>
            </a:r>
            <a:r>
              <a:rPr lang="es-ES" dirty="0"/>
              <a:t>evento pretende un intercambio de experiencias que puedan servir para vitalizar la planificación del desarrollo </a:t>
            </a:r>
            <a:r>
              <a:rPr lang="es-ES" dirty="0" smtClean="0"/>
              <a:t>territorial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7877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</TotalTime>
  <Words>204</Words>
  <Application>Microsoft Office PowerPoint</Application>
  <PresentationFormat>Presentación en pantalla (4:3)</PresentationFormat>
  <Paragraphs>40</Paragraphs>
  <Slides>41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42" baseType="lpstr">
      <vt:lpstr>Tema de Office</vt:lpstr>
      <vt:lpstr>Encuentro de Organización y Funcionamiento de los Consejos como Instancias de Participación y Gestión del Territorio, en el Marco de los Procesos de Planificación</vt:lpstr>
      <vt:lpstr>Presentación de PowerPoint</vt:lpstr>
      <vt:lpstr>En Centro de Formación de la Cooperación Española en la ciudad de La Antigua Guatemala. </vt:lpstr>
      <vt:lpstr> Organización: Programa para la Cohesión Social en América Latina  (EUROSOCIAL)</vt:lpstr>
      <vt:lpstr>Objetivos</vt:lpstr>
      <vt:lpstr>Reglas</vt:lpstr>
      <vt:lpstr>Aportes</vt:lpstr>
      <vt:lpstr>Más aportes</vt:lpstr>
      <vt:lpstr>Expectativas: El evento pretende un intercambio de experiencias que puedan servir para vitalizar la planificación del desarrollo territorial</vt:lpstr>
      <vt:lpstr>Más expectativas: También determinar las estrategias que viabilicen la sostenibilidad y fortalecimiento de la gestión desde el territorio</vt:lpstr>
      <vt:lpstr>¿Que es Red de América Latina y el Caribe de Planificación (REDEPLAN)? Un mecanismo de encuentro, diálogo y cooperación horizontal entre los países de la región.</vt:lpstr>
      <vt:lpstr>Participantes</vt:lpstr>
      <vt:lpstr>Moderadores</vt:lpstr>
      <vt:lpstr>¿Moderadores?</vt:lpstr>
      <vt:lpstr>¡Moderadores!</vt:lpstr>
      <vt:lpstr>Moderadores………….</vt:lpstr>
      <vt:lpstr>Guatemala: Sede para el desarrollo del evento.</vt:lpstr>
      <vt:lpstr>La Secretaría de Planificación y Programación de la Presidencia -SEGEPLAN- es coorganizadora del encuentro</vt:lpstr>
      <vt:lpstr>La nueva Europa</vt:lpstr>
      <vt:lpstr>Europa explica</vt:lpstr>
      <vt:lpstr>Europa propone</vt:lpstr>
      <vt:lpstr>Europa orienta</vt:lpstr>
      <vt:lpstr>Europa se adapta</vt:lpstr>
      <vt:lpstr>Ministerio de Planificación Nacional y Política Económica (MIDEPLAN), de Costa Rica; </vt:lpstr>
      <vt:lpstr>la Secretaría Técnica de Planificación y Cooperación Externa (SEPLAN) de Honduras</vt:lpstr>
      <vt:lpstr>Presentación de PowerPoint</vt:lpstr>
      <vt:lpstr>Las Subsecretarías de Inversión Pública, Políticas Públicas y de Planificación y Ordenamiento Territorial, de SEGEPLAN.</vt:lpstr>
      <vt:lpstr>Arq. Hugo Gómez presenta el Katun 2032</vt:lpstr>
      <vt:lpstr>Presentación de PowerPoint</vt:lpstr>
      <vt:lpstr>Cita con el destino</vt:lpstr>
      <vt:lpstr>La Visita: Comalapa</vt:lpstr>
      <vt:lpstr>La Orientación</vt:lpstr>
      <vt:lpstr>El Alcalde</vt:lpstr>
      <vt:lpstr>El Concejo</vt:lpstr>
      <vt:lpstr>Oración de agradecimiento</vt:lpstr>
      <vt:lpstr>Alcaldesas auxiliares</vt:lpstr>
      <vt:lpstr>El Gerente</vt:lpstr>
      <vt:lpstr>La cultura</vt:lpstr>
      <vt:lpstr>La danza</vt:lpstr>
      <vt:lpstr>El Panel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Encuentro de Organización y Funcionamiento de los Consejos como Instancias de Participación y Gestión del Territorio, en el Marco de los Procesos de Planificación</dc:title>
  <dc:creator>Windows User</dc:creator>
  <cp:lastModifiedBy>Windows User</cp:lastModifiedBy>
  <cp:revision>25</cp:revision>
  <dcterms:created xsi:type="dcterms:W3CDTF">2013-06-28T04:52:16Z</dcterms:created>
  <dcterms:modified xsi:type="dcterms:W3CDTF">2013-06-28T14:32:33Z</dcterms:modified>
</cp:coreProperties>
</file>