
<file path=[Content_Types].xml><?xml version="1.0" encoding="utf-8"?>
<Types xmlns="http://schemas.openxmlformats.org/package/2006/content-types">
  <Override PartName="/ppt/diagrams/drawing2.xml" ContentType="application/vnd.ms-office.drawingml.diagramDrawing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Override PartName="/ppt/diagrams/layout9.xml" ContentType="application/vnd.openxmlformats-officedocument.drawingml.diagram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diagrams/layout7.xml" ContentType="application/vnd.openxmlformats-officedocument.drawingml.diagramLayout+xml"/>
  <Override PartName="/ppt/diagrams/data8.xml" ContentType="application/vnd.openxmlformats-officedocument.drawingml.diagramData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colors8.xml" ContentType="application/vnd.openxmlformats-officedocument.drawingml.diagramColors+xml"/>
  <Override PartName="/ppt/diagrams/drawing9.xml" ContentType="application/vnd.ms-office.drawingml.diagramDrawing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colors6.xml" ContentType="application/vnd.openxmlformats-officedocument.drawingml.diagramColors+xml"/>
  <Override PartName="/ppt/charts/chart3.xml" ContentType="application/vnd.openxmlformats-officedocument.drawingml.chart+xml"/>
  <Override PartName="/ppt/charts/chart5.xml" ContentType="application/vnd.openxmlformats-officedocument.drawingml.chart+xml"/>
  <Override PartName="/ppt/diagrams/drawing7.xml" ContentType="application/vnd.ms-office.drawingml.diagramDrawing+xml"/>
  <Override PartName="/ppt/diagrams/quickStyle9.xml" ContentType="application/vnd.openxmlformats-officedocument.drawingml.diagramStyl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colors4.xml" ContentType="application/vnd.openxmlformats-officedocument.drawingml.diagramColors+xml"/>
  <Override PartName="/ppt/diagrams/drawing5.xml" ContentType="application/vnd.ms-office.drawingml.diagramDrawing+xml"/>
  <Override PartName="/ppt/charts/chart1.xml" ContentType="application/vnd.openxmlformats-officedocument.drawingml.chart+xml"/>
  <Override PartName="/ppt/diagrams/quickStyle7.xml" ContentType="application/vnd.openxmlformats-officedocument.drawingml.diagramStyl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colors2.xml" ContentType="application/vnd.openxmlformats-officedocument.drawingml.diagramColors+xml"/>
  <Override PartName="/ppt/diagrams/drawing3.xml" ContentType="application/vnd.ms-office.drawingml.diagramDrawing+xml"/>
  <Override PartName="/ppt/diagrams/quickStyle5.xml" ContentType="application/vnd.openxmlformats-officedocument.drawingml.diagramStyle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diagrams/quickStyle3.xml" ContentType="application/vnd.openxmlformats-officedocument.drawingml.diagramStyle+xml"/>
  <Override PartName="/ppt/drawings/drawing1.xml" ContentType="application/vnd.openxmlformats-officedocument.drawingml.chartshapes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emf" ContentType="image/x-emf"/>
  <Override PartName="/ppt/diagrams/layout8.xml" ContentType="application/vnd.openxmlformats-officedocument.drawingml.diagram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diagrams/layout6.xml" ContentType="application/vnd.openxmlformats-officedocument.drawingml.diagramLayout+xml"/>
  <Override PartName="/ppt/diagrams/data9.xml" ContentType="application/vnd.openxmlformats-officedocument.drawingml.diagramData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diagrams/layout4.xml" ContentType="application/vnd.openxmlformats-officedocument.drawingml.diagramLayout+xml"/>
  <Override PartName="/ppt/diagrams/data7.xml" ContentType="application/vnd.openxmlformats-officedocument.drawingml.diagramData+xml"/>
  <Override PartName="/ppt/diagrams/colors9.xml" ContentType="application/vnd.openxmlformats-officedocument.drawingml.diagramColors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data5.xml" ContentType="application/vnd.openxmlformats-officedocument.drawingml.diagramData+xml"/>
  <Default Extension="gif" ContentType="image/gif"/>
  <Override PartName="/ppt/diagrams/colors7.xml" ContentType="application/vnd.openxmlformats-officedocument.drawingml.diagramColors+xml"/>
  <Override PartName="/ppt/diagrams/drawing8.xml" ContentType="application/vnd.ms-office.drawingml.diagramDrawing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diagrams/drawing6.xml" ContentType="application/vnd.ms-office.drawingml.diagramDrawing+xml"/>
  <Override PartName="/ppt/charts/chart4.xml" ContentType="application/vnd.openxmlformats-officedocument.drawingml.chart+xml"/>
  <Override PartName="/ppt/diagrams/quickStyle8.xml" ContentType="application/vnd.openxmlformats-officedocument.drawingml.diagramStyle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drawing4.xml" ContentType="application/vnd.ms-office.drawingml.diagramDrawing+xml"/>
  <Override PartName="/ppt/diagrams/quickStyle6.xml" ContentType="application/vnd.openxmlformats-officedocument.drawingml.diagramStyle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theme/theme3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5"/>
  </p:notesMasterIdLst>
  <p:handoutMasterIdLst>
    <p:handoutMasterId r:id="rId26"/>
  </p:handoutMasterIdLst>
  <p:sldIdLst>
    <p:sldId id="256" r:id="rId2"/>
    <p:sldId id="269" r:id="rId3"/>
    <p:sldId id="402" r:id="rId4"/>
    <p:sldId id="403" r:id="rId5"/>
    <p:sldId id="404" r:id="rId6"/>
    <p:sldId id="405" r:id="rId7"/>
    <p:sldId id="406" r:id="rId8"/>
    <p:sldId id="407" r:id="rId9"/>
    <p:sldId id="408" r:id="rId10"/>
    <p:sldId id="409" r:id="rId11"/>
    <p:sldId id="430" r:id="rId12"/>
    <p:sldId id="410" r:id="rId13"/>
    <p:sldId id="411" r:id="rId14"/>
    <p:sldId id="412" r:id="rId15"/>
    <p:sldId id="415" r:id="rId16"/>
    <p:sldId id="416" r:id="rId17"/>
    <p:sldId id="419" r:id="rId18"/>
    <p:sldId id="426" r:id="rId19"/>
    <p:sldId id="414" r:id="rId20"/>
    <p:sldId id="428" r:id="rId21"/>
    <p:sldId id="425" r:id="rId22"/>
    <p:sldId id="429" r:id="rId23"/>
    <p:sldId id="427" r:id="rId24"/>
  </p:sldIdLst>
  <p:sldSz cx="9144000" cy="6858000" type="screen4x3"/>
  <p:notesSz cx="7086600" cy="10223500"/>
  <p:defaultTextStyle>
    <a:defPPr>
      <a:defRPr lang="es-E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33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0701" autoAdjust="0"/>
  </p:normalViewPr>
  <p:slideViewPr>
    <p:cSldViewPr>
      <p:cViewPr varScale="1">
        <p:scale>
          <a:sx n="84" d="100"/>
          <a:sy n="84" d="100"/>
        </p:scale>
        <p:origin x="-1152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Libro1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E:\SEGEPLAN\PRESENTACION_AVANCES\02_Seguimiento_DPT\OTROS_PROCESOS\PROCESOS_DPT\Procesos_DPT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E:\SEGEPLAN\PRESENTACION_AVANCES\02_Seguimiento_DPT\OTROS_PROCESOS\PROCESOS_DPT\Procesos_DPT.xlsx" TargetMode="Externa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file:///C:\Documents%20and%20Settings\cesar.alvarado\Mis%20documentos\Cesar%20Alvarado\2013\06_JUNIO\03_OTROS\OSCAR\04_Presentaci&#243;n_Pactos\POA2013_Pactos_25062013.xlsx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cuments%20and%20Settings\cesar.alvarado\Mis%20documentos\Cesar%20Alvarado\2013\06_JUNIO\03_OTROS\OSCAR\04_Presentaci&#243;n_Pactos\POA2013_Pactos_25062013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s-ES"/>
  <c:roundedCorners val="1"/>
  <c:chart>
    <c:view3D>
      <c:rotX val="30"/>
      <c:rotY val="210"/>
      <c:perspective val="30"/>
    </c:view3D>
    <c:plotArea>
      <c:layout/>
      <c:pie3DChart>
        <c:varyColors val="1"/>
        <c:ser>
          <c:idx val="0"/>
          <c:order val="0"/>
          <c:spPr>
            <a:scene3d>
              <a:camera prst="orthographicFront"/>
              <a:lightRig rig="threePt" dir="t"/>
            </a:scene3d>
            <a:sp3d prstMaterial="metal"/>
          </c:spPr>
          <c:dPt>
            <c:idx val="0"/>
            <c:spPr>
              <a:solidFill>
                <a:schemeClr val="accent5">
                  <a:lumMod val="60000"/>
                  <a:lumOff val="40000"/>
                </a:schemeClr>
              </a:solidFill>
              <a:scene3d>
                <a:camera prst="orthographicFront"/>
                <a:lightRig rig="threePt" dir="t"/>
              </a:scene3d>
              <a:sp3d prstMaterial="metal"/>
            </c:spPr>
          </c:dPt>
          <c:dPt>
            <c:idx val="1"/>
            <c:spPr>
              <a:solidFill>
                <a:schemeClr val="accent4">
                  <a:lumMod val="60000"/>
                  <a:lumOff val="40000"/>
                </a:schemeClr>
              </a:solidFill>
              <a:scene3d>
                <a:camera prst="orthographicFront"/>
                <a:lightRig rig="threePt" dir="t"/>
              </a:scene3d>
              <a:sp3d prstMaterial="metal"/>
            </c:spPr>
          </c:dPt>
          <c:dPt>
            <c:idx val="2"/>
            <c:spPr>
              <a:solidFill>
                <a:schemeClr val="accent2">
                  <a:lumMod val="60000"/>
                  <a:lumOff val="40000"/>
                </a:schemeClr>
              </a:solidFill>
              <a:scene3d>
                <a:camera prst="orthographicFront"/>
                <a:lightRig rig="threePt" dir="t"/>
              </a:scene3d>
              <a:sp3d prstMaterial="metal"/>
            </c:spPr>
          </c:dPt>
          <c:dLbls>
            <c:dLbl>
              <c:idx val="0"/>
              <c:layout>
                <c:manualLayout>
                  <c:x val="-3.9300479514147051E-2"/>
                  <c:y val="2.5411768472332556E-2"/>
                </c:manualLayout>
              </c:layout>
              <c:tx>
                <c:rich>
                  <a:bodyPr/>
                  <a:lstStyle/>
                  <a:p>
                    <a:r>
                      <a:rPr lang="es-ES" dirty="0"/>
                      <a:t>Pacto de Seguridad, Justicia y </a:t>
                    </a:r>
                    <a:r>
                      <a:rPr lang="es-ES" dirty="0" smtClean="0"/>
                      <a:t>Paz</a:t>
                    </a:r>
                    <a:r>
                      <a:rPr lang="es-ES" dirty="0"/>
                      <a:t>
28</a:t>
                    </a:r>
                    <a:r>
                      <a:rPr lang="es-ES" dirty="0" smtClean="0"/>
                      <a:t>%</a:t>
                    </a:r>
                  </a:p>
                  <a:p>
                    <a:r>
                      <a:rPr lang="es-GT" dirty="0" smtClean="0"/>
                      <a:t>Q. 350,300.00</a:t>
                    </a:r>
                    <a:endParaRPr lang="es-ES" dirty="0"/>
                  </a:p>
                </c:rich>
              </c:tx>
              <c:dLblPos val="ctr"/>
              <c:showVal val="1"/>
              <c:showCatName val="1"/>
              <c:showPercent val="1"/>
            </c:dLbl>
            <c:dLbl>
              <c:idx val="1"/>
              <c:layout>
                <c:manualLayout>
                  <c:x val="1.7310374319077518E-2"/>
                  <c:y val="-1.694117898155505E-2"/>
                </c:manualLayout>
              </c:layout>
              <c:tx>
                <c:rich>
                  <a:bodyPr/>
                  <a:lstStyle/>
                  <a:p>
                    <a:r>
                      <a:rPr lang="es-ES" dirty="0"/>
                      <a:t>Pacto Hambre </a:t>
                    </a:r>
                    <a:r>
                      <a:rPr lang="es-ES" dirty="0" smtClean="0"/>
                      <a:t>Cero</a:t>
                    </a:r>
                    <a:r>
                      <a:rPr lang="es-ES" dirty="0"/>
                      <a:t>
20</a:t>
                    </a:r>
                    <a:r>
                      <a:rPr lang="es-ES" dirty="0" smtClean="0"/>
                      <a:t>%</a:t>
                    </a:r>
                  </a:p>
                  <a:p>
                    <a:r>
                      <a:rPr lang="es-GT" dirty="0" smtClean="0"/>
                      <a:t>Q. 154,000.00</a:t>
                    </a:r>
                    <a:endParaRPr lang="es-ES" dirty="0" smtClean="0"/>
                  </a:p>
                  <a:p>
                    <a:endParaRPr lang="es-ES" dirty="0"/>
                  </a:p>
                </c:rich>
              </c:tx>
              <c:dLblPos val="ctr"/>
              <c:showVal val="1"/>
              <c:showCatName val="1"/>
              <c:showPercent val="1"/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s-ES"/>
                      <a:t>Pacto Fiscal y </a:t>
                    </a:r>
                    <a:r>
                      <a:rPr lang="es-ES" smtClean="0"/>
                      <a:t>Competitividad</a:t>
                    </a:r>
                    <a:r>
                      <a:rPr lang="es-ES"/>
                      <a:t>
52</a:t>
                    </a:r>
                    <a:r>
                      <a:rPr lang="es-ES" smtClean="0"/>
                      <a:t>%</a:t>
                    </a:r>
                  </a:p>
                  <a:p>
                    <a:r>
                      <a:rPr lang="es-GT" smtClean="0"/>
                      <a:t>Q. 2,805,596.61</a:t>
                    </a:r>
                    <a:endParaRPr lang="es-ES"/>
                  </a:p>
                </c:rich>
              </c:tx>
              <c:dLblPos val="ctr"/>
              <c:showVal val="1"/>
              <c:showCatName val="1"/>
              <c:showPercent val="1"/>
            </c:dLbl>
            <c:txPr>
              <a:bodyPr/>
              <a:lstStyle/>
              <a:p>
                <a:pPr>
                  <a:defRPr sz="1400" b="1"/>
                </a:pPr>
                <a:endParaRPr lang="es-ES"/>
              </a:p>
            </c:txPr>
            <c:dLblPos val="ctr"/>
            <c:showVal val="1"/>
            <c:showCatName val="1"/>
            <c:showPercent val="1"/>
            <c:showLeaderLines val="1"/>
          </c:dLbls>
          <c:cat>
            <c:strRef>
              <c:f>(Hoja1!$J$1,Hoja1!$L$1,Hoja1!$N$1)</c:f>
              <c:strCache>
                <c:ptCount val="3"/>
                <c:pt idx="0">
                  <c:v>Pacto de Seguridad, Justicia y Paz</c:v>
                </c:pt>
                <c:pt idx="1">
                  <c:v>Pacto Hambre Cero</c:v>
                </c:pt>
                <c:pt idx="2">
                  <c:v>Pacto Fiscal y Competitividad</c:v>
                </c:pt>
              </c:strCache>
            </c:strRef>
          </c:cat>
          <c:val>
            <c:numRef>
              <c:f>(Hoja1!$J$3,Hoja1!$L$3,Hoja1!$N$3)</c:f>
              <c:numCache>
                <c:formatCode>General</c:formatCode>
                <c:ptCount val="3"/>
                <c:pt idx="0">
                  <c:v>7</c:v>
                </c:pt>
                <c:pt idx="1">
                  <c:v>5</c:v>
                </c:pt>
                <c:pt idx="2">
                  <c:v>13</c:v>
                </c:pt>
              </c:numCache>
            </c:numRef>
          </c:val>
        </c:ser>
        <c:dLbls>
          <c:showVal val="1"/>
        </c:dLbls>
      </c:pie3DChart>
    </c:plotArea>
    <c:legend>
      <c:legendPos val="b"/>
      <c:layout/>
      <c:txPr>
        <a:bodyPr/>
        <a:lstStyle/>
        <a:p>
          <a:pPr rtl="0">
            <a:defRPr/>
          </a:pPr>
          <a:endParaRPr lang="es-ES"/>
        </a:p>
      </c:txPr>
    </c:legend>
    <c:plotVisOnly val="1"/>
  </c:chart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s-ES"/>
  <c:chart>
    <c:plotArea>
      <c:layout/>
      <c:barChart>
        <c:barDir val="bar"/>
        <c:grouping val="clustered"/>
        <c:ser>
          <c:idx val="1"/>
          <c:order val="0"/>
          <c:tx>
            <c:strRef>
              <c:f>Departamental!$F$1</c:f>
              <c:strCache>
                <c:ptCount val="1"/>
                <c:pt idx="0">
                  <c:v>POA 2013</c:v>
                </c:pt>
              </c:strCache>
            </c:strRef>
          </c:tx>
          <c:spPr>
            <a:solidFill>
              <a:srgbClr val="FFCC66"/>
            </a:solidFill>
            <a:ln w="19050">
              <a:solidFill>
                <a:schemeClr val="tx1">
                  <a:lumMod val="65000"/>
                  <a:lumOff val="35000"/>
                </a:schemeClr>
              </a:solidFill>
            </a:ln>
          </c:spPr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lang="es-GT" sz="1200" b="1"/>
                </a:pPr>
                <a:endParaRPr lang="es-ES"/>
              </a:p>
            </c:txPr>
            <c:dLblPos val="outEnd"/>
            <c:showVal val="1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Departamental!$B$14:$B$24</c:f>
              <c:strCache>
                <c:ptCount val="11"/>
                <c:pt idx="0">
                  <c:v>Retalhuleu</c:v>
                </c:pt>
                <c:pt idx="1">
                  <c:v>Suchitepequez</c:v>
                </c:pt>
                <c:pt idx="2">
                  <c:v>Quetzaltenango</c:v>
                </c:pt>
                <c:pt idx="3">
                  <c:v>Totonicapan </c:v>
                </c:pt>
                <c:pt idx="4">
                  <c:v>Sololá</c:v>
                </c:pt>
                <c:pt idx="5">
                  <c:v>Santa Rosa</c:v>
                </c:pt>
                <c:pt idx="6">
                  <c:v>Escuintla</c:v>
                </c:pt>
                <c:pt idx="7">
                  <c:v>Chimaltenango</c:v>
                </c:pt>
                <c:pt idx="8">
                  <c:v>Sacatepéquez</c:v>
                </c:pt>
                <c:pt idx="9">
                  <c:v>El Progreso</c:v>
                </c:pt>
                <c:pt idx="10">
                  <c:v>Guatemala</c:v>
                </c:pt>
              </c:strCache>
            </c:strRef>
          </c:cat>
          <c:val>
            <c:numRef>
              <c:f>Departamental!$H$14:$H$24</c:f>
              <c:numCache>
                <c:formatCode>0%</c:formatCode>
                <c:ptCount val="11"/>
                <c:pt idx="0">
                  <c:v>0.22516556291390666</c:v>
                </c:pt>
                <c:pt idx="1">
                  <c:v>0.29896907216495089</c:v>
                </c:pt>
                <c:pt idx="2">
                  <c:v>0.38216560509554365</c:v>
                </c:pt>
                <c:pt idx="3">
                  <c:v>0.76699029126213902</c:v>
                </c:pt>
                <c:pt idx="4">
                  <c:v>0.47195357833655732</c:v>
                </c:pt>
                <c:pt idx="5">
                  <c:v>0.21171171171171171</c:v>
                </c:pt>
                <c:pt idx="6">
                  <c:v>0.27848101265822783</c:v>
                </c:pt>
                <c:pt idx="7">
                  <c:v>0.71568627450980704</c:v>
                </c:pt>
                <c:pt idx="8">
                  <c:v>0.31578947368421323</c:v>
                </c:pt>
                <c:pt idx="9">
                  <c:v>0.32298136645962955</c:v>
                </c:pt>
                <c:pt idx="10">
                  <c:v>0.69565217391304401</c:v>
                </c:pt>
              </c:numCache>
            </c:numRef>
          </c:val>
        </c:ser>
        <c:ser>
          <c:idx val="0"/>
          <c:order val="1"/>
          <c:tx>
            <c:strRef>
              <c:f>Departamental!$C$1</c:f>
              <c:strCache>
                <c:ptCount val="1"/>
                <c:pt idx="0">
                  <c:v>POA 2012</c:v>
                </c:pt>
              </c:strCache>
            </c:strRef>
          </c:tx>
          <c:spPr>
            <a:solidFill>
              <a:schemeClr val="accent3">
                <a:lumMod val="75000"/>
              </a:schemeClr>
            </a:solidFill>
            <a:ln w="19050">
              <a:solidFill>
                <a:schemeClr val="tx1">
                  <a:lumMod val="65000"/>
                  <a:lumOff val="35000"/>
                </a:schemeClr>
              </a:solidFill>
            </a:ln>
          </c:spPr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lang="es-GT" sz="1200" b="1"/>
                </a:pPr>
                <a:endParaRPr lang="es-ES"/>
              </a:p>
            </c:txPr>
            <c:dLblPos val="outEnd"/>
            <c:showVal val="1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Departamental!$B$14:$B$24</c:f>
              <c:strCache>
                <c:ptCount val="11"/>
                <c:pt idx="0">
                  <c:v>Retalhuleu</c:v>
                </c:pt>
                <c:pt idx="1">
                  <c:v>Suchitepequez</c:v>
                </c:pt>
                <c:pt idx="2">
                  <c:v>Quetzaltenango</c:v>
                </c:pt>
                <c:pt idx="3">
                  <c:v>Totonicapan </c:v>
                </c:pt>
                <c:pt idx="4">
                  <c:v>Sololá</c:v>
                </c:pt>
                <c:pt idx="5">
                  <c:v>Santa Rosa</c:v>
                </c:pt>
                <c:pt idx="6">
                  <c:v>Escuintla</c:v>
                </c:pt>
                <c:pt idx="7">
                  <c:v>Chimaltenango</c:v>
                </c:pt>
                <c:pt idx="8">
                  <c:v>Sacatepéquez</c:v>
                </c:pt>
                <c:pt idx="9">
                  <c:v>El Progreso</c:v>
                </c:pt>
                <c:pt idx="10">
                  <c:v>Guatemala</c:v>
                </c:pt>
              </c:strCache>
            </c:strRef>
          </c:cat>
          <c:val>
            <c:numRef>
              <c:f>Departamental!$E$14:$E$24</c:f>
              <c:numCache>
                <c:formatCode>0%</c:formatCode>
                <c:ptCount val="11"/>
                <c:pt idx="0">
                  <c:v>0.35543256960972835</c:v>
                </c:pt>
                <c:pt idx="1">
                  <c:v>0.47806000822030431</c:v>
                </c:pt>
                <c:pt idx="2">
                  <c:v>0.27819019099625081</c:v>
                </c:pt>
                <c:pt idx="3">
                  <c:v>0.32127688724483172</c:v>
                </c:pt>
                <c:pt idx="4">
                  <c:v>9.5473791964264934E-2</c:v>
                </c:pt>
                <c:pt idx="5">
                  <c:v>0.15045161549026162</c:v>
                </c:pt>
                <c:pt idx="6">
                  <c:v>0.28914919852034526</c:v>
                </c:pt>
                <c:pt idx="7">
                  <c:v>0.82421033223089335</c:v>
                </c:pt>
                <c:pt idx="8">
                  <c:v>0.33131678997123259</c:v>
                </c:pt>
                <c:pt idx="9">
                  <c:v>0.27869802267021226</c:v>
                </c:pt>
                <c:pt idx="10">
                  <c:v>0.24411431607249046</c:v>
                </c:pt>
              </c:numCache>
            </c:numRef>
          </c:val>
        </c:ser>
        <c:dLbls>
          <c:showVal val="1"/>
        </c:dLbls>
        <c:gapWidth val="50"/>
        <c:axId val="60814080"/>
        <c:axId val="60815616"/>
      </c:barChart>
      <c:catAx>
        <c:axId val="60814080"/>
        <c:scaling>
          <c:orientation val="minMax"/>
        </c:scaling>
        <c:axPos val="l"/>
        <c:numFmt formatCode="General" sourceLinked="0"/>
        <c:tickLblPos val="nextTo"/>
        <c:txPr>
          <a:bodyPr/>
          <a:lstStyle/>
          <a:p>
            <a:pPr>
              <a:defRPr lang="es-GT" sz="1100" b="1"/>
            </a:pPr>
            <a:endParaRPr lang="es-ES"/>
          </a:p>
        </c:txPr>
        <c:crossAx val="60815616"/>
        <c:crosses val="autoZero"/>
        <c:auto val="1"/>
        <c:lblAlgn val="ctr"/>
        <c:lblOffset val="100"/>
      </c:catAx>
      <c:valAx>
        <c:axId val="60815616"/>
        <c:scaling>
          <c:orientation val="minMax"/>
          <c:max val="1"/>
          <c:min val="0"/>
        </c:scaling>
        <c:axPos val="b"/>
        <c:majorGridlines/>
        <c:numFmt formatCode="0%" sourceLinked="1"/>
        <c:tickLblPos val="nextTo"/>
        <c:txPr>
          <a:bodyPr/>
          <a:lstStyle/>
          <a:p>
            <a:pPr>
              <a:defRPr lang="es-GT"/>
            </a:pPr>
            <a:endParaRPr lang="es-ES"/>
          </a:p>
        </c:txPr>
        <c:crossAx val="60814080"/>
        <c:crosses val="autoZero"/>
        <c:crossBetween val="between"/>
      </c:valAx>
      <c:spPr>
        <a:solidFill>
          <a:schemeClr val="bg1">
            <a:lumMod val="95000"/>
          </a:schemeClr>
        </a:solidFill>
      </c:spPr>
    </c:plotArea>
    <c:legend>
      <c:legendPos val="r"/>
      <c:layout/>
      <c:txPr>
        <a:bodyPr/>
        <a:lstStyle/>
        <a:p>
          <a:pPr>
            <a:defRPr lang="es-GT" sz="1100"/>
          </a:pPr>
          <a:endParaRPr lang="es-ES"/>
        </a:p>
      </c:txPr>
    </c:legend>
    <c:plotVisOnly val="1"/>
    <c:dispBlanksAs val="gap"/>
  </c:chart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s-ES"/>
  <c:chart>
    <c:plotArea>
      <c:layout/>
      <c:barChart>
        <c:barDir val="bar"/>
        <c:grouping val="clustered"/>
        <c:ser>
          <c:idx val="1"/>
          <c:order val="0"/>
          <c:tx>
            <c:strRef>
              <c:f>Departamental!$F$1</c:f>
              <c:strCache>
                <c:ptCount val="1"/>
                <c:pt idx="0">
                  <c:v>POA 2013</c:v>
                </c:pt>
              </c:strCache>
            </c:strRef>
          </c:tx>
          <c:spPr>
            <a:solidFill>
              <a:srgbClr val="FFCC66"/>
            </a:solidFill>
            <a:ln w="19050">
              <a:solidFill>
                <a:schemeClr val="tx1">
                  <a:lumMod val="65000"/>
                  <a:lumOff val="35000"/>
                </a:schemeClr>
              </a:solidFill>
            </a:ln>
          </c:spPr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lang="es-GT" sz="1200" b="1"/>
                </a:pPr>
                <a:endParaRPr lang="es-ES"/>
              </a:p>
            </c:txPr>
            <c:dLblPos val="outEnd"/>
            <c:showVal val="1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Departamental!$B$3:$B$13</c:f>
              <c:strCache>
                <c:ptCount val="11"/>
                <c:pt idx="0">
                  <c:v>Jutiapa</c:v>
                </c:pt>
                <c:pt idx="1">
                  <c:v>Jalapa</c:v>
                </c:pt>
                <c:pt idx="2">
                  <c:v>Chiquimula</c:v>
                </c:pt>
                <c:pt idx="3">
                  <c:v>Zacapa</c:v>
                </c:pt>
                <c:pt idx="4">
                  <c:v>Izabal</c:v>
                </c:pt>
                <c:pt idx="5">
                  <c:v>Peten</c:v>
                </c:pt>
                <c:pt idx="6">
                  <c:v>Alta Verapaz</c:v>
                </c:pt>
                <c:pt idx="7">
                  <c:v>Baja Verapaz</c:v>
                </c:pt>
                <c:pt idx="8">
                  <c:v>Quiché</c:v>
                </c:pt>
                <c:pt idx="9">
                  <c:v>Huehuetenango</c:v>
                </c:pt>
                <c:pt idx="10">
                  <c:v>San Marcos</c:v>
                </c:pt>
              </c:strCache>
            </c:strRef>
          </c:cat>
          <c:val>
            <c:numRef>
              <c:f>Departamental!$H$3:$H$13</c:f>
              <c:numCache>
                <c:formatCode>0%</c:formatCode>
                <c:ptCount val="11"/>
                <c:pt idx="0">
                  <c:v>0.21126760563380281</c:v>
                </c:pt>
                <c:pt idx="1">
                  <c:v>0.24806201550387599</c:v>
                </c:pt>
                <c:pt idx="2">
                  <c:v>0.8274932614555256</c:v>
                </c:pt>
                <c:pt idx="3">
                  <c:v>0.70754716981131716</c:v>
                </c:pt>
                <c:pt idx="4">
                  <c:v>0</c:v>
                </c:pt>
                <c:pt idx="5">
                  <c:v>0.40199335548172621</c:v>
                </c:pt>
                <c:pt idx="6">
                  <c:v>0.89215686274509809</c:v>
                </c:pt>
                <c:pt idx="7">
                  <c:v>0.39495798319328007</c:v>
                </c:pt>
                <c:pt idx="8">
                  <c:v>0.62401795735129073</c:v>
                </c:pt>
                <c:pt idx="9">
                  <c:v>0.69500674763832671</c:v>
                </c:pt>
                <c:pt idx="10">
                  <c:v>0.39873417721519111</c:v>
                </c:pt>
              </c:numCache>
            </c:numRef>
          </c:val>
        </c:ser>
        <c:ser>
          <c:idx val="0"/>
          <c:order val="1"/>
          <c:tx>
            <c:strRef>
              <c:f>Departamental!$C$1</c:f>
              <c:strCache>
                <c:ptCount val="1"/>
                <c:pt idx="0">
                  <c:v>POA 2012</c:v>
                </c:pt>
              </c:strCache>
            </c:strRef>
          </c:tx>
          <c:spPr>
            <a:solidFill>
              <a:schemeClr val="accent3">
                <a:lumMod val="75000"/>
              </a:schemeClr>
            </a:solidFill>
            <a:ln w="19050">
              <a:solidFill>
                <a:schemeClr val="tx1">
                  <a:lumMod val="65000"/>
                  <a:lumOff val="35000"/>
                </a:schemeClr>
              </a:solidFill>
            </a:ln>
          </c:spPr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lang="es-GT" sz="1200" b="1"/>
                </a:pPr>
                <a:endParaRPr lang="es-ES"/>
              </a:p>
            </c:txPr>
            <c:dLblPos val="outEnd"/>
            <c:showVal val="1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Departamental!$B$3:$B$24</c:f>
              <c:strCache>
                <c:ptCount val="22"/>
                <c:pt idx="0">
                  <c:v>Jutiapa</c:v>
                </c:pt>
                <c:pt idx="1">
                  <c:v>Jalapa</c:v>
                </c:pt>
                <c:pt idx="2">
                  <c:v>Chiquimula</c:v>
                </c:pt>
                <c:pt idx="3">
                  <c:v>Zacapa</c:v>
                </c:pt>
                <c:pt idx="4">
                  <c:v>Izabal</c:v>
                </c:pt>
                <c:pt idx="5">
                  <c:v>Peten</c:v>
                </c:pt>
                <c:pt idx="6">
                  <c:v>Alta Verapaz</c:v>
                </c:pt>
                <c:pt idx="7">
                  <c:v>Baja Verapaz</c:v>
                </c:pt>
                <c:pt idx="8">
                  <c:v>Quiché</c:v>
                </c:pt>
                <c:pt idx="9">
                  <c:v>Huehuetenango</c:v>
                </c:pt>
                <c:pt idx="10">
                  <c:v>San Marcos</c:v>
                </c:pt>
                <c:pt idx="11">
                  <c:v>Retalhuleu</c:v>
                </c:pt>
                <c:pt idx="12">
                  <c:v>Suchitepequez</c:v>
                </c:pt>
                <c:pt idx="13">
                  <c:v>Quetzaltenango</c:v>
                </c:pt>
                <c:pt idx="14">
                  <c:v>Totonicapan </c:v>
                </c:pt>
                <c:pt idx="15">
                  <c:v>Sololá</c:v>
                </c:pt>
                <c:pt idx="16">
                  <c:v>Santa Rosa</c:v>
                </c:pt>
                <c:pt idx="17">
                  <c:v>Escuintla</c:v>
                </c:pt>
                <c:pt idx="18">
                  <c:v>Chimaltenango</c:v>
                </c:pt>
                <c:pt idx="19">
                  <c:v>Sacatepéquez</c:v>
                </c:pt>
                <c:pt idx="20">
                  <c:v>El Progreso</c:v>
                </c:pt>
                <c:pt idx="21">
                  <c:v>Guatemala</c:v>
                </c:pt>
              </c:strCache>
            </c:strRef>
          </c:cat>
          <c:val>
            <c:numRef>
              <c:f>Departamental!$E$3:$E$13</c:f>
              <c:numCache>
                <c:formatCode>0%</c:formatCode>
                <c:ptCount val="11"/>
                <c:pt idx="0">
                  <c:v>0.21659115994033432</c:v>
                </c:pt>
                <c:pt idx="1">
                  <c:v>0.10240700780928895</c:v>
                </c:pt>
                <c:pt idx="2">
                  <c:v>0.5465399920946501</c:v>
                </c:pt>
                <c:pt idx="3">
                  <c:v>0.75638366500355214</c:v>
                </c:pt>
                <c:pt idx="4">
                  <c:v>0</c:v>
                </c:pt>
                <c:pt idx="5">
                  <c:v>0.62944043215313827</c:v>
                </c:pt>
                <c:pt idx="6">
                  <c:v>0.28579845797852804</c:v>
                </c:pt>
                <c:pt idx="7">
                  <c:v>0.3605697439582255</c:v>
                </c:pt>
                <c:pt idx="8">
                  <c:v>0.70125885355432882</c:v>
                </c:pt>
                <c:pt idx="9">
                  <c:v>0.96383066173448462</c:v>
                </c:pt>
                <c:pt idx="10">
                  <c:v>0.66542613566768205</c:v>
                </c:pt>
              </c:numCache>
            </c:numRef>
          </c:val>
        </c:ser>
        <c:dLbls>
          <c:showVal val="1"/>
        </c:dLbls>
        <c:gapWidth val="50"/>
        <c:axId val="61874560"/>
        <c:axId val="61876096"/>
      </c:barChart>
      <c:catAx>
        <c:axId val="61874560"/>
        <c:scaling>
          <c:orientation val="minMax"/>
        </c:scaling>
        <c:axPos val="l"/>
        <c:numFmt formatCode="General" sourceLinked="0"/>
        <c:tickLblPos val="nextTo"/>
        <c:txPr>
          <a:bodyPr/>
          <a:lstStyle/>
          <a:p>
            <a:pPr>
              <a:defRPr lang="es-GT" sz="1100" b="1"/>
            </a:pPr>
            <a:endParaRPr lang="es-ES"/>
          </a:p>
        </c:txPr>
        <c:crossAx val="61876096"/>
        <c:crosses val="autoZero"/>
        <c:auto val="1"/>
        <c:lblAlgn val="ctr"/>
        <c:lblOffset val="100"/>
      </c:catAx>
      <c:valAx>
        <c:axId val="61876096"/>
        <c:scaling>
          <c:orientation val="minMax"/>
          <c:max val="1"/>
          <c:min val="0"/>
        </c:scaling>
        <c:axPos val="b"/>
        <c:majorGridlines/>
        <c:numFmt formatCode="0%" sourceLinked="1"/>
        <c:tickLblPos val="nextTo"/>
        <c:txPr>
          <a:bodyPr/>
          <a:lstStyle/>
          <a:p>
            <a:pPr>
              <a:defRPr lang="es-GT"/>
            </a:pPr>
            <a:endParaRPr lang="es-ES"/>
          </a:p>
        </c:txPr>
        <c:crossAx val="61874560"/>
        <c:crosses val="autoZero"/>
        <c:crossBetween val="between"/>
      </c:valAx>
      <c:spPr>
        <a:solidFill>
          <a:schemeClr val="bg1">
            <a:lumMod val="95000"/>
          </a:schemeClr>
        </a:solidFill>
      </c:spPr>
    </c:plotArea>
    <c:legend>
      <c:legendPos val="r"/>
      <c:layout/>
      <c:txPr>
        <a:bodyPr/>
        <a:lstStyle/>
        <a:p>
          <a:pPr>
            <a:defRPr lang="es-GT" sz="1100"/>
          </a:pPr>
          <a:endParaRPr lang="es-ES"/>
        </a:p>
      </c:txPr>
    </c:legend>
    <c:plotVisOnly val="1"/>
    <c:dispBlanksAs val="gap"/>
  </c:chart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s-ES"/>
  <c:chart>
    <c:plotArea>
      <c:layout/>
      <c:barChart>
        <c:barDir val="col"/>
        <c:grouping val="clustered"/>
        <c:ser>
          <c:idx val="0"/>
          <c:order val="0"/>
          <c:tx>
            <c:strRef>
              <c:f>Nacional!$E$1</c:f>
              <c:strCache>
                <c:ptCount val="1"/>
                <c:pt idx="0">
                  <c:v>Pacto de seguridad, justicia y paz</c:v>
                </c:pt>
              </c:strCache>
            </c:strRef>
          </c:tx>
          <c:spPr>
            <a:solidFill>
              <a:schemeClr val="accent5">
                <a:lumMod val="40000"/>
                <a:lumOff val="60000"/>
              </a:schemeClr>
            </a:solidFill>
            <a:ln w="12700">
              <a:solidFill>
                <a:schemeClr val="tx1">
                  <a:lumMod val="50000"/>
                  <a:lumOff val="50000"/>
                </a:schemeClr>
              </a:solidFill>
            </a:ln>
          </c:spPr>
          <c:dLbls>
            <c:delete val="1"/>
          </c:dLbls>
          <c:cat>
            <c:strRef>
              <c:f>Nacional!$A$2:$A$23</c:f>
              <c:strCache>
                <c:ptCount val="22"/>
                <c:pt idx="0">
                  <c:v>El Progreso</c:v>
                </c:pt>
                <c:pt idx="1">
                  <c:v>Huehuetenango</c:v>
                </c:pt>
                <c:pt idx="2">
                  <c:v>Chiquimula</c:v>
                </c:pt>
                <c:pt idx="3">
                  <c:v>Peten</c:v>
                </c:pt>
                <c:pt idx="4">
                  <c:v>Sololá</c:v>
                </c:pt>
                <c:pt idx="5">
                  <c:v>Alta Verapaz</c:v>
                </c:pt>
                <c:pt idx="6">
                  <c:v>Quetzaltenango</c:v>
                </c:pt>
                <c:pt idx="7">
                  <c:v>Sacatepéquez</c:v>
                </c:pt>
                <c:pt idx="8">
                  <c:v>Suchitepequez</c:v>
                </c:pt>
                <c:pt idx="9">
                  <c:v>Baja Verapaz</c:v>
                </c:pt>
                <c:pt idx="10">
                  <c:v>Totonicapan </c:v>
                </c:pt>
                <c:pt idx="11">
                  <c:v>Quiché</c:v>
                </c:pt>
                <c:pt idx="12">
                  <c:v>Retalhuleu</c:v>
                </c:pt>
                <c:pt idx="13">
                  <c:v>Zacapa</c:v>
                </c:pt>
                <c:pt idx="14">
                  <c:v>Guatemala</c:v>
                </c:pt>
                <c:pt idx="15">
                  <c:v>Escuintla</c:v>
                </c:pt>
                <c:pt idx="16">
                  <c:v>Chimaltenango</c:v>
                </c:pt>
                <c:pt idx="17">
                  <c:v>Jutiapa</c:v>
                </c:pt>
                <c:pt idx="18">
                  <c:v>Santa Rosa</c:v>
                </c:pt>
                <c:pt idx="19">
                  <c:v>San Marcos</c:v>
                </c:pt>
                <c:pt idx="20">
                  <c:v>Jalapa</c:v>
                </c:pt>
                <c:pt idx="21">
                  <c:v>Izabal</c:v>
                </c:pt>
              </c:strCache>
            </c:strRef>
          </c:cat>
          <c:val>
            <c:numRef>
              <c:f>Nacional!$F$2:$F$23</c:f>
              <c:numCache>
                <c:formatCode>0.00%</c:formatCode>
                <c:ptCount val="22"/>
                <c:pt idx="0">
                  <c:v>0.11801242236024846</c:v>
                </c:pt>
                <c:pt idx="1">
                  <c:v>0.19973009446693668</c:v>
                </c:pt>
                <c:pt idx="2">
                  <c:v>0.2318059299191374</c:v>
                </c:pt>
                <c:pt idx="3">
                  <c:v>0.6030000000000002</c:v>
                </c:pt>
                <c:pt idx="4">
                  <c:v>0.29206963249516443</c:v>
                </c:pt>
                <c:pt idx="5">
                  <c:v>0.32564102564102565</c:v>
                </c:pt>
                <c:pt idx="6">
                  <c:v>0.18107667210440456</c:v>
                </c:pt>
                <c:pt idx="7">
                  <c:v>0.42105263157894746</c:v>
                </c:pt>
                <c:pt idx="8">
                  <c:v>0.21621621621621628</c:v>
                </c:pt>
                <c:pt idx="9">
                  <c:v>0.32773109243697479</c:v>
                </c:pt>
                <c:pt idx="10">
                  <c:v>0.21035598705501621</c:v>
                </c:pt>
                <c:pt idx="11">
                  <c:v>0.35426540284360192</c:v>
                </c:pt>
                <c:pt idx="12">
                  <c:v>0.22709163346613551</c:v>
                </c:pt>
                <c:pt idx="13">
                  <c:v>0.33018867924528333</c:v>
                </c:pt>
                <c:pt idx="14">
                  <c:v>0.3478260869565219</c:v>
                </c:pt>
                <c:pt idx="15">
                  <c:v>0.22222222222222221</c:v>
                </c:pt>
                <c:pt idx="16">
                  <c:v>0.36622807017543868</c:v>
                </c:pt>
                <c:pt idx="17">
                  <c:v>0.28450704225352114</c:v>
                </c:pt>
                <c:pt idx="18">
                  <c:v>0.30875576036866381</c:v>
                </c:pt>
                <c:pt idx="19">
                  <c:v>0.30199430199430222</c:v>
                </c:pt>
                <c:pt idx="20">
                  <c:v>0.53488372093023229</c:v>
                </c:pt>
                <c:pt idx="21">
                  <c:v>0</c:v>
                </c:pt>
              </c:numCache>
            </c:numRef>
          </c:val>
        </c:ser>
        <c:ser>
          <c:idx val="1"/>
          <c:order val="1"/>
          <c:tx>
            <c:strRef>
              <c:f>Nacional!$G$1</c:f>
              <c:strCache>
                <c:ptCount val="1"/>
                <c:pt idx="0">
                  <c:v>Pacto Hambre Cero</c:v>
                </c:pt>
              </c:strCache>
            </c:strRef>
          </c:tx>
          <c:spPr>
            <a:solidFill>
              <a:schemeClr val="accent4">
                <a:lumMod val="60000"/>
                <a:lumOff val="40000"/>
              </a:schemeClr>
            </a:solidFill>
            <a:ln w="12700">
              <a:solidFill>
                <a:schemeClr val="tx1">
                  <a:lumMod val="50000"/>
                  <a:lumOff val="50000"/>
                </a:schemeClr>
              </a:solidFill>
            </a:ln>
          </c:spPr>
          <c:dLbls>
            <c:delete val="1"/>
          </c:dLbls>
          <c:cat>
            <c:strRef>
              <c:f>Nacional!$A$2:$A$23</c:f>
              <c:strCache>
                <c:ptCount val="22"/>
                <c:pt idx="0">
                  <c:v>El Progreso</c:v>
                </c:pt>
                <c:pt idx="1">
                  <c:v>Huehuetenango</c:v>
                </c:pt>
                <c:pt idx="2">
                  <c:v>Chiquimula</c:v>
                </c:pt>
                <c:pt idx="3">
                  <c:v>Peten</c:v>
                </c:pt>
                <c:pt idx="4">
                  <c:v>Sololá</c:v>
                </c:pt>
                <c:pt idx="5">
                  <c:v>Alta Verapaz</c:v>
                </c:pt>
                <c:pt idx="6">
                  <c:v>Quetzaltenango</c:v>
                </c:pt>
                <c:pt idx="7">
                  <c:v>Sacatepéquez</c:v>
                </c:pt>
                <c:pt idx="8">
                  <c:v>Suchitepequez</c:v>
                </c:pt>
                <c:pt idx="9">
                  <c:v>Baja Verapaz</c:v>
                </c:pt>
                <c:pt idx="10">
                  <c:v>Totonicapan </c:v>
                </c:pt>
                <c:pt idx="11">
                  <c:v>Quiché</c:v>
                </c:pt>
                <c:pt idx="12">
                  <c:v>Retalhuleu</c:v>
                </c:pt>
                <c:pt idx="13">
                  <c:v>Zacapa</c:v>
                </c:pt>
                <c:pt idx="14">
                  <c:v>Guatemala</c:v>
                </c:pt>
                <c:pt idx="15">
                  <c:v>Escuintla</c:v>
                </c:pt>
                <c:pt idx="16">
                  <c:v>Chimaltenango</c:v>
                </c:pt>
                <c:pt idx="17">
                  <c:v>Jutiapa</c:v>
                </c:pt>
                <c:pt idx="18">
                  <c:v>Santa Rosa</c:v>
                </c:pt>
                <c:pt idx="19">
                  <c:v>San Marcos</c:v>
                </c:pt>
                <c:pt idx="20">
                  <c:v>Jalapa</c:v>
                </c:pt>
                <c:pt idx="21">
                  <c:v>Izabal</c:v>
                </c:pt>
              </c:strCache>
            </c:strRef>
          </c:cat>
          <c:val>
            <c:numRef>
              <c:f>Nacional!$H$2:$H$23</c:f>
              <c:numCache>
                <c:formatCode>0.00%</c:formatCode>
                <c:ptCount val="22"/>
                <c:pt idx="0">
                  <c:v>0.50931677018633503</c:v>
                </c:pt>
                <c:pt idx="1">
                  <c:v>0.47098515519568163</c:v>
                </c:pt>
                <c:pt idx="2">
                  <c:v>0.36927223719676561</c:v>
                </c:pt>
                <c:pt idx="3">
                  <c:v>0.34500000000000008</c:v>
                </c:pt>
                <c:pt idx="4">
                  <c:v>0.31528046421663453</c:v>
                </c:pt>
                <c:pt idx="5">
                  <c:v>0.30769230769230782</c:v>
                </c:pt>
                <c:pt idx="6">
                  <c:v>0.29526916802610115</c:v>
                </c:pt>
                <c:pt idx="7">
                  <c:v>0.28421052631578947</c:v>
                </c:pt>
                <c:pt idx="8">
                  <c:v>0.27567567567567586</c:v>
                </c:pt>
                <c:pt idx="9">
                  <c:v>0.26890756302521024</c:v>
                </c:pt>
                <c:pt idx="10">
                  <c:v>0.26860841423948234</c:v>
                </c:pt>
                <c:pt idx="11">
                  <c:v>0.2665876777251186</c:v>
                </c:pt>
                <c:pt idx="12">
                  <c:v>0.25896414342629476</c:v>
                </c:pt>
                <c:pt idx="13">
                  <c:v>0.24842767295597484</c:v>
                </c:pt>
                <c:pt idx="14">
                  <c:v>0.23913043478260876</c:v>
                </c:pt>
                <c:pt idx="15">
                  <c:v>0.22222222222222221</c:v>
                </c:pt>
                <c:pt idx="16">
                  <c:v>0.21929824561403519</c:v>
                </c:pt>
                <c:pt idx="17">
                  <c:v>0.20281690140845071</c:v>
                </c:pt>
                <c:pt idx="18">
                  <c:v>0.20276497695852536</c:v>
                </c:pt>
                <c:pt idx="19">
                  <c:v>0.19373219373219383</c:v>
                </c:pt>
                <c:pt idx="20">
                  <c:v>0.11627906976744186</c:v>
                </c:pt>
                <c:pt idx="21">
                  <c:v>0</c:v>
                </c:pt>
              </c:numCache>
            </c:numRef>
          </c:val>
        </c:ser>
        <c:ser>
          <c:idx val="2"/>
          <c:order val="2"/>
          <c:tx>
            <c:strRef>
              <c:f>Nacional!$I$1</c:f>
              <c:strCache>
                <c:ptCount val="1"/>
                <c:pt idx="0">
                  <c:v>Pacto Fiscal y de competitividad</c:v>
                </c:pt>
              </c:strCache>
            </c:strRef>
          </c:tx>
          <c:spPr>
            <a:solidFill>
              <a:schemeClr val="accent2">
                <a:lumMod val="40000"/>
                <a:lumOff val="60000"/>
              </a:schemeClr>
            </a:solidFill>
            <a:ln w="12700">
              <a:solidFill>
                <a:schemeClr val="tx1">
                  <a:lumMod val="50000"/>
                  <a:lumOff val="50000"/>
                </a:schemeClr>
              </a:solidFill>
            </a:ln>
          </c:spPr>
          <c:dLbls>
            <c:delete val="1"/>
          </c:dLbls>
          <c:cat>
            <c:strRef>
              <c:f>Nacional!$A$2:$A$23</c:f>
              <c:strCache>
                <c:ptCount val="22"/>
                <c:pt idx="0">
                  <c:v>El Progreso</c:v>
                </c:pt>
                <c:pt idx="1">
                  <c:v>Huehuetenango</c:v>
                </c:pt>
                <c:pt idx="2">
                  <c:v>Chiquimula</c:v>
                </c:pt>
                <c:pt idx="3">
                  <c:v>Peten</c:v>
                </c:pt>
                <c:pt idx="4">
                  <c:v>Sololá</c:v>
                </c:pt>
                <c:pt idx="5">
                  <c:v>Alta Verapaz</c:v>
                </c:pt>
                <c:pt idx="6">
                  <c:v>Quetzaltenango</c:v>
                </c:pt>
                <c:pt idx="7">
                  <c:v>Sacatepéquez</c:v>
                </c:pt>
                <c:pt idx="8">
                  <c:v>Suchitepequez</c:v>
                </c:pt>
                <c:pt idx="9">
                  <c:v>Baja Verapaz</c:v>
                </c:pt>
                <c:pt idx="10">
                  <c:v>Totonicapan </c:v>
                </c:pt>
                <c:pt idx="11">
                  <c:v>Quiché</c:v>
                </c:pt>
                <c:pt idx="12">
                  <c:v>Retalhuleu</c:v>
                </c:pt>
                <c:pt idx="13">
                  <c:v>Zacapa</c:v>
                </c:pt>
                <c:pt idx="14">
                  <c:v>Guatemala</c:v>
                </c:pt>
                <c:pt idx="15">
                  <c:v>Escuintla</c:v>
                </c:pt>
                <c:pt idx="16">
                  <c:v>Chimaltenango</c:v>
                </c:pt>
                <c:pt idx="17">
                  <c:v>Jutiapa</c:v>
                </c:pt>
                <c:pt idx="18">
                  <c:v>Santa Rosa</c:v>
                </c:pt>
                <c:pt idx="19">
                  <c:v>San Marcos</c:v>
                </c:pt>
                <c:pt idx="20">
                  <c:v>Jalapa</c:v>
                </c:pt>
                <c:pt idx="21">
                  <c:v>Izabal</c:v>
                </c:pt>
              </c:strCache>
            </c:strRef>
          </c:cat>
          <c:val>
            <c:numRef>
              <c:f>Nacional!$J$2:$J$23</c:f>
              <c:numCache>
                <c:formatCode>0.00%</c:formatCode>
                <c:ptCount val="22"/>
                <c:pt idx="0">
                  <c:v>0.37267080745341635</c:v>
                </c:pt>
                <c:pt idx="1">
                  <c:v>0.32928475033738203</c:v>
                </c:pt>
                <c:pt idx="2">
                  <c:v>0.39892183288409727</c:v>
                </c:pt>
                <c:pt idx="3">
                  <c:v>5.1999999999999998E-2</c:v>
                </c:pt>
                <c:pt idx="4">
                  <c:v>0.39264990328820137</c:v>
                </c:pt>
                <c:pt idx="5">
                  <c:v>0.36666666666666686</c:v>
                </c:pt>
                <c:pt idx="6">
                  <c:v>0.52365415986949448</c:v>
                </c:pt>
                <c:pt idx="7">
                  <c:v>0.29473684210526324</c:v>
                </c:pt>
                <c:pt idx="8">
                  <c:v>0.50810810810810814</c:v>
                </c:pt>
                <c:pt idx="9">
                  <c:v>0.40336134453781525</c:v>
                </c:pt>
                <c:pt idx="10">
                  <c:v>0.52103559870550153</c:v>
                </c:pt>
                <c:pt idx="11">
                  <c:v>0.37914691943127971</c:v>
                </c:pt>
                <c:pt idx="12">
                  <c:v>0.51394422310756971</c:v>
                </c:pt>
                <c:pt idx="13">
                  <c:v>0.42138364779874238</c:v>
                </c:pt>
                <c:pt idx="14">
                  <c:v>0.41304347826086968</c:v>
                </c:pt>
                <c:pt idx="15">
                  <c:v>0.55555555555555569</c:v>
                </c:pt>
                <c:pt idx="16">
                  <c:v>0.41447368421052638</c:v>
                </c:pt>
                <c:pt idx="17">
                  <c:v>0.51267605633802849</c:v>
                </c:pt>
                <c:pt idx="18">
                  <c:v>0.48847926267281128</c:v>
                </c:pt>
                <c:pt idx="19">
                  <c:v>0.50427350427350448</c:v>
                </c:pt>
                <c:pt idx="20">
                  <c:v>0.3488372093023257</c:v>
                </c:pt>
                <c:pt idx="21">
                  <c:v>0</c:v>
                </c:pt>
              </c:numCache>
            </c:numRef>
          </c:val>
        </c:ser>
        <c:dLbls>
          <c:showVal val="1"/>
        </c:dLbls>
        <c:gapWidth val="68"/>
        <c:axId val="61805696"/>
        <c:axId val="61807232"/>
      </c:barChart>
      <c:catAx>
        <c:axId val="61805696"/>
        <c:scaling>
          <c:orientation val="minMax"/>
        </c:scaling>
        <c:axPos val="b"/>
        <c:tickLblPos val="nextTo"/>
        <c:crossAx val="61807232"/>
        <c:crosses val="autoZero"/>
        <c:auto val="1"/>
        <c:lblAlgn val="ctr"/>
        <c:lblOffset val="100"/>
      </c:catAx>
      <c:valAx>
        <c:axId val="61807232"/>
        <c:scaling>
          <c:orientation val="minMax"/>
          <c:max val="1"/>
        </c:scaling>
        <c:axPos val="l"/>
        <c:majorGridlines/>
        <c:numFmt formatCode="0.00%" sourceLinked="1"/>
        <c:tickLblPos val="nextTo"/>
        <c:crossAx val="61805696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0.17128526026434429"/>
          <c:y val="0.90471309080283413"/>
          <c:w val="0.77653881283275894"/>
          <c:h val="8.1370626050113221E-2"/>
        </c:manualLayout>
      </c:layout>
      <c:txPr>
        <a:bodyPr/>
        <a:lstStyle/>
        <a:p>
          <a:pPr>
            <a:defRPr sz="1400"/>
          </a:pPr>
          <a:endParaRPr lang="es-ES"/>
        </a:p>
      </c:txPr>
    </c:legend>
    <c:plotVisOnly val="1"/>
  </c:chart>
  <c:externalData r:id="rId1"/>
  <c:userShapes r:id="rId2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s-ES"/>
  <c:chart>
    <c:view3D>
      <c:rotX val="30"/>
      <c:rotY val="110"/>
      <c:perspective val="30"/>
    </c:view3D>
    <c:plotArea>
      <c:layout/>
      <c:pie3DChart>
        <c:varyColors val="1"/>
        <c:ser>
          <c:idx val="0"/>
          <c:order val="0"/>
          <c:dPt>
            <c:idx val="0"/>
            <c:spPr>
              <a:solidFill>
                <a:schemeClr val="accent4">
                  <a:lumMod val="60000"/>
                  <a:lumOff val="40000"/>
                </a:schemeClr>
              </a:solidFill>
            </c:spPr>
          </c:dPt>
          <c:dPt>
            <c:idx val="1"/>
            <c:spPr>
              <a:solidFill>
                <a:schemeClr val="accent5">
                  <a:lumMod val="40000"/>
                  <a:lumOff val="60000"/>
                </a:schemeClr>
              </a:solidFill>
            </c:spPr>
          </c:dPt>
          <c:dPt>
            <c:idx val="2"/>
            <c:spPr>
              <a:solidFill>
                <a:schemeClr val="accent2">
                  <a:lumMod val="40000"/>
                  <a:lumOff val="60000"/>
                </a:schemeClr>
              </a:solidFill>
            </c:spPr>
          </c:dPt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s-ES" dirty="0"/>
                      <a:t>Pacto Hambre Cero
1,304
</a:t>
                    </a:r>
                    <a:r>
                      <a:rPr lang="es-ES" b="1" dirty="0"/>
                      <a:t>29%</a:t>
                    </a:r>
                  </a:p>
                </c:rich>
              </c:tx>
              <c:dLblPos val="bestFit"/>
              <c:showVal val="1"/>
              <c:showCatName val="1"/>
              <c:showPercent val="1"/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s-ES" dirty="0"/>
                      <a:t>Pacto de seguridad, justicia y paz
1,302
</a:t>
                    </a:r>
                    <a:r>
                      <a:rPr lang="es-ES" b="1" dirty="0"/>
                      <a:t>29%</a:t>
                    </a:r>
                  </a:p>
                </c:rich>
              </c:tx>
              <c:dLblPos val="bestFit"/>
              <c:showVal val="1"/>
              <c:showCatName val="1"/>
              <c:showPercent val="1"/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s-ES" dirty="0"/>
                      <a:t>Pacto Fiscal y de competitividad
1,869
</a:t>
                    </a:r>
                    <a:r>
                      <a:rPr lang="es-ES" b="1" dirty="0"/>
                      <a:t>42%</a:t>
                    </a:r>
                  </a:p>
                </c:rich>
              </c:tx>
              <c:dLblPos val="bestFit"/>
              <c:showVal val="1"/>
              <c:showCatName val="1"/>
              <c:showPercent val="1"/>
            </c:dLbl>
            <c:txPr>
              <a:bodyPr/>
              <a:lstStyle/>
              <a:p>
                <a:pPr>
                  <a:defRPr sz="1050" b="0"/>
                </a:pPr>
                <a:endParaRPr lang="es-ES"/>
              </a:p>
            </c:txPr>
            <c:dLblPos val="bestFit"/>
            <c:showVal val="1"/>
            <c:showCatName val="1"/>
            <c:showPercent val="1"/>
            <c:showLeaderLines val="1"/>
          </c:dLbls>
          <c:cat>
            <c:strRef>
              <c:f>('Hambre cero'!$E$2,'Hambre cero'!$G$2,'Hambre cero'!$I$2)</c:f>
              <c:strCache>
                <c:ptCount val="3"/>
                <c:pt idx="0">
                  <c:v>Pacto Hambre Cero</c:v>
                </c:pt>
                <c:pt idx="1">
                  <c:v>Pacto de seguridad, justicia y paz</c:v>
                </c:pt>
                <c:pt idx="2">
                  <c:v>Pacto Fiscal y de competitividad</c:v>
                </c:pt>
              </c:strCache>
            </c:strRef>
          </c:cat>
          <c:val>
            <c:numRef>
              <c:f>('Hambre cero'!$E$22,'Hambre cero'!$G$22,'Hambre cero'!$I$22)</c:f>
              <c:numCache>
                <c:formatCode>#,##0</c:formatCode>
                <c:ptCount val="3"/>
                <c:pt idx="0">
                  <c:v>1304</c:v>
                </c:pt>
                <c:pt idx="1">
                  <c:v>1302</c:v>
                </c:pt>
                <c:pt idx="2">
                  <c:v>1869</c:v>
                </c:pt>
              </c:numCache>
            </c:numRef>
          </c:val>
        </c:ser>
        <c:dLbls>
          <c:showVal val="1"/>
        </c:dLbls>
      </c:pie3DChart>
    </c:plotArea>
    <c:plotVisOnly val="1"/>
  </c:chart>
  <c:spPr>
    <a:ln>
      <a:noFill/>
    </a:ln>
  </c:spPr>
  <c:externalData r:id="rId1"/>
</c:chartSpace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image" Target="../media/image4.png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image" Target="../media/image4.png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6_1">
  <dgm:title val=""/>
  <dgm:desc val=""/>
  <dgm:catLst>
    <dgm:cat type="accent6" pri="11100"/>
  </dgm:catLst>
  <dgm:styleLbl name="node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6">
        <a:alpha val="4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5_4">
  <dgm:title val=""/>
  <dgm:desc val=""/>
  <dgm:catLst>
    <dgm:cat type="accent5" pri="11400"/>
  </dgm:catLst>
  <dgm:styleLbl name="node0">
    <dgm:fillClrLst meth="cycle">
      <a:schemeClr val="accent5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5">
        <a:shade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5">
        <a:shade val="50000"/>
      </a:schemeClr>
      <a:schemeClr val="accent5">
        <a:tint val="55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5">
        <a:shade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5">
        <a:shade val="80000"/>
        <a:alpha val="50000"/>
      </a:schemeClr>
      <a:schemeClr val="accent5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5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55000"/>
      </a:schemeClr>
    </dgm:fillClrLst>
    <dgm:linClrLst meth="repeat">
      <a:schemeClr val="accent5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55000"/>
      </a:schemeClr>
    </dgm:fillClrLst>
    <dgm:linClrLst meth="repeat">
      <a:schemeClr val="accent5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55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D479E3B-C217-4E90-937F-BD704A9C2F66}" type="doc">
      <dgm:prSet loTypeId="urn:microsoft.com/office/officeart/2005/8/layout/hProcess4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593C5E89-2A64-4969-9FD0-E07435B10799}">
      <dgm:prSet custT="1"/>
      <dgm:spPr/>
      <dgm:t>
        <a:bodyPr/>
        <a:lstStyle/>
        <a:p>
          <a:pPr rtl="0"/>
          <a:r>
            <a:rPr lang="es-ES" sz="1100" b="1" dirty="0" smtClean="0"/>
            <a:t>¿Cuál fue la Estrategia?</a:t>
          </a:r>
          <a:endParaRPr lang="es-ES" sz="1100" dirty="0"/>
        </a:p>
      </dgm:t>
    </dgm:pt>
    <dgm:pt modelId="{235561B4-0BAB-4367-992C-5AF59FC6C99C}" type="parTrans" cxnId="{9596B1E6-DE91-45D2-98CE-6043FFF2E214}">
      <dgm:prSet/>
      <dgm:spPr/>
      <dgm:t>
        <a:bodyPr/>
        <a:lstStyle/>
        <a:p>
          <a:endParaRPr lang="es-ES" sz="3600"/>
        </a:p>
      </dgm:t>
    </dgm:pt>
    <dgm:pt modelId="{21E3E7DB-2DAB-4131-A7E9-2405ECE1B0BB}" type="sibTrans" cxnId="{9596B1E6-DE91-45D2-98CE-6043FFF2E214}">
      <dgm:prSet/>
      <dgm:spPr/>
      <dgm:t>
        <a:bodyPr/>
        <a:lstStyle/>
        <a:p>
          <a:endParaRPr lang="es-ES" sz="3600"/>
        </a:p>
      </dgm:t>
    </dgm:pt>
    <dgm:pt modelId="{D8794899-9736-4E3A-92E0-EB020AD2FBDF}">
      <dgm:prSet custT="1"/>
      <dgm:spPr/>
      <dgm:t>
        <a:bodyPr/>
        <a:lstStyle/>
        <a:p>
          <a:pPr rtl="0"/>
          <a:r>
            <a:rPr lang="es-ES" sz="1100" b="1" dirty="0" smtClean="0"/>
            <a:t>Cómo se hizo? </a:t>
          </a:r>
          <a:endParaRPr lang="es-ES" sz="1100" b="1" dirty="0"/>
        </a:p>
      </dgm:t>
    </dgm:pt>
    <dgm:pt modelId="{F6F56AFF-7554-48F7-A18B-162824F5C0D5}" type="parTrans" cxnId="{84F65F7D-E8E5-40C7-BADD-B2E704E6BEB9}">
      <dgm:prSet/>
      <dgm:spPr/>
      <dgm:t>
        <a:bodyPr/>
        <a:lstStyle/>
        <a:p>
          <a:endParaRPr lang="es-ES" sz="3600"/>
        </a:p>
      </dgm:t>
    </dgm:pt>
    <dgm:pt modelId="{8C56CCD9-E761-4A22-B3A6-A37E1FCA12E6}" type="sibTrans" cxnId="{84F65F7D-E8E5-40C7-BADD-B2E704E6BEB9}">
      <dgm:prSet/>
      <dgm:spPr/>
      <dgm:t>
        <a:bodyPr/>
        <a:lstStyle/>
        <a:p>
          <a:endParaRPr lang="es-ES" sz="3600"/>
        </a:p>
      </dgm:t>
    </dgm:pt>
    <dgm:pt modelId="{B0ABCE98-3CD2-4949-BCBE-E97C03B8063F}">
      <dgm:prSet custT="1"/>
      <dgm:spPr/>
      <dgm:t>
        <a:bodyPr/>
        <a:lstStyle/>
        <a:p>
          <a:pPr rtl="0"/>
          <a:r>
            <a:rPr lang="es-ES" sz="1100" b="1" dirty="0" smtClean="0"/>
            <a:t>¿Qué se logró?	 </a:t>
          </a:r>
          <a:endParaRPr lang="es-ES" sz="1100" dirty="0"/>
        </a:p>
      </dgm:t>
    </dgm:pt>
    <dgm:pt modelId="{8AE08A04-0146-4182-B566-ADAA5C4121C2}" type="parTrans" cxnId="{07124838-1765-4F6D-A100-AA7471CE466F}">
      <dgm:prSet/>
      <dgm:spPr/>
      <dgm:t>
        <a:bodyPr/>
        <a:lstStyle/>
        <a:p>
          <a:endParaRPr lang="es-ES" sz="3600"/>
        </a:p>
      </dgm:t>
    </dgm:pt>
    <dgm:pt modelId="{1412B1FF-39B6-4D51-B44E-C356E4DB4091}" type="sibTrans" cxnId="{07124838-1765-4F6D-A100-AA7471CE466F}">
      <dgm:prSet/>
      <dgm:spPr/>
      <dgm:t>
        <a:bodyPr/>
        <a:lstStyle/>
        <a:p>
          <a:endParaRPr lang="es-ES" sz="3600"/>
        </a:p>
      </dgm:t>
    </dgm:pt>
    <dgm:pt modelId="{3F62662E-E061-4DA9-856C-2DF99A2F3282}">
      <dgm:prSet custT="1"/>
      <dgm:spPr/>
      <dgm:t>
        <a:bodyPr/>
        <a:lstStyle/>
        <a:p>
          <a:pPr rtl="0"/>
          <a:r>
            <a:rPr lang="es-GT" sz="1100" b="1" dirty="0" smtClean="0"/>
            <a:t>¿Que   falta?</a:t>
          </a:r>
          <a:endParaRPr lang="es-ES" sz="1100" b="1" dirty="0"/>
        </a:p>
      </dgm:t>
    </dgm:pt>
    <dgm:pt modelId="{5341AA54-8E3C-49C4-8470-C5ACF521DDBE}" type="parTrans" cxnId="{3BE7CD77-8C96-4E2A-A8CE-564592E3619F}">
      <dgm:prSet/>
      <dgm:spPr/>
      <dgm:t>
        <a:bodyPr/>
        <a:lstStyle/>
        <a:p>
          <a:endParaRPr lang="es-ES"/>
        </a:p>
      </dgm:t>
    </dgm:pt>
    <dgm:pt modelId="{2AB148A7-AF3E-4FA5-8B7D-6BE3021A2774}" type="sibTrans" cxnId="{3BE7CD77-8C96-4E2A-A8CE-564592E3619F}">
      <dgm:prSet/>
      <dgm:spPr/>
      <dgm:t>
        <a:bodyPr/>
        <a:lstStyle/>
        <a:p>
          <a:endParaRPr lang="es-ES"/>
        </a:p>
      </dgm:t>
    </dgm:pt>
    <dgm:pt modelId="{033BF095-0F5C-46ED-A501-D1F2B96E2941}">
      <dgm:prSet custT="1"/>
      <dgm:spPr/>
      <dgm:t>
        <a:bodyPr/>
        <a:lstStyle/>
        <a:p>
          <a:pPr rtl="0"/>
          <a:r>
            <a:rPr lang="es-GT" sz="1100" b="1" dirty="0" smtClean="0"/>
            <a:t>¿Cual es el Mandato ?</a:t>
          </a:r>
          <a:endParaRPr lang="es-ES" sz="1100" b="1" dirty="0"/>
        </a:p>
      </dgm:t>
    </dgm:pt>
    <dgm:pt modelId="{040B9550-7129-4623-9A39-C385BC9383D4}" type="parTrans" cxnId="{153C03F1-C17E-4576-A3C4-49814B65FAAF}">
      <dgm:prSet/>
      <dgm:spPr/>
      <dgm:t>
        <a:bodyPr/>
        <a:lstStyle/>
        <a:p>
          <a:endParaRPr lang="es-ES"/>
        </a:p>
      </dgm:t>
    </dgm:pt>
    <dgm:pt modelId="{99D722D6-09ED-4146-A8E2-24ABC148B352}" type="sibTrans" cxnId="{153C03F1-C17E-4576-A3C4-49814B65FAAF}">
      <dgm:prSet/>
      <dgm:spPr/>
      <dgm:t>
        <a:bodyPr/>
        <a:lstStyle/>
        <a:p>
          <a:endParaRPr lang="es-ES"/>
        </a:p>
      </dgm:t>
    </dgm:pt>
    <dgm:pt modelId="{A97BFB5D-0921-417C-8902-5B53E6C6164A}">
      <dgm:prSet custT="1"/>
      <dgm:spPr/>
      <dgm:t>
        <a:bodyPr/>
        <a:lstStyle/>
        <a:p>
          <a:pPr rtl="0"/>
          <a:r>
            <a:rPr lang="es-ES" sz="1100" b="1" smtClean="0"/>
            <a:t>¿Seguimiento?</a:t>
          </a:r>
          <a:endParaRPr lang="es-ES" sz="1100" dirty="0"/>
        </a:p>
      </dgm:t>
    </dgm:pt>
    <dgm:pt modelId="{E3A3B3D5-36C7-4CA8-8EDD-BB543EC67163}" type="parTrans" cxnId="{E6A1763D-99B4-4298-8016-237367411532}">
      <dgm:prSet/>
      <dgm:spPr/>
      <dgm:t>
        <a:bodyPr/>
        <a:lstStyle/>
        <a:p>
          <a:endParaRPr lang="es-ES"/>
        </a:p>
      </dgm:t>
    </dgm:pt>
    <dgm:pt modelId="{B64C4C69-15A5-4FA3-A079-5EF45D4D7541}" type="sibTrans" cxnId="{E6A1763D-99B4-4298-8016-237367411532}">
      <dgm:prSet/>
      <dgm:spPr/>
      <dgm:t>
        <a:bodyPr/>
        <a:lstStyle/>
        <a:p>
          <a:endParaRPr lang="es-ES"/>
        </a:p>
      </dgm:t>
    </dgm:pt>
    <dgm:pt modelId="{43F67506-E8AD-4515-A2CA-1DD86C3EBAC5}" type="pres">
      <dgm:prSet presAssocID="{7D479E3B-C217-4E90-937F-BD704A9C2F66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1D8630D6-05C7-45B6-ADBF-C8703B318133}" type="pres">
      <dgm:prSet presAssocID="{7D479E3B-C217-4E90-937F-BD704A9C2F66}" presName="tSp" presStyleCnt="0"/>
      <dgm:spPr/>
    </dgm:pt>
    <dgm:pt modelId="{C89CAA17-CC74-4CEA-8156-F9F5B6A09B0C}" type="pres">
      <dgm:prSet presAssocID="{7D479E3B-C217-4E90-937F-BD704A9C2F66}" presName="bSp" presStyleCnt="0"/>
      <dgm:spPr/>
    </dgm:pt>
    <dgm:pt modelId="{698DA88F-E68A-4C13-89A4-9A6B1490EBF8}" type="pres">
      <dgm:prSet presAssocID="{7D479E3B-C217-4E90-937F-BD704A9C2F66}" presName="process" presStyleCnt="0"/>
      <dgm:spPr/>
    </dgm:pt>
    <dgm:pt modelId="{8CF87892-1D53-4063-9D2A-CB9C5E95EB0B}" type="pres">
      <dgm:prSet presAssocID="{3F62662E-E061-4DA9-856C-2DF99A2F3282}" presName="composite1" presStyleCnt="0"/>
      <dgm:spPr/>
    </dgm:pt>
    <dgm:pt modelId="{775894EC-F01C-4BE6-9A5B-1DB30212A064}" type="pres">
      <dgm:prSet presAssocID="{3F62662E-E061-4DA9-856C-2DF99A2F3282}" presName="dummyNode1" presStyleLbl="node1" presStyleIdx="0" presStyleCnt="6"/>
      <dgm:spPr/>
    </dgm:pt>
    <dgm:pt modelId="{D23A3F20-BD90-451C-8514-BDAE80615117}" type="pres">
      <dgm:prSet presAssocID="{3F62662E-E061-4DA9-856C-2DF99A2F3282}" presName="childNode1" presStyleLbl="bgAcc1" presStyleIdx="0" presStyleCnt="6">
        <dgm:presLayoutVars>
          <dgm:bulletEnabled val="1"/>
        </dgm:presLayoutVars>
      </dgm:prSet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es-ES"/>
        </a:p>
      </dgm:t>
    </dgm:pt>
    <dgm:pt modelId="{84F3EEAB-B028-4DCF-998D-C9B14AA1DB5B}" type="pres">
      <dgm:prSet presAssocID="{3F62662E-E061-4DA9-856C-2DF99A2F3282}" presName="childNode1tx" presStyleLbl="bgAcc1" presStyleIdx="0" presStyleCnt="6">
        <dgm:presLayoutVars>
          <dgm:bulletEnabled val="1"/>
        </dgm:presLayoutVars>
      </dgm:prSet>
      <dgm:spPr/>
    </dgm:pt>
    <dgm:pt modelId="{C13D4DAF-94D6-42A0-99BB-66E46E4076EB}" type="pres">
      <dgm:prSet presAssocID="{3F62662E-E061-4DA9-856C-2DF99A2F3282}" presName="parentNode1" presStyleLbl="node1" presStyleIdx="0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F05A0EAE-9399-4A16-893E-40DA8E4FAA54}" type="pres">
      <dgm:prSet presAssocID="{3F62662E-E061-4DA9-856C-2DF99A2F3282}" presName="connSite1" presStyleCnt="0"/>
      <dgm:spPr/>
    </dgm:pt>
    <dgm:pt modelId="{EFA567D2-1CCB-4BB8-AB41-24E2E466142B}" type="pres">
      <dgm:prSet presAssocID="{2AB148A7-AF3E-4FA5-8B7D-6BE3021A2774}" presName="Name9" presStyleLbl="sibTrans2D1" presStyleIdx="0" presStyleCnt="5"/>
      <dgm:spPr/>
      <dgm:t>
        <a:bodyPr/>
        <a:lstStyle/>
        <a:p>
          <a:endParaRPr lang="es-ES"/>
        </a:p>
      </dgm:t>
    </dgm:pt>
    <dgm:pt modelId="{895E2DB4-1A36-4C03-93E7-93D3BE008738}" type="pres">
      <dgm:prSet presAssocID="{033BF095-0F5C-46ED-A501-D1F2B96E2941}" presName="composite2" presStyleCnt="0"/>
      <dgm:spPr/>
    </dgm:pt>
    <dgm:pt modelId="{824AB4DF-4C07-4AAB-8DB4-9784CD76AF86}" type="pres">
      <dgm:prSet presAssocID="{033BF095-0F5C-46ED-A501-D1F2B96E2941}" presName="dummyNode2" presStyleLbl="node1" presStyleIdx="0" presStyleCnt="6"/>
      <dgm:spPr/>
    </dgm:pt>
    <dgm:pt modelId="{491960BC-70F2-42D3-BFFE-6FE0067CF9D0}" type="pres">
      <dgm:prSet presAssocID="{033BF095-0F5C-46ED-A501-D1F2B96E2941}" presName="childNode2" presStyleLbl="bgAcc1" presStyleIdx="1" presStyleCnt="6">
        <dgm:presLayoutVars>
          <dgm:bulletEnabled val="1"/>
        </dgm:presLayoutVars>
      </dgm:prSet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es-ES"/>
        </a:p>
      </dgm:t>
    </dgm:pt>
    <dgm:pt modelId="{2F66743B-2C8E-4B74-9834-1487A0473A88}" type="pres">
      <dgm:prSet presAssocID="{033BF095-0F5C-46ED-A501-D1F2B96E2941}" presName="childNode2tx" presStyleLbl="bgAcc1" presStyleIdx="1" presStyleCnt="6">
        <dgm:presLayoutVars>
          <dgm:bulletEnabled val="1"/>
        </dgm:presLayoutVars>
      </dgm:prSet>
      <dgm:spPr/>
    </dgm:pt>
    <dgm:pt modelId="{338E8815-82F3-4461-821D-8FE7C38D7863}" type="pres">
      <dgm:prSet presAssocID="{033BF095-0F5C-46ED-A501-D1F2B96E2941}" presName="parentNode2" presStyleLbl="node1" presStyleIdx="1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1668673F-64FE-4BCD-AE93-03578E80A683}" type="pres">
      <dgm:prSet presAssocID="{033BF095-0F5C-46ED-A501-D1F2B96E2941}" presName="connSite2" presStyleCnt="0"/>
      <dgm:spPr/>
    </dgm:pt>
    <dgm:pt modelId="{922894D7-06B7-477F-B81E-2B503CEA9327}" type="pres">
      <dgm:prSet presAssocID="{99D722D6-09ED-4146-A8E2-24ABC148B352}" presName="Name18" presStyleLbl="sibTrans2D1" presStyleIdx="1" presStyleCnt="5"/>
      <dgm:spPr/>
      <dgm:t>
        <a:bodyPr/>
        <a:lstStyle/>
        <a:p>
          <a:endParaRPr lang="es-ES"/>
        </a:p>
      </dgm:t>
    </dgm:pt>
    <dgm:pt modelId="{9EB20144-5104-46A4-8EB1-050A1A79BF78}" type="pres">
      <dgm:prSet presAssocID="{593C5E89-2A64-4969-9FD0-E07435B10799}" presName="composite1" presStyleCnt="0"/>
      <dgm:spPr/>
    </dgm:pt>
    <dgm:pt modelId="{9CA91472-6A0A-4232-BEEC-730C0F4D17A9}" type="pres">
      <dgm:prSet presAssocID="{593C5E89-2A64-4969-9FD0-E07435B10799}" presName="dummyNode1" presStyleLbl="node1" presStyleIdx="1" presStyleCnt="6"/>
      <dgm:spPr/>
    </dgm:pt>
    <dgm:pt modelId="{13CE39E1-94AB-4D58-8D2A-7C05E0F2B443}" type="pres">
      <dgm:prSet presAssocID="{593C5E89-2A64-4969-9FD0-E07435B10799}" presName="childNode1" presStyleLbl="bgAcc1" presStyleIdx="2" presStyleCnt="6">
        <dgm:presLayoutVars>
          <dgm:bulletEnabled val="1"/>
        </dgm:presLayoutVars>
      </dgm:prSet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endParaRPr lang="es-ES"/>
        </a:p>
      </dgm:t>
    </dgm:pt>
    <dgm:pt modelId="{0718DEC2-5191-4E35-AD5F-B636F4D56E8D}" type="pres">
      <dgm:prSet presAssocID="{593C5E89-2A64-4969-9FD0-E07435B10799}" presName="childNode1tx" presStyleLbl="bgAcc1" presStyleIdx="2" presStyleCnt="6">
        <dgm:presLayoutVars>
          <dgm:bulletEnabled val="1"/>
        </dgm:presLayoutVars>
      </dgm:prSet>
      <dgm:spPr/>
    </dgm:pt>
    <dgm:pt modelId="{7A3D7E78-2539-4446-B44C-7E76A0BA3E6E}" type="pres">
      <dgm:prSet presAssocID="{593C5E89-2A64-4969-9FD0-E07435B10799}" presName="parentNode1" presStyleLbl="node1" presStyleIdx="2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A2B750A1-4E71-4969-82ED-3B09B6D098F1}" type="pres">
      <dgm:prSet presAssocID="{593C5E89-2A64-4969-9FD0-E07435B10799}" presName="connSite1" presStyleCnt="0"/>
      <dgm:spPr/>
    </dgm:pt>
    <dgm:pt modelId="{26536F68-0393-49BA-9EC1-EE301305BDDA}" type="pres">
      <dgm:prSet presAssocID="{21E3E7DB-2DAB-4131-A7E9-2405ECE1B0BB}" presName="Name9" presStyleLbl="sibTrans2D1" presStyleIdx="2" presStyleCnt="5"/>
      <dgm:spPr/>
      <dgm:t>
        <a:bodyPr/>
        <a:lstStyle/>
        <a:p>
          <a:endParaRPr lang="es-ES"/>
        </a:p>
      </dgm:t>
    </dgm:pt>
    <dgm:pt modelId="{B9C6DE34-9299-4D1E-8424-30E7ADDC8371}" type="pres">
      <dgm:prSet presAssocID="{D8794899-9736-4E3A-92E0-EB020AD2FBDF}" presName="composite2" presStyleCnt="0"/>
      <dgm:spPr/>
    </dgm:pt>
    <dgm:pt modelId="{7B7F2B8C-E662-46D8-B2C2-B5F2F4E7BC72}" type="pres">
      <dgm:prSet presAssocID="{D8794899-9736-4E3A-92E0-EB020AD2FBDF}" presName="dummyNode2" presStyleLbl="node1" presStyleIdx="2" presStyleCnt="6"/>
      <dgm:spPr/>
    </dgm:pt>
    <dgm:pt modelId="{AFF179AA-DB0D-4B67-A0F0-235A8F71F816}" type="pres">
      <dgm:prSet presAssocID="{D8794899-9736-4E3A-92E0-EB020AD2FBDF}" presName="childNode2" presStyleLbl="bgAcc1" presStyleIdx="3" presStyleCnt="6">
        <dgm:presLayoutVars>
          <dgm:bulletEnabled val="1"/>
        </dgm:presLayoutVars>
      </dgm:prSet>
      <dgm:spPr>
        <a:blipFill rotWithShape="0">
          <a:blip xmlns:r="http://schemas.openxmlformats.org/officeDocument/2006/relationships" r:embed="rId4"/>
          <a:stretch>
            <a:fillRect/>
          </a:stretch>
        </a:blipFill>
      </dgm:spPr>
      <dgm:t>
        <a:bodyPr/>
        <a:lstStyle/>
        <a:p>
          <a:endParaRPr lang="es-ES"/>
        </a:p>
      </dgm:t>
    </dgm:pt>
    <dgm:pt modelId="{98685132-FCE2-4C6A-9CB8-BEA6F1F4D96D}" type="pres">
      <dgm:prSet presAssocID="{D8794899-9736-4E3A-92E0-EB020AD2FBDF}" presName="childNode2tx" presStyleLbl="bgAcc1" presStyleIdx="3" presStyleCnt="6">
        <dgm:presLayoutVars>
          <dgm:bulletEnabled val="1"/>
        </dgm:presLayoutVars>
      </dgm:prSet>
      <dgm:spPr/>
    </dgm:pt>
    <dgm:pt modelId="{601A6948-4813-4E2B-A839-2559EC91EB6A}" type="pres">
      <dgm:prSet presAssocID="{D8794899-9736-4E3A-92E0-EB020AD2FBDF}" presName="parentNode2" presStyleLbl="node1" presStyleIdx="3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C51DB1A0-7AF1-44B9-9057-F1CC68D9F237}" type="pres">
      <dgm:prSet presAssocID="{D8794899-9736-4E3A-92E0-EB020AD2FBDF}" presName="connSite2" presStyleCnt="0"/>
      <dgm:spPr/>
    </dgm:pt>
    <dgm:pt modelId="{480D017B-FD21-4718-9292-278AD0EEE563}" type="pres">
      <dgm:prSet presAssocID="{8C56CCD9-E761-4A22-B3A6-A37E1FCA12E6}" presName="Name18" presStyleLbl="sibTrans2D1" presStyleIdx="3" presStyleCnt="5"/>
      <dgm:spPr/>
      <dgm:t>
        <a:bodyPr/>
        <a:lstStyle/>
        <a:p>
          <a:endParaRPr lang="es-ES"/>
        </a:p>
      </dgm:t>
    </dgm:pt>
    <dgm:pt modelId="{2ADFC49A-D0AC-4172-B6B6-31D47A430129}" type="pres">
      <dgm:prSet presAssocID="{B0ABCE98-3CD2-4949-BCBE-E97C03B8063F}" presName="composite1" presStyleCnt="0"/>
      <dgm:spPr/>
    </dgm:pt>
    <dgm:pt modelId="{F75F1BC9-089D-4A29-8649-16576C94948E}" type="pres">
      <dgm:prSet presAssocID="{B0ABCE98-3CD2-4949-BCBE-E97C03B8063F}" presName="dummyNode1" presStyleLbl="node1" presStyleIdx="3" presStyleCnt="6"/>
      <dgm:spPr/>
    </dgm:pt>
    <dgm:pt modelId="{9D98C7C6-A344-475A-8FD9-BEBFB7AAE312}" type="pres">
      <dgm:prSet presAssocID="{B0ABCE98-3CD2-4949-BCBE-E97C03B8063F}" presName="childNode1" presStyleLbl="bgAcc1" presStyleIdx="4" presStyleCnt="6">
        <dgm:presLayoutVars>
          <dgm:bulletEnabled val="1"/>
        </dgm:presLayoutVars>
      </dgm:prSet>
      <dgm:spPr>
        <a:blipFill rotWithShape="0">
          <a:blip xmlns:r="http://schemas.openxmlformats.org/officeDocument/2006/relationships" r:embed="rId5"/>
          <a:stretch>
            <a:fillRect/>
          </a:stretch>
        </a:blipFill>
      </dgm:spPr>
      <dgm:t>
        <a:bodyPr/>
        <a:lstStyle/>
        <a:p>
          <a:endParaRPr lang="es-ES"/>
        </a:p>
      </dgm:t>
    </dgm:pt>
    <dgm:pt modelId="{7AADEF07-245E-45D2-AC53-F7A400C31C1A}" type="pres">
      <dgm:prSet presAssocID="{B0ABCE98-3CD2-4949-BCBE-E97C03B8063F}" presName="childNode1tx" presStyleLbl="bgAcc1" presStyleIdx="4" presStyleCnt="6">
        <dgm:presLayoutVars>
          <dgm:bulletEnabled val="1"/>
        </dgm:presLayoutVars>
      </dgm:prSet>
      <dgm:spPr/>
    </dgm:pt>
    <dgm:pt modelId="{8F834E6C-ED6C-430A-83FC-FAD4F0162EE5}" type="pres">
      <dgm:prSet presAssocID="{B0ABCE98-3CD2-4949-BCBE-E97C03B8063F}" presName="parentNode1" presStyleLbl="node1" presStyleIdx="4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55FF9315-40AD-4830-AC7F-C9DAD2F3D136}" type="pres">
      <dgm:prSet presAssocID="{B0ABCE98-3CD2-4949-BCBE-E97C03B8063F}" presName="connSite1" presStyleCnt="0"/>
      <dgm:spPr/>
    </dgm:pt>
    <dgm:pt modelId="{C3DAB5FF-D3C7-4DC8-B4E6-15C2D20C72FC}" type="pres">
      <dgm:prSet presAssocID="{1412B1FF-39B6-4D51-B44E-C356E4DB4091}" presName="Name9" presStyleLbl="sibTrans2D1" presStyleIdx="4" presStyleCnt="5"/>
      <dgm:spPr/>
      <dgm:t>
        <a:bodyPr/>
        <a:lstStyle/>
        <a:p>
          <a:endParaRPr lang="es-ES"/>
        </a:p>
      </dgm:t>
    </dgm:pt>
    <dgm:pt modelId="{55B37AB1-2D35-4CB8-A0C1-A9C801C5CB9F}" type="pres">
      <dgm:prSet presAssocID="{A97BFB5D-0921-417C-8902-5B53E6C6164A}" presName="composite2" presStyleCnt="0"/>
      <dgm:spPr/>
    </dgm:pt>
    <dgm:pt modelId="{595A84C8-5F29-4202-A69C-9E1BA8226BDC}" type="pres">
      <dgm:prSet presAssocID="{A97BFB5D-0921-417C-8902-5B53E6C6164A}" presName="dummyNode2" presStyleLbl="node1" presStyleIdx="4" presStyleCnt="6"/>
      <dgm:spPr/>
    </dgm:pt>
    <dgm:pt modelId="{33BACEFA-69AA-4CAC-9631-A296040E44A0}" type="pres">
      <dgm:prSet presAssocID="{A97BFB5D-0921-417C-8902-5B53E6C6164A}" presName="childNode2" presStyleLbl="bgAcc1" presStyleIdx="5" presStyleCnt="6">
        <dgm:presLayoutVars>
          <dgm:bulletEnabled val="1"/>
        </dgm:presLayoutVars>
      </dgm:prSet>
      <dgm:spPr>
        <a:blipFill rotWithShape="0">
          <a:blip xmlns:r="http://schemas.openxmlformats.org/officeDocument/2006/relationships" r:embed="rId6"/>
          <a:stretch>
            <a:fillRect/>
          </a:stretch>
        </a:blipFill>
      </dgm:spPr>
      <dgm:t>
        <a:bodyPr/>
        <a:lstStyle/>
        <a:p>
          <a:endParaRPr lang="es-ES"/>
        </a:p>
      </dgm:t>
    </dgm:pt>
    <dgm:pt modelId="{852A17F7-E195-444A-9248-FDE0A35ED1B5}" type="pres">
      <dgm:prSet presAssocID="{A97BFB5D-0921-417C-8902-5B53E6C6164A}" presName="childNode2tx" presStyleLbl="bgAcc1" presStyleIdx="5" presStyleCnt="6">
        <dgm:presLayoutVars>
          <dgm:bulletEnabled val="1"/>
        </dgm:presLayoutVars>
      </dgm:prSet>
      <dgm:spPr/>
    </dgm:pt>
    <dgm:pt modelId="{073EA865-2596-4EC0-B309-5D8DE7D44632}" type="pres">
      <dgm:prSet presAssocID="{A97BFB5D-0921-417C-8902-5B53E6C6164A}" presName="parentNode2" presStyleLbl="node1" presStyleIdx="5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CBE14903-E1B0-44A5-8BAF-ABFC1D45A028}" type="pres">
      <dgm:prSet presAssocID="{A97BFB5D-0921-417C-8902-5B53E6C6164A}" presName="connSite2" presStyleCnt="0"/>
      <dgm:spPr/>
    </dgm:pt>
  </dgm:ptLst>
  <dgm:cxnLst>
    <dgm:cxn modelId="{198B6238-225E-4991-BE10-13F22F944D5C}" type="presOf" srcId="{99D722D6-09ED-4146-A8E2-24ABC148B352}" destId="{922894D7-06B7-477F-B81E-2B503CEA9327}" srcOrd="0" destOrd="0" presId="urn:microsoft.com/office/officeart/2005/8/layout/hProcess4"/>
    <dgm:cxn modelId="{07124838-1765-4F6D-A100-AA7471CE466F}" srcId="{7D479E3B-C217-4E90-937F-BD704A9C2F66}" destId="{B0ABCE98-3CD2-4949-BCBE-E97C03B8063F}" srcOrd="4" destOrd="0" parTransId="{8AE08A04-0146-4182-B566-ADAA5C4121C2}" sibTransId="{1412B1FF-39B6-4D51-B44E-C356E4DB4091}"/>
    <dgm:cxn modelId="{11C4554D-C3CA-466F-8C65-EAAC8CE2A860}" type="presOf" srcId="{3F62662E-E061-4DA9-856C-2DF99A2F3282}" destId="{C13D4DAF-94D6-42A0-99BB-66E46E4076EB}" srcOrd="0" destOrd="0" presId="urn:microsoft.com/office/officeart/2005/8/layout/hProcess4"/>
    <dgm:cxn modelId="{E6A1763D-99B4-4298-8016-237367411532}" srcId="{7D479E3B-C217-4E90-937F-BD704A9C2F66}" destId="{A97BFB5D-0921-417C-8902-5B53E6C6164A}" srcOrd="5" destOrd="0" parTransId="{E3A3B3D5-36C7-4CA8-8EDD-BB543EC67163}" sibTransId="{B64C4C69-15A5-4FA3-A079-5EF45D4D7541}"/>
    <dgm:cxn modelId="{CB1D4D55-4051-4A1E-A070-CE07427E9AFA}" type="presOf" srcId="{7D479E3B-C217-4E90-937F-BD704A9C2F66}" destId="{43F67506-E8AD-4515-A2CA-1DD86C3EBAC5}" srcOrd="0" destOrd="0" presId="urn:microsoft.com/office/officeart/2005/8/layout/hProcess4"/>
    <dgm:cxn modelId="{84F65F7D-E8E5-40C7-BADD-B2E704E6BEB9}" srcId="{7D479E3B-C217-4E90-937F-BD704A9C2F66}" destId="{D8794899-9736-4E3A-92E0-EB020AD2FBDF}" srcOrd="3" destOrd="0" parTransId="{F6F56AFF-7554-48F7-A18B-162824F5C0D5}" sibTransId="{8C56CCD9-E761-4A22-B3A6-A37E1FCA12E6}"/>
    <dgm:cxn modelId="{024EE81C-9B6B-44E2-9492-6C8A8C8E4774}" type="presOf" srcId="{8C56CCD9-E761-4A22-B3A6-A37E1FCA12E6}" destId="{480D017B-FD21-4718-9292-278AD0EEE563}" srcOrd="0" destOrd="0" presId="urn:microsoft.com/office/officeart/2005/8/layout/hProcess4"/>
    <dgm:cxn modelId="{153C03F1-C17E-4576-A3C4-49814B65FAAF}" srcId="{7D479E3B-C217-4E90-937F-BD704A9C2F66}" destId="{033BF095-0F5C-46ED-A501-D1F2B96E2941}" srcOrd="1" destOrd="0" parTransId="{040B9550-7129-4623-9A39-C385BC9383D4}" sibTransId="{99D722D6-09ED-4146-A8E2-24ABC148B352}"/>
    <dgm:cxn modelId="{580CBBA6-BDEB-40B9-A646-588391843645}" type="presOf" srcId="{593C5E89-2A64-4969-9FD0-E07435B10799}" destId="{7A3D7E78-2539-4446-B44C-7E76A0BA3E6E}" srcOrd="0" destOrd="0" presId="urn:microsoft.com/office/officeart/2005/8/layout/hProcess4"/>
    <dgm:cxn modelId="{8FD76F7A-453F-4C59-8F5E-E4E1C62BBC3F}" type="presOf" srcId="{A97BFB5D-0921-417C-8902-5B53E6C6164A}" destId="{073EA865-2596-4EC0-B309-5D8DE7D44632}" srcOrd="0" destOrd="0" presId="urn:microsoft.com/office/officeart/2005/8/layout/hProcess4"/>
    <dgm:cxn modelId="{3D3A85FA-F3BD-43DF-A569-E474574CB08A}" type="presOf" srcId="{21E3E7DB-2DAB-4131-A7E9-2405ECE1B0BB}" destId="{26536F68-0393-49BA-9EC1-EE301305BDDA}" srcOrd="0" destOrd="0" presId="urn:microsoft.com/office/officeart/2005/8/layout/hProcess4"/>
    <dgm:cxn modelId="{A5E60E6C-4868-4DC2-9EFE-9DFE80A08EAB}" type="presOf" srcId="{033BF095-0F5C-46ED-A501-D1F2B96E2941}" destId="{338E8815-82F3-4461-821D-8FE7C38D7863}" srcOrd="0" destOrd="0" presId="urn:microsoft.com/office/officeart/2005/8/layout/hProcess4"/>
    <dgm:cxn modelId="{9596B1E6-DE91-45D2-98CE-6043FFF2E214}" srcId="{7D479E3B-C217-4E90-937F-BD704A9C2F66}" destId="{593C5E89-2A64-4969-9FD0-E07435B10799}" srcOrd="2" destOrd="0" parTransId="{235561B4-0BAB-4367-992C-5AF59FC6C99C}" sibTransId="{21E3E7DB-2DAB-4131-A7E9-2405ECE1B0BB}"/>
    <dgm:cxn modelId="{0FEE826B-75CD-40CC-AAD8-DE4A443FD367}" type="presOf" srcId="{1412B1FF-39B6-4D51-B44E-C356E4DB4091}" destId="{C3DAB5FF-D3C7-4DC8-B4E6-15C2D20C72FC}" srcOrd="0" destOrd="0" presId="urn:microsoft.com/office/officeart/2005/8/layout/hProcess4"/>
    <dgm:cxn modelId="{4E2C26B6-C02F-4927-B445-6A41715B202F}" type="presOf" srcId="{B0ABCE98-3CD2-4949-BCBE-E97C03B8063F}" destId="{8F834E6C-ED6C-430A-83FC-FAD4F0162EE5}" srcOrd="0" destOrd="0" presId="urn:microsoft.com/office/officeart/2005/8/layout/hProcess4"/>
    <dgm:cxn modelId="{61C7720B-28A9-41BE-B941-59A6B829F372}" type="presOf" srcId="{D8794899-9736-4E3A-92E0-EB020AD2FBDF}" destId="{601A6948-4813-4E2B-A839-2559EC91EB6A}" srcOrd="0" destOrd="0" presId="urn:microsoft.com/office/officeart/2005/8/layout/hProcess4"/>
    <dgm:cxn modelId="{D58A0B11-39D9-4D71-8F3D-17DD7E74A5F5}" type="presOf" srcId="{2AB148A7-AF3E-4FA5-8B7D-6BE3021A2774}" destId="{EFA567D2-1CCB-4BB8-AB41-24E2E466142B}" srcOrd="0" destOrd="0" presId="urn:microsoft.com/office/officeart/2005/8/layout/hProcess4"/>
    <dgm:cxn modelId="{3BE7CD77-8C96-4E2A-A8CE-564592E3619F}" srcId="{7D479E3B-C217-4E90-937F-BD704A9C2F66}" destId="{3F62662E-E061-4DA9-856C-2DF99A2F3282}" srcOrd="0" destOrd="0" parTransId="{5341AA54-8E3C-49C4-8470-C5ACF521DDBE}" sibTransId="{2AB148A7-AF3E-4FA5-8B7D-6BE3021A2774}"/>
    <dgm:cxn modelId="{787C9BED-1706-46AA-B9AE-BE94AC186A25}" type="presParOf" srcId="{43F67506-E8AD-4515-A2CA-1DD86C3EBAC5}" destId="{1D8630D6-05C7-45B6-ADBF-C8703B318133}" srcOrd="0" destOrd="0" presId="urn:microsoft.com/office/officeart/2005/8/layout/hProcess4"/>
    <dgm:cxn modelId="{49D7F020-07F8-4F3F-933D-7A4EBB1AA637}" type="presParOf" srcId="{43F67506-E8AD-4515-A2CA-1DD86C3EBAC5}" destId="{C89CAA17-CC74-4CEA-8156-F9F5B6A09B0C}" srcOrd="1" destOrd="0" presId="urn:microsoft.com/office/officeart/2005/8/layout/hProcess4"/>
    <dgm:cxn modelId="{D9AD8BEC-7391-4A12-A7A2-0B1961B327C8}" type="presParOf" srcId="{43F67506-E8AD-4515-A2CA-1DD86C3EBAC5}" destId="{698DA88F-E68A-4C13-89A4-9A6B1490EBF8}" srcOrd="2" destOrd="0" presId="urn:microsoft.com/office/officeart/2005/8/layout/hProcess4"/>
    <dgm:cxn modelId="{13EBC216-10AE-4EC8-9269-0888312BEEAD}" type="presParOf" srcId="{698DA88F-E68A-4C13-89A4-9A6B1490EBF8}" destId="{8CF87892-1D53-4063-9D2A-CB9C5E95EB0B}" srcOrd="0" destOrd="0" presId="urn:microsoft.com/office/officeart/2005/8/layout/hProcess4"/>
    <dgm:cxn modelId="{79D878D6-0161-4385-A8CB-FB328236A3D4}" type="presParOf" srcId="{8CF87892-1D53-4063-9D2A-CB9C5E95EB0B}" destId="{775894EC-F01C-4BE6-9A5B-1DB30212A064}" srcOrd="0" destOrd="0" presId="urn:microsoft.com/office/officeart/2005/8/layout/hProcess4"/>
    <dgm:cxn modelId="{18FC57B6-E6FA-4727-99CB-9E92995B0B00}" type="presParOf" srcId="{8CF87892-1D53-4063-9D2A-CB9C5E95EB0B}" destId="{D23A3F20-BD90-451C-8514-BDAE80615117}" srcOrd="1" destOrd="0" presId="urn:microsoft.com/office/officeart/2005/8/layout/hProcess4"/>
    <dgm:cxn modelId="{603D796B-8BC9-4E34-9BBD-EDB3B25AF379}" type="presParOf" srcId="{8CF87892-1D53-4063-9D2A-CB9C5E95EB0B}" destId="{84F3EEAB-B028-4DCF-998D-C9B14AA1DB5B}" srcOrd="2" destOrd="0" presId="urn:microsoft.com/office/officeart/2005/8/layout/hProcess4"/>
    <dgm:cxn modelId="{61ED677F-78D5-4FB7-9DCF-309B25381EC7}" type="presParOf" srcId="{8CF87892-1D53-4063-9D2A-CB9C5E95EB0B}" destId="{C13D4DAF-94D6-42A0-99BB-66E46E4076EB}" srcOrd="3" destOrd="0" presId="urn:microsoft.com/office/officeart/2005/8/layout/hProcess4"/>
    <dgm:cxn modelId="{9B117CEE-06F1-4814-81FB-A22A8F2C776D}" type="presParOf" srcId="{8CF87892-1D53-4063-9D2A-CB9C5E95EB0B}" destId="{F05A0EAE-9399-4A16-893E-40DA8E4FAA54}" srcOrd="4" destOrd="0" presId="urn:microsoft.com/office/officeart/2005/8/layout/hProcess4"/>
    <dgm:cxn modelId="{8F8157F4-216D-4D3C-82A2-D645AFCD4E08}" type="presParOf" srcId="{698DA88F-E68A-4C13-89A4-9A6B1490EBF8}" destId="{EFA567D2-1CCB-4BB8-AB41-24E2E466142B}" srcOrd="1" destOrd="0" presId="urn:microsoft.com/office/officeart/2005/8/layout/hProcess4"/>
    <dgm:cxn modelId="{56C00C32-0E92-4BD7-97F1-2A210D959025}" type="presParOf" srcId="{698DA88F-E68A-4C13-89A4-9A6B1490EBF8}" destId="{895E2DB4-1A36-4C03-93E7-93D3BE008738}" srcOrd="2" destOrd="0" presId="urn:microsoft.com/office/officeart/2005/8/layout/hProcess4"/>
    <dgm:cxn modelId="{22396B67-755B-4360-8FA3-872755325C62}" type="presParOf" srcId="{895E2DB4-1A36-4C03-93E7-93D3BE008738}" destId="{824AB4DF-4C07-4AAB-8DB4-9784CD76AF86}" srcOrd="0" destOrd="0" presId="urn:microsoft.com/office/officeart/2005/8/layout/hProcess4"/>
    <dgm:cxn modelId="{EF43D889-ED48-4AFE-B538-FE7DE526B6FB}" type="presParOf" srcId="{895E2DB4-1A36-4C03-93E7-93D3BE008738}" destId="{491960BC-70F2-42D3-BFFE-6FE0067CF9D0}" srcOrd="1" destOrd="0" presId="urn:microsoft.com/office/officeart/2005/8/layout/hProcess4"/>
    <dgm:cxn modelId="{1C130E9A-87E4-479E-8413-7238AFED5F14}" type="presParOf" srcId="{895E2DB4-1A36-4C03-93E7-93D3BE008738}" destId="{2F66743B-2C8E-4B74-9834-1487A0473A88}" srcOrd="2" destOrd="0" presId="urn:microsoft.com/office/officeart/2005/8/layout/hProcess4"/>
    <dgm:cxn modelId="{E9A8FD57-A380-4B8D-A669-C4F0AE5895C3}" type="presParOf" srcId="{895E2DB4-1A36-4C03-93E7-93D3BE008738}" destId="{338E8815-82F3-4461-821D-8FE7C38D7863}" srcOrd="3" destOrd="0" presId="urn:microsoft.com/office/officeart/2005/8/layout/hProcess4"/>
    <dgm:cxn modelId="{94189AB7-0BED-4B9A-B99D-070C293FB43F}" type="presParOf" srcId="{895E2DB4-1A36-4C03-93E7-93D3BE008738}" destId="{1668673F-64FE-4BCD-AE93-03578E80A683}" srcOrd="4" destOrd="0" presId="urn:microsoft.com/office/officeart/2005/8/layout/hProcess4"/>
    <dgm:cxn modelId="{9738DA7B-0355-4D9C-B6E3-00FE0C9524A7}" type="presParOf" srcId="{698DA88F-E68A-4C13-89A4-9A6B1490EBF8}" destId="{922894D7-06B7-477F-B81E-2B503CEA9327}" srcOrd="3" destOrd="0" presId="urn:microsoft.com/office/officeart/2005/8/layout/hProcess4"/>
    <dgm:cxn modelId="{074BE9FA-3799-4F2E-8869-4A810BC1F435}" type="presParOf" srcId="{698DA88F-E68A-4C13-89A4-9A6B1490EBF8}" destId="{9EB20144-5104-46A4-8EB1-050A1A79BF78}" srcOrd="4" destOrd="0" presId="urn:microsoft.com/office/officeart/2005/8/layout/hProcess4"/>
    <dgm:cxn modelId="{DEE0D352-D2BD-48CD-86A5-CDB0EE626717}" type="presParOf" srcId="{9EB20144-5104-46A4-8EB1-050A1A79BF78}" destId="{9CA91472-6A0A-4232-BEEC-730C0F4D17A9}" srcOrd="0" destOrd="0" presId="urn:microsoft.com/office/officeart/2005/8/layout/hProcess4"/>
    <dgm:cxn modelId="{3ED38910-3707-4BA0-8BD0-EDCCCE71663A}" type="presParOf" srcId="{9EB20144-5104-46A4-8EB1-050A1A79BF78}" destId="{13CE39E1-94AB-4D58-8D2A-7C05E0F2B443}" srcOrd="1" destOrd="0" presId="urn:microsoft.com/office/officeart/2005/8/layout/hProcess4"/>
    <dgm:cxn modelId="{1934D84D-D91D-47A0-80D7-878116EF5E36}" type="presParOf" srcId="{9EB20144-5104-46A4-8EB1-050A1A79BF78}" destId="{0718DEC2-5191-4E35-AD5F-B636F4D56E8D}" srcOrd="2" destOrd="0" presId="urn:microsoft.com/office/officeart/2005/8/layout/hProcess4"/>
    <dgm:cxn modelId="{C9613FFF-F300-4755-9454-606745808618}" type="presParOf" srcId="{9EB20144-5104-46A4-8EB1-050A1A79BF78}" destId="{7A3D7E78-2539-4446-B44C-7E76A0BA3E6E}" srcOrd="3" destOrd="0" presId="urn:microsoft.com/office/officeart/2005/8/layout/hProcess4"/>
    <dgm:cxn modelId="{BC64EF87-472C-44D6-B129-016355403640}" type="presParOf" srcId="{9EB20144-5104-46A4-8EB1-050A1A79BF78}" destId="{A2B750A1-4E71-4969-82ED-3B09B6D098F1}" srcOrd="4" destOrd="0" presId="urn:microsoft.com/office/officeart/2005/8/layout/hProcess4"/>
    <dgm:cxn modelId="{870A6DC2-1E52-4C70-BF98-E0DD25EECBA5}" type="presParOf" srcId="{698DA88F-E68A-4C13-89A4-9A6B1490EBF8}" destId="{26536F68-0393-49BA-9EC1-EE301305BDDA}" srcOrd="5" destOrd="0" presId="urn:microsoft.com/office/officeart/2005/8/layout/hProcess4"/>
    <dgm:cxn modelId="{49C83B97-9D0F-4C4E-B80D-851A11EC3CAF}" type="presParOf" srcId="{698DA88F-E68A-4C13-89A4-9A6B1490EBF8}" destId="{B9C6DE34-9299-4D1E-8424-30E7ADDC8371}" srcOrd="6" destOrd="0" presId="urn:microsoft.com/office/officeart/2005/8/layout/hProcess4"/>
    <dgm:cxn modelId="{3E2080B6-98E0-42F1-9723-C847EB5F70F7}" type="presParOf" srcId="{B9C6DE34-9299-4D1E-8424-30E7ADDC8371}" destId="{7B7F2B8C-E662-46D8-B2C2-B5F2F4E7BC72}" srcOrd="0" destOrd="0" presId="urn:microsoft.com/office/officeart/2005/8/layout/hProcess4"/>
    <dgm:cxn modelId="{1C15E9D5-2F1F-443A-B820-82A27AE19317}" type="presParOf" srcId="{B9C6DE34-9299-4D1E-8424-30E7ADDC8371}" destId="{AFF179AA-DB0D-4B67-A0F0-235A8F71F816}" srcOrd="1" destOrd="0" presId="urn:microsoft.com/office/officeart/2005/8/layout/hProcess4"/>
    <dgm:cxn modelId="{1B2FFFD3-0BEB-4207-BDA7-D2A2EA541AF6}" type="presParOf" srcId="{B9C6DE34-9299-4D1E-8424-30E7ADDC8371}" destId="{98685132-FCE2-4C6A-9CB8-BEA6F1F4D96D}" srcOrd="2" destOrd="0" presId="urn:microsoft.com/office/officeart/2005/8/layout/hProcess4"/>
    <dgm:cxn modelId="{11771C34-0DBB-4A64-B369-D5D5C0D6F913}" type="presParOf" srcId="{B9C6DE34-9299-4D1E-8424-30E7ADDC8371}" destId="{601A6948-4813-4E2B-A839-2559EC91EB6A}" srcOrd="3" destOrd="0" presId="urn:microsoft.com/office/officeart/2005/8/layout/hProcess4"/>
    <dgm:cxn modelId="{30E13B70-C5AB-4EBD-98C7-08CE43037EE9}" type="presParOf" srcId="{B9C6DE34-9299-4D1E-8424-30E7ADDC8371}" destId="{C51DB1A0-7AF1-44B9-9057-F1CC68D9F237}" srcOrd="4" destOrd="0" presId="urn:microsoft.com/office/officeart/2005/8/layout/hProcess4"/>
    <dgm:cxn modelId="{E3FA6C60-3869-459A-8D98-F021ADF80BD4}" type="presParOf" srcId="{698DA88F-E68A-4C13-89A4-9A6B1490EBF8}" destId="{480D017B-FD21-4718-9292-278AD0EEE563}" srcOrd="7" destOrd="0" presId="urn:microsoft.com/office/officeart/2005/8/layout/hProcess4"/>
    <dgm:cxn modelId="{509748C6-D2C9-4822-A854-D1E9B8321221}" type="presParOf" srcId="{698DA88F-E68A-4C13-89A4-9A6B1490EBF8}" destId="{2ADFC49A-D0AC-4172-B6B6-31D47A430129}" srcOrd="8" destOrd="0" presId="urn:microsoft.com/office/officeart/2005/8/layout/hProcess4"/>
    <dgm:cxn modelId="{602B58D5-6E86-4E24-A532-6528B54A7F3A}" type="presParOf" srcId="{2ADFC49A-D0AC-4172-B6B6-31D47A430129}" destId="{F75F1BC9-089D-4A29-8649-16576C94948E}" srcOrd="0" destOrd="0" presId="urn:microsoft.com/office/officeart/2005/8/layout/hProcess4"/>
    <dgm:cxn modelId="{816E5973-C2BA-4D70-ACDC-31872E67D16B}" type="presParOf" srcId="{2ADFC49A-D0AC-4172-B6B6-31D47A430129}" destId="{9D98C7C6-A344-475A-8FD9-BEBFB7AAE312}" srcOrd="1" destOrd="0" presId="urn:microsoft.com/office/officeart/2005/8/layout/hProcess4"/>
    <dgm:cxn modelId="{7DEF9991-3CCE-445C-AF2C-82CB9CFFC15F}" type="presParOf" srcId="{2ADFC49A-D0AC-4172-B6B6-31D47A430129}" destId="{7AADEF07-245E-45D2-AC53-F7A400C31C1A}" srcOrd="2" destOrd="0" presId="urn:microsoft.com/office/officeart/2005/8/layout/hProcess4"/>
    <dgm:cxn modelId="{268C5A31-D115-4CE2-B170-E9C7A668C115}" type="presParOf" srcId="{2ADFC49A-D0AC-4172-B6B6-31D47A430129}" destId="{8F834E6C-ED6C-430A-83FC-FAD4F0162EE5}" srcOrd="3" destOrd="0" presId="urn:microsoft.com/office/officeart/2005/8/layout/hProcess4"/>
    <dgm:cxn modelId="{E1AFAE89-9760-472A-880D-E36A82364363}" type="presParOf" srcId="{2ADFC49A-D0AC-4172-B6B6-31D47A430129}" destId="{55FF9315-40AD-4830-AC7F-C9DAD2F3D136}" srcOrd="4" destOrd="0" presId="urn:microsoft.com/office/officeart/2005/8/layout/hProcess4"/>
    <dgm:cxn modelId="{5B325E33-CBAD-4E82-98ED-81880B1A2DE1}" type="presParOf" srcId="{698DA88F-E68A-4C13-89A4-9A6B1490EBF8}" destId="{C3DAB5FF-D3C7-4DC8-B4E6-15C2D20C72FC}" srcOrd="9" destOrd="0" presId="urn:microsoft.com/office/officeart/2005/8/layout/hProcess4"/>
    <dgm:cxn modelId="{170957EF-3255-452C-BF12-99345029C43B}" type="presParOf" srcId="{698DA88F-E68A-4C13-89A4-9A6B1490EBF8}" destId="{55B37AB1-2D35-4CB8-A0C1-A9C801C5CB9F}" srcOrd="10" destOrd="0" presId="urn:microsoft.com/office/officeart/2005/8/layout/hProcess4"/>
    <dgm:cxn modelId="{FBF701D3-4AFF-4367-8B70-366398A2DEA2}" type="presParOf" srcId="{55B37AB1-2D35-4CB8-A0C1-A9C801C5CB9F}" destId="{595A84C8-5F29-4202-A69C-9E1BA8226BDC}" srcOrd="0" destOrd="0" presId="urn:microsoft.com/office/officeart/2005/8/layout/hProcess4"/>
    <dgm:cxn modelId="{90C8577C-1404-4603-BD45-C1EF49A67A45}" type="presParOf" srcId="{55B37AB1-2D35-4CB8-A0C1-A9C801C5CB9F}" destId="{33BACEFA-69AA-4CAC-9631-A296040E44A0}" srcOrd="1" destOrd="0" presId="urn:microsoft.com/office/officeart/2005/8/layout/hProcess4"/>
    <dgm:cxn modelId="{1E44FBAA-AC9E-44A4-99CB-455094DCC3DA}" type="presParOf" srcId="{55B37AB1-2D35-4CB8-A0C1-A9C801C5CB9F}" destId="{852A17F7-E195-444A-9248-FDE0A35ED1B5}" srcOrd="2" destOrd="0" presId="urn:microsoft.com/office/officeart/2005/8/layout/hProcess4"/>
    <dgm:cxn modelId="{4A2651B4-9C88-4A9C-84F0-778FBB9AA5A3}" type="presParOf" srcId="{55B37AB1-2D35-4CB8-A0C1-A9C801C5CB9F}" destId="{073EA865-2596-4EC0-B309-5D8DE7D44632}" srcOrd="3" destOrd="0" presId="urn:microsoft.com/office/officeart/2005/8/layout/hProcess4"/>
    <dgm:cxn modelId="{BC87342F-EBE2-49F8-B87A-17FB107A1676}" type="presParOf" srcId="{55B37AB1-2D35-4CB8-A0C1-A9C801C5CB9F}" destId="{CBE14903-E1B0-44A5-8BAF-ABFC1D45A028}" srcOrd="4" destOrd="0" presId="urn:microsoft.com/office/officeart/2005/8/layout/hProcess4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C07AE5D-AEA6-4A02-AABE-DFDA388FAFB7}" type="doc">
      <dgm:prSet loTypeId="urn:microsoft.com/office/officeart/2005/8/layout/arrow6" loCatId="relationship" qsTypeId="urn:microsoft.com/office/officeart/2005/8/quickstyle/simple2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7F940B8A-A2CE-4494-B5E4-5B7D4382C468}">
      <dgm:prSet phldrT="[Texto]"/>
      <dgm:spPr/>
      <dgm:t>
        <a:bodyPr/>
        <a:lstStyle/>
        <a:p>
          <a:r>
            <a:rPr lang="es-GT" dirty="0" smtClean="0"/>
            <a:t>Limitaciones</a:t>
          </a:r>
          <a:endParaRPr lang="es-ES" dirty="0"/>
        </a:p>
      </dgm:t>
    </dgm:pt>
    <dgm:pt modelId="{CBB20F63-FBA2-4807-AE1F-65C5A370FA4A}" type="parTrans" cxnId="{E2995BAC-7E6A-41CD-8CD3-53988A3E4715}">
      <dgm:prSet/>
      <dgm:spPr/>
      <dgm:t>
        <a:bodyPr/>
        <a:lstStyle/>
        <a:p>
          <a:endParaRPr lang="es-ES"/>
        </a:p>
      </dgm:t>
    </dgm:pt>
    <dgm:pt modelId="{CBDF66F7-3F7D-4419-9959-510CEAB072E2}" type="sibTrans" cxnId="{E2995BAC-7E6A-41CD-8CD3-53988A3E4715}">
      <dgm:prSet/>
      <dgm:spPr/>
      <dgm:t>
        <a:bodyPr/>
        <a:lstStyle/>
        <a:p>
          <a:endParaRPr lang="es-ES"/>
        </a:p>
      </dgm:t>
    </dgm:pt>
    <dgm:pt modelId="{9C0CFA30-0802-46CF-84E4-A2F1D690E3FC}">
      <dgm:prSet phldrT="[Texto]"/>
      <dgm:spPr/>
      <dgm:t>
        <a:bodyPr/>
        <a:lstStyle/>
        <a:p>
          <a:r>
            <a:rPr lang="es-GT" dirty="0" smtClean="0"/>
            <a:t>Alcances </a:t>
          </a:r>
          <a:endParaRPr lang="es-ES" dirty="0"/>
        </a:p>
      </dgm:t>
    </dgm:pt>
    <dgm:pt modelId="{9B9697ED-5F5B-4E65-9568-1D8D52F2CC9D}" type="parTrans" cxnId="{F448630C-D3AD-4CF0-A1B5-8B83AE7D0EFA}">
      <dgm:prSet/>
      <dgm:spPr/>
      <dgm:t>
        <a:bodyPr/>
        <a:lstStyle/>
        <a:p>
          <a:endParaRPr lang="es-ES"/>
        </a:p>
      </dgm:t>
    </dgm:pt>
    <dgm:pt modelId="{EBD7EC90-6377-4658-95C9-330B75FADFBC}" type="sibTrans" cxnId="{F448630C-D3AD-4CF0-A1B5-8B83AE7D0EFA}">
      <dgm:prSet/>
      <dgm:spPr/>
      <dgm:t>
        <a:bodyPr/>
        <a:lstStyle/>
        <a:p>
          <a:endParaRPr lang="es-ES"/>
        </a:p>
      </dgm:t>
    </dgm:pt>
    <dgm:pt modelId="{6FB0BBF1-061F-40DE-94BB-76AA78E0C915}" type="pres">
      <dgm:prSet presAssocID="{AC07AE5D-AEA6-4A02-AABE-DFDA388FAFB7}" presName="compositeShape" presStyleCnt="0">
        <dgm:presLayoutVars>
          <dgm:chMax val="2"/>
          <dgm:dir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78AF1BBB-31C1-4079-B1E0-93A1240B9796}" type="pres">
      <dgm:prSet presAssocID="{AC07AE5D-AEA6-4A02-AABE-DFDA388FAFB7}" presName="ribbon" presStyleLbl="node1" presStyleIdx="0" presStyleCnt="1" custScaleX="188568"/>
      <dgm:spPr/>
    </dgm:pt>
    <dgm:pt modelId="{9078CBB3-4A60-4E5C-AACF-083B3867EF01}" type="pres">
      <dgm:prSet presAssocID="{AC07AE5D-AEA6-4A02-AABE-DFDA388FAFB7}" presName="leftArrowText" presStyleLbl="node1" presStyleIdx="0" presStyleCnt="1" custLinFactNeighborX="-56316" custLinFactNeighborY="1531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14059924-6375-4305-89A6-BCBC19609798}" type="pres">
      <dgm:prSet presAssocID="{AC07AE5D-AEA6-4A02-AABE-DFDA388FAFB7}" presName="rightArrowText" presStyleLbl="node1" presStyleIdx="0" presStyleCnt="1" custLinFactNeighborX="54573" custLinFactNeighborY="6123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F592F5FF-41EB-4A44-B305-F90FC6EB97AB}" type="presOf" srcId="{7F940B8A-A2CE-4494-B5E4-5B7D4382C468}" destId="{9078CBB3-4A60-4E5C-AACF-083B3867EF01}" srcOrd="0" destOrd="0" presId="urn:microsoft.com/office/officeart/2005/8/layout/arrow6"/>
    <dgm:cxn modelId="{58C023CB-449C-4CAE-B27B-80C5F81BD5B6}" type="presOf" srcId="{9C0CFA30-0802-46CF-84E4-A2F1D690E3FC}" destId="{14059924-6375-4305-89A6-BCBC19609798}" srcOrd="0" destOrd="0" presId="urn:microsoft.com/office/officeart/2005/8/layout/arrow6"/>
    <dgm:cxn modelId="{E2995BAC-7E6A-41CD-8CD3-53988A3E4715}" srcId="{AC07AE5D-AEA6-4A02-AABE-DFDA388FAFB7}" destId="{7F940B8A-A2CE-4494-B5E4-5B7D4382C468}" srcOrd="0" destOrd="0" parTransId="{CBB20F63-FBA2-4807-AE1F-65C5A370FA4A}" sibTransId="{CBDF66F7-3F7D-4419-9959-510CEAB072E2}"/>
    <dgm:cxn modelId="{F448630C-D3AD-4CF0-A1B5-8B83AE7D0EFA}" srcId="{AC07AE5D-AEA6-4A02-AABE-DFDA388FAFB7}" destId="{9C0CFA30-0802-46CF-84E4-A2F1D690E3FC}" srcOrd="1" destOrd="0" parTransId="{9B9697ED-5F5B-4E65-9568-1D8D52F2CC9D}" sibTransId="{EBD7EC90-6377-4658-95C9-330B75FADFBC}"/>
    <dgm:cxn modelId="{1A2719A6-BE67-45DF-A815-C1E87F2F7C4F}" type="presOf" srcId="{AC07AE5D-AEA6-4A02-AABE-DFDA388FAFB7}" destId="{6FB0BBF1-061F-40DE-94BB-76AA78E0C915}" srcOrd="0" destOrd="0" presId="urn:microsoft.com/office/officeart/2005/8/layout/arrow6"/>
    <dgm:cxn modelId="{F65EF861-3772-43A2-A301-1ACDBDD400BA}" type="presParOf" srcId="{6FB0BBF1-061F-40DE-94BB-76AA78E0C915}" destId="{78AF1BBB-31C1-4079-B1E0-93A1240B9796}" srcOrd="0" destOrd="0" presId="urn:microsoft.com/office/officeart/2005/8/layout/arrow6"/>
    <dgm:cxn modelId="{6D8D5879-23E3-4428-9CA0-85CCCC3DFA9C}" type="presParOf" srcId="{6FB0BBF1-061F-40DE-94BB-76AA78E0C915}" destId="{9078CBB3-4A60-4E5C-AACF-083B3867EF01}" srcOrd="1" destOrd="0" presId="urn:microsoft.com/office/officeart/2005/8/layout/arrow6"/>
    <dgm:cxn modelId="{1A2E1FF0-F783-436F-BC08-CE8C127E8D7B}" type="presParOf" srcId="{6FB0BBF1-061F-40DE-94BB-76AA78E0C915}" destId="{14059924-6375-4305-89A6-BCBC19609798}" srcOrd="2" destOrd="0" presId="urn:microsoft.com/office/officeart/2005/8/layout/arrow6"/>
  </dgm:cxnLst>
  <dgm:bg/>
  <dgm:whole/>
  <dgm:extLst>
    <a:ext uri="http://schemas.microsoft.com/office/drawing/2008/diagram">
      <dsp:dataModelExt xmlns:dsp="http://schemas.microsoft.com/office/drawing/2008/diagram" xmlns="" relId="rId12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BED71416-EB5A-4087-A8F1-B3A18FC0AFE0}" type="doc">
      <dgm:prSet loTypeId="urn:microsoft.com/office/officeart/2005/8/layout/gear1" loCatId="relationship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BFD38F83-CEE5-4483-A531-CA8F94847BDB}">
      <dgm:prSet phldrT="[Texto]"/>
      <dgm:spPr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r>
            <a:rPr lang="es-MX" dirty="0" smtClean="0"/>
            <a:t>Plan de Gobierno        –ANC-</a:t>
          </a:r>
          <a:endParaRPr lang="en-US" dirty="0"/>
        </a:p>
      </dgm:t>
    </dgm:pt>
    <dgm:pt modelId="{DC01B5A0-2954-4FA6-8DD0-E6DCE27CBB3B}" type="parTrans" cxnId="{763EC7DD-C645-458C-8628-C4CD2A44E9F2}">
      <dgm:prSet/>
      <dgm:spPr/>
      <dgm:t>
        <a:bodyPr/>
        <a:lstStyle/>
        <a:p>
          <a:endParaRPr lang="en-US"/>
        </a:p>
      </dgm:t>
    </dgm:pt>
    <dgm:pt modelId="{5763822A-1709-42DE-B0FF-78B248BD706C}" type="sibTrans" cxnId="{763EC7DD-C645-458C-8628-C4CD2A44E9F2}">
      <dgm:prSet/>
      <dgm:spPr/>
      <dgm:t>
        <a:bodyPr/>
        <a:lstStyle/>
        <a:p>
          <a:endParaRPr lang="en-US"/>
        </a:p>
      </dgm:t>
    </dgm:pt>
    <dgm:pt modelId="{768D7DC4-244D-4513-AC72-B6CBCB581797}">
      <dgm:prSet phldrT="[Texto]"/>
      <dgm:spPr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r>
            <a:rPr lang="es-MX" dirty="0" smtClean="0"/>
            <a:t>PDM /POT</a:t>
          </a:r>
          <a:endParaRPr lang="en-US" dirty="0"/>
        </a:p>
      </dgm:t>
    </dgm:pt>
    <dgm:pt modelId="{B582DD7D-C305-4D34-B609-E50159055F84}" type="parTrans" cxnId="{6ADC93E9-946B-41D7-B9FE-F9B4E3AC485C}">
      <dgm:prSet/>
      <dgm:spPr/>
      <dgm:t>
        <a:bodyPr/>
        <a:lstStyle/>
        <a:p>
          <a:endParaRPr lang="en-US"/>
        </a:p>
      </dgm:t>
    </dgm:pt>
    <dgm:pt modelId="{FB2835CC-DD23-4A6A-A5C5-0A0136CF1921}" type="sibTrans" cxnId="{6ADC93E9-946B-41D7-B9FE-F9B4E3AC485C}">
      <dgm:prSet/>
      <dgm:spPr/>
      <dgm:t>
        <a:bodyPr/>
        <a:lstStyle/>
        <a:p>
          <a:endParaRPr lang="en-US"/>
        </a:p>
      </dgm:t>
    </dgm:pt>
    <dgm:pt modelId="{C3FAEEBF-B399-40B8-A419-46602C4A8641}">
      <dgm:prSet phldrT="[Texto]"/>
      <dgm:spPr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endParaRPr lang="en-US" dirty="0"/>
        </a:p>
      </dgm:t>
    </dgm:pt>
    <dgm:pt modelId="{A1970ADB-A73C-462E-B29B-01271D6777D8}" type="parTrans" cxnId="{DE0F98CA-C42A-4436-9CA5-69300944D2B8}">
      <dgm:prSet/>
      <dgm:spPr/>
      <dgm:t>
        <a:bodyPr/>
        <a:lstStyle/>
        <a:p>
          <a:endParaRPr lang="en-US"/>
        </a:p>
      </dgm:t>
    </dgm:pt>
    <dgm:pt modelId="{0587E8DD-5C9D-4157-86C0-D65ACDDB7C48}" type="sibTrans" cxnId="{DE0F98CA-C42A-4436-9CA5-69300944D2B8}">
      <dgm:prSet/>
      <dgm:spPr/>
      <dgm:t>
        <a:bodyPr/>
        <a:lstStyle/>
        <a:p>
          <a:endParaRPr lang="en-US"/>
        </a:p>
      </dgm:t>
    </dgm:pt>
    <dgm:pt modelId="{04E27D89-C1E8-466F-B508-033A980544AE}">
      <dgm:prSet phldrT="[Texto]"/>
      <dgm:spPr/>
      <dgm:t>
        <a:bodyPr/>
        <a:lstStyle/>
        <a:p>
          <a:endParaRPr lang="es-GT" dirty="0"/>
        </a:p>
      </dgm:t>
    </dgm:pt>
    <dgm:pt modelId="{E5290E86-19B6-40F6-84D8-A1EED58BD40D}" type="sibTrans" cxnId="{057C5C47-5078-473A-8F3B-B4807B82A3B6}">
      <dgm:prSet/>
      <dgm:spPr/>
      <dgm:t>
        <a:bodyPr/>
        <a:lstStyle/>
        <a:p>
          <a:endParaRPr lang="en-US"/>
        </a:p>
      </dgm:t>
    </dgm:pt>
    <dgm:pt modelId="{D66DB8BD-4818-4B04-8470-3BE47F181239}" type="parTrans" cxnId="{057C5C47-5078-473A-8F3B-B4807B82A3B6}">
      <dgm:prSet/>
      <dgm:spPr/>
      <dgm:t>
        <a:bodyPr/>
        <a:lstStyle/>
        <a:p>
          <a:endParaRPr lang="en-US"/>
        </a:p>
      </dgm:t>
    </dgm:pt>
    <dgm:pt modelId="{F11201D8-E3F8-4F97-8828-531B0BEAF126}">
      <dgm:prSet phldrT="[Texto]"/>
      <dgm:spPr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r>
            <a:rPr lang="en-US" dirty="0" smtClean="0"/>
            <a:t>Plan de </a:t>
          </a:r>
          <a:r>
            <a:rPr lang="en-US" dirty="0" err="1" smtClean="0"/>
            <a:t>Gobierno</a:t>
          </a:r>
          <a:r>
            <a:rPr lang="en-US" dirty="0" smtClean="0"/>
            <a:t> local</a:t>
          </a:r>
          <a:endParaRPr lang="en-US" dirty="0"/>
        </a:p>
      </dgm:t>
    </dgm:pt>
    <dgm:pt modelId="{AD4FD9EB-E2B4-4108-89F7-AD40E860F8EB}" type="parTrans" cxnId="{1CC81BD5-FBA9-44C8-8F27-40C3D09C4E38}">
      <dgm:prSet/>
      <dgm:spPr/>
      <dgm:t>
        <a:bodyPr/>
        <a:lstStyle/>
        <a:p>
          <a:endParaRPr lang="es-ES"/>
        </a:p>
      </dgm:t>
    </dgm:pt>
    <dgm:pt modelId="{83707FD1-C28E-4BFA-A2E1-074607E69861}" type="sibTrans" cxnId="{1CC81BD5-FBA9-44C8-8F27-40C3D09C4E38}">
      <dgm:prSet/>
      <dgm:spPr/>
      <dgm:t>
        <a:bodyPr/>
        <a:lstStyle/>
        <a:p>
          <a:endParaRPr lang="es-ES"/>
        </a:p>
      </dgm:t>
    </dgm:pt>
    <dgm:pt modelId="{43055B1E-8FD3-4339-B8CF-392862707309}" type="pres">
      <dgm:prSet presAssocID="{BED71416-EB5A-4087-A8F1-B3A18FC0AFE0}" presName="composite" presStyleCnt="0">
        <dgm:presLayoutVars>
          <dgm:chMax val="3"/>
          <dgm:animLvl val="lvl"/>
          <dgm:resizeHandles val="exact"/>
        </dgm:presLayoutVars>
      </dgm:prSet>
      <dgm:spPr/>
      <dgm:t>
        <a:bodyPr/>
        <a:lstStyle/>
        <a:p>
          <a:endParaRPr lang="es-GT"/>
        </a:p>
      </dgm:t>
    </dgm:pt>
    <dgm:pt modelId="{C30B66C4-F32F-41EF-9F07-2987BCF0C292}" type="pres">
      <dgm:prSet presAssocID="{BFD38F83-CEE5-4483-A531-CA8F94847BDB}" presName="gear1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s-GT"/>
        </a:p>
      </dgm:t>
    </dgm:pt>
    <dgm:pt modelId="{02A29304-8644-497D-A74E-8B3BD73A7343}" type="pres">
      <dgm:prSet presAssocID="{BFD38F83-CEE5-4483-A531-CA8F94847BDB}" presName="gear1srcNode" presStyleLbl="node1" presStyleIdx="0" presStyleCnt="3"/>
      <dgm:spPr/>
      <dgm:t>
        <a:bodyPr/>
        <a:lstStyle/>
        <a:p>
          <a:endParaRPr lang="es-GT"/>
        </a:p>
      </dgm:t>
    </dgm:pt>
    <dgm:pt modelId="{BA903FE0-6F3D-452C-9928-0DEE294B26D0}" type="pres">
      <dgm:prSet presAssocID="{BFD38F83-CEE5-4483-A531-CA8F94847BDB}" presName="gear1dstNode" presStyleLbl="node1" presStyleIdx="0" presStyleCnt="3"/>
      <dgm:spPr/>
      <dgm:t>
        <a:bodyPr/>
        <a:lstStyle/>
        <a:p>
          <a:endParaRPr lang="es-GT"/>
        </a:p>
      </dgm:t>
    </dgm:pt>
    <dgm:pt modelId="{1170DB4D-921F-4C58-B1B5-8F40692F1DDF}" type="pres">
      <dgm:prSet presAssocID="{768D7DC4-244D-4513-AC72-B6CBCB581797}" presName="gear2" presStyleLbl="node1" presStyleIdx="1" presStyleCnt="3" custLinFactNeighborX="2452" custLinFactNeighborY="1674">
        <dgm:presLayoutVars>
          <dgm:chMax val="1"/>
          <dgm:bulletEnabled val="1"/>
        </dgm:presLayoutVars>
      </dgm:prSet>
      <dgm:spPr/>
      <dgm:t>
        <a:bodyPr/>
        <a:lstStyle/>
        <a:p>
          <a:endParaRPr lang="es-GT"/>
        </a:p>
      </dgm:t>
    </dgm:pt>
    <dgm:pt modelId="{A9D517E7-7609-4654-8937-80E07A346D0C}" type="pres">
      <dgm:prSet presAssocID="{768D7DC4-244D-4513-AC72-B6CBCB581797}" presName="gear2srcNode" presStyleLbl="node1" presStyleIdx="1" presStyleCnt="3"/>
      <dgm:spPr/>
      <dgm:t>
        <a:bodyPr/>
        <a:lstStyle/>
        <a:p>
          <a:endParaRPr lang="es-GT"/>
        </a:p>
      </dgm:t>
    </dgm:pt>
    <dgm:pt modelId="{5160BDD6-4997-4124-96E8-BF7273831AA0}" type="pres">
      <dgm:prSet presAssocID="{768D7DC4-244D-4513-AC72-B6CBCB581797}" presName="gear2dstNode" presStyleLbl="node1" presStyleIdx="1" presStyleCnt="3"/>
      <dgm:spPr/>
      <dgm:t>
        <a:bodyPr/>
        <a:lstStyle/>
        <a:p>
          <a:endParaRPr lang="es-GT"/>
        </a:p>
      </dgm:t>
    </dgm:pt>
    <dgm:pt modelId="{840E22D6-C0C1-4892-9F37-1059A0040560}" type="pres">
      <dgm:prSet presAssocID="{F11201D8-E3F8-4F97-8828-531B0BEAF126}" presName="gear3" presStyleLbl="node1" presStyleIdx="2" presStyleCnt="3"/>
      <dgm:spPr/>
      <dgm:t>
        <a:bodyPr/>
        <a:lstStyle/>
        <a:p>
          <a:endParaRPr lang="es-ES"/>
        </a:p>
      </dgm:t>
    </dgm:pt>
    <dgm:pt modelId="{77151264-528A-4CB7-9CE9-5A5478E14EDC}" type="pres">
      <dgm:prSet presAssocID="{F11201D8-E3F8-4F97-8828-531B0BEAF126}" presName="gear3tx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D2D1E485-96AF-4EBC-8901-9E1DDFE6049F}" type="pres">
      <dgm:prSet presAssocID="{F11201D8-E3F8-4F97-8828-531B0BEAF126}" presName="gear3srcNode" presStyleLbl="node1" presStyleIdx="2" presStyleCnt="3"/>
      <dgm:spPr/>
      <dgm:t>
        <a:bodyPr/>
        <a:lstStyle/>
        <a:p>
          <a:endParaRPr lang="es-ES"/>
        </a:p>
      </dgm:t>
    </dgm:pt>
    <dgm:pt modelId="{B9B300C1-EAA2-4323-87DF-9F4C5A6C6C20}" type="pres">
      <dgm:prSet presAssocID="{F11201D8-E3F8-4F97-8828-531B0BEAF126}" presName="gear3dstNode" presStyleLbl="node1" presStyleIdx="2" presStyleCnt="3"/>
      <dgm:spPr/>
      <dgm:t>
        <a:bodyPr/>
        <a:lstStyle/>
        <a:p>
          <a:endParaRPr lang="es-ES"/>
        </a:p>
      </dgm:t>
    </dgm:pt>
    <dgm:pt modelId="{969F32F2-E861-4786-9B4F-88911FD38A77}" type="pres">
      <dgm:prSet presAssocID="{5763822A-1709-42DE-B0FF-78B248BD706C}" presName="connector1" presStyleLbl="sibTrans2D1" presStyleIdx="0" presStyleCnt="3"/>
      <dgm:spPr/>
      <dgm:t>
        <a:bodyPr/>
        <a:lstStyle/>
        <a:p>
          <a:endParaRPr lang="es-GT"/>
        </a:p>
      </dgm:t>
    </dgm:pt>
    <dgm:pt modelId="{5B0DBFB9-12BB-4B8D-9DA2-058E984C8D65}" type="pres">
      <dgm:prSet presAssocID="{FB2835CC-DD23-4A6A-A5C5-0A0136CF1921}" presName="connector2" presStyleLbl="sibTrans2D1" presStyleIdx="1" presStyleCnt="3"/>
      <dgm:spPr/>
      <dgm:t>
        <a:bodyPr/>
        <a:lstStyle/>
        <a:p>
          <a:endParaRPr lang="es-GT"/>
        </a:p>
      </dgm:t>
    </dgm:pt>
    <dgm:pt modelId="{5381EB67-DEAA-426F-9368-7A618A03B419}" type="pres">
      <dgm:prSet presAssocID="{83707FD1-C28E-4BFA-A2E1-074607E69861}" presName="connector3" presStyleLbl="sibTrans2D1" presStyleIdx="2" presStyleCnt="3"/>
      <dgm:spPr/>
      <dgm:t>
        <a:bodyPr/>
        <a:lstStyle/>
        <a:p>
          <a:endParaRPr lang="es-ES"/>
        </a:p>
      </dgm:t>
    </dgm:pt>
  </dgm:ptLst>
  <dgm:cxnLst>
    <dgm:cxn modelId="{52EFD5A9-AEEE-4BD5-BF93-D8EAA53B91E5}" type="presOf" srcId="{F11201D8-E3F8-4F97-8828-531B0BEAF126}" destId="{B9B300C1-EAA2-4323-87DF-9F4C5A6C6C20}" srcOrd="3" destOrd="0" presId="urn:microsoft.com/office/officeart/2005/8/layout/gear1"/>
    <dgm:cxn modelId="{926B054F-477F-4ADB-A127-5DE8A59AE672}" type="presOf" srcId="{BFD38F83-CEE5-4483-A531-CA8F94847BDB}" destId="{02A29304-8644-497D-A74E-8B3BD73A7343}" srcOrd="1" destOrd="0" presId="urn:microsoft.com/office/officeart/2005/8/layout/gear1"/>
    <dgm:cxn modelId="{D1E07CF5-0DFB-4D97-B5BB-6D454A026A29}" type="presOf" srcId="{BED71416-EB5A-4087-A8F1-B3A18FC0AFE0}" destId="{43055B1E-8FD3-4339-B8CF-392862707309}" srcOrd="0" destOrd="0" presId="urn:microsoft.com/office/officeart/2005/8/layout/gear1"/>
    <dgm:cxn modelId="{1193B292-36FA-41D1-99DC-DE40B829E631}" type="presOf" srcId="{768D7DC4-244D-4513-AC72-B6CBCB581797}" destId="{1170DB4D-921F-4C58-B1B5-8F40692F1DDF}" srcOrd="0" destOrd="0" presId="urn:microsoft.com/office/officeart/2005/8/layout/gear1"/>
    <dgm:cxn modelId="{0973B790-169F-4230-B1DA-2AF90F2B8028}" type="presOf" srcId="{BFD38F83-CEE5-4483-A531-CA8F94847BDB}" destId="{BA903FE0-6F3D-452C-9928-0DEE294B26D0}" srcOrd="2" destOrd="0" presId="urn:microsoft.com/office/officeart/2005/8/layout/gear1"/>
    <dgm:cxn modelId="{763EC7DD-C645-458C-8628-C4CD2A44E9F2}" srcId="{BED71416-EB5A-4087-A8F1-B3A18FC0AFE0}" destId="{BFD38F83-CEE5-4483-A531-CA8F94847BDB}" srcOrd="0" destOrd="0" parTransId="{DC01B5A0-2954-4FA6-8DD0-E6DCE27CBB3B}" sibTransId="{5763822A-1709-42DE-B0FF-78B248BD706C}"/>
    <dgm:cxn modelId="{DE0F98CA-C42A-4436-9CA5-69300944D2B8}" srcId="{BED71416-EB5A-4087-A8F1-B3A18FC0AFE0}" destId="{C3FAEEBF-B399-40B8-A419-46602C4A8641}" srcOrd="3" destOrd="0" parTransId="{A1970ADB-A73C-462E-B29B-01271D6777D8}" sibTransId="{0587E8DD-5C9D-4157-86C0-D65ACDDB7C48}"/>
    <dgm:cxn modelId="{1A2B537C-07EC-4856-956A-13FF4509E73E}" type="presOf" srcId="{F11201D8-E3F8-4F97-8828-531B0BEAF126}" destId="{D2D1E485-96AF-4EBC-8901-9E1DDFE6049F}" srcOrd="2" destOrd="0" presId="urn:microsoft.com/office/officeart/2005/8/layout/gear1"/>
    <dgm:cxn modelId="{4B7DB793-FD0D-43B6-ABF0-76B002941B09}" type="presOf" srcId="{F11201D8-E3F8-4F97-8828-531B0BEAF126}" destId="{840E22D6-C0C1-4892-9F37-1059A0040560}" srcOrd="0" destOrd="0" presId="urn:microsoft.com/office/officeart/2005/8/layout/gear1"/>
    <dgm:cxn modelId="{F471D0EF-BCB5-4EFA-A250-E9E705CA781A}" type="presOf" srcId="{83707FD1-C28E-4BFA-A2E1-074607E69861}" destId="{5381EB67-DEAA-426F-9368-7A618A03B419}" srcOrd="0" destOrd="0" presId="urn:microsoft.com/office/officeart/2005/8/layout/gear1"/>
    <dgm:cxn modelId="{6ADC93E9-946B-41D7-B9FE-F9B4E3AC485C}" srcId="{BED71416-EB5A-4087-A8F1-B3A18FC0AFE0}" destId="{768D7DC4-244D-4513-AC72-B6CBCB581797}" srcOrd="1" destOrd="0" parTransId="{B582DD7D-C305-4D34-B609-E50159055F84}" sibTransId="{FB2835CC-DD23-4A6A-A5C5-0A0136CF1921}"/>
    <dgm:cxn modelId="{1CC81BD5-FBA9-44C8-8F27-40C3D09C4E38}" srcId="{BED71416-EB5A-4087-A8F1-B3A18FC0AFE0}" destId="{F11201D8-E3F8-4F97-8828-531B0BEAF126}" srcOrd="2" destOrd="0" parTransId="{AD4FD9EB-E2B4-4108-89F7-AD40E860F8EB}" sibTransId="{83707FD1-C28E-4BFA-A2E1-074607E69861}"/>
    <dgm:cxn modelId="{8B05B713-474B-48F5-A3D1-779CC4B55EB4}" type="presOf" srcId="{768D7DC4-244D-4513-AC72-B6CBCB581797}" destId="{5160BDD6-4997-4124-96E8-BF7273831AA0}" srcOrd="2" destOrd="0" presId="urn:microsoft.com/office/officeart/2005/8/layout/gear1"/>
    <dgm:cxn modelId="{057C5C47-5078-473A-8F3B-B4807B82A3B6}" srcId="{BED71416-EB5A-4087-A8F1-B3A18FC0AFE0}" destId="{04E27D89-C1E8-466F-B508-033A980544AE}" srcOrd="4" destOrd="0" parTransId="{D66DB8BD-4818-4B04-8470-3BE47F181239}" sibTransId="{E5290E86-19B6-40F6-84D8-A1EED58BD40D}"/>
    <dgm:cxn modelId="{0B364EEC-C462-43C2-98AE-1E90AA581606}" type="presOf" srcId="{F11201D8-E3F8-4F97-8828-531B0BEAF126}" destId="{77151264-528A-4CB7-9CE9-5A5478E14EDC}" srcOrd="1" destOrd="0" presId="urn:microsoft.com/office/officeart/2005/8/layout/gear1"/>
    <dgm:cxn modelId="{97CAEDB5-C213-4AD7-B8BC-F492A0FBF33C}" type="presOf" srcId="{FB2835CC-DD23-4A6A-A5C5-0A0136CF1921}" destId="{5B0DBFB9-12BB-4B8D-9DA2-058E984C8D65}" srcOrd="0" destOrd="0" presId="urn:microsoft.com/office/officeart/2005/8/layout/gear1"/>
    <dgm:cxn modelId="{BA410F56-A9ED-4495-AE24-87B919BA29F1}" type="presOf" srcId="{768D7DC4-244D-4513-AC72-B6CBCB581797}" destId="{A9D517E7-7609-4654-8937-80E07A346D0C}" srcOrd="1" destOrd="0" presId="urn:microsoft.com/office/officeart/2005/8/layout/gear1"/>
    <dgm:cxn modelId="{71B3B369-266C-4E62-B5FD-47E71CAE74B3}" type="presOf" srcId="{BFD38F83-CEE5-4483-A531-CA8F94847BDB}" destId="{C30B66C4-F32F-41EF-9F07-2987BCF0C292}" srcOrd="0" destOrd="0" presId="urn:microsoft.com/office/officeart/2005/8/layout/gear1"/>
    <dgm:cxn modelId="{A4F9ECCE-F4D5-4CA5-96B0-95F63BF15ED4}" type="presOf" srcId="{5763822A-1709-42DE-B0FF-78B248BD706C}" destId="{969F32F2-E861-4786-9B4F-88911FD38A77}" srcOrd="0" destOrd="0" presId="urn:microsoft.com/office/officeart/2005/8/layout/gear1"/>
    <dgm:cxn modelId="{649C11B6-B71A-487A-97B0-16C8F79CEDC5}" type="presParOf" srcId="{43055B1E-8FD3-4339-B8CF-392862707309}" destId="{C30B66C4-F32F-41EF-9F07-2987BCF0C292}" srcOrd="0" destOrd="0" presId="urn:microsoft.com/office/officeart/2005/8/layout/gear1"/>
    <dgm:cxn modelId="{0AA352C1-21C0-43DC-B263-160EF2C04696}" type="presParOf" srcId="{43055B1E-8FD3-4339-B8CF-392862707309}" destId="{02A29304-8644-497D-A74E-8B3BD73A7343}" srcOrd="1" destOrd="0" presId="urn:microsoft.com/office/officeart/2005/8/layout/gear1"/>
    <dgm:cxn modelId="{A082D60F-F657-4B75-9848-218A5B35CD8A}" type="presParOf" srcId="{43055B1E-8FD3-4339-B8CF-392862707309}" destId="{BA903FE0-6F3D-452C-9928-0DEE294B26D0}" srcOrd="2" destOrd="0" presId="urn:microsoft.com/office/officeart/2005/8/layout/gear1"/>
    <dgm:cxn modelId="{0FAFD73B-9DCF-41BB-B569-A8317F20AEF6}" type="presParOf" srcId="{43055B1E-8FD3-4339-B8CF-392862707309}" destId="{1170DB4D-921F-4C58-B1B5-8F40692F1DDF}" srcOrd="3" destOrd="0" presId="urn:microsoft.com/office/officeart/2005/8/layout/gear1"/>
    <dgm:cxn modelId="{EC0BADF2-8E53-4987-9AFD-ACA199857EC2}" type="presParOf" srcId="{43055B1E-8FD3-4339-B8CF-392862707309}" destId="{A9D517E7-7609-4654-8937-80E07A346D0C}" srcOrd="4" destOrd="0" presId="urn:microsoft.com/office/officeart/2005/8/layout/gear1"/>
    <dgm:cxn modelId="{52A06E03-A7D3-4EF9-9E99-FA8DD4527975}" type="presParOf" srcId="{43055B1E-8FD3-4339-B8CF-392862707309}" destId="{5160BDD6-4997-4124-96E8-BF7273831AA0}" srcOrd="5" destOrd="0" presId="urn:microsoft.com/office/officeart/2005/8/layout/gear1"/>
    <dgm:cxn modelId="{26FB76DF-922C-477F-AAD6-53D7DDC12AC3}" type="presParOf" srcId="{43055B1E-8FD3-4339-B8CF-392862707309}" destId="{840E22D6-C0C1-4892-9F37-1059A0040560}" srcOrd="6" destOrd="0" presId="urn:microsoft.com/office/officeart/2005/8/layout/gear1"/>
    <dgm:cxn modelId="{FED3B9C1-DC1C-4137-9BC2-DC056564D091}" type="presParOf" srcId="{43055B1E-8FD3-4339-B8CF-392862707309}" destId="{77151264-528A-4CB7-9CE9-5A5478E14EDC}" srcOrd="7" destOrd="0" presId="urn:microsoft.com/office/officeart/2005/8/layout/gear1"/>
    <dgm:cxn modelId="{8CD0E4E7-3722-4799-8E0D-32789232971C}" type="presParOf" srcId="{43055B1E-8FD3-4339-B8CF-392862707309}" destId="{D2D1E485-96AF-4EBC-8901-9E1DDFE6049F}" srcOrd="8" destOrd="0" presId="urn:microsoft.com/office/officeart/2005/8/layout/gear1"/>
    <dgm:cxn modelId="{EF9E018C-DF27-484A-9593-80CCD26A85F6}" type="presParOf" srcId="{43055B1E-8FD3-4339-B8CF-392862707309}" destId="{B9B300C1-EAA2-4323-87DF-9F4C5A6C6C20}" srcOrd="9" destOrd="0" presId="urn:microsoft.com/office/officeart/2005/8/layout/gear1"/>
    <dgm:cxn modelId="{83495E2F-28F9-4343-A927-C0D4B78DD46E}" type="presParOf" srcId="{43055B1E-8FD3-4339-B8CF-392862707309}" destId="{969F32F2-E861-4786-9B4F-88911FD38A77}" srcOrd="10" destOrd="0" presId="urn:microsoft.com/office/officeart/2005/8/layout/gear1"/>
    <dgm:cxn modelId="{3F221312-889B-4A08-900F-E326E589BBB0}" type="presParOf" srcId="{43055B1E-8FD3-4339-B8CF-392862707309}" destId="{5B0DBFB9-12BB-4B8D-9DA2-058E984C8D65}" srcOrd="11" destOrd="0" presId="urn:microsoft.com/office/officeart/2005/8/layout/gear1"/>
    <dgm:cxn modelId="{E8D68D72-9A1C-4557-9C6C-E48B14E7020E}" type="presParOf" srcId="{43055B1E-8FD3-4339-B8CF-392862707309}" destId="{5381EB67-DEAA-426F-9368-7A618A03B419}" srcOrd="12" destOrd="0" presId="urn:microsoft.com/office/officeart/2005/8/layout/gear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32819915-39DB-49E0-9D18-2943595AE6C8}" type="doc">
      <dgm:prSet loTypeId="urn:microsoft.com/office/officeart/2005/8/layout/funnel1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GT"/>
        </a:p>
      </dgm:t>
    </dgm:pt>
    <dgm:pt modelId="{8DF8CC40-C559-4499-91D8-8D715C7E0A34}">
      <dgm:prSet phldrT="[Texto]"/>
      <dgm:spPr/>
      <dgm:t>
        <a:bodyPr/>
        <a:lstStyle/>
        <a:p>
          <a:r>
            <a:rPr lang="es-GT" dirty="0" smtClean="0"/>
            <a:t>Agenda Nacional del Cambio</a:t>
          </a:r>
          <a:endParaRPr lang="es-GT" dirty="0"/>
        </a:p>
      </dgm:t>
    </dgm:pt>
    <dgm:pt modelId="{F94620FE-464A-4A87-99F7-C891ABF186E1}" type="parTrans" cxnId="{B89A28DE-AFA7-479F-9B62-28AF55FC1A21}">
      <dgm:prSet/>
      <dgm:spPr/>
      <dgm:t>
        <a:bodyPr/>
        <a:lstStyle/>
        <a:p>
          <a:endParaRPr lang="es-GT"/>
        </a:p>
      </dgm:t>
    </dgm:pt>
    <dgm:pt modelId="{2C078CC8-2E64-4535-B64F-51B78ED803E8}" type="sibTrans" cxnId="{B89A28DE-AFA7-479F-9B62-28AF55FC1A21}">
      <dgm:prSet/>
      <dgm:spPr/>
      <dgm:t>
        <a:bodyPr/>
        <a:lstStyle/>
        <a:p>
          <a:endParaRPr lang="es-GT"/>
        </a:p>
      </dgm:t>
    </dgm:pt>
    <dgm:pt modelId="{98DF4799-7F02-4B67-B9DF-04EAEDC875FE}">
      <dgm:prSet phldrT="[Texto]"/>
      <dgm:spPr/>
      <dgm:t>
        <a:bodyPr/>
        <a:lstStyle/>
        <a:p>
          <a:r>
            <a:rPr lang="es-GT" dirty="0" smtClean="0"/>
            <a:t>PDM</a:t>
          </a:r>
          <a:endParaRPr lang="es-GT" dirty="0"/>
        </a:p>
      </dgm:t>
    </dgm:pt>
    <dgm:pt modelId="{1BDF0EE7-978B-44CD-8057-4DDBE7E111FC}" type="parTrans" cxnId="{9BAF3C15-79C3-47F3-84A0-DDDCCF4D8A4D}">
      <dgm:prSet/>
      <dgm:spPr/>
      <dgm:t>
        <a:bodyPr/>
        <a:lstStyle/>
        <a:p>
          <a:endParaRPr lang="es-GT"/>
        </a:p>
      </dgm:t>
    </dgm:pt>
    <dgm:pt modelId="{FEB28F98-A62F-4332-8594-63CDCD80A382}" type="sibTrans" cxnId="{9BAF3C15-79C3-47F3-84A0-DDDCCF4D8A4D}">
      <dgm:prSet/>
      <dgm:spPr/>
      <dgm:t>
        <a:bodyPr/>
        <a:lstStyle/>
        <a:p>
          <a:endParaRPr lang="es-GT"/>
        </a:p>
      </dgm:t>
    </dgm:pt>
    <dgm:pt modelId="{E93AA9C2-1F73-4A9A-B912-28CC486DEBB2}">
      <dgm:prSet phldrT="[Texto]"/>
      <dgm:spPr/>
      <dgm:t>
        <a:bodyPr/>
        <a:lstStyle/>
        <a:p>
          <a:r>
            <a:rPr lang="es-GT" dirty="0" smtClean="0"/>
            <a:t>Agenda Local</a:t>
          </a:r>
          <a:endParaRPr lang="es-GT" dirty="0"/>
        </a:p>
      </dgm:t>
    </dgm:pt>
    <dgm:pt modelId="{78F6A162-C407-4823-BF87-A029D1513A6A}" type="parTrans" cxnId="{17D9558D-4C74-4F0A-B3DF-AC1F72BC6513}">
      <dgm:prSet/>
      <dgm:spPr/>
      <dgm:t>
        <a:bodyPr/>
        <a:lstStyle/>
        <a:p>
          <a:endParaRPr lang="es-GT"/>
        </a:p>
      </dgm:t>
    </dgm:pt>
    <dgm:pt modelId="{A10A72DC-CBB1-4B89-8430-585512FB21F5}" type="sibTrans" cxnId="{17D9558D-4C74-4F0A-B3DF-AC1F72BC6513}">
      <dgm:prSet/>
      <dgm:spPr/>
      <dgm:t>
        <a:bodyPr/>
        <a:lstStyle/>
        <a:p>
          <a:endParaRPr lang="es-GT"/>
        </a:p>
      </dgm:t>
    </dgm:pt>
    <dgm:pt modelId="{602877B4-4135-4A70-89EC-6DAAA055EF90}">
      <dgm:prSet phldrT="[Texto]" custT="1"/>
      <dgm:spPr/>
      <dgm:t>
        <a:bodyPr/>
        <a:lstStyle/>
        <a:p>
          <a:pPr algn="r"/>
          <a:r>
            <a:rPr lang="es-GT" sz="2000" dirty="0" smtClean="0"/>
            <a:t>PGL</a:t>
          </a:r>
          <a:endParaRPr lang="es-GT" sz="2000" dirty="0"/>
        </a:p>
      </dgm:t>
    </dgm:pt>
    <dgm:pt modelId="{5C451162-6B41-49BE-A702-6266F8272A94}" type="sibTrans" cxnId="{CB0CBA72-CE74-4616-9523-FAA0C8DF4B57}">
      <dgm:prSet/>
      <dgm:spPr/>
      <dgm:t>
        <a:bodyPr/>
        <a:lstStyle/>
        <a:p>
          <a:endParaRPr lang="es-GT"/>
        </a:p>
      </dgm:t>
    </dgm:pt>
    <dgm:pt modelId="{546C8139-DD42-44C3-A9BF-B1498EA2787D}" type="parTrans" cxnId="{CB0CBA72-CE74-4616-9523-FAA0C8DF4B57}">
      <dgm:prSet/>
      <dgm:spPr/>
      <dgm:t>
        <a:bodyPr/>
        <a:lstStyle/>
        <a:p>
          <a:endParaRPr lang="es-GT"/>
        </a:p>
      </dgm:t>
    </dgm:pt>
    <dgm:pt modelId="{DEC12318-2ED9-4C08-A7A3-D39F25B59943}" type="pres">
      <dgm:prSet presAssocID="{32819915-39DB-49E0-9D18-2943595AE6C8}" presName="Name0" presStyleCnt="0">
        <dgm:presLayoutVars>
          <dgm:chMax val="4"/>
          <dgm:resizeHandles val="exact"/>
        </dgm:presLayoutVars>
      </dgm:prSet>
      <dgm:spPr/>
      <dgm:t>
        <a:bodyPr/>
        <a:lstStyle/>
        <a:p>
          <a:endParaRPr lang="es-GT"/>
        </a:p>
      </dgm:t>
    </dgm:pt>
    <dgm:pt modelId="{8E22D38F-6C88-4629-998D-84D6DF4B18EA}" type="pres">
      <dgm:prSet presAssocID="{32819915-39DB-49E0-9D18-2943595AE6C8}" presName="ellipse" presStyleLbl="trBgShp" presStyleIdx="0" presStyleCnt="1"/>
      <dgm:spPr/>
    </dgm:pt>
    <dgm:pt modelId="{71F0B301-4CB2-4B55-A06B-AB209C481E8D}" type="pres">
      <dgm:prSet presAssocID="{32819915-39DB-49E0-9D18-2943595AE6C8}" presName="arrow1" presStyleLbl="fgShp" presStyleIdx="0" presStyleCnt="1"/>
      <dgm:spPr/>
    </dgm:pt>
    <dgm:pt modelId="{09E07A4E-6FD9-4AAA-AB24-4F49DADF059D}" type="pres">
      <dgm:prSet presAssocID="{32819915-39DB-49E0-9D18-2943595AE6C8}" presName="rectangle" presStyleLbl="revTx" presStyleIdx="0" presStyleCnt="1" custScaleX="54797" custScaleY="55087" custLinFactNeighborX="-45657" custLinFactNeighborY="11788">
        <dgm:presLayoutVars>
          <dgm:bulletEnabled val="1"/>
        </dgm:presLayoutVars>
      </dgm:prSet>
      <dgm:spPr/>
      <dgm:t>
        <a:bodyPr/>
        <a:lstStyle/>
        <a:p>
          <a:endParaRPr lang="es-GT"/>
        </a:p>
      </dgm:t>
    </dgm:pt>
    <dgm:pt modelId="{10C2D3AC-0ED1-4B29-B512-FD0154962B82}" type="pres">
      <dgm:prSet presAssocID="{98DF4799-7F02-4B67-B9DF-04EAEDC875FE}" presName="item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s-GT"/>
        </a:p>
      </dgm:t>
    </dgm:pt>
    <dgm:pt modelId="{E0FA3784-11F5-41C2-BFDA-B8371D85DA3E}" type="pres">
      <dgm:prSet presAssocID="{E93AA9C2-1F73-4A9A-B912-28CC486DEBB2}" presName="item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s-GT"/>
        </a:p>
      </dgm:t>
    </dgm:pt>
    <dgm:pt modelId="{AB977708-113E-45A0-9A48-25247B5AC11C}" type="pres">
      <dgm:prSet presAssocID="{602877B4-4135-4A70-89EC-6DAAA055EF90}" presName="item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s-GT"/>
        </a:p>
      </dgm:t>
    </dgm:pt>
    <dgm:pt modelId="{353568EE-615D-47DD-9EFD-5664D253C329}" type="pres">
      <dgm:prSet presAssocID="{32819915-39DB-49E0-9D18-2943595AE6C8}" presName="funnel" presStyleLbl="trAlignAcc1" presStyleIdx="0" presStyleCnt="1"/>
      <dgm:spPr/>
    </dgm:pt>
  </dgm:ptLst>
  <dgm:cxnLst>
    <dgm:cxn modelId="{8DA05CB5-3A9B-4BB4-81FC-F06416B73D0D}" type="presOf" srcId="{8DF8CC40-C559-4499-91D8-8D715C7E0A34}" destId="{AB977708-113E-45A0-9A48-25247B5AC11C}" srcOrd="0" destOrd="0" presId="urn:microsoft.com/office/officeart/2005/8/layout/funnel1"/>
    <dgm:cxn modelId="{17D9558D-4C74-4F0A-B3DF-AC1F72BC6513}" srcId="{32819915-39DB-49E0-9D18-2943595AE6C8}" destId="{E93AA9C2-1F73-4A9A-B912-28CC486DEBB2}" srcOrd="2" destOrd="0" parTransId="{78F6A162-C407-4823-BF87-A029D1513A6A}" sibTransId="{A10A72DC-CBB1-4B89-8430-585512FB21F5}"/>
    <dgm:cxn modelId="{B89A28DE-AFA7-479F-9B62-28AF55FC1A21}" srcId="{32819915-39DB-49E0-9D18-2943595AE6C8}" destId="{8DF8CC40-C559-4499-91D8-8D715C7E0A34}" srcOrd="0" destOrd="0" parTransId="{F94620FE-464A-4A87-99F7-C891ABF186E1}" sibTransId="{2C078CC8-2E64-4535-B64F-51B78ED803E8}"/>
    <dgm:cxn modelId="{9BAF3C15-79C3-47F3-84A0-DDDCCF4D8A4D}" srcId="{32819915-39DB-49E0-9D18-2943595AE6C8}" destId="{98DF4799-7F02-4B67-B9DF-04EAEDC875FE}" srcOrd="1" destOrd="0" parTransId="{1BDF0EE7-978B-44CD-8057-4DDBE7E111FC}" sibTransId="{FEB28F98-A62F-4332-8594-63CDCD80A382}"/>
    <dgm:cxn modelId="{CB0CBA72-CE74-4616-9523-FAA0C8DF4B57}" srcId="{32819915-39DB-49E0-9D18-2943595AE6C8}" destId="{602877B4-4135-4A70-89EC-6DAAA055EF90}" srcOrd="3" destOrd="0" parTransId="{546C8139-DD42-44C3-A9BF-B1498EA2787D}" sibTransId="{5C451162-6B41-49BE-A702-6266F8272A94}"/>
    <dgm:cxn modelId="{F60F1E01-3E55-440E-B0D7-8112380F73E1}" type="presOf" srcId="{32819915-39DB-49E0-9D18-2943595AE6C8}" destId="{DEC12318-2ED9-4C08-A7A3-D39F25B59943}" srcOrd="0" destOrd="0" presId="urn:microsoft.com/office/officeart/2005/8/layout/funnel1"/>
    <dgm:cxn modelId="{FA380DC7-EAEB-4310-9776-60D4F183DD2A}" type="presOf" srcId="{E93AA9C2-1F73-4A9A-B912-28CC486DEBB2}" destId="{10C2D3AC-0ED1-4B29-B512-FD0154962B82}" srcOrd="0" destOrd="0" presId="urn:microsoft.com/office/officeart/2005/8/layout/funnel1"/>
    <dgm:cxn modelId="{7BE81C2D-9521-4EF4-BF7A-D6B270FDE915}" type="presOf" srcId="{98DF4799-7F02-4B67-B9DF-04EAEDC875FE}" destId="{E0FA3784-11F5-41C2-BFDA-B8371D85DA3E}" srcOrd="0" destOrd="0" presId="urn:microsoft.com/office/officeart/2005/8/layout/funnel1"/>
    <dgm:cxn modelId="{395D128E-6E3C-43AD-AD1B-F060CD280C3F}" type="presOf" srcId="{602877B4-4135-4A70-89EC-6DAAA055EF90}" destId="{09E07A4E-6FD9-4AAA-AB24-4F49DADF059D}" srcOrd="0" destOrd="0" presId="urn:microsoft.com/office/officeart/2005/8/layout/funnel1"/>
    <dgm:cxn modelId="{B93B60CA-F4CD-414F-8B33-01AD3595E092}" type="presParOf" srcId="{DEC12318-2ED9-4C08-A7A3-D39F25B59943}" destId="{8E22D38F-6C88-4629-998D-84D6DF4B18EA}" srcOrd="0" destOrd="0" presId="urn:microsoft.com/office/officeart/2005/8/layout/funnel1"/>
    <dgm:cxn modelId="{82535FFE-3DA6-4762-87DE-A998C93FC032}" type="presParOf" srcId="{DEC12318-2ED9-4C08-A7A3-D39F25B59943}" destId="{71F0B301-4CB2-4B55-A06B-AB209C481E8D}" srcOrd="1" destOrd="0" presId="urn:microsoft.com/office/officeart/2005/8/layout/funnel1"/>
    <dgm:cxn modelId="{EAF6F51F-9453-419C-B138-A4D134341F0D}" type="presParOf" srcId="{DEC12318-2ED9-4C08-A7A3-D39F25B59943}" destId="{09E07A4E-6FD9-4AAA-AB24-4F49DADF059D}" srcOrd="2" destOrd="0" presId="urn:microsoft.com/office/officeart/2005/8/layout/funnel1"/>
    <dgm:cxn modelId="{D8A25BAD-6F21-4599-978E-A7B93C5470FF}" type="presParOf" srcId="{DEC12318-2ED9-4C08-A7A3-D39F25B59943}" destId="{10C2D3AC-0ED1-4B29-B512-FD0154962B82}" srcOrd="3" destOrd="0" presId="urn:microsoft.com/office/officeart/2005/8/layout/funnel1"/>
    <dgm:cxn modelId="{70D8D032-49AB-4C0A-8C0E-58FC731E425D}" type="presParOf" srcId="{DEC12318-2ED9-4C08-A7A3-D39F25B59943}" destId="{E0FA3784-11F5-41C2-BFDA-B8371D85DA3E}" srcOrd="4" destOrd="0" presId="urn:microsoft.com/office/officeart/2005/8/layout/funnel1"/>
    <dgm:cxn modelId="{263ECD79-40A9-4D3A-9683-C34E7FF06F82}" type="presParOf" srcId="{DEC12318-2ED9-4C08-A7A3-D39F25B59943}" destId="{AB977708-113E-45A0-9A48-25247B5AC11C}" srcOrd="5" destOrd="0" presId="urn:microsoft.com/office/officeart/2005/8/layout/funnel1"/>
    <dgm:cxn modelId="{F70F6646-E181-4B63-9B92-ECD0F9FD6377}" type="presParOf" srcId="{DEC12318-2ED9-4C08-A7A3-D39F25B59943}" destId="{353568EE-615D-47DD-9EFD-5664D253C329}" srcOrd="6" destOrd="0" presId="urn:microsoft.com/office/officeart/2005/8/layout/funnel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B033C2BA-7AFB-44CA-9029-C3E67EAF1F68}" type="doc">
      <dgm:prSet loTypeId="urn:microsoft.com/office/officeart/2005/8/layout/process3" loCatId="process" qsTypeId="urn:microsoft.com/office/officeart/2005/8/quickstyle/3d3" qsCatId="3D" csTypeId="urn:microsoft.com/office/officeart/2005/8/colors/colorful1" csCatId="colorful" phldr="1"/>
      <dgm:spPr/>
      <dgm:t>
        <a:bodyPr/>
        <a:lstStyle/>
        <a:p>
          <a:endParaRPr lang="es-GT"/>
        </a:p>
      </dgm:t>
    </dgm:pt>
    <dgm:pt modelId="{1DDD60D7-8A17-4FF9-92CB-233D61862FD5}">
      <dgm:prSet phldrT="[Texto]" custT="1"/>
      <dgm:spPr/>
      <dgm:t>
        <a:bodyPr/>
        <a:lstStyle/>
        <a:p>
          <a:r>
            <a:rPr lang="es-MX" sz="1800" dirty="0" smtClean="0"/>
            <a:t>Fase I Preparatoria</a:t>
          </a:r>
          <a:endParaRPr lang="es-GT" sz="1800" dirty="0"/>
        </a:p>
      </dgm:t>
    </dgm:pt>
    <dgm:pt modelId="{636DE603-3E9D-4F73-A95A-95B08659642A}" type="parTrans" cxnId="{F3F21025-E890-41E7-8E6C-AAF087952073}">
      <dgm:prSet/>
      <dgm:spPr/>
      <dgm:t>
        <a:bodyPr/>
        <a:lstStyle/>
        <a:p>
          <a:endParaRPr lang="es-GT"/>
        </a:p>
      </dgm:t>
    </dgm:pt>
    <dgm:pt modelId="{17E49339-6EA9-4F57-BF6C-3FCC06DC2C77}" type="sibTrans" cxnId="{F3F21025-E890-41E7-8E6C-AAF087952073}">
      <dgm:prSet/>
      <dgm:spPr/>
      <dgm:t>
        <a:bodyPr/>
        <a:lstStyle/>
        <a:p>
          <a:endParaRPr lang="es-GT"/>
        </a:p>
      </dgm:t>
    </dgm:pt>
    <dgm:pt modelId="{1AB3EE75-4163-4319-B156-C11471EC6331}">
      <dgm:prSet phldrT="[Texto]" custT="1"/>
      <dgm:spPr/>
      <dgm:t>
        <a:bodyPr/>
        <a:lstStyle/>
        <a:p>
          <a:r>
            <a:rPr lang="es-MX" sz="1200" dirty="0" smtClean="0"/>
            <a:t>Presentación del marco normativo y  proceso metodológico</a:t>
          </a:r>
          <a:endParaRPr lang="es-GT" sz="1200" dirty="0"/>
        </a:p>
      </dgm:t>
    </dgm:pt>
    <dgm:pt modelId="{42F164EF-7F04-4220-AD12-F65C1970CC01}" type="parTrans" cxnId="{C61A841D-CE3D-4BA5-A074-686C020D6214}">
      <dgm:prSet/>
      <dgm:spPr/>
      <dgm:t>
        <a:bodyPr/>
        <a:lstStyle/>
        <a:p>
          <a:endParaRPr lang="es-GT"/>
        </a:p>
      </dgm:t>
    </dgm:pt>
    <dgm:pt modelId="{D480AC3D-18B3-448A-824D-D6B10A9530EA}" type="sibTrans" cxnId="{C61A841D-CE3D-4BA5-A074-686C020D6214}">
      <dgm:prSet/>
      <dgm:spPr/>
      <dgm:t>
        <a:bodyPr/>
        <a:lstStyle/>
        <a:p>
          <a:endParaRPr lang="es-GT"/>
        </a:p>
      </dgm:t>
    </dgm:pt>
    <dgm:pt modelId="{98195839-3D9F-48AB-A882-7153074886F8}">
      <dgm:prSet phldrT="[Texto]" custT="1"/>
      <dgm:spPr/>
      <dgm:t>
        <a:bodyPr/>
        <a:lstStyle/>
        <a:p>
          <a:r>
            <a:rPr lang="es-MX" sz="1600" dirty="0" smtClean="0"/>
            <a:t>Fase II Análisis Situacional</a:t>
          </a:r>
          <a:endParaRPr lang="es-GT" sz="1600" dirty="0"/>
        </a:p>
      </dgm:t>
    </dgm:pt>
    <dgm:pt modelId="{C213913A-A287-4873-B14A-17CB48DE676F}" type="parTrans" cxnId="{A101A693-0959-4BD7-9176-E7F2D24456B6}">
      <dgm:prSet/>
      <dgm:spPr/>
      <dgm:t>
        <a:bodyPr/>
        <a:lstStyle/>
        <a:p>
          <a:endParaRPr lang="es-GT"/>
        </a:p>
      </dgm:t>
    </dgm:pt>
    <dgm:pt modelId="{4846F8B0-72B3-4C58-B828-41DD5D137441}" type="sibTrans" cxnId="{A101A693-0959-4BD7-9176-E7F2D24456B6}">
      <dgm:prSet/>
      <dgm:spPr/>
      <dgm:t>
        <a:bodyPr/>
        <a:lstStyle/>
        <a:p>
          <a:endParaRPr lang="es-GT"/>
        </a:p>
      </dgm:t>
    </dgm:pt>
    <dgm:pt modelId="{FC3B708F-8F30-4286-9C62-62195034C5A8}">
      <dgm:prSet phldrT="[Texto]" custT="1"/>
      <dgm:spPr/>
      <dgm:t>
        <a:bodyPr/>
        <a:lstStyle/>
        <a:p>
          <a:r>
            <a:rPr lang="es-MX" sz="1800" dirty="0" smtClean="0"/>
            <a:t>Fase  III </a:t>
          </a:r>
          <a:r>
            <a:rPr lang="es-MX" sz="1800" dirty="0" err="1" smtClean="0"/>
            <a:t>GpR</a:t>
          </a:r>
          <a:endParaRPr lang="es-GT" sz="1800" dirty="0"/>
        </a:p>
      </dgm:t>
    </dgm:pt>
    <dgm:pt modelId="{C3369B3A-90F1-400E-8500-5DEC6DBDE1FF}" type="parTrans" cxnId="{DC1F47D0-9A31-4207-B8C3-828FED424062}">
      <dgm:prSet/>
      <dgm:spPr/>
      <dgm:t>
        <a:bodyPr/>
        <a:lstStyle/>
        <a:p>
          <a:endParaRPr lang="es-GT"/>
        </a:p>
      </dgm:t>
    </dgm:pt>
    <dgm:pt modelId="{F3F8F626-62F1-4F29-A28D-38EDD7A03A91}" type="sibTrans" cxnId="{DC1F47D0-9A31-4207-B8C3-828FED424062}">
      <dgm:prSet/>
      <dgm:spPr/>
      <dgm:t>
        <a:bodyPr/>
        <a:lstStyle/>
        <a:p>
          <a:endParaRPr lang="es-GT"/>
        </a:p>
      </dgm:t>
    </dgm:pt>
    <dgm:pt modelId="{19832FEA-3730-4361-8378-77E85CC403AF}">
      <dgm:prSet phldrT="[Texto]" custT="1"/>
      <dgm:spPr/>
      <dgm:t>
        <a:bodyPr/>
        <a:lstStyle/>
        <a:p>
          <a:r>
            <a:rPr lang="es-MX" sz="1200" dirty="0" smtClean="0"/>
            <a:t>Definición de marco estratégico</a:t>
          </a:r>
          <a:endParaRPr lang="es-GT" sz="1200" dirty="0"/>
        </a:p>
      </dgm:t>
    </dgm:pt>
    <dgm:pt modelId="{C007A566-CC7A-4440-8E13-7075B43DD256}" type="parTrans" cxnId="{6789A993-3CE0-4909-BD45-64DF8FFF332D}">
      <dgm:prSet/>
      <dgm:spPr/>
      <dgm:t>
        <a:bodyPr/>
        <a:lstStyle/>
        <a:p>
          <a:endParaRPr lang="es-GT"/>
        </a:p>
      </dgm:t>
    </dgm:pt>
    <dgm:pt modelId="{BBF5BD75-BAED-4E3F-8F60-ED86B25C0A3B}" type="sibTrans" cxnId="{6789A993-3CE0-4909-BD45-64DF8FFF332D}">
      <dgm:prSet/>
      <dgm:spPr/>
      <dgm:t>
        <a:bodyPr/>
        <a:lstStyle/>
        <a:p>
          <a:endParaRPr lang="es-GT"/>
        </a:p>
      </dgm:t>
    </dgm:pt>
    <dgm:pt modelId="{B2DA5057-186C-4326-83D2-FA768D3B7DD3}">
      <dgm:prSet custT="1"/>
      <dgm:spPr/>
      <dgm:t>
        <a:bodyPr/>
        <a:lstStyle/>
        <a:p>
          <a:r>
            <a:rPr lang="es-MX" sz="1800" dirty="0" smtClean="0"/>
            <a:t>Fase IV Seguimiento y Evaluación</a:t>
          </a:r>
          <a:endParaRPr lang="es-GT" sz="1800" dirty="0"/>
        </a:p>
      </dgm:t>
    </dgm:pt>
    <dgm:pt modelId="{3682C1D1-3D49-4B81-8EFD-62AC0BB990FE}" type="parTrans" cxnId="{BDC4AC72-4DA9-443E-A559-9D45DFA0A114}">
      <dgm:prSet/>
      <dgm:spPr/>
      <dgm:t>
        <a:bodyPr/>
        <a:lstStyle/>
        <a:p>
          <a:endParaRPr lang="es-GT"/>
        </a:p>
      </dgm:t>
    </dgm:pt>
    <dgm:pt modelId="{2DFD1E8D-E639-48E8-8A08-0657F981C836}" type="sibTrans" cxnId="{BDC4AC72-4DA9-443E-A559-9D45DFA0A114}">
      <dgm:prSet/>
      <dgm:spPr/>
      <dgm:t>
        <a:bodyPr/>
        <a:lstStyle/>
        <a:p>
          <a:endParaRPr lang="es-GT"/>
        </a:p>
      </dgm:t>
    </dgm:pt>
    <dgm:pt modelId="{EE7CB422-C38F-44FA-A145-838237F41238}">
      <dgm:prSet custT="1"/>
      <dgm:spPr/>
      <dgm:t>
        <a:bodyPr/>
        <a:lstStyle/>
        <a:p>
          <a:r>
            <a:rPr lang="es-MX" sz="1200" dirty="0" smtClean="0"/>
            <a:t>Sistema de seguimiento de las acciones y el cumplimiento de metas</a:t>
          </a:r>
          <a:endParaRPr lang="es-GT" sz="1200" dirty="0"/>
        </a:p>
      </dgm:t>
    </dgm:pt>
    <dgm:pt modelId="{C0F666AF-2FB8-48F6-850F-AA4081A6B292}" type="parTrans" cxnId="{1851318F-A7D3-47C9-9309-A44CE9EA52B4}">
      <dgm:prSet/>
      <dgm:spPr/>
      <dgm:t>
        <a:bodyPr/>
        <a:lstStyle/>
        <a:p>
          <a:endParaRPr lang="es-GT"/>
        </a:p>
      </dgm:t>
    </dgm:pt>
    <dgm:pt modelId="{40F8649F-0544-425A-A8B7-D7421EEE98EE}" type="sibTrans" cxnId="{1851318F-A7D3-47C9-9309-A44CE9EA52B4}">
      <dgm:prSet/>
      <dgm:spPr/>
      <dgm:t>
        <a:bodyPr/>
        <a:lstStyle/>
        <a:p>
          <a:endParaRPr lang="es-GT"/>
        </a:p>
      </dgm:t>
    </dgm:pt>
    <dgm:pt modelId="{F5B717DB-D98A-48E7-9574-86EEAC4594EE}">
      <dgm:prSet phldrT="[Texto]" custT="1"/>
      <dgm:spPr/>
      <dgm:t>
        <a:bodyPr/>
        <a:lstStyle/>
        <a:p>
          <a:r>
            <a:rPr lang="es-MX" sz="1200" dirty="0" smtClean="0"/>
            <a:t>Aval del Concejo Municipal</a:t>
          </a:r>
          <a:endParaRPr lang="es-GT" sz="1200" dirty="0"/>
        </a:p>
      </dgm:t>
    </dgm:pt>
    <dgm:pt modelId="{8C0D7BF4-C484-49AA-B4FF-BEF26A31ED8C}" type="parTrans" cxnId="{C79033DE-7834-4937-9BE5-6F3BB5C1E6BA}">
      <dgm:prSet/>
      <dgm:spPr/>
      <dgm:t>
        <a:bodyPr/>
        <a:lstStyle/>
        <a:p>
          <a:endParaRPr lang="es-GT"/>
        </a:p>
      </dgm:t>
    </dgm:pt>
    <dgm:pt modelId="{617E0CA2-F3DF-4147-A212-8B95085F7B2B}" type="sibTrans" cxnId="{C79033DE-7834-4937-9BE5-6F3BB5C1E6BA}">
      <dgm:prSet/>
      <dgm:spPr/>
      <dgm:t>
        <a:bodyPr/>
        <a:lstStyle/>
        <a:p>
          <a:endParaRPr lang="es-GT"/>
        </a:p>
      </dgm:t>
    </dgm:pt>
    <dgm:pt modelId="{52669DD0-D7A9-48AF-B6FF-433779513AB8}">
      <dgm:prSet phldrT="[Texto]" custT="1"/>
      <dgm:spPr/>
      <dgm:t>
        <a:bodyPr/>
        <a:lstStyle/>
        <a:p>
          <a:r>
            <a:rPr lang="es-MX" sz="1200" dirty="0" smtClean="0"/>
            <a:t>Actores, Compromisos y cronograma</a:t>
          </a:r>
          <a:endParaRPr lang="es-GT" sz="1200" dirty="0"/>
        </a:p>
      </dgm:t>
    </dgm:pt>
    <dgm:pt modelId="{B0943669-1D20-48F1-ABA5-57406810F329}" type="parTrans" cxnId="{3812271A-9CF0-4E69-93A3-DE8C4B552EED}">
      <dgm:prSet/>
      <dgm:spPr/>
      <dgm:t>
        <a:bodyPr/>
        <a:lstStyle/>
        <a:p>
          <a:endParaRPr lang="es-GT"/>
        </a:p>
      </dgm:t>
    </dgm:pt>
    <dgm:pt modelId="{489F309D-1AA6-4EF6-A78E-735BFFEDC99D}" type="sibTrans" cxnId="{3812271A-9CF0-4E69-93A3-DE8C4B552EED}">
      <dgm:prSet/>
      <dgm:spPr/>
      <dgm:t>
        <a:bodyPr/>
        <a:lstStyle/>
        <a:p>
          <a:endParaRPr lang="es-GT"/>
        </a:p>
      </dgm:t>
    </dgm:pt>
    <dgm:pt modelId="{AF61C671-AB66-47A3-B514-24F6C8C9F9B5}">
      <dgm:prSet phldrT="[Texto]" custT="1"/>
      <dgm:spPr/>
      <dgm:t>
        <a:bodyPr/>
        <a:lstStyle/>
        <a:p>
          <a:r>
            <a:rPr lang="es-MX" sz="1400" dirty="0" smtClean="0"/>
            <a:t>Análisis de causalidad</a:t>
          </a:r>
          <a:endParaRPr lang="es-GT" sz="1400" dirty="0"/>
        </a:p>
      </dgm:t>
    </dgm:pt>
    <dgm:pt modelId="{6A7F7386-CFD5-48CF-8AF4-FC78C9A18E6C}" type="parTrans" cxnId="{6150C0FB-6776-4299-AAA8-63EA10A593B4}">
      <dgm:prSet/>
      <dgm:spPr/>
      <dgm:t>
        <a:bodyPr/>
        <a:lstStyle/>
        <a:p>
          <a:endParaRPr lang="es-GT"/>
        </a:p>
      </dgm:t>
    </dgm:pt>
    <dgm:pt modelId="{014436EC-E811-49DB-8377-9B420B77BD88}" type="sibTrans" cxnId="{6150C0FB-6776-4299-AAA8-63EA10A593B4}">
      <dgm:prSet/>
      <dgm:spPr/>
      <dgm:t>
        <a:bodyPr/>
        <a:lstStyle/>
        <a:p>
          <a:endParaRPr lang="es-GT"/>
        </a:p>
      </dgm:t>
    </dgm:pt>
    <dgm:pt modelId="{4CE6E066-00AC-4657-A7FB-55328E6897EA}">
      <dgm:prSet phldrT="[Texto]" custT="1"/>
      <dgm:spPr/>
      <dgm:t>
        <a:bodyPr/>
        <a:lstStyle/>
        <a:p>
          <a:r>
            <a:rPr lang="es-MX" sz="1200" dirty="0" smtClean="0"/>
            <a:t>Acciones, Metas e Indicadores (base y resultado)</a:t>
          </a:r>
          <a:endParaRPr lang="es-GT" sz="1200" dirty="0"/>
        </a:p>
      </dgm:t>
    </dgm:pt>
    <dgm:pt modelId="{9AB230C0-DD4D-4D82-83A8-0EE526402C9A}" type="parTrans" cxnId="{E6D1A42A-BE16-4A5F-A4B6-3ECD3A8376F3}">
      <dgm:prSet/>
      <dgm:spPr/>
      <dgm:t>
        <a:bodyPr/>
        <a:lstStyle/>
        <a:p>
          <a:endParaRPr lang="es-GT"/>
        </a:p>
      </dgm:t>
    </dgm:pt>
    <dgm:pt modelId="{07DD1831-B04C-43E8-96A5-AB9ECD9C94FC}" type="sibTrans" cxnId="{E6D1A42A-BE16-4A5F-A4B6-3ECD3A8376F3}">
      <dgm:prSet/>
      <dgm:spPr/>
      <dgm:t>
        <a:bodyPr/>
        <a:lstStyle/>
        <a:p>
          <a:endParaRPr lang="es-GT"/>
        </a:p>
      </dgm:t>
    </dgm:pt>
    <dgm:pt modelId="{D7FB7A7C-8505-42AF-B6B7-63E2557871A1}">
      <dgm:prSet phldrT="[Texto]" custT="1"/>
      <dgm:spPr/>
      <dgm:t>
        <a:bodyPr/>
        <a:lstStyle/>
        <a:p>
          <a:endParaRPr lang="es-GT" sz="1100" dirty="0"/>
        </a:p>
      </dgm:t>
    </dgm:pt>
    <dgm:pt modelId="{9E7EF3DD-E8F4-4B2A-B6F3-81BE61EB893D}" type="parTrans" cxnId="{31723D53-77A4-4B4C-91AB-A2D9DFE0EC6B}">
      <dgm:prSet/>
      <dgm:spPr/>
      <dgm:t>
        <a:bodyPr/>
        <a:lstStyle/>
        <a:p>
          <a:endParaRPr lang="es-GT"/>
        </a:p>
      </dgm:t>
    </dgm:pt>
    <dgm:pt modelId="{2C88553D-0F26-4A67-BAA8-91AFC1A8ADD5}" type="sibTrans" cxnId="{31723D53-77A4-4B4C-91AB-A2D9DFE0EC6B}">
      <dgm:prSet/>
      <dgm:spPr/>
      <dgm:t>
        <a:bodyPr/>
        <a:lstStyle/>
        <a:p>
          <a:endParaRPr lang="es-GT"/>
        </a:p>
      </dgm:t>
    </dgm:pt>
    <dgm:pt modelId="{6ACF0F1A-3ED0-46FE-9DA8-47FB04F3447F}">
      <dgm:prSet phldrT="[Texto]" custT="1"/>
      <dgm:spPr/>
      <dgm:t>
        <a:bodyPr/>
        <a:lstStyle/>
        <a:p>
          <a:r>
            <a:rPr lang="es-MX" sz="1200" dirty="0" smtClean="0"/>
            <a:t>Definición de Resultados</a:t>
          </a:r>
          <a:endParaRPr lang="es-GT" sz="1200" dirty="0"/>
        </a:p>
      </dgm:t>
    </dgm:pt>
    <dgm:pt modelId="{B1F08D33-5EB7-4FD9-85A3-500221C91B16}" type="parTrans" cxnId="{97A17702-208F-4BC6-8DD8-0FEB49010B51}">
      <dgm:prSet/>
      <dgm:spPr/>
      <dgm:t>
        <a:bodyPr/>
        <a:lstStyle/>
        <a:p>
          <a:endParaRPr lang="es-GT"/>
        </a:p>
      </dgm:t>
    </dgm:pt>
    <dgm:pt modelId="{8E5DB1EC-C5F8-481F-893E-3FA613F9C26C}" type="sibTrans" cxnId="{97A17702-208F-4BC6-8DD8-0FEB49010B51}">
      <dgm:prSet/>
      <dgm:spPr/>
      <dgm:t>
        <a:bodyPr/>
        <a:lstStyle/>
        <a:p>
          <a:endParaRPr lang="es-GT"/>
        </a:p>
      </dgm:t>
    </dgm:pt>
    <dgm:pt modelId="{470C5DE2-068C-46A8-A330-DF19050C4246}">
      <dgm:prSet phldrT="[Texto]" custT="1"/>
      <dgm:spPr/>
      <dgm:t>
        <a:bodyPr/>
        <a:lstStyle/>
        <a:p>
          <a:r>
            <a:rPr lang="es-MX" sz="1200" dirty="0" smtClean="0"/>
            <a:t>Programación Multianual</a:t>
          </a:r>
          <a:endParaRPr lang="es-GT" sz="1200" dirty="0"/>
        </a:p>
      </dgm:t>
    </dgm:pt>
    <dgm:pt modelId="{CE89B264-C845-4057-8DA5-B232245D4B1B}" type="parTrans" cxnId="{5F3FD978-C9DA-4D8A-87B9-44B769B83C09}">
      <dgm:prSet/>
      <dgm:spPr/>
      <dgm:t>
        <a:bodyPr/>
        <a:lstStyle/>
        <a:p>
          <a:endParaRPr lang="es-GT"/>
        </a:p>
      </dgm:t>
    </dgm:pt>
    <dgm:pt modelId="{AE65B1EA-EF38-4CA5-86DE-28A1085ECD6D}" type="sibTrans" cxnId="{5F3FD978-C9DA-4D8A-87B9-44B769B83C09}">
      <dgm:prSet/>
      <dgm:spPr/>
      <dgm:t>
        <a:bodyPr/>
        <a:lstStyle/>
        <a:p>
          <a:endParaRPr lang="es-GT"/>
        </a:p>
      </dgm:t>
    </dgm:pt>
    <dgm:pt modelId="{169AE335-3FFB-40B9-B2A9-DC4810FAA32D}">
      <dgm:prSet custT="1"/>
      <dgm:spPr/>
      <dgm:t>
        <a:bodyPr/>
        <a:lstStyle/>
        <a:p>
          <a:r>
            <a:rPr lang="es-MX" sz="1200" dirty="0" smtClean="0"/>
            <a:t>Evaluación de los indicadores y el alcance de los resultados</a:t>
          </a:r>
          <a:endParaRPr lang="es-GT" sz="1200" dirty="0"/>
        </a:p>
      </dgm:t>
    </dgm:pt>
    <dgm:pt modelId="{E4DC002F-14EC-48F8-BC41-886991E1B28F}" type="parTrans" cxnId="{ED636DF2-024F-42FC-9EFE-DBC4E38D44E6}">
      <dgm:prSet/>
      <dgm:spPr/>
      <dgm:t>
        <a:bodyPr/>
        <a:lstStyle/>
        <a:p>
          <a:endParaRPr lang="es-GT"/>
        </a:p>
      </dgm:t>
    </dgm:pt>
    <dgm:pt modelId="{74A3572F-3FB6-4C8B-8F06-349A5C703C3C}" type="sibTrans" cxnId="{ED636DF2-024F-42FC-9EFE-DBC4E38D44E6}">
      <dgm:prSet/>
      <dgm:spPr/>
      <dgm:t>
        <a:bodyPr/>
        <a:lstStyle/>
        <a:p>
          <a:endParaRPr lang="es-GT"/>
        </a:p>
      </dgm:t>
    </dgm:pt>
    <dgm:pt modelId="{58017647-46CA-47FB-A711-FA99AE6FFBA0}">
      <dgm:prSet custT="1"/>
      <dgm:spPr/>
      <dgm:t>
        <a:bodyPr/>
        <a:lstStyle/>
        <a:p>
          <a:r>
            <a:rPr lang="es-MX" sz="1200" dirty="0" smtClean="0"/>
            <a:t>Informes</a:t>
          </a:r>
          <a:endParaRPr lang="es-GT" sz="1200" dirty="0"/>
        </a:p>
      </dgm:t>
    </dgm:pt>
    <dgm:pt modelId="{4C612146-6A2F-4C64-8D50-41D71A3B9DB1}" type="parTrans" cxnId="{A1A34FFA-BB64-4B1D-B41A-B04EF3D7C635}">
      <dgm:prSet/>
      <dgm:spPr/>
      <dgm:t>
        <a:bodyPr/>
        <a:lstStyle/>
        <a:p>
          <a:endParaRPr lang="es-GT"/>
        </a:p>
      </dgm:t>
    </dgm:pt>
    <dgm:pt modelId="{A55B6848-EAFC-49F7-944F-609F6AC1638C}" type="sibTrans" cxnId="{A1A34FFA-BB64-4B1D-B41A-B04EF3D7C635}">
      <dgm:prSet/>
      <dgm:spPr/>
      <dgm:t>
        <a:bodyPr/>
        <a:lstStyle/>
        <a:p>
          <a:endParaRPr lang="es-GT"/>
        </a:p>
      </dgm:t>
    </dgm:pt>
    <dgm:pt modelId="{F541AE30-770A-4F3A-A283-C84A5FAAC451}">
      <dgm:prSet phldrT="[Texto]" custT="1"/>
      <dgm:spPr/>
      <dgm:t>
        <a:bodyPr/>
        <a:lstStyle/>
        <a:p>
          <a:r>
            <a:rPr lang="es-GT" sz="1200" dirty="0" err="1" smtClean="0"/>
            <a:t>Prediagnóstico</a:t>
          </a:r>
          <a:r>
            <a:rPr lang="es-GT" sz="1200" dirty="0" smtClean="0"/>
            <a:t>  (aportar al análisis situacional)</a:t>
          </a:r>
          <a:endParaRPr lang="es-GT" sz="1200" dirty="0"/>
        </a:p>
      </dgm:t>
    </dgm:pt>
    <dgm:pt modelId="{B416BD8E-09F9-46E4-988F-E139AAF0E2AE}" type="parTrans" cxnId="{CD119ECB-7FD3-47CD-96E0-77FDD81AA7BE}">
      <dgm:prSet/>
      <dgm:spPr/>
      <dgm:t>
        <a:bodyPr/>
        <a:lstStyle/>
        <a:p>
          <a:endParaRPr lang="es-ES"/>
        </a:p>
      </dgm:t>
    </dgm:pt>
    <dgm:pt modelId="{5B6E85A2-933B-43D7-BABB-400E87DB7132}" type="sibTrans" cxnId="{CD119ECB-7FD3-47CD-96E0-77FDD81AA7BE}">
      <dgm:prSet/>
      <dgm:spPr/>
      <dgm:t>
        <a:bodyPr/>
        <a:lstStyle/>
        <a:p>
          <a:endParaRPr lang="es-ES"/>
        </a:p>
      </dgm:t>
    </dgm:pt>
    <dgm:pt modelId="{C939010B-9741-4833-8365-EB56277DF2B4}">
      <dgm:prSet phldrT="[Texto]" custT="1"/>
      <dgm:spPr/>
      <dgm:t>
        <a:bodyPr/>
        <a:lstStyle/>
        <a:p>
          <a:r>
            <a:rPr lang="es-GT" sz="1400" dirty="0" smtClean="0"/>
            <a:t>Análisis y priorización de la problemática</a:t>
          </a:r>
          <a:endParaRPr lang="es-GT" sz="1400" dirty="0"/>
        </a:p>
      </dgm:t>
    </dgm:pt>
    <dgm:pt modelId="{E63DACFA-63C5-4CB5-9706-B13FDA92615A}" type="parTrans" cxnId="{7D65E866-5ECE-43FD-B766-8F3862B906BB}">
      <dgm:prSet/>
      <dgm:spPr/>
      <dgm:t>
        <a:bodyPr/>
        <a:lstStyle/>
        <a:p>
          <a:endParaRPr lang="es-ES"/>
        </a:p>
      </dgm:t>
    </dgm:pt>
    <dgm:pt modelId="{BA49EDD9-81EC-4D9E-B23A-34CD9B943675}" type="sibTrans" cxnId="{7D65E866-5ECE-43FD-B766-8F3862B906BB}">
      <dgm:prSet/>
      <dgm:spPr/>
      <dgm:t>
        <a:bodyPr/>
        <a:lstStyle/>
        <a:p>
          <a:endParaRPr lang="es-ES"/>
        </a:p>
      </dgm:t>
    </dgm:pt>
    <dgm:pt modelId="{A7DC925C-B7EF-4E7B-839D-0AAEAD86F8D8}">
      <dgm:prSet phldrT="[Texto]" custT="1"/>
      <dgm:spPr/>
      <dgm:t>
        <a:bodyPr/>
        <a:lstStyle/>
        <a:p>
          <a:r>
            <a:rPr lang="es-MX" sz="1400" dirty="0" smtClean="0"/>
            <a:t>Análisis institucional</a:t>
          </a:r>
          <a:endParaRPr lang="es-GT" sz="1400" dirty="0"/>
        </a:p>
      </dgm:t>
    </dgm:pt>
    <dgm:pt modelId="{1C7CA2CB-FD74-49F0-A5FB-32E23DA02FEB}" type="parTrans" cxnId="{F12FA630-9F6D-4287-BDDC-61CB089574C9}">
      <dgm:prSet/>
      <dgm:spPr/>
      <dgm:t>
        <a:bodyPr/>
        <a:lstStyle/>
        <a:p>
          <a:endParaRPr lang="es-ES"/>
        </a:p>
      </dgm:t>
    </dgm:pt>
    <dgm:pt modelId="{830BB148-372E-4E7A-B47D-E4F7AE6C139F}" type="sibTrans" cxnId="{F12FA630-9F6D-4287-BDDC-61CB089574C9}">
      <dgm:prSet/>
      <dgm:spPr/>
      <dgm:t>
        <a:bodyPr/>
        <a:lstStyle/>
        <a:p>
          <a:endParaRPr lang="es-ES"/>
        </a:p>
      </dgm:t>
    </dgm:pt>
    <dgm:pt modelId="{901883F2-F75D-457E-85BD-0ADDCCB34675}" type="pres">
      <dgm:prSet presAssocID="{B033C2BA-7AFB-44CA-9029-C3E67EAF1F68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2E0F796C-3A01-4954-A599-E3A0C2EBA774}" type="pres">
      <dgm:prSet presAssocID="{1DDD60D7-8A17-4FF9-92CB-233D61862FD5}" presName="composite" presStyleCnt="0"/>
      <dgm:spPr/>
    </dgm:pt>
    <dgm:pt modelId="{68F39572-6C8A-40D7-B9A9-9F2BE0E04344}" type="pres">
      <dgm:prSet presAssocID="{1DDD60D7-8A17-4FF9-92CB-233D61862FD5}" presName="parTx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7EF48AC-559A-4F16-B130-77DC685965E2}" type="pres">
      <dgm:prSet presAssocID="{1DDD60D7-8A17-4FF9-92CB-233D61862FD5}" presName="parSh" presStyleLbl="node1" presStyleIdx="0" presStyleCnt="4" custScaleX="110827" custScaleY="122149" custLinFactNeighborX="2125" custLinFactNeighborY="-52596"/>
      <dgm:spPr/>
      <dgm:t>
        <a:bodyPr/>
        <a:lstStyle/>
        <a:p>
          <a:endParaRPr lang="en-US"/>
        </a:p>
      </dgm:t>
    </dgm:pt>
    <dgm:pt modelId="{621987CB-9C43-4F20-94F5-D8A25441D175}" type="pres">
      <dgm:prSet presAssocID="{1DDD60D7-8A17-4FF9-92CB-233D61862FD5}" presName="desTx" presStyleLbl="fgAcc1" presStyleIdx="0" presStyleCnt="4" custLinFactNeighborY="-6421">
        <dgm:presLayoutVars>
          <dgm:bulletEnabled val="1"/>
        </dgm:presLayoutVars>
      </dgm:prSet>
      <dgm:spPr/>
      <dgm:t>
        <a:bodyPr/>
        <a:lstStyle/>
        <a:p>
          <a:endParaRPr lang="es-GT"/>
        </a:p>
      </dgm:t>
    </dgm:pt>
    <dgm:pt modelId="{59DF3A8F-3B71-4F47-B92E-CDB1261ABBBF}" type="pres">
      <dgm:prSet presAssocID="{17E49339-6EA9-4F57-BF6C-3FCC06DC2C77}" presName="sibTrans" presStyleLbl="sibTrans2D1" presStyleIdx="0" presStyleCnt="3"/>
      <dgm:spPr/>
      <dgm:t>
        <a:bodyPr/>
        <a:lstStyle/>
        <a:p>
          <a:endParaRPr lang="en-US"/>
        </a:p>
      </dgm:t>
    </dgm:pt>
    <dgm:pt modelId="{E9882B69-5233-40BB-893E-FA0A0B2AE0A0}" type="pres">
      <dgm:prSet presAssocID="{17E49339-6EA9-4F57-BF6C-3FCC06DC2C77}" presName="connTx" presStyleLbl="sibTrans2D1" presStyleIdx="0" presStyleCnt="3"/>
      <dgm:spPr/>
      <dgm:t>
        <a:bodyPr/>
        <a:lstStyle/>
        <a:p>
          <a:endParaRPr lang="en-US"/>
        </a:p>
      </dgm:t>
    </dgm:pt>
    <dgm:pt modelId="{2BD61BCB-6BED-4599-9DA5-6B3FE4E79CB4}" type="pres">
      <dgm:prSet presAssocID="{98195839-3D9F-48AB-A882-7153074886F8}" presName="composite" presStyleCnt="0"/>
      <dgm:spPr/>
    </dgm:pt>
    <dgm:pt modelId="{2C89445C-C5AC-471C-A1A5-A033D3D15EBE}" type="pres">
      <dgm:prSet presAssocID="{98195839-3D9F-48AB-A882-7153074886F8}" presName="parTx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7CD43CD-70BA-4F83-93C8-E594EFACD399}" type="pres">
      <dgm:prSet presAssocID="{98195839-3D9F-48AB-A882-7153074886F8}" presName="parSh" presStyleLbl="node1" presStyleIdx="1" presStyleCnt="4" custScaleX="117641" custScaleY="110190" custLinFactNeighborX="11440" custLinFactNeighborY="-50670"/>
      <dgm:spPr/>
      <dgm:t>
        <a:bodyPr/>
        <a:lstStyle/>
        <a:p>
          <a:endParaRPr lang="en-US"/>
        </a:p>
      </dgm:t>
    </dgm:pt>
    <dgm:pt modelId="{5844982B-4140-4930-B311-2E35D3DDC249}" type="pres">
      <dgm:prSet presAssocID="{98195839-3D9F-48AB-A882-7153074886F8}" presName="desTx" presStyleLbl="fgAcc1" presStyleIdx="1" presStyleCnt="4" custScaleX="111819" custScaleY="95378" custLinFactNeighborX="5674" custLinFactNeighborY="-8261">
        <dgm:presLayoutVars>
          <dgm:bulletEnabled val="1"/>
        </dgm:presLayoutVars>
      </dgm:prSet>
      <dgm:spPr/>
      <dgm:t>
        <a:bodyPr/>
        <a:lstStyle/>
        <a:p>
          <a:endParaRPr lang="es-GT"/>
        </a:p>
      </dgm:t>
    </dgm:pt>
    <dgm:pt modelId="{3852019D-5682-4265-8825-3D2B85FF85EF}" type="pres">
      <dgm:prSet presAssocID="{4846F8B0-72B3-4C58-B828-41DD5D137441}" presName="sibTrans" presStyleLbl="sibTrans2D1" presStyleIdx="1" presStyleCnt="3"/>
      <dgm:spPr/>
      <dgm:t>
        <a:bodyPr/>
        <a:lstStyle/>
        <a:p>
          <a:endParaRPr lang="en-US"/>
        </a:p>
      </dgm:t>
    </dgm:pt>
    <dgm:pt modelId="{9F5A9EB8-171A-4EC0-AD25-403ADCA459A2}" type="pres">
      <dgm:prSet presAssocID="{4846F8B0-72B3-4C58-B828-41DD5D137441}" presName="connTx" presStyleLbl="sibTrans2D1" presStyleIdx="1" presStyleCnt="3"/>
      <dgm:spPr/>
      <dgm:t>
        <a:bodyPr/>
        <a:lstStyle/>
        <a:p>
          <a:endParaRPr lang="en-US"/>
        </a:p>
      </dgm:t>
    </dgm:pt>
    <dgm:pt modelId="{15C1DA2B-FE12-443D-B1C1-E422FA2A1B0D}" type="pres">
      <dgm:prSet presAssocID="{FC3B708F-8F30-4286-9C62-62195034C5A8}" presName="composite" presStyleCnt="0"/>
      <dgm:spPr/>
    </dgm:pt>
    <dgm:pt modelId="{93EBA638-2727-4B51-A8DB-ADD0DE9865ED}" type="pres">
      <dgm:prSet presAssocID="{FC3B708F-8F30-4286-9C62-62195034C5A8}" presName="parTx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GT"/>
        </a:p>
      </dgm:t>
    </dgm:pt>
    <dgm:pt modelId="{FD2729B6-A270-4F6D-B7DE-DD234DC995EA}" type="pres">
      <dgm:prSet presAssocID="{FC3B708F-8F30-4286-9C62-62195034C5A8}" presName="parSh" presStyleLbl="node1" presStyleIdx="2" presStyleCnt="4" custScaleX="114474" custScaleY="102290" custLinFactNeighborX="-6369" custLinFactNeighborY="-37450"/>
      <dgm:spPr/>
      <dgm:t>
        <a:bodyPr/>
        <a:lstStyle/>
        <a:p>
          <a:endParaRPr lang="es-GT"/>
        </a:p>
      </dgm:t>
    </dgm:pt>
    <dgm:pt modelId="{FF26D912-1863-49E8-BAD6-3ED6DB885958}" type="pres">
      <dgm:prSet presAssocID="{FC3B708F-8F30-4286-9C62-62195034C5A8}" presName="desTx" presStyleLbl="fgAcc1" presStyleIdx="2" presStyleCnt="4" custLinFactNeighborY="-3931">
        <dgm:presLayoutVars>
          <dgm:bulletEnabled val="1"/>
        </dgm:presLayoutVars>
      </dgm:prSet>
      <dgm:spPr/>
      <dgm:t>
        <a:bodyPr/>
        <a:lstStyle/>
        <a:p>
          <a:endParaRPr lang="es-GT"/>
        </a:p>
      </dgm:t>
    </dgm:pt>
    <dgm:pt modelId="{AF26DE6B-F492-458A-BD79-250F65E21A12}" type="pres">
      <dgm:prSet presAssocID="{F3F8F626-62F1-4F29-A28D-38EDD7A03A91}" presName="sibTrans" presStyleLbl="sibTrans2D1" presStyleIdx="2" presStyleCnt="3"/>
      <dgm:spPr/>
      <dgm:t>
        <a:bodyPr/>
        <a:lstStyle/>
        <a:p>
          <a:endParaRPr lang="en-US"/>
        </a:p>
      </dgm:t>
    </dgm:pt>
    <dgm:pt modelId="{CC343E91-EA34-4E41-A8B2-37A0CDF1C078}" type="pres">
      <dgm:prSet presAssocID="{F3F8F626-62F1-4F29-A28D-38EDD7A03A91}" presName="connTx" presStyleLbl="sibTrans2D1" presStyleIdx="2" presStyleCnt="3"/>
      <dgm:spPr/>
      <dgm:t>
        <a:bodyPr/>
        <a:lstStyle/>
        <a:p>
          <a:endParaRPr lang="en-US"/>
        </a:p>
      </dgm:t>
    </dgm:pt>
    <dgm:pt modelId="{06AB5073-532F-4962-A521-35D11E2D228C}" type="pres">
      <dgm:prSet presAssocID="{B2DA5057-186C-4326-83D2-FA768D3B7DD3}" presName="composite" presStyleCnt="0"/>
      <dgm:spPr/>
    </dgm:pt>
    <dgm:pt modelId="{C37F8E3B-9A19-4D60-BF1B-1D238C5E3624}" type="pres">
      <dgm:prSet presAssocID="{B2DA5057-186C-4326-83D2-FA768D3B7DD3}" presName="parTx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GT"/>
        </a:p>
      </dgm:t>
    </dgm:pt>
    <dgm:pt modelId="{BF8A18EA-03DB-477E-BC1C-C19B4E5B5099}" type="pres">
      <dgm:prSet presAssocID="{B2DA5057-186C-4326-83D2-FA768D3B7DD3}" presName="parSh" presStyleLbl="node1" presStyleIdx="3" presStyleCnt="4" custScaleX="132107" custScaleY="132240" custLinFactNeighborX="-11528" custLinFactNeighborY="-43479"/>
      <dgm:spPr/>
      <dgm:t>
        <a:bodyPr/>
        <a:lstStyle/>
        <a:p>
          <a:endParaRPr lang="es-GT"/>
        </a:p>
      </dgm:t>
    </dgm:pt>
    <dgm:pt modelId="{9F13A3F8-968B-46AA-85D7-B3E7C8777995}" type="pres">
      <dgm:prSet presAssocID="{B2DA5057-186C-4326-83D2-FA768D3B7DD3}" presName="desTx" presStyleLbl="fgAcc1" presStyleIdx="3" presStyleCnt="4" custLinFactNeighborX="-18295" custLinFactNeighborY="1143">
        <dgm:presLayoutVars>
          <dgm:bulletEnabled val="1"/>
        </dgm:presLayoutVars>
      </dgm:prSet>
      <dgm:spPr/>
      <dgm:t>
        <a:bodyPr/>
        <a:lstStyle/>
        <a:p>
          <a:endParaRPr lang="es-GT"/>
        </a:p>
      </dgm:t>
    </dgm:pt>
  </dgm:ptLst>
  <dgm:cxnLst>
    <dgm:cxn modelId="{38793113-B1A8-47F6-BBF3-B156485763BD}" type="presOf" srcId="{F541AE30-770A-4F3A-A283-C84A5FAAC451}" destId="{621987CB-9C43-4F20-94F5-D8A25441D175}" srcOrd="0" destOrd="0" presId="urn:microsoft.com/office/officeart/2005/8/layout/process3"/>
    <dgm:cxn modelId="{3812271A-9CF0-4E69-93A3-DE8C4B552EED}" srcId="{1DDD60D7-8A17-4FF9-92CB-233D61862FD5}" destId="{52669DD0-D7A9-48AF-B6FF-433779513AB8}" srcOrd="3" destOrd="0" parTransId="{B0943669-1D20-48F1-ABA5-57406810F329}" sibTransId="{489F309D-1AA6-4EF6-A78E-735BFFEDC99D}"/>
    <dgm:cxn modelId="{A13EA894-31DE-41A3-9CF7-66511693F8F2}" type="presOf" srcId="{A7DC925C-B7EF-4E7B-839D-0AAEAD86F8D8}" destId="{5844982B-4140-4930-B311-2E35D3DDC249}" srcOrd="0" destOrd="2" presId="urn:microsoft.com/office/officeart/2005/8/layout/process3"/>
    <dgm:cxn modelId="{F3F21025-E890-41E7-8E6C-AAF087952073}" srcId="{B033C2BA-7AFB-44CA-9029-C3E67EAF1F68}" destId="{1DDD60D7-8A17-4FF9-92CB-233D61862FD5}" srcOrd="0" destOrd="0" parTransId="{636DE603-3E9D-4F73-A95A-95B08659642A}" sibTransId="{17E49339-6EA9-4F57-BF6C-3FCC06DC2C77}"/>
    <dgm:cxn modelId="{304D5204-1083-49AE-970D-F95863B68C66}" type="presOf" srcId="{17E49339-6EA9-4F57-BF6C-3FCC06DC2C77}" destId="{E9882B69-5233-40BB-893E-FA0A0B2AE0A0}" srcOrd="1" destOrd="0" presId="urn:microsoft.com/office/officeart/2005/8/layout/process3"/>
    <dgm:cxn modelId="{8C9C45C5-6789-47B2-88B2-4CD4B6D60082}" type="presOf" srcId="{AF61C671-AB66-47A3-B514-24F6C8C9F9B5}" destId="{5844982B-4140-4930-B311-2E35D3DDC249}" srcOrd="0" destOrd="1" presId="urn:microsoft.com/office/officeart/2005/8/layout/process3"/>
    <dgm:cxn modelId="{3720F187-34A0-4083-9DED-1021113A388E}" type="presOf" srcId="{58017647-46CA-47FB-A711-FA99AE6FFBA0}" destId="{9F13A3F8-968B-46AA-85D7-B3E7C8777995}" srcOrd="0" destOrd="2" presId="urn:microsoft.com/office/officeart/2005/8/layout/process3"/>
    <dgm:cxn modelId="{9FFCA558-DF8C-4034-98E2-82B956B8C265}" type="presOf" srcId="{F3F8F626-62F1-4F29-A28D-38EDD7A03A91}" destId="{AF26DE6B-F492-458A-BD79-250F65E21A12}" srcOrd="0" destOrd="0" presId="urn:microsoft.com/office/officeart/2005/8/layout/process3"/>
    <dgm:cxn modelId="{BE0F0334-8016-4FDE-842B-785C2F7C0A73}" type="presOf" srcId="{169AE335-3FFB-40B9-B2A9-DC4810FAA32D}" destId="{9F13A3F8-968B-46AA-85D7-B3E7C8777995}" srcOrd="0" destOrd="1" presId="urn:microsoft.com/office/officeart/2005/8/layout/process3"/>
    <dgm:cxn modelId="{02D0B4E1-43A2-4480-A1EA-C9B9101FA139}" type="presOf" srcId="{1DDD60D7-8A17-4FF9-92CB-233D61862FD5}" destId="{68F39572-6C8A-40D7-B9A9-9F2BE0E04344}" srcOrd="0" destOrd="0" presId="urn:microsoft.com/office/officeart/2005/8/layout/process3"/>
    <dgm:cxn modelId="{E6D1A42A-BE16-4A5F-A4B6-3ECD3A8376F3}" srcId="{FC3B708F-8F30-4286-9C62-62195034C5A8}" destId="{4CE6E066-00AC-4657-A7FB-55328E6897EA}" srcOrd="3" destOrd="0" parTransId="{9AB230C0-DD4D-4D82-83A8-0EE526402C9A}" sibTransId="{07DD1831-B04C-43E8-96A5-AB9ECD9C94FC}"/>
    <dgm:cxn modelId="{6789A993-3CE0-4909-BD45-64DF8FFF332D}" srcId="{FC3B708F-8F30-4286-9C62-62195034C5A8}" destId="{19832FEA-3730-4361-8378-77E85CC403AF}" srcOrd="1" destOrd="0" parTransId="{C007A566-CC7A-4440-8E13-7075B43DD256}" sibTransId="{BBF5BD75-BAED-4E3F-8F60-ED86B25C0A3B}"/>
    <dgm:cxn modelId="{4FEA8B7F-5349-45D8-A4AA-8F4BAFDF628E}" type="presOf" srcId="{F3F8F626-62F1-4F29-A28D-38EDD7A03A91}" destId="{CC343E91-EA34-4E41-A8B2-37A0CDF1C078}" srcOrd="1" destOrd="0" presId="urn:microsoft.com/office/officeart/2005/8/layout/process3"/>
    <dgm:cxn modelId="{8269B72B-C2BD-4795-AE32-3DDF7BC07EB1}" type="presOf" srcId="{4846F8B0-72B3-4C58-B828-41DD5D137441}" destId="{9F5A9EB8-171A-4EC0-AD25-403ADCA459A2}" srcOrd="1" destOrd="0" presId="urn:microsoft.com/office/officeart/2005/8/layout/process3"/>
    <dgm:cxn modelId="{55A58CD9-E5D1-4C7D-B85B-F696F4056732}" type="presOf" srcId="{17E49339-6EA9-4F57-BF6C-3FCC06DC2C77}" destId="{59DF3A8F-3B71-4F47-B92E-CDB1261ABBBF}" srcOrd="0" destOrd="0" presId="urn:microsoft.com/office/officeart/2005/8/layout/process3"/>
    <dgm:cxn modelId="{DC1F47D0-9A31-4207-B8C3-828FED424062}" srcId="{B033C2BA-7AFB-44CA-9029-C3E67EAF1F68}" destId="{FC3B708F-8F30-4286-9C62-62195034C5A8}" srcOrd="2" destOrd="0" parTransId="{C3369B3A-90F1-400E-8500-5DEC6DBDE1FF}" sibTransId="{F3F8F626-62F1-4F29-A28D-38EDD7A03A91}"/>
    <dgm:cxn modelId="{1D6A9079-4AE6-4442-B089-3D3A1D60A611}" type="presOf" srcId="{FC3B708F-8F30-4286-9C62-62195034C5A8}" destId="{93EBA638-2727-4B51-A8DB-ADD0DE9865ED}" srcOrd="0" destOrd="0" presId="urn:microsoft.com/office/officeart/2005/8/layout/process3"/>
    <dgm:cxn modelId="{FE543FBF-625C-4069-9CF1-47DC7A6EC67C}" type="presOf" srcId="{1DDD60D7-8A17-4FF9-92CB-233D61862FD5}" destId="{B7EF48AC-559A-4F16-B130-77DC685965E2}" srcOrd="1" destOrd="0" presId="urn:microsoft.com/office/officeart/2005/8/layout/process3"/>
    <dgm:cxn modelId="{7D65E866-5ECE-43FD-B766-8F3862B906BB}" srcId="{98195839-3D9F-48AB-A882-7153074886F8}" destId="{C939010B-9741-4833-8365-EB56277DF2B4}" srcOrd="0" destOrd="0" parTransId="{E63DACFA-63C5-4CB5-9706-B13FDA92615A}" sibTransId="{BA49EDD9-81EC-4D9E-B23A-34CD9B943675}"/>
    <dgm:cxn modelId="{1851318F-A7D3-47C9-9309-A44CE9EA52B4}" srcId="{B2DA5057-186C-4326-83D2-FA768D3B7DD3}" destId="{EE7CB422-C38F-44FA-A145-838237F41238}" srcOrd="0" destOrd="0" parTransId="{C0F666AF-2FB8-48F6-850F-AA4081A6B292}" sibTransId="{40F8649F-0544-425A-A8B7-D7421EEE98EE}"/>
    <dgm:cxn modelId="{A1A34FFA-BB64-4B1D-B41A-B04EF3D7C635}" srcId="{B2DA5057-186C-4326-83D2-FA768D3B7DD3}" destId="{58017647-46CA-47FB-A711-FA99AE6FFBA0}" srcOrd="2" destOrd="0" parTransId="{4C612146-6A2F-4C64-8D50-41D71A3B9DB1}" sibTransId="{A55B6848-EAFC-49F7-944F-609F6AC1638C}"/>
    <dgm:cxn modelId="{C28D9539-81D1-430E-A44D-FFAE2B537B69}" type="presOf" srcId="{C939010B-9741-4833-8365-EB56277DF2B4}" destId="{5844982B-4140-4930-B311-2E35D3DDC249}" srcOrd="0" destOrd="0" presId="urn:microsoft.com/office/officeart/2005/8/layout/process3"/>
    <dgm:cxn modelId="{0D51437C-091B-440B-8BEE-9C15886A1694}" type="presOf" srcId="{EE7CB422-C38F-44FA-A145-838237F41238}" destId="{9F13A3F8-968B-46AA-85D7-B3E7C8777995}" srcOrd="0" destOrd="0" presId="urn:microsoft.com/office/officeart/2005/8/layout/process3"/>
    <dgm:cxn modelId="{77973190-9E5A-4396-B5E2-5E8DB4F64328}" type="presOf" srcId="{98195839-3D9F-48AB-A882-7153074886F8}" destId="{07CD43CD-70BA-4F83-93C8-E594EFACD399}" srcOrd="1" destOrd="0" presId="urn:microsoft.com/office/officeart/2005/8/layout/process3"/>
    <dgm:cxn modelId="{2C34A3C7-6877-4BDA-B86A-2394F3F7F4F1}" type="presOf" srcId="{D7FB7A7C-8505-42AF-B6B7-63E2557871A1}" destId="{FF26D912-1863-49E8-BAD6-3ED6DB885958}" srcOrd="0" destOrd="0" presId="urn:microsoft.com/office/officeart/2005/8/layout/process3"/>
    <dgm:cxn modelId="{0E6CB23A-9583-4728-A1B4-40E5D0189768}" type="presOf" srcId="{4CE6E066-00AC-4657-A7FB-55328E6897EA}" destId="{FF26D912-1863-49E8-BAD6-3ED6DB885958}" srcOrd="0" destOrd="3" presId="urn:microsoft.com/office/officeart/2005/8/layout/process3"/>
    <dgm:cxn modelId="{F12FA630-9F6D-4287-BDDC-61CB089574C9}" srcId="{C939010B-9741-4833-8365-EB56277DF2B4}" destId="{A7DC925C-B7EF-4E7B-839D-0AAEAD86F8D8}" srcOrd="1" destOrd="0" parTransId="{1C7CA2CB-FD74-49F0-A5FB-32E23DA02FEB}" sibTransId="{830BB148-372E-4E7A-B47D-E4F7AE6C139F}"/>
    <dgm:cxn modelId="{97A17702-208F-4BC6-8DD8-0FEB49010B51}" srcId="{FC3B708F-8F30-4286-9C62-62195034C5A8}" destId="{6ACF0F1A-3ED0-46FE-9DA8-47FB04F3447F}" srcOrd="2" destOrd="0" parTransId="{B1F08D33-5EB7-4FD9-85A3-500221C91B16}" sibTransId="{8E5DB1EC-C5F8-481F-893E-3FA613F9C26C}"/>
    <dgm:cxn modelId="{9C59633C-51CA-498F-8957-A80A2176629A}" type="presOf" srcId="{B033C2BA-7AFB-44CA-9029-C3E67EAF1F68}" destId="{901883F2-F75D-457E-85BD-0ADDCCB34675}" srcOrd="0" destOrd="0" presId="urn:microsoft.com/office/officeart/2005/8/layout/process3"/>
    <dgm:cxn modelId="{F9803BD4-C420-4B30-B1B3-905B2030B78A}" type="presOf" srcId="{FC3B708F-8F30-4286-9C62-62195034C5A8}" destId="{FD2729B6-A270-4F6D-B7DE-DD234DC995EA}" srcOrd="1" destOrd="0" presId="urn:microsoft.com/office/officeart/2005/8/layout/process3"/>
    <dgm:cxn modelId="{ED636DF2-024F-42FC-9EFE-DBC4E38D44E6}" srcId="{B2DA5057-186C-4326-83D2-FA768D3B7DD3}" destId="{169AE335-3FFB-40B9-B2A9-DC4810FAA32D}" srcOrd="1" destOrd="0" parTransId="{E4DC002F-14EC-48F8-BC41-886991E1B28F}" sibTransId="{74A3572F-3FB6-4C8B-8F06-349A5C703C3C}"/>
    <dgm:cxn modelId="{B306A5B7-70B1-4844-9EAE-5C40C80859F3}" type="presOf" srcId="{98195839-3D9F-48AB-A882-7153074886F8}" destId="{2C89445C-C5AC-471C-A1A5-A033D3D15EBE}" srcOrd="0" destOrd="0" presId="urn:microsoft.com/office/officeart/2005/8/layout/process3"/>
    <dgm:cxn modelId="{6150C0FB-6776-4299-AAA8-63EA10A593B4}" srcId="{C939010B-9741-4833-8365-EB56277DF2B4}" destId="{AF61C671-AB66-47A3-B514-24F6C8C9F9B5}" srcOrd="0" destOrd="0" parTransId="{6A7F7386-CFD5-48CF-8AF4-FC78C9A18E6C}" sibTransId="{014436EC-E811-49DB-8377-9B420B77BD88}"/>
    <dgm:cxn modelId="{2E552E21-E593-410E-A774-3FB4CED49B4A}" type="presOf" srcId="{1AB3EE75-4163-4319-B156-C11471EC6331}" destId="{621987CB-9C43-4F20-94F5-D8A25441D175}" srcOrd="0" destOrd="1" presId="urn:microsoft.com/office/officeart/2005/8/layout/process3"/>
    <dgm:cxn modelId="{5F3FD978-C9DA-4D8A-87B9-44B769B83C09}" srcId="{FC3B708F-8F30-4286-9C62-62195034C5A8}" destId="{470C5DE2-068C-46A8-A330-DF19050C4246}" srcOrd="4" destOrd="0" parTransId="{CE89B264-C845-4057-8DA5-B232245D4B1B}" sibTransId="{AE65B1EA-EF38-4CA5-86DE-28A1085ECD6D}"/>
    <dgm:cxn modelId="{4414BAD7-FE63-4374-A6C5-8C766924323D}" type="presOf" srcId="{52669DD0-D7A9-48AF-B6FF-433779513AB8}" destId="{621987CB-9C43-4F20-94F5-D8A25441D175}" srcOrd="0" destOrd="3" presId="urn:microsoft.com/office/officeart/2005/8/layout/process3"/>
    <dgm:cxn modelId="{E49F71C3-B36C-4356-A74E-22AE9A2E13E4}" type="presOf" srcId="{4846F8B0-72B3-4C58-B828-41DD5D137441}" destId="{3852019D-5682-4265-8825-3D2B85FF85EF}" srcOrd="0" destOrd="0" presId="urn:microsoft.com/office/officeart/2005/8/layout/process3"/>
    <dgm:cxn modelId="{A101A693-0959-4BD7-9176-E7F2D24456B6}" srcId="{B033C2BA-7AFB-44CA-9029-C3E67EAF1F68}" destId="{98195839-3D9F-48AB-A882-7153074886F8}" srcOrd="1" destOrd="0" parTransId="{C213913A-A287-4873-B14A-17CB48DE676F}" sibTransId="{4846F8B0-72B3-4C58-B828-41DD5D137441}"/>
    <dgm:cxn modelId="{C79033DE-7834-4937-9BE5-6F3BB5C1E6BA}" srcId="{1DDD60D7-8A17-4FF9-92CB-233D61862FD5}" destId="{F5B717DB-D98A-48E7-9574-86EEAC4594EE}" srcOrd="2" destOrd="0" parTransId="{8C0D7BF4-C484-49AA-B4FF-BEF26A31ED8C}" sibTransId="{617E0CA2-F3DF-4147-A212-8B95085F7B2B}"/>
    <dgm:cxn modelId="{C61A841D-CE3D-4BA5-A074-686C020D6214}" srcId="{1DDD60D7-8A17-4FF9-92CB-233D61862FD5}" destId="{1AB3EE75-4163-4319-B156-C11471EC6331}" srcOrd="1" destOrd="0" parTransId="{42F164EF-7F04-4220-AD12-F65C1970CC01}" sibTransId="{D480AC3D-18B3-448A-824D-D6B10A9530EA}"/>
    <dgm:cxn modelId="{CD119ECB-7FD3-47CD-96E0-77FDD81AA7BE}" srcId="{1DDD60D7-8A17-4FF9-92CB-233D61862FD5}" destId="{F541AE30-770A-4F3A-A283-C84A5FAAC451}" srcOrd="0" destOrd="0" parTransId="{B416BD8E-09F9-46E4-988F-E139AAF0E2AE}" sibTransId="{5B6E85A2-933B-43D7-BABB-400E87DB7132}"/>
    <dgm:cxn modelId="{559F7A08-2616-4754-88A6-F750A2DFF5AF}" type="presOf" srcId="{19832FEA-3730-4361-8378-77E85CC403AF}" destId="{FF26D912-1863-49E8-BAD6-3ED6DB885958}" srcOrd="0" destOrd="1" presId="urn:microsoft.com/office/officeart/2005/8/layout/process3"/>
    <dgm:cxn modelId="{BDC4AC72-4DA9-443E-A559-9D45DFA0A114}" srcId="{B033C2BA-7AFB-44CA-9029-C3E67EAF1F68}" destId="{B2DA5057-186C-4326-83D2-FA768D3B7DD3}" srcOrd="3" destOrd="0" parTransId="{3682C1D1-3D49-4B81-8EFD-62AC0BB990FE}" sibTransId="{2DFD1E8D-E639-48E8-8A08-0657F981C836}"/>
    <dgm:cxn modelId="{A278DCBE-2342-4DD2-BBED-0BE73A587134}" type="presOf" srcId="{B2DA5057-186C-4326-83D2-FA768D3B7DD3}" destId="{BF8A18EA-03DB-477E-BC1C-C19B4E5B5099}" srcOrd="1" destOrd="0" presId="urn:microsoft.com/office/officeart/2005/8/layout/process3"/>
    <dgm:cxn modelId="{31723D53-77A4-4B4C-91AB-A2D9DFE0EC6B}" srcId="{FC3B708F-8F30-4286-9C62-62195034C5A8}" destId="{D7FB7A7C-8505-42AF-B6B7-63E2557871A1}" srcOrd="0" destOrd="0" parTransId="{9E7EF3DD-E8F4-4B2A-B6F3-81BE61EB893D}" sibTransId="{2C88553D-0F26-4A67-BAA8-91AFC1A8ADD5}"/>
    <dgm:cxn modelId="{F0088A8B-2594-4599-AF50-754450E17996}" type="presOf" srcId="{B2DA5057-186C-4326-83D2-FA768D3B7DD3}" destId="{C37F8E3B-9A19-4D60-BF1B-1D238C5E3624}" srcOrd="0" destOrd="0" presId="urn:microsoft.com/office/officeart/2005/8/layout/process3"/>
    <dgm:cxn modelId="{5E4B19E5-1C2C-4794-83A0-A2372587E192}" type="presOf" srcId="{6ACF0F1A-3ED0-46FE-9DA8-47FB04F3447F}" destId="{FF26D912-1863-49E8-BAD6-3ED6DB885958}" srcOrd="0" destOrd="2" presId="urn:microsoft.com/office/officeart/2005/8/layout/process3"/>
    <dgm:cxn modelId="{F56203E2-4C33-410F-984C-31D630B596B5}" type="presOf" srcId="{F5B717DB-D98A-48E7-9574-86EEAC4594EE}" destId="{621987CB-9C43-4F20-94F5-D8A25441D175}" srcOrd="0" destOrd="2" presId="urn:microsoft.com/office/officeart/2005/8/layout/process3"/>
    <dgm:cxn modelId="{CC4F21AE-C40E-4580-8BE4-BCE043EAF5FF}" type="presOf" srcId="{470C5DE2-068C-46A8-A330-DF19050C4246}" destId="{FF26D912-1863-49E8-BAD6-3ED6DB885958}" srcOrd="0" destOrd="4" presId="urn:microsoft.com/office/officeart/2005/8/layout/process3"/>
    <dgm:cxn modelId="{198EE947-817F-4912-9C0C-06BF80A2019C}" type="presParOf" srcId="{901883F2-F75D-457E-85BD-0ADDCCB34675}" destId="{2E0F796C-3A01-4954-A599-E3A0C2EBA774}" srcOrd="0" destOrd="0" presId="urn:microsoft.com/office/officeart/2005/8/layout/process3"/>
    <dgm:cxn modelId="{3D963860-51A2-4593-BAD1-38CAF6A8B928}" type="presParOf" srcId="{2E0F796C-3A01-4954-A599-E3A0C2EBA774}" destId="{68F39572-6C8A-40D7-B9A9-9F2BE0E04344}" srcOrd="0" destOrd="0" presId="urn:microsoft.com/office/officeart/2005/8/layout/process3"/>
    <dgm:cxn modelId="{8A5A2B2C-BD70-4472-B6BF-14452F22625A}" type="presParOf" srcId="{2E0F796C-3A01-4954-A599-E3A0C2EBA774}" destId="{B7EF48AC-559A-4F16-B130-77DC685965E2}" srcOrd="1" destOrd="0" presId="urn:microsoft.com/office/officeart/2005/8/layout/process3"/>
    <dgm:cxn modelId="{8E0DDEAB-2DF3-48E0-98B5-0F51CB7CB682}" type="presParOf" srcId="{2E0F796C-3A01-4954-A599-E3A0C2EBA774}" destId="{621987CB-9C43-4F20-94F5-D8A25441D175}" srcOrd="2" destOrd="0" presId="urn:microsoft.com/office/officeart/2005/8/layout/process3"/>
    <dgm:cxn modelId="{FE7A3DFE-DE38-4794-A59A-2F13FC97E216}" type="presParOf" srcId="{901883F2-F75D-457E-85BD-0ADDCCB34675}" destId="{59DF3A8F-3B71-4F47-B92E-CDB1261ABBBF}" srcOrd="1" destOrd="0" presId="urn:microsoft.com/office/officeart/2005/8/layout/process3"/>
    <dgm:cxn modelId="{8545AF4A-E856-444D-8E8E-92A7C9B59D2F}" type="presParOf" srcId="{59DF3A8F-3B71-4F47-B92E-CDB1261ABBBF}" destId="{E9882B69-5233-40BB-893E-FA0A0B2AE0A0}" srcOrd="0" destOrd="0" presId="urn:microsoft.com/office/officeart/2005/8/layout/process3"/>
    <dgm:cxn modelId="{A0D1DAB1-4DD9-4A67-8D48-68131B97D1DF}" type="presParOf" srcId="{901883F2-F75D-457E-85BD-0ADDCCB34675}" destId="{2BD61BCB-6BED-4599-9DA5-6B3FE4E79CB4}" srcOrd="2" destOrd="0" presId="urn:microsoft.com/office/officeart/2005/8/layout/process3"/>
    <dgm:cxn modelId="{4D489507-47A3-46F8-B0B8-C8326D609FBE}" type="presParOf" srcId="{2BD61BCB-6BED-4599-9DA5-6B3FE4E79CB4}" destId="{2C89445C-C5AC-471C-A1A5-A033D3D15EBE}" srcOrd="0" destOrd="0" presId="urn:microsoft.com/office/officeart/2005/8/layout/process3"/>
    <dgm:cxn modelId="{4D396FEA-F6B7-4893-B339-D4428755A861}" type="presParOf" srcId="{2BD61BCB-6BED-4599-9DA5-6B3FE4E79CB4}" destId="{07CD43CD-70BA-4F83-93C8-E594EFACD399}" srcOrd="1" destOrd="0" presId="urn:microsoft.com/office/officeart/2005/8/layout/process3"/>
    <dgm:cxn modelId="{28F121B1-0BD4-4410-B5CB-D0CFE9B302CD}" type="presParOf" srcId="{2BD61BCB-6BED-4599-9DA5-6B3FE4E79CB4}" destId="{5844982B-4140-4930-B311-2E35D3DDC249}" srcOrd="2" destOrd="0" presId="urn:microsoft.com/office/officeart/2005/8/layout/process3"/>
    <dgm:cxn modelId="{AA519312-750C-46FB-9954-B0FF46B51913}" type="presParOf" srcId="{901883F2-F75D-457E-85BD-0ADDCCB34675}" destId="{3852019D-5682-4265-8825-3D2B85FF85EF}" srcOrd="3" destOrd="0" presId="urn:microsoft.com/office/officeart/2005/8/layout/process3"/>
    <dgm:cxn modelId="{1295B321-EA0F-4294-9C8F-DC715234CFD2}" type="presParOf" srcId="{3852019D-5682-4265-8825-3D2B85FF85EF}" destId="{9F5A9EB8-171A-4EC0-AD25-403ADCA459A2}" srcOrd="0" destOrd="0" presId="urn:microsoft.com/office/officeart/2005/8/layout/process3"/>
    <dgm:cxn modelId="{E6EDAF4B-9F27-4E51-AFF4-F677BAAFCDBA}" type="presParOf" srcId="{901883F2-F75D-457E-85BD-0ADDCCB34675}" destId="{15C1DA2B-FE12-443D-B1C1-E422FA2A1B0D}" srcOrd="4" destOrd="0" presId="urn:microsoft.com/office/officeart/2005/8/layout/process3"/>
    <dgm:cxn modelId="{54609E13-8ED4-4669-A136-1B76E89443FB}" type="presParOf" srcId="{15C1DA2B-FE12-443D-B1C1-E422FA2A1B0D}" destId="{93EBA638-2727-4B51-A8DB-ADD0DE9865ED}" srcOrd="0" destOrd="0" presId="urn:microsoft.com/office/officeart/2005/8/layout/process3"/>
    <dgm:cxn modelId="{90DC1F54-8570-425B-9003-259FDBDF156E}" type="presParOf" srcId="{15C1DA2B-FE12-443D-B1C1-E422FA2A1B0D}" destId="{FD2729B6-A270-4F6D-B7DE-DD234DC995EA}" srcOrd="1" destOrd="0" presId="urn:microsoft.com/office/officeart/2005/8/layout/process3"/>
    <dgm:cxn modelId="{130EB8BB-ECC6-4440-A533-E66046BFA18F}" type="presParOf" srcId="{15C1DA2B-FE12-443D-B1C1-E422FA2A1B0D}" destId="{FF26D912-1863-49E8-BAD6-3ED6DB885958}" srcOrd="2" destOrd="0" presId="urn:microsoft.com/office/officeart/2005/8/layout/process3"/>
    <dgm:cxn modelId="{5A3858F7-7D0B-44ED-8D6D-C11F33CBDC57}" type="presParOf" srcId="{901883F2-F75D-457E-85BD-0ADDCCB34675}" destId="{AF26DE6B-F492-458A-BD79-250F65E21A12}" srcOrd="5" destOrd="0" presId="urn:microsoft.com/office/officeart/2005/8/layout/process3"/>
    <dgm:cxn modelId="{8CDCD98D-678C-4D9B-8153-8D41EC7EA138}" type="presParOf" srcId="{AF26DE6B-F492-458A-BD79-250F65E21A12}" destId="{CC343E91-EA34-4E41-A8B2-37A0CDF1C078}" srcOrd="0" destOrd="0" presId="urn:microsoft.com/office/officeart/2005/8/layout/process3"/>
    <dgm:cxn modelId="{BA31888D-4D72-42DD-A500-C7516F354B57}" type="presParOf" srcId="{901883F2-F75D-457E-85BD-0ADDCCB34675}" destId="{06AB5073-532F-4962-A521-35D11E2D228C}" srcOrd="6" destOrd="0" presId="urn:microsoft.com/office/officeart/2005/8/layout/process3"/>
    <dgm:cxn modelId="{F4169993-F52B-4BC4-986C-BC3658ADCC13}" type="presParOf" srcId="{06AB5073-532F-4962-A521-35D11E2D228C}" destId="{C37F8E3B-9A19-4D60-BF1B-1D238C5E3624}" srcOrd="0" destOrd="0" presId="urn:microsoft.com/office/officeart/2005/8/layout/process3"/>
    <dgm:cxn modelId="{89CAC79E-16A5-486D-8F43-CD096A42B0EE}" type="presParOf" srcId="{06AB5073-532F-4962-A521-35D11E2D228C}" destId="{BF8A18EA-03DB-477E-BC1C-C19B4E5B5099}" srcOrd="1" destOrd="0" presId="urn:microsoft.com/office/officeart/2005/8/layout/process3"/>
    <dgm:cxn modelId="{7EC06565-142D-4C97-8682-DF152A588E93}" type="presParOf" srcId="{06AB5073-532F-4962-A521-35D11E2D228C}" destId="{9F13A3F8-968B-46AA-85D7-B3E7C8777995}" srcOrd="2" destOrd="0" presId="urn:microsoft.com/office/officeart/2005/8/layout/process3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468EC3BE-9D09-4C51-8A07-45C987531226}" type="doc">
      <dgm:prSet loTypeId="urn:microsoft.com/office/officeart/2005/8/layout/vList6" loCatId="list" qsTypeId="urn:microsoft.com/office/officeart/2005/8/quickstyle/simple1" qsCatId="simple" csTypeId="urn:microsoft.com/office/officeart/2005/8/colors/accent6_1" csCatId="accent6" phldr="1"/>
      <dgm:spPr/>
      <dgm:t>
        <a:bodyPr/>
        <a:lstStyle/>
        <a:p>
          <a:endParaRPr lang="en-US"/>
        </a:p>
      </dgm:t>
    </dgm:pt>
    <dgm:pt modelId="{8FA06291-B1C4-4524-8DD5-3DBD08B04D60}">
      <dgm:prSet phldrT="[Texto]"/>
      <dgm:spPr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r>
            <a:rPr lang="es-MX" dirty="0" smtClean="0"/>
            <a:t>Parte Estratégica</a:t>
          </a:r>
        </a:p>
        <a:p>
          <a:r>
            <a:rPr lang="es-MX" dirty="0" smtClean="0"/>
            <a:t>(filosófica)</a:t>
          </a:r>
          <a:endParaRPr lang="en-US" dirty="0"/>
        </a:p>
      </dgm:t>
    </dgm:pt>
    <dgm:pt modelId="{9E11883A-8E2F-4AB3-980F-704F17C874A5}" type="parTrans" cxnId="{6722C417-4EEC-4C73-83C4-AE44BAA09F08}">
      <dgm:prSet/>
      <dgm:spPr/>
      <dgm:t>
        <a:bodyPr/>
        <a:lstStyle/>
        <a:p>
          <a:endParaRPr lang="en-US"/>
        </a:p>
      </dgm:t>
    </dgm:pt>
    <dgm:pt modelId="{8490DC38-CCE1-43F0-B8A6-B994589F746A}" type="sibTrans" cxnId="{6722C417-4EEC-4C73-83C4-AE44BAA09F08}">
      <dgm:prSet/>
      <dgm:spPr/>
      <dgm:t>
        <a:bodyPr/>
        <a:lstStyle/>
        <a:p>
          <a:endParaRPr lang="en-US"/>
        </a:p>
      </dgm:t>
    </dgm:pt>
    <dgm:pt modelId="{6D5E285B-8C2B-40A2-AC1E-F6745279BB50}">
      <dgm:prSet phldrT="[Texto]" custT="1"/>
      <dgm:spPr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r>
            <a:rPr lang="es-MX" sz="1600" dirty="0" smtClean="0"/>
            <a:t>Visión</a:t>
          </a:r>
          <a:endParaRPr lang="en-US" sz="1600" dirty="0"/>
        </a:p>
      </dgm:t>
    </dgm:pt>
    <dgm:pt modelId="{DF99EC40-4EE1-479A-8999-76C6AA4530FD}" type="parTrans" cxnId="{C0C5F1C2-13FE-4F9E-8681-E6DEF48C6DB0}">
      <dgm:prSet/>
      <dgm:spPr/>
      <dgm:t>
        <a:bodyPr/>
        <a:lstStyle/>
        <a:p>
          <a:endParaRPr lang="en-US"/>
        </a:p>
      </dgm:t>
    </dgm:pt>
    <dgm:pt modelId="{2E6816F9-A298-4749-AE55-A77B4F64B413}" type="sibTrans" cxnId="{C0C5F1C2-13FE-4F9E-8681-E6DEF48C6DB0}">
      <dgm:prSet/>
      <dgm:spPr/>
      <dgm:t>
        <a:bodyPr/>
        <a:lstStyle/>
        <a:p>
          <a:endParaRPr lang="en-US"/>
        </a:p>
      </dgm:t>
    </dgm:pt>
    <dgm:pt modelId="{1CCD247A-6730-407C-88F4-AE50DB781AEC}">
      <dgm:prSet phldrT="[Texto]"/>
      <dgm:spPr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r>
            <a:rPr lang="es-MX" dirty="0" smtClean="0"/>
            <a:t>Parte Operativa</a:t>
          </a:r>
        </a:p>
        <a:p>
          <a:r>
            <a:rPr lang="es-MX" dirty="0" smtClean="0"/>
            <a:t>(plan de inversión multianual)</a:t>
          </a:r>
          <a:endParaRPr lang="en-US" dirty="0"/>
        </a:p>
      </dgm:t>
    </dgm:pt>
    <dgm:pt modelId="{87BF61E0-7104-47D1-B42F-8F70F3B71475}" type="parTrans" cxnId="{630417BD-BBCC-4976-868D-F3985349573E}">
      <dgm:prSet/>
      <dgm:spPr/>
      <dgm:t>
        <a:bodyPr/>
        <a:lstStyle/>
        <a:p>
          <a:endParaRPr lang="en-US"/>
        </a:p>
      </dgm:t>
    </dgm:pt>
    <dgm:pt modelId="{13B807C0-95CB-4B6D-B1A6-CF6A2F6682FE}" type="sibTrans" cxnId="{630417BD-BBCC-4976-868D-F3985349573E}">
      <dgm:prSet/>
      <dgm:spPr/>
      <dgm:t>
        <a:bodyPr/>
        <a:lstStyle/>
        <a:p>
          <a:endParaRPr lang="en-US"/>
        </a:p>
      </dgm:t>
    </dgm:pt>
    <dgm:pt modelId="{1EC2BD72-32FB-4AAE-B805-83C58FF53E81}">
      <dgm:prSet phldrT="[Texto]" custT="1"/>
      <dgm:spPr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r>
            <a:rPr lang="es-MX" sz="2000" dirty="0" smtClean="0"/>
            <a:t>Plan de Inversión</a:t>
          </a:r>
          <a:endParaRPr lang="en-US" sz="2000" dirty="0"/>
        </a:p>
      </dgm:t>
    </dgm:pt>
    <dgm:pt modelId="{626C7E5F-8417-49B7-AF90-1BC13E670D94}" type="parTrans" cxnId="{8E341844-288D-47C6-8616-83C3809BEC88}">
      <dgm:prSet/>
      <dgm:spPr/>
      <dgm:t>
        <a:bodyPr/>
        <a:lstStyle/>
        <a:p>
          <a:endParaRPr lang="en-US"/>
        </a:p>
      </dgm:t>
    </dgm:pt>
    <dgm:pt modelId="{24653BAD-13A4-4813-BBC3-378B37611384}" type="sibTrans" cxnId="{8E341844-288D-47C6-8616-83C3809BEC88}">
      <dgm:prSet/>
      <dgm:spPr/>
      <dgm:t>
        <a:bodyPr/>
        <a:lstStyle/>
        <a:p>
          <a:endParaRPr lang="en-US"/>
        </a:p>
      </dgm:t>
    </dgm:pt>
    <dgm:pt modelId="{51AB01C6-6D20-45AB-B701-0EB76F209D0C}">
      <dgm:prSet phldrT="[Texto]" custT="1"/>
      <dgm:spPr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r>
            <a:rPr lang="es-MX" sz="2000" dirty="0" smtClean="0"/>
            <a:t>Recursos</a:t>
          </a:r>
          <a:endParaRPr lang="en-US" sz="2000" dirty="0"/>
        </a:p>
      </dgm:t>
    </dgm:pt>
    <dgm:pt modelId="{29E1A5DB-F9D0-4627-B833-EF46E921D2BC}" type="parTrans" cxnId="{691ADAE5-D68C-42AC-B047-30EE90ED78A7}">
      <dgm:prSet/>
      <dgm:spPr/>
      <dgm:t>
        <a:bodyPr/>
        <a:lstStyle/>
        <a:p>
          <a:endParaRPr lang="en-US"/>
        </a:p>
      </dgm:t>
    </dgm:pt>
    <dgm:pt modelId="{08E53CAA-B991-41CC-ACE7-F1CA857DC034}" type="sibTrans" cxnId="{691ADAE5-D68C-42AC-B047-30EE90ED78A7}">
      <dgm:prSet/>
      <dgm:spPr/>
      <dgm:t>
        <a:bodyPr/>
        <a:lstStyle/>
        <a:p>
          <a:endParaRPr lang="en-US"/>
        </a:p>
      </dgm:t>
    </dgm:pt>
    <dgm:pt modelId="{5344B328-144D-4BD0-8D25-B62055F44A42}">
      <dgm:prSet phldrT="[Texto]" custT="1"/>
      <dgm:spPr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r>
            <a:rPr lang="es-MX" sz="1600" dirty="0" smtClean="0"/>
            <a:t>Misión</a:t>
          </a:r>
          <a:endParaRPr lang="en-US" sz="1600" dirty="0"/>
        </a:p>
      </dgm:t>
    </dgm:pt>
    <dgm:pt modelId="{3709C239-C8FC-4927-83C3-F89EF9693FC7}" type="parTrans" cxnId="{C3B5E9E0-A000-4D22-A9B3-7C3F82E16244}">
      <dgm:prSet/>
      <dgm:spPr/>
      <dgm:t>
        <a:bodyPr/>
        <a:lstStyle/>
        <a:p>
          <a:endParaRPr lang="en-US"/>
        </a:p>
      </dgm:t>
    </dgm:pt>
    <dgm:pt modelId="{D4C127B1-3678-4580-BE5C-30B4B68FEB93}" type="sibTrans" cxnId="{C3B5E9E0-A000-4D22-A9B3-7C3F82E16244}">
      <dgm:prSet/>
      <dgm:spPr/>
      <dgm:t>
        <a:bodyPr/>
        <a:lstStyle/>
        <a:p>
          <a:endParaRPr lang="en-US"/>
        </a:p>
      </dgm:t>
    </dgm:pt>
    <dgm:pt modelId="{E0E0DFBF-2932-4FEE-B359-2E3D8E9CCE42}">
      <dgm:prSet phldrT="[Texto]" custT="1"/>
      <dgm:spPr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r>
            <a:rPr lang="es-MX" sz="1600" dirty="0" smtClean="0"/>
            <a:t>Metas</a:t>
          </a:r>
          <a:endParaRPr lang="en-US" sz="1600" dirty="0"/>
        </a:p>
      </dgm:t>
    </dgm:pt>
    <dgm:pt modelId="{83FE9A4F-0CE3-48CE-8616-844034B52AE2}" type="parTrans" cxnId="{AB92E254-A9A8-437C-8216-806C81DE6873}">
      <dgm:prSet/>
      <dgm:spPr/>
      <dgm:t>
        <a:bodyPr/>
        <a:lstStyle/>
        <a:p>
          <a:endParaRPr lang="en-US"/>
        </a:p>
      </dgm:t>
    </dgm:pt>
    <dgm:pt modelId="{9424C349-14A0-4D59-A603-1C93AE588B52}" type="sibTrans" cxnId="{AB92E254-A9A8-437C-8216-806C81DE6873}">
      <dgm:prSet/>
      <dgm:spPr/>
      <dgm:t>
        <a:bodyPr/>
        <a:lstStyle/>
        <a:p>
          <a:endParaRPr lang="en-US"/>
        </a:p>
      </dgm:t>
    </dgm:pt>
    <dgm:pt modelId="{A1D7D459-6545-4430-985B-CE4363B57F34}">
      <dgm:prSet phldrT="[Texto]" custT="1"/>
      <dgm:spPr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r>
            <a:rPr lang="es-MX" sz="1600" dirty="0" smtClean="0"/>
            <a:t>Resultados</a:t>
          </a:r>
          <a:endParaRPr lang="en-US" sz="1600" dirty="0"/>
        </a:p>
      </dgm:t>
    </dgm:pt>
    <dgm:pt modelId="{D1E6AF74-6F49-421A-95B6-BFEBAE583365}" type="parTrans" cxnId="{FA06D135-8101-4AAA-98B6-E3EB4C2600EF}">
      <dgm:prSet/>
      <dgm:spPr/>
      <dgm:t>
        <a:bodyPr/>
        <a:lstStyle/>
        <a:p>
          <a:endParaRPr lang="en-US"/>
        </a:p>
      </dgm:t>
    </dgm:pt>
    <dgm:pt modelId="{107E5D71-E41F-4DBA-8B88-A70B16306BE9}" type="sibTrans" cxnId="{FA06D135-8101-4AAA-98B6-E3EB4C2600EF}">
      <dgm:prSet/>
      <dgm:spPr/>
      <dgm:t>
        <a:bodyPr/>
        <a:lstStyle/>
        <a:p>
          <a:endParaRPr lang="en-US"/>
        </a:p>
      </dgm:t>
    </dgm:pt>
    <dgm:pt modelId="{ACD21999-33D1-4770-A5B4-46D76D109532}">
      <dgm:prSet phldrT="[Texto]" custT="1"/>
      <dgm:spPr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r>
            <a:rPr lang="es-MX" sz="2000" dirty="0" smtClean="0"/>
            <a:t>Presupuesto</a:t>
          </a:r>
          <a:endParaRPr lang="en-US" sz="2000" dirty="0"/>
        </a:p>
      </dgm:t>
    </dgm:pt>
    <dgm:pt modelId="{70149090-E450-4B53-A8CA-4946A4A2A8C1}" type="parTrans" cxnId="{922A1A15-3A32-44A9-970E-1CD14BD79476}">
      <dgm:prSet/>
      <dgm:spPr/>
      <dgm:t>
        <a:bodyPr/>
        <a:lstStyle/>
        <a:p>
          <a:endParaRPr lang="en-US"/>
        </a:p>
      </dgm:t>
    </dgm:pt>
    <dgm:pt modelId="{CF44F770-3AFF-4559-8961-852B589F5EB3}" type="sibTrans" cxnId="{922A1A15-3A32-44A9-970E-1CD14BD79476}">
      <dgm:prSet/>
      <dgm:spPr/>
      <dgm:t>
        <a:bodyPr/>
        <a:lstStyle/>
        <a:p>
          <a:endParaRPr lang="en-US"/>
        </a:p>
      </dgm:t>
    </dgm:pt>
    <dgm:pt modelId="{F7F5D7DA-DE05-430C-8678-CE5FB079FF50}">
      <dgm:prSet phldrT="[Texto]" custT="1"/>
      <dgm:spPr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r>
            <a:rPr lang="en-US" sz="1600" dirty="0" err="1" smtClean="0"/>
            <a:t>Principios</a:t>
          </a:r>
          <a:r>
            <a:rPr lang="en-US" sz="1600" dirty="0" smtClean="0"/>
            <a:t> y </a:t>
          </a:r>
          <a:r>
            <a:rPr lang="en-US" sz="1600" dirty="0" err="1" smtClean="0"/>
            <a:t>valores</a:t>
          </a:r>
          <a:endParaRPr lang="en-US" sz="1600" dirty="0"/>
        </a:p>
      </dgm:t>
    </dgm:pt>
    <dgm:pt modelId="{1D5762FD-5A55-43B2-B60E-DE00E4C15025}" type="parTrans" cxnId="{EAD251A1-209B-406A-A3D6-B107AE5E422C}">
      <dgm:prSet/>
      <dgm:spPr/>
      <dgm:t>
        <a:bodyPr/>
        <a:lstStyle/>
        <a:p>
          <a:endParaRPr lang="es-GT"/>
        </a:p>
      </dgm:t>
    </dgm:pt>
    <dgm:pt modelId="{DBD4B912-754A-421A-A0F1-33B8F8BAFD94}" type="sibTrans" cxnId="{EAD251A1-209B-406A-A3D6-B107AE5E422C}">
      <dgm:prSet/>
      <dgm:spPr/>
      <dgm:t>
        <a:bodyPr/>
        <a:lstStyle/>
        <a:p>
          <a:endParaRPr lang="es-GT"/>
        </a:p>
      </dgm:t>
    </dgm:pt>
    <dgm:pt modelId="{D3480FE7-2051-4A19-8E23-7362E50B6704}">
      <dgm:prSet phldrT="[Texto]" custT="1"/>
      <dgm:spPr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r>
            <a:rPr lang="en-US" sz="1600" dirty="0" err="1" smtClean="0"/>
            <a:t>Análisis</a:t>
          </a:r>
          <a:r>
            <a:rPr lang="en-US" sz="1600" dirty="0" smtClean="0"/>
            <a:t> de </a:t>
          </a:r>
          <a:r>
            <a:rPr lang="en-US" sz="1600" dirty="0" err="1" smtClean="0"/>
            <a:t>Causalidad</a:t>
          </a:r>
          <a:endParaRPr lang="en-US" sz="1600" dirty="0"/>
        </a:p>
      </dgm:t>
    </dgm:pt>
    <dgm:pt modelId="{24CE7CA9-BAB4-40A5-9F87-8946D5E81051}" type="parTrans" cxnId="{8E1C8F07-36C8-4E53-B4DF-00201A06C3A9}">
      <dgm:prSet/>
      <dgm:spPr/>
      <dgm:t>
        <a:bodyPr/>
        <a:lstStyle/>
        <a:p>
          <a:endParaRPr lang="es-GT"/>
        </a:p>
      </dgm:t>
    </dgm:pt>
    <dgm:pt modelId="{366E5D02-E6B7-4097-8AC2-A207A098316D}" type="sibTrans" cxnId="{8E1C8F07-36C8-4E53-B4DF-00201A06C3A9}">
      <dgm:prSet/>
      <dgm:spPr/>
      <dgm:t>
        <a:bodyPr/>
        <a:lstStyle/>
        <a:p>
          <a:endParaRPr lang="es-GT"/>
        </a:p>
      </dgm:t>
    </dgm:pt>
    <dgm:pt modelId="{1B56E0CD-6BEA-486D-93CE-38BD63CAF4E1}">
      <dgm:prSet phldrT="[Texto]" custT="1"/>
      <dgm:spPr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r>
            <a:rPr lang="en-US" sz="1600" dirty="0" err="1" smtClean="0"/>
            <a:t>Problamática</a:t>
          </a:r>
          <a:endParaRPr lang="en-US" sz="1600" dirty="0"/>
        </a:p>
      </dgm:t>
    </dgm:pt>
    <dgm:pt modelId="{A35E5EEB-14BE-429F-B989-71578674BF59}" type="parTrans" cxnId="{E54877A4-69A1-4019-9739-CD6E9CECDA38}">
      <dgm:prSet/>
      <dgm:spPr/>
      <dgm:t>
        <a:bodyPr/>
        <a:lstStyle/>
        <a:p>
          <a:endParaRPr lang="es-GT"/>
        </a:p>
      </dgm:t>
    </dgm:pt>
    <dgm:pt modelId="{68B9B194-AE46-49D8-AD1C-CB1E1A75786A}" type="sibTrans" cxnId="{E54877A4-69A1-4019-9739-CD6E9CECDA38}">
      <dgm:prSet/>
      <dgm:spPr/>
      <dgm:t>
        <a:bodyPr/>
        <a:lstStyle/>
        <a:p>
          <a:endParaRPr lang="es-GT"/>
        </a:p>
      </dgm:t>
    </dgm:pt>
    <dgm:pt modelId="{E15167BF-9454-4BE8-B10B-7A3C30894C8F}">
      <dgm:prSet phldrT="[Texto]" custT="1"/>
      <dgm:spPr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endParaRPr lang="en-US" sz="2000" dirty="0"/>
        </a:p>
      </dgm:t>
    </dgm:pt>
    <dgm:pt modelId="{A09E9A60-527C-4397-B1D4-2BCFF0CBB233}" type="parTrans" cxnId="{C12787AA-460E-44C5-995D-A7826DA33E5B}">
      <dgm:prSet/>
      <dgm:spPr/>
      <dgm:t>
        <a:bodyPr/>
        <a:lstStyle/>
        <a:p>
          <a:endParaRPr lang="es-ES"/>
        </a:p>
      </dgm:t>
    </dgm:pt>
    <dgm:pt modelId="{688C53DE-E6ED-4B16-8D6B-56E9C08C9B81}" type="sibTrans" cxnId="{C12787AA-460E-44C5-995D-A7826DA33E5B}">
      <dgm:prSet/>
      <dgm:spPr/>
      <dgm:t>
        <a:bodyPr/>
        <a:lstStyle/>
        <a:p>
          <a:endParaRPr lang="es-ES"/>
        </a:p>
      </dgm:t>
    </dgm:pt>
    <dgm:pt modelId="{2E9B2206-7E2B-46F9-948F-9114882C46D3}" type="pres">
      <dgm:prSet presAssocID="{468EC3BE-9D09-4C51-8A07-45C987531226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es-GT"/>
        </a:p>
      </dgm:t>
    </dgm:pt>
    <dgm:pt modelId="{B5C968F9-0176-4218-9AC2-4F7F4A0B4334}" type="pres">
      <dgm:prSet presAssocID="{8FA06291-B1C4-4524-8DD5-3DBD08B04D60}" presName="linNode" presStyleCnt="0"/>
      <dgm:spPr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endParaRPr lang="es-ES"/>
        </a:p>
      </dgm:t>
    </dgm:pt>
    <dgm:pt modelId="{15759D8E-4AA0-494C-979E-F15AAB876A74}" type="pres">
      <dgm:prSet presAssocID="{8FA06291-B1C4-4524-8DD5-3DBD08B04D60}" presName="parentShp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53DBA13-CAFC-4C35-9573-C5E7AA4F497E}" type="pres">
      <dgm:prSet presAssocID="{8FA06291-B1C4-4524-8DD5-3DBD08B04D60}" presName="childShp" presStyleLbl="bg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E54C14A-920F-4223-99AF-D0111237D6D1}" type="pres">
      <dgm:prSet presAssocID="{8490DC38-CCE1-43F0-B8A6-B994589F746A}" presName="spacing" presStyleCnt="0"/>
      <dgm:spPr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endParaRPr lang="es-ES"/>
        </a:p>
      </dgm:t>
    </dgm:pt>
    <dgm:pt modelId="{BF250C8D-2599-4436-8CE1-5A33163DBA56}" type="pres">
      <dgm:prSet presAssocID="{1CCD247A-6730-407C-88F4-AE50DB781AEC}" presName="linNode" presStyleCnt="0"/>
      <dgm:spPr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endParaRPr lang="es-ES"/>
        </a:p>
      </dgm:t>
    </dgm:pt>
    <dgm:pt modelId="{05748D4A-9342-4468-B111-DC2DA1B6BCF5}" type="pres">
      <dgm:prSet presAssocID="{1CCD247A-6730-407C-88F4-AE50DB781AEC}" presName="parentShp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9B1347B-3BF9-41C4-9CAF-A7BAAEE1C95A}" type="pres">
      <dgm:prSet presAssocID="{1CCD247A-6730-407C-88F4-AE50DB781AEC}" presName="childShp" presStyleLbl="bg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AB92E254-A9A8-437C-8216-806C81DE6873}" srcId="{8FA06291-B1C4-4524-8DD5-3DBD08B04D60}" destId="{E0E0DFBF-2932-4FEE-B359-2E3D8E9CCE42}" srcOrd="6" destOrd="0" parTransId="{83FE9A4F-0CE3-48CE-8616-844034B52AE2}" sibTransId="{9424C349-14A0-4D59-A603-1C93AE588B52}"/>
    <dgm:cxn modelId="{E54877A4-69A1-4019-9739-CD6E9CECDA38}" srcId="{8FA06291-B1C4-4524-8DD5-3DBD08B04D60}" destId="{1B56E0CD-6BEA-486D-93CE-38BD63CAF4E1}" srcOrd="3" destOrd="0" parTransId="{A35E5EEB-14BE-429F-B989-71578674BF59}" sibTransId="{68B9B194-AE46-49D8-AD1C-CB1E1A75786A}"/>
    <dgm:cxn modelId="{0EF12A66-9425-402D-990C-08D2A32B75FB}" type="presOf" srcId="{A1D7D459-6545-4430-985B-CE4363B57F34}" destId="{553DBA13-CAFC-4C35-9573-C5E7AA4F497E}" srcOrd="0" destOrd="5" presId="urn:microsoft.com/office/officeart/2005/8/layout/vList6"/>
    <dgm:cxn modelId="{EC2B91BF-A12D-42D6-B155-4E4401004C06}" type="presOf" srcId="{1EC2BD72-32FB-4AAE-B805-83C58FF53E81}" destId="{89B1347B-3BF9-41C4-9CAF-A7BAAEE1C95A}" srcOrd="0" destOrd="1" presId="urn:microsoft.com/office/officeart/2005/8/layout/vList6"/>
    <dgm:cxn modelId="{D2EF48EA-FF9C-4D2C-848E-7F56A3DD63DB}" type="presOf" srcId="{F7F5D7DA-DE05-430C-8678-CE5FB079FF50}" destId="{553DBA13-CAFC-4C35-9573-C5E7AA4F497E}" srcOrd="0" destOrd="2" presId="urn:microsoft.com/office/officeart/2005/8/layout/vList6"/>
    <dgm:cxn modelId="{691ADAE5-D68C-42AC-B047-30EE90ED78A7}" srcId="{1CCD247A-6730-407C-88F4-AE50DB781AEC}" destId="{51AB01C6-6D20-45AB-B701-0EB76F209D0C}" srcOrd="2" destOrd="0" parTransId="{29E1A5DB-F9D0-4627-B833-EF46E921D2BC}" sibTransId="{08E53CAA-B991-41CC-ACE7-F1CA857DC034}"/>
    <dgm:cxn modelId="{F4FA3CBB-2052-4E9E-B462-90F64868FA79}" type="presOf" srcId="{1CCD247A-6730-407C-88F4-AE50DB781AEC}" destId="{05748D4A-9342-4468-B111-DC2DA1B6BCF5}" srcOrd="0" destOrd="0" presId="urn:microsoft.com/office/officeart/2005/8/layout/vList6"/>
    <dgm:cxn modelId="{EAD251A1-209B-406A-A3D6-B107AE5E422C}" srcId="{8FA06291-B1C4-4524-8DD5-3DBD08B04D60}" destId="{F7F5D7DA-DE05-430C-8678-CE5FB079FF50}" srcOrd="2" destOrd="0" parTransId="{1D5762FD-5A55-43B2-B60E-DE00E4C15025}" sibTransId="{DBD4B912-754A-421A-A0F1-33B8F8BAFD94}"/>
    <dgm:cxn modelId="{922A1A15-3A32-44A9-970E-1CD14BD79476}" srcId="{1CCD247A-6730-407C-88F4-AE50DB781AEC}" destId="{ACD21999-33D1-4770-A5B4-46D76D109532}" srcOrd="3" destOrd="0" parTransId="{70149090-E450-4B53-A8CA-4946A4A2A8C1}" sibTransId="{CF44F770-3AFF-4559-8961-852B589F5EB3}"/>
    <dgm:cxn modelId="{8C034A34-E4AE-43C6-8279-9C35D3CC9DE1}" type="presOf" srcId="{D3480FE7-2051-4A19-8E23-7362E50B6704}" destId="{553DBA13-CAFC-4C35-9573-C5E7AA4F497E}" srcOrd="0" destOrd="4" presId="urn:microsoft.com/office/officeart/2005/8/layout/vList6"/>
    <dgm:cxn modelId="{904861CC-EE66-45C9-B24C-5808827F9E47}" type="presOf" srcId="{468EC3BE-9D09-4C51-8A07-45C987531226}" destId="{2E9B2206-7E2B-46F9-948F-9114882C46D3}" srcOrd="0" destOrd="0" presId="urn:microsoft.com/office/officeart/2005/8/layout/vList6"/>
    <dgm:cxn modelId="{FA06D135-8101-4AAA-98B6-E3EB4C2600EF}" srcId="{8FA06291-B1C4-4524-8DD5-3DBD08B04D60}" destId="{A1D7D459-6545-4430-985B-CE4363B57F34}" srcOrd="5" destOrd="0" parTransId="{D1E6AF74-6F49-421A-95B6-BFEBAE583365}" sibTransId="{107E5D71-E41F-4DBA-8B88-A70B16306BE9}"/>
    <dgm:cxn modelId="{275CC02A-1BFE-4B99-BB73-EB071AC13A49}" type="presOf" srcId="{6D5E285B-8C2B-40A2-AC1E-F6745279BB50}" destId="{553DBA13-CAFC-4C35-9573-C5E7AA4F497E}" srcOrd="0" destOrd="0" presId="urn:microsoft.com/office/officeart/2005/8/layout/vList6"/>
    <dgm:cxn modelId="{6722C417-4EEC-4C73-83C4-AE44BAA09F08}" srcId="{468EC3BE-9D09-4C51-8A07-45C987531226}" destId="{8FA06291-B1C4-4524-8DD5-3DBD08B04D60}" srcOrd="0" destOrd="0" parTransId="{9E11883A-8E2F-4AB3-980F-704F17C874A5}" sibTransId="{8490DC38-CCE1-43F0-B8A6-B994589F746A}"/>
    <dgm:cxn modelId="{C12787AA-460E-44C5-995D-A7826DA33E5B}" srcId="{1CCD247A-6730-407C-88F4-AE50DB781AEC}" destId="{E15167BF-9454-4BE8-B10B-7A3C30894C8F}" srcOrd="0" destOrd="0" parTransId="{A09E9A60-527C-4397-B1D4-2BCFF0CBB233}" sibTransId="{688C53DE-E6ED-4B16-8D6B-56E9C08C9B81}"/>
    <dgm:cxn modelId="{2FBB0481-7FFA-4E9A-B186-CEABFEE934E0}" type="presOf" srcId="{1B56E0CD-6BEA-486D-93CE-38BD63CAF4E1}" destId="{553DBA13-CAFC-4C35-9573-C5E7AA4F497E}" srcOrd="0" destOrd="3" presId="urn:microsoft.com/office/officeart/2005/8/layout/vList6"/>
    <dgm:cxn modelId="{630417BD-BBCC-4976-868D-F3985349573E}" srcId="{468EC3BE-9D09-4C51-8A07-45C987531226}" destId="{1CCD247A-6730-407C-88F4-AE50DB781AEC}" srcOrd="1" destOrd="0" parTransId="{87BF61E0-7104-47D1-B42F-8F70F3B71475}" sibTransId="{13B807C0-95CB-4B6D-B1A6-CF6A2F6682FE}"/>
    <dgm:cxn modelId="{2E742B5E-925A-4346-B3BD-449D914E8A48}" type="presOf" srcId="{5344B328-144D-4BD0-8D25-B62055F44A42}" destId="{553DBA13-CAFC-4C35-9573-C5E7AA4F497E}" srcOrd="0" destOrd="1" presId="urn:microsoft.com/office/officeart/2005/8/layout/vList6"/>
    <dgm:cxn modelId="{39293686-3F58-4F18-82B2-ADA1B44A83C7}" type="presOf" srcId="{E0E0DFBF-2932-4FEE-B359-2E3D8E9CCE42}" destId="{553DBA13-CAFC-4C35-9573-C5E7AA4F497E}" srcOrd="0" destOrd="6" presId="urn:microsoft.com/office/officeart/2005/8/layout/vList6"/>
    <dgm:cxn modelId="{8E341844-288D-47C6-8616-83C3809BEC88}" srcId="{1CCD247A-6730-407C-88F4-AE50DB781AEC}" destId="{1EC2BD72-32FB-4AAE-B805-83C58FF53E81}" srcOrd="1" destOrd="0" parTransId="{626C7E5F-8417-49B7-AF90-1BC13E670D94}" sibTransId="{24653BAD-13A4-4813-BBC3-378B37611384}"/>
    <dgm:cxn modelId="{8E1C8F07-36C8-4E53-B4DF-00201A06C3A9}" srcId="{8FA06291-B1C4-4524-8DD5-3DBD08B04D60}" destId="{D3480FE7-2051-4A19-8E23-7362E50B6704}" srcOrd="4" destOrd="0" parTransId="{24CE7CA9-BAB4-40A5-9F87-8946D5E81051}" sibTransId="{366E5D02-E6B7-4097-8AC2-A207A098316D}"/>
    <dgm:cxn modelId="{40F1D9D0-0EBB-4400-9E5C-48B45C708631}" type="presOf" srcId="{E15167BF-9454-4BE8-B10B-7A3C30894C8F}" destId="{89B1347B-3BF9-41C4-9CAF-A7BAAEE1C95A}" srcOrd="0" destOrd="0" presId="urn:microsoft.com/office/officeart/2005/8/layout/vList6"/>
    <dgm:cxn modelId="{371EC4DC-045F-4577-B9F2-FECB4FF40410}" type="presOf" srcId="{8FA06291-B1C4-4524-8DD5-3DBD08B04D60}" destId="{15759D8E-4AA0-494C-979E-F15AAB876A74}" srcOrd="0" destOrd="0" presId="urn:microsoft.com/office/officeart/2005/8/layout/vList6"/>
    <dgm:cxn modelId="{4C13433C-6B9D-4AD5-BD57-C71C4505B0FD}" type="presOf" srcId="{51AB01C6-6D20-45AB-B701-0EB76F209D0C}" destId="{89B1347B-3BF9-41C4-9CAF-A7BAAEE1C95A}" srcOrd="0" destOrd="2" presId="urn:microsoft.com/office/officeart/2005/8/layout/vList6"/>
    <dgm:cxn modelId="{C3B5E9E0-A000-4D22-A9B3-7C3F82E16244}" srcId="{8FA06291-B1C4-4524-8DD5-3DBD08B04D60}" destId="{5344B328-144D-4BD0-8D25-B62055F44A42}" srcOrd="1" destOrd="0" parTransId="{3709C239-C8FC-4927-83C3-F89EF9693FC7}" sibTransId="{D4C127B1-3678-4580-BE5C-30B4B68FEB93}"/>
    <dgm:cxn modelId="{4E10596E-8103-47BA-B58C-9199C5967A95}" type="presOf" srcId="{ACD21999-33D1-4770-A5B4-46D76D109532}" destId="{89B1347B-3BF9-41C4-9CAF-A7BAAEE1C95A}" srcOrd="0" destOrd="3" presId="urn:microsoft.com/office/officeart/2005/8/layout/vList6"/>
    <dgm:cxn modelId="{C0C5F1C2-13FE-4F9E-8681-E6DEF48C6DB0}" srcId="{8FA06291-B1C4-4524-8DD5-3DBD08B04D60}" destId="{6D5E285B-8C2B-40A2-AC1E-F6745279BB50}" srcOrd="0" destOrd="0" parTransId="{DF99EC40-4EE1-479A-8999-76C6AA4530FD}" sibTransId="{2E6816F9-A298-4749-AE55-A77B4F64B413}"/>
    <dgm:cxn modelId="{2E87C0EA-F4B5-4DF9-A4F4-D1EDDD0406BC}" type="presParOf" srcId="{2E9B2206-7E2B-46F9-948F-9114882C46D3}" destId="{B5C968F9-0176-4218-9AC2-4F7F4A0B4334}" srcOrd="0" destOrd="0" presId="urn:microsoft.com/office/officeart/2005/8/layout/vList6"/>
    <dgm:cxn modelId="{27B380EC-A9A8-4B56-B9A5-B16AD0CEFB37}" type="presParOf" srcId="{B5C968F9-0176-4218-9AC2-4F7F4A0B4334}" destId="{15759D8E-4AA0-494C-979E-F15AAB876A74}" srcOrd="0" destOrd="0" presId="urn:microsoft.com/office/officeart/2005/8/layout/vList6"/>
    <dgm:cxn modelId="{C7F6694F-0BF2-4D95-88E7-D10C68613240}" type="presParOf" srcId="{B5C968F9-0176-4218-9AC2-4F7F4A0B4334}" destId="{553DBA13-CAFC-4C35-9573-C5E7AA4F497E}" srcOrd="1" destOrd="0" presId="urn:microsoft.com/office/officeart/2005/8/layout/vList6"/>
    <dgm:cxn modelId="{C438B18B-889B-4F49-976E-30E05FEEC963}" type="presParOf" srcId="{2E9B2206-7E2B-46F9-948F-9114882C46D3}" destId="{8E54C14A-920F-4223-99AF-D0111237D6D1}" srcOrd="1" destOrd="0" presId="urn:microsoft.com/office/officeart/2005/8/layout/vList6"/>
    <dgm:cxn modelId="{28B0933B-9421-454E-96CB-C023CDFA55B4}" type="presParOf" srcId="{2E9B2206-7E2B-46F9-948F-9114882C46D3}" destId="{BF250C8D-2599-4436-8CE1-5A33163DBA56}" srcOrd="2" destOrd="0" presId="urn:microsoft.com/office/officeart/2005/8/layout/vList6"/>
    <dgm:cxn modelId="{4A69AB6A-FF61-49B4-B02E-B3579B0C0334}" type="presParOf" srcId="{BF250C8D-2599-4436-8CE1-5A33163DBA56}" destId="{05748D4A-9342-4468-B111-DC2DA1B6BCF5}" srcOrd="0" destOrd="0" presId="urn:microsoft.com/office/officeart/2005/8/layout/vList6"/>
    <dgm:cxn modelId="{14F67B47-73F0-4DAB-9B8F-6D909F5E8995}" type="presParOf" srcId="{BF250C8D-2599-4436-8CE1-5A33163DBA56}" destId="{89B1347B-3BF9-41C4-9CAF-A7BAAEE1C95A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75071B42-0292-4822-AE04-04AE9F2314BA}" type="doc">
      <dgm:prSet loTypeId="urn:microsoft.com/office/officeart/2005/8/layout/cycle7" loCatId="cycle" qsTypeId="urn:microsoft.com/office/officeart/2005/8/quickstyle/simple5" qsCatId="simple" csTypeId="urn:microsoft.com/office/officeart/2005/8/colors/accent5_4" csCatId="accent5" phldr="1"/>
      <dgm:spPr/>
    </dgm:pt>
    <dgm:pt modelId="{A60386AA-BD2F-45E2-A2C2-180BA717584E}">
      <dgm:prSet phldrT="[Texto]" custT="1"/>
      <dgm:spPr>
        <a:solidFill>
          <a:schemeClr val="tx2">
            <a:lumMod val="75000"/>
          </a:schemeClr>
        </a:solidFill>
      </dgm:spPr>
      <dgm:t>
        <a:bodyPr/>
        <a:lstStyle/>
        <a:p>
          <a:pPr algn="ctr"/>
          <a:r>
            <a:rPr lang="es-ES" sz="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SESAN</a:t>
          </a:r>
          <a:endParaRPr lang="es-ES" sz="8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A13248DD-B185-409C-819C-8D947F2CC2DD}" type="parTrans" cxnId="{703F37EB-5F2B-4275-B40C-592E86B1F665}">
      <dgm:prSet/>
      <dgm:spPr/>
      <dgm:t>
        <a:bodyPr/>
        <a:lstStyle/>
        <a:p>
          <a:pPr algn="ctr"/>
          <a:endParaRPr lang="es-ES" sz="500" b="1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CF60A3B6-F8C7-4B75-AC21-3817FF30A946}" type="sibTrans" cxnId="{703F37EB-5F2B-4275-B40C-592E86B1F665}">
      <dgm:prSet/>
      <dgm:spPr>
        <a:ln>
          <a:solidFill>
            <a:srgbClr val="0070C0"/>
          </a:solidFill>
        </a:ln>
      </dgm:spPr>
      <dgm:t>
        <a:bodyPr/>
        <a:lstStyle/>
        <a:p>
          <a:pPr algn="ctr"/>
          <a:endParaRPr lang="es-ES" sz="500" b="1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A6B10262-45D2-43BA-83D0-EC974D91D018}">
      <dgm:prSet custT="1"/>
      <dgm:spPr>
        <a:solidFill>
          <a:schemeClr val="tx2">
            <a:lumMod val="75000"/>
          </a:schemeClr>
        </a:solidFill>
      </dgm:spPr>
      <dgm:t>
        <a:bodyPr/>
        <a:lstStyle/>
        <a:p>
          <a:pPr algn="ctr"/>
          <a:r>
            <a:rPr lang="es-ES" sz="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ANAM</a:t>
          </a:r>
          <a:endParaRPr lang="es-ES" sz="8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30FCAADC-7CC9-49E5-A624-F060809A7179}" type="parTrans" cxnId="{C12E9590-4461-49A2-AFC9-AD8DC3DAA933}">
      <dgm:prSet/>
      <dgm:spPr/>
      <dgm:t>
        <a:bodyPr/>
        <a:lstStyle/>
        <a:p>
          <a:pPr algn="ctr"/>
          <a:endParaRPr lang="es-ES" sz="500" b="1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711649CA-8C9F-4DF0-BCFF-4A01246C5FF4}" type="sibTrans" cxnId="{C12E9590-4461-49A2-AFC9-AD8DC3DAA933}">
      <dgm:prSet/>
      <dgm:spPr>
        <a:ln>
          <a:solidFill>
            <a:srgbClr val="0070C0"/>
          </a:solidFill>
        </a:ln>
      </dgm:spPr>
      <dgm:t>
        <a:bodyPr/>
        <a:lstStyle/>
        <a:p>
          <a:pPr algn="ctr"/>
          <a:endParaRPr lang="es-ES" sz="500" b="1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833FB2C3-0827-4ED7-9B72-3755554A7BCD}">
      <dgm:prSet phldrT="[Texto]" custT="1"/>
      <dgm:spPr>
        <a:solidFill>
          <a:schemeClr val="tx2">
            <a:lumMod val="75000"/>
          </a:schemeClr>
        </a:solidFill>
      </dgm:spPr>
      <dgm:t>
        <a:bodyPr/>
        <a:lstStyle/>
        <a:p>
          <a:pPr algn="ctr"/>
          <a:r>
            <a:rPr lang="es-ES" sz="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INAB</a:t>
          </a:r>
          <a:endParaRPr lang="es-ES" sz="8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F89980FE-9A8D-4E06-8A2F-D71B2C2F6A20}" type="parTrans" cxnId="{F8EAF73D-633F-491F-82AD-E214697504C7}">
      <dgm:prSet/>
      <dgm:spPr/>
      <dgm:t>
        <a:bodyPr/>
        <a:lstStyle/>
        <a:p>
          <a:pPr algn="ctr"/>
          <a:endParaRPr lang="es-ES" sz="500" b="1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18E8910F-2825-4C01-AB83-06E86091913B}" type="sibTrans" cxnId="{F8EAF73D-633F-491F-82AD-E214697504C7}">
      <dgm:prSet/>
      <dgm:spPr>
        <a:ln>
          <a:solidFill>
            <a:srgbClr val="0070C0"/>
          </a:solidFill>
        </a:ln>
      </dgm:spPr>
      <dgm:t>
        <a:bodyPr/>
        <a:lstStyle/>
        <a:p>
          <a:pPr algn="ctr"/>
          <a:endParaRPr lang="es-ES" sz="500" b="1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5A4E20A2-DC89-4127-93E5-C87798E814CC}">
      <dgm:prSet custT="1"/>
      <dgm:spPr>
        <a:solidFill>
          <a:schemeClr val="tx2">
            <a:lumMod val="75000"/>
          </a:schemeClr>
        </a:solidFill>
      </dgm:spPr>
      <dgm:t>
        <a:bodyPr/>
        <a:lstStyle/>
        <a:p>
          <a:pPr algn="ctr"/>
          <a:r>
            <a:rPr lang="es-ES" sz="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AGAAI</a:t>
          </a:r>
          <a:endParaRPr lang="es-ES" sz="8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B86778A7-A15E-4D82-BA11-4CF3A52DDF39}" type="parTrans" cxnId="{BCD91517-0688-47B3-A18C-3C9E9EAD331B}">
      <dgm:prSet/>
      <dgm:spPr/>
      <dgm:t>
        <a:bodyPr/>
        <a:lstStyle/>
        <a:p>
          <a:pPr algn="ctr"/>
          <a:endParaRPr lang="es-ES" sz="500" b="1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94FEB78E-CB77-405A-9743-698AFD2C588D}" type="sibTrans" cxnId="{BCD91517-0688-47B3-A18C-3C9E9EAD331B}">
      <dgm:prSet/>
      <dgm:spPr>
        <a:ln>
          <a:solidFill>
            <a:srgbClr val="0070C0"/>
          </a:solidFill>
        </a:ln>
      </dgm:spPr>
      <dgm:t>
        <a:bodyPr/>
        <a:lstStyle/>
        <a:p>
          <a:pPr algn="ctr"/>
          <a:endParaRPr lang="es-ES" sz="500" b="1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84ABAFA7-53FF-44D5-BE4C-3D240FCC41AD}">
      <dgm:prSet custT="1"/>
      <dgm:spPr>
        <a:solidFill>
          <a:schemeClr val="tx2">
            <a:lumMod val="75000"/>
          </a:schemeClr>
        </a:solidFill>
      </dgm:spPr>
      <dgm:t>
        <a:bodyPr/>
        <a:lstStyle/>
        <a:p>
          <a:pPr algn="ctr"/>
          <a:r>
            <a:rPr lang="es-ES" sz="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MIDES</a:t>
          </a:r>
          <a:endParaRPr lang="es-ES" sz="8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D17A0BC6-3E0B-4035-8365-E4ED84A61BEB}" type="parTrans" cxnId="{DE1DEE87-DF85-41F0-B3A0-EA1EACECC2AC}">
      <dgm:prSet/>
      <dgm:spPr/>
      <dgm:t>
        <a:bodyPr/>
        <a:lstStyle/>
        <a:p>
          <a:pPr algn="ctr"/>
          <a:endParaRPr lang="es-ES" sz="500" b="1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9E6CBEEA-F62F-4265-A982-D544FF404AE7}" type="sibTrans" cxnId="{DE1DEE87-DF85-41F0-B3A0-EA1EACECC2AC}">
      <dgm:prSet/>
      <dgm:spPr>
        <a:ln>
          <a:solidFill>
            <a:srgbClr val="0070C0"/>
          </a:solidFill>
        </a:ln>
      </dgm:spPr>
      <dgm:t>
        <a:bodyPr/>
        <a:lstStyle/>
        <a:p>
          <a:pPr algn="ctr"/>
          <a:endParaRPr lang="es-ES" sz="500" b="1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D3F4781A-F178-4E3C-93F3-A8E62A4AFD7E}">
      <dgm:prSet custT="1"/>
      <dgm:spPr>
        <a:solidFill>
          <a:schemeClr val="tx2">
            <a:lumMod val="75000"/>
          </a:schemeClr>
        </a:solidFill>
      </dgm:spPr>
      <dgm:t>
        <a:bodyPr/>
        <a:lstStyle/>
        <a:p>
          <a:pPr algn="ctr"/>
          <a:r>
            <a:rPr lang="es-ES" sz="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SEGEPLAN</a:t>
          </a:r>
          <a:endParaRPr lang="es-ES" sz="8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D37B8B58-0D8C-436B-AC9D-D4BB864D2511}" type="parTrans" cxnId="{0AD1F9E7-CDCF-44B1-AD87-19ED1B60AC36}">
      <dgm:prSet/>
      <dgm:spPr/>
      <dgm:t>
        <a:bodyPr/>
        <a:lstStyle/>
        <a:p>
          <a:pPr algn="ctr"/>
          <a:endParaRPr lang="es-ES" sz="500" b="1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07A4AFAC-3DDB-4E4D-944A-3D98802D5636}" type="sibTrans" cxnId="{0AD1F9E7-CDCF-44B1-AD87-19ED1B60AC36}">
      <dgm:prSet/>
      <dgm:spPr>
        <a:ln>
          <a:solidFill>
            <a:srgbClr val="0070C0"/>
          </a:solidFill>
        </a:ln>
      </dgm:spPr>
      <dgm:t>
        <a:bodyPr/>
        <a:lstStyle/>
        <a:p>
          <a:pPr algn="ctr"/>
          <a:endParaRPr lang="es-ES" sz="500" b="1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E61AFEA6-2F8E-4DFA-8AD3-72914C47B9DD}">
      <dgm:prSet phldrT="[Texto]" custT="1"/>
      <dgm:spPr>
        <a:solidFill>
          <a:schemeClr val="tx2">
            <a:lumMod val="75000"/>
          </a:schemeClr>
        </a:solidFill>
      </dgm:spPr>
      <dgm:t>
        <a:bodyPr/>
        <a:lstStyle/>
        <a:p>
          <a:pPr algn="ctr"/>
          <a:r>
            <a:rPr lang="es-ES" sz="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SEPREM</a:t>
          </a:r>
          <a:endParaRPr lang="es-ES" sz="8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F335DE72-4892-4C77-8CBE-46741DC8984D}" type="parTrans" cxnId="{D543E041-8A5C-4866-A043-B6771FD61338}">
      <dgm:prSet/>
      <dgm:spPr/>
      <dgm:t>
        <a:bodyPr/>
        <a:lstStyle/>
        <a:p>
          <a:pPr algn="ctr"/>
          <a:endParaRPr lang="es-ES" sz="500"/>
        </a:p>
      </dgm:t>
    </dgm:pt>
    <dgm:pt modelId="{DC3D81D5-B30A-46B0-9BCF-A7B7EE597561}" type="sibTrans" cxnId="{D543E041-8A5C-4866-A043-B6771FD61338}">
      <dgm:prSet/>
      <dgm:spPr>
        <a:ln>
          <a:solidFill>
            <a:srgbClr val="0070C0"/>
          </a:solidFill>
        </a:ln>
      </dgm:spPr>
      <dgm:t>
        <a:bodyPr/>
        <a:lstStyle/>
        <a:p>
          <a:pPr algn="ctr"/>
          <a:endParaRPr lang="es-ES" sz="500"/>
        </a:p>
      </dgm:t>
    </dgm:pt>
    <dgm:pt modelId="{5304AD10-61F3-4699-B16B-584BF2513DAC}">
      <dgm:prSet phldrT="[Texto]" custT="1"/>
      <dgm:spPr>
        <a:solidFill>
          <a:schemeClr val="tx2">
            <a:lumMod val="75000"/>
          </a:schemeClr>
        </a:solidFill>
      </dgm:spPr>
      <dgm:t>
        <a:bodyPr/>
        <a:lstStyle/>
        <a:p>
          <a:pPr algn="ctr"/>
          <a:r>
            <a:rPr lang="es-ES" sz="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INGUAT</a:t>
          </a:r>
          <a:endParaRPr lang="es-ES" sz="8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110449C0-5A0E-424D-BCC4-EF8E934A9131}" type="parTrans" cxnId="{ACCBF834-00F1-4C4F-9E3D-DB19D121CEA5}">
      <dgm:prSet/>
      <dgm:spPr/>
      <dgm:t>
        <a:bodyPr/>
        <a:lstStyle/>
        <a:p>
          <a:pPr algn="ctr"/>
          <a:endParaRPr lang="es-ES" sz="500"/>
        </a:p>
      </dgm:t>
    </dgm:pt>
    <dgm:pt modelId="{62CDF692-1646-42BD-B799-677C008CCED3}" type="sibTrans" cxnId="{ACCBF834-00F1-4C4F-9E3D-DB19D121CEA5}">
      <dgm:prSet/>
      <dgm:spPr>
        <a:ln>
          <a:solidFill>
            <a:srgbClr val="0070C0"/>
          </a:solidFill>
        </a:ln>
      </dgm:spPr>
      <dgm:t>
        <a:bodyPr/>
        <a:lstStyle/>
        <a:p>
          <a:pPr algn="ctr"/>
          <a:endParaRPr lang="es-ES" sz="500"/>
        </a:p>
      </dgm:t>
    </dgm:pt>
    <dgm:pt modelId="{A12509BC-604D-48F2-838D-CBC44D22AF97}">
      <dgm:prSet phldrT="[Texto]" custT="1"/>
      <dgm:spPr>
        <a:solidFill>
          <a:schemeClr val="tx2">
            <a:lumMod val="75000"/>
          </a:schemeClr>
        </a:solidFill>
      </dgm:spPr>
      <dgm:t>
        <a:bodyPr/>
        <a:lstStyle/>
        <a:p>
          <a:pPr algn="ctr"/>
          <a:r>
            <a:rPr lang="es-ES" sz="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MARN</a:t>
          </a:r>
          <a:endParaRPr lang="es-ES" sz="8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F175354A-7F6F-4A51-9F78-207B3139E066}" type="parTrans" cxnId="{9D6573E4-510A-4FBD-A8C3-E9A47F612D23}">
      <dgm:prSet/>
      <dgm:spPr/>
      <dgm:t>
        <a:bodyPr/>
        <a:lstStyle/>
        <a:p>
          <a:pPr algn="ctr"/>
          <a:endParaRPr lang="es-ES" sz="500"/>
        </a:p>
      </dgm:t>
    </dgm:pt>
    <dgm:pt modelId="{668816CB-51B4-4A13-9625-DCCB33A0283F}" type="sibTrans" cxnId="{9D6573E4-510A-4FBD-A8C3-E9A47F612D23}">
      <dgm:prSet/>
      <dgm:spPr>
        <a:ln>
          <a:solidFill>
            <a:srgbClr val="0070C0"/>
          </a:solidFill>
        </a:ln>
      </dgm:spPr>
      <dgm:t>
        <a:bodyPr/>
        <a:lstStyle/>
        <a:p>
          <a:pPr algn="ctr"/>
          <a:endParaRPr lang="es-ES" sz="500"/>
        </a:p>
      </dgm:t>
    </dgm:pt>
    <dgm:pt modelId="{1ACE1D7D-95A4-4A9A-B45E-0723627AADC3}">
      <dgm:prSet phldrT="[Texto]" custT="1"/>
      <dgm:spPr>
        <a:solidFill>
          <a:schemeClr val="tx2">
            <a:lumMod val="75000"/>
          </a:schemeClr>
        </a:solidFill>
      </dgm:spPr>
      <dgm:t>
        <a:bodyPr/>
        <a:lstStyle/>
        <a:p>
          <a:pPr algn="ctr"/>
          <a:r>
            <a:rPr lang="es-ES" sz="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MAGA</a:t>
          </a:r>
          <a:endParaRPr lang="es-ES" sz="8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36ABC58C-3339-44F0-96C6-95E1DC728575}" type="parTrans" cxnId="{0E4C6EA6-F20C-4735-9544-945ADF7F195D}">
      <dgm:prSet/>
      <dgm:spPr/>
      <dgm:t>
        <a:bodyPr/>
        <a:lstStyle/>
        <a:p>
          <a:pPr algn="ctr"/>
          <a:endParaRPr lang="es-ES" sz="500"/>
        </a:p>
      </dgm:t>
    </dgm:pt>
    <dgm:pt modelId="{4F8917FD-6D03-4028-A7A3-D2E713757D49}" type="sibTrans" cxnId="{0E4C6EA6-F20C-4735-9544-945ADF7F195D}">
      <dgm:prSet/>
      <dgm:spPr>
        <a:ln>
          <a:solidFill>
            <a:srgbClr val="0070C0"/>
          </a:solidFill>
        </a:ln>
      </dgm:spPr>
      <dgm:t>
        <a:bodyPr/>
        <a:lstStyle/>
        <a:p>
          <a:pPr algn="ctr"/>
          <a:endParaRPr lang="es-ES" sz="500"/>
        </a:p>
      </dgm:t>
    </dgm:pt>
    <dgm:pt modelId="{E363ED8F-AEBA-477A-809D-5EE9C8162CAE}">
      <dgm:prSet phldrT="[Texto]" custT="1"/>
      <dgm:spPr>
        <a:solidFill>
          <a:schemeClr val="tx2">
            <a:lumMod val="75000"/>
          </a:schemeClr>
        </a:solidFill>
      </dgm:spPr>
      <dgm:t>
        <a:bodyPr/>
        <a:lstStyle/>
        <a:p>
          <a:pPr algn="ctr"/>
          <a:r>
            <a:rPr lang="es-ES" sz="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MINECO</a:t>
          </a:r>
          <a:endParaRPr lang="es-ES" sz="8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D4FC2AE8-62C3-4745-8B16-D009D51B9246}" type="parTrans" cxnId="{7B37AF0E-77DC-4CA2-B1E4-39291DFC7AF1}">
      <dgm:prSet/>
      <dgm:spPr/>
      <dgm:t>
        <a:bodyPr/>
        <a:lstStyle/>
        <a:p>
          <a:pPr algn="ctr"/>
          <a:endParaRPr lang="es-ES" sz="500"/>
        </a:p>
      </dgm:t>
    </dgm:pt>
    <dgm:pt modelId="{E50CA9D5-2F4F-4946-84E9-ECCCB8498AEE}" type="sibTrans" cxnId="{7B37AF0E-77DC-4CA2-B1E4-39291DFC7AF1}">
      <dgm:prSet/>
      <dgm:spPr>
        <a:ln>
          <a:solidFill>
            <a:srgbClr val="0070C0"/>
          </a:solidFill>
        </a:ln>
      </dgm:spPr>
      <dgm:t>
        <a:bodyPr/>
        <a:lstStyle/>
        <a:p>
          <a:pPr algn="ctr"/>
          <a:endParaRPr lang="es-ES" sz="500"/>
        </a:p>
      </dgm:t>
    </dgm:pt>
    <dgm:pt modelId="{A67303C0-2C39-4720-A6E1-87FC799CEB27}">
      <dgm:prSet phldrT="[Texto]" custT="1"/>
      <dgm:spPr>
        <a:solidFill>
          <a:schemeClr val="tx2">
            <a:lumMod val="75000"/>
          </a:schemeClr>
        </a:solidFill>
      </dgm:spPr>
      <dgm:t>
        <a:bodyPr/>
        <a:lstStyle/>
        <a:p>
          <a:pPr algn="ctr"/>
          <a:r>
            <a:rPr lang="es-ES" sz="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CONRED</a:t>
          </a:r>
          <a:endParaRPr lang="es-ES" sz="8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8D10DCC0-F782-42C0-80E6-25C920CB2424}" type="parTrans" cxnId="{10AF7A3E-4C33-4C12-B0AC-67A9C840F98B}">
      <dgm:prSet/>
      <dgm:spPr/>
      <dgm:t>
        <a:bodyPr/>
        <a:lstStyle/>
        <a:p>
          <a:pPr algn="ctr"/>
          <a:endParaRPr lang="es-ES" sz="500"/>
        </a:p>
      </dgm:t>
    </dgm:pt>
    <dgm:pt modelId="{675D35A0-ED03-4908-B725-BCF0F68B691C}" type="sibTrans" cxnId="{10AF7A3E-4C33-4C12-B0AC-67A9C840F98B}">
      <dgm:prSet/>
      <dgm:spPr>
        <a:ln>
          <a:solidFill>
            <a:srgbClr val="0070C0"/>
          </a:solidFill>
        </a:ln>
      </dgm:spPr>
      <dgm:t>
        <a:bodyPr/>
        <a:lstStyle/>
        <a:p>
          <a:pPr algn="ctr"/>
          <a:endParaRPr lang="es-ES" sz="500"/>
        </a:p>
      </dgm:t>
    </dgm:pt>
    <dgm:pt modelId="{3FE69AB3-F843-42F6-9295-F62DA6C1D050}">
      <dgm:prSet custT="1"/>
      <dgm:spPr>
        <a:solidFill>
          <a:schemeClr val="tx2">
            <a:lumMod val="75000"/>
          </a:schemeClr>
        </a:solidFill>
      </dgm:spPr>
      <dgm:t>
        <a:bodyPr/>
        <a:lstStyle/>
        <a:p>
          <a:pPr algn="ctr"/>
          <a:r>
            <a:rPr lang="es-ES" sz="800" b="1" dirty="0" smtClean="0"/>
            <a:t>INFOM</a:t>
          </a:r>
          <a:endParaRPr lang="es-ES" sz="800" b="1" dirty="0"/>
        </a:p>
      </dgm:t>
    </dgm:pt>
    <dgm:pt modelId="{18745079-10BE-487D-BBEE-B75C842998E2}" type="parTrans" cxnId="{E4CDF635-A924-414F-AF4F-A8B088E1F9CE}">
      <dgm:prSet/>
      <dgm:spPr/>
      <dgm:t>
        <a:bodyPr/>
        <a:lstStyle/>
        <a:p>
          <a:pPr algn="ctr"/>
          <a:endParaRPr lang="es-ES"/>
        </a:p>
      </dgm:t>
    </dgm:pt>
    <dgm:pt modelId="{B347ABAA-F4CB-4B9E-8C3F-26FD812C4C0A}" type="sibTrans" cxnId="{E4CDF635-A924-414F-AF4F-A8B088E1F9CE}">
      <dgm:prSet/>
      <dgm:spPr>
        <a:ln>
          <a:solidFill>
            <a:srgbClr val="0070C0"/>
          </a:solidFill>
        </a:ln>
      </dgm:spPr>
      <dgm:t>
        <a:bodyPr/>
        <a:lstStyle/>
        <a:p>
          <a:pPr algn="ctr"/>
          <a:endParaRPr lang="es-ES"/>
        </a:p>
      </dgm:t>
    </dgm:pt>
    <dgm:pt modelId="{E3109CC3-D9B9-42FB-8ACA-EE0D86994EFE}">
      <dgm:prSet/>
      <dgm:spPr>
        <a:solidFill>
          <a:schemeClr val="tx2">
            <a:lumMod val="75000"/>
          </a:schemeClr>
        </a:solidFill>
      </dgm:spPr>
      <dgm:t>
        <a:bodyPr/>
        <a:lstStyle/>
        <a:p>
          <a:pPr algn="ctr"/>
          <a:r>
            <a:rPr lang="es-ES" b="1" dirty="0" smtClean="0"/>
            <a:t>MSPAS</a:t>
          </a:r>
          <a:endParaRPr lang="es-ES" b="1" dirty="0"/>
        </a:p>
      </dgm:t>
    </dgm:pt>
    <dgm:pt modelId="{50017086-C70D-4BD0-9DB8-98141F4FC2B1}" type="parTrans" cxnId="{568B6BD1-7D57-477F-89D0-528FDC8C18D0}">
      <dgm:prSet/>
      <dgm:spPr/>
      <dgm:t>
        <a:bodyPr/>
        <a:lstStyle/>
        <a:p>
          <a:pPr algn="ctr"/>
          <a:endParaRPr lang="es-ES"/>
        </a:p>
      </dgm:t>
    </dgm:pt>
    <dgm:pt modelId="{55E734C1-B796-4707-8D32-85945BA56819}" type="sibTrans" cxnId="{568B6BD1-7D57-477F-89D0-528FDC8C18D0}">
      <dgm:prSet/>
      <dgm:spPr>
        <a:ln>
          <a:solidFill>
            <a:srgbClr val="0070C0"/>
          </a:solidFill>
        </a:ln>
      </dgm:spPr>
      <dgm:t>
        <a:bodyPr/>
        <a:lstStyle/>
        <a:p>
          <a:pPr algn="ctr"/>
          <a:endParaRPr lang="es-ES"/>
        </a:p>
      </dgm:t>
    </dgm:pt>
    <dgm:pt modelId="{58C57314-2664-4789-8D10-8BABBAD09E04}">
      <dgm:prSet/>
      <dgm:spPr>
        <a:solidFill>
          <a:schemeClr val="tx2">
            <a:lumMod val="75000"/>
          </a:schemeClr>
        </a:solidFill>
      </dgm:spPr>
      <dgm:t>
        <a:bodyPr/>
        <a:lstStyle/>
        <a:p>
          <a:pPr algn="ctr"/>
          <a:r>
            <a:rPr lang="es-ES" b="1" dirty="0" smtClean="0"/>
            <a:t>MINFIN</a:t>
          </a:r>
          <a:endParaRPr lang="es-ES" b="1" dirty="0"/>
        </a:p>
      </dgm:t>
    </dgm:pt>
    <dgm:pt modelId="{5BC83389-2691-4B91-9243-B881BEB3C41C}" type="parTrans" cxnId="{5E536CCC-78F8-4B7C-94B4-6F88F8869488}">
      <dgm:prSet/>
      <dgm:spPr/>
      <dgm:t>
        <a:bodyPr/>
        <a:lstStyle/>
        <a:p>
          <a:pPr algn="ctr"/>
          <a:endParaRPr lang="es-ES"/>
        </a:p>
      </dgm:t>
    </dgm:pt>
    <dgm:pt modelId="{F9F957FE-263E-4B28-93EA-DF4FEEEE7BBC}" type="sibTrans" cxnId="{5E536CCC-78F8-4B7C-94B4-6F88F8869488}">
      <dgm:prSet/>
      <dgm:spPr>
        <a:ln>
          <a:solidFill>
            <a:srgbClr val="0070C0"/>
          </a:solidFill>
        </a:ln>
      </dgm:spPr>
      <dgm:t>
        <a:bodyPr/>
        <a:lstStyle/>
        <a:p>
          <a:pPr algn="ctr"/>
          <a:endParaRPr lang="es-ES"/>
        </a:p>
      </dgm:t>
    </dgm:pt>
    <dgm:pt modelId="{BB6FD79C-721F-44FC-9B2A-92B832DDD23D}">
      <dgm:prSet/>
      <dgm:spPr>
        <a:solidFill>
          <a:schemeClr val="tx2">
            <a:lumMod val="75000"/>
          </a:schemeClr>
        </a:solidFill>
      </dgm:spPr>
      <dgm:t>
        <a:bodyPr/>
        <a:lstStyle/>
        <a:p>
          <a:pPr algn="ctr"/>
          <a:r>
            <a:rPr lang="es-ES" b="1" dirty="0" smtClean="0"/>
            <a:t>CGC</a:t>
          </a:r>
          <a:endParaRPr lang="es-ES" b="1" dirty="0"/>
        </a:p>
      </dgm:t>
    </dgm:pt>
    <dgm:pt modelId="{59F64B34-D72E-492B-B386-2533337D50C2}" type="parTrans" cxnId="{294DC706-87AE-4F55-8DFE-22E2BCFA7573}">
      <dgm:prSet/>
      <dgm:spPr/>
      <dgm:t>
        <a:bodyPr/>
        <a:lstStyle/>
        <a:p>
          <a:pPr algn="ctr"/>
          <a:endParaRPr lang="es-ES"/>
        </a:p>
      </dgm:t>
    </dgm:pt>
    <dgm:pt modelId="{A6A374D5-C19B-42DD-B94B-8952065786CD}" type="sibTrans" cxnId="{294DC706-87AE-4F55-8DFE-22E2BCFA7573}">
      <dgm:prSet/>
      <dgm:spPr>
        <a:ln>
          <a:solidFill>
            <a:srgbClr val="0070C0"/>
          </a:solidFill>
        </a:ln>
      </dgm:spPr>
      <dgm:t>
        <a:bodyPr/>
        <a:lstStyle/>
        <a:p>
          <a:pPr algn="ctr"/>
          <a:endParaRPr lang="es-ES"/>
        </a:p>
      </dgm:t>
    </dgm:pt>
    <dgm:pt modelId="{36CA5ED0-731C-4007-8339-65168D75E96D}">
      <dgm:prSet/>
      <dgm:spPr>
        <a:solidFill>
          <a:schemeClr val="tx2">
            <a:lumMod val="75000"/>
          </a:schemeClr>
        </a:solidFill>
      </dgm:spPr>
      <dgm:t>
        <a:bodyPr/>
        <a:lstStyle/>
        <a:p>
          <a:pPr algn="ctr"/>
          <a:r>
            <a:rPr lang="es-ES" b="1" dirty="0" smtClean="0"/>
            <a:t>SCEP</a:t>
          </a:r>
          <a:endParaRPr lang="es-ES" b="1" dirty="0"/>
        </a:p>
      </dgm:t>
    </dgm:pt>
    <dgm:pt modelId="{DE4AF87C-566A-40CD-98B9-EDB2C2C1BDF7}" type="parTrans" cxnId="{325E8937-D8DF-443F-9697-A395223540E5}">
      <dgm:prSet/>
      <dgm:spPr/>
      <dgm:t>
        <a:bodyPr/>
        <a:lstStyle/>
        <a:p>
          <a:pPr algn="ctr"/>
          <a:endParaRPr lang="es-ES"/>
        </a:p>
      </dgm:t>
    </dgm:pt>
    <dgm:pt modelId="{1205780C-2B36-49BC-B906-DDAFF85D8DBE}" type="sibTrans" cxnId="{325E8937-D8DF-443F-9697-A395223540E5}">
      <dgm:prSet/>
      <dgm:spPr>
        <a:ln>
          <a:solidFill>
            <a:srgbClr val="0070C0"/>
          </a:solidFill>
        </a:ln>
      </dgm:spPr>
      <dgm:t>
        <a:bodyPr/>
        <a:lstStyle/>
        <a:p>
          <a:pPr algn="ctr"/>
          <a:endParaRPr lang="es-ES"/>
        </a:p>
      </dgm:t>
    </dgm:pt>
    <dgm:pt modelId="{D8D3BD8A-FC29-435F-A29C-339BB2F02C1B}">
      <dgm:prSet/>
      <dgm:spPr>
        <a:solidFill>
          <a:schemeClr val="tx2">
            <a:lumMod val="75000"/>
          </a:schemeClr>
        </a:solidFill>
      </dgm:spPr>
      <dgm:t>
        <a:bodyPr/>
        <a:lstStyle/>
        <a:p>
          <a:pPr algn="ctr"/>
          <a:r>
            <a:rPr lang="es-ES" b="1" dirty="0" smtClean="0"/>
            <a:t>INAP</a:t>
          </a:r>
          <a:endParaRPr lang="es-ES" b="1" dirty="0"/>
        </a:p>
      </dgm:t>
    </dgm:pt>
    <dgm:pt modelId="{1EC2C8BE-16AB-4C93-B852-9B20121AB7B9}" type="parTrans" cxnId="{C6676365-CCB7-431E-97F7-272DD4BEE974}">
      <dgm:prSet/>
      <dgm:spPr/>
      <dgm:t>
        <a:bodyPr/>
        <a:lstStyle/>
        <a:p>
          <a:pPr algn="ctr"/>
          <a:endParaRPr lang="es-ES"/>
        </a:p>
      </dgm:t>
    </dgm:pt>
    <dgm:pt modelId="{B1B94C55-C7DF-4A84-850B-B95658C764A2}" type="sibTrans" cxnId="{C6676365-CCB7-431E-97F7-272DD4BEE974}">
      <dgm:prSet/>
      <dgm:spPr>
        <a:ln>
          <a:solidFill>
            <a:srgbClr val="0070C0"/>
          </a:solidFill>
        </a:ln>
      </dgm:spPr>
      <dgm:t>
        <a:bodyPr/>
        <a:lstStyle/>
        <a:p>
          <a:pPr algn="ctr"/>
          <a:endParaRPr lang="es-ES"/>
        </a:p>
      </dgm:t>
    </dgm:pt>
    <dgm:pt modelId="{46A6FE14-C5F0-44C9-8E81-85E061E2F17F}">
      <dgm:prSet/>
      <dgm:spPr>
        <a:solidFill>
          <a:schemeClr val="tx2">
            <a:lumMod val="75000"/>
          </a:schemeClr>
        </a:solidFill>
      </dgm:spPr>
      <dgm:t>
        <a:bodyPr/>
        <a:lstStyle/>
        <a:p>
          <a:pPr algn="ctr"/>
          <a:r>
            <a:rPr lang="es-ES" b="1" dirty="0" smtClean="0"/>
            <a:t>RIC</a:t>
          </a:r>
          <a:endParaRPr lang="es-ES" b="1" dirty="0"/>
        </a:p>
      </dgm:t>
    </dgm:pt>
    <dgm:pt modelId="{CB4D0174-D637-4737-B6E8-483B8082944F}" type="parTrans" cxnId="{617BDBB2-BB13-4E15-A400-1945C9CB6F45}">
      <dgm:prSet/>
      <dgm:spPr/>
      <dgm:t>
        <a:bodyPr/>
        <a:lstStyle/>
        <a:p>
          <a:pPr algn="ctr"/>
          <a:endParaRPr lang="es-ES"/>
        </a:p>
      </dgm:t>
    </dgm:pt>
    <dgm:pt modelId="{9E09650C-86E5-4619-9742-119213AA2E42}" type="sibTrans" cxnId="{617BDBB2-BB13-4E15-A400-1945C9CB6F45}">
      <dgm:prSet/>
      <dgm:spPr>
        <a:ln>
          <a:solidFill>
            <a:srgbClr val="0070C0"/>
          </a:solidFill>
        </a:ln>
      </dgm:spPr>
      <dgm:t>
        <a:bodyPr/>
        <a:lstStyle/>
        <a:p>
          <a:pPr algn="ctr"/>
          <a:endParaRPr lang="es-ES"/>
        </a:p>
      </dgm:t>
    </dgm:pt>
    <dgm:pt modelId="{4D20CFB3-9D3A-475D-A23D-C18EA19F734D}">
      <dgm:prSet/>
      <dgm:spPr>
        <a:solidFill>
          <a:schemeClr val="tx2">
            <a:lumMod val="75000"/>
          </a:schemeClr>
        </a:solidFill>
      </dgm:spPr>
      <dgm:t>
        <a:bodyPr/>
        <a:lstStyle/>
        <a:p>
          <a:pPr algn="ctr"/>
          <a:r>
            <a:rPr lang="es-ES" b="1" dirty="0" smtClean="0"/>
            <a:t>IGN</a:t>
          </a:r>
          <a:endParaRPr lang="es-ES" b="1" dirty="0"/>
        </a:p>
      </dgm:t>
    </dgm:pt>
    <dgm:pt modelId="{7ACC0606-8CB9-4352-ABDE-342F5B9C9F24}" type="parTrans" cxnId="{BBEDA7B8-036A-479E-A2DF-50125ED6B74E}">
      <dgm:prSet/>
      <dgm:spPr/>
      <dgm:t>
        <a:bodyPr/>
        <a:lstStyle/>
        <a:p>
          <a:pPr algn="ctr"/>
          <a:endParaRPr lang="es-ES"/>
        </a:p>
      </dgm:t>
    </dgm:pt>
    <dgm:pt modelId="{8039C421-ED4E-4B13-9BDA-2700A78F5FC0}" type="sibTrans" cxnId="{BBEDA7B8-036A-479E-A2DF-50125ED6B74E}">
      <dgm:prSet/>
      <dgm:spPr>
        <a:ln>
          <a:solidFill>
            <a:srgbClr val="0070C0"/>
          </a:solidFill>
        </a:ln>
      </dgm:spPr>
      <dgm:t>
        <a:bodyPr/>
        <a:lstStyle/>
        <a:p>
          <a:pPr algn="ctr"/>
          <a:endParaRPr lang="es-ES"/>
        </a:p>
      </dgm:t>
    </dgm:pt>
    <dgm:pt modelId="{14973C71-490A-4BB0-AC12-CF1EE5531813}" type="pres">
      <dgm:prSet presAssocID="{75071B42-0292-4822-AE04-04AE9F2314BA}" presName="Name0" presStyleCnt="0">
        <dgm:presLayoutVars>
          <dgm:dir/>
          <dgm:resizeHandles val="exact"/>
        </dgm:presLayoutVars>
      </dgm:prSet>
      <dgm:spPr/>
    </dgm:pt>
    <dgm:pt modelId="{74C29FD8-09A3-4295-8232-67A2AA642783}" type="pres">
      <dgm:prSet presAssocID="{3FE69AB3-F843-42F6-9295-F62DA6C1D050}" presName="node" presStyleLbl="node1" presStyleIdx="0" presStyleCnt="20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0F618288-4C48-4CC7-A639-5F2106E67C97}" type="pres">
      <dgm:prSet presAssocID="{B347ABAA-F4CB-4B9E-8C3F-26FD812C4C0A}" presName="sibTrans" presStyleLbl="sibTrans2D1" presStyleIdx="0" presStyleCnt="20"/>
      <dgm:spPr/>
      <dgm:t>
        <a:bodyPr/>
        <a:lstStyle/>
        <a:p>
          <a:endParaRPr lang="es-ES"/>
        </a:p>
      </dgm:t>
    </dgm:pt>
    <dgm:pt modelId="{84BD1050-E2A7-49B4-AB0C-E8648EF21E4A}" type="pres">
      <dgm:prSet presAssocID="{B347ABAA-F4CB-4B9E-8C3F-26FD812C4C0A}" presName="connectorText" presStyleLbl="sibTrans2D1" presStyleIdx="0" presStyleCnt="20"/>
      <dgm:spPr/>
      <dgm:t>
        <a:bodyPr/>
        <a:lstStyle/>
        <a:p>
          <a:endParaRPr lang="es-ES"/>
        </a:p>
      </dgm:t>
    </dgm:pt>
    <dgm:pt modelId="{10E687C6-C2B5-4CAD-88D7-2846BFA46D5A}" type="pres">
      <dgm:prSet presAssocID="{58C57314-2664-4789-8D10-8BABBAD09E04}" presName="node" presStyleLbl="node1" presStyleIdx="1" presStyleCnt="20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C8C7A71E-EAE8-4829-9660-E822ED6245B1}" type="pres">
      <dgm:prSet presAssocID="{F9F957FE-263E-4B28-93EA-DF4FEEEE7BBC}" presName="sibTrans" presStyleLbl="sibTrans2D1" presStyleIdx="1" presStyleCnt="20"/>
      <dgm:spPr/>
      <dgm:t>
        <a:bodyPr/>
        <a:lstStyle/>
        <a:p>
          <a:endParaRPr lang="es-ES"/>
        </a:p>
      </dgm:t>
    </dgm:pt>
    <dgm:pt modelId="{C298DF9D-F424-4C6A-A050-7DC94E9D8A0F}" type="pres">
      <dgm:prSet presAssocID="{F9F957FE-263E-4B28-93EA-DF4FEEEE7BBC}" presName="connectorText" presStyleLbl="sibTrans2D1" presStyleIdx="1" presStyleCnt="20"/>
      <dgm:spPr/>
      <dgm:t>
        <a:bodyPr/>
        <a:lstStyle/>
        <a:p>
          <a:endParaRPr lang="es-ES"/>
        </a:p>
      </dgm:t>
    </dgm:pt>
    <dgm:pt modelId="{58D8B5D3-F328-426E-86E6-7F20DED6A19D}" type="pres">
      <dgm:prSet presAssocID="{A60386AA-BD2F-45E2-A2C2-180BA717584E}" presName="node" presStyleLbl="node1" presStyleIdx="2" presStyleCnt="20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28C219C8-0EB8-4585-ACEA-0C3BE8264B5C}" type="pres">
      <dgm:prSet presAssocID="{CF60A3B6-F8C7-4B75-AC21-3817FF30A946}" presName="sibTrans" presStyleLbl="sibTrans2D1" presStyleIdx="2" presStyleCnt="20"/>
      <dgm:spPr/>
      <dgm:t>
        <a:bodyPr/>
        <a:lstStyle/>
        <a:p>
          <a:endParaRPr lang="es-ES"/>
        </a:p>
      </dgm:t>
    </dgm:pt>
    <dgm:pt modelId="{C897D7F7-5E89-45C2-8495-FDBF9C431966}" type="pres">
      <dgm:prSet presAssocID="{CF60A3B6-F8C7-4B75-AC21-3817FF30A946}" presName="connectorText" presStyleLbl="sibTrans2D1" presStyleIdx="2" presStyleCnt="20"/>
      <dgm:spPr/>
      <dgm:t>
        <a:bodyPr/>
        <a:lstStyle/>
        <a:p>
          <a:endParaRPr lang="es-ES"/>
        </a:p>
      </dgm:t>
    </dgm:pt>
    <dgm:pt modelId="{70E5E37C-C20E-4F1E-B321-6A776276EBB8}" type="pres">
      <dgm:prSet presAssocID="{36CA5ED0-731C-4007-8339-65168D75E96D}" presName="node" presStyleLbl="node1" presStyleIdx="3" presStyleCnt="20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2968198F-4563-4285-A591-E42ADE4EECCE}" type="pres">
      <dgm:prSet presAssocID="{1205780C-2B36-49BC-B906-DDAFF85D8DBE}" presName="sibTrans" presStyleLbl="sibTrans2D1" presStyleIdx="3" presStyleCnt="20"/>
      <dgm:spPr/>
      <dgm:t>
        <a:bodyPr/>
        <a:lstStyle/>
        <a:p>
          <a:endParaRPr lang="es-ES"/>
        </a:p>
      </dgm:t>
    </dgm:pt>
    <dgm:pt modelId="{2A74862F-1A18-4D12-9717-FB892734D84E}" type="pres">
      <dgm:prSet presAssocID="{1205780C-2B36-49BC-B906-DDAFF85D8DBE}" presName="connectorText" presStyleLbl="sibTrans2D1" presStyleIdx="3" presStyleCnt="20"/>
      <dgm:spPr/>
      <dgm:t>
        <a:bodyPr/>
        <a:lstStyle/>
        <a:p>
          <a:endParaRPr lang="es-ES"/>
        </a:p>
      </dgm:t>
    </dgm:pt>
    <dgm:pt modelId="{24D4181A-9DE8-4344-8418-96683DEAF454}" type="pres">
      <dgm:prSet presAssocID="{4D20CFB3-9D3A-475D-A23D-C18EA19F734D}" presName="node" presStyleLbl="node1" presStyleIdx="4" presStyleCnt="20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24F269F5-34E2-4A58-BA23-DA7DE90A2735}" type="pres">
      <dgm:prSet presAssocID="{8039C421-ED4E-4B13-9BDA-2700A78F5FC0}" presName="sibTrans" presStyleLbl="sibTrans2D1" presStyleIdx="4" presStyleCnt="20"/>
      <dgm:spPr/>
      <dgm:t>
        <a:bodyPr/>
        <a:lstStyle/>
        <a:p>
          <a:endParaRPr lang="es-ES"/>
        </a:p>
      </dgm:t>
    </dgm:pt>
    <dgm:pt modelId="{A839C280-9D96-4112-91A5-4A014F8342CD}" type="pres">
      <dgm:prSet presAssocID="{8039C421-ED4E-4B13-9BDA-2700A78F5FC0}" presName="connectorText" presStyleLbl="sibTrans2D1" presStyleIdx="4" presStyleCnt="20"/>
      <dgm:spPr/>
      <dgm:t>
        <a:bodyPr/>
        <a:lstStyle/>
        <a:p>
          <a:endParaRPr lang="es-ES"/>
        </a:p>
      </dgm:t>
    </dgm:pt>
    <dgm:pt modelId="{8BFA2BC8-7CE7-4059-8476-E53467C32EF3}" type="pres">
      <dgm:prSet presAssocID="{46A6FE14-C5F0-44C9-8E81-85E061E2F17F}" presName="node" presStyleLbl="node1" presStyleIdx="5" presStyleCnt="20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B0647496-BA77-4099-80BB-9BC31AEB5784}" type="pres">
      <dgm:prSet presAssocID="{9E09650C-86E5-4619-9742-119213AA2E42}" presName="sibTrans" presStyleLbl="sibTrans2D1" presStyleIdx="5" presStyleCnt="20"/>
      <dgm:spPr/>
      <dgm:t>
        <a:bodyPr/>
        <a:lstStyle/>
        <a:p>
          <a:endParaRPr lang="es-ES"/>
        </a:p>
      </dgm:t>
    </dgm:pt>
    <dgm:pt modelId="{1572BB1B-3ED3-4F7C-8A28-95FD75A3A025}" type="pres">
      <dgm:prSet presAssocID="{9E09650C-86E5-4619-9742-119213AA2E42}" presName="connectorText" presStyleLbl="sibTrans2D1" presStyleIdx="5" presStyleCnt="20"/>
      <dgm:spPr/>
      <dgm:t>
        <a:bodyPr/>
        <a:lstStyle/>
        <a:p>
          <a:endParaRPr lang="es-ES"/>
        </a:p>
      </dgm:t>
    </dgm:pt>
    <dgm:pt modelId="{765A8F19-F3DC-4DB5-A996-5B544390C48D}" type="pres">
      <dgm:prSet presAssocID="{E61AFEA6-2F8E-4DFA-8AD3-72914C47B9DD}" presName="node" presStyleLbl="node1" presStyleIdx="6" presStyleCnt="20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6FD742E4-434D-4011-9C6E-3B6F0EE21A21}" type="pres">
      <dgm:prSet presAssocID="{DC3D81D5-B30A-46B0-9BCF-A7B7EE597561}" presName="sibTrans" presStyleLbl="sibTrans2D1" presStyleIdx="6" presStyleCnt="20"/>
      <dgm:spPr/>
      <dgm:t>
        <a:bodyPr/>
        <a:lstStyle/>
        <a:p>
          <a:endParaRPr lang="es-ES"/>
        </a:p>
      </dgm:t>
    </dgm:pt>
    <dgm:pt modelId="{DAC1DEF3-CBAA-4BDA-B8C2-395DC697AC7A}" type="pres">
      <dgm:prSet presAssocID="{DC3D81D5-B30A-46B0-9BCF-A7B7EE597561}" presName="connectorText" presStyleLbl="sibTrans2D1" presStyleIdx="6" presStyleCnt="20"/>
      <dgm:spPr/>
      <dgm:t>
        <a:bodyPr/>
        <a:lstStyle/>
        <a:p>
          <a:endParaRPr lang="es-ES"/>
        </a:p>
      </dgm:t>
    </dgm:pt>
    <dgm:pt modelId="{9DE54C85-7638-4743-8686-BDF94D5267AE}" type="pres">
      <dgm:prSet presAssocID="{D8D3BD8A-FC29-435F-A29C-339BB2F02C1B}" presName="node" presStyleLbl="node1" presStyleIdx="7" presStyleCnt="20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194D4697-334F-4C29-8A12-EEF9373E4987}" type="pres">
      <dgm:prSet presAssocID="{B1B94C55-C7DF-4A84-850B-B95658C764A2}" presName="sibTrans" presStyleLbl="sibTrans2D1" presStyleIdx="7" presStyleCnt="20"/>
      <dgm:spPr/>
      <dgm:t>
        <a:bodyPr/>
        <a:lstStyle/>
        <a:p>
          <a:endParaRPr lang="es-ES"/>
        </a:p>
      </dgm:t>
    </dgm:pt>
    <dgm:pt modelId="{67FB2503-0D81-4126-9FE9-047EF868328B}" type="pres">
      <dgm:prSet presAssocID="{B1B94C55-C7DF-4A84-850B-B95658C764A2}" presName="connectorText" presStyleLbl="sibTrans2D1" presStyleIdx="7" presStyleCnt="20"/>
      <dgm:spPr/>
      <dgm:t>
        <a:bodyPr/>
        <a:lstStyle/>
        <a:p>
          <a:endParaRPr lang="es-ES"/>
        </a:p>
      </dgm:t>
    </dgm:pt>
    <dgm:pt modelId="{64B7A602-248F-4902-935C-1ECE838D6410}" type="pres">
      <dgm:prSet presAssocID="{BB6FD79C-721F-44FC-9B2A-92B832DDD23D}" presName="node" presStyleLbl="node1" presStyleIdx="8" presStyleCnt="20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EA0F1A92-5B55-47FE-A76A-1EF5B1B8F695}" type="pres">
      <dgm:prSet presAssocID="{A6A374D5-C19B-42DD-B94B-8952065786CD}" presName="sibTrans" presStyleLbl="sibTrans2D1" presStyleIdx="8" presStyleCnt="20"/>
      <dgm:spPr/>
      <dgm:t>
        <a:bodyPr/>
        <a:lstStyle/>
        <a:p>
          <a:endParaRPr lang="es-ES"/>
        </a:p>
      </dgm:t>
    </dgm:pt>
    <dgm:pt modelId="{A230411A-4A09-4A50-9BC1-7A5C53C1E551}" type="pres">
      <dgm:prSet presAssocID="{A6A374D5-C19B-42DD-B94B-8952065786CD}" presName="connectorText" presStyleLbl="sibTrans2D1" presStyleIdx="8" presStyleCnt="20"/>
      <dgm:spPr/>
      <dgm:t>
        <a:bodyPr/>
        <a:lstStyle/>
        <a:p>
          <a:endParaRPr lang="es-ES"/>
        </a:p>
      </dgm:t>
    </dgm:pt>
    <dgm:pt modelId="{4B64F047-6685-4B29-969C-D354A153D1AC}" type="pres">
      <dgm:prSet presAssocID="{5304AD10-61F3-4699-B16B-584BF2513DAC}" presName="node" presStyleLbl="node1" presStyleIdx="9" presStyleCnt="20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B1207D44-9679-4FA0-8F35-89E8617DC780}" type="pres">
      <dgm:prSet presAssocID="{62CDF692-1646-42BD-B799-677C008CCED3}" presName="sibTrans" presStyleLbl="sibTrans2D1" presStyleIdx="9" presStyleCnt="20"/>
      <dgm:spPr/>
      <dgm:t>
        <a:bodyPr/>
        <a:lstStyle/>
        <a:p>
          <a:endParaRPr lang="es-ES"/>
        </a:p>
      </dgm:t>
    </dgm:pt>
    <dgm:pt modelId="{5C3F2E91-81E9-456B-82E2-CE268F9B7C17}" type="pres">
      <dgm:prSet presAssocID="{62CDF692-1646-42BD-B799-677C008CCED3}" presName="connectorText" presStyleLbl="sibTrans2D1" presStyleIdx="9" presStyleCnt="20"/>
      <dgm:spPr/>
      <dgm:t>
        <a:bodyPr/>
        <a:lstStyle/>
        <a:p>
          <a:endParaRPr lang="es-ES"/>
        </a:p>
      </dgm:t>
    </dgm:pt>
    <dgm:pt modelId="{C7D148F5-5E20-4AD7-AD73-51BF43BF536F}" type="pres">
      <dgm:prSet presAssocID="{A12509BC-604D-48F2-838D-CBC44D22AF97}" presName="node" presStyleLbl="node1" presStyleIdx="10" presStyleCnt="20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BA255FE6-3832-42E1-A11E-D758DBA07327}" type="pres">
      <dgm:prSet presAssocID="{668816CB-51B4-4A13-9625-DCCB33A0283F}" presName="sibTrans" presStyleLbl="sibTrans2D1" presStyleIdx="10" presStyleCnt="20"/>
      <dgm:spPr/>
      <dgm:t>
        <a:bodyPr/>
        <a:lstStyle/>
        <a:p>
          <a:endParaRPr lang="es-ES"/>
        </a:p>
      </dgm:t>
    </dgm:pt>
    <dgm:pt modelId="{39042241-2297-4379-B6A5-E45449937812}" type="pres">
      <dgm:prSet presAssocID="{668816CB-51B4-4A13-9625-DCCB33A0283F}" presName="connectorText" presStyleLbl="sibTrans2D1" presStyleIdx="10" presStyleCnt="20"/>
      <dgm:spPr/>
      <dgm:t>
        <a:bodyPr/>
        <a:lstStyle/>
        <a:p>
          <a:endParaRPr lang="es-ES"/>
        </a:p>
      </dgm:t>
    </dgm:pt>
    <dgm:pt modelId="{D6275C96-5CF6-4189-8ABF-1D012E2A63D6}" type="pres">
      <dgm:prSet presAssocID="{1ACE1D7D-95A4-4A9A-B45E-0723627AADC3}" presName="node" presStyleLbl="node1" presStyleIdx="11" presStyleCnt="20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32D30AC7-01A4-4224-8562-92146088C199}" type="pres">
      <dgm:prSet presAssocID="{4F8917FD-6D03-4028-A7A3-D2E713757D49}" presName="sibTrans" presStyleLbl="sibTrans2D1" presStyleIdx="11" presStyleCnt="20"/>
      <dgm:spPr/>
      <dgm:t>
        <a:bodyPr/>
        <a:lstStyle/>
        <a:p>
          <a:endParaRPr lang="es-ES"/>
        </a:p>
      </dgm:t>
    </dgm:pt>
    <dgm:pt modelId="{5C5CD373-6517-4750-B324-72D0D8EE4AF6}" type="pres">
      <dgm:prSet presAssocID="{4F8917FD-6D03-4028-A7A3-D2E713757D49}" presName="connectorText" presStyleLbl="sibTrans2D1" presStyleIdx="11" presStyleCnt="20"/>
      <dgm:spPr/>
      <dgm:t>
        <a:bodyPr/>
        <a:lstStyle/>
        <a:p>
          <a:endParaRPr lang="es-ES"/>
        </a:p>
      </dgm:t>
    </dgm:pt>
    <dgm:pt modelId="{2225D0B5-2B8D-432E-99CC-9F0EBC39CFA4}" type="pres">
      <dgm:prSet presAssocID="{E363ED8F-AEBA-477A-809D-5EE9C8162CAE}" presName="node" presStyleLbl="node1" presStyleIdx="12" presStyleCnt="20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804E0D12-052A-48BC-BFB8-24BF4C4CE124}" type="pres">
      <dgm:prSet presAssocID="{E50CA9D5-2F4F-4946-84E9-ECCCB8498AEE}" presName="sibTrans" presStyleLbl="sibTrans2D1" presStyleIdx="12" presStyleCnt="20"/>
      <dgm:spPr/>
      <dgm:t>
        <a:bodyPr/>
        <a:lstStyle/>
        <a:p>
          <a:endParaRPr lang="es-ES"/>
        </a:p>
      </dgm:t>
    </dgm:pt>
    <dgm:pt modelId="{41AA1FEE-11F0-4424-A44D-34302CE7ED1F}" type="pres">
      <dgm:prSet presAssocID="{E50CA9D5-2F4F-4946-84E9-ECCCB8498AEE}" presName="connectorText" presStyleLbl="sibTrans2D1" presStyleIdx="12" presStyleCnt="20"/>
      <dgm:spPr/>
      <dgm:t>
        <a:bodyPr/>
        <a:lstStyle/>
        <a:p>
          <a:endParaRPr lang="es-ES"/>
        </a:p>
      </dgm:t>
    </dgm:pt>
    <dgm:pt modelId="{A8B7757C-88F5-4F63-9814-17D82FDF3811}" type="pres">
      <dgm:prSet presAssocID="{A67303C0-2C39-4720-A6E1-87FC799CEB27}" presName="node" presStyleLbl="node1" presStyleIdx="13" presStyleCnt="20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A2A603F1-4E77-4746-9841-BBF344F2481A}" type="pres">
      <dgm:prSet presAssocID="{675D35A0-ED03-4908-B725-BCF0F68B691C}" presName="sibTrans" presStyleLbl="sibTrans2D1" presStyleIdx="13" presStyleCnt="20"/>
      <dgm:spPr/>
      <dgm:t>
        <a:bodyPr/>
        <a:lstStyle/>
        <a:p>
          <a:endParaRPr lang="es-ES"/>
        </a:p>
      </dgm:t>
    </dgm:pt>
    <dgm:pt modelId="{71F2D143-9595-4206-9CB8-B201A525B656}" type="pres">
      <dgm:prSet presAssocID="{675D35A0-ED03-4908-B725-BCF0F68B691C}" presName="connectorText" presStyleLbl="sibTrans2D1" presStyleIdx="13" presStyleCnt="20"/>
      <dgm:spPr/>
      <dgm:t>
        <a:bodyPr/>
        <a:lstStyle/>
        <a:p>
          <a:endParaRPr lang="es-ES"/>
        </a:p>
      </dgm:t>
    </dgm:pt>
    <dgm:pt modelId="{82348C7C-BD60-4298-AF6D-A7712C6D7BC4}" type="pres">
      <dgm:prSet presAssocID="{833FB2C3-0827-4ED7-9B72-3755554A7BCD}" presName="node" presStyleLbl="node1" presStyleIdx="14" presStyleCnt="20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807669C4-F9D2-4B50-86BF-36653D0A4821}" type="pres">
      <dgm:prSet presAssocID="{18E8910F-2825-4C01-AB83-06E86091913B}" presName="sibTrans" presStyleLbl="sibTrans2D1" presStyleIdx="14" presStyleCnt="20"/>
      <dgm:spPr/>
      <dgm:t>
        <a:bodyPr/>
        <a:lstStyle/>
        <a:p>
          <a:endParaRPr lang="es-ES"/>
        </a:p>
      </dgm:t>
    </dgm:pt>
    <dgm:pt modelId="{95A86FFB-CA97-4139-9B98-9AA3F7F1F892}" type="pres">
      <dgm:prSet presAssocID="{18E8910F-2825-4C01-AB83-06E86091913B}" presName="connectorText" presStyleLbl="sibTrans2D1" presStyleIdx="14" presStyleCnt="20"/>
      <dgm:spPr/>
      <dgm:t>
        <a:bodyPr/>
        <a:lstStyle/>
        <a:p>
          <a:endParaRPr lang="es-ES"/>
        </a:p>
      </dgm:t>
    </dgm:pt>
    <dgm:pt modelId="{86C7228F-30A4-489F-A585-FBE5949E1FBA}" type="pres">
      <dgm:prSet presAssocID="{A6B10262-45D2-43BA-83D0-EC974D91D018}" presName="node" presStyleLbl="node1" presStyleIdx="15" presStyleCnt="20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E75DB98D-8D34-44D1-81C1-E4CEFC04E731}" type="pres">
      <dgm:prSet presAssocID="{711649CA-8C9F-4DF0-BCFF-4A01246C5FF4}" presName="sibTrans" presStyleLbl="sibTrans2D1" presStyleIdx="15" presStyleCnt="20"/>
      <dgm:spPr/>
      <dgm:t>
        <a:bodyPr/>
        <a:lstStyle/>
        <a:p>
          <a:endParaRPr lang="es-ES"/>
        </a:p>
      </dgm:t>
    </dgm:pt>
    <dgm:pt modelId="{CB7B10A9-1F98-4954-875A-123BA9DC2637}" type="pres">
      <dgm:prSet presAssocID="{711649CA-8C9F-4DF0-BCFF-4A01246C5FF4}" presName="connectorText" presStyleLbl="sibTrans2D1" presStyleIdx="15" presStyleCnt="20"/>
      <dgm:spPr/>
      <dgm:t>
        <a:bodyPr/>
        <a:lstStyle/>
        <a:p>
          <a:endParaRPr lang="es-ES"/>
        </a:p>
      </dgm:t>
    </dgm:pt>
    <dgm:pt modelId="{1A9B3245-34DD-408F-B0AE-8F75257E7084}" type="pres">
      <dgm:prSet presAssocID="{5A4E20A2-DC89-4127-93E5-C87798E814CC}" presName="node" presStyleLbl="node1" presStyleIdx="16" presStyleCnt="20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2F258BBC-2241-43A0-9BC8-AAFEA87D2471}" type="pres">
      <dgm:prSet presAssocID="{94FEB78E-CB77-405A-9743-698AFD2C588D}" presName="sibTrans" presStyleLbl="sibTrans2D1" presStyleIdx="16" presStyleCnt="20"/>
      <dgm:spPr/>
      <dgm:t>
        <a:bodyPr/>
        <a:lstStyle/>
        <a:p>
          <a:endParaRPr lang="es-ES"/>
        </a:p>
      </dgm:t>
    </dgm:pt>
    <dgm:pt modelId="{AC9C9657-C3A1-4217-967A-2C5284C09359}" type="pres">
      <dgm:prSet presAssocID="{94FEB78E-CB77-405A-9743-698AFD2C588D}" presName="connectorText" presStyleLbl="sibTrans2D1" presStyleIdx="16" presStyleCnt="20"/>
      <dgm:spPr/>
      <dgm:t>
        <a:bodyPr/>
        <a:lstStyle/>
        <a:p>
          <a:endParaRPr lang="es-ES"/>
        </a:p>
      </dgm:t>
    </dgm:pt>
    <dgm:pt modelId="{58D8F788-E9BC-4917-AE5A-9A84BD0034CB}" type="pres">
      <dgm:prSet presAssocID="{E3109CC3-D9B9-42FB-8ACA-EE0D86994EFE}" presName="node" presStyleLbl="node1" presStyleIdx="17" presStyleCnt="20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0B245284-6CA9-4C18-A5CA-11B53EFD2C60}" type="pres">
      <dgm:prSet presAssocID="{55E734C1-B796-4707-8D32-85945BA56819}" presName="sibTrans" presStyleLbl="sibTrans2D1" presStyleIdx="17" presStyleCnt="20"/>
      <dgm:spPr/>
      <dgm:t>
        <a:bodyPr/>
        <a:lstStyle/>
        <a:p>
          <a:endParaRPr lang="es-ES"/>
        </a:p>
      </dgm:t>
    </dgm:pt>
    <dgm:pt modelId="{AEB0A2E2-4E28-402F-96F7-AE9EAC8C78D7}" type="pres">
      <dgm:prSet presAssocID="{55E734C1-B796-4707-8D32-85945BA56819}" presName="connectorText" presStyleLbl="sibTrans2D1" presStyleIdx="17" presStyleCnt="20"/>
      <dgm:spPr/>
      <dgm:t>
        <a:bodyPr/>
        <a:lstStyle/>
        <a:p>
          <a:endParaRPr lang="es-ES"/>
        </a:p>
      </dgm:t>
    </dgm:pt>
    <dgm:pt modelId="{4704C54F-E9F5-4CA3-B6BE-18F293CE4214}" type="pres">
      <dgm:prSet presAssocID="{84ABAFA7-53FF-44D5-BE4C-3D240FCC41AD}" presName="node" presStyleLbl="node1" presStyleIdx="18" presStyleCnt="20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0EBED5D6-AB5E-4F89-9A3C-E72A6F127DE2}" type="pres">
      <dgm:prSet presAssocID="{9E6CBEEA-F62F-4265-A982-D544FF404AE7}" presName="sibTrans" presStyleLbl="sibTrans2D1" presStyleIdx="18" presStyleCnt="20"/>
      <dgm:spPr/>
      <dgm:t>
        <a:bodyPr/>
        <a:lstStyle/>
        <a:p>
          <a:endParaRPr lang="es-ES"/>
        </a:p>
      </dgm:t>
    </dgm:pt>
    <dgm:pt modelId="{66300B1C-88F0-40E8-8429-A4C621CAB866}" type="pres">
      <dgm:prSet presAssocID="{9E6CBEEA-F62F-4265-A982-D544FF404AE7}" presName="connectorText" presStyleLbl="sibTrans2D1" presStyleIdx="18" presStyleCnt="20"/>
      <dgm:spPr/>
      <dgm:t>
        <a:bodyPr/>
        <a:lstStyle/>
        <a:p>
          <a:endParaRPr lang="es-ES"/>
        </a:p>
      </dgm:t>
    </dgm:pt>
    <dgm:pt modelId="{543AC0EB-8FFB-4137-80BE-E86B50054DAA}" type="pres">
      <dgm:prSet presAssocID="{D3F4781A-F178-4E3C-93F3-A8E62A4AFD7E}" presName="node" presStyleLbl="node1" presStyleIdx="19" presStyleCnt="20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08814902-705C-48DC-BF80-D43AEB557F23}" type="pres">
      <dgm:prSet presAssocID="{07A4AFAC-3DDB-4E4D-944A-3D98802D5636}" presName="sibTrans" presStyleLbl="sibTrans2D1" presStyleIdx="19" presStyleCnt="20"/>
      <dgm:spPr/>
      <dgm:t>
        <a:bodyPr/>
        <a:lstStyle/>
        <a:p>
          <a:endParaRPr lang="es-ES"/>
        </a:p>
      </dgm:t>
    </dgm:pt>
    <dgm:pt modelId="{B68FF5B0-C2B2-4BA3-BC2A-8E9926709A10}" type="pres">
      <dgm:prSet presAssocID="{07A4AFAC-3DDB-4E4D-944A-3D98802D5636}" presName="connectorText" presStyleLbl="sibTrans2D1" presStyleIdx="19" presStyleCnt="20"/>
      <dgm:spPr/>
      <dgm:t>
        <a:bodyPr/>
        <a:lstStyle/>
        <a:p>
          <a:endParaRPr lang="es-ES"/>
        </a:p>
      </dgm:t>
    </dgm:pt>
  </dgm:ptLst>
  <dgm:cxnLst>
    <dgm:cxn modelId="{5D6252CB-6826-49A5-BF3A-141C5F8013B9}" type="presOf" srcId="{E363ED8F-AEBA-477A-809D-5EE9C8162CAE}" destId="{2225D0B5-2B8D-432E-99CC-9F0EBC39CFA4}" srcOrd="0" destOrd="0" presId="urn:microsoft.com/office/officeart/2005/8/layout/cycle7"/>
    <dgm:cxn modelId="{D551DE33-DD2E-4556-9C14-57B86EEE42AF}" type="presOf" srcId="{8039C421-ED4E-4B13-9BDA-2700A78F5FC0}" destId="{A839C280-9D96-4112-91A5-4A014F8342CD}" srcOrd="1" destOrd="0" presId="urn:microsoft.com/office/officeart/2005/8/layout/cycle7"/>
    <dgm:cxn modelId="{E4C5519B-5607-46BD-8951-06A1F8351A2F}" type="presOf" srcId="{07A4AFAC-3DDB-4E4D-944A-3D98802D5636}" destId="{08814902-705C-48DC-BF80-D43AEB557F23}" srcOrd="0" destOrd="0" presId="urn:microsoft.com/office/officeart/2005/8/layout/cycle7"/>
    <dgm:cxn modelId="{DF75A39B-05EF-4E64-A422-41988F0CD4D6}" type="presOf" srcId="{84ABAFA7-53FF-44D5-BE4C-3D240FCC41AD}" destId="{4704C54F-E9F5-4CA3-B6BE-18F293CE4214}" srcOrd="0" destOrd="0" presId="urn:microsoft.com/office/officeart/2005/8/layout/cycle7"/>
    <dgm:cxn modelId="{B4D67F57-23C1-40DD-B452-C7038F9FBA06}" type="presOf" srcId="{18E8910F-2825-4C01-AB83-06E86091913B}" destId="{807669C4-F9D2-4B50-86BF-36653D0A4821}" srcOrd="0" destOrd="0" presId="urn:microsoft.com/office/officeart/2005/8/layout/cycle7"/>
    <dgm:cxn modelId="{0E4C6EA6-F20C-4735-9544-945ADF7F195D}" srcId="{75071B42-0292-4822-AE04-04AE9F2314BA}" destId="{1ACE1D7D-95A4-4A9A-B45E-0723627AADC3}" srcOrd="11" destOrd="0" parTransId="{36ABC58C-3339-44F0-96C6-95E1DC728575}" sibTransId="{4F8917FD-6D03-4028-A7A3-D2E713757D49}"/>
    <dgm:cxn modelId="{BCD91517-0688-47B3-A18C-3C9E9EAD331B}" srcId="{75071B42-0292-4822-AE04-04AE9F2314BA}" destId="{5A4E20A2-DC89-4127-93E5-C87798E814CC}" srcOrd="16" destOrd="0" parTransId="{B86778A7-A15E-4D82-BA11-4CF3A52DDF39}" sibTransId="{94FEB78E-CB77-405A-9743-698AFD2C588D}"/>
    <dgm:cxn modelId="{42E64C42-A48B-4514-9DA3-DE85F4055BC9}" type="presOf" srcId="{75071B42-0292-4822-AE04-04AE9F2314BA}" destId="{14973C71-490A-4BB0-AC12-CF1EE5531813}" srcOrd="0" destOrd="0" presId="urn:microsoft.com/office/officeart/2005/8/layout/cycle7"/>
    <dgm:cxn modelId="{CA2FBB51-DC7B-419E-8568-C0E288B0DF9C}" type="presOf" srcId="{55E734C1-B796-4707-8D32-85945BA56819}" destId="{AEB0A2E2-4E28-402F-96F7-AE9EAC8C78D7}" srcOrd="1" destOrd="0" presId="urn:microsoft.com/office/officeart/2005/8/layout/cycle7"/>
    <dgm:cxn modelId="{87AB8857-A93F-4456-B04D-11D4A569255A}" type="presOf" srcId="{9E09650C-86E5-4619-9742-119213AA2E42}" destId="{B0647496-BA77-4099-80BB-9BC31AEB5784}" srcOrd="0" destOrd="0" presId="urn:microsoft.com/office/officeart/2005/8/layout/cycle7"/>
    <dgm:cxn modelId="{9D6573E4-510A-4FBD-A8C3-E9A47F612D23}" srcId="{75071B42-0292-4822-AE04-04AE9F2314BA}" destId="{A12509BC-604D-48F2-838D-CBC44D22AF97}" srcOrd="10" destOrd="0" parTransId="{F175354A-7F6F-4A51-9F78-207B3139E066}" sibTransId="{668816CB-51B4-4A13-9625-DCCB33A0283F}"/>
    <dgm:cxn modelId="{F8EAF73D-633F-491F-82AD-E214697504C7}" srcId="{75071B42-0292-4822-AE04-04AE9F2314BA}" destId="{833FB2C3-0827-4ED7-9B72-3755554A7BCD}" srcOrd="14" destOrd="0" parTransId="{F89980FE-9A8D-4E06-8A2F-D71B2C2F6A20}" sibTransId="{18E8910F-2825-4C01-AB83-06E86091913B}"/>
    <dgm:cxn modelId="{544CB2EB-B558-465B-96D5-963A0ABB99E5}" type="presOf" srcId="{668816CB-51B4-4A13-9625-DCCB33A0283F}" destId="{BA255FE6-3832-42E1-A11E-D758DBA07327}" srcOrd="0" destOrd="0" presId="urn:microsoft.com/office/officeart/2005/8/layout/cycle7"/>
    <dgm:cxn modelId="{03CF3084-6B01-4C17-A94D-074783CE2131}" type="presOf" srcId="{1ACE1D7D-95A4-4A9A-B45E-0723627AADC3}" destId="{D6275C96-5CF6-4189-8ABF-1D012E2A63D6}" srcOrd="0" destOrd="0" presId="urn:microsoft.com/office/officeart/2005/8/layout/cycle7"/>
    <dgm:cxn modelId="{96EFE6DE-DE94-4EF0-81E3-5B98759549ED}" type="presOf" srcId="{58C57314-2664-4789-8D10-8BABBAD09E04}" destId="{10E687C6-C2B5-4CAD-88D7-2846BFA46D5A}" srcOrd="0" destOrd="0" presId="urn:microsoft.com/office/officeart/2005/8/layout/cycle7"/>
    <dgm:cxn modelId="{D6D67795-B2DA-4941-9FFD-F69254385B85}" type="presOf" srcId="{675D35A0-ED03-4908-B725-BCF0F68B691C}" destId="{71F2D143-9595-4206-9CB8-B201A525B656}" srcOrd="1" destOrd="0" presId="urn:microsoft.com/office/officeart/2005/8/layout/cycle7"/>
    <dgm:cxn modelId="{9DD12C49-A150-4A41-BDBF-EF2E28A3054E}" type="presOf" srcId="{4F8917FD-6D03-4028-A7A3-D2E713757D49}" destId="{32D30AC7-01A4-4224-8562-92146088C199}" srcOrd="0" destOrd="0" presId="urn:microsoft.com/office/officeart/2005/8/layout/cycle7"/>
    <dgm:cxn modelId="{213EC54B-8A14-488A-BF45-8FF22152288E}" type="presOf" srcId="{E3109CC3-D9B9-42FB-8ACA-EE0D86994EFE}" destId="{58D8F788-E9BC-4917-AE5A-9A84BD0034CB}" srcOrd="0" destOrd="0" presId="urn:microsoft.com/office/officeart/2005/8/layout/cycle7"/>
    <dgm:cxn modelId="{E4CDF635-A924-414F-AF4F-A8B088E1F9CE}" srcId="{75071B42-0292-4822-AE04-04AE9F2314BA}" destId="{3FE69AB3-F843-42F6-9295-F62DA6C1D050}" srcOrd="0" destOrd="0" parTransId="{18745079-10BE-487D-BBEE-B75C842998E2}" sibTransId="{B347ABAA-F4CB-4B9E-8C3F-26FD812C4C0A}"/>
    <dgm:cxn modelId="{568B6BD1-7D57-477F-89D0-528FDC8C18D0}" srcId="{75071B42-0292-4822-AE04-04AE9F2314BA}" destId="{E3109CC3-D9B9-42FB-8ACA-EE0D86994EFE}" srcOrd="17" destOrd="0" parTransId="{50017086-C70D-4BD0-9DB8-98141F4FC2B1}" sibTransId="{55E734C1-B796-4707-8D32-85945BA56819}"/>
    <dgm:cxn modelId="{C6676365-CCB7-431E-97F7-272DD4BEE974}" srcId="{75071B42-0292-4822-AE04-04AE9F2314BA}" destId="{D8D3BD8A-FC29-435F-A29C-339BB2F02C1B}" srcOrd="7" destOrd="0" parTransId="{1EC2C8BE-16AB-4C93-B852-9B20121AB7B9}" sibTransId="{B1B94C55-C7DF-4A84-850B-B95658C764A2}"/>
    <dgm:cxn modelId="{39B2541E-0259-4CD7-A1CD-E55861C3D0F8}" type="presOf" srcId="{B1B94C55-C7DF-4A84-850B-B95658C764A2}" destId="{194D4697-334F-4C29-8A12-EEF9373E4987}" srcOrd="0" destOrd="0" presId="urn:microsoft.com/office/officeart/2005/8/layout/cycle7"/>
    <dgm:cxn modelId="{914EA1F3-B579-46FC-999A-3A10A764F1ED}" type="presOf" srcId="{94FEB78E-CB77-405A-9743-698AFD2C588D}" destId="{2F258BBC-2241-43A0-9BC8-AAFEA87D2471}" srcOrd="0" destOrd="0" presId="urn:microsoft.com/office/officeart/2005/8/layout/cycle7"/>
    <dgm:cxn modelId="{3E54B343-5282-4CAF-8D13-758AE12F0FC5}" type="presOf" srcId="{3FE69AB3-F843-42F6-9295-F62DA6C1D050}" destId="{74C29FD8-09A3-4295-8232-67A2AA642783}" srcOrd="0" destOrd="0" presId="urn:microsoft.com/office/officeart/2005/8/layout/cycle7"/>
    <dgm:cxn modelId="{1702FB6E-ADA6-4653-9D53-170105BE9BC0}" type="presOf" srcId="{5304AD10-61F3-4699-B16B-584BF2513DAC}" destId="{4B64F047-6685-4B29-969C-D354A153D1AC}" srcOrd="0" destOrd="0" presId="urn:microsoft.com/office/officeart/2005/8/layout/cycle7"/>
    <dgm:cxn modelId="{5E536CCC-78F8-4B7C-94B4-6F88F8869488}" srcId="{75071B42-0292-4822-AE04-04AE9F2314BA}" destId="{58C57314-2664-4789-8D10-8BABBAD09E04}" srcOrd="1" destOrd="0" parTransId="{5BC83389-2691-4B91-9243-B881BEB3C41C}" sibTransId="{F9F957FE-263E-4B28-93EA-DF4FEEEE7BBC}"/>
    <dgm:cxn modelId="{157824DC-A51F-4763-B20A-7ECB584256E1}" type="presOf" srcId="{E50CA9D5-2F4F-4946-84E9-ECCCB8498AEE}" destId="{41AA1FEE-11F0-4424-A44D-34302CE7ED1F}" srcOrd="1" destOrd="0" presId="urn:microsoft.com/office/officeart/2005/8/layout/cycle7"/>
    <dgm:cxn modelId="{EC47A24A-B9DB-4EEB-955C-BBA60F1782FA}" type="presOf" srcId="{62CDF692-1646-42BD-B799-677C008CCED3}" destId="{5C3F2E91-81E9-456B-82E2-CE268F9B7C17}" srcOrd="1" destOrd="0" presId="urn:microsoft.com/office/officeart/2005/8/layout/cycle7"/>
    <dgm:cxn modelId="{DE8BDB41-803B-4083-B97F-A1D31620BC15}" type="presOf" srcId="{D3F4781A-F178-4E3C-93F3-A8E62A4AFD7E}" destId="{543AC0EB-8FFB-4137-80BE-E86B50054DAA}" srcOrd="0" destOrd="0" presId="urn:microsoft.com/office/officeart/2005/8/layout/cycle7"/>
    <dgm:cxn modelId="{98162DC8-35D4-4C08-9671-ACAF1B71F809}" type="presOf" srcId="{18E8910F-2825-4C01-AB83-06E86091913B}" destId="{95A86FFB-CA97-4139-9B98-9AA3F7F1F892}" srcOrd="1" destOrd="0" presId="urn:microsoft.com/office/officeart/2005/8/layout/cycle7"/>
    <dgm:cxn modelId="{D543E041-8A5C-4866-A043-B6771FD61338}" srcId="{75071B42-0292-4822-AE04-04AE9F2314BA}" destId="{E61AFEA6-2F8E-4DFA-8AD3-72914C47B9DD}" srcOrd="6" destOrd="0" parTransId="{F335DE72-4892-4C77-8CBE-46741DC8984D}" sibTransId="{DC3D81D5-B30A-46B0-9BCF-A7B7EE597561}"/>
    <dgm:cxn modelId="{9F7DEB12-2E05-410D-B9BC-9042EABC2063}" type="presOf" srcId="{DC3D81D5-B30A-46B0-9BCF-A7B7EE597561}" destId="{6FD742E4-434D-4011-9C6E-3B6F0EE21A21}" srcOrd="0" destOrd="0" presId="urn:microsoft.com/office/officeart/2005/8/layout/cycle7"/>
    <dgm:cxn modelId="{BE8D0022-342A-4F7D-9835-E259DB6D3AD4}" type="presOf" srcId="{62CDF692-1646-42BD-B799-677C008CCED3}" destId="{B1207D44-9679-4FA0-8F35-89E8617DC780}" srcOrd="0" destOrd="0" presId="urn:microsoft.com/office/officeart/2005/8/layout/cycle7"/>
    <dgm:cxn modelId="{7AB87584-83FE-47B9-A6C5-979F67F33D67}" type="presOf" srcId="{711649CA-8C9F-4DF0-BCFF-4A01246C5FF4}" destId="{E75DB98D-8D34-44D1-81C1-E4CEFC04E731}" srcOrd="0" destOrd="0" presId="urn:microsoft.com/office/officeart/2005/8/layout/cycle7"/>
    <dgm:cxn modelId="{0AD1F9E7-CDCF-44B1-AD87-19ED1B60AC36}" srcId="{75071B42-0292-4822-AE04-04AE9F2314BA}" destId="{D3F4781A-F178-4E3C-93F3-A8E62A4AFD7E}" srcOrd="19" destOrd="0" parTransId="{D37B8B58-0D8C-436B-AC9D-D4BB864D2511}" sibTransId="{07A4AFAC-3DDB-4E4D-944A-3D98802D5636}"/>
    <dgm:cxn modelId="{703F37EB-5F2B-4275-B40C-592E86B1F665}" srcId="{75071B42-0292-4822-AE04-04AE9F2314BA}" destId="{A60386AA-BD2F-45E2-A2C2-180BA717584E}" srcOrd="2" destOrd="0" parTransId="{A13248DD-B185-409C-819C-8D947F2CC2DD}" sibTransId="{CF60A3B6-F8C7-4B75-AC21-3817FF30A946}"/>
    <dgm:cxn modelId="{325E8937-D8DF-443F-9697-A395223540E5}" srcId="{75071B42-0292-4822-AE04-04AE9F2314BA}" destId="{36CA5ED0-731C-4007-8339-65168D75E96D}" srcOrd="3" destOrd="0" parTransId="{DE4AF87C-566A-40CD-98B9-EDB2C2C1BDF7}" sibTransId="{1205780C-2B36-49BC-B906-DDAFF85D8DBE}"/>
    <dgm:cxn modelId="{805F5471-03C6-4EA5-8BF3-14FB260CF47F}" type="presOf" srcId="{B347ABAA-F4CB-4B9E-8C3F-26FD812C4C0A}" destId="{84BD1050-E2A7-49B4-AB0C-E8648EF21E4A}" srcOrd="1" destOrd="0" presId="urn:microsoft.com/office/officeart/2005/8/layout/cycle7"/>
    <dgm:cxn modelId="{DBC63669-FE75-41EC-AA5B-8720527B71FE}" type="presOf" srcId="{A6B10262-45D2-43BA-83D0-EC974D91D018}" destId="{86C7228F-30A4-489F-A585-FBE5949E1FBA}" srcOrd="0" destOrd="0" presId="urn:microsoft.com/office/officeart/2005/8/layout/cycle7"/>
    <dgm:cxn modelId="{50C7C133-169F-40A7-A65C-B1C1E20FDD70}" type="presOf" srcId="{46A6FE14-C5F0-44C9-8E81-85E061E2F17F}" destId="{8BFA2BC8-7CE7-4059-8476-E53467C32EF3}" srcOrd="0" destOrd="0" presId="urn:microsoft.com/office/officeart/2005/8/layout/cycle7"/>
    <dgm:cxn modelId="{294DC706-87AE-4F55-8DFE-22E2BCFA7573}" srcId="{75071B42-0292-4822-AE04-04AE9F2314BA}" destId="{BB6FD79C-721F-44FC-9B2A-92B832DDD23D}" srcOrd="8" destOrd="0" parTransId="{59F64B34-D72E-492B-B386-2533337D50C2}" sibTransId="{A6A374D5-C19B-42DD-B94B-8952065786CD}"/>
    <dgm:cxn modelId="{D4B44E02-5445-4878-80AE-BA000917147D}" type="presOf" srcId="{9E09650C-86E5-4619-9742-119213AA2E42}" destId="{1572BB1B-3ED3-4F7C-8A28-95FD75A3A025}" srcOrd="1" destOrd="0" presId="urn:microsoft.com/office/officeart/2005/8/layout/cycle7"/>
    <dgm:cxn modelId="{A2B6E847-8A51-44D8-B1FC-DD90857368FB}" type="presOf" srcId="{A12509BC-604D-48F2-838D-CBC44D22AF97}" destId="{C7D148F5-5E20-4AD7-AD73-51BF43BF536F}" srcOrd="0" destOrd="0" presId="urn:microsoft.com/office/officeart/2005/8/layout/cycle7"/>
    <dgm:cxn modelId="{DE1DEE87-DF85-41F0-B3A0-EA1EACECC2AC}" srcId="{75071B42-0292-4822-AE04-04AE9F2314BA}" destId="{84ABAFA7-53FF-44D5-BE4C-3D240FCC41AD}" srcOrd="18" destOrd="0" parTransId="{D17A0BC6-3E0B-4035-8365-E4ED84A61BEB}" sibTransId="{9E6CBEEA-F62F-4265-A982-D544FF404AE7}"/>
    <dgm:cxn modelId="{5B42C479-B04D-4199-95BE-FAC15D5D87AC}" type="presOf" srcId="{A67303C0-2C39-4720-A6E1-87FC799CEB27}" destId="{A8B7757C-88F5-4F63-9814-17D82FDF3811}" srcOrd="0" destOrd="0" presId="urn:microsoft.com/office/officeart/2005/8/layout/cycle7"/>
    <dgm:cxn modelId="{BBEDA7B8-036A-479E-A2DF-50125ED6B74E}" srcId="{75071B42-0292-4822-AE04-04AE9F2314BA}" destId="{4D20CFB3-9D3A-475D-A23D-C18EA19F734D}" srcOrd="4" destOrd="0" parTransId="{7ACC0606-8CB9-4352-ABDE-342F5B9C9F24}" sibTransId="{8039C421-ED4E-4B13-9BDA-2700A78F5FC0}"/>
    <dgm:cxn modelId="{C2814B86-F143-41F8-AC47-C0E87E0221FD}" type="presOf" srcId="{1205780C-2B36-49BC-B906-DDAFF85D8DBE}" destId="{2A74862F-1A18-4D12-9717-FB892734D84E}" srcOrd="1" destOrd="0" presId="urn:microsoft.com/office/officeart/2005/8/layout/cycle7"/>
    <dgm:cxn modelId="{9562B779-04B7-4649-A5C9-EF386D550B34}" type="presOf" srcId="{4D20CFB3-9D3A-475D-A23D-C18EA19F734D}" destId="{24D4181A-9DE8-4344-8418-96683DEAF454}" srcOrd="0" destOrd="0" presId="urn:microsoft.com/office/officeart/2005/8/layout/cycle7"/>
    <dgm:cxn modelId="{7B37AF0E-77DC-4CA2-B1E4-39291DFC7AF1}" srcId="{75071B42-0292-4822-AE04-04AE9F2314BA}" destId="{E363ED8F-AEBA-477A-809D-5EE9C8162CAE}" srcOrd="12" destOrd="0" parTransId="{D4FC2AE8-62C3-4745-8B16-D009D51B9246}" sibTransId="{E50CA9D5-2F4F-4946-84E9-ECCCB8498AEE}"/>
    <dgm:cxn modelId="{C12E9590-4461-49A2-AFC9-AD8DC3DAA933}" srcId="{75071B42-0292-4822-AE04-04AE9F2314BA}" destId="{A6B10262-45D2-43BA-83D0-EC974D91D018}" srcOrd="15" destOrd="0" parTransId="{30FCAADC-7CC9-49E5-A624-F060809A7179}" sibTransId="{711649CA-8C9F-4DF0-BCFF-4A01246C5FF4}"/>
    <dgm:cxn modelId="{D8B66FF5-05BF-48BF-A56A-E46DAE1A54AA}" type="presOf" srcId="{F9F957FE-263E-4B28-93EA-DF4FEEEE7BBC}" destId="{C8C7A71E-EAE8-4829-9660-E822ED6245B1}" srcOrd="0" destOrd="0" presId="urn:microsoft.com/office/officeart/2005/8/layout/cycle7"/>
    <dgm:cxn modelId="{E35F82C7-4C9F-4AF9-BFAA-BA0BF7CEAF75}" type="presOf" srcId="{DC3D81D5-B30A-46B0-9BCF-A7B7EE597561}" destId="{DAC1DEF3-CBAA-4BDA-B8C2-395DC697AC7A}" srcOrd="1" destOrd="0" presId="urn:microsoft.com/office/officeart/2005/8/layout/cycle7"/>
    <dgm:cxn modelId="{EC7F30D4-9947-4B0E-9C31-8EED59BED424}" type="presOf" srcId="{36CA5ED0-731C-4007-8339-65168D75E96D}" destId="{70E5E37C-C20E-4F1E-B321-6A776276EBB8}" srcOrd="0" destOrd="0" presId="urn:microsoft.com/office/officeart/2005/8/layout/cycle7"/>
    <dgm:cxn modelId="{7724B031-9134-41A6-988B-CDBAAC093960}" type="presOf" srcId="{BB6FD79C-721F-44FC-9B2A-92B832DDD23D}" destId="{64B7A602-248F-4902-935C-1ECE838D6410}" srcOrd="0" destOrd="0" presId="urn:microsoft.com/office/officeart/2005/8/layout/cycle7"/>
    <dgm:cxn modelId="{6E31EC90-788C-4A4E-998B-8CA10277ACDD}" type="presOf" srcId="{833FB2C3-0827-4ED7-9B72-3755554A7BCD}" destId="{82348C7C-BD60-4298-AF6D-A7712C6D7BC4}" srcOrd="0" destOrd="0" presId="urn:microsoft.com/office/officeart/2005/8/layout/cycle7"/>
    <dgm:cxn modelId="{ACCBF834-00F1-4C4F-9E3D-DB19D121CEA5}" srcId="{75071B42-0292-4822-AE04-04AE9F2314BA}" destId="{5304AD10-61F3-4699-B16B-584BF2513DAC}" srcOrd="9" destOrd="0" parTransId="{110449C0-5A0E-424D-BCC4-EF8E934A9131}" sibTransId="{62CDF692-1646-42BD-B799-677C008CCED3}"/>
    <dgm:cxn modelId="{AC0B8454-3225-4E79-A9C8-8E10AA551194}" type="presOf" srcId="{CF60A3B6-F8C7-4B75-AC21-3817FF30A946}" destId="{28C219C8-0EB8-4585-ACEA-0C3BE8264B5C}" srcOrd="0" destOrd="0" presId="urn:microsoft.com/office/officeart/2005/8/layout/cycle7"/>
    <dgm:cxn modelId="{648F8785-E531-4A92-9396-CC8DBBC5F482}" type="presOf" srcId="{711649CA-8C9F-4DF0-BCFF-4A01246C5FF4}" destId="{CB7B10A9-1F98-4954-875A-123BA9DC2637}" srcOrd="1" destOrd="0" presId="urn:microsoft.com/office/officeart/2005/8/layout/cycle7"/>
    <dgm:cxn modelId="{5BC824E1-5694-490B-8613-84B455CA5946}" type="presOf" srcId="{E50CA9D5-2F4F-4946-84E9-ECCCB8498AEE}" destId="{804E0D12-052A-48BC-BFB8-24BF4C4CE124}" srcOrd="0" destOrd="0" presId="urn:microsoft.com/office/officeart/2005/8/layout/cycle7"/>
    <dgm:cxn modelId="{FB42BCA1-1D89-4620-9AD0-5521C9914D74}" type="presOf" srcId="{9E6CBEEA-F62F-4265-A982-D544FF404AE7}" destId="{0EBED5D6-AB5E-4F89-9A3C-E72A6F127DE2}" srcOrd="0" destOrd="0" presId="urn:microsoft.com/office/officeart/2005/8/layout/cycle7"/>
    <dgm:cxn modelId="{677E0C4C-58CC-4FE2-977E-8495C7506847}" type="presOf" srcId="{07A4AFAC-3DDB-4E4D-944A-3D98802D5636}" destId="{B68FF5B0-C2B2-4BA3-BC2A-8E9926709A10}" srcOrd="1" destOrd="0" presId="urn:microsoft.com/office/officeart/2005/8/layout/cycle7"/>
    <dgm:cxn modelId="{163624D6-F3BD-49AB-9072-BDFF2E5EB9EE}" type="presOf" srcId="{1205780C-2B36-49BC-B906-DDAFF85D8DBE}" destId="{2968198F-4563-4285-A591-E42ADE4EECCE}" srcOrd="0" destOrd="0" presId="urn:microsoft.com/office/officeart/2005/8/layout/cycle7"/>
    <dgm:cxn modelId="{2AE0A857-1267-4DEA-BFBE-68965E0D3463}" type="presOf" srcId="{675D35A0-ED03-4908-B725-BCF0F68B691C}" destId="{A2A603F1-4E77-4746-9841-BBF344F2481A}" srcOrd="0" destOrd="0" presId="urn:microsoft.com/office/officeart/2005/8/layout/cycle7"/>
    <dgm:cxn modelId="{72937ADB-B78B-4E6C-927E-3F1E7E0AAB04}" type="presOf" srcId="{9E6CBEEA-F62F-4265-A982-D544FF404AE7}" destId="{66300B1C-88F0-40E8-8429-A4C621CAB866}" srcOrd="1" destOrd="0" presId="urn:microsoft.com/office/officeart/2005/8/layout/cycle7"/>
    <dgm:cxn modelId="{423255BB-4586-46CB-ACEE-F0A6C72F010F}" type="presOf" srcId="{8039C421-ED4E-4B13-9BDA-2700A78F5FC0}" destId="{24F269F5-34E2-4A58-BA23-DA7DE90A2735}" srcOrd="0" destOrd="0" presId="urn:microsoft.com/office/officeart/2005/8/layout/cycle7"/>
    <dgm:cxn modelId="{04B42806-EE73-401A-9651-E340B84C8AC4}" type="presOf" srcId="{4F8917FD-6D03-4028-A7A3-D2E713757D49}" destId="{5C5CD373-6517-4750-B324-72D0D8EE4AF6}" srcOrd="1" destOrd="0" presId="urn:microsoft.com/office/officeart/2005/8/layout/cycle7"/>
    <dgm:cxn modelId="{10AF7A3E-4C33-4C12-B0AC-67A9C840F98B}" srcId="{75071B42-0292-4822-AE04-04AE9F2314BA}" destId="{A67303C0-2C39-4720-A6E1-87FC799CEB27}" srcOrd="13" destOrd="0" parTransId="{8D10DCC0-F782-42C0-80E6-25C920CB2424}" sibTransId="{675D35A0-ED03-4908-B725-BCF0F68B691C}"/>
    <dgm:cxn modelId="{26D1675A-A754-4817-B71D-BC8F55219DEF}" type="presOf" srcId="{B1B94C55-C7DF-4A84-850B-B95658C764A2}" destId="{67FB2503-0D81-4126-9FE9-047EF868328B}" srcOrd="1" destOrd="0" presId="urn:microsoft.com/office/officeart/2005/8/layout/cycle7"/>
    <dgm:cxn modelId="{CE93D52C-8B66-4E50-8512-20CE9D86013D}" type="presOf" srcId="{E61AFEA6-2F8E-4DFA-8AD3-72914C47B9DD}" destId="{765A8F19-F3DC-4DB5-A996-5B544390C48D}" srcOrd="0" destOrd="0" presId="urn:microsoft.com/office/officeart/2005/8/layout/cycle7"/>
    <dgm:cxn modelId="{1D23842D-2B90-41D3-AE9D-D79A1358EBC6}" type="presOf" srcId="{A60386AA-BD2F-45E2-A2C2-180BA717584E}" destId="{58D8B5D3-F328-426E-86E6-7F20DED6A19D}" srcOrd="0" destOrd="0" presId="urn:microsoft.com/office/officeart/2005/8/layout/cycle7"/>
    <dgm:cxn modelId="{7AEC5338-ED98-4258-8601-676530EA12CF}" type="presOf" srcId="{D8D3BD8A-FC29-435F-A29C-339BB2F02C1B}" destId="{9DE54C85-7638-4743-8686-BDF94D5267AE}" srcOrd="0" destOrd="0" presId="urn:microsoft.com/office/officeart/2005/8/layout/cycle7"/>
    <dgm:cxn modelId="{05FE3ABD-057A-4A9A-9D44-3F7DCECBA737}" type="presOf" srcId="{94FEB78E-CB77-405A-9743-698AFD2C588D}" destId="{AC9C9657-C3A1-4217-967A-2C5284C09359}" srcOrd="1" destOrd="0" presId="urn:microsoft.com/office/officeart/2005/8/layout/cycle7"/>
    <dgm:cxn modelId="{AE77EA60-010D-4C09-89B1-1E301EFE3ECB}" type="presOf" srcId="{5A4E20A2-DC89-4127-93E5-C87798E814CC}" destId="{1A9B3245-34DD-408F-B0AE-8F75257E7084}" srcOrd="0" destOrd="0" presId="urn:microsoft.com/office/officeart/2005/8/layout/cycle7"/>
    <dgm:cxn modelId="{0A3EE206-50D3-4092-AA9C-9C2A8713CD57}" type="presOf" srcId="{55E734C1-B796-4707-8D32-85945BA56819}" destId="{0B245284-6CA9-4C18-A5CA-11B53EFD2C60}" srcOrd="0" destOrd="0" presId="urn:microsoft.com/office/officeart/2005/8/layout/cycle7"/>
    <dgm:cxn modelId="{513BADB5-7C70-4B36-9DF3-3F48FB496C5B}" type="presOf" srcId="{CF60A3B6-F8C7-4B75-AC21-3817FF30A946}" destId="{C897D7F7-5E89-45C2-8495-FDBF9C431966}" srcOrd="1" destOrd="0" presId="urn:microsoft.com/office/officeart/2005/8/layout/cycle7"/>
    <dgm:cxn modelId="{AF303893-A16C-408E-816D-E9ED8278EC26}" type="presOf" srcId="{668816CB-51B4-4A13-9625-DCCB33A0283F}" destId="{39042241-2297-4379-B6A5-E45449937812}" srcOrd="1" destOrd="0" presId="urn:microsoft.com/office/officeart/2005/8/layout/cycle7"/>
    <dgm:cxn modelId="{FE373C25-D1EB-4F47-B94C-C8DE497FF53F}" type="presOf" srcId="{B347ABAA-F4CB-4B9E-8C3F-26FD812C4C0A}" destId="{0F618288-4C48-4CC7-A639-5F2106E67C97}" srcOrd="0" destOrd="0" presId="urn:microsoft.com/office/officeart/2005/8/layout/cycle7"/>
    <dgm:cxn modelId="{330F0BB2-E26F-4DDE-A042-F105B3F32FC0}" type="presOf" srcId="{A6A374D5-C19B-42DD-B94B-8952065786CD}" destId="{EA0F1A92-5B55-47FE-A76A-1EF5B1B8F695}" srcOrd="0" destOrd="0" presId="urn:microsoft.com/office/officeart/2005/8/layout/cycle7"/>
    <dgm:cxn modelId="{2B51E455-4DD4-46C8-83C5-76BB2F6138F5}" type="presOf" srcId="{F9F957FE-263E-4B28-93EA-DF4FEEEE7BBC}" destId="{C298DF9D-F424-4C6A-A050-7DC94E9D8A0F}" srcOrd="1" destOrd="0" presId="urn:microsoft.com/office/officeart/2005/8/layout/cycle7"/>
    <dgm:cxn modelId="{5510D966-3CDD-4990-A0AC-242F760906E9}" type="presOf" srcId="{A6A374D5-C19B-42DD-B94B-8952065786CD}" destId="{A230411A-4A09-4A50-9BC1-7A5C53C1E551}" srcOrd="1" destOrd="0" presId="urn:microsoft.com/office/officeart/2005/8/layout/cycle7"/>
    <dgm:cxn modelId="{617BDBB2-BB13-4E15-A400-1945C9CB6F45}" srcId="{75071B42-0292-4822-AE04-04AE9F2314BA}" destId="{46A6FE14-C5F0-44C9-8E81-85E061E2F17F}" srcOrd="5" destOrd="0" parTransId="{CB4D0174-D637-4737-B6E8-483B8082944F}" sibTransId="{9E09650C-86E5-4619-9742-119213AA2E42}"/>
    <dgm:cxn modelId="{677EA893-9FB1-4D48-9816-622B87082E74}" type="presParOf" srcId="{14973C71-490A-4BB0-AC12-CF1EE5531813}" destId="{74C29FD8-09A3-4295-8232-67A2AA642783}" srcOrd="0" destOrd="0" presId="urn:microsoft.com/office/officeart/2005/8/layout/cycle7"/>
    <dgm:cxn modelId="{58F32C15-A53C-4AAE-87B8-7D4FAF415329}" type="presParOf" srcId="{14973C71-490A-4BB0-AC12-CF1EE5531813}" destId="{0F618288-4C48-4CC7-A639-5F2106E67C97}" srcOrd="1" destOrd="0" presId="urn:microsoft.com/office/officeart/2005/8/layout/cycle7"/>
    <dgm:cxn modelId="{76643866-A538-4FFE-90FD-89687762E244}" type="presParOf" srcId="{0F618288-4C48-4CC7-A639-5F2106E67C97}" destId="{84BD1050-E2A7-49B4-AB0C-E8648EF21E4A}" srcOrd="0" destOrd="0" presId="urn:microsoft.com/office/officeart/2005/8/layout/cycle7"/>
    <dgm:cxn modelId="{F2B16B2E-2851-4290-A608-FF64BCD081BE}" type="presParOf" srcId="{14973C71-490A-4BB0-AC12-CF1EE5531813}" destId="{10E687C6-C2B5-4CAD-88D7-2846BFA46D5A}" srcOrd="2" destOrd="0" presId="urn:microsoft.com/office/officeart/2005/8/layout/cycle7"/>
    <dgm:cxn modelId="{74FE2DE9-D6F5-4FE7-8BD8-DFA7C42FFE6B}" type="presParOf" srcId="{14973C71-490A-4BB0-AC12-CF1EE5531813}" destId="{C8C7A71E-EAE8-4829-9660-E822ED6245B1}" srcOrd="3" destOrd="0" presId="urn:microsoft.com/office/officeart/2005/8/layout/cycle7"/>
    <dgm:cxn modelId="{A290933C-A2FF-4B01-8B7D-7C11FC146F84}" type="presParOf" srcId="{C8C7A71E-EAE8-4829-9660-E822ED6245B1}" destId="{C298DF9D-F424-4C6A-A050-7DC94E9D8A0F}" srcOrd="0" destOrd="0" presId="urn:microsoft.com/office/officeart/2005/8/layout/cycle7"/>
    <dgm:cxn modelId="{6B5B277B-7FF5-4541-B0A8-AC85EB4CD6F8}" type="presParOf" srcId="{14973C71-490A-4BB0-AC12-CF1EE5531813}" destId="{58D8B5D3-F328-426E-86E6-7F20DED6A19D}" srcOrd="4" destOrd="0" presId="urn:microsoft.com/office/officeart/2005/8/layout/cycle7"/>
    <dgm:cxn modelId="{1556D3C3-61C9-440F-821F-138A754877BC}" type="presParOf" srcId="{14973C71-490A-4BB0-AC12-CF1EE5531813}" destId="{28C219C8-0EB8-4585-ACEA-0C3BE8264B5C}" srcOrd="5" destOrd="0" presId="urn:microsoft.com/office/officeart/2005/8/layout/cycle7"/>
    <dgm:cxn modelId="{23763A08-FB76-4B62-8AEA-128A3D600651}" type="presParOf" srcId="{28C219C8-0EB8-4585-ACEA-0C3BE8264B5C}" destId="{C897D7F7-5E89-45C2-8495-FDBF9C431966}" srcOrd="0" destOrd="0" presId="urn:microsoft.com/office/officeart/2005/8/layout/cycle7"/>
    <dgm:cxn modelId="{0B3F593A-1615-4E30-9084-FA2D3CC60836}" type="presParOf" srcId="{14973C71-490A-4BB0-AC12-CF1EE5531813}" destId="{70E5E37C-C20E-4F1E-B321-6A776276EBB8}" srcOrd="6" destOrd="0" presId="urn:microsoft.com/office/officeart/2005/8/layout/cycle7"/>
    <dgm:cxn modelId="{216F6C8C-6EB6-477C-867F-B23C75F69D36}" type="presParOf" srcId="{14973C71-490A-4BB0-AC12-CF1EE5531813}" destId="{2968198F-4563-4285-A591-E42ADE4EECCE}" srcOrd="7" destOrd="0" presId="urn:microsoft.com/office/officeart/2005/8/layout/cycle7"/>
    <dgm:cxn modelId="{B72616D0-0CE2-4864-8801-92869014AF3B}" type="presParOf" srcId="{2968198F-4563-4285-A591-E42ADE4EECCE}" destId="{2A74862F-1A18-4D12-9717-FB892734D84E}" srcOrd="0" destOrd="0" presId="urn:microsoft.com/office/officeart/2005/8/layout/cycle7"/>
    <dgm:cxn modelId="{642A8F9D-AD13-45C6-B23C-51020993EF1B}" type="presParOf" srcId="{14973C71-490A-4BB0-AC12-CF1EE5531813}" destId="{24D4181A-9DE8-4344-8418-96683DEAF454}" srcOrd="8" destOrd="0" presId="urn:microsoft.com/office/officeart/2005/8/layout/cycle7"/>
    <dgm:cxn modelId="{87AF584A-C2FF-4254-9A4C-4DF0C1EAE54E}" type="presParOf" srcId="{14973C71-490A-4BB0-AC12-CF1EE5531813}" destId="{24F269F5-34E2-4A58-BA23-DA7DE90A2735}" srcOrd="9" destOrd="0" presId="urn:microsoft.com/office/officeart/2005/8/layout/cycle7"/>
    <dgm:cxn modelId="{B9522D2A-2D12-4201-8673-3EADD1F25821}" type="presParOf" srcId="{24F269F5-34E2-4A58-BA23-DA7DE90A2735}" destId="{A839C280-9D96-4112-91A5-4A014F8342CD}" srcOrd="0" destOrd="0" presId="urn:microsoft.com/office/officeart/2005/8/layout/cycle7"/>
    <dgm:cxn modelId="{F9960E36-F333-4002-BAC1-EAD32B799C3C}" type="presParOf" srcId="{14973C71-490A-4BB0-AC12-CF1EE5531813}" destId="{8BFA2BC8-7CE7-4059-8476-E53467C32EF3}" srcOrd="10" destOrd="0" presId="urn:microsoft.com/office/officeart/2005/8/layout/cycle7"/>
    <dgm:cxn modelId="{F3693DDC-6B34-432C-8A30-1844CC3E92B6}" type="presParOf" srcId="{14973C71-490A-4BB0-AC12-CF1EE5531813}" destId="{B0647496-BA77-4099-80BB-9BC31AEB5784}" srcOrd="11" destOrd="0" presId="urn:microsoft.com/office/officeart/2005/8/layout/cycle7"/>
    <dgm:cxn modelId="{1BC5D7C0-214B-468E-B421-10F45403EEA5}" type="presParOf" srcId="{B0647496-BA77-4099-80BB-9BC31AEB5784}" destId="{1572BB1B-3ED3-4F7C-8A28-95FD75A3A025}" srcOrd="0" destOrd="0" presId="urn:microsoft.com/office/officeart/2005/8/layout/cycle7"/>
    <dgm:cxn modelId="{BEAA6727-B73C-4BE2-A351-AF804F114E87}" type="presParOf" srcId="{14973C71-490A-4BB0-AC12-CF1EE5531813}" destId="{765A8F19-F3DC-4DB5-A996-5B544390C48D}" srcOrd="12" destOrd="0" presId="urn:microsoft.com/office/officeart/2005/8/layout/cycle7"/>
    <dgm:cxn modelId="{32198CAA-B0C0-4AAB-A72E-26F005A35F4B}" type="presParOf" srcId="{14973C71-490A-4BB0-AC12-CF1EE5531813}" destId="{6FD742E4-434D-4011-9C6E-3B6F0EE21A21}" srcOrd="13" destOrd="0" presId="urn:microsoft.com/office/officeart/2005/8/layout/cycle7"/>
    <dgm:cxn modelId="{9A85E90F-A264-4DE3-8370-C8A506FB1C91}" type="presParOf" srcId="{6FD742E4-434D-4011-9C6E-3B6F0EE21A21}" destId="{DAC1DEF3-CBAA-4BDA-B8C2-395DC697AC7A}" srcOrd="0" destOrd="0" presId="urn:microsoft.com/office/officeart/2005/8/layout/cycle7"/>
    <dgm:cxn modelId="{8DB1AFF4-1AA6-4458-99E6-7356153E5EB4}" type="presParOf" srcId="{14973C71-490A-4BB0-AC12-CF1EE5531813}" destId="{9DE54C85-7638-4743-8686-BDF94D5267AE}" srcOrd="14" destOrd="0" presId="urn:microsoft.com/office/officeart/2005/8/layout/cycle7"/>
    <dgm:cxn modelId="{349C950A-EDF5-4B1A-A318-D780AB17AC86}" type="presParOf" srcId="{14973C71-490A-4BB0-AC12-CF1EE5531813}" destId="{194D4697-334F-4C29-8A12-EEF9373E4987}" srcOrd="15" destOrd="0" presId="urn:microsoft.com/office/officeart/2005/8/layout/cycle7"/>
    <dgm:cxn modelId="{10A00B4A-4C04-4CA4-B64E-6DD929DDAB3B}" type="presParOf" srcId="{194D4697-334F-4C29-8A12-EEF9373E4987}" destId="{67FB2503-0D81-4126-9FE9-047EF868328B}" srcOrd="0" destOrd="0" presId="urn:microsoft.com/office/officeart/2005/8/layout/cycle7"/>
    <dgm:cxn modelId="{0EF45379-6F5D-4CA6-B0DD-E482B3653B20}" type="presParOf" srcId="{14973C71-490A-4BB0-AC12-CF1EE5531813}" destId="{64B7A602-248F-4902-935C-1ECE838D6410}" srcOrd="16" destOrd="0" presId="urn:microsoft.com/office/officeart/2005/8/layout/cycle7"/>
    <dgm:cxn modelId="{DE6500F4-FC31-4862-A62E-E4187EB578D3}" type="presParOf" srcId="{14973C71-490A-4BB0-AC12-CF1EE5531813}" destId="{EA0F1A92-5B55-47FE-A76A-1EF5B1B8F695}" srcOrd="17" destOrd="0" presId="urn:microsoft.com/office/officeart/2005/8/layout/cycle7"/>
    <dgm:cxn modelId="{6EA3D79A-C885-4341-A558-2ED87FA81B26}" type="presParOf" srcId="{EA0F1A92-5B55-47FE-A76A-1EF5B1B8F695}" destId="{A230411A-4A09-4A50-9BC1-7A5C53C1E551}" srcOrd="0" destOrd="0" presId="urn:microsoft.com/office/officeart/2005/8/layout/cycle7"/>
    <dgm:cxn modelId="{6AE04D7C-22D1-4680-A054-C7F6A30A3A55}" type="presParOf" srcId="{14973C71-490A-4BB0-AC12-CF1EE5531813}" destId="{4B64F047-6685-4B29-969C-D354A153D1AC}" srcOrd="18" destOrd="0" presId="urn:microsoft.com/office/officeart/2005/8/layout/cycle7"/>
    <dgm:cxn modelId="{0D4F0B0B-97D7-4529-A2A3-56F31FEE13FD}" type="presParOf" srcId="{14973C71-490A-4BB0-AC12-CF1EE5531813}" destId="{B1207D44-9679-4FA0-8F35-89E8617DC780}" srcOrd="19" destOrd="0" presId="urn:microsoft.com/office/officeart/2005/8/layout/cycle7"/>
    <dgm:cxn modelId="{1F435DE1-E5F4-4CCE-BC07-46887B5B6CBA}" type="presParOf" srcId="{B1207D44-9679-4FA0-8F35-89E8617DC780}" destId="{5C3F2E91-81E9-456B-82E2-CE268F9B7C17}" srcOrd="0" destOrd="0" presId="urn:microsoft.com/office/officeart/2005/8/layout/cycle7"/>
    <dgm:cxn modelId="{51DD1DED-0BDA-4512-B91E-A2E412248D1D}" type="presParOf" srcId="{14973C71-490A-4BB0-AC12-CF1EE5531813}" destId="{C7D148F5-5E20-4AD7-AD73-51BF43BF536F}" srcOrd="20" destOrd="0" presId="urn:microsoft.com/office/officeart/2005/8/layout/cycle7"/>
    <dgm:cxn modelId="{E5AEADAA-3D51-421B-9788-3D8651E560ED}" type="presParOf" srcId="{14973C71-490A-4BB0-AC12-CF1EE5531813}" destId="{BA255FE6-3832-42E1-A11E-D758DBA07327}" srcOrd="21" destOrd="0" presId="urn:microsoft.com/office/officeart/2005/8/layout/cycle7"/>
    <dgm:cxn modelId="{A0476340-445F-4358-85DA-7C269FAFE542}" type="presParOf" srcId="{BA255FE6-3832-42E1-A11E-D758DBA07327}" destId="{39042241-2297-4379-B6A5-E45449937812}" srcOrd="0" destOrd="0" presId="urn:microsoft.com/office/officeart/2005/8/layout/cycle7"/>
    <dgm:cxn modelId="{DB628C7A-4AD4-4589-93AC-F7B12C4779E3}" type="presParOf" srcId="{14973C71-490A-4BB0-AC12-CF1EE5531813}" destId="{D6275C96-5CF6-4189-8ABF-1D012E2A63D6}" srcOrd="22" destOrd="0" presId="urn:microsoft.com/office/officeart/2005/8/layout/cycle7"/>
    <dgm:cxn modelId="{925E7171-F38B-4061-ABF8-F376EF8B7B01}" type="presParOf" srcId="{14973C71-490A-4BB0-AC12-CF1EE5531813}" destId="{32D30AC7-01A4-4224-8562-92146088C199}" srcOrd="23" destOrd="0" presId="urn:microsoft.com/office/officeart/2005/8/layout/cycle7"/>
    <dgm:cxn modelId="{DA22F2AF-4847-49F0-A460-FB81F354B362}" type="presParOf" srcId="{32D30AC7-01A4-4224-8562-92146088C199}" destId="{5C5CD373-6517-4750-B324-72D0D8EE4AF6}" srcOrd="0" destOrd="0" presId="urn:microsoft.com/office/officeart/2005/8/layout/cycle7"/>
    <dgm:cxn modelId="{85ED88B7-0913-4940-A8B8-8B3DAC722F30}" type="presParOf" srcId="{14973C71-490A-4BB0-AC12-CF1EE5531813}" destId="{2225D0B5-2B8D-432E-99CC-9F0EBC39CFA4}" srcOrd="24" destOrd="0" presId="urn:microsoft.com/office/officeart/2005/8/layout/cycle7"/>
    <dgm:cxn modelId="{7DC9E14E-629A-4CA1-9A8B-BEA9DD190664}" type="presParOf" srcId="{14973C71-490A-4BB0-AC12-CF1EE5531813}" destId="{804E0D12-052A-48BC-BFB8-24BF4C4CE124}" srcOrd="25" destOrd="0" presId="urn:microsoft.com/office/officeart/2005/8/layout/cycle7"/>
    <dgm:cxn modelId="{14C10670-A7CF-4AB3-89DB-61FC5F3A661A}" type="presParOf" srcId="{804E0D12-052A-48BC-BFB8-24BF4C4CE124}" destId="{41AA1FEE-11F0-4424-A44D-34302CE7ED1F}" srcOrd="0" destOrd="0" presId="urn:microsoft.com/office/officeart/2005/8/layout/cycle7"/>
    <dgm:cxn modelId="{86D2CE21-0B10-4A8B-A14B-5E381B271F82}" type="presParOf" srcId="{14973C71-490A-4BB0-AC12-CF1EE5531813}" destId="{A8B7757C-88F5-4F63-9814-17D82FDF3811}" srcOrd="26" destOrd="0" presId="urn:microsoft.com/office/officeart/2005/8/layout/cycle7"/>
    <dgm:cxn modelId="{A781BF88-A796-4CD6-B3BB-A469DF4657C9}" type="presParOf" srcId="{14973C71-490A-4BB0-AC12-CF1EE5531813}" destId="{A2A603F1-4E77-4746-9841-BBF344F2481A}" srcOrd="27" destOrd="0" presId="urn:microsoft.com/office/officeart/2005/8/layout/cycle7"/>
    <dgm:cxn modelId="{1E4BA5A1-A43E-4508-A3C2-67D2870792D1}" type="presParOf" srcId="{A2A603F1-4E77-4746-9841-BBF344F2481A}" destId="{71F2D143-9595-4206-9CB8-B201A525B656}" srcOrd="0" destOrd="0" presId="urn:microsoft.com/office/officeart/2005/8/layout/cycle7"/>
    <dgm:cxn modelId="{81B6A306-1379-4848-A6E8-B75713799699}" type="presParOf" srcId="{14973C71-490A-4BB0-AC12-CF1EE5531813}" destId="{82348C7C-BD60-4298-AF6D-A7712C6D7BC4}" srcOrd="28" destOrd="0" presId="urn:microsoft.com/office/officeart/2005/8/layout/cycle7"/>
    <dgm:cxn modelId="{568FB912-7191-415A-ACA4-753AE65034BE}" type="presParOf" srcId="{14973C71-490A-4BB0-AC12-CF1EE5531813}" destId="{807669C4-F9D2-4B50-86BF-36653D0A4821}" srcOrd="29" destOrd="0" presId="urn:microsoft.com/office/officeart/2005/8/layout/cycle7"/>
    <dgm:cxn modelId="{28FFAD52-C5D5-4106-9742-A05FA644C7E4}" type="presParOf" srcId="{807669C4-F9D2-4B50-86BF-36653D0A4821}" destId="{95A86FFB-CA97-4139-9B98-9AA3F7F1F892}" srcOrd="0" destOrd="0" presId="urn:microsoft.com/office/officeart/2005/8/layout/cycle7"/>
    <dgm:cxn modelId="{3244E515-ADD5-4BF5-8595-3BE57C08C807}" type="presParOf" srcId="{14973C71-490A-4BB0-AC12-CF1EE5531813}" destId="{86C7228F-30A4-489F-A585-FBE5949E1FBA}" srcOrd="30" destOrd="0" presId="urn:microsoft.com/office/officeart/2005/8/layout/cycle7"/>
    <dgm:cxn modelId="{104B2C6B-88A6-4B86-AA40-38FE05CEB7B3}" type="presParOf" srcId="{14973C71-490A-4BB0-AC12-CF1EE5531813}" destId="{E75DB98D-8D34-44D1-81C1-E4CEFC04E731}" srcOrd="31" destOrd="0" presId="urn:microsoft.com/office/officeart/2005/8/layout/cycle7"/>
    <dgm:cxn modelId="{CD1A3485-9746-4969-A8D3-B0B9986985F2}" type="presParOf" srcId="{E75DB98D-8D34-44D1-81C1-E4CEFC04E731}" destId="{CB7B10A9-1F98-4954-875A-123BA9DC2637}" srcOrd="0" destOrd="0" presId="urn:microsoft.com/office/officeart/2005/8/layout/cycle7"/>
    <dgm:cxn modelId="{1852C9C6-3707-4D8D-9E36-869189BDC6AC}" type="presParOf" srcId="{14973C71-490A-4BB0-AC12-CF1EE5531813}" destId="{1A9B3245-34DD-408F-B0AE-8F75257E7084}" srcOrd="32" destOrd="0" presId="urn:microsoft.com/office/officeart/2005/8/layout/cycle7"/>
    <dgm:cxn modelId="{05E51BC3-157B-47F8-BC73-0358774A3AF8}" type="presParOf" srcId="{14973C71-490A-4BB0-AC12-CF1EE5531813}" destId="{2F258BBC-2241-43A0-9BC8-AAFEA87D2471}" srcOrd="33" destOrd="0" presId="urn:microsoft.com/office/officeart/2005/8/layout/cycle7"/>
    <dgm:cxn modelId="{738B7759-E142-4E20-9DAE-C93EE44B73F5}" type="presParOf" srcId="{2F258BBC-2241-43A0-9BC8-AAFEA87D2471}" destId="{AC9C9657-C3A1-4217-967A-2C5284C09359}" srcOrd="0" destOrd="0" presId="urn:microsoft.com/office/officeart/2005/8/layout/cycle7"/>
    <dgm:cxn modelId="{4A1E8769-D162-4B72-AF73-A77BAFA4739B}" type="presParOf" srcId="{14973C71-490A-4BB0-AC12-CF1EE5531813}" destId="{58D8F788-E9BC-4917-AE5A-9A84BD0034CB}" srcOrd="34" destOrd="0" presId="urn:microsoft.com/office/officeart/2005/8/layout/cycle7"/>
    <dgm:cxn modelId="{65F5B5CB-0119-49D6-B23F-1AF541D6D045}" type="presParOf" srcId="{14973C71-490A-4BB0-AC12-CF1EE5531813}" destId="{0B245284-6CA9-4C18-A5CA-11B53EFD2C60}" srcOrd="35" destOrd="0" presId="urn:microsoft.com/office/officeart/2005/8/layout/cycle7"/>
    <dgm:cxn modelId="{833B4577-E317-4BAC-8F5F-1D2EFF52EF38}" type="presParOf" srcId="{0B245284-6CA9-4C18-A5CA-11B53EFD2C60}" destId="{AEB0A2E2-4E28-402F-96F7-AE9EAC8C78D7}" srcOrd="0" destOrd="0" presId="urn:microsoft.com/office/officeart/2005/8/layout/cycle7"/>
    <dgm:cxn modelId="{481529E7-0B19-45D7-9245-6169A92C7A72}" type="presParOf" srcId="{14973C71-490A-4BB0-AC12-CF1EE5531813}" destId="{4704C54F-E9F5-4CA3-B6BE-18F293CE4214}" srcOrd="36" destOrd="0" presId="urn:microsoft.com/office/officeart/2005/8/layout/cycle7"/>
    <dgm:cxn modelId="{4966DFC4-6925-4191-92D9-59E5FF4D489C}" type="presParOf" srcId="{14973C71-490A-4BB0-AC12-CF1EE5531813}" destId="{0EBED5D6-AB5E-4F89-9A3C-E72A6F127DE2}" srcOrd="37" destOrd="0" presId="urn:microsoft.com/office/officeart/2005/8/layout/cycle7"/>
    <dgm:cxn modelId="{43B8DC09-793D-4664-9376-4BE546F3C8F5}" type="presParOf" srcId="{0EBED5D6-AB5E-4F89-9A3C-E72A6F127DE2}" destId="{66300B1C-88F0-40E8-8429-A4C621CAB866}" srcOrd="0" destOrd="0" presId="urn:microsoft.com/office/officeart/2005/8/layout/cycle7"/>
    <dgm:cxn modelId="{680CFA62-B0E9-47DA-9611-D4AA2B9F61C4}" type="presParOf" srcId="{14973C71-490A-4BB0-AC12-CF1EE5531813}" destId="{543AC0EB-8FFB-4137-80BE-E86B50054DAA}" srcOrd="38" destOrd="0" presId="urn:microsoft.com/office/officeart/2005/8/layout/cycle7"/>
    <dgm:cxn modelId="{DD98BFF8-9177-4A9B-B455-5FD6C3D2CF14}" type="presParOf" srcId="{14973C71-490A-4BB0-AC12-CF1EE5531813}" destId="{08814902-705C-48DC-BF80-D43AEB557F23}" srcOrd="39" destOrd="0" presId="urn:microsoft.com/office/officeart/2005/8/layout/cycle7"/>
    <dgm:cxn modelId="{15C8FE7E-CA5E-4A36-BD66-A7C48583C2D6}" type="presParOf" srcId="{08814902-705C-48DC-BF80-D43AEB557F23}" destId="{B68FF5B0-C2B2-4BA3-BC2A-8E9926709A10}" srcOrd="0" destOrd="0" presId="urn:microsoft.com/office/officeart/2005/8/layout/cycle7"/>
  </dgm:cxnLst>
  <dgm:bg>
    <a:noFill/>
  </dgm:bg>
  <dgm:whole/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2CED6966-AD16-4F16-812E-34078CDD7AC0}" type="doc">
      <dgm:prSet loTypeId="urn:microsoft.com/office/officeart/2005/8/layout/hProcess4" loCatId="process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D412E383-7931-42BD-A1B5-E066B7BDF65D}">
      <dgm:prSet phldrT="[Texto]"/>
      <dgm:spPr/>
      <dgm:t>
        <a:bodyPr/>
        <a:lstStyle/>
        <a:p>
          <a:r>
            <a:rPr lang="es-GT" dirty="0" smtClean="0"/>
            <a:t>PDM</a:t>
          </a:r>
          <a:endParaRPr lang="es-ES" dirty="0"/>
        </a:p>
      </dgm:t>
    </dgm:pt>
    <dgm:pt modelId="{EA079458-8F81-48D3-B36B-7A0904847413}" type="parTrans" cxnId="{A748C9AA-8CAB-4358-978A-D189B289F6D6}">
      <dgm:prSet/>
      <dgm:spPr/>
      <dgm:t>
        <a:bodyPr/>
        <a:lstStyle/>
        <a:p>
          <a:endParaRPr lang="es-ES"/>
        </a:p>
      </dgm:t>
    </dgm:pt>
    <dgm:pt modelId="{3A514190-9BBE-43A3-8BCC-54DFC669A83E}" type="sibTrans" cxnId="{A748C9AA-8CAB-4358-978A-D189B289F6D6}">
      <dgm:prSet/>
      <dgm:spPr/>
      <dgm:t>
        <a:bodyPr/>
        <a:lstStyle/>
        <a:p>
          <a:endParaRPr lang="es-ES"/>
        </a:p>
      </dgm:t>
    </dgm:pt>
    <dgm:pt modelId="{67BEB287-8AEF-4CFC-83FF-631F446C64BE}">
      <dgm:prSet phldrT="[Texto]"/>
      <dgm:spPr/>
      <dgm:t>
        <a:bodyPr/>
        <a:lstStyle/>
        <a:p>
          <a:r>
            <a:rPr lang="es-GT" dirty="0" smtClean="0"/>
            <a:t>Visión estratégica  Territorial</a:t>
          </a:r>
          <a:endParaRPr lang="es-ES" dirty="0"/>
        </a:p>
      </dgm:t>
    </dgm:pt>
    <dgm:pt modelId="{B5E61948-56A7-4989-8144-CF4338AE26C5}" type="parTrans" cxnId="{EC43987C-9141-4B10-A5DA-75F394BC21A9}">
      <dgm:prSet/>
      <dgm:spPr/>
      <dgm:t>
        <a:bodyPr/>
        <a:lstStyle/>
        <a:p>
          <a:endParaRPr lang="es-ES"/>
        </a:p>
      </dgm:t>
    </dgm:pt>
    <dgm:pt modelId="{4F62A8CD-0032-4669-B5E1-F84143FCAF13}" type="sibTrans" cxnId="{EC43987C-9141-4B10-A5DA-75F394BC21A9}">
      <dgm:prSet/>
      <dgm:spPr/>
      <dgm:t>
        <a:bodyPr/>
        <a:lstStyle/>
        <a:p>
          <a:endParaRPr lang="es-ES"/>
        </a:p>
      </dgm:t>
    </dgm:pt>
    <dgm:pt modelId="{357A6ABD-B8B5-4369-9885-8B0A7BB67A43}">
      <dgm:prSet phldrT="[Texto]"/>
      <dgm:spPr/>
      <dgm:t>
        <a:bodyPr/>
        <a:lstStyle/>
        <a:p>
          <a:r>
            <a:rPr lang="es-GT" dirty="0" smtClean="0"/>
            <a:t>Ideas de Proyectos de Desarrollo</a:t>
          </a:r>
          <a:endParaRPr lang="es-ES" dirty="0"/>
        </a:p>
      </dgm:t>
    </dgm:pt>
    <dgm:pt modelId="{96045822-BED4-496A-8D43-DA2C6AC4B4FE}" type="parTrans" cxnId="{A8E26864-3FAF-4E74-94EB-BFEABCBEBC40}">
      <dgm:prSet/>
      <dgm:spPr/>
      <dgm:t>
        <a:bodyPr/>
        <a:lstStyle/>
        <a:p>
          <a:endParaRPr lang="es-ES"/>
        </a:p>
      </dgm:t>
    </dgm:pt>
    <dgm:pt modelId="{AD9AB491-FEED-42F0-9D41-8E52A25E2BE5}" type="sibTrans" cxnId="{A8E26864-3FAF-4E74-94EB-BFEABCBEBC40}">
      <dgm:prSet/>
      <dgm:spPr/>
      <dgm:t>
        <a:bodyPr/>
        <a:lstStyle/>
        <a:p>
          <a:endParaRPr lang="es-ES"/>
        </a:p>
      </dgm:t>
    </dgm:pt>
    <dgm:pt modelId="{D3768413-DCCD-482D-A7B1-B35A14202093}">
      <dgm:prSet phldrT="[Texto]"/>
      <dgm:spPr/>
      <dgm:t>
        <a:bodyPr/>
        <a:lstStyle/>
        <a:p>
          <a:r>
            <a:rPr lang="es-GT" dirty="0" smtClean="0"/>
            <a:t>PGL</a:t>
          </a:r>
          <a:endParaRPr lang="es-ES" dirty="0"/>
        </a:p>
      </dgm:t>
    </dgm:pt>
    <dgm:pt modelId="{C14D98B6-97D0-4130-9AEA-3933CEC6DC34}" type="parTrans" cxnId="{0FF8B367-A98F-4ABC-84BB-9C236E4D11EA}">
      <dgm:prSet/>
      <dgm:spPr/>
      <dgm:t>
        <a:bodyPr/>
        <a:lstStyle/>
        <a:p>
          <a:endParaRPr lang="es-ES"/>
        </a:p>
      </dgm:t>
    </dgm:pt>
    <dgm:pt modelId="{05BD34ED-4485-4783-8E00-BA661FB50C43}" type="sibTrans" cxnId="{0FF8B367-A98F-4ABC-84BB-9C236E4D11EA}">
      <dgm:prSet/>
      <dgm:spPr/>
      <dgm:t>
        <a:bodyPr/>
        <a:lstStyle/>
        <a:p>
          <a:endParaRPr lang="es-ES"/>
        </a:p>
      </dgm:t>
    </dgm:pt>
    <dgm:pt modelId="{0EEA2D41-F362-42C2-8A01-12AD3CF6CEDE}">
      <dgm:prSet phldrT="[Texto]"/>
      <dgm:spPr/>
      <dgm:t>
        <a:bodyPr/>
        <a:lstStyle/>
        <a:p>
          <a:r>
            <a:rPr lang="es-GT" dirty="0" smtClean="0"/>
            <a:t>Resultados para el periodo de gobierno</a:t>
          </a:r>
          <a:endParaRPr lang="es-ES" dirty="0"/>
        </a:p>
      </dgm:t>
    </dgm:pt>
    <dgm:pt modelId="{BE6B82C3-90E5-4CE4-ADDE-A3511BB2B234}" type="parTrans" cxnId="{43BE0503-6264-4597-B1A2-C74601817DB9}">
      <dgm:prSet/>
      <dgm:spPr/>
      <dgm:t>
        <a:bodyPr/>
        <a:lstStyle/>
        <a:p>
          <a:endParaRPr lang="es-ES"/>
        </a:p>
      </dgm:t>
    </dgm:pt>
    <dgm:pt modelId="{94E6A59B-5CDC-42A1-A128-139D4BC5BA62}" type="sibTrans" cxnId="{43BE0503-6264-4597-B1A2-C74601817DB9}">
      <dgm:prSet/>
      <dgm:spPr/>
      <dgm:t>
        <a:bodyPr/>
        <a:lstStyle/>
        <a:p>
          <a:endParaRPr lang="es-ES"/>
        </a:p>
      </dgm:t>
    </dgm:pt>
    <dgm:pt modelId="{7458DDC3-A69B-4017-99F9-D76700CE56AA}">
      <dgm:prSet phldrT="[Texto]"/>
      <dgm:spPr/>
      <dgm:t>
        <a:bodyPr/>
        <a:lstStyle/>
        <a:p>
          <a:r>
            <a:rPr lang="es-GT" dirty="0" smtClean="0"/>
            <a:t>Programa de Inversión </a:t>
          </a:r>
          <a:r>
            <a:rPr lang="es-GT" dirty="0" err="1" smtClean="0"/>
            <a:t>multi</a:t>
          </a:r>
          <a:r>
            <a:rPr lang="es-GT" dirty="0" smtClean="0"/>
            <a:t> -anual</a:t>
          </a:r>
          <a:endParaRPr lang="es-ES" dirty="0"/>
        </a:p>
      </dgm:t>
    </dgm:pt>
    <dgm:pt modelId="{4A9432FF-1870-4E23-A407-5E61C29ACEEB}" type="parTrans" cxnId="{BE32CC52-5C37-4588-9663-1E33CFD97A13}">
      <dgm:prSet/>
      <dgm:spPr/>
      <dgm:t>
        <a:bodyPr/>
        <a:lstStyle/>
        <a:p>
          <a:endParaRPr lang="es-ES"/>
        </a:p>
      </dgm:t>
    </dgm:pt>
    <dgm:pt modelId="{51F42DE2-F789-4C0A-891C-543CAE0A9A39}" type="sibTrans" cxnId="{BE32CC52-5C37-4588-9663-1E33CFD97A13}">
      <dgm:prSet/>
      <dgm:spPr/>
      <dgm:t>
        <a:bodyPr/>
        <a:lstStyle/>
        <a:p>
          <a:endParaRPr lang="es-ES"/>
        </a:p>
      </dgm:t>
    </dgm:pt>
    <dgm:pt modelId="{C1D94214-7D62-4334-BC0A-6E35141435EC}">
      <dgm:prSet phldrT="[Texto]"/>
      <dgm:spPr>
        <a:solidFill>
          <a:schemeClr val="accent6">
            <a:lumMod val="75000"/>
          </a:schemeClr>
        </a:solidFill>
      </dgm:spPr>
      <dgm:t>
        <a:bodyPr/>
        <a:lstStyle/>
        <a:p>
          <a:r>
            <a:rPr lang="es-GT" dirty="0" smtClean="0"/>
            <a:t>POA</a:t>
          </a:r>
          <a:endParaRPr lang="es-ES" dirty="0"/>
        </a:p>
      </dgm:t>
    </dgm:pt>
    <dgm:pt modelId="{1319883F-9C51-4AD6-9F23-0B9954AAC5DD}" type="parTrans" cxnId="{64DC2783-1714-4A86-98BD-ED8E6759A089}">
      <dgm:prSet/>
      <dgm:spPr/>
      <dgm:t>
        <a:bodyPr/>
        <a:lstStyle/>
        <a:p>
          <a:endParaRPr lang="es-ES"/>
        </a:p>
      </dgm:t>
    </dgm:pt>
    <dgm:pt modelId="{714515C7-CB72-4383-9D29-BF68C3D6D5BE}" type="sibTrans" cxnId="{64DC2783-1714-4A86-98BD-ED8E6759A089}">
      <dgm:prSet/>
      <dgm:spPr/>
      <dgm:t>
        <a:bodyPr/>
        <a:lstStyle/>
        <a:p>
          <a:endParaRPr lang="es-ES"/>
        </a:p>
      </dgm:t>
    </dgm:pt>
    <dgm:pt modelId="{ADC3836E-4020-43F7-A7D8-F2E1E51BC33D}">
      <dgm:prSet phldrT="[Texto]"/>
      <dgm:spPr/>
      <dgm:t>
        <a:bodyPr/>
        <a:lstStyle/>
        <a:p>
          <a:r>
            <a:rPr lang="es-GT" dirty="0" smtClean="0"/>
            <a:t>Metas</a:t>
          </a:r>
          <a:endParaRPr lang="es-ES" dirty="0"/>
        </a:p>
      </dgm:t>
    </dgm:pt>
    <dgm:pt modelId="{223E0FF8-29E9-45C5-89FD-FFE044E4DE29}" type="parTrans" cxnId="{40884CA0-80DF-427B-8695-E46DCFD646DD}">
      <dgm:prSet/>
      <dgm:spPr/>
      <dgm:t>
        <a:bodyPr/>
        <a:lstStyle/>
        <a:p>
          <a:endParaRPr lang="es-ES"/>
        </a:p>
      </dgm:t>
    </dgm:pt>
    <dgm:pt modelId="{E4AEC77A-10A4-4DF0-8983-BCFCC7FFE170}" type="sibTrans" cxnId="{40884CA0-80DF-427B-8695-E46DCFD646DD}">
      <dgm:prSet/>
      <dgm:spPr/>
      <dgm:t>
        <a:bodyPr/>
        <a:lstStyle/>
        <a:p>
          <a:endParaRPr lang="es-ES"/>
        </a:p>
      </dgm:t>
    </dgm:pt>
    <dgm:pt modelId="{F339FAAD-A713-4CD5-8634-78BA7B0A6B38}">
      <dgm:prSet phldrT="[Texto]"/>
      <dgm:spPr/>
      <dgm:t>
        <a:bodyPr/>
        <a:lstStyle/>
        <a:p>
          <a:r>
            <a:rPr lang="es-GT" dirty="0" smtClean="0"/>
            <a:t>Acciones (proyectos, actividades y obras)</a:t>
          </a:r>
          <a:endParaRPr lang="es-ES" dirty="0"/>
        </a:p>
      </dgm:t>
    </dgm:pt>
    <dgm:pt modelId="{88A6D8F3-8ACE-48CE-B27B-F5F0CDF398EB}" type="parTrans" cxnId="{D96EFE60-A01D-4AD3-8EC1-D6E208ACC0DE}">
      <dgm:prSet/>
      <dgm:spPr/>
      <dgm:t>
        <a:bodyPr/>
        <a:lstStyle/>
        <a:p>
          <a:endParaRPr lang="es-ES"/>
        </a:p>
      </dgm:t>
    </dgm:pt>
    <dgm:pt modelId="{62C156E0-BFC4-49EA-BBC6-41156B4F4A27}" type="sibTrans" cxnId="{D96EFE60-A01D-4AD3-8EC1-D6E208ACC0DE}">
      <dgm:prSet/>
      <dgm:spPr/>
      <dgm:t>
        <a:bodyPr/>
        <a:lstStyle/>
        <a:p>
          <a:endParaRPr lang="es-ES"/>
        </a:p>
      </dgm:t>
    </dgm:pt>
    <dgm:pt modelId="{AC625907-F391-4B45-BA62-1F9FB72E00FD}">
      <dgm:prSet phldrT="[Texto]"/>
      <dgm:spPr>
        <a:solidFill>
          <a:schemeClr val="accent3">
            <a:lumMod val="75000"/>
          </a:schemeClr>
        </a:solidFill>
      </dgm:spPr>
      <dgm:t>
        <a:bodyPr/>
        <a:lstStyle/>
        <a:p>
          <a:r>
            <a:rPr lang="es-GT" dirty="0" smtClean="0"/>
            <a:t>Presupuesto</a:t>
          </a:r>
          <a:endParaRPr lang="es-ES" dirty="0"/>
        </a:p>
      </dgm:t>
    </dgm:pt>
    <dgm:pt modelId="{31EBF578-ABCA-461C-BDB3-9666AFEFD9E7}" type="parTrans" cxnId="{6F1B40B5-264A-4665-AEFE-612A0007637E}">
      <dgm:prSet/>
      <dgm:spPr/>
      <dgm:t>
        <a:bodyPr/>
        <a:lstStyle/>
        <a:p>
          <a:endParaRPr lang="es-ES"/>
        </a:p>
      </dgm:t>
    </dgm:pt>
    <dgm:pt modelId="{455C12FE-9280-4D1F-8BBC-327A4373D526}" type="sibTrans" cxnId="{6F1B40B5-264A-4665-AEFE-612A0007637E}">
      <dgm:prSet/>
      <dgm:spPr/>
      <dgm:t>
        <a:bodyPr/>
        <a:lstStyle/>
        <a:p>
          <a:endParaRPr lang="es-ES"/>
        </a:p>
      </dgm:t>
    </dgm:pt>
    <dgm:pt modelId="{994E5272-ACA2-48AB-A11B-204FD910CBF5}">
      <dgm:prSet phldrT="[Texto]"/>
      <dgm:spPr/>
      <dgm:t>
        <a:bodyPr/>
        <a:lstStyle/>
        <a:p>
          <a:r>
            <a:rPr lang="es-GT" dirty="0" smtClean="0"/>
            <a:t>Programas </a:t>
          </a:r>
          <a:endParaRPr lang="es-ES" dirty="0"/>
        </a:p>
      </dgm:t>
    </dgm:pt>
    <dgm:pt modelId="{D9FBABD6-50E1-4CEE-9BCE-9215C5A2C55F}" type="parTrans" cxnId="{17C0241C-97EA-4055-B09B-47C5A52EACB2}">
      <dgm:prSet/>
      <dgm:spPr/>
      <dgm:t>
        <a:bodyPr/>
        <a:lstStyle/>
        <a:p>
          <a:endParaRPr lang="es-ES"/>
        </a:p>
      </dgm:t>
    </dgm:pt>
    <dgm:pt modelId="{C964F484-C91D-4300-851B-27D2CDDC62FC}" type="sibTrans" cxnId="{17C0241C-97EA-4055-B09B-47C5A52EACB2}">
      <dgm:prSet/>
      <dgm:spPr/>
      <dgm:t>
        <a:bodyPr/>
        <a:lstStyle/>
        <a:p>
          <a:endParaRPr lang="es-ES"/>
        </a:p>
      </dgm:t>
    </dgm:pt>
    <dgm:pt modelId="{ABE38C99-3622-4DE3-9915-68F9B3DF9CA4}">
      <dgm:prSet phldrT="[Texto]"/>
      <dgm:spPr/>
      <dgm:t>
        <a:bodyPr/>
        <a:lstStyle/>
        <a:p>
          <a:r>
            <a:rPr lang="es-GT" dirty="0" smtClean="0"/>
            <a:t>Sub Programas</a:t>
          </a:r>
          <a:endParaRPr lang="es-ES" dirty="0"/>
        </a:p>
      </dgm:t>
    </dgm:pt>
    <dgm:pt modelId="{98360F74-D749-4299-84B8-BDBBD8174138}" type="parTrans" cxnId="{498AD7EE-A882-4D6E-85E9-DBE78C30AAB9}">
      <dgm:prSet/>
      <dgm:spPr/>
      <dgm:t>
        <a:bodyPr/>
        <a:lstStyle/>
        <a:p>
          <a:endParaRPr lang="es-ES"/>
        </a:p>
      </dgm:t>
    </dgm:pt>
    <dgm:pt modelId="{86E303E1-7EA4-49D8-9936-5217D4300F71}" type="sibTrans" cxnId="{498AD7EE-A882-4D6E-85E9-DBE78C30AAB9}">
      <dgm:prSet/>
      <dgm:spPr/>
      <dgm:t>
        <a:bodyPr/>
        <a:lstStyle/>
        <a:p>
          <a:endParaRPr lang="es-ES"/>
        </a:p>
      </dgm:t>
    </dgm:pt>
    <dgm:pt modelId="{D4BECB6B-739D-4341-B670-04D4A24A8089}">
      <dgm:prSet phldrT="[Texto]"/>
      <dgm:spPr/>
      <dgm:t>
        <a:bodyPr/>
        <a:lstStyle/>
        <a:p>
          <a:r>
            <a:rPr lang="es-GT" dirty="0" smtClean="0"/>
            <a:t>Proyectos </a:t>
          </a:r>
          <a:endParaRPr lang="es-ES" dirty="0"/>
        </a:p>
      </dgm:t>
    </dgm:pt>
    <dgm:pt modelId="{08E8ECC5-AD44-4C7F-8B05-28636DDD0CAF}" type="parTrans" cxnId="{49937C26-ADA7-4D0E-8D17-2CCADAAA31E9}">
      <dgm:prSet/>
      <dgm:spPr/>
      <dgm:t>
        <a:bodyPr/>
        <a:lstStyle/>
        <a:p>
          <a:endParaRPr lang="es-ES"/>
        </a:p>
      </dgm:t>
    </dgm:pt>
    <dgm:pt modelId="{D7238C0A-69DE-4790-96DC-B9108B56F406}" type="sibTrans" cxnId="{49937C26-ADA7-4D0E-8D17-2CCADAAA31E9}">
      <dgm:prSet/>
      <dgm:spPr/>
      <dgm:t>
        <a:bodyPr/>
        <a:lstStyle/>
        <a:p>
          <a:endParaRPr lang="es-ES"/>
        </a:p>
      </dgm:t>
    </dgm:pt>
    <dgm:pt modelId="{31B527AD-BADF-4ACA-9166-400B27AD5CCC}">
      <dgm:prSet phldrT="[Texto]"/>
      <dgm:spPr/>
      <dgm:t>
        <a:bodyPr/>
        <a:lstStyle/>
        <a:p>
          <a:r>
            <a:rPr lang="es-GT" dirty="0" smtClean="0"/>
            <a:t>costos</a:t>
          </a:r>
          <a:endParaRPr lang="es-ES" dirty="0"/>
        </a:p>
      </dgm:t>
    </dgm:pt>
    <dgm:pt modelId="{7A010C79-4FB9-4C57-A711-EC7AA0A95410}" type="parTrans" cxnId="{8CDC2474-4F38-4BAF-BE3E-CAD28FF8E9F3}">
      <dgm:prSet/>
      <dgm:spPr/>
      <dgm:t>
        <a:bodyPr/>
        <a:lstStyle/>
        <a:p>
          <a:endParaRPr lang="es-ES"/>
        </a:p>
      </dgm:t>
    </dgm:pt>
    <dgm:pt modelId="{67A62BB2-AB25-4DFB-91A8-9E12B0EB75D5}" type="sibTrans" cxnId="{8CDC2474-4F38-4BAF-BE3E-CAD28FF8E9F3}">
      <dgm:prSet/>
      <dgm:spPr/>
      <dgm:t>
        <a:bodyPr/>
        <a:lstStyle/>
        <a:p>
          <a:endParaRPr lang="es-ES"/>
        </a:p>
      </dgm:t>
    </dgm:pt>
    <dgm:pt modelId="{24BC2DFE-50A6-4D62-BFF6-CD4FC21C4220}">
      <dgm:prSet phldrT="[Texto]"/>
      <dgm:spPr/>
      <dgm:t>
        <a:bodyPr/>
        <a:lstStyle/>
        <a:p>
          <a:r>
            <a:rPr lang="es-GT" dirty="0" smtClean="0"/>
            <a:t>Códigos de registro </a:t>
          </a:r>
          <a:endParaRPr lang="es-ES" dirty="0"/>
        </a:p>
      </dgm:t>
    </dgm:pt>
    <dgm:pt modelId="{91CE344F-7C0A-4C87-A644-BA46BC411CB2}" type="parTrans" cxnId="{AEA10698-870A-458A-B28E-27BAB226F7D0}">
      <dgm:prSet/>
      <dgm:spPr/>
      <dgm:t>
        <a:bodyPr/>
        <a:lstStyle/>
        <a:p>
          <a:endParaRPr lang="es-ES"/>
        </a:p>
      </dgm:t>
    </dgm:pt>
    <dgm:pt modelId="{88D5A11C-E940-47CB-ACAF-1D2010045083}" type="sibTrans" cxnId="{AEA10698-870A-458A-B28E-27BAB226F7D0}">
      <dgm:prSet/>
      <dgm:spPr/>
      <dgm:t>
        <a:bodyPr/>
        <a:lstStyle/>
        <a:p>
          <a:endParaRPr lang="es-ES"/>
        </a:p>
      </dgm:t>
    </dgm:pt>
    <dgm:pt modelId="{5AA52637-9D6D-49AA-B968-DA6B3365E163}" type="pres">
      <dgm:prSet presAssocID="{2CED6966-AD16-4F16-812E-34078CDD7AC0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AC1A8E8C-8FC4-4231-84FE-0F9026CBD397}" type="pres">
      <dgm:prSet presAssocID="{2CED6966-AD16-4F16-812E-34078CDD7AC0}" presName="tSp" presStyleCnt="0"/>
      <dgm:spPr/>
    </dgm:pt>
    <dgm:pt modelId="{7B36157E-9BEA-4B10-957B-2D33D3A738CC}" type="pres">
      <dgm:prSet presAssocID="{2CED6966-AD16-4F16-812E-34078CDD7AC0}" presName="bSp" presStyleCnt="0"/>
      <dgm:spPr/>
    </dgm:pt>
    <dgm:pt modelId="{85CAD82B-9387-4B0B-9F50-563D2AA2EE5C}" type="pres">
      <dgm:prSet presAssocID="{2CED6966-AD16-4F16-812E-34078CDD7AC0}" presName="process" presStyleCnt="0"/>
      <dgm:spPr/>
    </dgm:pt>
    <dgm:pt modelId="{05D966FE-B08B-4858-9242-58476E9F755E}" type="pres">
      <dgm:prSet presAssocID="{D412E383-7931-42BD-A1B5-E066B7BDF65D}" presName="composite1" presStyleCnt="0"/>
      <dgm:spPr/>
    </dgm:pt>
    <dgm:pt modelId="{79154F6A-EEF8-403E-B7A4-9A14D211B2F5}" type="pres">
      <dgm:prSet presAssocID="{D412E383-7931-42BD-A1B5-E066B7BDF65D}" presName="dummyNode1" presStyleLbl="node1" presStyleIdx="0" presStyleCnt="4"/>
      <dgm:spPr/>
    </dgm:pt>
    <dgm:pt modelId="{B9627C8E-F380-4F2F-BEE4-432E73A60030}" type="pres">
      <dgm:prSet presAssocID="{D412E383-7931-42BD-A1B5-E066B7BDF65D}" presName="childNode1" presStyleLbl="bgAcc1" presStyleIdx="0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AE7A5619-50AE-4C7C-BAE2-721A99F4A728}" type="pres">
      <dgm:prSet presAssocID="{D412E383-7931-42BD-A1B5-E066B7BDF65D}" presName="childNode1tx" presStyleLbl="bgAcc1" presStyleIdx="0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EC3B9BA2-1033-4BBD-9F0C-02B08A3C54B8}" type="pres">
      <dgm:prSet presAssocID="{D412E383-7931-42BD-A1B5-E066B7BDF65D}" presName="parentNode1" presStyleLbl="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7CC393BD-03C6-42E7-A7E8-0BCAA647C3CB}" type="pres">
      <dgm:prSet presAssocID="{D412E383-7931-42BD-A1B5-E066B7BDF65D}" presName="connSite1" presStyleCnt="0"/>
      <dgm:spPr/>
    </dgm:pt>
    <dgm:pt modelId="{307BBEF8-640D-4A88-A95A-C08D96FCD537}" type="pres">
      <dgm:prSet presAssocID="{3A514190-9BBE-43A3-8BCC-54DFC669A83E}" presName="Name9" presStyleLbl="sibTrans2D1" presStyleIdx="0" presStyleCnt="3"/>
      <dgm:spPr/>
      <dgm:t>
        <a:bodyPr/>
        <a:lstStyle/>
        <a:p>
          <a:endParaRPr lang="es-ES"/>
        </a:p>
      </dgm:t>
    </dgm:pt>
    <dgm:pt modelId="{DD27DD7D-3F52-4D4D-AFC1-B1FE3056A1E3}" type="pres">
      <dgm:prSet presAssocID="{D3768413-DCCD-482D-A7B1-B35A14202093}" presName="composite2" presStyleCnt="0"/>
      <dgm:spPr/>
    </dgm:pt>
    <dgm:pt modelId="{0EAC3B08-6F95-499D-8418-E579D5169102}" type="pres">
      <dgm:prSet presAssocID="{D3768413-DCCD-482D-A7B1-B35A14202093}" presName="dummyNode2" presStyleLbl="node1" presStyleIdx="0" presStyleCnt="4"/>
      <dgm:spPr/>
    </dgm:pt>
    <dgm:pt modelId="{4BE67BCB-6DC6-47E7-99CC-F5EFABAEE2EE}" type="pres">
      <dgm:prSet presAssocID="{D3768413-DCCD-482D-A7B1-B35A14202093}" presName="childNode2" presStyleLbl="bgAcc1" presStyleIdx="1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628F88CF-C13C-4A5D-9953-B9E94F4CD914}" type="pres">
      <dgm:prSet presAssocID="{D3768413-DCCD-482D-A7B1-B35A14202093}" presName="childNode2tx" presStyleLbl="bgAcc1" presStyleIdx="1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0EEFCB79-98C6-4EEE-94D6-283334A6AC07}" type="pres">
      <dgm:prSet presAssocID="{D3768413-DCCD-482D-A7B1-B35A14202093}" presName="parentNode2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03B64212-942D-443B-B98A-8BBC0E05C49C}" type="pres">
      <dgm:prSet presAssocID="{D3768413-DCCD-482D-A7B1-B35A14202093}" presName="connSite2" presStyleCnt="0"/>
      <dgm:spPr/>
    </dgm:pt>
    <dgm:pt modelId="{05F4C39A-C0E6-4E47-911B-202FCFB5CFBC}" type="pres">
      <dgm:prSet presAssocID="{05BD34ED-4485-4783-8E00-BA661FB50C43}" presName="Name18" presStyleLbl="sibTrans2D1" presStyleIdx="1" presStyleCnt="3"/>
      <dgm:spPr/>
      <dgm:t>
        <a:bodyPr/>
        <a:lstStyle/>
        <a:p>
          <a:endParaRPr lang="es-ES"/>
        </a:p>
      </dgm:t>
    </dgm:pt>
    <dgm:pt modelId="{D539F2F2-C1B4-474A-910F-45CDF91E9ED3}" type="pres">
      <dgm:prSet presAssocID="{C1D94214-7D62-4334-BC0A-6E35141435EC}" presName="composite1" presStyleCnt="0"/>
      <dgm:spPr/>
    </dgm:pt>
    <dgm:pt modelId="{A9C5D10B-C9B4-4353-BE22-A3DB8A84DDBD}" type="pres">
      <dgm:prSet presAssocID="{C1D94214-7D62-4334-BC0A-6E35141435EC}" presName="dummyNode1" presStyleLbl="node1" presStyleIdx="1" presStyleCnt="4"/>
      <dgm:spPr/>
    </dgm:pt>
    <dgm:pt modelId="{443BB926-3B35-4CF5-9158-625B6DAA1A85}" type="pres">
      <dgm:prSet presAssocID="{C1D94214-7D62-4334-BC0A-6E35141435EC}" presName="childNode1" presStyleLbl="bgAcc1" presStyleIdx="2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30AE10AD-EA33-4920-AABE-271423CD5625}" type="pres">
      <dgm:prSet presAssocID="{C1D94214-7D62-4334-BC0A-6E35141435EC}" presName="childNode1tx" presStyleLbl="bgAcc1" presStyleIdx="2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2703BC55-91B0-4606-8559-33A077DF52EA}" type="pres">
      <dgm:prSet presAssocID="{C1D94214-7D62-4334-BC0A-6E35141435EC}" presName="parentNode1" presStyleLbl="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EDC99BE5-0881-424C-ADF1-F1687DAE5B0A}" type="pres">
      <dgm:prSet presAssocID="{C1D94214-7D62-4334-BC0A-6E35141435EC}" presName="connSite1" presStyleCnt="0"/>
      <dgm:spPr/>
    </dgm:pt>
    <dgm:pt modelId="{E4A0A182-1C8C-4969-B4BD-2990B7C2F6E8}" type="pres">
      <dgm:prSet presAssocID="{714515C7-CB72-4383-9D29-BF68C3D6D5BE}" presName="Name9" presStyleLbl="sibTrans2D1" presStyleIdx="2" presStyleCnt="3"/>
      <dgm:spPr/>
      <dgm:t>
        <a:bodyPr/>
        <a:lstStyle/>
        <a:p>
          <a:endParaRPr lang="es-ES"/>
        </a:p>
      </dgm:t>
    </dgm:pt>
    <dgm:pt modelId="{5C4FDBFE-48BF-426E-A278-998F19ECE238}" type="pres">
      <dgm:prSet presAssocID="{AC625907-F391-4B45-BA62-1F9FB72E00FD}" presName="composite2" presStyleCnt="0"/>
      <dgm:spPr/>
    </dgm:pt>
    <dgm:pt modelId="{BC7BE8CD-B4AB-42DF-9569-29DFB243D8BA}" type="pres">
      <dgm:prSet presAssocID="{AC625907-F391-4B45-BA62-1F9FB72E00FD}" presName="dummyNode2" presStyleLbl="node1" presStyleIdx="2" presStyleCnt="4"/>
      <dgm:spPr/>
    </dgm:pt>
    <dgm:pt modelId="{6EF4A6EC-74AD-4C24-80D6-3D8CF4E1F80F}" type="pres">
      <dgm:prSet presAssocID="{AC625907-F391-4B45-BA62-1F9FB72E00FD}" presName="childNode2" presStyleLbl="bgAcc1" presStyleIdx="3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B9C854C6-8217-46F4-95F5-738ACEC5031B}" type="pres">
      <dgm:prSet presAssocID="{AC625907-F391-4B45-BA62-1F9FB72E00FD}" presName="childNode2tx" presStyleLbl="bgAcc1" presStyleIdx="3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47EC5BBC-06B9-4187-A8C4-F34E4DD69F20}" type="pres">
      <dgm:prSet presAssocID="{AC625907-F391-4B45-BA62-1F9FB72E00FD}" presName="parentNode2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F2E345A6-8625-4EF0-8EB7-6FBAF49F56E3}" type="pres">
      <dgm:prSet presAssocID="{AC625907-F391-4B45-BA62-1F9FB72E00FD}" presName="connSite2" presStyleCnt="0"/>
      <dgm:spPr/>
    </dgm:pt>
  </dgm:ptLst>
  <dgm:cxnLst>
    <dgm:cxn modelId="{98AA46B3-BF4F-4947-83DC-884042D601E9}" type="presOf" srcId="{05BD34ED-4485-4783-8E00-BA661FB50C43}" destId="{05F4C39A-C0E6-4E47-911B-202FCFB5CFBC}" srcOrd="0" destOrd="0" presId="urn:microsoft.com/office/officeart/2005/8/layout/hProcess4"/>
    <dgm:cxn modelId="{65A110BA-3861-4072-BDFA-E41D1646D22A}" type="presOf" srcId="{994E5272-ACA2-48AB-A11B-204FD910CBF5}" destId="{6EF4A6EC-74AD-4C24-80D6-3D8CF4E1F80F}" srcOrd="0" destOrd="0" presId="urn:microsoft.com/office/officeart/2005/8/layout/hProcess4"/>
    <dgm:cxn modelId="{17262B09-8B64-41E3-A7BB-B118BE79F68E}" type="presOf" srcId="{0EEA2D41-F362-42C2-8A01-12AD3CF6CEDE}" destId="{628F88CF-C13C-4A5D-9953-B9E94F4CD914}" srcOrd="1" destOrd="0" presId="urn:microsoft.com/office/officeart/2005/8/layout/hProcess4"/>
    <dgm:cxn modelId="{56FC6FF2-49A4-4E7A-BF92-1171B07E5D01}" type="presOf" srcId="{994E5272-ACA2-48AB-A11B-204FD910CBF5}" destId="{B9C854C6-8217-46F4-95F5-738ACEC5031B}" srcOrd="1" destOrd="0" presId="urn:microsoft.com/office/officeart/2005/8/layout/hProcess4"/>
    <dgm:cxn modelId="{49937C26-ADA7-4D0E-8D17-2CCADAAA31E9}" srcId="{AC625907-F391-4B45-BA62-1F9FB72E00FD}" destId="{D4BECB6B-739D-4341-B670-04D4A24A8089}" srcOrd="2" destOrd="0" parTransId="{08E8ECC5-AD44-4C7F-8B05-28636DDD0CAF}" sibTransId="{D7238C0A-69DE-4790-96DC-B9108B56F406}"/>
    <dgm:cxn modelId="{57BA4A3F-68C5-4594-B0DA-36C70398313E}" type="presOf" srcId="{ABE38C99-3622-4DE3-9915-68F9B3DF9CA4}" destId="{6EF4A6EC-74AD-4C24-80D6-3D8CF4E1F80F}" srcOrd="0" destOrd="1" presId="urn:microsoft.com/office/officeart/2005/8/layout/hProcess4"/>
    <dgm:cxn modelId="{2CA63C4E-D65B-4B0B-996B-EDBDA0E073AA}" type="presOf" srcId="{D4BECB6B-739D-4341-B670-04D4A24A8089}" destId="{B9C854C6-8217-46F4-95F5-738ACEC5031B}" srcOrd="1" destOrd="2" presId="urn:microsoft.com/office/officeart/2005/8/layout/hProcess4"/>
    <dgm:cxn modelId="{FF89E5B4-436D-45EF-A13C-A9541A5A28E5}" type="presOf" srcId="{C1D94214-7D62-4334-BC0A-6E35141435EC}" destId="{2703BC55-91B0-4606-8559-33A077DF52EA}" srcOrd="0" destOrd="0" presId="urn:microsoft.com/office/officeart/2005/8/layout/hProcess4"/>
    <dgm:cxn modelId="{B78FFE08-82DD-4A36-AD2D-C8AC8F068B1F}" type="presOf" srcId="{ADC3836E-4020-43F7-A7D8-F2E1E51BC33D}" destId="{30AE10AD-EA33-4920-AABE-271423CD5625}" srcOrd="1" destOrd="0" presId="urn:microsoft.com/office/officeart/2005/8/layout/hProcess4"/>
    <dgm:cxn modelId="{AEA10698-870A-458A-B28E-27BAB226F7D0}" srcId="{C1D94214-7D62-4334-BC0A-6E35141435EC}" destId="{24BC2DFE-50A6-4D62-BFF6-CD4FC21C4220}" srcOrd="2" destOrd="0" parTransId="{91CE344F-7C0A-4C87-A644-BA46BC411CB2}" sibTransId="{88D5A11C-E940-47CB-ACAF-1D2010045083}"/>
    <dgm:cxn modelId="{A8E26864-3FAF-4E74-94EB-BFEABCBEBC40}" srcId="{D412E383-7931-42BD-A1B5-E066B7BDF65D}" destId="{357A6ABD-B8B5-4369-9885-8B0A7BB67A43}" srcOrd="1" destOrd="0" parTransId="{96045822-BED4-496A-8D43-DA2C6AC4B4FE}" sibTransId="{AD9AB491-FEED-42F0-9D41-8E52A25E2BE5}"/>
    <dgm:cxn modelId="{BD4D4C31-622F-47E3-9E8A-C25CD59E089F}" type="presOf" srcId="{24BC2DFE-50A6-4D62-BFF6-CD4FC21C4220}" destId="{443BB926-3B35-4CF5-9158-625B6DAA1A85}" srcOrd="0" destOrd="2" presId="urn:microsoft.com/office/officeart/2005/8/layout/hProcess4"/>
    <dgm:cxn modelId="{919EA6F2-B799-4B84-A73F-991E5C9D1605}" type="presOf" srcId="{357A6ABD-B8B5-4369-9885-8B0A7BB67A43}" destId="{B9627C8E-F380-4F2F-BEE4-432E73A60030}" srcOrd="0" destOrd="1" presId="urn:microsoft.com/office/officeart/2005/8/layout/hProcess4"/>
    <dgm:cxn modelId="{D5D8F77E-A29C-4EBA-B8AF-76291CAFAAB3}" type="presOf" srcId="{D412E383-7931-42BD-A1B5-E066B7BDF65D}" destId="{EC3B9BA2-1033-4BBD-9F0C-02B08A3C54B8}" srcOrd="0" destOrd="0" presId="urn:microsoft.com/office/officeart/2005/8/layout/hProcess4"/>
    <dgm:cxn modelId="{17C0241C-97EA-4055-B09B-47C5A52EACB2}" srcId="{AC625907-F391-4B45-BA62-1F9FB72E00FD}" destId="{994E5272-ACA2-48AB-A11B-204FD910CBF5}" srcOrd="0" destOrd="0" parTransId="{D9FBABD6-50E1-4CEE-9BCE-9215C5A2C55F}" sibTransId="{C964F484-C91D-4300-851B-27D2CDDC62FC}"/>
    <dgm:cxn modelId="{A0F99954-65D7-44B4-9F70-A6691959FC25}" type="presOf" srcId="{31B527AD-BADF-4ACA-9166-400B27AD5CCC}" destId="{B9C854C6-8217-46F4-95F5-738ACEC5031B}" srcOrd="1" destOrd="3" presId="urn:microsoft.com/office/officeart/2005/8/layout/hProcess4"/>
    <dgm:cxn modelId="{6F1B40B5-264A-4665-AEFE-612A0007637E}" srcId="{2CED6966-AD16-4F16-812E-34078CDD7AC0}" destId="{AC625907-F391-4B45-BA62-1F9FB72E00FD}" srcOrd="3" destOrd="0" parTransId="{31EBF578-ABCA-461C-BDB3-9666AFEFD9E7}" sibTransId="{455C12FE-9280-4D1F-8BBC-327A4373D526}"/>
    <dgm:cxn modelId="{498AD7EE-A882-4D6E-85E9-DBE78C30AAB9}" srcId="{AC625907-F391-4B45-BA62-1F9FB72E00FD}" destId="{ABE38C99-3622-4DE3-9915-68F9B3DF9CA4}" srcOrd="1" destOrd="0" parTransId="{98360F74-D749-4299-84B8-BDBBD8174138}" sibTransId="{86E303E1-7EA4-49D8-9936-5217D4300F71}"/>
    <dgm:cxn modelId="{711457F6-172B-4C4B-AA1E-FE1A90F28C0E}" type="presOf" srcId="{31B527AD-BADF-4ACA-9166-400B27AD5CCC}" destId="{6EF4A6EC-74AD-4C24-80D6-3D8CF4E1F80F}" srcOrd="0" destOrd="3" presId="urn:microsoft.com/office/officeart/2005/8/layout/hProcess4"/>
    <dgm:cxn modelId="{11511513-7308-413D-82AF-6E3188107320}" type="presOf" srcId="{D4BECB6B-739D-4341-B670-04D4A24A8089}" destId="{6EF4A6EC-74AD-4C24-80D6-3D8CF4E1F80F}" srcOrd="0" destOrd="2" presId="urn:microsoft.com/office/officeart/2005/8/layout/hProcess4"/>
    <dgm:cxn modelId="{40884CA0-80DF-427B-8695-E46DCFD646DD}" srcId="{C1D94214-7D62-4334-BC0A-6E35141435EC}" destId="{ADC3836E-4020-43F7-A7D8-F2E1E51BC33D}" srcOrd="0" destOrd="0" parTransId="{223E0FF8-29E9-45C5-89FD-FFE044E4DE29}" sibTransId="{E4AEC77A-10A4-4DF0-8983-BCFCC7FFE170}"/>
    <dgm:cxn modelId="{F798F0E6-A2E9-4D1A-9A3E-7DC0136DF768}" type="presOf" srcId="{714515C7-CB72-4383-9D29-BF68C3D6D5BE}" destId="{E4A0A182-1C8C-4969-B4BD-2990B7C2F6E8}" srcOrd="0" destOrd="0" presId="urn:microsoft.com/office/officeart/2005/8/layout/hProcess4"/>
    <dgm:cxn modelId="{7ED6C3EB-6245-41DE-932E-344DE5BCB611}" type="presOf" srcId="{ADC3836E-4020-43F7-A7D8-F2E1E51BC33D}" destId="{443BB926-3B35-4CF5-9158-625B6DAA1A85}" srcOrd="0" destOrd="0" presId="urn:microsoft.com/office/officeart/2005/8/layout/hProcess4"/>
    <dgm:cxn modelId="{EC43987C-9141-4B10-A5DA-75F394BC21A9}" srcId="{D412E383-7931-42BD-A1B5-E066B7BDF65D}" destId="{67BEB287-8AEF-4CFC-83FF-631F446C64BE}" srcOrd="0" destOrd="0" parTransId="{B5E61948-56A7-4989-8144-CF4338AE26C5}" sibTransId="{4F62A8CD-0032-4669-B5E1-F84143FCAF13}"/>
    <dgm:cxn modelId="{A30AB4BC-1B52-494D-9ADE-2A4ABD827ABD}" type="presOf" srcId="{24BC2DFE-50A6-4D62-BFF6-CD4FC21C4220}" destId="{30AE10AD-EA33-4920-AABE-271423CD5625}" srcOrd="1" destOrd="2" presId="urn:microsoft.com/office/officeart/2005/8/layout/hProcess4"/>
    <dgm:cxn modelId="{44A32FBD-0399-4960-B8A9-6A86E57F8D2E}" type="presOf" srcId="{D3768413-DCCD-482D-A7B1-B35A14202093}" destId="{0EEFCB79-98C6-4EEE-94D6-283334A6AC07}" srcOrd="0" destOrd="0" presId="urn:microsoft.com/office/officeart/2005/8/layout/hProcess4"/>
    <dgm:cxn modelId="{47AD2898-6821-4315-BC26-444736491388}" type="presOf" srcId="{67BEB287-8AEF-4CFC-83FF-631F446C64BE}" destId="{AE7A5619-50AE-4C7C-BAE2-721A99F4A728}" srcOrd="1" destOrd="0" presId="urn:microsoft.com/office/officeart/2005/8/layout/hProcess4"/>
    <dgm:cxn modelId="{D96EFE60-A01D-4AD3-8EC1-D6E208ACC0DE}" srcId="{C1D94214-7D62-4334-BC0A-6E35141435EC}" destId="{F339FAAD-A713-4CD5-8634-78BA7B0A6B38}" srcOrd="1" destOrd="0" parTransId="{88A6D8F3-8ACE-48CE-B27B-F5F0CDF398EB}" sibTransId="{62C156E0-BFC4-49EA-BBC6-41156B4F4A27}"/>
    <dgm:cxn modelId="{DD2340BC-C49C-45F3-98E7-7D80A6AB90E3}" type="presOf" srcId="{357A6ABD-B8B5-4369-9885-8B0A7BB67A43}" destId="{AE7A5619-50AE-4C7C-BAE2-721A99F4A728}" srcOrd="1" destOrd="1" presId="urn:microsoft.com/office/officeart/2005/8/layout/hProcess4"/>
    <dgm:cxn modelId="{1F471841-E3F0-4A7C-81F0-072312CF2D17}" type="presOf" srcId="{2CED6966-AD16-4F16-812E-34078CDD7AC0}" destId="{5AA52637-9D6D-49AA-B968-DA6B3365E163}" srcOrd="0" destOrd="0" presId="urn:microsoft.com/office/officeart/2005/8/layout/hProcess4"/>
    <dgm:cxn modelId="{43BE0503-6264-4597-B1A2-C74601817DB9}" srcId="{D3768413-DCCD-482D-A7B1-B35A14202093}" destId="{0EEA2D41-F362-42C2-8A01-12AD3CF6CEDE}" srcOrd="0" destOrd="0" parTransId="{BE6B82C3-90E5-4CE4-ADDE-A3511BB2B234}" sibTransId="{94E6A59B-5CDC-42A1-A128-139D4BC5BA62}"/>
    <dgm:cxn modelId="{86072122-F00A-4EB0-90DF-91FD0B1A38AB}" type="presOf" srcId="{ABE38C99-3622-4DE3-9915-68F9B3DF9CA4}" destId="{B9C854C6-8217-46F4-95F5-738ACEC5031B}" srcOrd="1" destOrd="1" presId="urn:microsoft.com/office/officeart/2005/8/layout/hProcess4"/>
    <dgm:cxn modelId="{64DC2783-1714-4A86-98BD-ED8E6759A089}" srcId="{2CED6966-AD16-4F16-812E-34078CDD7AC0}" destId="{C1D94214-7D62-4334-BC0A-6E35141435EC}" srcOrd="2" destOrd="0" parTransId="{1319883F-9C51-4AD6-9F23-0B9954AAC5DD}" sibTransId="{714515C7-CB72-4383-9D29-BF68C3D6D5BE}"/>
    <dgm:cxn modelId="{8CDC2474-4F38-4BAF-BE3E-CAD28FF8E9F3}" srcId="{AC625907-F391-4B45-BA62-1F9FB72E00FD}" destId="{31B527AD-BADF-4ACA-9166-400B27AD5CCC}" srcOrd="3" destOrd="0" parTransId="{7A010C79-4FB9-4C57-A711-EC7AA0A95410}" sibTransId="{67A62BB2-AB25-4DFB-91A8-9E12B0EB75D5}"/>
    <dgm:cxn modelId="{2869D89B-6532-4C10-8BEC-CAC117A515CA}" type="presOf" srcId="{7458DDC3-A69B-4017-99F9-D76700CE56AA}" destId="{628F88CF-C13C-4A5D-9953-B9E94F4CD914}" srcOrd="1" destOrd="1" presId="urn:microsoft.com/office/officeart/2005/8/layout/hProcess4"/>
    <dgm:cxn modelId="{A943D914-2FB0-4AF5-9E9E-E5B9DFDA225F}" type="presOf" srcId="{67BEB287-8AEF-4CFC-83FF-631F446C64BE}" destId="{B9627C8E-F380-4F2F-BEE4-432E73A60030}" srcOrd="0" destOrd="0" presId="urn:microsoft.com/office/officeart/2005/8/layout/hProcess4"/>
    <dgm:cxn modelId="{D2E80A6A-C18F-4980-AEDC-427004E5AD2E}" type="presOf" srcId="{0EEA2D41-F362-42C2-8A01-12AD3CF6CEDE}" destId="{4BE67BCB-6DC6-47E7-99CC-F5EFABAEE2EE}" srcOrd="0" destOrd="0" presId="urn:microsoft.com/office/officeart/2005/8/layout/hProcess4"/>
    <dgm:cxn modelId="{E6FF7151-0CFB-404E-9656-49A371B9A50E}" type="presOf" srcId="{F339FAAD-A713-4CD5-8634-78BA7B0A6B38}" destId="{443BB926-3B35-4CF5-9158-625B6DAA1A85}" srcOrd="0" destOrd="1" presId="urn:microsoft.com/office/officeart/2005/8/layout/hProcess4"/>
    <dgm:cxn modelId="{32B59ECA-2FC9-4764-97DC-40F84FA01AD2}" type="presOf" srcId="{F339FAAD-A713-4CD5-8634-78BA7B0A6B38}" destId="{30AE10AD-EA33-4920-AABE-271423CD5625}" srcOrd="1" destOrd="1" presId="urn:microsoft.com/office/officeart/2005/8/layout/hProcess4"/>
    <dgm:cxn modelId="{AC78EA83-9491-4A1F-B044-5A229D209EF2}" type="presOf" srcId="{7458DDC3-A69B-4017-99F9-D76700CE56AA}" destId="{4BE67BCB-6DC6-47E7-99CC-F5EFABAEE2EE}" srcOrd="0" destOrd="1" presId="urn:microsoft.com/office/officeart/2005/8/layout/hProcess4"/>
    <dgm:cxn modelId="{400E6057-5313-4BB4-ADF4-9D96D7DB2BE3}" type="presOf" srcId="{AC625907-F391-4B45-BA62-1F9FB72E00FD}" destId="{47EC5BBC-06B9-4187-A8C4-F34E4DD69F20}" srcOrd="0" destOrd="0" presId="urn:microsoft.com/office/officeart/2005/8/layout/hProcess4"/>
    <dgm:cxn modelId="{A748C9AA-8CAB-4358-978A-D189B289F6D6}" srcId="{2CED6966-AD16-4F16-812E-34078CDD7AC0}" destId="{D412E383-7931-42BD-A1B5-E066B7BDF65D}" srcOrd="0" destOrd="0" parTransId="{EA079458-8F81-48D3-B36B-7A0904847413}" sibTransId="{3A514190-9BBE-43A3-8BCC-54DFC669A83E}"/>
    <dgm:cxn modelId="{26EF6CC8-6F43-49F3-A3BB-0BD4BE38959D}" type="presOf" srcId="{3A514190-9BBE-43A3-8BCC-54DFC669A83E}" destId="{307BBEF8-640D-4A88-A95A-C08D96FCD537}" srcOrd="0" destOrd="0" presId="urn:microsoft.com/office/officeart/2005/8/layout/hProcess4"/>
    <dgm:cxn modelId="{BE32CC52-5C37-4588-9663-1E33CFD97A13}" srcId="{D3768413-DCCD-482D-A7B1-B35A14202093}" destId="{7458DDC3-A69B-4017-99F9-D76700CE56AA}" srcOrd="1" destOrd="0" parTransId="{4A9432FF-1870-4E23-A407-5E61C29ACEEB}" sibTransId="{51F42DE2-F789-4C0A-891C-543CAE0A9A39}"/>
    <dgm:cxn modelId="{0FF8B367-A98F-4ABC-84BB-9C236E4D11EA}" srcId="{2CED6966-AD16-4F16-812E-34078CDD7AC0}" destId="{D3768413-DCCD-482D-A7B1-B35A14202093}" srcOrd="1" destOrd="0" parTransId="{C14D98B6-97D0-4130-9AEA-3933CEC6DC34}" sibTransId="{05BD34ED-4485-4783-8E00-BA661FB50C43}"/>
    <dgm:cxn modelId="{8871C2BC-89CC-4F12-BCAF-484B3DCBEE7D}" type="presParOf" srcId="{5AA52637-9D6D-49AA-B968-DA6B3365E163}" destId="{AC1A8E8C-8FC4-4231-84FE-0F9026CBD397}" srcOrd="0" destOrd="0" presId="urn:microsoft.com/office/officeart/2005/8/layout/hProcess4"/>
    <dgm:cxn modelId="{A7938BC1-E6A1-4D84-9CC7-3EFCFB063B0D}" type="presParOf" srcId="{5AA52637-9D6D-49AA-B968-DA6B3365E163}" destId="{7B36157E-9BEA-4B10-957B-2D33D3A738CC}" srcOrd="1" destOrd="0" presId="urn:microsoft.com/office/officeart/2005/8/layout/hProcess4"/>
    <dgm:cxn modelId="{BDBB9ACE-6F62-4366-BA15-02D20E394F3A}" type="presParOf" srcId="{5AA52637-9D6D-49AA-B968-DA6B3365E163}" destId="{85CAD82B-9387-4B0B-9F50-563D2AA2EE5C}" srcOrd="2" destOrd="0" presId="urn:microsoft.com/office/officeart/2005/8/layout/hProcess4"/>
    <dgm:cxn modelId="{5F4E8345-D8FE-44B8-8AA3-55514ED6D892}" type="presParOf" srcId="{85CAD82B-9387-4B0B-9F50-563D2AA2EE5C}" destId="{05D966FE-B08B-4858-9242-58476E9F755E}" srcOrd="0" destOrd="0" presId="urn:microsoft.com/office/officeart/2005/8/layout/hProcess4"/>
    <dgm:cxn modelId="{2B9DDA30-1524-4061-A838-F07FBFA3B8CA}" type="presParOf" srcId="{05D966FE-B08B-4858-9242-58476E9F755E}" destId="{79154F6A-EEF8-403E-B7A4-9A14D211B2F5}" srcOrd="0" destOrd="0" presId="urn:microsoft.com/office/officeart/2005/8/layout/hProcess4"/>
    <dgm:cxn modelId="{DB489AFE-3C10-4F94-B714-1126271F86D9}" type="presParOf" srcId="{05D966FE-B08B-4858-9242-58476E9F755E}" destId="{B9627C8E-F380-4F2F-BEE4-432E73A60030}" srcOrd="1" destOrd="0" presId="urn:microsoft.com/office/officeart/2005/8/layout/hProcess4"/>
    <dgm:cxn modelId="{B277E46D-AFC3-4A76-9007-5F423B4EEBAE}" type="presParOf" srcId="{05D966FE-B08B-4858-9242-58476E9F755E}" destId="{AE7A5619-50AE-4C7C-BAE2-721A99F4A728}" srcOrd="2" destOrd="0" presId="urn:microsoft.com/office/officeart/2005/8/layout/hProcess4"/>
    <dgm:cxn modelId="{6BEFA16C-ABD5-4BAB-B51C-52C0C113D744}" type="presParOf" srcId="{05D966FE-B08B-4858-9242-58476E9F755E}" destId="{EC3B9BA2-1033-4BBD-9F0C-02B08A3C54B8}" srcOrd="3" destOrd="0" presId="urn:microsoft.com/office/officeart/2005/8/layout/hProcess4"/>
    <dgm:cxn modelId="{4B11E748-204C-4EAD-BAD0-B3F2653C5043}" type="presParOf" srcId="{05D966FE-B08B-4858-9242-58476E9F755E}" destId="{7CC393BD-03C6-42E7-A7E8-0BCAA647C3CB}" srcOrd="4" destOrd="0" presId="urn:microsoft.com/office/officeart/2005/8/layout/hProcess4"/>
    <dgm:cxn modelId="{938B10CB-6AC5-4D37-A1AC-D0ECD73F9974}" type="presParOf" srcId="{85CAD82B-9387-4B0B-9F50-563D2AA2EE5C}" destId="{307BBEF8-640D-4A88-A95A-C08D96FCD537}" srcOrd="1" destOrd="0" presId="urn:microsoft.com/office/officeart/2005/8/layout/hProcess4"/>
    <dgm:cxn modelId="{444684F5-B070-472E-B610-183184A01267}" type="presParOf" srcId="{85CAD82B-9387-4B0B-9F50-563D2AA2EE5C}" destId="{DD27DD7D-3F52-4D4D-AFC1-B1FE3056A1E3}" srcOrd="2" destOrd="0" presId="urn:microsoft.com/office/officeart/2005/8/layout/hProcess4"/>
    <dgm:cxn modelId="{08E1C4E0-EF99-4644-9D72-8BE881031C78}" type="presParOf" srcId="{DD27DD7D-3F52-4D4D-AFC1-B1FE3056A1E3}" destId="{0EAC3B08-6F95-499D-8418-E579D5169102}" srcOrd="0" destOrd="0" presId="urn:microsoft.com/office/officeart/2005/8/layout/hProcess4"/>
    <dgm:cxn modelId="{0C0EA54A-930D-401F-874C-E4CF0F7CBEF7}" type="presParOf" srcId="{DD27DD7D-3F52-4D4D-AFC1-B1FE3056A1E3}" destId="{4BE67BCB-6DC6-47E7-99CC-F5EFABAEE2EE}" srcOrd="1" destOrd="0" presId="urn:microsoft.com/office/officeart/2005/8/layout/hProcess4"/>
    <dgm:cxn modelId="{AD7BC7B3-7CD3-4BA4-BEAF-37CB1EDB40C3}" type="presParOf" srcId="{DD27DD7D-3F52-4D4D-AFC1-B1FE3056A1E3}" destId="{628F88CF-C13C-4A5D-9953-B9E94F4CD914}" srcOrd="2" destOrd="0" presId="urn:microsoft.com/office/officeart/2005/8/layout/hProcess4"/>
    <dgm:cxn modelId="{7A7137E9-F459-4084-9C29-846BDB951EF8}" type="presParOf" srcId="{DD27DD7D-3F52-4D4D-AFC1-B1FE3056A1E3}" destId="{0EEFCB79-98C6-4EEE-94D6-283334A6AC07}" srcOrd="3" destOrd="0" presId="urn:microsoft.com/office/officeart/2005/8/layout/hProcess4"/>
    <dgm:cxn modelId="{8F50839C-FDAA-40E2-B01A-2CB66A686971}" type="presParOf" srcId="{DD27DD7D-3F52-4D4D-AFC1-B1FE3056A1E3}" destId="{03B64212-942D-443B-B98A-8BBC0E05C49C}" srcOrd="4" destOrd="0" presId="urn:microsoft.com/office/officeart/2005/8/layout/hProcess4"/>
    <dgm:cxn modelId="{8A1A0676-38EA-4ECF-9619-435490CC9042}" type="presParOf" srcId="{85CAD82B-9387-4B0B-9F50-563D2AA2EE5C}" destId="{05F4C39A-C0E6-4E47-911B-202FCFB5CFBC}" srcOrd="3" destOrd="0" presId="urn:microsoft.com/office/officeart/2005/8/layout/hProcess4"/>
    <dgm:cxn modelId="{6052AFD7-960C-4217-A3CC-7399ACDDD563}" type="presParOf" srcId="{85CAD82B-9387-4B0B-9F50-563D2AA2EE5C}" destId="{D539F2F2-C1B4-474A-910F-45CDF91E9ED3}" srcOrd="4" destOrd="0" presId="urn:microsoft.com/office/officeart/2005/8/layout/hProcess4"/>
    <dgm:cxn modelId="{49EF32AD-2DD8-433B-B23A-FA22B1692CE2}" type="presParOf" srcId="{D539F2F2-C1B4-474A-910F-45CDF91E9ED3}" destId="{A9C5D10B-C9B4-4353-BE22-A3DB8A84DDBD}" srcOrd="0" destOrd="0" presId="urn:microsoft.com/office/officeart/2005/8/layout/hProcess4"/>
    <dgm:cxn modelId="{345D2D70-BECA-4C3B-B456-059C2163E670}" type="presParOf" srcId="{D539F2F2-C1B4-474A-910F-45CDF91E9ED3}" destId="{443BB926-3B35-4CF5-9158-625B6DAA1A85}" srcOrd="1" destOrd="0" presId="urn:microsoft.com/office/officeart/2005/8/layout/hProcess4"/>
    <dgm:cxn modelId="{8CF9464D-CD53-4177-951B-D0A3ABBFE128}" type="presParOf" srcId="{D539F2F2-C1B4-474A-910F-45CDF91E9ED3}" destId="{30AE10AD-EA33-4920-AABE-271423CD5625}" srcOrd="2" destOrd="0" presId="urn:microsoft.com/office/officeart/2005/8/layout/hProcess4"/>
    <dgm:cxn modelId="{536D5FA1-1BE5-4892-BA96-5068DDEECDE2}" type="presParOf" srcId="{D539F2F2-C1B4-474A-910F-45CDF91E9ED3}" destId="{2703BC55-91B0-4606-8559-33A077DF52EA}" srcOrd="3" destOrd="0" presId="urn:microsoft.com/office/officeart/2005/8/layout/hProcess4"/>
    <dgm:cxn modelId="{AB32B498-D35F-4D94-BBC3-174CBC4273F2}" type="presParOf" srcId="{D539F2F2-C1B4-474A-910F-45CDF91E9ED3}" destId="{EDC99BE5-0881-424C-ADF1-F1687DAE5B0A}" srcOrd="4" destOrd="0" presId="urn:microsoft.com/office/officeart/2005/8/layout/hProcess4"/>
    <dgm:cxn modelId="{760965D9-9881-4A64-BC8B-4D789868C53D}" type="presParOf" srcId="{85CAD82B-9387-4B0B-9F50-563D2AA2EE5C}" destId="{E4A0A182-1C8C-4969-B4BD-2990B7C2F6E8}" srcOrd="5" destOrd="0" presId="urn:microsoft.com/office/officeart/2005/8/layout/hProcess4"/>
    <dgm:cxn modelId="{CCD65E77-37D2-448E-ABA2-79C5D0239B98}" type="presParOf" srcId="{85CAD82B-9387-4B0B-9F50-563D2AA2EE5C}" destId="{5C4FDBFE-48BF-426E-A278-998F19ECE238}" srcOrd="6" destOrd="0" presId="urn:microsoft.com/office/officeart/2005/8/layout/hProcess4"/>
    <dgm:cxn modelId="{33100DA6-3A9D-49AC-989C-3ADA94812870}" type="presParOf" srcId="{5C4FDBFE-48BF-426E-A278-998F19ECE238}" destId="{BC7BE8CD-B4AB-42DF-9569-29DFB243D8BA}" srcOrd="0" destOrd="0" presId="urn:microsoft.com/office/officeart/2005/8/layout/hProcess4"/>
    <dgm:cxn modelId="{D5AF3EC9-7879-40CE-BCB9-5DAAC47B6D3A}" type="presParOf" srcId="{5C4FDBFE-48BF-426E-A278-998F19ECE238}" destId="{6EF4A6EC-74AD-4C24-80D6-3D8CF4E1F80F}" srcOrd="1" destOrd="0" presId="urn:microsoft.com/office/officeart/2005/8/layout/hProcess4"/>
    <dgm:cxn modelId="{BB866909-770C-44BA-A431-C8839DB9D497}" type="presParOf" srcId="{5C4FDBFE-48BF-426E-A278-998F19ECE238}" destId="{B9C854C6-8217-46F4-95F5-738ACEC5031B}" srcOrd="2" destOrd="0" presId="urn:microsoft.com/office/officeart/2005/8/layout/hProcess4"/>
    <dgm:cxn modelId="{83B40410-2163-491C-9F82-5545E613CF4E}" type="presParOf" srcId="{5C4FDBFE-48BF-426E-A278-998F19ECE238}" destId="{47EC5BBC-06B9-4187-A8C4-F34E4DD69F20}" srcOrd="3" destOrd="0" presId="urn:microsoft.com/office/officeart/2005/8/layout/hProcess4"/>
    <dgm:cxn modelId="{737C041B-AE98-4FF0-9E7E-5C188C7D72AD}" type="presParOf" srcId="{5C4FDBFE-48BF-426E-A278-998F19ECE238}" destId="{F2E345A6-8625-4EF0-8EB7-6FBAF49F56E3}" srcOrd="4" destOrd="0" presId="urn:microsoft.com/office/officeart/2005/8/layout/hProcess4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1F25D7FD-3F8D-D644-974F-83FCB49737A2}" type="doc">
      <dgm:prSet loTypeId="urn:microsoft.com/office/officeart/2005/8/layout/matrix1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B8550A2B-3AA7-BA4C-BB7B-A5B5EB5A01EC}">
      <dgm:prSet/>
      <dgm:spPr/>
      <dgm:t>
        <a:bodyPr/>
        <a:lstStyle/>
        <a:p>
          <a:pPr rtl="0"/>
          <a:r>
            <a:rPr lang="es-ES" dirty="0" smtClean="0"/>
            <a:t>Ranking  de gobernabilidad local</a:t>
          </a:r>
          <a:endParaRPr lang="es-ES" dirty="0"/>
        </a:p>
      </dgm:t>
    </dgm:pt>
    <dgm:pt modelId="{F50FE652-8965-A647-A821-E4A84CC83A08}" type="parTrans" cxnId="{CF8F19B1-A1E1-0F42-969A-E034FDFE2C16}">
      <dgm:prSet/>
      <dgm:spPr/>
      <dgm:t>
        <a:bodyPr/>
        <a:lstStyle/>
        <a:p>
          <a:endParaRPr lang="es-ES"/>
        </a:p>
      </dgm:t>
    </dgm:pt>
    <dgm:pt modelId="{1AFBA1E6-329D-F64E-BE41-E0E66117CE71}" type="sibTrans" cxnId="{CF8F19B1-A1E1-0F42-969A-E034FDFE2C16}">
      <dgm:prSet/>
      <dgm:spPr/>
      <dgm:t>
        <a:bodyPr/>
        <a:lstStyle/>
        <a:p>
          <a:endParaRPr lang="es-ES"/>
        </a:p>
      </dgm:t>
    </dgm:pt>
    <dgm:pt modelId="{D9286B72-6913-1A4D-8FB5-091A66361DA8}">
      <dgm:prSet/>
      <dgm:spPr/>
      <dgm:t>
        <a:bodyPr/>
        <a:lstStyle/>
        <a:p>
          <a:r>
            <a:rPr lang="es-ES" dirty="0" smtClean="0"/>
            <a:t>Índice de Servicios Públicos</a:t>
          </a:r>
          <a:endParaRPr lang="es-ES" dirty="0"/>
        </a:p>
      </dgm:t>
    </dgm:pt>
    <dgm:pt modelId="{D449EB37-9B3C-6445-809C-DF4415465655}" type="parTrans" cxnId="{77702ABC-015F-DA40-A3E2-FC4B64050A8A}">
      <dgm:prSet/>
      <dgm:spPr/>
      <dgm:t>
        <a:bodyPr/>
        <a:lstStyle/>
        <a:p>
          <a:endParaRPr lang="es-ES"/>
        </a:p>
      </dgm:t>
    </dgm:pt>
    <dgm:pt modelId="{03EA6FDE-F000-4A40-AD63-D7793CC1D98F}" type="sibTrans" cxnId="{77702ABC-015F-DA40-A3E2-FC4B64050A8A}">
      <dgm:prSet/>
      <dgm:spPr/>
      <dgm:t>
        <a:bodyPr/>
        <a:lstStyle/>
        <a:p>
          <a:endParaRPr lang="es-ES"/>
        </a:p>
      </dgm:t>
    </dgm:pt>
    <dgm:pt modelId="{CC3DBA23-C72F-364A-BC01-97F7490BA902}">
      <dgm:prSet/>
      <dgm:spPr/>
      <dgm:t>
        <a:bodyPr/>
        <a:lstStyle/>
        <a:p>
          <a:r>
            <a:rPr lang="es-ES" dirty="0" smtClean="0"/>
            <a:t>Índice de Participación</a:t>
          </a:r>
          <a:endParaRPr lang="es-ES" dirty="0"/>
        </a:p>
      </dgm:t>
    </dgm:pt>
    <dgm:pt modelId="{50C818F0-605F-A744-9608-F6470836AB9D}" type="parTrans" cxnId="{9B16EAE6-5E52-C24F-BF98-411BC33F2B80}">
      <dgm:prSet/>
      <dgm:spPr/>
      <dgm:t>
        <a:bodyPr/>
        <a:lstStyle/>
        <a:p>
          <a:endParaRPr lang="es-ES"/>
        </a:p>
      </dgm:t>
    </dgm:pt>
    <dgm:pt modelId="{4192D8EA-2CB0-684A-A6BA-8BE441E22DCD}" type="sibTrans" cxnId="{9B16EAE6-5E52-C24F-BF98-411BC33F2B80}">
      <dgm:prSet/>
      <dgm:spPr/>
      <dgm:t>
        <a:bodyPr/>
        <a:lstStyle/>
        <a:p>
          <a:endParaRPr lang="es-ES"/>
        </a:p>
      </dgm:t>
    </dgm:pt>
    <dgm:pt modelId="{894C4DAD-63BC-2544-A8BE-92AA8D931681}">
      <dgm:prSet/>
      <dgm:spPr/>
      <dgm:t>
        <a:bodyPr/>
        <a:lstStyle/>
        <a:p>
          <a:r>
            <a:rPr lang="es-ES" dirty="0" smtClean="0"/>
            <a:t>Índice de información ciudadana</a:t>
          </a:r>
        </a:p>
        <a:p>
          <a:endParaRPr lang="es-ES" dirty="0"/>
        </a:p>
      </dgm:t>
    </dgm:pt>
    <dgm:pt modelId="{6FF83697-A0B8-6B45-B303-54DC85C63E1D}" type="parTrans" cxnId="{F76177B9-9C1A-6C4E-96BF-5D53DB37B37F}">
      <dgm:prSet/>
      <dgm:spPr/>
      <dgm:t>
        <a:bodyPr/>
        <a:lstStyle/>
        <a:p>
          <a:endParaRPr lang="es-ES"/>
        </a:p>
      </dgm:t>
    </dgm:pt>
    <dgm:pt modelId="{C47DD46D-D38F-A441-9C4B-34524FF13F4F}" type="sibTrans" cxnId="{F76177B9-9C1A-6C4E-96BF-5D53DB37B37F}">
      <dgm:prSet/>
      <dgm:spPr/>
      <dgm:t>
        <a:bodyPr/>
        <a:lstStyle/>
        <a:p>
          <a:endParaRPr lang="es-ES"/>
        </a:p>
      </dgm:t>
    </dgm:pt>
    <dgm:pt modelId="{A618910D-57C7-5E44-A89E-CEE9526D93A2}">
      <dgm:prSet/>
      <dgm:spPr/>
      <dgm:t>
        <a:bodyPr/>
        <a:lstStyle/>
        <a:p>
          <a:r>
            <a:rPr lang="es-ES" dirty="0" smtClean="0"/>
            <a:t>Índice de efectividad gubernamental</a:t>
          </a:r>
          <a:endParaRPr lang="es-ES" dirty="0"/>
        </a:p>
      </dgm:t>
    </dgm:pt>
    <dgm:pt modelId="{E078C2D1-0C10-EA4E-8317-CAFC386D3708}" type="parTrans" cxnId="{07BAC8E4-4913-9149-B86F-F6CEAC6253C0}">
      <dgm:prSet/>
      <dgm:spPr/>
      <dgm:t>
        <a:bodyPr/>
        <a:lstStyle/>
        <a:p>
          <a:endParaRPr lang="es-ES"/>
        </a:p>
      </dgm:t>
    </dgm:pt>
    <dgm:pt modelId="{54B12B5D-E39D-EB40-A5F8-90B48084A4E9}" type="sibTrans" cxnId="{07BAC8E4-4913-9149-B86F-F6CEAC6253C0}">
      <dgm:prSet/>
      <dgm:spPr/>
      <dgm:t>
        <a:bodyPr/>
        <a:lstStyle/>
        <a:p>
          <a:endParaRPr lang="es-ES"/>
        </a:p>
      </dgm:t>
    </dgm:pt>
    <dgm:pt modelId="{6F3237DC-62A2-4A31-B8BF-BF19DE93F656}">
      <dgm:prSet/>
      <dgm:spPr/>
      <dgm:t>
        <a:bodyPr/>
        <a:lstStyle/>
        <a:p>
          <a:r>
            <a:rPr lang="es-GT" dirty="0" smtClean="0"/>
            <a:t>Planificación.</a:t>
          </a:r>
          <a:endParaRPr lang="es-ES" dirty="0"/>
        </a:p>
      </dgm:t>
    </dgm:pt>
    <dgm:pt modelId="{BB6E215F-D3C7-4D67-8D75-351E51582843}" type="parTrans" cxnId="{C7C34DAF-107A-4D03-98E6-EE643805C2A5}">
      <dgm:prSet/>
      <dgm:spPr/>
      <dgm:t>
        <a:bodyPr/>
        <a:lstStyle/>
        <a:p>
          <a:endParaRPr lang="es-ES"/>
        </a:p>
      </dgm:t>
    </dgm:pt>
    <dgm:pt modelId="{88E0E792-C141-436B-A002-7A5744E3CD1A}" type="sibTrans" cxnId="{C7C34DAF-107A-4D03-98E6-EE643805C2A5}">
      <dgm:prSet/>
      <dgm:spPr/>
      <dgm:t>
        <a:bodyPr/>
        <a:lstStyle/>
        <a:p>
          <a:endParaRPr lang="es-ES"/>
        </a:p>
      </dgm:t>
    </dgm:pt>
    <dgm:pt modelId="{4D4E5094-A7CD-468B-8654-20E44FFAAF12}">
      <dgm:prSet/>
      <dgm:spPr/>
      <dgm:t>
        <a:bodyPr/>
        <a:lstStyle/>
        <a:p>
          <a:r>
            <a:rPr lang="es-GT" dirty="0" smtClean="0"/>
            <a:t>Administración </a:t>
          </a:r>
          <a:endParaRPr lang="es-ES" dirty="0"/>
        </a:p>
      </dgm:t>
    </dgm:pt>
    <dgm:pt modelId="{71690143-1D80-473A-BAFF-2126F4A7A0C0}" type="parTrans" cxnId="{C828B458-3CE1-406E-A823-B7C4FFDB38D2}">
      <dgm:prSet/>
      <dgm:spPr/>
      <dgm:t>
        <a:bodyPr/>
        <a:lstStyle/>
        <a:p>
          <a:endParaRPr lang="es-ES"/>
        </a:p>
      </dgm:t>
    </dgm:pt>
    <dgm:pt modelId="{8FFAC2E6-0932-4448-B975-6BAEEEE44DF5}" type="sibTrans" cxnId="{C828B458-3CE1-406E-A823-B7C4FFDB38D2}">
      <dgm:prSet/>
      <dgm:spPr/>
      <dgm:t>
        <a:bodyPr/>
        <a:lstStyle/>
        <a:p>
          <a:endParaRPr lang="es-ES"/>
        </a:p>
      </dgm:t>
    </dgm:pt>
    <dgm:pt modelId="{2F382E31-1E1E-4BB6-91F1-4CD9FE0B762E}">
      <dgm:prSet/>
      <dgm:spPr/>
      <dgm:t>
        <a:bodyPr/>
        <a:lstStyle/>
        <a:p>
          <a:r>
            <a:rPr lang="es-GT" dirty="0" smtClean="0"/>
            <a:t>Finanzas</a:t>
          </a:r>
          <a:endParaRPr lang="es-ES" dirty="0"/>
        </a:p>
      </dgm:t>
    </dgm:pt>
    <dgm:pt modelId="{842544EE-E00C-444A-BF58-881B75B56425}" type="parTrans" cxnId="{05715447-4713-4954-B18D-BD082EEAB0C9}">
      <dgm:prSet/>
      <dgm:spPr/>
      <dgm:t>
        <a:bodyPr/>
        <a:lstStyle/>
        <a:p>
          <a:endParaRPr lang="es-ES"/>
        </a:p>
      </dgm:t>
    </dgm:pt>
    <dgm:pt modelId="{1B0E45C5-062C-457B-85DA-6F0612FCF087}" type="sibTrans" cxnId="{05715447-4713-4954-B18D-BD082EEAB0C9}">
      <dgm:prSet/>
      <dgm:spPr/>
      <dgm:t>
        <a:bodyPr/>
        <a:lstStyle/>
        <a:p>
          <a:endParaRPr lang="es-ES"/>
        </a:p>
      </dgm:t>
    </dgm:pt>
    <dgm:pt modelId="{84214BA4-DEF2-7B4A-8F58-B711203B605A}" type="pres">
      <dgm:prSet presAssocID="{1F25D7FD-3F8D-D644-974F-83FCB49737A2}" presName="diagram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9046F5CF-B46C-174D-8727-9D666DC8281E}" type="pres">
      <dgm:prSet presAssocID="{1F25D7FD-3F8D-D644-974F-83FCB49737A2}" presName="matrix" presStyleCnt="0"/>
      <dgm:spPr/>
    </dgm:pt>
    <dgm:pt modelId="{03DA9DDE-0635-904D-B7EF-8E4BF94A583C}" type="pres">
      <dgm:prSet presAssocID="{1F25D7FD-3F8D-D644-974F-83FCB49737A2}" presName="tile1" presStyleLbl="node1" presStyleIdx="0" presStyleCnt="4"/>
      <dgm:spPr/>
      <dgm:t>
        <a:bodyPr/>
        <a:lstStyle/>
        <a:p>
          <a:endParaRPr lang="es-ES"/>
        </a:p>
      </dgm:t>
    </dgm:pt>
    <dgm:pt modelId="{0B0E025E-889B-E44E-97B9-CEB0AFA07F2E}" type="pres">
      <dgm:prSet presAssocID="{1F25D7FD-3F8D-D644-974F-83FCB49737A2}" presName="tile1text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65685921-5A94-AC41-9C33-44F95E104426}" type="pres">
      <dgm:prSet presAssocID="{1F25D7FD-3F8D-D644-974F-83FCB49737A2}" presName="tile2" presStyleLbl="node1" presStyleIdx="1" presStyleCnt="4"/>
      <dgm:spPr/>
      <dgm:t>
        <a:bodyPr/>
        <a:lstStyle/>
        <a:p>
          <a:endParaRPr lang="es-ES"/>
        </a:p>
      </dgm:t>
    </dgm:pt>
    <dgm:pt modelId="{D43ADC05-70C4-2C4D-8986-6570679AE321}" type="pres">
      <dgm:prSet presAssocID="{1F25D7FD-3F8D-D644-974F-83FCB49737A2}" presName="tile2text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BE38F8A9-134D-AD48-AFB0-2676608AAF00}" type="pres">
      <dgm:prSet presAssocID="{1F25D7FD-3F8D-D644-974F-83FCB49737A2}" presName="tile3" presStyleLbl="node1" presStyleIdx="2" presStyleCnt="4"/>
      <dgm:spPr/>
      <dgm:t>
        <a:bodyPr/>
        <a:lstStyle/>
        <a:p>
          <a:endParaRPr lang="es-ES"/>
        </a:p>
      </dgm:t>
    </dgm:pt>
    <dgm:pt modelId="{9B632682-A616-4441-8B7D-EED62EDEDC55}" type="pres">
      <dgm:prSet presAssocID="{1F25D7FD-3F8D-D644-974F-83FCB49737A2}" presName="tile3text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685BB2BF-7DF0-624B-83F8-D34471901B6E}" type="pres">
      <dgm:prSet presAssocID="{1F25D7FD-3F8D-D644-974F-83FCB49737A2}" presName="tile4" presStyleLbl="node1" presStyleIdx="3" presStyleCnt="4"/>
      <dgm:spPr/>
      <dgm:t>
        <a:bodyPr/>
        <a:lstStyle/>
        <a:p>
          <a:endParaRPr lang="es-ES"/>
        </a:p>
      </dgm:t>
    </dgm:pt>
    <dgm:pt modelId="{61414F05-E98D-8E43-9D19-19779AE3EC37}" type="pres">
      <dgm:prSet presAssocID="{1F25D7FD-3F8D-D644-974F-83FCB49737A2}" presName="tile4text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67FD697C-40E0-7842-AB65-3608D3F2B6A9}" type="pres">
      <dgm:prSet presAssocID="{1F25D7FD-3F8D-D644-974F-83FCB49737A2}" presName="centerTile" presStyleLbl="fgShp" presStyleIdx="0" presStyleCnt="1">
        <dgm:presLayoutVars>
          <dgm:chMax val="0"/>
          <dgm:chPref val="0"/>
        </dgm:presLayoutVars>
      </dgm:prSet>
      <dgm:spPr/>
      <dgm:t>
        <a:bodyPr/>
        <a:lstStyle/>
        <a:p>
          <a:endParaRPr lang="es-ES"/>
        </a:p>
      </dgm:t>
    </dgm:pt>
  </dgm:ptLst>
  <dgm:cxnLst>
    <dgm:cxn modelId="{665E6960-247D-4A30-AB6C-48158BD24B79}" type="presOf" srcId="{894C4DAD-63BC-2544-A8BE-92AA8D931681}" destId="{BE38F8A9-134D-AD48-AFB0-2676608AAF00}" srcOrd="0" destOrd="0" presId="urn:microsoft.com/office/officeart/2005/8/layout/matrix1"/>
    <dgm:cxn modelId="{950A4C29-1FC3-462E-ADA3-DC2131EC8BA5}" type="presOf" srcId="{4D4E5094-A7CD-468B-8654-20E44FFAAF12}" destId="{685BB2BF-7DF0-624B-83F8-D34471901B6E}" srcOrd="0" destOrd="2" presId="urn:microsoft.com/office/officeart/2005/8/layout/matrix1"/>
    <dgm:cxn modelId="{8B288B65-1AED-43CD-BC33-C92DA8B578DD}" type="presOf" srcId="{6F3237DC-62A2-4A31-B8BF-BF19DE93F656}" destId="{685BB2BF-7DF0-624B-83F8-D34471901B6E}" srcOrd="0" destOrd="1" presId="urn:microsoft.com/office/officeart/2005/8/layout/matrix1"/>
    <dgm:cxn modelId="{8A731079-166E-4270-93B5-8CF4DE97D2A6}" type="presOf" srcId="{D9286B72-6913-1A4D-8FB5-091A66361DA8}" destId="{0B0E025E-889B-E44E-97B9-CEB0AFA07F2E}" srcOrd="1" destOrd="0" presId="urn:microsoft.com/office/officeart/2005/8/layout/matrix1"/>
    <dgm:cxn modelId="{E0C8BA19-8FD5-44BE-8184-686142A3745B}" type="presOf" srcId="{A618910D-57C7-5E44-A89E-CEE9526D93A2}" destId="{61414F05-E98D-8E43-9D19-19779AE3EC37}" srcOrd="1" destOrd="0" presId="urn:microsoft.com/office/officeart/2005/8/layout/matrix1"/>
    <dgm:cxn modelId="{BFE7136C-39B0-46EE-A691-588AB1936F2C}" type="presOf" srcId="{CC3DBA23-C72F-364A-BC01-97F7490BA902}" destId="{D43ADC05-70C4-2C4D-8986-6570679AE321}" srcOrd="1" destOrd="0" presId="urn:microsoft.com/office/officeart/2005/8/layout/matrix1"/>
    <dgm:cxn modelId="{C7C34DAF-107A-4D03-98E6-EE643805C2A5}" srcId="{A618910D-57C7-5E44-A89E-CEE9526D93A2}" destId="{6F3237DC-62A2-4A31-B8BF-BF19DE93F656}" srcOrd="0" destOrd="0" parTransId="{BB6E215F-D3C7-4D67-8D75-351E51582843}" sibTransId="{88E0E792-C141-436B-A002-7A5744E3CD1A}"/>
    <dgm:cxn modelId="{77702ABC-015F-DA40-A3E2-FC4B64050A8A}" srcId="{B8550A2B-3AA7-BA4C-BB7B-A5B5EB5A01EC}" destId="{D9286B72-6913-1A4D-8FB5-091A66361DA8}" srcOrd="0" destOrd="0" parTransId="{D449EB37-9B3C-6445-809C-DF4415465655}" sibTransId="{03EA6FDE-F000-4A40-AD63-D7793CC1D98F}"/>
    <dgm:cxn modelId="{31B9308C-7766-4865-8E53-43B200ABAE47}" type="presOf" srcId="{2F382E31-1E1E-4BB6-91F1-4CD9FE0B762E}" destId="{61414F05-E98D-8E43-9D19-19779AE3EC37}" srcOrd="1" destOrd="3" presId="urn:microsoft.com/office/officeart/2005/8/layout/matrix1"/>
    <dgm:cxn modelId="{F76177B9-9C1A-6C4E-96BF-5D53DB37B37F}" srcId="{B8550A2B-3AA7-BA4C-BB7B-A5B5EB5A01EC}" destId="{894C4DAD-63BC-2544-A8BE-92AA8D931681}" srcOrd="2" destOrd="0" parTransId="{6FF83697-A0B8-6B45-B303-54DC85C63E1D}" sibTransId="{C47DD46D-D38F-A441-9C4B-34524FF13F4F}"/>
    <dgm:cxn modelId="{F4D4DB76-87E1-49DF-AE5A-ED8C3849C8F2}" type="presOf" srcId="{6F3237DC-62A2-4A31-B8BF-BF19DE93F656}" destId="{61414F05-E98D-8E43-9D19-19779AE3EC37}" srcOrd="1" destOrd="1" presId="urn:microsoft.com/office/officeart/2005/8/layout/matrix1"/>
    <dgm:cxn modelId="{1AC0B270-50F9-44AF-BC2E-7A7B8A869179}" type="presOf" srcId="{4D4E5094-A7CD-468B-8654-20E44FFAAF12}" destId="{61414F05-E98D-8E43-9D19-19779AE3EC37}" srcOrd="1" destOrd="2" presId="urn:microsoft.com/office/officeart/2005/8/layout/matrix1"/>
    <dgm:cxn modelId="{2E31677C-8835-4116-8130-1E27C89B38C7}" type="presOf" srcId="{894C4DAD-63BC-2544-A8BE-92AA8D931681}" destId="{9B632682-A616-4441-8B7D-EED62EDEDC55}" srcOrd="1" destOrd="0" presId="urn:microsoft.com/office/officeart/2005/8/layout/matrix1"/>
    <dgm:cxn modelId="{C25740AA-12AB-4D21-B2E9-FE6080A38055}" type="presOf" srcId="{B8550A2B-3AA7-BA4C-BB7B-A5B5EB5A01EC}" destId="{67FD697C-40E0-7842-AB65-3608D3F2B6A9}" srcOrd="0" destOrd="0" presId="urn:microsoft.com/office/officeart/2005/8/layout/matrix1"/>
    <dgm:cxn modelId="{C828B458-3CE1-406E-A823-B7C4FFDB38D2}" srcId="{A618910D-57C7-5E44-A89E-CEE9526D93A2}" destId="{4D4E5094-A7CD-468B-8654-20E44FFAAF12}" srcOrd="1" destOrd="0" parTransId="{71690143-1D80-473A-BAFF-2126F4A7A0C0}" sibTransId="{8FFAC2E6-0932-4448-B975-6BAEEEE44DF5}"/>
    <dgm:cxn modelId="{07BAC8E4-4913-9149-B86F-F6CEAC6253C0}" srcId="{B8550A2B-3AA7-BA4C-BB7B-A5B5EB5A01EC}" destId="{A618910D-57C7-5E44-A89E-CEE9526D93A2}" srcOrd="3" destOrd="0" parTransId="{E078C2D1-0C10-EA4E-8317-CAFC386D3708}" sibTransId="{54B12B5D-E39D-EB40-A5F8-90B48084A4E9}"/>
    <dgm:cxn modelId="{05715447-4713-4954-B18D-BD082EEAB0C9}" srcId="{A618910D-57C7-5E44-A89E-CEE9526D93A2}" destId="{2F382E31-1E1E-4BB6-91F1-4CD9FE0B762E}" srcOrd="2" destOrd="0" parTransId="{842544EE-E00C-444A-BF58-881B75B56425}" sibTransId="{1B0E45C5-062C-457B-85DA-6F0612FCF087}"/>
    <dgm:cxn modelId="{54C79FF1-1694-4F09-8BD0-F4765591787F}" type="presOf" srcId="{2F382E31-1E1E-4BB6-91F1-4CD9FE0B762E}" destId="{685BB2BF-7DF0-624B-83F8-D34471901B6E}" srcOrd="0" destOrd="3" presId="urn:microsoft.com/office/officeart/2005/8/layout/matrix1"/>
    <dgm:cxn modelId="{9B16EAE6-5E52-C24F-BF98-411BC33F2B80}" srcId="{B8550A2B-3AA7-BA4C-BB7B-A5B5EB5A01EC}" destId="{CC3DBA23-C72F-364A-BC01-97F7490BA902}" srcOrd="1" destOrd="0" parTransId="{50C818F0-605F-A744-9608-F6470836AB9D}" sibTransId="{4192D8EA-2CB0-684A-A6BA-8BE441E22DCD}"/>
    <dgm:cxn modelId="{DA884ACD-7FA0-40B6-941C-E9554D314D10}" type="presOf" srcId="{D9286B72-6913-1A4D-8FB5-091A66361DA8}" destId="{03DA9DDE-0635-904D-B7EF-8E4BF94A583C}" srcOrd="0" destOrd="0" presId="urn:microsoft.com/office/officeart/2005/8/layout/matrix1"/>
    <dgm:cxn modelId="{AC30752E-044F-4F34-8023-3CAC6B8B8960}" type="presOf" srcId="{A618910D-57C7-5E44-A89E-CEE9526D93A2}" destId="{685BB2BF-7DF0-624B-83F8-D34471901B6E}" srcOrd="0" destOrd="0" presId="urn:microsoft.com/office/officeart/2005/8/layout/matrix1"/>
    <dgm:cxn modelId="{369EDFFA-B15A-4BF9-8B65-56E98F09156A}" type="presOf" srcId="{1F25D7FD-3F8D-D644-974F-83FCB49737A2}" destId="{84214BA4-DEF2-7B4A-8F58-B711203B605A}" srcOrd="0" destOrd="0" presId="urn:microsoft.com/office/officeart/2005/8/layout/matrix1"/>
    <dgm:cxn modelId="{0ABECD96-8E54-4FB8-8FAB-BC3A2DCAD99B}" type="presOf" srcId="{CC3DBA23-C72F-364A-BC01-97F7490BA902}" destId="{65685921-5A94-AC41-9C33-44F95E104426}" srcOrd="0" destOrd="0" presId="urn:microsoft.com/office/officeart/2005/8/layout/matrix1"/>
    <dgm:cxn modelId="{CF8F19B1-A1E1-0F42-969A-E034FDFE2C16}" srcId="{1F25D7FD-3F8D-D644-974F-83FCB49737A2}" destId="{B8550A2B-3AA7-BA4C-BB7B-A5B5EB5A01EC}" srcOrd="0" destOrd="0" parTransId="{F50FE652-8965-A647-A821-E4A84CC83A08}" sibTransId="{1AFBA1E6-329D-F64E-BE41-E0E66117CE71}"/>
    <dgm:cxn modelId="{6C04526B-4465-4506-9B92-CBE20FCD38C7}" type="presParOf" srcId="{84214BA4-DEF2-7B4A-8F58-B711203B605A}" destId="{9046F5CF-B46C-174D-8727-9D666DC8281E}" srcOrd="0" destOrd="0" presId="urn:microsoft.com/office/officeart/2005/8/layout/matrix1"/>
    <dgm:cxn modelId="{0A04745C-D93D-4BB3-9423-95D5BB5737A2}" type="presParOf" srcId="{9046F5CF-B46C-174D-8727-9D666DC8281E}" destId="{03DA9DDE-0635-904D-B7EF-8E4BF94A583C}" srcOrd="0" destOrd="0" presId="urn:microsoft.com/office/officeart/2005/8/layout/matrix1"/>
    <dgm:cxn modelId="{72A70D14-9434-48D2-8B2C-7737CD792833}" type="presParOf" srcId="{9046F5CF-B46C-174D-8727-9D666DC8281E}" destId="{0B0E025E-889B-E44E-97B9-CEB0AFA07F2E}" srcOrd="1" destOrd="0" presId="urn:microsoft.com/office/officeart/2005/8/layout/matrix1"/>
    <dgm:cxn modelId="{1DC1985D-5978-4D58-AC4C-6DE79BA229DC}" type="presParOf" srcId="{9046F5CF-B46C-174D-8727-9D666DC8281E}" destId="{65685921-5A94-AC41-9C33-44F95E104426}" srcOrd="2" destOrd="0" presId="urn:microsoft.com/office/officeart/2005/8/layout/matrix1"/>
    <dgm:cxn modelId="{B3D65849-17CD-4FAA-9019-667C4B451ACC}" type="presParOf" srcId="{9046F5CF-B46C-174D-8727-9D666DC8281E}" destId="{D43ADC05-70C4-2C4D-8986-6570679AE321}" srcOrd="3" destOrd="0" presId="urn:microsoft.com/office/officeart/2005/8/layout/matrix1"/>
    <dgm:cxn modelId="{4DD36C92-24BF-4B28-ACB5-9CC59D705921}" type="presParOf" srcId="{9046F5CF-B46C-174D-8727-9D666DC8281E}" destId="{BE38F8A9-134D-AD48-AFB0-2676608AAF00}" srcOrd="4" destOrd="0" presId="urn:microsoft.com/office/officeart/2005/8/layout/matrix1"/>
    <dgm:cxn modelId="{DE017743-5F1D-4119-9AB7-49FD931D0DEF}" type="presParOf" srcId="{9046F5CF-B46C-174D-8727-9D666DC8281E}" destId="{9B632682-A616-4441-8B7D-EED62EDEDC55}" srcOrd="5" destOrd="0" presId="urn:microsoft.com/office/officeart/2005/8/layout/matrix1"/>
    <dgm:cxn modelId="{BF8BF161-733E-4A03-9794-560541CD06E6}" type="presParOf" srcId="{9046F5CF-B46C-174D-8727-9D666DC8281E}" destId="{685BB2BF-7DF0-624B-83F8-D34471901B6E}" srcOrd="6" destOrd="0" presId="urn:microsoft.com/office/officeart/2005/8/layout/matrix1"/>
    <dgm:cxn modelId="{5A42C4A3-C051-4FAB-AD7B-F0C92A11F18D}" type="presParOf" srcId="{9046F5CF-B46C-174D-8727-9D666DC8281E}" destId="{61414F05-E98D-8E43-9D19-19779AE3EC37}" srcOrd="7" destOrd="0" presId="urn:microsoft.com/office/officeart/2005/8/layout/matrix1"/>
    <dgm:cxn modelId="{6B773777-0069-45A2-9743-5C3EBBAF3D0F}" type="presParOf" srcId="{84214BA4-DEF2-7B4A-8F58-B711203B605A}" destId="{67FD697C-40E0-7842-AB65-3608D3F2B6A9}" srcOrd="1" destOrd="0" presId="urn:microsoft.com/office/officeart/2005/8/layout/matrix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D23A3F20-BD90-451C-8514-BDAE80615117}">
      <dsp:nvSpPr>
        <dsp:cNvPr id="0" name=""/>
        <dsp:cNvSpPr/>
      </dsp:nvSpPr>
      <dsp:spPr>
        <a:xfrm>
          <a:off x="533" y="1495066"/>
          <a:ext cx="1176428" cy="970307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FA567D2-1CCB-4BB8-AB41-24E2E466142B}">
      <dsp:nvSpPr>
        <dsp:cNvPr id="0" name=""/>
        <dsp:cNvSpPr/>
      </dsp:nvSpPr>
      <dsp:spPr>
        <a:xfrm>
          <a:off x="652812" y="1694400"/>
          <a:ext cx="1344305" cy="1344305"/>
        </a:xfrm>
        <a:prstGeom prst="leftCircularArrow">
          <a:avLst>
            <a:gd name="adj1" fmla="val 3501"/>
            <a:gd name="adj2" fmla="val 434398"/>
            <a:gd name="adj3" fmla="val 2209909"/>
            <a:gd name="adj4" fmla="val 9024489"/>
            <a:gd name="adj5" fmla="val 4084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13D4DAF-94D6-42A0-99BB-66E46E4076EB}">
      <dsp:nvSpPr>
        <dsp:cNvPr id="0" name=""/>
        <dsp:cNvSpPr/>
      </dsp:nvSpPr>
      <dsp:spPr>
        <a:xfrm>
          <a:off x="261962" y="2257450"/>
          <a:ext cx="1045714" cy="41584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955" tIns="13970" rIns="20955" bIns="13970" numCol="1" spcCol="1270" anchor="ctr" anchorCtr="0">
          <a:noAutofit/>
        </a:bodyPr>
        <a:lstStyle/>
        <a:p>
          <a:pPr lvl="0" algn="ctr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GT" sz="1100" b="1" kern="1200" dirty="0" smtClean="0"/>
            <a:t>¿Que   falta?</a:t>
          </a:r>
          <a:endParaRPr lang="es-ES" sz="1100" b="1" kern="1200" dirty="0"/>
        </a:p>
      </dsp:txBody>
      <dsp:txXfrm>
        <a:off x="261962" y="2257450"/>
        <a:ext cx="1045714" cy="415846"/>
      </dsp:txXfrm>
    </dsp:sp>
    <dsp:sp modelId="{491960BC-70F2-42D3-BFFE-6FE0067CF9D0}">
      <dsp:nvSpPr>
        <dsp:cNvPr id="0" name=""/>
        <dsp:cNvSpPr/>
      </dsp:nvSpPr>
      <dsp:spPr>
        <a:xfrm>
          <a:off x="1531789" y="1495066"/>
          <a:ext cx="1176428" cy="970307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22894D7-06B7-477F-B81E-2B503CEA9327}">
      <dsp:nvSpPr>
        <dsp:cNvPr id="0" name=""/>
        <dsp:cNvSpPr/>
      </dsp:nvSpPr>
      <dsp:spPr>
        <a:xfrm>
          <a:off x="2174264" y="883688"/>
          <a:ext cx="1494627" cy="1494627"/>
        </a:xfrm>
        <a:prstGeom prst="circularArrow">
          <a:avLst>
            <a:gd name="adj1" fmla="val 3149"/>
            <a:gd name="adj2" fmla="val 387457"/>
            <a:gd name="adj3" fmla="val 19437032"/>
            <a:gd name="adj4" fmla="val 12575511"/>
            <a:gd name="adj5" fmla="val 3674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38E8815-82F3-4461-821D-8FE7C38D7863}">
      <dsp:nvSpPr>
        <dsp:cNvPr id="0" name=""/>
        <dsp:cNvSpPr/>
      </dsp:nvSpPr>
      <dsp:spPr>
        <a:xfrm>
          <a:off x="1793217" y="1287142"/>
          <a:ext cx="1045714" cy="41584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955" tIns="13970" rIns="20955" bIns="13970" numCol="1" spcCol="1270" anchor="ctr" anchorCtr="0">
          <a:noAutofit/>
        </a:bodyPr>
        <a:lstStyle/>
        <a:p>
          <a:pPr lvl="0" algn="ctr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GT" sz="1100" b="1" kern="1200" dirty="0" smtClean="0"/>
            <a:t>¿Cual es el Mandato ?</a:t>
          </a:r>
          <a:endParaRPr lang="es-ES" sz="1100" b="1" kern="1200" dirty="0"/>
        </a:p>
      </dsp:txBody>
      <dsp:txXfrm>
        <a:off x="1793217" y="1287142"/>
        <a:ext cx="1045714" cy="415846"/>
      </dsp:txXfrm>
    </dsp:sp>
    <dsp:sp modelId="{13CE39E1-94AB-4D58-8D2A-7C05E0F2B443}">
      <dsp:nvSpPr>
        <dsp:cNvPr id="0" name=""/>
        <dsp:cNvSpPr/>
      </dsp:nvSpPr>
      <dsp:spPr>
        <a:xfrm>
          <a:off x="3063044" y="1495066"/>
          <a:ext cx="1176428" cy="970307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6536F68-0393-49BA-9EC1-EE301305BDDA}">
      <dsp:nvSpPr>
        <dsp:cNvPr id="0" name=""/>
        <dsp:cNvSpPr/>
      </dsp:nvSpPr>
      <dsp:spPr>
        <a:xfrm>
          <a:off x="3715323" y="1694400"/>
          <a:ext cx="1344305" cy="1344305"/>
        </a:xfrm>
        <a:prstGeom prst="leftCircularArrow">
          <a:avLst>
            <a:gd name="adj1" fmla="val 3501"/>
            <a:gd name="adj2" fmla="val 434398"/>
            <a:gd name="adj3" fmla="val 2209909"/>
            <a:gd name="adj4" fmla="val 9024489"/>
            <a:gd name="adj5" fmla="val 4084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A3D7E78-2539-4446-B44C-7E76A0BA3E6E}">
      <dsp:nvSpPr>
        <dsp:cNvPr id="0" name=""/>
        <dsp:cNvSpPr/>
      </dsp:nvSpPr>
      <dsp:spPr>
        <a:xfrm>
          <a:off x="3324473" y="2257450"/>
          <a:ext cx="1045714" cy="41584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955" tIns="13970" rIns="20955" bIns="13970" numCol="1" spcCol="1270" anchor="ctr" anchorCtr="0">
          <a:noAutofit/>
        </a:bodyPr>
        <a:lstStyle/>
        <a:p>
          <a:pPr lvl="0" algn="ctr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100" b="1" kern="1200" dirty="0" smtClean="0"/>
            <a:t>¿Cuál fue la Estrategia?</a:t>
          </a:r>
          <a:endParaRPr lang="es-ES" sz="1100" kern="1200" dirty="0"/>
        </a:p>
      </dsp:txBody>
      <dsp:txXfrm>
        <a:off x="3324473" y="2257450"/>
        <a:ext cx="1045714" cy="415846"/>
      </dsp:txXfrm>
    </dsp:sp>
    <dsp:sp modelId="{AFF179AA-DB0D-4B67-A0F0-235A8F71F816}">
      <dsp:nvSpPr>
        <dsp:cNvPr id="0" name=""/>
        <dsp:cNvSpPr/>
      </dsp:nvSpPr>
      <dsp:spPr>
        <a:xfrm>
          <a:off x="4594300" y="1495066"/>
          <a:ext cx="1176428" cy="970307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4"/>
          <a:stretch>
            <a:fillRect/>
          </a:stretch>
        </a:blip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80D017B-FD21-4718-9292-278AD0EEE563}">
      <dsp:nvSpPr>
        <dsp:cNvPr id="0" name=""/>
        <dsp:cNvSpPr/>
      </dsp:nvSpPr>
      <dsp:spPr>
        <a:xfrm>
          <a:off x="5236775" y="883688"/>
          <a:ext cx="1494627" cy="1494627"/>
        </a:xfrm>
        <a:prstGeom prst="circularArrow">
          <a:avLst>
            <a:gd name="adj1" fmla="val 3149"/>
            <a:gd name="adj2" fmla="val 387457"/>
            <a:gd name="adj3" fmla="val 19437032"/>
            <a:gd name="adj4" fmla="val 12575511"/>
            <a:gd name="adj5" fmla="val 3674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01A6948-4813-4E2B-A839-2559EC91EB6A}">
      <dsp:nvSpPr>
        <dsp:cNvPr id="0" name=""/>
        <dsp:cNvSpPr/>
      </dsp:nvSpPr>
      <dsp:spPr>
        <a:xfrm>
          <a:off x="4855728" y="1287143"/>
          <a:ext cx="1045714" cy="41584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955" tIns="13970" rIns="20955" bIns="13970" numCol="1" spcCol="1270" anchor="ctr" anchorCtr="0">
          <a:noAutofit/>
        </a:bodyPr>
        <a:lstStyle/>
        <a:p>
          <a:pPr lvl="0" algn="ctr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100" b="1" kern="1200" dirty="0" smtClean="0"/>
            <a:t>Cómo se hizo? </a:t>
          </a:r>
          <a:endParaRPr lang="es-ES" sz="1100" b="1" kern="1200" dirty="0"/>
        </a:p>
      </dsp:txBody>
      <dsp:txXfrm>
        <a:off x="4855728" y="1287143"/>
        <a:ext cx="1045714" cy="415846"/>
      </dsp:txXfrm>
    </dsp:sp>
    <dsp:sp modelId="{9D98C7C6-A344-475A-8FD9-BEBFB7AAE312}">
      <dsp:nvSpPr>
        <dsp:cNvPr id="0" name=""/>
        <dsp:cNvSpPr/>
      </dsp:nvSpPr>
      <dsp:spPr>
        <a:xfrm>
          <a:off x="6125555" y="1495066"/>
          <a:ext cx="1176428" cy="970307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5"/>
          <a:stretch>
            <a:fillRect/>
          </a:stretch>
        </a:blip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3DAB5FF-D3C7-4DC8-B4E6-15C2D20C72FC}">
      <dsp:nvSpPr>
        <dsp:cNvPr id="0" name=""/>
        <dsp:cNvSpPr/>
      </dsp:nvSpPr>
      <dsp:spPr>
        <a:xfrm>
          <a:off x="6777834" y="1694400"/>
          <a:ext cx="1344305" cy="1344305"/>
        </a:xfrm>
        <a:prstGeom prst="leftCircularArrow">
          <a:avLst>
            <a:gd name="adj1" fmla="val 3501"/>
            <a:gd name="adj2" fmla="val 434398"/>
            <a:gd name="adj3" fmla="val 2209909"/>
            <a:gd name="adj4" fmla="val 9024489"/>
            <a:gd name="adj5" fmla="val 4084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F834E6C-ED6C-430A-83FC-FAD4F0162EE5}">
      <dsp:nvSpPr>
        <dsp:cNvPr id="0" name=""/>
        <dsp:cNvSpPr/>
      </dsp:nvSpPr>
      <dsp:spPr>
        <a:xfrm>
          <a:off x="6386984" y="2257450"/>
          <a:ext cx="1045714" cy="41584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955" tIns="13970" rIns="20955" bIns="13970" numCol="1" spcCol="1270" anchor="ctr" anchorCtr="0">
          <a:noAutofit/>
        </a:bodyPr>
        <a:lstStyle/>
        <a:p>
          <a:pPr lvl="0" algn="ctr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100" b="1" kern="1200" dirty="0" smtClean="0"/>
            <a:t>¿Qué se logró?	 </a:t>
          </a:r>
          <a:endParaRPr lang="es-ES" sz="1100" kern="1200" dirty="0"/>
        </a:p>
      </dsp:txBody>
      <dsp:txXfrm>
        <a:off x="6386984" y="2257450"/>
        <a:ext cx="1045714" cy="415846"/>
      </dsp:txXfrm>
    </dsp:sp>
    <dsp:sp modelId="{33BACEFA-69AA-4CAC-9631-A296040E44A0}">
      <dsp:nvSpPr>
        <dsp:cNvPr id="0" name=""/>
        <dsp:cNvSpPr/>
      </dsp:nvSpPr>
      <dsp:spPr>
        <a:xfrm>
          <a:off x="7656810" y="1495066"/>
          <a:ext cx="1176428" cy="970307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6"/>
          <a:stretch>
            <a:fillRect/>
          </a:stretch>
        </a:blip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73EA865-2596-4EC0-B309-5D8DE7D44632}">
      <dsp:nvSpPr>
        <dsp:cNvPr id="0" name=""/>
        <dsp:cNvSpPr/>
      </dsp:nvSpPr>
      <dsp:spPr>
        <a:xfrm>
          <a:off x="7918239" y="1287143"/>
          <a:ext cx="1045714" cy="41584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955" tIns="13970" rIns="20955" bIns="13970" numCol="1" spcCol="1270" anchor="ctr" anchorCtr="0">
          <a:noAutofit/>
        </a:bodyPr>
        <a:lstStyle/>
        <a:p>
          <a:pPr lvl="0" algn="ctr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100" b="1" kern="1200" smtClean="0"/>
            <a:t>¿Seguimiento?</a:t>
          </a:r>
          <a:endParaRPr lang="es-ES" sz="1100" kern="1200" dirty="0"/>
        </a:p>
      </dsp:txBody>
      <dsp:txXfrm>
        <a:off x="7918239" y="1287143"/>
        <a:ext cx="1045714" cy="415846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78AF1BBB-31C1-4079-B1E0-93A1240B9796}">
      <dsp:nvSpPr>
        <dsp:cNvPr id="0" name=""/>
        <dsp:cNvSpPr/>
      </dsp:nvSpPr>
      <dsp:spPr>
        <a:xfrm>
          <a:off x="1872211" y="0"/>
          <a:ext cx="5580104" cy="1183680"/>
        </a:xfrm>
        <a:prstGeom prst="leftRightRibb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9078CBB3-4A60-4E5C-AACF-083B3867EF01}">
      <dsp:nvSpPr>
        <dsp:cNvPr id="0" name=""/>
        <dsp:cNvSpPr/>
      </dsp:nvSpPr>
      <dsp:spPr>
        <a:xfrm>
          <a:off x="2987821" y="216023"/>
          <a:ext cx="976536" cy="580003"/>
        </a:xfrm>
        <a:prstGeom prst="rect">
          <a:avLst/>
        </a:prstGeom>
        <a:noFill/>
        <a:ln w="38100" cap="flat" cmpd="sng" algn="ctr">
          <a:noFill/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53340" rIns="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GT" sz="1500" kern="1200" dirty="0" smtClean="0"/>
            <a:t>Limitaciones</a:t>
          </a:r>
          <a:endParaRPr lang="es-ES" sz="1500" kern="1200" dirty="0"/>
        </a:p>
      </dsp:txBody>
      <dsp:txXfrm>
        <a:off x="2987821" y="216023"/>
        <a:ext cx="976536" cy="580003"/>
      </dsp:txXfrm>
    </dsp:sp>
    <dsp:sp modelId="{14059924-6375-4305-89A6-BCBC19609798}">
      <dsp:nvSpPr>
        <dsp:cNvPr id="0" name=""/>
        <dsp:cNvSpPr/>
      </dsp:nvSpPr>
      <dsp:spPr>
        <a:xfrm>
          <a:off x="5292084" y="432046"/>
          <a:ext cx="1154088" cy="580003"/>
        </a:xfrm>
        <a:prstGeom prst="rect">
          <a:avLst/>
        </a:prstGeom>
        <a:noFill/>
        <a:ln w="38100" cap="flat" cmpd="sng" algn="ctr">
          <a:noFill/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53340" rIns="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GT" sz="1500" kern="1200" dirty="0" smtClean="0"/>
            <a:t>Alcances </a:t>
          </a:r>
          <a:endParaRPr lang="es-ES" sz="1500" kern="1200" dirty="0"/>
        </a:p>
      </dsp:txBody>
      <dsp:txXfrm>
        <a:off x="5292084" y="432046"/>
        <a:ext cx="1154088" cy="580003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C30B66C4-F32F-41EF-9F07-2987BCF0C292}">
      <dsp:nvSpPr>
        <dsp:cNvPr id="0" name=""/>
        <dsp:cNvSpPr/>
      </dsp:nvSpPr>
      <dsp:spPr>
        <a:xfrm>
          <a:off x="2844800" y="1828800"/>
          <a:ext cx="2235200" cy="2235200"/>
        </a:xfrm>
        <a:prstGeom prst="gear9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700" kern="1200" dirty="0" smtClean="0"/>
            <a:t>Plan de Gobierno        –ANC-</a:t>
          </a:r>
          <a:endParaRPr lang="en-US" sz="1700" kern="1200" dirty="0"/>
        </a:p>
      </dsp:txBody>
      <dsp:txXfrm>
        <a:off x="2844800" y="1828800"/>
        <a:ext cx="2235200" cy="2235200"/>
      </dsp:txXfrm>
    </dsp:sp>
    <dsp:sp modelId="{1170DB4D-921F-4C58-B1B5-8F40692F1DDF}">
      <dsp:nvSpPr>
        <dsp:cNvPr id="0" name=""/>
        <dsp:cNvSpPr/>
      </dsp:nvSpPr>
      <dsp:spPr>
        <a:xfrm>
          <a:off x="1584179" y="1327692"/>
          <a:ext cx="1625600" cy="1625600"/>
        </a:xfrm>
        <a:prstGeom prst="gear6">
          <a:avLst/>
        </a:prstGeom>
        <a:solidFill>
          <a:schemeClr val="accent5">
            <a:hueOff val="-4966938"/>
            <a:satOff val="19906"/>
            <a:lumOff val="4314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700" kern="1200" dirty="0" smtClean="0"/>
            <a:t>PDM /POT</a:t>
          </a:r>
          <a:endParaRPr lang="en-US" sz="1700" kern="1200" dirty="0"/>
        </a:p>
      </dsp:txBody>
      <dsp:txXfrm>
        <a:off x="1584179" y="1327692"/>
        <a:ext cx="1625600" cy="1625600"/>
      </dsp:txXfrm>
    </dsp:sp>
    <dsp:sp modelId="{840E22D6-C0C1-4892-9F37-1059A0040560}">
      <dsp:nvSpPr>
        <dsp:cNvPr id="0" name=""/>
        <dsp:cNvSpPr/>
      </dsp:nvSpPr>
      <dsp:spPr>
        <a:xfrm rot="20700000">
          <a:off x="2454821" y="178981"/>
          <a:ext cx="1592756" cy="1592756"/>
        </a:xfrm>
        <a:prstGeom prst="gear6">
          <a:avLst/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/>
            <a:t>Plan de </a:t>
          </a:r>
          <a:r>
            <a:rPr lang="en-US" sz="1700" kern="1200" dirty="0" err="1" smtClean="0"/>
            <a:t>Gobierno</a:t>
          </a:r>
          <a:r>
            <a:rPr lang="en-US" sz="1700" kern="1200" dirty="0" smtClean="0"/>
            <a:t> local</a:t>
          </a:r>
          <a:endParaRPr lang="en-US" sz="1700" kern="1200" dirty="0"/>
        </a:p>
      </dsp:txBody>
      <dsp:txXfrm>
        <a:off x="2804160" y="528320"/>
        <a:ext cx="894080" cy="894080"/>
      </dsp:txXfrm>
    </dsp:sp>
    <dsp:sp modelId="{969F32F2-E861-4786-9B4F-88911FD38A77}">
      <dsp:nvSpPr>
        <dsp:cNvPr id="0" name=""/>
        <dsp:cNvSpPr/>
      </dsp:nvSpPr>
      <dsp:spPr>
        <a:xfrm>
          <a:off x="2671505" y="1492320"/>
          <a:ext cx="2861056" cy="2861056"/>
        </a:xfrm>
        <a:prstGeom prst="circularArrow">
          <a:avLst>
            <a:gd name="adj1" fmla="val 4687"/>
            <a:gd name="adj2" fmla="val 299029"/>
            <a:gd name="adj3" fmla="val 2513083"/>
            <a:gd name="adj4" fmla="val 15867933"/>
            <a:gd name="adj5" fmla="val 5469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B0DBFB9-12BB-4B8D-9DA2-058E984C8D65}">
      <dsp:nvSpPr>
        <dsp:cNvPr id="0" name=""/>
        <dsp:cNvSpPr/>
      </dsp:nvSpPr>
      <dsp:spPr>
        <a:xfrm>
          <a:off x="1256429" y="941355"/>
          <a:ext cx="2078736" cy="2078736"/>
        </a:xfrm>
        <a:prstGeom prst="leftCircularArrow">
          <a:avLst>
            <a:gd name="adj1" fmla="val 6452"/>
            <a:gd name="adj2" fmla="val 429999"/>
            <a:gd name="adj3" fmla="val 10489124"/>
            <a:gd name="adj4" fmla="val 14837806"/>
            <a:gd name="adj5" fmla="val 7527"/>
          </a:avLst>
        </a:prstGeom>
        <a:solidFill>
          <a:schemeClr val="accent5">
            <a:hueOff val="-4966938"/>
            <a:satOff val="19906"/>
            <a:lumOff val="4314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381EB67-DEAA-426F-9368-7A618A03B419}">
      <dsp:nvSpPr>
        <dsp:cNvPr id="0" name=""/>
        <dsp:cNvSpPr/>
      </dsp:nvSpPr>
      <dsp:spPr>
        <a:xfrm>
          <a:off x="2086400" y="-169332"/>
          <a:ext cx="2241296" cy="2241296"/>
        </a:xfrm>
        <a:prstGeom prst="circularArrow">
          <a:avLst>
            <a:gd name="adj1" fmla="val 5984"/>
            <a:gd name="adj2" fmla="val 394124"/>
            <a:gd name="adj3" fmla="val 13313824"/>
            <a:gd name="adj4" fmla="val 10508221"/>
            <a:gd name="adj5" fmla="val 6981"/>
          </a:avLst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8E22D38F-6C88-4629-998D-84D6DF4B18EA}">
      <dsp:nvSpPr>
        <dsp:cNvPr id="0" name=""/>
        <dsp:cNvSpPr/>
      </dsp:nvSpPr>
      <dsp:spPr>
        <a:xfrm>
          <a:off x="1037945" y="275436"/>
          <a:ext cx="3600480" cy="1250399"/>
        </a:xfrm>
        <a:prstGeom prst="ellipse">
          <a:avLst/>
        </a:prstGeom>
        <a:solidFill>
          <a:schemeClr val="accent1">
            <a:tint val="50000"/>
            <a:alpha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1F0B301-4CB2-4B55-A06B-AB209C481E8D}">
      <dsp:nvSpPr>
        <dsp:cNvPr id="0" name=""/>
        <dsp:cNvSpPr/>
      </dsp:nvSpPr>
      <dsp:spPr>
        <a:xfrm>
          <a:off x="2494884" y="3337239"/>
          <a:ext cx="697767" cy="446571"/>
        </a:xfrm>
        <a:prstGeom prst="downArrow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9E07A4E-6FD9-4AAA-AB24-4F49DADF059D}">
      <dsp:nvSpPr>
        <dsp:cNvPr id="0" name=""/>
        <dsp:cNvSpPr/>
      </dsp:nvSpPr>
      <dsp:spPr>
        <a:xfrm>
          <a:off x="396931" y="3981233"/>
          <a:ext cx="1835307" cy="46125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GT" sz="2000" kern="1200" dirty="0" smtClean="0"/>
            <a:t>PGL</a:t>
          </a:r>
          <a:endParaRPr lang="es-GT" sz="2000" kern="1200" dirty="0"/>
        </a:p>
      </dsp:txBody>
      <dsp:txXfrm>
        <a:off x="396931" y="3981233"/>
        <a:ext cx="1835307" cy="461255"/>
      </dsp:txXfrm>
    </dsp:sp>
    <dsp:sp modelId="{10C2D3AC-0ED1-4B29-B512-FD0154962B82}">
      <dsp:nvSpPr>
        <dsp:cNvPr id="0" name=""/>
        <dsp:cNvSpPr/>
      </dsp:nvSpPr>
      <dsp:spPr>
        <a:xfrm>
          <a:off x="2346957" y="1622406"/>
          <a:ext cx="1255981" cy="125598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GT" sz="1500" kern="1200" dirty="0" smtClean="0"/>
            <a:t>Agenda Local</a:t>
          </a:r>
          <a:endParaRPr lang="es-GT" sz="1500" kern="1200" dirty="0"/>
        </a:p>
      </dsp:txBody>
      <dsp:txXfrm>
        <a:off x="2346957" y="1622406"/>
        <a:ext cx="1255981" cy="1255981"/>
      </dsp:txXfrm>
    </dsp:sp>
    <dsp:sp modelId="{E0FA3784-11F5-41C2-BFDA-B8371D85DA3E}">
      <dsp:nvSpPr>
        <dsp:cNvPr id="0" name=""/>
        <dsp:cNvSpPr/>
      </dsp:nvSpPr>
      <dsp:spPr>
        <a:xfrm>
          <a:off x="1448232" y="680141"/>
          <a:ext cx="1255981" cy="125598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GT" sz="1500" kern="1200" dirty="0" smtClean="0"/>
            <a:t>PDM</a:t>
          </a:r>
          <a:endParaRPr lang="es-GT" sz="1500" kern="1200" dirty="0"/>
        </a:p>
      </dsp:txBody>
      <dsp:txXfrm>
        <a:off x="1448232" y="680141"/>
        <a:ext cx="1255981" cy="1255981"/>
      </dsp:txXfrm>
    </dsp:sp>
    <dsp:sp modelId="{AB977708-113E-45A0-9A48-25247B5AC11C}">
      <dsp:nvSpPr>
        <dsp:cNvPr id="0" name=""/>
        <dsp:cNvSpPr/>
      </dsp:nvSpPr>
      <dsp:spPr>
        <a:xfrm>
          <a:off x="2732125" y="376472"/>
          <a:ext cx="1255981" cy="125598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GT" sz="1500" kern="1200" dirty="0" smtClean="0"/>
            <a:t>Agenda Nacional del Cambio</a:t>
          </a:r>
          <a:endParaRPr lang="es-GT" sz="1500" kern="1200" dirty="0"/>
        </a:p>
      </dsp:txBody>
      <dsp:txXfrm>
        <a:off x="2732125" y="376472"/>
        <a:ext cx="1255981" cy="1255981"/>
      </dsp:txXfrm>
    </dsp:sp>
    <dsp:sp modelId="{353568EE-615D-47DD-9EFD-5664D253C329}">
      <dsp:nvSpPr>
        <dsp:cNvPr id="0" name=""/>
        <dsp:cNvSpPr/>
      </dsp:nvSpPr>
      <dsp:spPr>
        <a:xfrm>
          <a:off x="890018" y="121927"/>
          <a:ext cx="3907498" cy="3125998"/>
        </a:xfrm>
        <a:prstGeom prst="funnel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B7EF48AC-559A-4F16-B130-77DC685965E2}">
      <dsp:nvSpPr>
        <dsp:cNvPr id="0" name=""/>
        <dsp:cNvSpPr/>
      </dsp:nvSpPr>
      <dsp:spPr>
        <a:xfrm>
          <a:off x="31941" y="589623"/>
          <a:ext cx="1420430" cy="1148496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6858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800" kern="1200" dirty="0" smtClean="0"/>
            <a:t>Fase I Preparatoria</a:t>
          </a:r>
          <a:endParaRPr lang="es-GT" sz="1800" kern="1200" dirty="0"/>
        </a:p>
      </dsp:txBody>
      <dsp:txXfrm>
        <a:off x="31941" y="589623"/>
        <a:ext cx="1420430" cy="626216"/>
      </dsp:txXfrm>
    </dsp:sp>
    <dsp:sp modelId="{621987CB-9C43-4F20-94F5-D8A25441D175}">
      <dsp:nvSpPr>
        <dsp:cNvPr id="0" name=""/>
        <dsp:cNvSpPr/>
      </dsp:nvSpPr>
      <dsp:spPr>
        <a:xfrm>
          <a:off x="336598" y="1423061"/>
          <a:ext cx="1281664" cy="288000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85344" bIns="85344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GT" sz="1200" kern="1200" dirty="0" err="1" smtClean="0"/>
            <a:t>Prediagnóstico</a:t>
          </a:r>
          <a:r>
            <a:rPr lang="es-GT" sz="1200" kern="1200" dirty="0" smtClean="0"/>
            <a:t>  (aportar al análisis situacional)</a:t>
          </a:r>
          <a:endParaRPr lang="es-GT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MX" sz="1200" kern="1200" dirty="0" smtClean="0"/>
            <a:t>Presentación del marco normativo y  proceso metodológico</a:t>
          </a:r>
          <a:endParaRPr lang="es-GT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MX" sz="1200" kern="1200" dirty="0" smtClean="0"/>
            <a:t>Aval del Concejo Municipal</a:t>
          </a:r>
          <a:endParaRPr lang="es-GT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MX" sz="1200" kern="1200" dirty="0" smtClean="0"/>
            <a:t>Actores, Compromisos y cronograma</a:t>
          </a:r>
          <a:endParaRPr lang="es-GT" sz="1200" kern="1200" dirty="0"/>
        </a:p>
      </dsp:txBody>
      <dsp:txXfrm>
        <a:off x="336598" y="1423061"/>
        <a:ext cx="1281664" cy="2880000"/>
      </dsp:txXfrm>
    </dsp:sp>
    <dsp:sp modelId="{59DF3A8F-3B71-4F47-B92E-CDB1261ABBBF}">
      <dsp:nvSpPr>
        <dsp:cNvPr id="0" name=""/>
        <dsp:cNvSpPr/>
      </dsp:nvSpPr>
      <dsp:spPr>
        <a:xfrm rot="209903">
          <a:off x="1658759" y="812644"/>
          <a:ext cx="439227" cy="319097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77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GT" sz="400" kern="1200"/>
        </a:p>
      </dsp:txBody>
      <dsp:txXfrm rot="209903">
        <a:off x="1658759" y="812644"/>
        <a:ext cx="439227" cy="319097"/>
      </dsp:txXfrm>
    </dsp:sp>
    <dsp:sp modelId="{07CD43CD-70BA-4F83-93C8-E594EFACD399}">
      <dsp:nvSpPr>
        <dsp:cNvPr id="0" name=""/>
        <dsp:cNvSpPr/>
      </dsp:nvSpPr>
      <dsp:spPr>
        <a:xfrm>
          <a:off x="2279559" y="760354"/>
          <a:ext cx="1507763" cy="934618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60960" numCol="1" spcCol="1270" anchor="t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600" kern="1200" dirty="0" smtClean="0"/>
            <a:t>Fase II Análisis Situacional</a:t>
          </a:r>
          <a:endParaRPr lang="es-GT" sz="1600" kern="1200" dirty="0"/>
        </a:p>
      </dsp:txBody>
      <dsp:txXfrm>
        <a:off x="2279559" y="760354"/>
        <a:ext cx="1507763" cy="564906"/>
      </dsp:txXfrm>
    </dsp:sp>
    <dsp:sp modelId="{5844982B-4140-4930-B311-2E35D3DDC249}">
      <dsp:nvSpPr>
        <dsp:cNvPr id="0" name=""/>
        <dsp:cNvSpPr/>
      </dsp:nvSpPr>
      <dsp:spPr>
        <a:xfrm>
          <a:off x="2505477" y="1535163"/>
          <a:ext cx="1433144" cy="261992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99568" rIns="99568" bIns="99568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GT" sz="1400" kern="1200" dirty="0" smtClean="0"/>
            <a:t>Análisis y priorización de la problemática</a:t>
          </a:r>
          <a:endParaRPr lang="es-GT" sz="1400" kern="1200" dirty="0"/>
        </a:p>
        <a:p>
          <a:pPr marL="228600" lvl="2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MX" sz="1400" kern="1200" dirty="0" smtClean="0"/>
            <a:t>Análisis de causalidad</a:t>
          </a:r>
          <a:endParaRPr lang="es-GT" sz="1400" kern="1200" dirty="0"/>
        </a:p>
        <a:p>
          <a:pPr marL="228600" lvl="2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MX" sz="1400" kern="1200" dirty="0" smtClean="0"/>
            <a:t>Análisis institucional</a:t>
          </a:r>
          <a:endParaRPr lang="es-GT" sz="1400" kern="1200" dirty="0"/>
        </a:p>
      </dsp:txBody>
      <dsp:txXfrm>
        <a:off x="2505477" y="1535163"/>
        <a:ext cx="1433144" cy="2619925"/>
      </dsp:txXfrm>
    </dsp:sp>
    <dsp:sp modelId="{3852019D-5682-4265-8825-3D2B85FF85EF}">
      <dsp:nvSpPr>
        <dsp:cNvPr id="0" name=""/>
        <dsp:cNvSpPr/>
      </dsp:nvSpPr>
      <dsp:spPr>
        <a:xfrm rot="26637">
          <a:off x="3915223" y="891142"/>
          <a:ext cx="271167" cy="319097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77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GT" sz="400" kern="1200"/>
        </a:p>
      </dsp:txBody>
      <dsp:txXfrm rot="26637">
        <a:off x="3915223" y="891142"/>
        <a:ext cx="271167" cy="319097"/>
      </dsp:txXfrm>
    </dsp:sp>
    <dsp:sp modelId="{FD2729B6-A270-4F6D-B7DE-DD234DC995EA}">
      <dsp:nvSpPr>
        <dsp:cNvPr id="0" name=""/>
        <dsp:cNvSpPr/>
      </dsp:nvSpPr>
      <dsp:spPr>
        <a:xfrm>
          <a:off x="4298944" y="796094"/>
          <a:ext cx="1467172" cy="805408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6858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800" kern="1200" dirty="0" smtClean="0"/>
            <a:t>Fase  III </a:t>
          </a:r>
          <a:r>
            <a:rPr lang="es-MX" sz="1800" kern="1200" dirty="0" err="1" smtClean="0"/>
            <a:t>GpR</a:t>
          </a:r>
          <a:endParaRPr lang="es-GT" sz="1800" kern="1200" dirty="0"/>
        </a:p>
      </dsp:txBody>
      <dsp:txXfrm>
        <a:off x="4298944" y="796094"/>
        <a:ext cx="1467172" cy="524405"/>
      </dsp:txXfrm>
    </dsp:sp>
    <dsp:sp modelId="{FF26D912-1863-49E8-BAD6-3ED6DB885958}">
      <dsp:nvSpPr>
        <dsp:cNvPr id="0" name=""/>
        <dsp:cNvSpPr/>
      </dsp:nvSpPr>
      <dsp:spPr>
        <a:xfrm>
          <a:off x="4735837" y="1487959"/>
          <a:ext cx="1281664" cy="288000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8232" tIns="78232" rIns="78232" bIns="78232" numCol="1" spcCol="1270" anchor="t" anchorCtr="0">
          <a:noAutofit/>
        </a:bodyPr>
        <a:lstStyle/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s-GT" sz="11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MX" sz="1200" kern="1200" dirty="0" smtClean="0"/>
            <a:t>Definición de marco estratégico</a:t>
          </a:r>
          <a:endParaRPr lang="es-GT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MX" sz="1200" kern="1200" dirty="0" smtClean="0"/>
            <a:t>Definición de Resultados</a:t>
          </a:r>
          <a:endParaRPr lang="es-GT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MX" sz="1200" kern="1200" dirty="0" smtClean="0"/>
            <a:t>Acciones, Metas e Indicadores (base y resultado)</a:t>
          </a:r>
          <a:endParaRPr lang="es-GT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MX" sz="1200" kern="1200" dirty="0" smtClean="0"/>
            <a:t>Programación Multianual</a:t>
          </a:r>
          <a:endParaRPr lang="es-GT" sz="1200" kern="1200" dirty="0"/>
        </a:p>
      </dsp:txBody>
      <dsp:txXfrm>
        <a:off x="4735837" y="1487959"/>
        <a:ext cx="1281664" cy="2880000"/>
      </dsp:txXfrm>
    </dsp:sp>
    <dsp:sp modelId="{AF26DE6B-F492-458A-BD79-250F65E21A12}">
      <dsp:nvSpPr>
        <dsp:cNvPr id="0" name=""/>
        <dsp:cNvSpPr/>
      </dsp:nvSpPr>
      <dsp:spPr>
        <a:xfrm rot="21456665">
          <a:off x="5920551" y="854860"/>
          <a:ext cx="327988" cy="319097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77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GT" sz="400" kern="1200"/>
        </a:p>
      </dsp:txBody>
      <dsp:txXfrm rot="21456665">
        <a:off x="5920551" y="854860"/>
        <a:ext cx="327988" cy="319097"/>
      </dsp:txXfrm>
    </dsp:sp>
    <dsp:sp modelId="{BF8A18EA-03DB-477E-BC1C-C19B4E5B5099}">
      <dsp:nvSpPr>
        <dsp:cNvPr id="0" name=""/>
        <dsp:cNvSpPr/>
      </dsp:nvSpPr>
      <dsp:spPr>
        <a:xfrm>
          <a:off x="6384425" y="627605"/>
          <a:ext cx="1693168" cy="1346095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6858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800" kern="1200" dirty="0" smtClean="0"/>
            <a:t>Fase IV Seguimiento y Evaluación</a:t>
          </a:r>
          <a:endParaRPr lang="es-GT" sz="1800" kern="1200" dirty="0"/>
        </a:p>
      </dsp:txBody>
      <dsp:txXfrm>
        <a:off x="6384425" y="627605"/>
        <a:ext cx="1693168" cy="677949"/>
      </dsp:txXfrm>
    </dsp:sp>
    <dsp:sp modelId="{9F13A3F8-968B-46AA-85D7-B3E7C8777995}">
      <dsp:nvSpPr>
        <dsp:cNvPr id="0" name=""/>
        <dsp:cNvSpPr/>
      </dsp:nvSpPr>
      <dsp:spPr>
        <a:xfrm>
          <a:off x="6765956" y="1654871"/>
          <a:ext cx="1281664" cy="288000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85344" bIns="85344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MX" sz="1200" kern="1200" dirty="0" smtClean="0"/>
            <a:t>Sistema de seguimiento de las acciones y el cumplimiento de metas</a:t>
          </a:r>
          <a:endParaRPr lang="es-GT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MX" sz="1200" kern="1200" dirty="0" smtClean="0"/>
            <a:t>Evaluación de los indicadores y el alcance de los resultados</a:t>
          </a:r>
          <a:endParaRPr lang="es-GT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MX" sz="1200" kern="1200" dirty="0" smtClean="0"/>
            <a:t>Informes</a:t>
          </a:r>
          <a:endParaRPr lang="es-GT" sz="1200" kern="1200" dirty="0"/>
        </a:p>
      </dsp:txBody>
      <dsp:txXfrm>
        <a:off x="6765956" y="1654871"/>
        <a:ext cx="1281664" cy="2880000"/>
      </dsp:txXfrm>
    </dsp:sp>
  </dsp:spTree>
</dsp:drawing>
</file>

<file path=ppt/diagrams/drawing6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553DBA13-CAFC-4C35-9573-C5E7AA4F497E}">
      <dsp:nvSpPr>
        <dsp:cNvPr id="0" name=""/>
        <dsp:cNvSpPr/>
      </dsp:nvSpPr>
      <dsp:spPr>
        <a:xfrm>
          <a:off x="2102633" y="615"/>
          <a:ext cx="3153950" cy="2399680"/>
        </a:xfrm>
        <a:prstGeom prst="rightArrow">
          <a:avLst>
            <a:gd name="adj1" fmla="val 75000"/>
            <a:gd name="adj2" fmla="val 50000"/>
          </a:avLst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60" tIns="10160" rIns="10160" bIns="1016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MX" sz="1600" kern="1200" dirty="0" smtClean="0"/>
            <a:t>Visión</a:t>
          </a:r>
          <a:endParaRPr lang="en-US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MX" sz="1600" kern="1200" dirty="0" smtClean="0"/>
            <a:t>Misión</a:t>
          </a:r>
          <a:endParaRPr lang="en-US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err="1" smtClean="0"/>
            <a:t>Principios</a:t>
          </a:r>
          <a:r>
            <a:rPr lang="en-US" sz="1600" kern="1200" dirty="0" smtClean="0"/>
            <a:t> y </a:t>
          </a:r>
          <a:r>
            <a:rPr lang="en-US" sz="1600" kern="1200" dirty="0" err="1" smtClean="0"/>
            <a:t>valores</a:t>
          </a:r>
          <a:endParaRPr lang="en-US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err="1" smtClean="0"/>
            <a:t>Problamática</a:t>
          </a:r>
          <a:endParaRPr lang="en-US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err="1" smtClean="0"/>
            <a:t>Análisis</a:t>
          </a:r>
          <a:r>
            <a:rPr lang="en-US" sz="1600" kern="1200" dirty="0" smtClean="0"/>
            <a:t> de </a:t>
          </a:r>
          <a:r>
            <a:rPr lang="en-US" sz="1600" kern="1200" dirty="0" err="1" smtClean="0"/>
            <a:t>Causalidad</a:t>
          </a:r>
          <a:endParaRPr lang="en-US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MX" sz="1600" kern="1200" dirty="0" smtClean="0"/>
            <a:t>Resultados</a:t>
          </a:r>
          <a:endParaRPr lang="en-US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MX" sz="1600" kern="1200" dirty="0" smtClean="0"/>
            <a:t>Metas</a:t>
          </a:r>
          <a:endParaRPr lang="en-US" sz="1600" kern="1200" dirty="0"/>
        </a:p>
      </dsp:txBody>
      <dsp:txXfrm>
        <a:off x="2102633" y="615"/>
        <a:ext cx="3153950" cy="2399680"/>
      </dsp:txXfrm>
    </dsp:sp>
    <dsp:sp modelId="{15759D8E-4AA0-494C-979E-F15AAB876A74}">
      <dsp:nvSpPr>
        <dsp:cNvPr id="0" name=""/>
        <dsp:cNvSpPr/>
      </dsp:nvSpPr>
      <dsp:spPr>
        <a:xfrm>
          <a:off x="0" y="615"/>
          <a:ext cx="2102633" cy="239968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51435" rIns="102870" bIns="51435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700" kern="1200" dirty="0" smtClean="0"/>
            <a:t>Parte Estratégica</a:t>
          </a:r>
        </a:p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700" kern="1200" dirty="0" smtClean="0"/>
            <a:t>(filosófica)</a:t>
          </a:r>
          <a:endParaRPr lang="en-US" sz="2700" kern="1200" dirty="0"/>
        </a:p>
      </dsp:txBody>
      <dsp:txXfrm>
        <a:off x="0" y="615"/>
        <a:ext cx="2102633" cy="2399680"/>
      </dsp:txXfrm>
    </dsp:sp>
    <dsp:sp modelId="{89B1347B-3BF9-41C4-9CAF-A7BAAEE1C95A}">
      <dsp:nvSpPr>
        <dsp:cNvPr id="0" name=""/>
        <dsp:cNvSpPr/>
      </dsp:nvSpPr>
      <dsp:spPr>
        <a:xfrm>
          <a:off x="2102633" y="2640264"/>
          <a:ext cx="3153950" cy="2399680"/>
        </a:xfrm>
        <a:prstGeom prst="rightArrow">
          <a:avLst>
            <a:gd name="adj1" fmla="val 75000"/>
            <a:gd name="adj2" fmla="val 50000"/>
          </a:avLst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12700" rIns="12700" bIns="1270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MX" sz="2000" kern="1200" dirty="0" smtClean="0"/>
            <a:t>Plan de Inversión</a:t>
          </a:r>
          <a:endParaRPr lang="en-US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MX" sz="2000" kern="1200" dirty="0" smtClean="0"/>
            <a:t>Recursos</a:t>
          </a:r>
          <a:endParaRPr lang="en-US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MX" sz="2000" kern="1200" dirty="0" smtClean="0"/>
            <a:t>Presupuesto</a:t>
          </a:r>
          <a:endParaRPr lang="en-US" sz="2000" kern="1200" dirty="0"/>
        </a:p>
      </dsp:txBody>
      <dsp:txXfrm>
        <a:off x="2102633" y="2640264"/>
        <a:ext cx="3153950" cy="2399680"/>
      </dsp:txXfrm>
    </dsp:sp>
    <dsp:sp modelId="{05748D4A-9342-4468-B111-DC2DA1B6BCF5}">
      <dsp:nvSpPr>
        <dsp:cNvPr id="0" name=""/>
        <dsp:cNvSpPr/>
      </dsp:nvSpPr>
      <dsp:spPr>
        <a:xfrm>
          <a:off x="0" y="2640264"/>
          <a:ext cx="2102633" cy="239968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51435" rIns="102870" bIns="51435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700" kern="1200" dirty="0" smtClean="0"/>
            <a:t>Parte Operativa</a:t>
          </a:r>
        </a:p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700" kern="1200" dirty="0" smtClean="0"/>
            <a:t>(plan de inversión multianual)</a:t>
          </a:r>
          <a:endParaRPr lang="en-US" sz="2700" kern="1200" dirty="0"/>
        </a:p>
      </dsp:txBody>
      <dsp:txXfrm>
        <a:off x="0" y="2640264"/>
        <a:ext cx="2102633" cy="2399680"/>
      </dsp:txXfrm>
    </dsp:sp>
  </dsp:spTree>
</dsp:drawing>
</file>

<file path=ppt/diagrams/drawing7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74C29FD8-09A3-4295-8232-67A2AA642783}">
      <dsp:nvSpPr>
        <dsp:cNvPr id="0" name=""/>
        <dsp:cNvSpPr/>
      </dsp:nvSpPr>
      <dsp:spPr>
        <a:xfrm>
          <a:off x="6307960" y="2737"/>
          <a:ext cx="489534" cy="244767"/>
        </a:xfrm>
        <a:prstGeom prst="roundRect">
          <a:avLst>
            <a:gd name="adj" fmla="val 10000"/>
          </a:avLst>
        </a:prstGeom>
        <a:solidFill>
          <a:schemeClr val="tx2">
            <a:lumMod val="75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800" b="1" kern="1200" dirty="0" smtClean="0"/>
            <a:t>INFOM</a:t>
          </a:r>
          <a:endParaRPr lang="es-ES" sz="800" b="1" kern="1200" dirty="0"/>
        </a:p>
      </dsp:txBody>
      <dsp:txXfrm>
        <a:off x="6307960" y="2737"/>
        <a:ext cx="489534" cy="244767"/>
      </dsp:txXfrm>
    </dsp:sp>
    <dsp:sp modelId="{0F618288-4C48-4CC7-A639-5F2106E67C97}">
      <dsp:nvSpPr>
        <dsp:cNvPr id="0" name=""/>
        <dsp:cNvSpPr/>
      </dsp:nvSpPr>
      <dsp:spPr>
        <a:xfrm rot="540000">
          <a:off x="6848879" y="149376"/>
          <a:ext cx="254868" cy="85668"/>
        </a:xfrm>
        <a:prstGeom prst="left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5">
                <a:shade val="90000"/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5">
                <a:shade val="90000"/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solidFill>
            <a:srgbClr val="0070C0"/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500" kern="1200"/>
        </a:p>
      </dsp:txBody>
      <dsp:txXfrm rot="540000">
        <a:off x="6848879" y="149376"/>
        <a:ext cx="254868" cy="85668"/>
      </dsp:txXfrm>
    </dsp:sp>
    <dsp:sp modelId="{10E687C6-C2B5-4CAD-88D7-2846BFA46D5A}">
      <dsp:nvSpPr>
        <dsp:cNvPr id="0" name=""/>
        <dsp:cNvSpPr/>
      </dsp:nvSpPr>
      <dsp:spPr>
        <a:xfrm>
          <a:off x="7155132" y="136916"/>
          <a:ext cx="489534" cy="244767"/>
        </a:xfrm>
        <a:prstGeom prst="roundRect">
          <a:avLst>
            <a:gd name="adj" fmla="val 10000"/>
          </a:avLst>
        </a:prstGeom>
        <a:solidFill>
          <a:schemeClr val="tx2">
            <a:lumMod val="75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900" b="1" kern="1200" dirty="0" smtClean="0"/>
            <a:t>MINFIN</a:t>
          </a:r>
          <a:endParaRPr lang="es-ES" sz="900" b="1" kern="1200" dirty="0"/>
        </a:p>
      </dsp:txBody>
      <dsp:txXfrm>
        <a:off x="7155132" y="136916"/>
        <a:ext cx="489534" cy="244767"/>
      </dsp:txXfrm>
    </dsp:sp>
    <dsp:sp modelId="{C8C7A71E-EAE8-4829-9660-E822ED6245B1}">
      <dsp:nvSpPr>
        <dsp:cNvPr id="0" name=""/>
        <dsp:cNvSpPr/>
      </dsp:nvSpPr>
      <dsp:spPr>
        <a:xfrm rot="1620000">
          <a:off x="7654588" y="411166"/>
          <a:ext cx="254868" cy="85668"/>
        </a:xfrm>
        <a:prstGeom prst="left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5">
                <a:shade val="90000"/>
                <a:hueOff val="26583"/>
                <a:satOff val="-664"/>
                <a:lumOff val="3178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5">
                <a:shade val="90000"/>
                <a:hueOff val="26583"/>
                <a:satOff val="-664"/>
                <a:lumOff val="3178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solidFill>
            <a:srgbClr val="0070C0"/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500" kern="1200"/>
        </a:p>
      </dsp:txBody>
      <dsp:txXfrm rot="1620000">
        <a:off x="7654588" y="411166"/>
        <a:ext cx="254868" cy="85668"/>
      </dsp:txXfrm>
    </dsp:sp>
    <dsp:sp modelId="{58D8B5D3-F328-426E-86E6-7F20DED6A19D}">
      <dsp:nvSpPr>
        <dsp:cNvPr id="0" name=""/>
        <dsp:cNvSpPr/>
      </dsp:nvSpPr>
      <dsp:spPr>
        <a:xfrm>
          <a:off x="7919378" y="526318"/>
          <a:ext cx="489534" cy="244767"/>
        </a:xfrm>
        <a:prstGeom prst="roundRect">
          <a:avLst>
            <a:gd name="adj" fmla="val 10000"/>
          </a:avLst>
        </a:prstGeom>
        <a:solidFill>
          <a:schemeClr val="tx2">
            <a:lumMod val="75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8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SESAN</a:t>
          </a:r>
          <a:endParaRPr lang="es-ES" sz="8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7919378" y="526318"/>
        <a:ext cx="489534" cy="244767"/>
      </dsp:txXfrm>
    </dsp:sp>
    <dsp:sp modelId="{28C219C8-0EB8-4585-ACEA-0C3BE8264B5C}">
      <dsp:nvSpPr>
        <dsp:cNvPr id="0" name=""/>
        <dsp:cNvSpPr/>
      </dsp:nvSpPr>
      <dsp:spPr>
        <a:xfrm rot="2700000">
          <a:off x="8339965" y="909122"/>
          <a:ext cx="254868" cy="85668"/>
        </a:xfrm>
        <a:prstGeom prst="left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5">
                <a:shade val="90000"/>
                <a:hueOff val="53165"/>
                <a:satOff val="-1328"/>
                <a:lumOff val="6356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5">
                <a:shade val="90000"/>
                <a:hueOff val="53165"/>
                <a:satOff val="-1328"/>
                <a:lumOff val="6356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solidFill>
            <a:srgbClr val="0070C0"/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500" b="1" kern="120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 rot="2700000">
        <a:off x="8339965" y="909122"/>
        <a:ext cx="254868" cy="85668"/>
      </dsp:txXfrm>
    </dsp:sp>
    <dsp:sp modelId="{70E5E37C-C20E-4F1E-B321-6A776276EBB8}">
      <dsp:nvSpPr>
        <dsp:cNvPr id="0" name=""/>
        <dsp:cNvSpPr/>
      </dsp:nvSpPr>
      <dsp:spPr>
        <a:xfrm>
          <a:off x="8525886" y="1132826"/>
          <a:ext cx="489534" cy="244767"/>
        </a:xfrm>
        <a:prstGeom prst="roundRect">
          <a:avLst>
            <a:gd name="adj" fmla="val 10000"/>
          </a:avLst>
        </a:prstGeom>
        <a:solidFill>
          <a:schemeClr val="tx2">
            <a:lumMod val="75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900" b="1" kern="1200" dirty="0" smtClean="0"/>
            <a:t>SCEP</a:t>
          </a:r>
          <a:endParaRPr lang="es-ES" sz="900" b="1" kern="1200" dirty="0"/>
        </a:p>
      </dsp:txBody>
      <dsp:txXfrm>
        <a:off x="8525886" y="1132826"/>
        <a:ext cx="489534" cy="244767"/>
      </dsp:txXfrm>
    </dsp:sp>
    <dsp:sp modelId="{2968198F-4563-4285-A591-E42ADE4EECCE}">
      <dsp:nvSpPr>
        <dsp:cNvPr id="0" name=""/>
        <dsp:cNvSpPr/>
      </dsp:nvSpPr>
      <dsp:spPr>
        <a:xfrm rot="3780000">
          <a:off x="8837920" y="1594498"/>
          <a:ext cx="254868" cy="85668"/>
        </a:xfrm>
        <a:prstGeom prst="left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5">
                <a:shade val="90000"/>
                <a:hueOff val="79748"/>
                <a:satOff val="-1993"/>
                <a:lumOff val="9535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5">
                <a:shade val="90000"/>
                <a:hueOff val="79748"/>
                <a:satOff val="-1993"/>
                <a:lumOff val="9535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solidFill>
            <a:srgbClr val="0070C0"/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500" kern="1200"/>
        </a:p>
      </dsp:txBody>
      <dsp:txXfrm rot="3780000">
        <a:off x="8837920" y="1594498"/>
        <a:ext cx="254868" cy="85668"/>
      </dsp:txXfrm>
    </dsp:sp>
    <dsp:sp modelId="{24D4181A-9DE8-4344-8418-96683DEAF454}">
      <dsp:nvSpPr>
        <dsp:cNvPr id="0" name=""/>
        <dsp:cNvSpPr/>
      </dsp:nvSpPr>
      <dsp:spPr>
        <a:xfrm>
          <a:off x="8915288" y="1897071"/>
          <a:ext cx="489534" cy="244767"/>
        </a:xfrm>
        <a:prstGeom prst="roundRect">
          <a:avLst>
            <a:gd name="adj" fmla="val 10000"/>
          </a:avLst>
        </a:prstGeom>
        <a:solidFill>
          <a:schemeClr val="tx2">
            <a:lumMod val="75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900" b="1" kern="1200" dirty="0" smtClean="0"/>
            <a:t>IGN</a:t>
          </a:r>
          <a:endParaRPr lang="es-ES" sz="900" b="1" kern="1200" dirty="0"/>
        </a:p>
      </dsp:txBody>
      <dsp:txXfrm>
        <a:off x="8915288" y="1897071"/>
        <a:ext cx="489534" cy="244767"/>
      </dsp:txXfrm>
    </dsp:sp>
    <dsp:sp modelId="{24F269F5-34E2-4A58-BA23-DA7DE90A2735}">
      <dsp:nvSpPr>
        <dsp:cNvPr id="0" name=""/>
        <dsp:cNvSpPr/>
      </dsp:nvSpPr>
      <dsp:spPr>
        <a:xfrm rot="4860000">
          <a:off x="9099711" y="2400207"/>
          <a:ext cx="254868" cy="85668"/>
        </a:xfrm>
        <a:prstGeom prst="left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5">
                <a:shade val="90000"/>
                <a:hueOff val="106331"/>
                <a:satOff val="-2657"/>
                <a:lumOff val="12713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5">
                <a:shade val="90000"/>
                <a:hueOff val="106331"/>
                <a:satOff val="-2657"/>
                <a:lumOff val="12713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solidFill>
            <a:srgbClr val="0070C0"/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500" kern="1200"/>
        </a:p>
      </dsp:txBody>
      <dsp:txXfrm rot="4860000">
        <a:off x="9099711" y="2400207"/>
        <a:ext cx="254868" cy="85668"/>
      </dsp:txXfrm>
    </dsp:sp>
    <dsp:sp modelId="{8BFA2BC8-7CE7-4059-8476-E53467C32EF3}">
      <dsp:nvSpPr>
        <dsp:cNvPr id="0" name=""/>
        <dsp:cNvSpPr/>
      </dsp:nvSpPr>
      <dsp:spPr>
        <a:xfrm>
          <a:off x="9049467" y="2744244"/>
          <a:ext cx="489534" cy="244767"/>
        </a:xfrm>
        <a:prstGeom prst="roundRect">
          <a:avLst>
            <a:gd name="adj" fmla="val 10000"/>
          </a:avLst>
        </a:prstGeom>
        <a:solidFill>
          <a:schemeClr val="tx2">
            <a:lumMod val="75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900" b="1" kern="1200" dirty="0" smtClean="0"/>
            <a:t>RIC</a:t>
          </a:r>
          <a:endParaRPr lang="es-ES" sz="900" b="1" kern="1200" dirty="0"/>
        </a:p>
      </dsp:txBody>
      <dsp:txXfrm>
        <a:off x="9049467" y="2744244"/>
        <a:ext cx="489534" cy="244767"/>
      </dsp:txXfrm>
    </dsp:sp>
    <dsp:sp modelId="{B0647496-BA77-4099-80BB-9BC31AEB5784}">
      <dsp:nvSpPr>
        <dsp:cNvPr id="0" name=""/>
        <dsp:cNvSpPr/>
      </dsp:nvSpPr>
      <dsp:spPr>
        <a:xfrm rot="5940000">
          <a:off x="9099711" y="3247379"/>
          <a:ext cx="254868" cy="85668"/>
        </a:xfrm>
        <a:prstGeom prst="left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5">
                <a:shade val="90000"/>
                <a:hueOff val="132914"/>
                <a:satOff val="-3321"/>
                <a:lumOff val="15891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5">
                <a:shade val="90000"/>
                <a:hueOff val="132914"/>
                <a:satOff val="-3321"/>
                <a:lumOff val="15891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solidFill>
            <a:srgbClr val="0070C0"/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500" kern="1200"/>
        </a:p>
      </dsp:txBody>
      <dsp:txXfrm rot="5940000">
        <a:off x="9099711" y="3247379"/>
        <a:ext cx="254868" cy="85668"/>
      </dsp:txXfrm>
    </dsp:sp>
    <dsp:sp modelId="{765A8F19-F3DC-4DB5-A996-5B544390C48D}">
      <dsp:nvSpPr>
        <dsp:cNvPr id="0" name=""/>
        <dsp:cNvSpPr/>
      </dsp:nvSpPr>
      <dsp:spPr>
        <a:xfrm>
          <a:off x="8915288" y="3591416"/>
          <a:ext cx="489534" cy="244767"/>
        </a:xfrm>
        <a:prstGeom prst="roundRect">
          <a:avLst>
            <a:gd name="adj" fmla="val 10000"/>
          </a:avLst>
        </a:prstGeom>
        <a:solidFill>
          <a:schemeClr val="tx2">
            <a:lumMod val="75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8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SEPREM</a:t>
          </a:r>
          <a:endParaRPr lang="es-ES" sz="8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8915288" y="3591416"/>
        <a:ext cx="489534" cy="244767"/>
      </dsp:txXfrm>
    </dsp:sp>
    <dsp:sp modelId="{6FD742E4-434D-4011-9C6E-3B6F0EE21A21}">
      <dsp:nvSpPr>
        <dsp:cNvPr id="0" name=""/>
        <dsp:cNvSpPr/>
      </dsp:nvSpPr>
      <dsp:spPr>
        <a:xfrm rot="7020000">
          <a:off x="8837920" y="4053088"/>
          <a:ext cx="254868" cy="85668"/>
        </a:xfrm>
        <a:prstGeom prst="left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5">
                <a:shade val="90000"/>
                <a:hueOff val="159496"/>
                <a:satOff val="-3985"/>
                <a:lumOff val="19069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5">
                <a:shade val="90000"/>
                <a:hueOff val="159496"/>
                <a:satOff val="-3985"/>
                <a:lumOff val="19069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solidFill>
            <a:srgbClr val="0070C0"/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500" kern="1200"/>
        </a:p>
      </dsp:txBody>
      <dsp:txXfrm rot="7020000">
        <a:off x="8837920" y="4053088"/>
        <a:ext cx="254868" cy="85668"/>
      </dsp:txXfrm>
    </dsp:sp>
    <dsp:sp modelId="{9DE54C85-7638-4743-8686-BDF94D5267AE}">
      <dsp:nvSpPr>
        <dsp:cNvPr id="0" name=""/>
        <dsp:cNvSpPr/>
      </dsp:nvSpPr>
      <dsp:spPr>
        <a:xfrm>
          <a:off x="8525886" y="4355661"/>
          <a:ext cx="489534" cy="244767"/>
        </a:xfrm>
        <a:prstGeom prst="roundRect">
          <a:avLst>
            <a:gd name="adj" fmla="val 10000"/>
          </a:avLst>
        </a:prstGeom>
        <a:solidFill>
          <a:schemeClr val="tx2">
            <a:lumMod val="75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900" b="1" kern="1200" dirty="0" smtClean="0"/>
            <a:t>INAP</a:t>
          </a:r>
          <a:endParaRPr lang="es-ES" sz="900" b="1" kern="1200" dirty="0"/>
        </a:p>
      </dsp:txBody>
      <dsp:txXfrm>
        <a:off x="8525886" y="4355661"/>
        <a:ext cx="489534" cy="244767"/>
      </dsp:txXfrm>
    </dsp:sp>
    <dsp:sp modelId="{194D4697-334F-4C29-8A12-EEF9373E4987}">
      <dsp:nvSpPr>
        <dsp:cNvPr id="0" name=""/>
        <dsp:cNvSpPr/>
      </dsp:nvSpPr>
      <dsp:spPr>
        <a:xfrm rot="8100000">
          <a:off x="8339965" y="4738465"/>
          <a:ext cx="254868" cy="85668"/>
        </a:xfrm>
        <a:prstGeom prst="left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5">
                <a:shade val="90000"/>
                <a:hueOff val="186079"/>
                <a:satOff val="-4649"/>
                <a:lumOff val="22247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5">
                <a:shade val="90000"/>
                <a:hueOff val="186079"/>
                <a:satOff val="-4649"/>
                <a:lumOff val="22247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solidFill>
            <a:srgbClr val="0070C0"/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500" kern="1200"/>
        </a:p>
      </dsp:txBody>
      <dsp:txXfrm rot="8100000">
        <a:off x="8339965" y="4738465"/>
        <a:ext cx="254868" cy="85668"/>
      </dsp:txXfrm>
    </dsp:sp>
    <dsp:sp modelId="{64B7A602-248F-4902-935C-1ECE838D6410}">
      <dsp:nvSpPr>
        <dsp:cNvPr id="0" name=""/>
        <dsp:cNvSpPr/>
      </dsp:nvSpPr>
      <dsp:spPr>
        <a:xfrm>
          <a:off x="7919378" y="4962170"/>
          <a:ext cx="489534" cy="244767"/>
        </a:xfrm>
        <a:prstGeom prst="roundRect">
          <a:avLst>
            <a:gd name="adj" fmla="val 10000"/>
          </a:avLst>
        </a:prstGeom>
        <a:solidFill>
          <a:schemeClr val="tx2">
            <a:lumMod val="75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900" b="1" kern="1200" dirty="0" smtClean="0"/>
            <a:t>CGC</a:t>
          </a:r>
          <a:endParaRPr lang="es-ES" sz="900" b="1" kern="1200" dirty="0"/>
        </a:p>
      </dsp:txBody>
      <dsp:txXfrm>
        <a:off x="7919378" y="4962170"/>
        <a:ext cx="489534" cy="244767"/>
      </dsp:txXfrm>
    </dsp:sp>
    <dsp:sp modelId="{EA0F1A92-5B55-47FE-A76A-1EF5B1B8F695}">
      <dsp:nvSpPr>
        <dsp:cNvPr id="0" name=""/>
        <dsp:cNvSpPr/>
      </dsp:nvSpPr>
      <dsp:spPr>
        <a:xfrm rot="9180000">
          <a:off x="7654588" y="5236420"/>
          <a:ext cx="254868" cy="85668"/>
        </a:xfrm>
        <a:prstGeom prst="left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5">
                <a:shade val="90000"/>
                <a:hueOff val="212662"/>
                <a:satOff val="-5314"/>
                <a:lumOff val="25426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5">
                <a:shade val="90000"/>
                <a:hueOff val="212662"/>
                <a:satOff val="-5314"/>
                <a:lumOff val="25426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solidFill>
            <a:srgbClr val="0070C0"/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500" kern="1200"/>
        </a:p>
      </dsp:txBody>
      <dsp:txXfrm rot="9180000">
        <a:off x="7654588" y="5236420"/>
        <a:ext cx="254868" cy="85668"/>
      </dsp:txXfrm>
    </dsp:sp>
    <dsp:sp modelId="{4B64F047-6685-4B29-969C-D354A153D1AC}">
      <dsp:nvSpPr>
        <dsp:cNvPr id="0" name=""/>
        <dsp:cNvSpPr/>
      </dsp:nvSpPr>
      <dsp:spPr>
        <a:xfrm>
          <a:off x="7155132" y="5351572"/>
          <a:ext cx="489534" cy="244767"/>
        </a:xfrm>
        <a:prstGeom prst="roundRect">
          <a:avLst>
            <a:gd name="adj" fmla="val 10000"/>
          </a:avLst>
        </a:prstGeom>
        <a:solidFill>
          <a:schemeClr val="tx2">
            <a:lumMod val="75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8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INGUAT</a:t>
          </a:r>
          <a:endParaRPr lang="es-ES" sz="8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7155132" y="5351572"/>
        <a:ext cx="489534" cy="244767"/>
      </dsp:txXfrm>
    </dsp:sp>
    <dsp:sp modelId="{B1207D44-9679-4FA0-8F35-89E8617DC780}">
      <dsp:nvSpPr>
        <dsp:cNvPr id="0" name=""/>
        <dsp:cNvSpPr/>
      </dsp:nvSpPr>
      <dsp:spPr>
        <a:xfrm rot="10260000">
          <a:off x="6848879" y="5498211"/>
          <a:ext cx="254868" cy="85668"/>
        </a:xfrm>
        <a:prstGeom prst="left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5">
                <a:shade val="90000"/>
                <a:hueOff val="239244"/>
                <a:satOff val="-5978"/>
                <a:lumOff val="28604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5">
                <a:shade val="90000"/>
                <a:hueOff val="239244"/>
                <a:satOff val="-5978"/>
                <a:lumOff val="28604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solidFill>
            <a:srgbClr val="0070C0"/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500" kern="1200"/>
        </a:p>
      </dsp:txBody>
      <dsp:txXfrm rot="10260000">
        <a:off x="6848879" y="5498211"/>
        <a:ext cx="254868" cy="85668"/>
      </dsp:txXfrm>
    </dsp:sp>
    <dsp:sp modelId="{C7D148F5-5E20-4AD7-AD73-51BF43BF536F}">
      <dsp:nvSpPr>
        <dsp:cNvPr id="0" name=""/>
        <dsp:cNvSpPr/>
      </dsp:nvSpPr>
      <dsp:spPr>
        <a:xfrm>
          <a:off x="6307960" y="5485751"/>
          <a:ext cx="489534" cy="244767"/>
        </a:xfrm>
        <a:prstGeom prst="roundRect">
          <a:avLst>
            <a:gd name="adj" fmla="val 10000"/>
          </a:avLst>
        </a:prstGeom>
        <a:solidFill>
          <a:schemeClr val="tx2">
            <a:lumMod val="75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8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MARN</a:t>
          </a:r>
          <a:endParaRPr lang="es-ES" sz="8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6307960" y="5485751"/>
        <a:ext cx="489534" cy="244767"/>
      </dsp:txXfrm>
    </dsp:sp>
    <dsp:sp modelId="{BA255FE6-3832-42E1-A11E-D758DBA07327}">
      <dsp:nvSpPr>
        <dsp:cNvPr id="0" name=""/>
        <dsp:cNvSpPr/>
      </dsp:nvSpPr>
      <dsp:spPr>
        <a:xfrm rot="11340000">
          <a:off x="6001707" y="5498211"/>
          <a:ext cx="254868" cy="85668"/>
        </a:xfrm>
        <a:prstGeom prst="left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5">
                <a:shade val="90000"/>
                <a:hueOff val="265827"/>
                <a:satOff val="-6642"/>
                <a:lumOff val="31782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5">
                <a:shade val="90000"/>
                <a:hueOff val="265827"/>
                <a:satOff val="-6642"/>
                <a:lumOff val="31782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solidFill>
            <a:srgbClr val="0070C0"/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500" kern="1200"/>
        </a:p>
      </dsp:txBody>
      <dsp:txXfrm rot="11340000">
        <a:off x="6001707" y="5498211"/>
        <a:ext cx="254868" cy="85668"/>
      </dsp:txXfrm>
    </dsp:sp>
    <dsp:sp modelId="{D6275C96-5CF6-4189-8ABF-1D012E2A63D6}">
      <dsp:nvSpPr>
        <dsp:cNvPr id="0" name=""/>
        <dsp:cNvSpPr/>
      </dsp:nvSpPr>
      <dsp:spPr>
        <a:xfrm>
          <a:off x="5460788" y="5351572"/>
          <a:ext cx="489534" cy="244767"/>
        </a:xfrm>
        <a:prstGeom prst="roundRect">
          <a:avLst>
            <a:gd name="adj" fmla="val 10000"/>
          </a:avLst>
        </a:prstGeom>
        <a:solidFill>
          <a:schemeClr val="tx2">
            <a:lumMod val="75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8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MAGA</a:t>
          </a:r>
          <a:endParaRPr lang="es-ES" sz="8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5460788" y="5351572"/>
        <a:ext cx="489534" cy="244767"/>
      </dsp:txXfrm>
    </dsp:sp>
    <dsp:sp modelId="{32D30AC7-01A4-4224-8562-92146088C199}">
      <dsp:nvSpPr>
        <dsp:cNvPr id="0" name=""/>
        <dsp:cNvSpPr/>
      </dsp:nvSpPr>
      <dsp:spPr>
        <a:xfrm rot="12420000">
          <a:off x="5195998" y="5236420"/>
          <a:ext cx="254868" cy="85668"/>
        </a:xfrm>
        <a:prstGeom prst="left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5">
                <a:shade val="90000"/>
                <a:hueOff val="239244"/>
                <a:satOff val="-5978"/>
                <a:lumOff val="28604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5">
                <a:shade val="90000"/>
                <a:hueOff val="239244"/>
                <a:satOff val="-5978"/>
                <a:lumOff val="28604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solidFill>
            <a:srgbClr val="0070C0"/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500" kern="1200"/>
        </a:p>
      </dsp:txBody>
      <dsp:txXfrm rot="12420000">
        <a:off x="5195998" y="5236420"/>
        <a:ext cx="254868" cy="85668"/>
      </dsp:txXfrm>
    </dsp:sp>
    <dsp:sp modelId="{2225D0B5-2B8D-432E-99CC-9F0EBC39CFA4}">
      <dsp:nvSpPr>
        <dsp:cNvPr id="0" name=""/>
        <dsp:cNvSpPr/>
      </dsp:nvSpPr>
      <dsp:spPr>
        <a:xfrm>
          <a:off x="4696543" y="4962170"/>
          <a:ext cx="489534" cy="244767"/>
        </a:xfrm>
        <a:prstGeom prst="roundRect">
          <a:avLst>
            <a:gd name="adj" fmla="val 10000"/>
          </a:avLst>
        </a:prstGeom>
        <a:solidFill>
          <a:schemeClr val="tx2">
            <a:lumMod val="75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8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MINECO</a:t>
          </a:r>
          <a:endParaRPr lang="es-ES" sz="8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4696543" y="4962170"/>
        <a:ext cx="489534" cy="244767"/>
      </dsp:txXfrm>
    </dsp:sp>
    <dsp:sp modelId="{804E0D12-052A-48BC-BFB8-24BF4C4CE124}">
      <dsp:nvSpPr>
        <dsp:cNvPr id="0" name=""/>
        <dsp:cNvSpPr/>
      </dsp:nvSpPr>
      <dsp:spPr>
        <a:xfrm rot="13500000">
          <a:off x="4510622" y="4738465"/>
          <a:ext cx="254868" cy="85668"/>
        </a:xfrm>
        <a:prstGeom prst="left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5">
                <a:shade val="90000"/>
                <a:hueOff val="212662"/>
                <a:satOff val="-5314"/>
                <a:lumOff val="25426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5">
                <a:shade val="90000"/>
                <a:hueOff val="212662"/>
                <a:satOff val="-5314"/>
                <a:lumOff val="25426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solidFill>
            <a:srgbClr val="0070C0"/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500" kern="1200"/>
        </a:p>
      </dsp:txBody>
      <dsp:txXfrm rot="13500000">
        <a:off x="4510622" y="4738465"/>
        <a:ext cx="254868" cy="85668"/>
      </dsp:txXfrm>
    </dsp:sp>
    <dsp:sp modelId="{A8B7757C-88F5-4F63-9814-17D82FDF3811}">
      <dsp:nvSpPr>
        <dsp:cNvPr id="0" name=""/>
        <dsp:cNvSpPr/>
      </dsp:nvSpPr>
      <dsp:spPr>
        <a:xfrm>
          <a:off x="4090034" y="4355661"/>
          <a:ext cx="489534" cy="244767"/>
        </a:xfrm>
        <a:prstGeom prst="roundRect">
          <a:avLst>
            <a:gd name="adj" fmla="val 10000"/>
          </a:avLst>
        </a:prstGeom>
        <a:solidFill>
          <a:schemeClr val="tx2">
            <a:lumMod val="75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8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CONRED</a:t>
          </a:r>
          <a:endParaRPr lang="es-ES" sz="8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4090034" y="4355661"/>
        <a:ext cx="489534" cy="244767"/>
      </dsp:txXfrm>
    </dsp:sp>
    <dsp:sp modelId="{A2A603F1-4E77-4746-9841-BBF344F2481A}">
      <dsp:nvSpPr>
        <dsp:cNvPr id="0" name=""/>
        <dsp:cNvSpPr/>
      </dsp:nvSpPr>
      <dsp:spPr>
        <a:xfrm rot="14580000">
          <a:off x="4012666" y="4053088"/>
          <a:ext cx="254868" cy="85668"/>
        </a:xfrm>
        <a:prstGeom prst="left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5">
                <a:shade val="90000"/>
                <a:hueOff val="186079"/>
                <a:satOff val="-4649"/>
                <a:lumOff val="22247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5">
                <a:shade val="90000"/>
                <a:hueOff val="186079"/>
                <a:satOff val="-4649"/>
                <a:lumOff val="22247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solidFill>
            <a:srgbClr val="0070C0"/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500" kern="1200"/>
        </a:p>
      </dsp:txBody>
      <dsp:txXfrm rot="14580000">
        <a:off x="4012666" y="4053088"/>
        <a:ext cx="254868" cy="85668"/>
      </dsp:txXfrm>
    </dsp:sp>
    <dsp:sp modelId="{82348C7C-BD60-4298-AF6D-A7712C6D7BC4}">
      <dsp:nvSpPr>
        <dsp:cNvPr id="0" name=""/>
        <dsp:cNvSpPr/>
      </dsp:nvSpPr>
      <dsp:spPr>
        <a:xfrm>
          <a:off x="3700632" y="3591416"/>
          <a:ext cx="489534" cy="244767"/>
        </a:xfrm>
        <a:prstGeom prst="roundRect">
          <a:avLst>
            <a:gd name="adj" fmla="val 10000"/>
          </a:avLst>
        </a:prstGeom>
        <a:solidFill>
          <a:schemeClr val="tx2">
            <a:lumMod val="75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8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INAB</a:t>
          </a:r>
          <a:endParaRPr lang="es-ES" sz="8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3700632" y="3591416"/>
        <a:ext cx="489534" cy="244767"/>
      </dsp:txXfrm>
    </dsp:sp>
    <dsp:sp modelId="{807669C4-F9D2-4B50-86BF-36653D0A4821}">
      <dsp:nvSpPr>
        <dsp:cNvPr id="0" name=""/>
        <dsp:cNvSpPr/>
      </dsp:nvSpPr>
      <dsp:spPr>
        <a:xfrm rot="15660000">
          <a:off x="3750876" y="3247379"/>
          <a:ext cx="254868" cy="85668"/>
        </a:xfrm>
        <a:prstGeom prst="left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5">
                <a:shade val="90000"/>
                <a:hueOff val="159496"/>
                <a:satOff val="-3985"/>
                <a:lumOff val="19069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5">
                <a:shade val="90000"/>
                <a:hueOff val="159496"/>
                <a:satOff val="-3985"/>
                <a:lumOff val="19069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solidFill>
            <a:srgbClr val="0070C0"/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500" b="1" kern="120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 rot="15660000">
        <a:off x="3750876" y="3247379"/>
        <a:ext cx="254868" cy="85668"/>
      </dsp:txXfrm>
    </dsp:sp>
    <dsp:sp modelId="{86C7228F-30A4-489F-A585-FBE5949E1FBA}">
      <dsp:nvSpPr>
        <dsp:cNvPr id="0" name=""/>
        <dsp:cNvSpPr/>
      </dsp:nvSpPr>
      <dsp:spPr>
        <a:xfrm>
          <a:off x="3566453" y="2744244"/>
          <a:ext cx="489534" cy="244767"/>
        </a:xfrm>
        <a:prstGeom prst="roundRect">
          <a:avLst>
            <a:gd name="adj" fmla="val 10000"/>
          </a:avLst>
        </a:prstGeom>
        <a:solidFill>
          <a:schemeClr val="tx2">
            <a:lumMod val="75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8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ANAM</a:t>
          </a:r>
          <a:endParaRPr lang="es-ES" sz="8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3566453" y="2744244"/>
        <a:ext cx="489534" cy="244767"/>
      </dsp:txXfrm>
    </dsp:sp>
    <dsp:sp modelId="{E75DB98D-8D34-44D1-81C1-E4CEFC04E731}">
      <dsp:nvSpPr>
        <dsp:cNvPr id="0" name=""/>
        <dsp:cNvSpPr/>
      </dsp:nvSpPr>
      <dsp:spPr>
        <a:xfrm rot="16740000">
          <a:off x="3750876" y="2400207"/>
          <a:ext cx="254868" cy="85668"/>
        </a:xfrm>
        <a:prstGeom prst="left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5">
                <a:shade val="90000"/>
                <a:hueOff val="132914"/>
                <a:satOff val="-3321"/>
                <a:lumOff val="15891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5">
                <a:shade val="90000"/>
                <a:hueOff val="132914"/>
                <a:satOff val="-3321"/>
                <a:lumOff val="15891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solidFill>
            <a:srgbClr val="0070C0"/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500" b="1" kern="120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 rot="16740000">
        <a:off x="3750876" y="2400207"/>
        <a:ext cx="254868" cy="85668"/>
      </dsp:txXfrm>
    </dsp:sp>
    <dsp:sp modelId="{1A9B3245-34DD-408F-B0AE-8F75257E7084}">
      <dsp:nvSpPr>
        <dsp:cNvPr id="0" name=""/>
        <dsp:cNvSpPr/>
      </dsp:nvSpPr>
      <dsp:spPr>
        <a:xfrm>
          <a:off x="3700632" y="1897071"/>
          <a:ext cx="489534" cy="244767"/>
        </a:xfrm>
        <a:prstGeom prst="roundRect">
          <a:avLst>
            <a:gd name="adj" fmla="val 10000"/>
          </a:avLst>
        </a:prstGeom>
        <a:solidFill>
          <a:schemeClr val="tx2">
            <a:lumMod val="75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8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AGAAI</a:t>
          </a:r>
          <a:endParaRPr lang="es-ES" sz="8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3700632" y="1897071"/>
        <a:ext cx="489534" cy="244767"/>
      </dsp:txXfrm>
    </dsp:sp>
    <dsp:sp modelId="{2F258BBC-2241-43A0-9BC8-AAFEA87D2471}">
      <dsp:nvSpPr>
        <dsp:cNvPr id="0" name=""/>
        <dsp:cNvSpPr/>
      </dsp:nvSpPr>
      <dsp:spPr>
        <a:xfrm rot="17820000">
          <a:off x="4012666" y="1594498"/>
          <a:ext cx="254868" cy="85668"/>
        </a:xfrm>
        <a:prstGeom prst="left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5">
                <a:shade val="90000"/>
                <a:hueOff val="106331"/>
                <a:satOff val="-2657"/>
                <a:lumOff val="12713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5">
                <a:shade val="90000"/>
                <a:hueOff val="106331"/>
                <a:satOff val="-2657"/>
                <a:lumOff val="12713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solidFill>
            <a:srgbClr val="0070C0"/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500" b="1" kern="120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 rot="17820000">
        <a:off x="4012666" y="1594498"/>
        <a:ext cx="254868" cy="85668"/>
      </dsp:txXfrm>
    </dsp:sp>
    <dsp:sp modelId="{58D8F788-E9BC-4917-AE5A-9A84BD0034CB}">
      <dsp:nvSpPr>
        <dsp:cNvPr id="0" name=""/>
        <dsp:cNvSpPr/>
      </dsp:nvSpPr>
      <dsp:spPr>
        <a:xfrm>
          <a:off x="4090034" y="1132826"/>
          <a:ext cx="489534" cy="244767"/>
        </a:xfrm>
        <a:prstGeom prst="roundRect">
          <a:avLst>
            <a:gd name="adj" fmla="val 10000"/>
          </a:avLst>
        </a:prstGeom>
        <a:solidFill>
          <a:schemeClr val="tx2">
            <a:lumMod val="75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900" b="1" kern="1200" dirty="0" smtClean="0"/>
            <a:t>MSPAS</a:t>
          </a:r>
          <a:endParaRPr lang="es-ES" sz="900" b="1" kern="1200" dirty="0"/>
        </a:p>
      </dsp:txBody>
      <dsp:txXfrm>
        <a:off x="4090034" y="1132826"/>
        <a:ext cx="489534" cy="244767"/>
      </dsp:txXfrm>
    </dsp:sp>
    <dsp:sp modelId="{0B245284-6CA9-4C18-A5CA-11B53EFD2C60}">
      <dsp:nvSpPr>
        <dsp:cNvPr id="0" name=""/>
        <dsp:cNvSpPr/>
      </dsp:nvSpPr>
      <dsp:spPr>
        <a:xfrm rot="18900000">
          <a:off x="4510622" y="909122"/>
          <a:ext cx="254868" cy="85668"/>
        </a:xfrm>
        <a:prstGeom prst="left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5">
                <a:shade val="90000"/>
                <a:hueOff val="79748"/>
                <a:satOff val="-1993"/>
                <a:lumOff val="9535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5">
                <a:shade val="90000"/>
                <a:hueOff val="79748"/>
                <a:satOff val="-1993"/>
                <a:lumOff val="9535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solidFill>
            <a:srgbClr val="0070C0"/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500" kern="1200"/>
        </a:p>
      </dsp:txBody>
      <dsp:txXfrm rot="18900000">
        <a:off x="4510622" y="909122"/>
        <a:ext cx="254868" cy="85668"/>
      </dsp:txXfrm>
    </dsp:sp>
    <dsp:sp modelId="{4704C54F-E9F5-4CA3-B6BE-18F293CE4214}">
      <dsp:nvSpPr>
        <dsp:cNvPr id="0" name=""/>
        <dsp:cNvSpPr/>
      </dsp:nvSpPr>
      <dsp:spPr>
        <a:xfrm>
          <a:off x="4696543" y="526318"/>
          <a:ext cx="489534" cy="244767"/>
        </a:xfrm>
        <a:prstGeom prst="roundRect">
          <a:avLst>
            <a:gd name="adj" fmla="val 10000"/>
          </a:avLst>
        </a:prstGeom>
        <a:solidFill>
          <a:schemeClr val="tx2">
            <a:lumMod val="75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8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MIDES</a:t>
          </a:r>
          <a:endParaRPr lang="es-ES" sz="8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4696543" y="526318"/>
        <a:ext cx="489534" cy="244767"/>
      </dsp:txXfrm>
    </dsp:sp>
    <dsp:sp modelId="{0EBED5D6-AB5E-4F89-9A3C-E72A6F127DE2}">
      <dsp:nvSpPr>
        <dsp:cNvPr id="0" name=""/>
        <dsp:cNvSpPr/>
      </dsp:nvSpPr>
      <dsp:spPr>
        <a:xfrm rot="19980000">
          <a:off x="5195998" y="411166"/>
          <a:ext cx="254868" cy="85668"/>
        </a:xfrm>
        <a:prstGeom prst="left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5">
                <a:shade val="90000"/>
                <a:hueOff val="53165"/>
                <a:satOff val="-1328"/>
                <a:lumOff val="6356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5">
                <a:shade val="90000"/>
                <a:hueOff val="53165"/>
                <a:satOff val="-1328"/>
                <a:lumOff val="6356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solidFill>
            <a:srgbClr val="0070C0"/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500" b="1" kern="120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 rot="19980000">
        <a:off x="5195998" y="411166"/>
        <a:ext cx="254868" cy="85668"/>
      </dsp:txXfrm>
    </dsp:sp>
    <dsp:sp modelId="{543AC0EB-8FFB-4137-80BE-E86B50054DAA}">
      <dsp:nvSpPr>
        <dsp:cNvPr id="0" name=""/>
        <dsp:cNvSpPr/>
      </dsp:nvSpPr>
      <dsp:spPr>
        <a:xfrm>
          <a:off x="5460788" y="136916"/>
          <a:ext cx="489534" cy="244767"/>
        </a:xfrm>
        <a:prstGeom prst="roundRect">
          <a:avLst>
            <a:gd name="adj" fmla="val 10000"/>
          </a:avLst>
        </a:prstGeom>
        <a:solidFill>
          <a:schemeClr val="tx2">
            <a:lumMod val="75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8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SEGEPLAN</a:t>
          </a:r>
          <a:endParaRPr lang="es-ES" sz="8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5460788" y="136916"/>
        <a:ext cx="489534" cy="244767"/>
      </dsp:txXfrm>
    </dsp:sp>
    <dsp:sp modelId="{08814902-705C-48DC-BF80-D43AEB557F23}">
      <dsp:nvSpPr>
        <dsp:cNvPr id="0" name=""/>
        <dsp:cNvSpPr/>
      </dsp:nvSpPr>
      <dsp:spPr>
        <a:xfrm rot="21060000">
          <a:off x="6001707" y="149376"/>
          <a:ext cx="254868" cy="85668"/>
        </a:xfrm>
        <a:prstGeom prst="left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5">
                <a:shade val="90000"/>
                <a:hueOff val="26583"/>
                <a:satOff val="-664"/>
                <a:lumOff val="3178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5">
                <a:shade val="90000"/>
                <a:hueOff val="26583"/>
                <a:satOff val="-664"/>
                <a:lumOff val="3178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solidFill>
            <a:srgbClr val="0070C0"/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500" b="1" kern="120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 rot="21060000">
        <a:off x="6001707" y="149376"/>
        <a:ext cx="254868" cy="85668"/>
      </dsp:txXfrm>
    </dsp:sp>
  </dsp:spTree>
</dsp:drawing>
</file>

<file path=ppt/diagrams/drawing8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B9627C8E-F380-4F2F-BEE4-432E73A60030}">
      <dsp:nvSpPr>
        <dsp:cNvPr id="0" name=""/>
        <dsp:cNvSpPr/>
      </dsp:nvSpPr>
      <dsp:spPr>
        <a:xfrm>
          <a:off x="990" y="1571026"/>
          <a:ext cx="1677892" cy="138391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152400" extrusionH="63500" prstMaterial="dkEdge">
          <a:bevelT w="12445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" tIns="24765" rIns="24765" bIns="24765" numCol="1" spcCol="1270" anchor="t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GT" sz="1300" kern="1200" dirty="0" smtClean="0"/>
            <a:t>Visión estratégica  Territorial</a:t>
          </a:r>
          <a:endParaRPr lang="es-ES" sz="1300" kern="120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GT" sz="1300" kern="1200" dirty="0" smtClean="0"/>
            <a:t>Ideas de Proyectos de Desarrollo</a:t>
          </a:r>
          <a:endParaRPr lang="es-ES" sz="1300" kern="1200" dirty="0"/>
        </a:p>
      </dsp:txBody>
      <dsp:txXfrm>
        <a:off x="990" y="1571026"/>
        <a:ext cx="1677892" cy="1087358"/>
      </dsp:txXfrm>
    </dsp:sp>
    <dsp:sp modelId="{307BBEF8-640D-4A88-A95A-C08D96FCD537}">
      <dsp:nvSpPr>
        <dsp:cNvPr id="0" name=""/>
        <dsp:cNvSpPr/>
      </dsp:nvSpPr>
      <dsp:spPr>
        <a:xfrm>
          <a:off x="950326" y="1923632"/>
          <a:ext cx="1816423" cy="1816423"/>
        </a:xfrm>
        <a:prstGeom prst="leftCircularArrow">
          <a:avLst>
            <a:gd name="adj1" fmla="val 2969"/>
            <a:gd name="adj2" fmla="val 363730"/>
            <a:gd name="adj3" fmla="val 2139241"/>
            <a:gd name="adj4" fmla="val 9024489"/>
            <a:gd name="adj5" fmla="val 3463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EC3B9BA2-1033-4BBD-9F0C-02B08A3C54B8}">
      <dsp:nvSpPr>
        <dsp:cNvPr id="0" name=""/>
        <dsp:cNvSpPr/>
      </dsp:nvSpPr>
      <dsp:spPr>
        <a:xfrm>
          <a:off x="373855" y="2658384"/>
          <a:ext cx="1491460" cy="59310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0005" tIns="26670" rIns="40005" bIns="2667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GT" sz="2100" kern="1200" dirty="0" smtClean="0"/>
            <a:t>PDM</a:t>
          </a:r>
          <a:endParaRPr lang="es-ES" sz="2100" kern="1200" dirty="0"/>
        </a:p>
      </dsp:txBody>
      <dsp:txXfrm>
        <a:off x="373855" y="2658384"/>
        <a:ext cx="1491460" cy="593104"/>
      </dsp:txXfrm>
    </dsp:sp>
    <dsp:sp modelId="{4BE67BCB-6DC6-47E7-99CC-F5EFABAEE2EE}">
      <dsp:nvSpPr>
        <dsp:cNvPr id="0" name=""/>
        <dsp:cNvSpPr/>
      </dsp:nvSpPr>
      <dsp:spPr>
        <a:xfrm>
          <a:off x="2122088" y="1571026"/>
          <a:ext cx="1677892" cy="138391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152400" extrusionH="63500" prstMaterial="dkEdge">
          <a:bevelT w="12445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" tIns="24765" rIns="24765" bIns="24765" numCol="1" spcCol="1270" anchor="t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GT" sz="1300" kern="1200" dirty="0" smtClean="0"/>
            <a:t>Resultados para el periodo de gobierno</a:t>
          </a:r>
          <a:endParaRPr lang="es-ES" sz="1300" kern="120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GT" sz="1300" kern="1200" dirty="0" smtClean="0"/>
            <a:t>Programa de Inversión </a:t>
          </a:r>
          <a:r>
            <a:rPr lang="es-GT" sz="1300" kern="1200" dirty="0" err="1" smtClean="0"/>
            <a:t>multi</a:t>
          </a:r>
          <a:r>
            <a:rPr lang="es-GT" sz="1300" kern="1200" dirty="0" smtClean="0"/>
            <a:t> -anual</a:t>
          </a:r>
          <a:endParaRPr lang="es-ES" sz="1300" kern="1200" dirty="0"/>
        </a:p>
      </dsp:txBody>
      <dsp:txXfrm>
        <a:off x="2122088" y="1867578"/>
        <a:ext cx="1677892" cy="1087358"/>
      </dsp:txXfrm>
    </dsp:sp>
    <dsp:sp modelId="{05F4C39A-C0E6-4E47-911B-202FCFB5CFBC}">
      <dsp:nvSpPr>
        <dsp:cNvPr id="0" name=""/>
        <dsp:cNvSpPr/>
      </dsp:nvSpPr>
      <dsp:spPr>
        <a:xfrm>
          <a:off x="3057442" y="731644"/>
          <a:ext cx="2030821" cy="2030821"/>
        </a:xfrm>
        <a:prstGeom prst="circularArrow">
          <a:avLst>
            <a:gd name="adj1" fmla="val 2655"/>
            <a:gd name="adj2" fmla="val 322955"/>
            <a:gd name="adj3" fmla="val 19501534"/>
            <a:gd name="adj4" fmla="val 12575511"/>
            <a:gd name="adj5" fmla="val 3098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0EEFCB79-98C6-4EEE-94D6-283334A6AC07}">
      <dsp:nvSpPr>
        <dsp:cNvPr id="0" name=""/>
        <dsp:cNvSpPr/>
      </dsp:nvSpPr>
      <dsp:spPr>
        <a:xfrm>
          <a:off x="2494953" y="1274474"/>
          <a:ext cx="1491460" cy="59310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0005" tIns="26670" rIns="40005" bIns="2667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GT" sz="2100" kern="1200" dirty="0" smtClean="0"/>
            <a:t>PGL</a:t>
          </a:r>
          <a:endParaRPr lang="es-ES" sz="2100" kern="1200" dirty="0"/>
        </a:p>
      </dsp:txBody>
      <dsp:txXfrm>
        <a:off x="2494953" y="1274474"/>
        <a:ext cx="1491460" cy="593104"/>
      </dsp:txXfrm>
    </dsp:sp>
    <dsp:sp modelId="{443BB926-3B35-4CF5-9158-625B6DAA1A85}">
      <dsp:nvSpPr>
        <dsp:cNvPr id="0" name=""/>
        <dsp:cNvSpPr/>
      </dsp:nvSpPr>
      <dsp:spPr>
        <a:xfrm>
          <a:off x="4243186" y="1571026"/>
          <a:ext cx="1677892" cy="138391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152400" extrusionH="63500" prstMaterial="dkEdge">
          <a:bevelT w="12445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" tIns="24765" rIns="24765" bIns="24765" numCol="1" spcCol="1270" anchor="t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GT" sz="1300" kern="1200" dirty="0" smtClean="0"/>
            <a:t>Metas</a:t>
          </a:r>
          <a:endParaRPr lang="es-ES" sz="1300" kern="120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GT" sz="1300" kern="1200" dirty="0" smtClean="0"/>
            <a:t>Acciones (proyectos, actividades y obras)</a:t>
          </a:r>
          <a:endParaRPr lang="es-ES" sz="1300" kern="120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GT" sz="1300" kern="1200" dirty="0" smtClean="0"/>
            <a:t>Códigos de registro </a:t>
          </a:r>
          <a:endParaRPr lang="es-ES" sz="1300" kern="1200" dirty="0"/>
        </a:p>
      </dsp:txBody>
      <dsp:txXfrm>
        <a:off x="4243186" y="1571026"/>
        <a:ext cx="1677892" cy="1087358"/>
      </dsp:txXfrm>
    </dsp:sp>
    <dsp:sp modelId="{E4A0A182-1C8C-4969-B4BD-2990B7C2F6E8}">
      <dsp:nvSpPr>
        <dsp:cNvPr id="0" name=""/>
        <dsp:cNvSpPr/>
      </dsp:nvSpPr>
      <dsp:spPr>
        <a:xfrm>
          <a:off x="5192522" y="1923632"/>
          <a:ext cx="1816423" cy="1816423"/>
        </a:xfrm>
        <a:prstGeom prst="leftCircularArrow">
          <a:avLst>
            <a:gd name="adj1" fmla="val 2969"/>
            <a:gd name="adj2" fmla="val 363730"/>
            <a:gd name="adj3" fmla="val 2139241"/>
            <a:gd name="adj4" fmla="val 9024489"/>
            <a:gd name="adj5" fmla="val 3463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703BC55-91B0-4606-8559-33A077DF52EA}">
      <dsp:nvSpPr>
        <dsp:cNvPr id="0" name=""/>
        <dsp:cNvSpPr/>
      </dsp:nvSpPr>
      <dsp:spPr>
        <a:xfrm>
          <a:off x="4616051" y="2658384"/>
          <a:ext cx="1491460" cy="593104"/>
        </a:xfrm>
        <a:prstGeom prst="roundRect">
          <a:avLst>
            <a:gd name="adj" fmla="val 10000"/>
          </a:avLst>
        </a:prstGeom>
        <a:solidFill>
          <a:schemeClr val="accent6">
            <a:lumMod val="75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0005" tIns="26670" rIns="40005" bIns="2667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GT" sz="2100" kern="1200" dirty="0" smtClean="0"/>
            <a:t>POA</a:t>
          </a:r>
          <a:endParaRPr lang="es-ES" sz="2100" kern="1200" dirty="0"/>
        </a:p>
      </dsp:txBody>
      <dsp:txXfrm>
        <a:off x="4616051" y="2658384"/>
        <a:ext cx="1491460" cy="593104"/>
      </dsp:txXfrm>
    </dsp:sp>
    <dsp:sp modelId="{6EF4A6EC-74AD-4C24-80D6-3D8CF4E1F80F}">
      <dsp:nvSpPr>
        <dsp:cNvPr id="0" name=""/>
        <dsp:cNvSpPr/>
      </dsp:nvSpPr>
      <dsp:spPr>
        <a:xfrm>
          <a:off x="6364284" y="1571026"/>
          <a:ext cx="1677892" cy="138391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152400" extrusionH="63500" prstMaterial="dkEdge">
          <a:bevelT w="12445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" tIns="24765" rIns="24765" bIns="24765" numCol="1" spcCol="1270" anchor="t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GT" sz="1300" kern="1200" dirty="0" smtClean="0"/>
            <a:t>Programas </a:t>
          </a:r>
          <a:endParaRPr lang="es-ES" sz="1300" kern="120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GT" sz="1300" kern="1200" dirty="0" smtClean="0"/>
            <a:t>Sub Programas</a:t>
          </a:r>
          <a:endParaRPr lang="es-ES" sz="1300" kern="120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GT" sz="1300" kern="1200" dirty="0" smtClean="0"/>
            <a:t>Proyectos </a:t>
          </a:r>
          <a:endParaRPr lang="es-ES" sz="1300" kern="120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GT" sz="1300" kern="1200" dirty="0" smtClean="0"/>
            <a:t>costos</a:t>
          </a:r>
          <a:endParaRPr lang="es-ES" sz="1300" kern="1200" dirty="0"/>
        </a:p>
      </dsp:txBody>
      <dsp:txXfrm>
        <a:off x="6364284" y="1867578"/>
        <a:ext cx="1677892" cy="1087358"/>
      </dsp:txXfrm>
    </dsp:sp>
    <dsp:sp modelId="{47EC5BBC-06B9-4187-A8C4-F34E4DD69F20}">
      <dsp:nvSpPr>
        <dsp:cNvPr id="0" name=""/>
        <dsp:cNvSpPr/>
      </dsp:nvSpPr>
      <dsp:spPr>
        <a:xfrm>
          <a:off x="6737149" y="1274474"/>
          <a:ext cx="1491460" cy="593104"/>
        </a:xfrm>
        <a:prstGeom prst="roundRect">
          <a:avLst>
            <a:gd name="adj" fmla="val 10000"/>
          </a:avLst>
        </a:prstGeom>
        <a:solidFill>
          <a:schemeClr val="accent3">
            <a:lumMod val="75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0005" tIns="26670" rIns="40005" bIns="2667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GT" sz="2100" kern="1200" dirty="0" smtClean="0"/>
            <a:t>Presupuesto</a:t>
          </a:r>
          <a:endParaRPr lang="es-ES" sz="2100" kern="1200" dirty="0"/>
        </a:p>
      </dsp:txBody>
      <dsp:txXfrm>
        <a:off x="6737149" y="1274474"/>
        <a:ext cx="1491460" cy="593104"/>
      </dsp:txXfrm>
    </dsp:sp>
  </dsp:spTree>
</dsp:drawing>
</file>

<file path=ppt/diagrams/drawing9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03DA9DDE-0635-904D-B7EF-8E4BF94A583C}">
      <dsp:nvSpPr>
        <dsp:cNvPr id="0" name=""/>
        <dsp:cNvSpPr/>
      </dsp:nvSpPr>
      <dsp:spPr>
        <a:xfrm rot="16200000">
          <a:off x="204308" y="-204308"/>
          <a:ext cx="2093975" cy="2502592"/>
        </a:xfrm>
        <a:prstGeom prst="round1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t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kern="1200" dirty="0" smtClean="0"/>
            <a:t>Índice de Servicios Públicos</a:t>
          </a:r>
          <a:endParaRPr lang="es-ES" sz="1600" kern="1200" dirty="0"/>
        </a:p>
      </dsp:txBody>
      <dsp:txXfrm rot="16200000">
        <a:off x="466054" y="-466054"/>
        <a:ext cx="1570482" cy="2502592"/>
      </dsp:txXfrm>
    </dsp:sp>
    <dsp:sp modelId="{65685921-5A94-AC41-9C33-44F95E104426}">
      <dsp:nvSpPr>
        <dsp:cNvPr id="0" name=""/>
        <dsp:cNvSpPr/>
      </dsp:nvSpPr>
      <dsp:spPr>
        <a:xfrm>
          <a:off x="2502592" y="0"/>
          <a:ext cx="2502592" cy="2093975"/>
        </a:xfrm>
        <a:prstGeom prst="round1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t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kern="1200" dirty="0" smtClean="0"/>
            <a:t>Índice de Participación</a:t>
          </a:r>
          <a:endParaRPr lang="es-ES" sz="1600" kern="1200" dirty="0"/>
        </a:p>
      </dsp:txBody>
      <dsp:txXfrm>
        <a:off x="2502592" y="0"/>
        <a:ext cx="2502592" cy="1570482"/>
      </dsp:txXfrm>
    </dsp:sp>
    <dsp:sp modelId="{BE38F8A9-134D-AD48-AFB0-2676608AAF00}">
      <dsp:nvSpPr>
        <dsp:cNvPr id="0" name=""/>
        <dsp:cNvSpPr/>
      </dsp:nvSpPr>
      <dsp:spPr>
        <a:xfrm rot="10800000">
          <a:off x="0" y="2093975"/>
          <a:ext cx="2502592" cy="2093975"/>
        </a:xfrm>
        <a:prstGeom prst="round1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t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kern="1200" dirty="0" smtClean="0"/>
            <a:t>Índice de información ciudadana</a:t>
          </a: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600" kern="1200" dirty="0"/>
        </a:p>
      </dsp:txBody>
      <dsp:txXfrm rot="10800000">
        <a:off x="0" y="2617469"/>
        <a:ext cx="2502592" cy="1570482"/>
      </dsp:txXfrm>
    </dsp:sp>
    <dsp:sp modelId="{685BB2BF-7DF0-624B-83F8-D34471901B6E}">
      <dsp:nvSpPr>
        <dsp:cNvPr id="0" name=""/>
        <dsp:cNvSpPr/>
      </dsp:nvSpPr>
      <dsp:spPr>
        <a:xfrm rot="5400000">
          <a:off x="2706899" y="1889667"/>
          <a:ext cx="2093975" cy="2502592"/>
        </a:xfrm>
        <a:prstGeom prst="round1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t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kern="1200" dirty="0" smtClean="0"/>
            <a:t>Índice de efectividad gubernamental</a:t>
          </a:r>
          <a:endParaRPr lang="es-ES" sz="16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GT" sz="1200" kern="1200" dirty="0" smtClean="0"/>
            <a:t>Planificación.</a:t>
          </a:r>
          <a:endParaRPr lang="es-ES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GT" sz="1200" kern="1200" dirty="0" smtClean="0"/>
            <a:t>Administración </a:t>
          </a:r>
          <a:endParaRPr lang="es-ES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GT" sz="1200" kern="1200" dirty="0" smtClean="0"/>
            <a:t>Finanzas</a:t>
          </a:r>
          <a:endParaRPr lang="es-ES" sz="1200" kern="1200" dirty="0"/>
        </a:p>
      </dsp:txBody>
      <dsp:txXfrm rot="5400000">
        <a:off x="2968647" y="2151414"/>
        <a:ext cx="1570482" cy="2502592"/>
      </dsp:txXfrm>
    </dsp:sp>
    <dsp:sp modelId="{67FD697C-40E0-7842-AB65-3608D3F2B6A9}">
      <dsp:nvSpPr>
        <dsp:cNvPr id="0" name=""/>
        <dsp:cNvSpPr/>
      </dsp:nvSpPr>
      <dsp:spPr>
        <a:xfrm>
          <a:off x="1751814" y="1570481"/>
          <a:ext cx="1501555" cy="1046987"/>
        </a:xfrm>
        <a:prstGeom prst="roundRect">
          <a:avLst/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kern="1200" dirty="0" smtClean="0"/>
            <a:t>Ranking  de gobernabilidad local</a:t>
          </a:r>
          <a:endParaRPr lang="es-ES" sz="1600" kern="1200" dirty="0"/>
        </a:p>
      </dsp:txBody>
      <dsp:txXfrm>
        <a:off x="1751814" y="1570481"/>
        <a:ext cx="1501555" cy="104698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4">
  <dgm:title val=""/>
  <dgm:desc val=""/>
  <dgm:catLst>
    <dgm:cat type="process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tSp" refType="w"/>
      <dgm:constr type="h" for="ch" forName="tSp" refType="h" fact="0.15"/>
      <dgm:constr type="l" for="ch" forName="tSp"/>
      <dgm:constr type="t" for="ch" forName="tSp"/>
      <dgm:constr type="w" for="ch" forName="bSp" refType="w"/>
      <dgm:constr type="h" for="ch" forName="bSp" refType="h" fact="0.15"/>
      <dgm:constr type="l" for="ch" forName="bSp"/>
      <dgm:constr type="t" for="ch" forName="bSp" refType="h" fact="0.85"/>
      <dgm:constr type="w" for="ch" forName="process" refType="w"/>
      <dgm:constr type="h" for="ch" forName="process" refType="h" fact="0.7"/>
      <dgm:constr type="l" for="ch" forName="process"/>
      <dgm:constr type="t" for="ch" forName="process" refType="h" fact="0.15"/>
    </dgm:constrLst>
    <dgm:ruleLst/>
    <dgm:layoutNode name="t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b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process">
      <dgm:choose name="Name1">
        <dgm:if name="Name2" func="var" arg="dir" op="equ" val="norm">
          <dgm:alg type="lin">
            <dgm:param type="linDir" val="fromL"/>
          </dgm:alg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1" refType="w"/>
        <dgm:constr type="w" for="ch" forName="composite2" refType="w" refFor="ch" refForName="composite1" op="equ"/>
        <dgm:constr type="h" for="ch" forName="composite1" refType="h"/>
        <dgm:constr type="h" for="ch" forName="composite2" refType="h" refFor="ch" refForName="composite1" op="equ"/>
        <dgm:constr type="primFontSz" for="des" forName="parentNode1" val="65"/>
        <dgm:constr type="primFontSz" for="des" forName="parentNode2" refType="primFontSz" refFor="des" refForName="parentNode1" op="equ"/>
        <dgm:constr type="secFontSz" for="des" forName="childNode1tx" val="65"/>
        <dgm:constr type="secFontSz" for="des" forName="childNode2tx" refType="secFontSz" refFor="des" refForName="childNode1tx" op="equ"/>
        <dgm:constr type="w" for="des" ptType="sibTrans" refType="w" refFor="ch" refForName="composite1" op="equ" fact="0.05"/>
      </dgm:constrLst>
      <dgm:ruleLst/>
      <dgm:forEach name="Name4" axis="ch" ptType="node" step="2">
        <dgm:layoutNode name="composite1">
          <dgm:alg type="composite">
            <dgm:param type="ar" val="0.943"/>
          </dgm:alg>
          <dgm:shape xmlns:r="http://schemas.openxmlformats.org/officeDocument/2006/relationships" r:blip="">
            <dgm:adjLst/>
          </dgm:shape>
          <dgm:presOf/>
          <dgm:choose name="Name5">
            <dgm:if name="Name6" func="var" arg="dir" op="equ" val="norm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 refType="w" fact="0.2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35"/>
              </dgm:constrLst>
            </dgm:if>
            <dgm:else name="Name7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 refType="w" fact="0.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 refType="w" fact="0.1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65"/>
              </dgm:constrLst>
            </dgm:else>
          </dgm:choose>
          <dgm:ruleLst/>
          <dgm:layoutNode name="dummyNode1">
            <dgm:alg type="sp"/>
            <dgm:shape xmlns:r="http://schemas.openxmlformats.org/officeDocument/2006/relationships" type="rect" r:blip="" hideGeom="1">
              <dgm:adjLst/>
            </dgm:shape>
            <dgm:presOf/>
            <dgm:constrLst/>
            <dgm:ruleLst/>
          </dgm:layoutNode>
          <dgm:layoutNode name="childNode1" styleLbl="bgAcc1">
            <dgm:varLst>
              <dgm:bulletEnabled val="1"/>
            </dgm:varLst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/>
            <dgm:ruleLst/>
          </dgm:layoutNode>
          <dgm:layoutNode name="childNode1tx" styleLbl="bgAcc1">
            <dgm:varLst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 axis="des" ptType="node"/>
            <dgm:constrLst>
              <dgm:constr type="secFontSz" val="65"/>
              <dgm:constr type="primFontSz" refType="secFontSz"/>
              <dgm:constr type="tMarg" refType="secFontSz" fact="0.15"/>
              <dgm:constr type="bMarg" refType="secFontSz" fact="0.15"/>
              <dgm:constr type="lMarg" refType="secFontSz" fact="0.15"/>
              <dgm:constr type="rMarg" refType="secFontSz" fact="0.15"/>
            </dgm:constrLst>
            <dgm:ruleLst>
              <dgm:rule type="secFontSz" val="5" fact="NaN" max="NaN"/>
            </dgm:ruleLst>
          </dgm:layoutNode>
          <dgm:layoutNode name="parentNode1" styleLbl="node1">
            <dgm:varLst>
              <dgm:chMax val="1"/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1"/>
              <dgm:constr type="bMarg" refType="primFontSz" fact="0.1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  <dgm:layoutNode name="connSite1" moveWith="childNode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forEach name="Name8" axis="followSib" ptType="sibTrans" cnt="1">
          <dgm:layoutNode name="Name9">
            <dgm:alg type="conn">
              <dgm:param type="connRout" val="curve"/>
              <dgm:param type="srcNode" val="parentNode1"/>
              <dgm:param type="dstNode" val="connSite2"/>
              <dgm:param type="begPts" val="bCtr"/>
              <dgm:param type="endPts" val="bCtr"/>
            </dgm:alg>
            <dgm:shape xmlns:r="http://schemas.openxmlformats.org/officeDocument/2006/relationships" type="conn" r:blip="" zOrderOff="-2">
              <dgm:adjLst/>
            </dgm:shape>
            <dgm:presOf axis="self"/>
            <dgm:choose name="Name10">
              <dgm:if name="Name11" func="var" arg="dir" op="equ" val="norm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-1.15"/>
                  <dgm:constr type="begPad"/>
                  <dgm:constr type="endPad"/>
                </dgm:constrLst>
              </dgm:if>
              <dgm:else name="Name12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1.15"/>
                  <dgm:constr type="begPad"/>
                  <dgm:constr type="endPad"/>
                </dgm:constrLst>
              </dgm:else>
            </dgm:choose>
            <dgm:ruleLst/>
          </dgm:layoutNode>
        </dgm:forEach>
        <dgm:forEach name="Name13" axis="followSib" ptType="node" cnt="1">
          <dgm:layoutNode name="composite2">
            <dgm:alg type="composite">
              <dgm:param type="ar" val="0.943"/>
            </dgm:alg>
            <dgm:shape xmlns:r="http://schemas.openxmlformats.org/officeDocument/2006/relationships" r:blip="">
              <dgm:adjLst/>
            </dgm:shape>
            <dgm:presOf/>
            <dgm:choose name="Name14">
              <dgm:if name="Name15" func="var" arg="dir" op="equ" val="norm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 refType="w" fact="0.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25"/>
                </dgm:constrLst>
              </dgm:if>
              <dgm:else name="Name16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 refType="w" fact="0.1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 refType="w" fact="0.1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85"/>
                </dgm:constrLst>
              </dgm:else>
            </dgm:choose>
            <dgm:ruleLst/>
            <dgm:layoutNode name="dummyNode2">
              <dgm:alg type="sp"/>
              <dgm:shape xmlns:r="http://schemas.openxmlformats.org/officeDocument/2006/relationships" type="rect" r:blip="" hideGeom="1">
                <dgm:adjLst/>
              </dgm:shape>
              <dgm:presOf/>
              <dgm:constrLst/>
              <dgm:ruleLst/>
            </dgm:layoutNode>
            <dgm:layoutNode name="childNode2" styleLbl="bgAcc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des" ptType="node"/>
              <dgm:constrLst/>
              <dgm:ruleLst/>
            </dgm:layoutNode>
            <dgm:layoutNode name="childNode2tx" styleLbl="bgAcc1">
              <dgm:varLst>
                <dgm:bulletEnabled val="1"/>
              </dgm:varLst>
              <dgm:alg type="tx">
                <dgm:param type="stBulletLvl" val="1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15"/>
                <dgm:constr type="bMarg" refType="secFontSz" fact="0.15"/>
                <dgm:constr type="lMarg" refType="secFontSz" fact="0.15"/>
                <dgm:constr type="rMarg" refType="secFontSz" fact="0.15"/>
              </dgm:constrLst>
              <dgm:ruleLst>
                <dgm:rule type="secFontSz" val="5" fact="NaN" max="NaN"/>
              </dgm:ruleLst>
            </dgm:layoutNode>
            <dgm:layoutNode name="parentNode2" styleLbl="node1">
              <dgm:varLst>
                <dgm:chMax val="0"/>
                <dgm:bulletEnabled val="1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connSite2" moveWith="childNode2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layoutNode>
          <dgm:forEach name="Name17" axis="followSib" ptType="sibTrans" cnt="1">
            <dgm:layoutNode name="Name18">
              <dgm:alg type="conn">
                <dgm:param type="connRout" val="curve"/>
                <dgm:param type="srcNode" val="parentNode2"/>
                <dgm:param type="dstNode" val="connSite1"/>
                <dgm:param type="begPts" val="tCtr"/>
                <dgm:param type="endPts" val="tCtr"/>
              </dgm:alg>
              <dgm:shape xmlns:r="http://schemas.openxmlformats.org/officeDocument/2006/relationships" type="conn" r:blip="" zOrderOff="-2">
                <dgm:adjLst/>
              </dgm:shape>
              <dgm:presOf axis="self"/>
              <dgm:choose name="Name19">
                <dgm:if name="Name20" func="var" arg="dir" op="equ" val="norm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1.15"/>
                    <dgm:constr type="begPad"/>
                    <dgm:constr type="endPad"/>
                  </dgm:constrLst>
                </dgm:if>
                <dgm:else name="Name21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-1.15"/>
                    <dgm:constr type="begPad"/>
                    <dgm:constr type="endPad"/>
                  </dgm:constrLst>
                </dgm:else>
              </dgm:choose>
              <dgm:ruleLst/>
            </dgm:layoutNode>
          </dgm:forEach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arrow6">
  <dgm:title val=""/>
  <dgm:desc val=""/>
  <dgm:catLst>
    <dgm:cat type="relationship" pri="4000"/>
    <dgm:cat type="process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compositeShape">
    <dgm:varLst>
      <dgm:chMax val="2"/>
      <dgm:dir/>
      <dgm:resizeHandles val="exact"/>
    </dgm:varLst>
    <dgm:alg type="composite">
      <dgm:param type="horzAlign" val="ctr"/>
      <dgm:param type="vertAlign" val="mid"/>
      <dgm:param type="ar" val="2.5"/>
    </dgm:alg>
    <dgm:shape xmlns:r="http://schemas.openxmlformats.org/officeDocument/2006/relationships" r:blip="">
      <dgm:adjLst/>
    </dgm:shape>
    <dgm:presOf/>
    <dgm:constrLst>
      <dgm:constr type="primFontSz" for="des" ptType="node" op="equ"/>
      <dgm:constr type="w" for="ch" forName="ribbon" refType="h" refFor="ch" refForName="ribbon" fact="2.5"/>
      <dgm:constr type="h" for="ch" forName="leftArrowText" refType="h" fact="0.49"/>
      <dgm:constr type="ctrY" for="ch" forName="leftArrowText" refType="ctrY" refFor="ch" refForName="ribbon"/>
      <dgm:constr type="ctrYOff" for="ch" forName="leftArrowText" refType="h" refFor="ch" refForName="ribbon" fact="-0.08"/>
      <dgm:constr type="l" for="ch" forName="leftArrowText" refType="w" refFor="ch" refForName="ribbon" fact="0.12"/>
      <dgm:constr type="r" for="ch" forName="leftArrowText" refType="w" refFor="ch" refForName="ribbon" fact="0.45"/>
      <dgm:constr type="h" for="ch" forName="rightArrowText" refType="h" fact="0.49"/>
      <dgm:constr type="ctrY" for="ch" forName="rightArrowText" refType="ctrY" refFor="ch" refForName="ribbon"/>
      <dgm:constr type="ctrYOff" for="ch" forName="rightArrowText" refType="h" refFor="ch" refForName="ribbon" fact="0.08"/>
      <dgm:constr type="l" for="ch" forName="rightArrowText" refType="w" refFor="ch" refForName="ribbon" fact="0.5"/>
      <dgm:constr type="r" for="ch" forName="rightArrowText" refType="w" refFor="ch" refForName="ribbon" fact="0.89"/>
    </dgm:constrLst>
    <dgm:ruleLst/>
    <dgm:choose name="Name0">
      <dgm:if name="Name1" axis="ch" ptType="node" func="cnt" op="gte" val="1">
        <dgm:layoutNode name="ribbon" styleLbl="node1">
          <dgm:alg type="sp"/>
          <dgm:shape xmlns:r="http://schemas.openxmlformats.org/officeDocument/2006/relationships" type="leftRightRibbon" r:blip="">
            <dgm:adjLst/>
          </dgm:shape>
          <dgm:presOf/>
          <dgm:constrLst/>
          <dgm:ruleLst/>
        </dgm:layoutNode>
        <dgm:layoutNode name="leftArrowText" styleLbl="node1">
          <dgm:varLst>
            <dgm:chMax val="0"/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rect" r:blip="" hideGeom="1">
            <dgm:adjLst/>
          </dgm:shape>
          <dgm:choose name="Name2">
            <dgm:if name="Name3" func="var" arg="dir" op="equ" val="norm">
              <dgm:presOf axis="ch desOrSelf" ptType="node node" st="1 1" cnt="1 0"/>
            </dgm:if>
            <dgm:else name="Name4">
              <dgm:presOf axis="ch desOrSelf" ptType="node node" st="2 1" cnt="1 0"/>
            </dgm:else>
          </dgm:choose>
          <dgm:constrLst>
            <dgm:constr type="primFontSz" val="65"/>
            <dgm:constr type="tMarg" refType="primFontSz" fact="0.28"/>
            <dgm:constr type="lMarg"/>
            <dgm:constr type="bMarg" refType="primFontSz" fact="0.3"/>
            <dgm:constr type="rMarg"/>
          </dgm:constrLst>
          <dgm:ruleLst>
            <dgm:rule type="primFontSz" val="5" fact="NaN" max="NaN"/>
          </dgm:ruleLst>
        </dgm:layoutNode>
        <dgm:layoutNode name="rightArrowText" styleLbl="node1">
          <dgm:varLst>
            <dgm:chMax val="0"/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rect" r:blip="" hideGeom="1">
            <dgm:adjLst/>
          </dgm:shape>
          <dgm:choose name="Name5">
            <dgm:if name="Name6" func="var" arg="dir" op="equ" val="norm">
              <dgm:presOf axis="ch desOrSelf" ptType="node node" st="2 1" cnt="1 0"/>
            </dgm:if>
            <dgm:else name="Name7">
              <dgm:presOf axis="ch desOrSelf" ptType="node node" st="1 1" cnt="1 0"/>
            </dgm:else>
          </dgm:choose>
          <dgm:constrLst>
            <dgm:constr type="primFontSz" val="65"/>
            <dgm:constr type="tMarg" refType="primFontSz" fact="0.28"/>
            <dgm:constr type="lMarg"/>
            <dgm:constr type="bMarg" refType="primFontSz" fact="0.3"/>
            <dgm:constr type="rMarg"/>
          </dgm:constrLst>
          <dgm:ruleLst>
            <dgm:rule type="primFontSz" val="5" fact="NaN" max="NaN"/>
          </dgm:ruleLst>
        </dgm:layoutNode>
      </dgm:if>
      <dgm:else name="Name8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funnel1">
  <dgm:title val=""/>
  <dgm:desc val=""/>
  <dgm:catLst>
    <dgm:cat type="relationship" pri="2000"/>
    <dgm:cat type="process" pri="2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4"/>
      <dgm:resizeHandles val="exact"/>
    </dgm:varLst>
    <dgm:alg type="composite">
      <dgm:param type="ar" val="1.25"/>
    </dgm:alg>
    <dgm:shape xmlns:r="http://schemas.openxmlformats.org/officeDocument/2006/relationships" r:blip="">
      <dgm:adjLst/>
    </dgm:shape>
    <dgm:presOf/>
    <dgm:choose name="Name1">
      <dgm:if name="Name2" axis="ch" ptType="node" func="cnt" op="equ" val="2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w" for="ch" forName="item1" refType="w" fact="0.35"/>
          <dgm:constr type="h" for="ch" forName="item1" refType="w" fact="0.35"/>
          <dgm:constr type="t" for="ch" forName="item1" refType="h" fact="0.05"/>
          <dgm:constr type="l" for="ch" forName="item1" refType="w" fact="0.125"/>
          <dgm:constr type="primFontSz" for="ch" forName="item1" op="equ" val="65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if>
      <dgm:else name="Name3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primFontSz" for="ch" forName="rectangle" val="65"/>
          <dgm:constr type="w" for="ch" forName="item1" refType="w" fact="0.225"/>
          <dgm:constr type="h" for="ch" forName="item1" refType="w" fact="0.225"/>
          <dgm:constr type="t" for="ch" forName="item1" refType="h" fact="0.336"/>
          <dgm:constr type="l" for="ch" forName="item1" refType="w" fact="0.261"/>
          <dgm:constr type="primFontSz" for="ch" forName="item1" val="65"/>
          <dgm:constr type="w" for="ch" forName="item2" refType="w" fact="0.225"/>
          <dgm:constr type="h" for="ch" forName="item2" refType="w" fact="0.225"/>
          <dgm:constr type="t" for="ch" forName="item2" refType="h" fact="0.125"/>
          <dgm:constr type="l" for="ch" forName="item2" refType="w" fact="0.1"/>
          <dgm:constr type="primFontSz" for="ch" forName="item2" refType="primFontSz" refFor="ch" refForName="item1" op="equ"/>
          <dgm:constr type="w" for="ch" forName="item3" refType="w" fact="0.225"/>
          <dgm:constr type="h" for="ch" forName="item3" refType="w" fact="0.225"/>
          <dgm:constr type="t" for="ch" forName="item3" refType="h" fact="0.057"/>
          <dgm:constr type="l" for="ch" forName="item3" refType="w" fact="0.33"/>
          <dgm:constr type="primFontSz" for="ch" forName="item3" refType="primFontSz" refFor="ch" refForName="item1" op="equ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else>
    </dgm:choose>
    <dgm:ruleLst/>
    <dgm:choose name="Name4">
      <dgm:if name="Name5" axis="ch" ptType="node" func="cnt" op="gte" val="1">
        <dgm:layoutNode name="ellipse" styleLbl="tr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arrow1" styleLbl="fgShp">
          <dgm:alg type="sp"/>
          <dgm:shape xmlns:r="http://schemas.openxmlformats.org/officeDocument/2006/relationships" type="downArrow" r:blip="">
            <dgm:adjLst/>
          </dgm:shape>
          <dgm:presOf/>
          <dgm:constrLst/>
          <dgm:ruleLst/>
        </dgm:layoutNode>
        <dgm:layoutNode name="rectangle" styleLbl="revTx">
          <dgm:varLst>
            <dgm:bulletEnabled val="1"/>
          </dgm:varLst>
          <dgm:alg type="tx">
            <dgm:param type="txAnchorHorzCh" val="ctr"/>
          </dgm:alg>
          <dgm:shape xmlns:r="http://schemas.openxmlformats.org/officeDocument/2006/relationships" type="rect" r:blip="">
            <dgm:adjLst/>
          </dgm:shape>
          <dgm:choose name="Name6">
            <dgm:if name="Name7" axis="ch" ptType="node" func="cnt" op="equ" val="1">
              <dgm:presOf axis="ch desOrSelf" ptType="node node" st="1 1" cnt="1 0"/>
            </dgm:if>
            <dgm:if name="Name8" axis="ch" ptType="node" func="cnt" op="equ" val="2">
              <dgm:presOf axis="ch desOrSelf" ptType="node node" st="2 1" cnt="1 0"/>
            </dgm:if>
            <dgm:if name="Name9" axis="ch" ptType="node" func="cnt" op="equ" val="3">
              <dgm:presOf axis="ch desOrSelf" ptType="node node" st="3 1" cnt="1 0"/>
            </dgm:if>
            <dgm:else name="Name10">
              <dgm:presOf axis="ch desOrSelf" ptType="node node" st="4 1" cnt="1 0"/>
            </dgm:else>
          </dgm:choose>
          <dgm:constrLst/>
          <dgm:ruleLst>
            <dgm:rule type="primFontSz" val="5" fact="NaN" max="NaN"/>
          </dgm:ruleLst>
        </dgm:layoutNode>
        <dgm:forEach name="Name11" axis="ch" ptType="node" st="2" cnt="1">
          <dgm:layoutNode name="item1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2">
              <dgm:if name="Name13" axis="root ch" ptType="all node" func="cnt" op="equ" val="1">
                <dgm:presOf/>
              </dgm:if>
              <dgm:if name="Name14" axis="root ch" ptType="all node" func="cnt" op="equ" val="2">
                <dgm:presOf axis="root ch desOrSelf" ptType="all node node" st="1 1 1" cnt="0 1 0"/>
              </dgm:if>
              <dgm:if name="Name15" axis="root ch" ptType="all node" func="cnt" op="equ" val="3">
                <dgm:presOf axis="root ch desOrSelf" ptType="all node node" st="1 2 1" cnt="0 1 0"/>
              </dgm:if>
              <dgm:else name="Name16">
                <dgm:presOf axis="root ch desOrSelf" ptType="all node node" st="1 3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17" axis="ch" ptType="node" st="3" cnt="1">
          <dgm:layoutNode name="item2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8">
              <dgm:if name="Name19" axis="root ch" ptType="all node" func="cnt" op="equ" val="1">
                <dgm:presOf/>
              </dgm:if>
              <dgm:if name="Name20" axis="root ch" ptType="all node" func="cnt" op="equ" val="2">
                <dgm:presOf/>
              </dgm:if>
              <dgm:if name="Name21" axis="root ch" ptType="all node" func="cnt" op="equ" val="3">
                <dgm:presOf axis="root ch desOrSelf" ptType="all node node" st="1 1 1" cnt="0 1 0"/>
              </dgm:if>
              <dgm:else name="Name22">
                <dgm:presOf axis="root ch desOrSelf" ptType="all node node" st="1 2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23" axis="ch" ptType="node" st="4" cnt="1">
          <dgm:layoutNode name="item3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4">
              <dgm:if name="Name25" axis="root ch" ptType="all node" func="cnt" op="equ" val="1">
                <dgm:presOf/>
              </dgm:if>
              <dgm:if name="Name26" axis="root ch" ptType="all node" func="cnt" op="equ" val="2">
                <dgm:presOf/>
              </dgm:if>
              <dgm:if name="Name27" axis="root ch" ptType="all node" func="cnt" op="equ" val="3">
                <dgm:presOf/>
              </dgm:if>
              <dgm:else name="Name28">
                <dgm:presOf axis="root ch desOrSelf" ptType="all node node" st="1 1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layoutNode name="funnel" styleLbl="trAlignAcc1">
          <dgm:alg type="sp"/>
          <dgm:shape xmlns:r="http://schemas.openxmlformats.org/officeDocument/2006/relationships" type="funnel" r:blip="">
            <dgm:adjLst/>
          </dgm:shape>
          <dgm:presOf/>
          <dgm:constrLst/>
          <dgm:ruleLst/>
        </dgm:layoutNode>
      </dgm:if>
      <dgm:else name="Name29"/>
    </dgm:choos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process3">
  <dgm:title val=""/>
  <dgm:desc val=""/>
  <dgm:catLst>
    <dgm:cat type="process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3" destOrd="0"/>
        <dgm:cxn modelId="12" srcId="1" destId="11" srcOrd="0" destOrd="0"/>
        <dgm:cxn modelId="23" srcId="2" destId="21" srcOrd="0" destOrd="0"/>
        <dgm:cxn modelId="34" srcId="3" destId="31" srcOrd="0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" refType="w"/>
      <dgm:constr type="w" for="ch" ptType="sibTrans" refType="w" refFor="ch" refForName="composite" fact="0.3333"/>
      <dgm:constr type="w" for="des" forName="parTx"/>
      <dgm:constr type="h" for="des" forName="parTx" op="equ"/>
      <dgm:constr type="h" for="des" forName="parSh" op="equ"/>
      <dgm:constr type="w" for="des" forName="desTx"/>
      <dgm:constr type="h" for="des" forName="desTx" op="equ"/>
      <dgm:constr type="w" for="des" forName="parSh"/>
      <dgm:constr type="primFontSz" for="des" forName="parTx" val="65"/>
      <dgm:constr type="secFontSz" for="des" forName="desTx" refType="primFontSz" refFor="des" refForName="parTx" op="equ"/>
      <dgm:constr type="primFontSz" for="des" forName="connTx" refType="primFontSz" refFor="des" refForName="parTx" fact="0.8"/>
      <dgm:constr type="primFontSz" for="des" forName="connTx" refType="primFontSz" refFor="des" refForName="parTx" op="lte" fact="0.8"/>
      <dgm:constr type="h" for="des" forName="parTx" refType="primFontSz" refFor="des" refForName="parTx" fact="0.8"/>
      <dgm:constr type="h" for="des" forName="parSh" refType="primFontSz" refFor="des" refForName="parTx" fact="1.2"/>
      <dgm:constr type="h" for="des" forName="desTx" refType="primFontSz" refFor="des" refForName="parTx" fact="1.6"/>
      <dgm:constr type="h" for="des" forName="parSh" refType="h" refFor="des" refForName="parTx" op="lte" fact="1.5"/>
      <dgm:constr type="h" for="des" forName="parSh" refType="h" refFor="des" refForName="parTx" op="gte" fact="1.5"/>
    </dgm:constrLst>
    <dgm:ruleLst>
      <dgm:rule type="w" for="ch" forName="composite" val="0" fact="NaN" max="NaN"/>
      <dgm:rule type="primFontSz" for="des" forName="parTx" val="5" fact="NaN" max="NaN"/>
    </dgm:ruleLst>
    <dgm:forEach name="Name3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func="var" arg="dir" op="equ" val="norm">
            <dgm:constrLst>
              <dgm:constr type="h" refType="w" fact="1000"/>
              <dgm:constr type="l" for="ch" forName="parTx"/>
              <dgm:constr type="w" for="ch" forName="parTx" refType="w" fact="0.83"/>
              <dgm:constr type="t" for="ch" forName="parTx"/>
              <dgm:constr type="l" for="ch" forName="parSh"/>
              <dgm:constr type="w" for="ch" forName="parSh" refType="w" refFor="ch" refForName="parTx"/>
              <dgm:constr type="t" for="ch" forName="parSh"/>
              <dgm:constr type="l" for="ch" forName="desTx" refType="w" fact="0.17"/>
              <dgm:constr type="w" for="ch" forName="desTx" refType="w" refFor="ch" refForName="parTx"/>
              <dgm:constr type="t" for="ch" forName="desTx" refType="h" refFor="ch" refForName="parTx"/>
            </dgm:constrLst>
          </dgm:if>
          <dgm:else name="Name6">
            <dgm:constrLst>
              <dgm:constr type="h" refType="w" fact="1000"/>
              <dgm:constr type="l" for="ch" forName="parTx" refType="w" fact="0.17"/>
              <dgm:constr type="w" for="ch" forName="parTx" refType="w" fact="0.83"/>
              <dgm:constr type="t" for="ch" forName="parTx"/>
              <dgm:constr type="l" for="ch" forName="parSh" refType="w" fact="0.15"/>
              <dgm:constr type="w" for="ch" forName="parSh" refType="w" refFor="ch" refForName="parTx"/>
              <dgm:constr type="t" for="ch" forName="parSh"/>
              <dgm:constr type="l" for="ch" forName="desTx"/>
              <dgm:constr type="w" for="ch" forName="desTx" refType="w" refFor="ch" refForName="parTx"/>
              <dgm:constr type="t" for="ch" forName="desTx" refType="h" refFor="ch" refForName="parTx"/>
            </dgm:constrLst>
          </dgm:else>
        </dgm:choose>
        <dgm:ruleLst>
          <dgm:rule type="h" val="INF" fact="NaN" max="NaN"/>
        </dgm:ruleLst>
        <dgm:layoutNode name="parTx">
          <dgm:varLst>
            <dgm:chMax val="0"/>
            <dgm:chPref val="0"/>
            <dgm:bulletEnabled val="1"/>
          </dgm:varLst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 zOrderOff="1" hideGeom="1">
            <dgm:adjLst>
              <dgm:adj idx="1" val="0.1"/>
            </dgm:adjLst>
          </dgm:shape>
          <dgm:presOf axis="self" ptType="node"/>
          <dgm:constrLst>
            <dgm:constr type="h" refType="w" op="lte" fact="0.4"/>
            <dgm:constr type="bMarg" refType="primFontSz" fact="0.3"/>
            <dgm:constr type="h"/>
          </dgm:constrLst>
          <dgm:ruleLst>
            <dgm:rule type="h" val="INF" fact="NaN" max="NaN"/>
          </dgm:ruleLst>
        </dgm:layoutNode>
        <dgm:layoutNode name="parSh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 ptType="node"/>
          <dgm:constrLst>
            <dgm:constr type="h"/>
          </dgm:constrLst>
          <dgm:ruleLst/>
        </dgm:layoutNode>
        <dgm:layoutNode name="desTx" styleLbl="f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Rect" r:blip="">
            <dgm:adjLst>
              <dgm:adj idx="1" val="0.1"/>
            </dgm:adjLst>
          </dgm:shape>
          <dgm:presOf axis="des" ptType="node"/>
          <dgm:constrLst>
            <dgm:constr type="secFontSz" val="65"/>
            <dgm:constr type="primFontSz" refType="secFontSz"/>
            <dgm:constr type="h"/>
          </dgm:constrLst>
          <dgm:ruleLst>
            <dgm:rule type="h" val="INF" fact="NaN" max="NaN"/>
          </dgm:ruleLst>
        </dgm:layoutNode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  <dgm:param type="srcNode" val="parTx"/>
            <dgm:param type="dstNode" val="parTx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Tx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cycle7">
  <dgm:title val=""/>
  <dgm:desc val=""/>
  <dgm:catLst>
    <dgm:cat type="cycle" pri="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</dgm:alg>
      </dgm:if>
      <dgm:else name="Name3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onstrLst>
      <dgm:constr type="diam" refType="w"/>
      <dgm:constr type="w" for="ch" ptType="node" refType="w"/>
      <dgm:constr type="primFontSz" for="ch" ptType="node" op="equ" val="65"/>
      <dgm:constr type="w" for="ch" forName="sibTrans" refType="w" refFor="ch" refPtType="node" op="equ" fact="0.35"/>
      <dgm:constr type="connDist" for="ch" forName="sibTrans" op="equ"/>
      <dgm:constr type="primFontSz" for="des" forName="connectorText" op="equ" val="55"/>
      <dgm:constr type="primFontSz" for="des" forName="connectorText" refType="primFontSz" refFor="ch" refPtType="node" op="lte" fact="0.8"/>
      <dgm:constr type="sibSp" refType="w" refFor="ch" refPtType="node" op="equ" fact="0.65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4">
        <dgm:if name="Name5" axis="par ch" ptType="doc node" func="cnt" op="gt" val="1">
          <dgm:forEach name="sibTransForEach" axis="followSib" ptType="sibTrans" hideLastTrans="0" cnt="1">
            <dgm:layoutNode name="sibTrans">
              <dgm:choose name="Name6">
                <dgm:if name="Name7" axis="par ch" ptType="doc node" func="posEven" op="equ" val="1">
                  <dgm:alg type="conn">
                    <dgm:param type="begPts" val="radial"/>
                    <dgm:param type="endPts" val="radial"/>
                    <dgm:param type="begSty" val="arr"/>
                    <dgm:param type="endSty" val="arr"/>
                  </dgm:alg>
                </dgm:if>
                <dgm:else name="Name8">
                  <dgm:alg type="conn">
                    <dgm:param type="begPts" val="auto"/>
                    <dgm:param type="endPts" val="auto"/>
                    <dgm:param type="begSty" val="arr"/>
                    <dgm:param type="endSty" val="arr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5"/>
                <dgm:constr type="connDist"/>
                <dgm:constr type="begPad" refType="connDist" fact="0.1"/>
                <dgm:constr type="endPad" refType="connDist" fact="0.1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9"/>
      </dgm:choos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hProcess4">
  <dgm:title val=""/>
  <dgm:desc val=""/>
  <dgm:catLst>
    <dgm:cat type="process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tSp" refType="w"/>
      <dgm:constr type="h" for="ch" forName="tSp" refType="h" fact="0.15"/>
      <dgm:constr type="l" for="ch" forName="tSp"/>
      <dgm:constr type="t" for="ch" forName="tSp"/>
      <dgm:constr type="w" for="ch" forName="bSp" refType="w"/>
      <dgm:constr type="h" for="ch" forName="bSp" refType="h" fact="0.15"/>
      <dgm:constr type="l" for="ch" forName="bSp"/>
      <dgm:constr type="t" for="ch" forName="bSp" refType="h" fact="0.85"/>
      <dgm:constr type="w" for="ch" forName="process" refType="w"/>
      <dgm:constr type="h" for="ch" forName="process" refType="h" fact="0.7"/>
      <dgm:constr type="l" for="ch" forName="process"/>
      <dgm:constr type="t" for="ch" forName="process" refType="h" fact="0.15"/>
    </dgm:constrLst>
    <dgm:ruleLst/>
    <dgm:layoutNode name="t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b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process">
      <dgm:choose name="Name1">
        <dgm:if name="Name2" func="var" arg="dir" op="equ" val="norm">
          <dgm:alg type="lin">
            <dgm:param type="linDir" val="fromL"/>
          </dgm:alg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1" refType="w"/>
        <dgm:constr type="w" for="ch" forName="composite2" refType="w" refFor="ch" refForName="composite1" op="equ"/>
        <dgm:constr type="h" for="ch" forName="composite1" refType="h"/>
        <dgm:constr type="h" for="ch" forName="composite2" refType="h" refFor="ch" refForName="composite1" op="equ"/>
        <dgm:constr type="primFontSz" for="des" forName="parentNode1" val="65"/>
        <dgm:constr type="primFontSz" for="des" forName="parentNode2" refType="primFontSz" refFor="des" refForName="parentNode1" op="equ"/>
        <dgm:constr type="secFontSz" for="des" forName="childNode1tx" val="65"/>
        <dgm:constr type="secFontSz" for="des" forName="childNode2tx" refType="secFontSz" refFor="des" refForName="childNode1tx" op="equ"/>
        <dgm:constr type="w" for="des" ptType="sibTrans" refType="w" refFor="ch" refForName="composite1" op="equ" fact="0.05"/>
      </dgm:constrLst>
      <dgm:ruleLst/>
      <dgm:forEach name="Name4" axis="ch" ptType="node" step="2">
        <dgm:layoutNode name="composite1">
          <dgm:alg type="composite">
            <dgm:param type="ar" val="0.943"/>
          </dgm:alg>
          <dgm:shape xmlns:r="http://schemas.openxmlformats.org/officeDocument/2006/relationships" r:blip="">
            <dgm:adjLst/>
          </dgm:shape>
          <dgm:presOf/>
          <dgm:choose name="Name5">
            <dgm:if name="Name6" func="var" arg="dir" op="equ" val="norm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 refType="w" fact="0.2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35"/>
              </dgm:constrLst>
            </dgm:if>
            <dgm:else name="Name7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 refType="w" fact="0.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 refType="w" fact="0.1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65"/>
              </dgm:constrLst>
            </dgm:else>
          </dgm:choose>
          <dgm:ruleLst/>
          <dgm:layoutNode name="dummyNode1">
            <dgm:alg type="sp"/>
            <dgm:shape xmlns:r="http://schemas.openxmlformats.org/officeDocument/2006/relationships" type="rect" r:blip="" hideGeom="1">
              <dgm:adjLst/>
            </dgm:shape>
            <dgm:presOf/>
            <dgm:constrLst/>
            <dgm:ruleLst/>
          </dgm:layoutNode>
          <dgm:layoutNode name="childNode1" styleLbl="bgAcc1">
            <dgm:varLst>
              <dgm:bulletEnabled val="1"/>
            </dgm:varLst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/>
            <dgm:ruleLst/>
          </dgm:layoutNode>
          <dgm:layoutNode name="childNode1tx" styleLbl="bgAcc1">
            <dgm:varLst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 axis="des" ptType="node"/>
            <dgm:constrLst>
              <dgm:constr type="secFontSz" val="65"/>
              <dgm:constr type="primFontSz" refType="secFontSz"/>
              <dgm:constr type="tMarg" refType="secFontSz" fact="0.15"/>
              <dgm:constr type="bMarg" refType="secFontSz" fact="0.15"/>
              <dgm:constr type="lMarg" refType="secFontSz" fact="0.15"/>
              <dgm:constr type="rMarg" refType="secFontSz" fact="0.15"/>
            </dgm:constrLst>
            <dgm:ruleLst>
              <dgm:rule type="secFontSz" val="5" fact="NaN" max="NaN"/>
            </dgm:ruleLst>
          </dgm:layoutNode>
          <dgm:layoutNode name="parentNode1" styleLbl="node1">
            <dgm:varLst>
              <dgm:chMax val="1"/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1"/>
              <dgm:constr type="bMarg" refType="primFontSz" fact="0.1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  <dgm:layoutNode name="connSite1" moveWith="childNode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forEach name="Name8" axis="followSib" ptType="sibTrans" cnt="1">
          <dgm:layoutNode name="Name9">
            <dgm:alg type="conn">
              <dgm:param type="connRout" val="curve"/>
              <dgm:param type="srcNode" val="parentNode1"/>
              <dgm:param type="dstNode" val="connSite2"/>
              <dgm:param type="begPts" val="bCtr"/>
              <dgm:param type="endPts" val="bCtr"/>
            </dgm:alg>
            <dgm:shape xmlns:r="http://schemas.openxmlformats.org/officeDocument/2006/relationships" type="conn" r:blip="" zOrderOff="-2">
              <dgm:adjLst/>
            </dgm:shape>
            <dgm:presOf axis="self"/>
            <dgm:choose name="Name10">
              <dgm:if name="Name11" func="var" arg="dir" op="equ" val="norm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-1.15"/>
                  <dgm:constr type="begPad"/>
                  <dgm:constr type="endPad"/>
                </dgm:constrLst>
              </dgm:if>
              <dgm:else name="Name12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1.15"/>
                  <dgm:constr type="begPad"/>
                  <dgm:constr type="endPad"/>
                </dgm:constrLst>
              </dgm:else>
            </dgm:choose>
            <dgm:ruleLst/>
          </dgm:layoutNode>
        </dgm:forEach>
        <dgm:forEach name="Name13" axis="followSib" ptType="node" cnt="1">
          <dgm:layoutNode name="composite2">
            <dgm:alg type="composite">
              <dgm:param type="ar" val="0.943"/>
            </dgm:alg>
            <dgm:shape xmlns:r="http://schemas.openxmlformats.org/officeDocument/2006/relationships" r:blip="">
              <dgm:adjLst/>
            </dgm:shape>
            <dgm:presOf/>
            <dgm:choose name="Name14">
              <dgm:if name="Name15" func="var" arg="dir" op="equ" val="norm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 refType="w" fact="0.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25"/>
                </dgm:constrLst>
              </dgm:if>
              <dgm:else name="Name16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 refType="w" fact="0.1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 refType="w" fact="0.1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85"/>
                </dgm:constrLst>
              </dgm:else>
            </dgm:choose>
            <dgm:ruleLst/>
            <dgm:layoutNode name="dummyNode2">
              <dgm:alg type="sp"/>
              <dgm:shape xmlns:r="http://schemas.openxmlformats.org/officeDocument/2006/relationships" type="rect" r:blip="" hideGeom="1">
                <dgm:adjLst/>
              </dgm:shape>
              <dgm:presOf/>
              <dgm:constrLst/>
              <dgm:ruleLst/>
            </dgm:layoutNode>
            <dgm:layoutNode name="childNode2" styleLbl="bgAcc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des" ptType="node"/>
              <dgm:constrLst/>
              <dgm:ruleLst/>
            </dgm:layoutNode>
            <dgm:layoutNode name="childNode2tx" styleLbl="bgAcc1">
              <dgm:varLst>
                <dgm:bulletEnabled val="1"/>
              </dgm:varLst>
              <dgm:alg type="tx">
                <dgm:param type="stBulletLvl" val="1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15"/>
                <dgm:constr type="bMarg" refType="secFontSz" fact="0.15"/>
                <dgm:constr type="lMarg" refType="secFontSz" fact="0.15"/>
                <dgm:constr type="rMarg" refType="secFontSz" fact="0.15"/>
              </dgm:constrLst>
              <dgm:ruleLst>
                <dgm:rule type="secFontSz" val="5" fact="NaN" max="NaN"/>
              </dgm:ruleLst>
            </dgm:layoutNode>
            <dgm:layoutNode name="parentNode2" styleLbl="node1">
              <dgm:varLst>
                <dgm:chMax val="0"/>
                <dgm:bulletEnabled val="1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connSite2" moveWith="childNode2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layoutNode>
          <dgm:forEach name="Name17" axis="followSib" ptType="sibTrans" cnt="1">
            <dgm:layoutNode name="Name18">
              <dgm:alg type="conn">
                <dgm:param type="connRout" val="curve"/>
                <dgm:param type="srcNode" val="parentNode2"/>
                <dgm:param type="dstNode" val="connSite1"/>
                <dgm:param type="begPts" val="tCtr"/>
                <dgm:param type="endPts" val="tCtr"/>
              </dgm:alg>
              <dgm:shape xmlns:r="http://schemas.openxmlformats.org/officeDocument/2006/relationships" type="conn" r:blip="" zOrderOff="-2">
                <dgm:adjLst/>
              </dgm:shape>
              <dgm:presOf axis="self"/>
              <dgm:choose name="Name19">
                <dgm:if name="Name20" func="var" arg="dir" op="equ" val="norm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1.15"/>
                    <dgm:constr type="begPad"/>
                    <dgm:constr type="endPad"/>
                  </dgm:constrLst>
                </dgm:if>
                <dgm:else name="Name21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-1.15"/>
                    <dgm:constr type="begPad"/>
                    <dgm:constr type="endPad"/>
                  </dgm:constrLst>
                </dgm:else>
              </dgm:choose>
              <dgm:ruleLst/>
            </dgm:layoutNode>
          </dgm:forEach>
        </dgm:forEach>
      </dgm:forEach>
    </dgm:layoutNode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matrix1">
  <dgm:title val=""/>
  <dgm:desc val=""/>
  <dgm:catLst>
    <dgm:cat type="matrix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clrData>
  <dgm:layoutNode name="diagram">
    <dgm:varLst>
      <dgm:chMax val="1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ctrX" for="ch" forName="matrix" refType="w" fact="0.5"/>
      <dgm:constr type="ctrY" for="ch" forName="matrix" refType="h" fact="0.5"/>
      <dgm:constr type="w" for="ch" forName="matrix" refType="w"/>
      <dgm:constr type="h" for="ch" forName="matrix" refType="h"/>
      <dgm:constr type="ctrX" for="ch" forName="centerTile" refType="w" fact="0.5"/>
      <dgm:constr type="ctrY" for="ch" forName="centerTile" refType="h" fact="0.5"/>
      <dgm:constr type="w" for="ch" forName="centerTile" refType="w" fact="0.3"/>
      <dgm:constr type="h" for="ch" forName="centerTile" refType="h" fact="0.25"/>
      <dgm:constr type="primFontSz" for="des" ptType="node" op="equ" val="65"/>
    </dgm:constrLst>
    <dgm:ruleLst/>
    <dgm:choose name="Name0">
      <dgm:if name="Name1" axis="ch" ptType="node" func="cnt" op="gte" val="1">
        <dgm:layoutNode name="matrix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tile1"/>
            <dgm:constr type="t" for="ch" forName="tile1"/>
            <dgm:constr type="r" for="ch" forName="tile1" refType="w" fact="0.5"/>
            <dgm:constr type="b" for="ch" forName="tile1" refType="h" fact="0.5"/>
            <dgm:constr type="l" for="ch" forName="tile1text" refType="l" refFor="ch" refForName="tile1"/>
            <dgm:constr type="t" for="ch" forName="tile1text" refType="t" refFor="ch" refForName="tile1"/>
            <dgm:constr type="w" for="ch" forName="tile1text" refType="w" refFor="ch" refForName="tile1"/>
            <dgm:constr type="h" for="ch" forName="tile1text" refType="h" refFor="ch" refForName="tile1" fact="0.75"/>
            <dgm:constr type="r" for="ch" forName="tile2" refType="w"/>
            <dgm:constr type="t" for="ch" forName="tile2"/>
            <dgm:constr type="l" for="ch" forName="tile2" refType="w" fact="0.5"/>
            <dgm:constr type="b" for="ch" forName="tile2" refType="h" fact="0.5"/>
            <dgm:constr type="r" for="ch" forName="tile2text" refType="r" refFor="ch" refForName="tile2"/>
            <dgm:constr type="t" for="ch" forName="tile2text" refType="t" refFor="ch" refForName="tile2"/>
            <dgm:constr type="w" for="ch" forName="tile2text" refType="w" refFor="ch" refForName="tile2"/>
            <dgm:constr type="h" for="ch" forName="tile2text" refType="h" refFor="ch" refForName="tile2" fact="0.75"/>
            <dgm:constr type="l" for="ch" forName="tile3"/>
            <dgm:constr type="b" for="ch" forName="tile3" refType="h"/>
            <dgm:constr type="r" for="ch" forName="tile3" refType="w" fact="0.5"/>
            <dgm:constr type="t" for="ch" forName="tile3" refType="h" fact="0.5"/>
            <dgm:constr type="l" for="ch" forName="tile3text" refType="l" refFor="ch" refForName="tile3"/>
            <dgm:constr type="b" for="ch" forName="tile3text" refType="b" refFor="ch" refForName="tile3"/>
            <dgm:constr type="w" for="ch" forName="tile3text" refType="w" refFor="ch" refForName="tile3"/>
            <dgm:constr type="h" for="ch" forName="tile3text" refType="h" refFor="ch" refForName="tile3" fact="0.75"/>
            <dgm:constr type="r" for="ch" forName="tile4" refType="w"/>
            <dgm:constr type="b" for="ch" forName="tile4" refType="h"/>
            <dgm:constr type="l" for="ch" forName="tile4" refType="w" fact="0.5"/>
            <dgm:constr type="t" for="ch" forName="tile4" refType="h" fact="0.5"/>
            <dgm:constr type="r" for="ch" forName="tile4text" refType="r" refFor="ch" refForName="tile4"/>
            <dgm:constr type="b" for="ch" forName="tile4text" refType="b" refFor="ch" refForName="tile4"/>
            <dgm:constr type="w" for="ch" forName="tile4text" refType="w" refFor="ch" refForName="tile4"/>
            <dgm:constr type="h" for="ch" forName="tile4text" refType="h" refFor="ch" refForName="tile4" fact="0.75"/>
          </dgm:constrLst>
          <dgm:ruleLst/>
          <dgm:layoutNode name="tile1" styleLbl="node1">
            <dgm:alg type="sp"/>
            <dgm:shape xmlns:r="http://schemas.openxmlformats.org/officeDocument/2006/relationships" rot="270" type="round1Rect" r:blip="">
              <dgm:adjLst/>
            </dgm:shape>
            <dgm:choose name="Name2">
              <dgm:if name="Name3" func="var" arg="dir" op="equ" val="norm">
                <dgm:presOf axis="ch ch desOrSelf" ptType="node node node" st="1 1 1" cnt="1 1 0"/>
              </dgm:if>
              <dgm:else name="Name4">
                <dgm:presOf axis="ch ch desOrSelf" ptType="node node node" st="1 2 1" cnt="1 1 0"/>
              </dgm:else>
            </dgm:choose>
            <dgm:constrLst/>
            <dgm:ruleLst/>
          </dgm:layoutNode>
          <dgm:layoutNode name="tile1text" styleLbl="node1">
            <dgm:varLst>
              <dgm:chMax val="0"/>
              <dgm:chPref val="0"/>
              <dgm:bulletEnabled val="1"/>
            </dgm:varLst>
            <dgm:choose name="Name5">
              <dgm:if name="Name6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7">
                <dgm:alg type="tx"/>
              </dgm:else>
            </dgm:choose>
            <dgm:shape xmlns:r="http://schemas.openxmlformats.org/officeDocument/2006/relationships" rot="270" type="rect" r:blip="" hideGeom="1">
              <dgm:adjLst>
                <dgm:adj idx="1" val="0.2"/>
              </dgm:adjLst>
            </dgm:shape>
            <dgm:choose name="Name8">
              <dgm:if name="Name9" func="var" arg="dir" op="equ" val="norm">
                <dgm:presOf axis="ch ch desOrSelf" ptType="node node node" st="1 1 1" cnt="1 1 0"/>
              </dgm:if>
              <dgm:else name="Name10">
                <dgm:presOf axis="ch ch desOrSelf" ptType="node node node" st="1 2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2" styleLbl="node1">
            <dgm:alg type="sp"/>
            <dgm:shape xmlns:r="http://schemas.openxmlformats.org/officeDocument/2006/relationships" type="round1Rect" r:blip="">
              <dgm:adjLst/>
            </dgm:shape>
            <dgm:choose name="Name11">
              <dgm:if name="Name12" func="var" arg="dir" op="equ" val="norm">
                <dgm:presOf axis="ch ch desOrSelf" ptType="node node node" st="1 2 1" cnt="1 1 0"/>
              </dgm:if>
              <dgm:else name="Name13">
                <dgm:presOf axis="ch ch desOrSelf" ptType="node node node" st="1 1 1" cnt="1 1 0"/>
              </dgm:else>
            </dgm:choose>
            <dgm:constrLst/>
            <dgm:ruleLst/>
          </dgm:layoutNode>
          <dgm:layoutNode name="tile2text" styleLbl="node1">
            <dgm:varLst>
              <dgm:chMax val="0"/>
              <dgm:chPref val="0"/>
              <dgm:bulletEnabled val="1"/>
            </dgm:varLst>
            <dgm:choose name="Name14">
              <dgm:if name="Name15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16">
                <dgm:alg type="tx"/>
              </dgm:else>
            </dgm:choose>
            <dgm:shape xmlns:r="http://schemas.openxmlformats.org/officeDocument/2006/relationships" type="rect" r:blip="" hideGeom="1">
              <dgm:adjLst/>
            </dgm:shape>
            <dgm:choose name="Name17">
              <dgm:if name="Name18" func="var" arg="dir" op="equ" val="norm">
                <dgm:presOf axis="ch ch desOrSelf" ptType="node node node" st="1 2 1" cnt="1 1 0"/>
              </dgm:if>
              <dgm:else name="Name19">
                <dgm:presOf axis="ch ch desOrSelf" ptType="node node node" st="1 1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3" styleLbl="node1">
            <dgm:alg type="sp"/>
            <dgm:shape xmlns:r="http://schemas.openxmlformats.org/officeDocument/2006/relationships" rot="180" type="round1Rect" r:blip="">
              <dgm:adjLst/>
            </dgm:shape>
            <dgm:choose name="Name20">
              <dgm:if name="Name21" func="var" arg="dir" op="equ" val="norm">
                <dgm:presOf axis="ch ch desOrSelf" ptType="node node node" st="1 3 1" cnt="1 1 0"/>
              </dgm:if>
              <dgm:else name="Name22">
                <dgm:presOf axis="ch ch desOrSelf" ptType="node node node" st="1 4 1" cnt="1 1 0"/>
              </dgm:else>
            </dgm:choose>
            <dgm:constrLst/>
            <dgm:ruleLst/>
          </dgm:layoutNode>
          <dgm:layoutNode name="tile3text" styleLbl="node1">
            <dgm:varLst>
              <dgm:chMax val="0"/>
              <dgm:chPref val="0"/>
              <dgm:bulletEnabled val="1"/>
            </dgm:varLst>
            <dgm:choose name="Name23">
              <dgm:if name="Name24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25">
                <dgm:alg type="tx"/>
              </dgm:else>
            </dgm:choose>
            <dgm:shape xmlns:r="http://schemas.openxmlformats.org/officeDocument/2006/relationships" rot="180" type="rect" r:blip="" hideGeom="1">
              <dgm:adjLst/>
            </dgm:shape>
            <dgm:choose name="Name26">
              <dgm:if name="Name27" func="var" arg="dir" op="equ" val="norm">
                <dgm:presOf axis="ch ch desOrSelf" ptType="node node node" st="1 3 1" cnt="1 1 0"/>
              </dgm:if>
              <dgm:else name="Name28">
                <dgm:presOf axis="ch ch desOrSelf" ptType="node node node" st="1 4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4" styleLbl="node1">
            <dgm:alg type="sp"/>
            <dgm:shape xmlns:r="http://schemas.openxmlformats.org/officeDocument/2006/relationships" rot="90" type="round1Rect" r:blip="">
              <dgm:adjLst/>
            </dgm:shape>
            <dgm:choose name="Name29">
              <dgm:if name="Name30" func="var" arg="dir" op="equ" val="norm">
                <dgm:presOf axis="ch ch desOrSelf" ptType="node node node" st="1 4 1" cnt="1 1 0"/>
              </dgm:if>
              <dgm:else name="Name31">
                <dgm:presOf axis="ch ch desOrSelf" ptType="node node node" st="1 3 1" cnt="1 1 0"/>
              </dgm:else>
            </dgm:choose>
            <dgm:constrLst/>
            <dgm:ruleLst/>
          </dgm:layoutNode>
          <dgm:layoutNode name="tile4text" styleLbl="node1">
            <dgm:varLst>
              <dgm:chMax val="0"/>
              <dgm:chPref val="0"/>
              <dgm:bulletEnabled val="1"/>
            </dgm:varLst>
            <dgm:choose name="Name32">
              <dgm:if name="Name33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34">
                <dgm:alg type="tx"/>
              </dgm:else>
            </dgm:choose>
            <dgm:shape xmlns:r="http://schemas.openxmlformats.org/officeDocument/2006/relationships" rot="90" type="rect" r:blip="" hideGeom="1">
              <dgm:adjLst/>
            </dgm:shape>
            <dgm:choose name="Name35">
              <dgm:if name="Name36" func="var" arg="dir" op="equ" val="norm">
                <dgm:presOf axis="ch ch desOrSelf" ptType="node node node" st="1 4 1" cnt="1 1 0"/>
              </dgm:if>
              <dgm:else name="Name37">
                <dgm:presOf axis="ch ch desOrSelf" ptType="node node node" st="1 3 1" cnt="1 1 0"/>
              </dgm:else>
            </dgm:choose>
            <dgm:constrLst/>
            <dgm:ruleLst>
              <dgm:rule type="primFontSz" val="5" fact="NaN" max="NaN"/>
            </dgm:ruleLst>
          </dgm:layoutNode>
        </dgm:layoutNode>
        <dgm:layoutNode name="centerTile" styleLbl="fgShp">
          <dgm:varLst>
            <dgm:chMax val="0"/>
            <dgm:chPref val="0"/>
          </dgm:varLst>
          <dgm:alg type="tx"/>
          <dgm:shape xmlns:r="http://schemas.openxmlformats.org/officeDocument/2006/relationships" type="roundRect" r:blip="">
            <dgm:adjLst/>
          </dgm:shape>
          <dgm:presOf axis="ch" ptType="node" cnt="1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0.95122</cdr:x>
      <cdr:y>0.77398</cdr:y>
    </cdr:from>
    <cdr:to>
      <cdr:x>0.98374</cdr:x>
      <cdr:y>0.82617</cdr:y>
    </cdr:to>
    <cdr:sp macro="" textlink="">
      <cdr:nvSpPr>
        <cdr:cNvPr id="2" name="1 CuadroTexto"/>
        <cdr:cNvSpPr txBox="1"/>
      </cdr:nvSpPr>
      <cdr:spPr>
        <a:xfrm xmlns:a="http://schemas.openxmlformats.org/drawingml/2006/main">
          <a:off x="8358246" y="4237998"/>
          <a:ext cx="285752" cy="28575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defPPr>
            <a:defRPr lang="es-ES"/>
          </a:defPPr>
          <a:lvl1pPr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Text" lastClr="000000"/>
              </a:solidFill>
              <a:latin typeface="Arial" pitchFamily="34" charset="0"/>
            </a:defRPr>
          </a:lvl1pPr>
          <a:lvl2pPr marL="4572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Text" lastClr="000000"/>
              </a:solidFill>
              <a:latin typeface="Arial" pitchFamily="34" charset="0"/>
            </a:defRPr>
          </a:lvl2pPr>
          <a:lvl3pPr marL="9144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Text" lastClr="000000"/>
              </a:solidFill>
              <a:latin typeface="Arial" pitchFamily="34" charset="0"/>
            </a:defRPr>
          </a:lvl3pPr>
          <a:lvl4pPr marL="13716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Text" lastClr="000000"/>
              </a:solidFill>
              <a:latin typeface="Arial" pitchFamily="34" charset="0"/>
            </a:defRPr>
          </a:lvl4pPr>
          <a:lvl5pPr marL="18288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Text" lastClr="000000"/>
              </a:solidFill>
              <a:latin typeface="Arial" pitchFamily="34" charset="0"/>
            </a:defRPr>
          </a:lvl5pPr>
          <a:lvl6pPr marL="2286000" algn="l" defTabSz="914400" rtl="0" eaLnBrk="1" latinLnBrk="0" hangingPunct="1">
            <a:defRPr kern="1200">
              <a:solidFill>
                <a:sysClr val="windowText" lastClr="000000"/>
              </a:solidFill>
              <a:latin typeface="Arial" pitchFamily="34" charset="0"/>
            </a:defRPr>
          </a:lvl6pPr>
          <a:lvl7pPr marL="2743200" algn="l" defTabSz="914400" rtl="0" eaLnBrk="1" latinLnBrk="0" hangingPunct="1">
            <a:defRPr kern="1200">
              <a:solidFill>
                <a:sysClr val="windowText" lastClr="000000"/>
              </a:solidFill>
              <a:latin typeface="Arial" pitchFamily="34" charset="0"/>
            </a:defRPr>
          </a:lvl7pPr>
          <a:lvl8pPr marL="3200400" algn="l" defTabSz="914400" rtl="0" eaLnBrk="1" latinLnBrk="0" hangingPunct="1">
            <a:defRPr kern="1200">
              <a:solidFill>
                <a:sysClr val="windowText" lastClr="000000"/>
              </a:solidFill>
              <a:latin typeface="Arial" pitchFamily="34" charset="0"/>
            </a:defRPr>
          </a:lvl8pPr>
          <a:lvl9pPr marL="3657600" algn="l" defTabSz="914400" rtl="0" eaLnBrk="1" latinLnBrk="0" hangingPunct="1">
            <a:defRPr kern="1200">
              <a:solidFill>
                <a:sysClr val="windowText" lastClr="000000"/>
              </a:solidFill>
              <a:latin typeface="Arial" pitchFamily="34" charset="0"/>
            </a:defRPr>
          </a:lvl9pPr>
        </a:lstStyle>
        <a:p xmlns:a="http://schemas.openxmlformats.org/drawingml/2006/main">
          <a:pPr algn="just"/>
          <a:r>
            <a:rPr lang="es-MX" sz="1600" dirty="0" smtClean="0"/>
            <a:t>*</a:t>
          </a:r>
          <a:endParaRPr lang="es-GT" sz="1000" dirty="0"/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0225" cy="5111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quarter" idx="1"/>
          </p:nvPr>
        </p:nvSpPr>
        <p:spPr>
          <a:xfrm>
            <a:off x="4014788" y="0"/>
            <a:ext cx="3070225" cy="5111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43A602E-E5EE-467F-86EB-858984B8A4FB}" type="datetimeFigureOut">
              <a:rPr lang="es-ES" smtClean="0"/>
              <a:pPr/>
              <a:t>27/06/2013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2"/>
          </p:nvPr>
        </p:nvSpPr>
        <p:spPr>
          <a:xfrm>
            <a:off x="0" y="9710738"/>
            <a:ext cx="3070225" cy="5111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3"/>
          </p:nvPr>
        </p:nvSpPr>
        <p:spPr>
          <a:xfrm>
            <a:off x="4014788" y="9710738"/>
            <a:ext cx="3070225" cy="5111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EF4F843-56D3-489D-9FCA-95F9FD7CBE0B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="" xmlns:p14="http://schemas.microsoft.com/office/powerpoint/2010/main" val="334400602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0860" cy="511175"/>
          </a:xfrm>
          <a:prstGeom prst="rect">
            <a:avLst/>
          </a:prstGeom>
        </p:spPr>
        <p:txBody>
          <a:bodyPr vert="horz" lIns="98911" tIns="49455" rIns="98911" bIns="49455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</a:defRPr>
            </a:lvl1pPr>
          </a:lstStyle>
          <a:p>
            <a:pPr>
              <a:defRPr/>
            </a:pPr>
            <a:endParaRPr lang="es-GT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4014100" y="0"/>
            <a:ext cx="3070860" cy="511175"/>
          </a:xfrm>
          <a:prstGeom prst="rect">
            <a:avLst/>
          </a:prstGeom>
        </p:spPr>
        <p:txBody>
          <a:bodyPr vert="horz" lIns="98911" tIns="49455" rIns="98911" bIns="49455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</a:defRPr>
            </a:lvl1pPr>
          </a:lstStyle>
          <a:p>
            <a:pPr>
              <a:defRPr/>
            </a:pPr>
            <a:fld id="{A3CD0FE9-7C17-4ECC-B452-BE46DF456FBD}" type="datetimeFigureOut">
              <a:rPr lang="es-GT"/>
              <a:pPr>
                <a:defRPr/>
              </a:pPr>
              <a:t>27/06/2013</a:t>
            </a:fld>
            <a:endParaRPr lang="es-GT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987425" y="766763"/>
            <a:ext cx="5111750" cy="38338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8911" tIns="49455" rIns="98911" bIns="49455" rtlCol="0" anchor="ctr"/>
          <a:lstStyle/>
          <a:p>
            <a:pPr lvl="0"/>
            <a:endParaRPr lang="es-GT" noProof="0" smtClean="0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708660" y="4856163"/>
            <a:ext cx="5669280" cy="4600575"/>
          </a:xfrm>
          <a:prstGeom prst="rect">
            <a:avLst/>
          </a:prstGeom>
        </p:spPr>
        <p:txBody>
          <a:bodyPr vert="horz" lIns="98911" tIns="49455" rIns="98911" bIns="49455" rtlCol="0">
            <a:normAutofit/>
          </a:bodyPr>
          <a:lstStyle/>
          <a:p>
            <a:pPr lvl="0"/>
            <a:r>
              <a:rPr lang="es-ES" noProof="0" smtClean="0"/>
              <a:t>Haga clic para modificar el estilo de texto del patrón</a:t>
            </a:r>
          </a:p>
          <a:p>
            <a:pPr lvl="1"/>
            <a:r>
              <a:rPr lang="es-ES" noProof="0" smtClean="0"/>
              <a:t>Segundo nivel</a:t>
            </a:r>
          </a:p>
          <a:p>
            <a:pPr lvl="2"/>
            <a:r>
              <a:rPr lang="es-ES" noProof="0" smtClean="0"/>
              <a:t>Tercer nivel</a:t>
            </a:r>
          </a:p>
          <a:p>
            <a:pPr lvl="3"/>
            <a:r>
              <a:rPr lang="es-ES" noProof="0" smtClean="0"/>
              <a:t>Cuarto nivel</a:t>
            </a:r>
          </a:p>
          <a:p>
            <a:pPr lvl="4"/>
            <a:r>
              <a:rPr lang="es-ES" noProof="0" smtClean="0"/>
              <a:t>Quinto nivel</a:t>
            </a:r>
            <a:endParaRPr lang="es-GT" noProof="0" smtClean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9710551"/>
            <a:ext cx="3070860" cy="511175"/>
          </a:xfrm>
          <a:prstGeom prst="rect">
            <a:avLst/>
          </a:prstGeom>
        </p:spPr>
        <p:txBody>
          <a:bodyPr vert="horz" lIns="98911" tIns="49455" rIns="98911" bIns="49455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</a:defRPr>
            </a:lvl1pPr>
          </a:lstStyle>
          <a:p>
            <a:pPr>
              <a:defRPr/>
            </a:pPr>
            <a:endParaRPr lang="es-GT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4014100" y="9710551"/>
            <a:ext cx="3070860" cy="511175"/>
          </a:xfrm>
          <a:prstGeom prst="rect">
            <a:avLst/>
          </a:prstGeom>
        </p:spPr>
        <p:txBody>
          <a:bodyPr vert="horz" lIns="98911" tIns="49455" rIns="98911" bIns="49455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</a:defRPr>
            </a:lvl1pPr>
          </a:lstStyle>
          <a:p>
            <a:pPr>
              <a:defRPr/>
            </a:pPr>
            <a:fld id="{A7D2F6EE-D310-4845-9BDF-CB75F995D73D}" type="slidenum">
              <a:rPr lang="es-GT"/>
              <a:pPr>
                <a:defRPr/>
              </a:pPr>
              <a:t>‹Nº›</a:t>
            </a:fld>
            <a:endParaRPr lang="es-GT"/>
          </a:p>
        </p:txBody>
      </p:sp>
    </p:spTree>
    <p:extLst>
      <p:ext uri="{BB962C8B-B14F-4D97-AF65-F5344CB8AC3E}">
        <p14:creationId xmlns="" xmlns:p14="http://schemas.microsoft.com/office/powerpoint/2010/main" val="183703169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671DCB-77F7-4745-A50B-C2EC5E4F3A3F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CDF70E-A704-4AF7-951E-C41234B54CAB}" type="datetimeFigureOut">
              <a:rPr lang="es-ES"/>
              <a:pPr>
                <a:defRPr/>
              </a:pPr>
              <a:t>27/06/2013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D0F8E5-F210-4847-B05D-A30F7D70C298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2F064C-67E7-4C7F-87F4-00F9F9AECE07}" type="datetimeFigureOut">
              <a:rPr lang="es-ES"/>
              <a:pPr>
                <a:defRPr/>
              </a:pPr>
              <a:t>27/06/2013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E6DA1B-D0F5-411E-81D2-AC0ED0097F9B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2A31B3-8FFB-410E-82E6-465A5639451D}" type="datetimeFigureOut">
              <a:rPr lang="es-ES"/>
              <a:pPr>
                <a:defRPr/>
              </a:pPr>
              <a:t>27/06/2013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6554B0-1C5A-43B8-B230-8845906804D4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239C78-A237-4103-99BB-A2481A899D83}" type="datetimeFigureOut">
              <a:rPr lang="es-ES"/>
              <a:pPr>
                <a:defRPr/>
              </a:pPr>
              <a:t>27/06/2013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D970EE-1210-4158-A593-AB0AD2EF4EE5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211988-D77A-41F4-8772-D1D6862FA1C7}" type="datetimeFigureOut">
              <a:rPr lang="es-ES"/>
              <a:pPr>
                <a:defRPr/>
              </a:pPr>
              <a:t>27/06/2013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C795ED-E2FE-4F16-A701-7D627065DA0D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DC0C5B-B314-4E3D-BED0-B59134993A28}" type="datetimeFigureOut">
              <a:rPr lang="es-ES"/>
              <a:pPr>
                <a:defRPr/>
              </a:pPr>
              <a:t>27/06/2013</a:t>
            </a:fld>
            <a:endParaRPr lang="es-E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2C684A-51FB-435A-B7FD-6F0863398BD4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C86F1A-3EB4-48EE-BB9C-47A3002C09D2}" type="datetimeFigureOut">
              <a:rPr lang="es-ES"/>
              <a:pPr>
                <a:defRPr/>
              </a:pPr>
              <a:t>27/06/2013</a:t>
            </a:fld>
            <a:endParaRPr lang="es-E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732EF6-05B8-4282-B228-88375F81790B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539D7E-4696-4A2D-A210-853F764C27E2}" type="datetimeFigureOut">
              <a:rPr lang="es-ES"/>
              <a:pPr>
                <a:defRPr/>
              </a:pPr>
              <a:t>27/06/2013</a:t>
            </a:fld>
            <a:endParaRPr lang="es-E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4E53A2-B68F-444B-BD3A-71695E48FB5B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F5BB49-3827-4C20-A767-E46CCCE6D032}" type="datetimeFigureOut">
              <a:rPr lang="es-ES"/>
              <a:pPr>
                <a:defRPr/>
              </a:pPr>
              <a:t>27/06/2013</a:t>
            </a:fld>
            <a:endParaRPr lang="es-E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D94C03-2052-4A88-B521-A7CC3F87673F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44FAE9-A160-4063-ADC1-96EDE11F4A07}" type="datetimeFigureOut">
              <a:rPr lang="es-ES"/>
              <a:pPr>
                <a:defRPr/>
              </a:pPr>
              <a:t>27/06/2013</a:t>
            </a:fld>
            <a:endParaRPr lang="es-E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EADA6F-28D9-4D37-97D3-155FBD247904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s-ES" noProof="0" smtClean="0"/>
              <a:t>Haga clic en el icono para agregar una imagen</a:t>
            </a:r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A9A381-E5E5-4D0D-8D5D-E34062AA01CF}" type="datetimeFigureOut">
              <a:rPr lang="es-ES"/>
              <a:pPr>
                <a:defRPr/>
              </a:pPr>
              <a:t>27/06/2013</a:t>
            </a:fld>
            <a:endParaRPr lang="es-E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8054BD-7BB2-4132-8198-44F8262B403B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título del patrón</a:t>
            </a:r>
            <a:endParaRPr lang="en-US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fontAlgn="auto">
              <a:spcBef>
                <a:spcPts val="0"/>
              </a:spcBef>
              <a:spcAft>
                <a:spcPts val="0"/>
              </a:spcAft>
              <a:defRPr sz="1200">
                <a:solidFill>
                  <a:srgbClr val="898989"/>
                </a:solidFill>
                <a:latin typeface="Calibri" pitchFamily="-65" charset="0"/>
              </a:defRPr>
            </a:lvl1pPr>
          </a:lstStyle>
          <a:p>
            <a:pPr>
              <a:defRPr/>
            </a:pPr>
            <a:fld id="{8ADCE623-2610-406E-A0AE-BCB607112491}" type="datetimeFigureOut">
              <a:rPr lang="es-ES"/>
              <a:pPr>
                <a:defRPr/>
              </a:pPr>
              <a:t>27/06/2013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rgbClr val="898989"/>
                </a:solidFill>
                <a:latin typeface="Calibri" pitchFamily="-65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rgbClr val="898989"/>
                </a:solidFill>
                <a:latin typeface="Calibri" pitchFamily="-65" charset="0"/>
              </a:defRPr>
            </a:lvl1pPr>
          </a:lstStyle>
          <a:p>
            <a:pPr>
              <a:defRPr/>
            </a:pPr>
            <a:fld id="{F5B9A943-D5F3-49DB-AC86-36E30D5FC137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pitchFamily="-65" charset="-128"/>
          <a:cs typeface="ＭＳ Ｐゴシック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65" charset="0"/>
          <a:ea typeface="ＭＳ Ｐゴシック" pitchFamily="-65" charset="-128"/>
          <a:cs typeface="ＭＳ Ｐゴシック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65" charset="0"/>
          <a:ea typeface="ＭＳ Ｐゴシック" pitchFamily="-65" charset="-128"/>
          <a:cs typeface="ＭＳ Ｐゴシック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65" charset="0"/>
          <a:ea typeface="ＭＳ Ｐゴシック" pitchFamily="-65" charset="-128"/>
          <a:cs typeface="ＭＳ Ｐゴシック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65" charset="0"/>
          <a:ea typeface="ＭＳ Ｐゴシック" pitchFamily="-65" charset="-128"/>
          <a:cs typeface="ＭＳ Ｐゴシック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65" charset="0"/>
          <a:ea typeface="ＭＳ Ｐゴシック" pitchFamily="-65" charset="-128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65" charset="0"/>
          <a:ea typeface="ＭＳ Ｐゴシック" pitchFamily="-65" charset="-128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65" charset="0"/>
          <a:ea typeface="ＭＳ Ｐゴシック" pitchFamily="-65" charset="-128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65" charset="0"/>
          <a:ea typeface="ＭＳ Ｐゴシック" pitchFamily="-65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ＭＳ Ｐゴシック" pitchFamily="-65" charset="-128"/>
          <a:cs typeface="ＭＳ Ｐゴシック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ＭＳ Ｐゴシック" pitchFamily="-65" charset="-128"/>
          <a:cs typeface="ＭＳ Ｐゴシック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ＭＳ Ｐゴシック" pitchFamily="-65" charset="-128"/>
          <a:cs typeface="ＭＳ Ｐゴシック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ＭＳ Ｐゴシック" pitchFamily="-65" charset="-128"/>
          <a:cs typeface="ＭＳ Ｐゴシック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ＭＳ Ｐゴシック" pitchFamily="-65" charset="-128"/>
          <a:cs typeface="ＭＳ Ｐゴシック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1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gif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chart" Target="../charts/chart5.xml"/></Relationships>
</file>

<file path=ppt/slides/_rels/slide18.xml.rels><?xml version="1.0" encoding="UTF-8" standalone="yes"?>
<Relationships xmlns="http://schemas.openxmlformats.org/package/2006/relationships"><Relationship Id="rId8" Type="http://schemas.microsoft.com/office/2007/relationships/diagramDrawing" Target="../diagrams/drawing7.xml"/><Relationship Id="rId3" Type="http://schemas.openxmlformats.org/officeDocument/2006/relationships/image" Target="../media/image24.png"/><Relationship Id="rId7" Type="http://schemas.openxmlformats.org/officeDocument/2006/relationships/diagramColors" Target="../diagrams/colors7.xml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7.xml"/><Relationship Id="rId5" Type="http://schemas.openxmlformats.org/officeDocument/2006/relationships/diagramLayout" Target="../diagrams/layout7.xml"/><Relationship Id="rId4" Type="http://schemas.openxmlformats.org/officeDocument/2006/relationships/diagramData" Target="../diagrams/data7.xml"/><Relationship Id="rId9" Type="http://schemas.openxmlformats.org/officeDocument/2006/relationships/image" Target="../media/image9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emf"/><Relationship Id="rId4" Type="http://schemas.openxmlformats.org/officeDocument/2006/relationships/image" Target="../media/image25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2.xml"/><Relationship Id="rId13" Type="http://schemas.openxmlformats.org/officeDocument/2006/relationships/image" Target="../media/image10.jpe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12" Type="http://schemas.microsoft.com/office/2007/relationships/diagramDrawing" Target="../diagrams/drawing2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1.xml"/><Relationship Id="rId11" Type="http://schemas.openxmlformats.org/officeDocument/2006/relationships/diagramColors" Target="../diagrams/colors2.xml"/><Relationship Id="rId5" Type="http://schemas.openxmlformats.org/officeDocument/2006/relationships/diagramQuickStyle" Target="../diagrams/quickStyle1.xml"/><Relationship Id="rId10" Type="http://schemas.openxmlformats.org/officeDocument/2006/relationships/diagramQuickStyle" Target="../diagrams/quickStyle2.xml"/><Relationship Id="rId4" Type="http://schemas.openxmlformats.org/officeDocument/2006/relationships/diagramLayout" Target="../diagrams/layout1.xml"/><Relationship Id="rId9" Type="http://schemas.openxmlformats.org/officeDocument/2006/relationships/diagramLayout" Target="../diagrams/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7" Type="http://schemas.openxmlformats.org/officeDocument/2006/relationships/image" Target="../media/image9.png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hyperlink" Target="http://www.segeplan.gob.gt/2.0/images/stories/noticias/foto240712b.jpg" TargetMode="External"/><Relationship Id="rId7" Type="http://schemas.openxmlformats.org/officeDocument/2006/relationships/image" Target="../media/image30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eg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diagramLayout" Target="../diagrams/layout9.xml"/><Relationship Id="rId7" Type="http://schemas.openxmlformats.org/officeDocument/2006/relationships/image" Target="../media/image31.png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7" Type="http://schemas.openxmlformats.org/officeDocument/2006/relationships/image" Target="../media/image6.pn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8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diagramLayout" Target="../diagrams/layout4.xml"/><Relationship Id="rId7" Type="http://schemas.openxmlformats.org/officeDocument/2006/relationships/image" Target="../media/image13.wmf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Relationship Id="rId9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7" Type="http://schemas.openxmlformats.org/officeDocument/2006/relationships/image" Target="../media/image7.png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3" descr="Fondo para presentaciones 1.jpg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-177800"/>
            <a:ext cx="9144000" cy="711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6" name="AutoShape 2"/>
          <p:cNvSpPr>
            <a:spLocks noChangeArrowheads="1"/>
          </p:cNvSpPr>
          <p:nvPr/>
        </p:nvSpPr>
        <p:spPr bwMode="auto">
          <a:xfrm>
            <a:off x="642910" y="3495039"/>
            <a:ext cx="7961538" cy="1014081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666666"/>
              </a:gs>
              <a:gs pos="50000">
                <a:srgbClr val="CCCCCC"/>
              </a:gs>
              <a:gs pos="100000">
                <a:srgbClr val="666666"/>
              </a:gs>
            </a:gsLst>
            <a:lin ang="18900000" scaled="1"/>
          </a:gradFill>
          <a:ln w="12700">
            <a:noFill/>
            <a:round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/>
          <a:lstStyle/>
          <a:p>
            <a:pPr>
              <a:defRPr/>
            </a:pPr>
            <a:endParaRPr lang="es-ES" dirty="0"/>
          </a:p>
        </p:txBody>
      </p:sp>
      <p:sp>
        <p:nvSpPr>
          <p:cNvPr id="1027" name="Text Box 3"/>
          <p:cNvSpPr txBox="1">
            <a:spLocks noChangeArrowheads="1"/>
          </p:cNvSpPr>
          <p:nvPr/>
        </p:nvSpPr>
        <p:spPr bwMode="auto">
          <a:xfrm>
            <a:off x="683568" y="3614512"/>
            <a:ext cx="7835081" cy="1600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s-ES" sz="2800" b="1" dirty="0" smtClean="0">
                <a:solidFill>
                  <a:srgbClr val="365F9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Seguimiento a la gestión municipal en el marco  del SNP</a:t>
            </a:r>
            <a:endParaRPr lang="es-ES" sz="2800" b="1" dirty="0">
              <a:solidFill>
                <a:srgbClr val="365F9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  <a:p>
            <a:pPr algn="ctr">
              <a:defRPr/>
            </a:pPr>
            <a:endParaRPr lang="es-ES" sz="2400" b="1" dirty="0">
              <a:solidFill>
                <a:srgbClr val="365F91"/>
              </a:solidFill>
              <a:latin typeface="Times New Roman" pitchFamily="18" charset="0"/>
            </a:endParaRPr>
          </a:p>
          <a:p>
            <a:pPr algn="ctr">
              <a:defRPr/>
            </a:pPr>
            <a:endParaRPr lang="es-ES" b="1" dirty="0"/>
          </a:p>
        </p:txBody>
      </p:sp>
      <p:pic>
        <p:nvPicPr>
          <p:cNvPr id="2055" name="7 Imagen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7FAFE"/>
              </a:clrFrom>
              <a:clrTo>
                <a:srgbClr val="F7FA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948488" y="5876925"/>
            <a:ext cx="2076450" cy="57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5 CuadroTexto"/>
          <p:cNvSpPr txBox="1"/>
          <p:nvPr/>
        </p:nvSpPr>
        <p:spPr>
          <a:xfrm>
            <a:off x="3501028" y="5445224"/>
            <a:ext cx="233269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GT" sz="1400" dirty="0" smtClean="0"/>
              <a:t>Guatemala  Junio  de 2013</a:t>
            </a:r>
            <a:endParaRPr lang="es-ES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 txBox="1">
            <a:spLocks noGrp="1"/>
          </p:cNvSpPr>
          <p:nvPr>
            <p:ph type="title"/>
          </p:nvPr>
        </p:nvSpPr>
        <p:spPr>
          <a:xfrm>
            <a:off x="0" y="142852"/>
            <a:ext cx="914400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/>
            </a:pPr>
            <a:r>
              <a:rPr lang="es-GT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Avances en la formulación de los Planes de Gobierno Local</a:t>
            </a:r>
            <a:r>
              <a:rPr lang="es-GT" sz="2400" dirty="0" smtClean="0"/>
              <a:t/>
            </a:r>
            <a:br>
              <a:rPr lang="es-GT" sz="2400" dirty="0" smtClean="0"/>
            </a:br>
            <a:endParaRPr lang="es-E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" name="6 Imagen" descr="Proceso_PGL_1906201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57190" y="590264"/>
            <a:ext cx="8358214" cy="5910570"/>
          </a:xfrm>
          <a:prstGeom prst="rect">
            <a:avLst/>
          </a:prstGeom>
        </p:spPr>
      </p:pic>
      <p:sp>
        <p:nvSpPr>
          <p:cNvPr id="5" name="4 Rectángulo redondeado"/>
          <p:cNvSpPr/>
          <p:nvPr/>
        </p:nvSpPr>
        <p:spPr>
          <a:xfrm>
            <a:off x="6084168" y="836712"/>
            <a:ext cx="2880320" cy="710390"/>
          </a:xfrm>
          <a:prstGeom prst="roundRect">
            <a:avLst/>
          </a:prstGeom>
          <a:solidFill>
            <a:schemeClr val="bg1">
              <a:lumMod val="65000"/>
            </a:schemeClr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GT" sz="1400" b="1" dirty="0" smtClean="0">
                <a:solidFill>
                  <a:schemeClr val="tx1"/>
                </a:solidFill>
              </a:rPr>
              <a:t>Proyección 2013: </a:t>
            </a:r>
          </a:p>
          <a:p>
            <a:pPr algn="ctr"/>
            <a:r>
              <a:rPr lang="es-GT" sz="1400" b="1" dirty="0" smtClean="0">
                <a:solidFill>
                  <a:schemeClr val="tx1"/>
                </a:solidFill>
              </a:rPr>
              <a:t>293 Planes de Gobierno Local</a:t>
            </a:r>
            <a:endParaRPr lang="es-ES" sz="1400" b="1" dirty="0">
              <a:solidFill>
                <a:schemeClr val="tx1"/>
              </a:solidFill>
            </a:endParaRPr>
          </a:p>
        </p:txBody>
      </p:sp>
      <p:sp>
        <p:nvSpPr>
          <p:cNvPr id="6" name="5 Rectángulo redondeado"/>
          <p:cNvSpPr/>
          <p:nvPr/>
        </p:nvSpPr>
        <p:spPr>
          <a:xfrm>
            <a:off x="0" y="0"/>
            <a:ext cx="1176428" cy="970307"/>
          </a:xfrm>
          <a:prstGeom prst="roundRect">
            <a:avLst>
              <a:gd name="adj" fmla="val 10000"/>
            </a:avLst>
          </a:prstGeom>
          <a:blipFill rotWithShape="0">
            <a:blip r:embed="rId3" cstate="print"/>
            <a:stretch>
              <a:fillRect/>
            </a:stretch>
          </a:blipFill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grpSp>
        <p:nvGrpSpPr>
          <p:cNvPr id="8" name="7 Grupo"/>
          <p:cNvGrpSpPr/>
          <p:nvPr/>
        </p:nvGrpSpPr>
        <p:grpSpPr>
          <a:xfrm>
            <a:off x="261429" y="762384"/>
            <a:ext cx="1045714" cy="415846"/>
            <a:chOff x="6386984" y="2257450"/>
            <a:chExt cx="1045714" cy="415846"/>
          </a:xfrm>
        </p:grpSpPr>
        <p:sp>
          <p:nvSpPr>
            <p:cNvPr id="9" name="8 Rectángulo redondeado"/>
            <p:cNvSpPr/>
            <p:nvPr/>
          </p:nvSpPr>
          <p:spPr>
            <a:xfrm>
              <a:off x="6386984" y="2257450"/>
              <a:ext cx="1045714" cy="415846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0" name="9 Rectángulo"/>
            <p:cNvSpPr/>
            <p:nvPr/>
          </p:nvSpPr>
          <p:spPr>
            <a:xfrm>
              <a:off x="6399164" y="2269630"/>
              <a:ext cx="1021354" cy="39148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0955" tIns="13970" rIns="20955" bIns="13970" numCol="1" spcCol="1270" anchor="ctr" anchorCtr="0">
              <a:noAutofit/>
            </a:bodyPr>
            <a:lstStyle/>
            <a:p>
              <a:pPr lvl="0" algn="ctr" defTabSz="48895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S" sz="1100" b="1" kern="1200" dirty="0" smtClean="0"/>
                <a:t>¿Qué se logró?	 </a:t>
              </a:r>
              <a:endParaRPr lang="es-ES" sz="1100" kern="1200" dirty="0"/>
            </a:p>
          </p:txBody>
        </p:sp>
      </p:grpSp>
    </p:spTree>
    <p:extLst>
      <p:ext uri="{BB962C8B-B14F-4D97-AF65-F5344CB8AC3E}">
        <p14:creationId xmlns="" xmlns:p14="http://schemas.microsoft.com/office/powerpoint/2010/main" val="1362638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Rectángulo redondeado"/>
          <p:cNvSpPr/>
          <p:nvPr/>
        </p:nvSpPr>
        <p:spPr>
          <a:xfrm>
            <a:off x="4429124" y="5857892"/>
            <a:ext cx="4286280" cy="85725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GT" sz="1400" dirty="0" smtClean="0"/>
              <a:t>Proyectos programados en POA 2013		25</a:t>
            </a:r>
          </a:p>
          <a:p>
            <a:r>
              <a:rPr lang="es-GT" sz="1400" dirty="0" smtClean="0"/>
              <a:t>Proyectos en POA 2013 que provienen del PDM	17</a:t>
            </a:r>
          </a:p>
          <a:p>
            <a:r>
              <a:rPr lang="es-GT" sz="1400" b="1" dirty="0" smtClean="0"/>
              <a:t>PORCENTAJE DE VINCULACIÓN</a:t>
            </a:r>
            <a:r>
              <a:rPr lang="es-GT" sz="1400" dirty="0" smtClean="0"/>
              <a:t>		</a:t>
            </a:r>
            <a:r>
              <a:rPr lang="es-GT" sz="1400" b="1" dirty="0" smtClean="0"/>
              <a:t>68%</a:t>
            </a:r>
            <a:endParaRPr lang="es-ES" sz="1400" b="1" dirty="0"/>
          </a:p>
        </p:txBody>
      </p:sp>
      <p:sp>
        <p:nvSpPr>
          <p:cNvPr id="6" name="5 Título"/>
          <p:cNvSpPr>
            <a:spLocks noGrp="1"/>
          </p:cNvSpPr>
          <p:nvPr>
            <p:ph type="title"/>
          </p:nvPr>
        </p:nvSpPr>
        <p:spPr>
          <a:xfrm>
            <a:off x="457200" y="492195"/>
            <a:ext cx="8229600" cy="707886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r">
              <a:defRPr/>
            </a:pPr>
            <a:r>
              <a:rPr lang="es-GT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Territorialización </a:t>
            </a:r>
            <a:r>
              <a:rPr lang="es-GT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de la </a:t>
            </a:r>
            <a:r>
              <a:rPr lang="es-GT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política </a:t>
            </a:r>
            <a:r>
              <a:rPr lang="es-GT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de </a:t>
            </a:r>
            <a:r>
              <a:rPr lang="es-GT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gobierno central en </a:t>
            </a:r>
            <a:r>
              <a:rPr lang="es-GT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el </a:t>
            </a:r>
            <a:r>
              <a:rPr lang="es-GT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municipio </a:t>
            </a:r>
            <a:br>
              <a:rPr lang="es-GT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es-GT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 de San Juan Comalapa</a:t>
            </a:r>
            <a:r>
              <a:rPr lang="es-GT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, Chimaltenango</a:t>
            </a:r>
            <a:endParaRPr lang="es-ES" sz="2000" b="1" dirty="0" smtClean="0">
              <a:solidFill>
                <a:schemeClr val="tx1">
                  <a:lumMod val="65000"/>
                  <a:lumOff val="3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9155546">
            <a:off x="179512" y="1340768"/>
            <a:ext cx="2120048" cy="29986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0388078">
            <a:off x="463221" y="1116992"/>
            <a:ext cx="2170284" cy="30697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360316">
            <a:off x="1196083" y="1153622"/>
            <a:ext cx="2087252" cy="30243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1213879">
            <a:off x="2028846" y="1341230"/>
            <a:ext cx="2236180" cy="31818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12" name="1 Gráfico"/>
          <p:cNvGraphicFramePr/>
          <p:nvPr/>
        </p:nvGraphicFramePr>
        <p:xfrm>
          <a:off x="2771800" y="1214422"/>
          <a:ext cx="6372200" cy="44979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Graphic spid="12" grpId="0">
        <p:bldAsOne/>
      </p:bldGraphic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 txBox="1">
            <a:spLocks noGrp="1"/>
          </p:cNvSpPr>
          <p:nvPr>
            <p:ph type="title"/>
          </p:nvPr>
        </p:nvSpPr>
        <p:spPr>
          <a:xfrm>
            <a:off x="457200" y="245974"/>
            <a:ext cx="8229600" cy="120032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>
              <a:defRPr/>
            </a:pPr>
            <a:r>
              <a:rPr lang="es-GT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Vinculación de los proyectos del PDM con el POA Municipal 2012 y 2013</a:t>
            </a:r>
            <a:r>
              <a:rPr lang="es-GT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/>
            </a:r>
            <a:br>
              <a:rPr lang="es-GT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endParaRPr lang="es-ES" sz="2400" b="1" dirty="0">
              <a:solidFill>
                <a:schemeClr val="tx1">
                  <a:lumMod val="65000"/>
                  <a:lumOff val="3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4 Rectángulo redondeado"/>
          <p:cNvSpPr/>
          <p:nvPr/>
        </p:nvSpPr>
        <p:spPr>
          <a:xfrm>
            <a:off x="4429124" y="5786454"/>
            <a:ext cx="2214578" cy="785818"/>
          </a:xfrm>
          <a:prstGeom prst="roundRect">
            <a:avLst/>
          </a:prstGeom>
          <a:solidFill>
            <a:schemeClr val="accent3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GT" sz="1600" b="1" dirty="0" smtClean="0">
                <a:solidFill>
                  <a:schemeClr val="tx1"/>
                </a:solidFill>
              </a:rPr>
              <a:t>POA 2012</a:t>
            </a:r>
            <a:r>
              <a:rPr lang="es-GT" sz="1600" dirty="0" smtClean="0">
                <a:solidFill>
                  <a:schemeClr val="tx1"/>
                </a:solidFill>
              </a:rPr>
              <a:t> - 259 medios de verificación</a:t>
            </a:r>
          </a:p>
          <a:p>
            <a:pPr algn="ctr"/>
            <a:r>
              <a:rPr lang="es-GT" sz="1600" b="1" dirty="0" smtClean="0">
                <a:solidFill>
                  <a:schemeClr val="tx1"/>
                </a:solidFill>
              </a:rPr>
              <a:t>Vinculación – 45%</a:t>
            </a:r>
            <a:endParaRPr lang="es-ES" sz="1600" b="1" dirty="0">
              <a:solidFill>
                <a:schemeClr val="tx1"/>
              </a:solidFill>
            </a:endParaRPr>
          </a:p>
        </p:txBody>
      </p:sp>
      <p:sp>
        <p:nvSpPr>
          <p:cNvPr id="6" name="5 Rectángulo redondeado"/>
          <p:cNvSpPr/>
          <p:nvPr/>
        </p:nvSpPr>
        <p:spPr>
          <a:xfrm>
            <a:off x="6786578" y="5786454"/>
            <a:ext cx="2214578" cy="785818"/>
          </a:xfrm>
          <a:prstGeom prst="roundRect">
            <a:avLst/>
          </a:prstGeom>
          <a:solidFill>
            <a:srgbClr val="FFCC66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GT" sz="1600" b="1" dirty="0" smtClean="0">
                <a:solidFill>
                  <a:schemeClr val="tx1"/>
                </a:solidFill>
              </a:rPr>
              <a:t>POA 2013</a:t>
            </a:r>
            <a:r>
              <a:rPr lang="es-GT" sz="1600" dirty="0" smtClean="0">
                <a:solidFill>
                  <a:schemeClr val="tx1"/>
                </a:solidFill>
              </a:rPr>
              <a:t> - 265 medios de verificación</a:t>
            </a:r>
          </a:p>
          <a:p>
            <a:pPr algn="ctr"/>
            <a:r>
              <a:rPr lang="es-GT" sz="1600" b="1" dirty="0" smtClean="0">
                <a:solidFill>
                  <a:schemeClr val="tx1"/>
                </a:solidFill>
              </a:rPr>
              <a:t>Vinculación – 52%</a:t>
            </a:r>
            <a:endParaRPr lang="es-ES" sz="1600" b="1" dirty="0">
              <a:solidFill>
                <a:schemeClr val="tx1"/>
              </a:solidFill>
            </a:endParaRPr>
          </a:p>
        </p:txBody>
      </p:sp>
      <p:graphicFrame>
        <p:nvGraphicFramePr>
          <p:cNvPr id="7" name="2 Gráfico"/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209885565"/>
              </p:ext>
            </p:extLst>
          </p:nvPr>
        </p:nvGraphicFramePr>
        <p:xfrm>
          <a:off x="539552" y="1052736"/>
          <a:ext cx="8147248" cy="459179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7 Rectángulo redondeado"/>
          <p:cNvSpPr/>
          <p:nvPr/>
        </p:nvSpPr>
        <p:spPr>
          <a:xfrm>
            <a:off x="0" y="0"/>
            <a:ext cx="1176428" cy="970307"/>
          </a:xfrm>
          <a:prstGeom prst="roundRect">
            <a:avLst>
              <a:gd name="adj" fmla="val 10000"/>
            </a:avLst>
          </a:prstGeom>
          <a:blipFill rotWithShape="0">
            <a:blip r:embed="rId3" cstate="print"/>
            <a:stretch>
              <a:fillRect/>
            </a:stretch>
          </a:blipFill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grpSp>
        <p:nvGrpSpPr>
          <p:cNvPr id="9" name="8 Grupo"/>
          <p:cNvGrpSpPr/>
          <p:nvPr/>
        </p:nvGrpSpPr>
        <p:grpSpPr>
          <a:xfrm>
            <a:off x="261429" y="762384"/>
            <a:ext cx="1045714" cy="415846"/>
            <a:chOff x="6386984" y="2257450"/>
            <a:chExt cx="1045714" cy="415846"/>
          </a:xfrm>
        </p:grpSpPr>
        <p:sp>
          <p:nvSpPr>
            <p:cNvPr id="10" name="9 Rectángulo redondeado"/>
            <p:cNvSpPr/>
            <p:nvPr/>
          </p:nvSpPr>
          <p:spPr>
            <a:xfrm>
              <a:off x="6386984" y="2257450"/>
              <a:ext cx="1045714" cy="415846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1" name="10 Rectángulo"/>
            <p:cNvSpPr/>
            <p:nvPr/>
          </p:nvSpPr>
          <p:spPr>
            <a:xfrm>
              <a:off x="6399164" y="2269630"/>
              <a:ext cx="1021354" cy="39148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0955" tIns="13970" rIns="20955" bIns="13970" numCol="1" spcCol="1270" anchor="ctr" anchorCtr="0">
              <a:noAutofit/>
            </a:bodyPr>
            <a:lstStyle/>
            <a:p>
              <a:pPr lvl="0" algn="ctr" defTabSz="48895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S" sz="1100" b="1" kern="1200" dirty="0" smtClean="0"/>
                <a:t>¿Qué se logró?	 </a:t>
              </a:r>
              <a:endParaRPr lang="es-ES" sz="1100" kern="1200" dirty="0"/>
            </a:p>
          </p:txBody>
        </p:sp>
      </p:grpSp>
    </p:spTree>
    <p:extLst>
      <p:ext uri="{BB962C8B-B14F-4D97-AF65-F5344CB8AC3E}">
        <p14:creationId xmlns="" xmlns:p14="http://schemas.microsoft.com/office/powerpoint/2010/main" val="1362638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 txBox="1">
            <a:spLocks noGrp="1"/>
          </p:cNvSpPr>
          <p:nvPr>
            <p:ph type="title"/>
          </p:nvPr>
        </p:nvSpPr>
        <p:spPr>
          <a:xfrm>
            <a:off x="457200" y="61309"/>
            <a:ext cx="8229600" cy="156966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>
              <a:defRPr/>
            </a:pPr>
            <a:r>
              <a:rPr lang="es-GT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Vinculación de los proyectos del PDM con el POA Municipal 2012 y 2013</a:t>
            </a:r>
            <a:r>
              <a:rPr lang="es-GT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/>
            </a:r>
            <a:br>
              <a:rPr lang="es-GT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es-GT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/>
            </a:r>
            <a:br>
              <a:rPr lang="es-GT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endParaRPr lang="es-ES" sz="2400" b="1" dirty="0">
              <a:solidFill>
                <a:schemeClr val="tx1">
                  <a:lumMod val="65000"/>
                  <a:lumOff val="3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4 Rectángulo redondeado"/>
          <p:cNvSpPr/>
          <p:nvPr/>
        </p:nvSpPr>
        <p:spPr>
          <a:xfrm>
            <a:off x="4429124" y="5786454"/>
            <a:ext cx="2214578" cy="785818"/>
          </a:xfrm>
          <a:prstGeom prst="roundRect">
            <a:avLst/>
          </a:prstGeom>
          <a:solidFill>
            <a:schemeClr val="accent3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GT" sz="1600" b="1" dirty="0" smtClean="0">
                <a:solidFill>
                  <a:schemeClr val="tx1"/>
                </a:solidFill>
              </a:rPr>
              <a:t>POA 2012</a:t>
            </a:r>
            <a:r>
              <a:rPr lang="es-GT" sz="1600" dirty="0" smtClean="0">
                <a:solidFill>
                  <a:schemeClr val="tx1"/>
                </a:solidFill>
              </a:rPr>
              <a:t> - 259 medios de verificación</a:t>
            </a:r>
          </a:p>
          <a:p>
            <a:pPr algn="ctr"/>
            <a:r>
              <a:rPr lang="es-GT" sz="1600" b="1" dirty="0" smtClean="0">
                <a:solidFill>
                  <a:schemeClr val="tx1"/>
                </a:solidFill>
              </a:rPr>
              <a:t>Vinculación – 45%</a:t>
            </a:r>
            <a:endParaRPr lang="es-ES" sz="1600" b="1" dirty="0">
              <a:solidFill>
                <a:schemeClr val="tx1"/>
              </a:solidFill>
            </a:endParaRPr>
          </a:p>
        </p:txBody>
      </p:sp>
      <p:sp>
        <p:nvSpPr>
          <p:cNvPr id="6" name="5 Rectángulo redondeado"/>
          <p:cNvSpPr/>
          <p:nvPr/>
        </p:nvSpPr>
        <p:spPr>
          <a:xfrm>
            <a:off x="6786578" y="5786454"/>
            <a:ext cx="2214578" cy="785818"/>
          </a:xfrm>
          <a:prstGeom prst="roundRect">
            <a:avLst/>
          </a:prstGeom>
          <a:solidFill>
            <a:srgbClr val="FFCC66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GT" sz="1600" b="1" dirty="0" smtClean="0">
                <a:solidFill>
                  <a:schemeClr val="tx1"/>
                </a:solidFill>
              </a:rPr>
              <a:t>POA 2013</a:t>
            </a:r>
            <a:r>
              <a:rPr lang="es-GT" sz="1600" dirty="0" smtClean="0">
                <a:solidFill>
                  <a:schemeClr val="tx1"/>
                </a:solidFill>
              </a:rPr>
              <a:t> - 265 medios de verificación</a:t>
            </a:r>
          </a:p>
          <a:p>
            <a:pPr algn="ctr"/>
            <a:r>
              <a:rPr lang="es-GT" sz="1600" b="1" dirty="0" smtClean="0">
                <a:solidFill>
                  <a:schemeClr val="tx1"/>
                </a:solidFill>
              </a:rPr>
              <a:t>Vinculación – 52%</a:t>
            </a:r>
            <a:endParaRPr lang="es-ES" sz="1600" b="1" dirty="0">
              <a:solidFill>
                <a:schemeClr val="tx1"/>
              </a:solidFill>
            </a:endParaRPr>
          </a:p>
        </p:txBody>
      </p:sp>
      <p:graphicFrame>
        <p:nvGraphicFramePr>
          <p:cNvPr id="7" name="1 Gráfico"/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4100089476"/>
              </p:ext>
            </p:extLst>
          </p:nvPr>
        </p:nvGraphicFramePr>
        <p:xfrm>
          <a:off x="540000" y="980728"/>
          <a:ext cx="8146800" cy="4593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7 Rectángulo redondeado"/>
          <p:cNvSpPr/>
          <p:nvPr/>
        </p:nvSpPr>
        <p:spPr>
          <a:xfrm>
            <a:off x="0" y="0"/>
            <a:ext cx="1176428" cy="970307"/>
          </a:xfrm>
          <a:prstGeom prst="roundRect">
            <a:avLst>
              <a:gd name="adj" fmla="val 10000"/>
            </a:avLst>
          </a:prstGeom>
          <a:blipFill rotWithShape="0">
            <a:blip r:embed="rId3" cstate="print"/>
            <a:stretch>
              <a:fillRect/>
            </a:stretch>
          </a:blipFill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grpSp>
        <p:nvGrpSpPr>
          <p:cNvPr id="9" name="8 Grupo"/>
          <p:cNvGrpSpPr/>
          <p:nvPr/>
        </p:nvGrpSpPr>
        <p:grpSpPr>
          <a:xfrm>
            <a:off x="261429" y="762384"/>
            <a:ext cx="1045714" cy="415846"/>
            <a:chOff x="6386984" y="2257450"/>
            <a:chExt cx="1045714" cy="415846"/>
          </a:xfrm>
        </p:grpSpPr>
        <p:sp>
          <p:nvSpPr>
            <p:cNvPr id="10" name="9 Rectángulo redondeado"/>
            <p:cNvSpPr/>
            <p:nvPr/>
          </p:nvSpPr>
          <p:spPr>
            <a:xfrm>
              <a:off x="6386984" y="2257450"/>
              <a:ext cx="1045714" cy="415846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1" name="10 Rectángulo"/>
            <p:cNvSpPr/>
            <p:nvPr/>
          </p:nvSpPr>
          <p:spPr>
            <a:xfrm>
              <a:off x="6399164" y="2269630"/>
              <a:ext cx="1021354" cy="39148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0955" tIns="13970" rIns="20955" bIns="13970" numCol="1" spcCol="1270" anchor="ctr" anchorCtr="0">
              <a:noAutofit/>
            </a:bodyPr>
            <a:lstStyle/>
            <a:p>
              <a:pPr lvl="0" algn="ctr" defTabSz="48895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S" sz="1100" b="1" kern="1200" dirty="0" smtClean="0"/>
                <a:t>¿Qué se logró?	 </a:t>
              </a:r>
              <a:endParaRPr lang="es-ES" sz="1100" kern="1200" dirty="0"/>
            </a:p>
          </p:txBody>
        </p:sp>
      </p:grpSp>
    </p:spTree>
    <p:extLst>
      <p:ext uri="{BB962C8B-B14F-4D97-AF65-F5344CB8AC3E}">
        <p14:creationId xmlns="" xmlns:p14="http://schemas.microsoft.com/office/powerpoint/2010/main" val="1837848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cesar.alvarado\Mis documentos\Cesar Alvarado\2013\05_MAYO\03_OTROS\OSCAR\PRESENTACION_AVANCES\MAPAS\vinculacion_plan-programacion_inversion_municipal.jpg"/>
          <p:cNvPicPr>
            <a:picLocks noChangeAspect="1" noChangeArrowheads="1"/>
          </p:cNvPicPr>
          <p:nvPr/>
        </p:nvPicPr>
        <p:blipFill>
          <a:blip r:embed="rId2" cstate="print"/>
          <a:srcRect t="8786" b="3355"/>
          <a:stretch>
            <a:fillRect/>
          </a:stretch>
        </p:blipFill>
        <p:spPr bwMode="auto">
          <a:xfrm>
            <a:off x="3501402" y="0"/>
            <a:ext cx="5679110" cy="6858000"/>
          </a:xfrm>
          <a:prstGeom prst="rect">
            <a:avLst/>
          </a:prstGeom>
          <a:noFill/>
        </p:spPr>
      </p:pic>
      <p:sp>
        <p:nvSpPr>
          <p:cNvPr id="4" name="3 Título"/>
          <p:cNvSpPr txBox="1">
            <a:spLocks noGrp="1"/>
          </p:cNvSpPr>
          <p:nvPr>
            <p:ph type="title"/>
          </p:nvPr>
        </p:nvSpPr>
        <p:spPr>
          <a:xfrm>
            <a:off x="-252536" y="1804174"/>
            <a:ext cx="3707904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/>
            </a:pPr>
            <a:r>
              <a:rPr lang="es-GT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Vinculación de los proyectos del PDM con el POA Municipal 2013</a:t>
            </a:r>
            <a:r>
              <a:rPr lang="es-GT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/>
            </a:r>
            <a:br>
              <a:rPr lang="es-GT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es-GT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/>
            </a:r>
            <a:br>
              <a:rPr lang="es-GT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endParaRPr lang="es-ES" sz="2400" b="1" dirty="0">
              <a:solidFill>
                <a:schemeClr val="tx1">
                  <a:lumMod val="65000"/>
                  <a:lumOff val="3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4 Rectángulo redondeado"/>
          <p:cNvSpPr/>
          <p:nvPr/>
        </p:nvSpPr>
        <p:spPr>
          <a:xfrm>
            <a:off x="0" y="0"/>
            <a:ext cx="1176428" cy="970307"/>
          </a:xfrm>
          <a:prstGeom prst="roundRect">
            <a:avLst>
              <a:gd name="adj" fmla="val 10000"/>
            </a:avLst>
          </a:prstGeom>
          <a:blipFill rotWithShape="0">
            <a:blip r:embed="rId3" cstate="print"/>
            <a:stretch>
              <a:fillRect/>
            </a:stretch>
          </a:blipFill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grpSp>
        <p:nvGrpSpPr>
          <p:cNvPr id="6" name="5 Grupo"/>
          <p:cNvGrpSpPr/>
          <p:nvPr/>
        </p:nvGrpSpPr>
        <p:grpSpPr>
          <a:xfrm>
            <a:off x="261429" y="762384"/>
            <a:ext cx="1045714" cy="415846"/>
            <a:chOff x="6386984" y="2257450"/>
            <a:chExt cx="1045714" cy="415846"/>
          </a:xfrm>
        </p:grpSpPr>
        <p:sp>
          <p:nvSpPr>
            <p:cNvPr id="7" name="6 Rectángulo redondeado"/>
            <p:cNvSpPr/>
            <p:nvPr/>
          </p:nvSpPr>
          <p:spPr>
            <a:xfrm>
              <a:off x="6386984" y="2257450"/>
              <a:ext cx="1045714" cy="415846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8" name="7 Rectángulo"/>
            <p:cNvSpPr/>
            <p:nvPr/>
          </p:nvSpPr>
          <p:spPr>
            <a:xfrm>
              <a:off x="6399164" y="2269630"/>
              <a:ext cx="1021354" cy="39148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0955" tIns="13970" rIns="20955" bIns="13970" numCol="1" spcCol="1270" anchor="ctr" anchorCtr="0">
              <a:noAutofit/>
            </a:bodyPr>
            <a:lstStyle/>
            <a:p>
              <a:pPr lvl="0" algn="ctr" defTabSz="48895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S" sz="1100" b="1" kern="1200" dirty="0" smtClean="0"/>
                <a:t>¿Qué se logró?	 </a:t>
              </a:r>
              <a:endParaRPr lang="es-ES" sz="1100" kern="1200" dirty="0"/>
            </a:p>
          </p:txBody>
        </p:sp>
      </p:grpSp>
    </p:spTree>
    <p:extLst>
      <p:ext uri="{BB962C8B-B14F-4D97-AF65-F5344CB8AC3E}">
        <p14:creationId xmlns="" xmlns:p14="http://schemas.microsoft.com/office/powerpoint/2010/main" val="1837848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21 Grupo"/>
          <p:cNvGrpSpPr/>
          <p:nvPr/>
        </p:nvGrpSpPr>
        <p:grpSpPr>
          <a:xfrm>
            <a:off x="1071538" y="1000108"/>
            <a:ext cx="6624736" cy="5256584"/>
            <a:chOff x="251520" y="764704"/>
            <a:chExt cx="6624736" cy="5256584"/>
          </a:xfrm>
        </p:grpSpPr>
        <p:grpSp>
          <p:nvGrpSpPr>
            <p:cNvPr id="3" name="20 Grupo"/>
            <p:cNvGrpSpPr/>
            <p:nvPr/>
          </p:nvGrpSpPr>
          <p:grpSpPr>
            <a:xfrm>
              <a:off x="251520" y="764704"/>
              <a:ext cx="6624736" cy="5112568"/>
              <a:chOff x="251520" y="764704"/>
              <a:chExt cx="6624736" cy="5112568"/>
            </a:xfrm>
          </p:grpSpPr>
          <p:sp>
            <p:nvSpPr>
              <p:cNvPr id="18" name="17 Rectángulo"/>
              <p:cNvSpPr/>
              <p:nvPr/>
            </p:nvSpPr>
            <p:spPr>
              <a:xfrm>
                <a:off x="3707904" y="764704"/>
                <a:ext cx="3168352" cy="2160240"/>
              </a:xfrm>
              <a:prstGeom prst="rect">
                <a:avLst/>
              </a:prstGeom>
              <a:solidFill>
                <a:schemeClr val="bg1">
                  <a:lumMod val="75000"/>
                  <a:alpha val="20000"/>
                </a:schemeClr>
              </a:solidFill>
              <a:ln>
                <a:noFill/>
              </a:ln>
              <a:effectLst>
                <a:outerShdw blurRad="57785" dist="33020" dir="3180000" algn="ctr">
                  <a:srgbClr val="000000">
                    <a:alpha val="30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rightRoom" dir="t">
                  <a:rot lat="0" lon="0" rev="600000"/>
                </a:lightRig>
              </a:scene3d>
              <a:sp3d prstMaterial="metal">
                <a:bevelT w="38100" h="57150" prst="angle"/>
              </a:sp3d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7" name="6 Rectángulo redondeado"/>
              <p:cNvSpPr/>
              <p:nvPr/>
            </p:nvSpPr>
            <p:spPr>
              <a:xfrm>
                <a:off x="251520" y="1268760"/>
                <a:ext cx="2952328" cy="648072"/>
              </a:xfrm>
              <a:prstGeom prst="roundRect">
                <a:avLst/>
              </a:prstGeom>
              <a:solidFill>
                <a:schemeClr val="accent2">
                  <a:lumMod val="60000"/>
                  <a:lumOff val="40000"/>
                  <a:alpha val="50000"/>
                </a:schemeClr>
              </a:solidFill>
              <a:ln>
                <a:noFill/>
              </a:ln>
              <a:effectLst/>
              <a:scene3d>
                <a:camera prst="orthographicFront">
                  <a:rot lat="0" lon="0" rev="0"/>
                </a:camera>
                <a:lightRig rig="contrasting" dir="t">
                  <a:rot lat="0" lon="0" rev="7800000"/>
                </a:lightRig>
              </a:scene3d>
              <a:sp3d>
                <a:bevelT w="139700" h="139700"/>
              </a:sp3d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11" name="10 Rectángulo redondeado"/>
              <p:cNvSpPr/>
              <p:nvPr/>
            </p:nvSpPr>
            <p:spPr>
              <a:xfrm>
                <a:off x="251520" y="4797152"/>
                <a:ext cx="2952328" cy="648072"/>
              </a:xfrm>
              <a:prstGeom prst="roundRect">
                <a:avLst/>
              </a:prstGeom>
              <a:solidFill>
                <a:schemeClr val="accent5">
                  <a:lumMod val="75000"/>
                  <a:alpha val="60000"/>
                </a:schemeClr>
              </a:solidFill>
              <a:ln>
                <a:noFill/>
              </a:ln>
              <a:effectLst/>
              <a:scene3d>
                <a:camera prst="orthographicFront">
                  <a:rot lat="0" lon="0" rev="0"/>
                </a:camera>
                <a:lightRig rig="contrasting" dir="t">
                  <a:rot lat="0" lon="0" rev="7800000"/>
                </a:lightRig>
              </a:scene3d>
              <a:sp3d>
                <a:bevelT w="139700" h="139700"/>
              </a:sp3d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9" name="8 Rectángulo redondeado"/>
              <p:cNvSpPr/>
              <p:nvPr/>
            </p:nvSpPr>
            <p:spPr>
              <a:xfrm>
                <a:off x="251520" y="3068960"/>
                <a:ext cx="2952328" cy="648072"/>
              </a:xfrm>
              <a:prstGeom prst="roundRect">
                <a:avLst/>
              </a:prstGeom>
              <a:solidFill>
                <a:schemeClr val="accent4">
                  <a:lumMod val="75000"/>
                  <a:alpha val="50000"/>
                </a:schemeClr>
              </a:solidFill>
              <a:ln>
                <a:noFill/>
              </a:ln>
              <a:effectLst/>
              <a:scene3d>
                <a:camera prst="orthographicFront">
                  <a:rot lat="0" lon="0" rev="0"/>
                </a:camera>
                <a:lightRig rig="contrasting" dir="t">
                  <a:rot lat="0" lon="0" rev="7800000"/>
                </a:lightRig>
              </a:scene3d>
              <a:sp3d>
                <a:bevelT w="139700" h="139700"/>
              </a:sp3d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5" name="4 CuadroTexto"/>
              <p:cNvSpPr txBox="1"/>
              <p:nvPr/>
            </p:nvSpPr>
            <p:spPr>
              <a:xfrm>
                <a:off x="322958" y="1336208"/>
                <a:ext cx="270267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s-GT" sz="1400" b="1" dirty="0" smtClean="0"/>
                  <a:t>Pacto Fiscal y de Competitividad</a:t>
                </a:r>
              </a:p>
            </p:txBody>
          </p:sp>
          <p:sp>
            <p:nvSpPr>
              <p:cNvPr id="8" name="7 CuadroTexto"/>
              <p:cNvSpPr txBox="1"/>
              <p:nvPr/>
            </p:nvSpPr>
            <p:spPr>
              <a:xfrm>
                <a:off x="395536" y="3212976"/>
                <a:ext cx="2592288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s-GT" sz="1600" b="1" dirty="0" smtClean="0"/>
                  <a:t>Pacto Hambre Cero</a:t>
                </a:r>
                <a:endParaRPr lang="es-ES" sz="1600" b="1" dirty="0"/>
              </a:p>
            </p:txBody>
          </p:sp>
          <p:sp>
            <p:nvSpPr>
              <p:cNvPr id="10" name="9 CuadroTexto"/>
              <p:cNvSpPr txBox="1"/>
              <p:nvPr/>
            </p:nvSpPr>
            <p:spPr>
              <a:xfrm>
                <a:off x="394396" y="4836670"/>
                <a:ext cx="2592288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s-GT" sz="1400" b="1" dirty="0" smtClean="0"/>
                  <a:t>Pacto Seguridad, Justicia y Paz</a:t>
                </a:r>
                <a:endParaRPr lang="es-ES" sz="1400" b="1" dirty="0"/>
              </a:p>
            </p:txBody>
          </p:sp>
          <p:sp>
            <p:nvSpPr>
              <p:cNvPr id="12" name="11 CuadroTexto"/>
              <p:cNvSpPr txBox="1"/>
              <p:nvPr/>
            </p:nvSpPr>
            <p:spPr>
              <a:xfrm>
                <a:off x="3995936" y="764704"/>
                <a:ext cx="2880320" cy="212365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GT" sz="1100" dirty="0" smtClean="0"/>
                  <a:t>Administración fiscal</a:t>
                </a:r>
              </a:p>
              <a:p>
                <a:r>
                  <a:rPr lang="es-GT" sz="1100" dirty="0" smtClean="0"/>
                  <a:t>Ciencia y tecnología</a:t>
                </a:r>
              </a:p>
              <a:p>
                <a:r>
                  <a:rPr lang="es-GT" sz="1100" dirty="0" smtClean="0"/>
                  <a:t>Comunicaciones</a:t>
                </a:r>
              </a:p>
              <a:p>
                <a:r>
                  <a:rPr lang="es-GT" sz="1100" dirty="0" smtClean="0"/>
                  <a:t>Desarrollo urbano y rural</a:t>
                </a:r>
              </a:p>
              <a:p>
                <a:r>
                  <a:rPr lang="es-GT" sz="1100" dirty="0" smtClean="0"/>
                  <a:t>Energía</a:t>
                </a:r>
              </a:p>
              <a:p>
                <a:r>
                  <a:rPr lang="es-GT" sz="1100" dirty="0" smtClean="0"/>
                  <a:t>Industria y comercio</a:t>
                </a:r>
              </a:p>
              <a:p>
                <a:r>
                  <a:rPr lang="es-GT" sz="1100" dirty="0" smtClean="0"/>
                  <a:t>Minería e hidrocarburos</a:t>
                </a:r>
              </a:p>
              <a:p>
                <a:r>
                  <a:rPr lang="es-GT" sz="1100" dirty="0" smtClean="0"/>
                  <a:t>Otras actividades de servicios económicos</a:t>
                </a:r>
              </a:p>
              <a:p>
                <a:r>
                  <a:rPr lang="es-GT" sz="1100" dirty="0" smtClean="0"/>
                  <a:t>Relaciones exteriores</a:t>
                </a:r>
              </a:p>
              <a:p>
                <a:r>
                  <a:rPr lang="es-GT" sz="1100" dirty="0" smtClean="0"/>
                  <a:t>Trabajo y previsión social</a:t>
                </a:r>
              </a:p>
              <a:p>
                <a:r>
                  <a:rPr lang="es-GT" sz="1100" dirty="0" smtClean="0"/>
                  <a:t>Transporte </a:t>
                </a:r>
              </a:p>
              <a:p>
                <a:r>
                  <a:rPr lang="es-GT" sz="1100" dirty="0" smtClean="0"/>
                  <a:t>Turismo</a:t>
                </a:r>
                <a:endParaRPr lang="es-ES" sz="1100" dirty="0"/>
              </a:p>
            </p:txBody>
          </p:sp>
          <p:sp>
            <p:nvSpPr>
              <p:cNvPr id="19" name="18 Rectángulo"/>
              <p:cNvSpPr/>
              <p:nvPr/>
            </p:nvSpPr>
            <p:spPr>
              <a:xfrm>
                <a:off x="3707904" y="3068960"/>
                <a:ext cx="3168352" cy="792088"/>
              </a:xfrm>
              <a:prstGeom prst="rect">
                <a:avLst/>
              </a:prstGeom>
              <a:solidFill>
                <a:schemeClr val="bg1">
                  <a:lumMod val="75000"/>
                  <a:alpha val="20000"/>
                </a:schemeClr>
              </a:solidFill>
              <a:ln>
                <a:noFill/>
              </a:ln>
              <a:effectLst>
                <a:outerShdw blurRad="57785" dist="33020" dir="3180000" algn="ctr">
                  <a:srgbClr val="000000">
                    <a:alpha val="30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rightRoom" dir="t">
                  <a:rot lat="0" lon="0" rev="600000"/>
                </a:lightRig>
              </a:scene3d>
              <a:sp3d prstMaterial="metal">
                <a:bevelT w="38100" h="57150" prst="angle"/>
              </a:sp3d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20" name="19 Rectángulo"/>
              <p:cNvSpPr/>
              <p:nvPr/>
            </p:nvSpPr>
            <p:spPr>
              <a:xfrm>
                <a:off x="3707904" y="4077072"/>
                <a:ext cx="3168352" cy="1800200"/>
              </a:xfrm>
              <a:prstGeom prst="rect">
                <a:avLst/>
              </a:prstGeom>
              <a:solidFill>
                <a:schemeClr val="bg1">
                  <a:lumMod val="75000"/>
                  <a:alpha val="20000"/>
                </a:schemeClr>
              </a:solidFill>
              <a:ln>
                <a:noFill/>
              </a:ln>
              <a:effectLst>
                <a:outerShdw blurRad="57785" dist="33020" dir="3180000" algn="ctr">
                  <a:srgbClr val="000000">
                    <a:alpha val="30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rightRoom" dir="t">
                  <a:rot lat="0" lon="0" rev="600000"/>
                </a:lightRig>
              </a:scene3d>
              <a:sp3d prstMaterial="metal">
                <a:bevelT w="38100" h="57150" prst="angle"/>
              </a:sp3d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</p:grpSp>
        <p:sp>
          <p:nvSpPr>
            <p:cNvPr id="13" name="12 CuadroTexto"/>
            <p:cNvSpPr txBox="1"/>
            <p:nvPr/>
          </p:nvSpPr>
          <p:spPr>
            <a:xfrm>
              <a:off x="3995936" y="3019599"/>
              <a:ext cx="1872208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GT" sz="1100" dirty="0" smtClean="0"/>
                <a:t>Agropecuario</a:t>
              </a:r>
            </a:p>
            <a:p>
              <a:r>
                <a:rPr lang="es-GT" sz="1100" dirty="0" smtClean="0"/>
                <a:t>Agua y saneamiento</a:t>
              </a:r>
            </a:p>
            <a:p>
              <a:r>
                <a:rPr lang="es-GT" sz="1100" dirty="0" smtClean="0"/>
                <a:t>Medio ambiente</a:t>
              </a:r>
            </a:p>
            <a:p>
              <a:r>
                <a:rPr lang="es-GT" sz="1100" dirty="0" smtClean="0"/>
                <a:t>Salud y asistencia social</a:t>
              </a:r>
            </a:p>
          </p:txBody>
        </p:sp>
        <p:sp>
          <p:nvSpPr>
            <p:cNvPr id="14" name="13 CuadroTexto"/>
            <p:cNvSpPr txBox="1"/>
            <p:nvPr/>
          </p:nvSpPr>
          <p:spPr>
            <a:xfrm>
              <a:off x="3995936" y="4066907"/>
              <a:ext cx="2592288" cy="19543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GT" sz="1100" dirty="0" smtClean="0"/>
                <a:t>Cultura y deportes</a:t>
              </a:r>
            </a:p>
            <a:p>
              <a:r>
                <a:rPr lang="es-GT" sz="1100" dirty="0" smtClean="0"/>
                <a:t>Defensa</a:t>
              </a:r>
            </a:p>
            <a:p>
              <a:r>
                <a:rPr lang="es-GT" sz="1100" dirty="0" smtClean="0"/>
                <a:t>Educación</a:t>
              </a:r>
            </a:p>
            <a:p>
              <a:r>
                <a:rPr lang="es-GT" sz="1100" dirty="0" smtClean="0"/>
                <a:t>Judicial</a:t>
              </a:r>
            </a:p>
            <a:p>
              <a:r>
                <a:rPr lang="es-GT" sz="1100" dirty="0" smtClean="0"/>
                <a:t>Legislativa</a:t>
              </a:r>
            </a:p>
            <a:p>
              <a:r>
                <a:rPr lang="es-GT" sz="1100" dirty="0" smtClean="0"/>
                <a:t>Otras actividades de servicios sociales</a:t>
              </a:r>
            </a:p>
            <a:p>
              <a:r>
                <a:rPr lang="es-GT" sz="1100" dirty="0" smtClean="0"/>
                <a:t>Otras actividades de administración</a:t>
              </a:r>
            </a:p>
            <a:p>
              <a:r>
                <a:rPr lang="es-GT" sz="1100" dirty="0" smtClean="0"/>
                <a:t>Seguridad interna</a:t>
              </a:r>
            </a:p>
            <a:p>
              <a:r>
                <a:rPr lang="es-GT" sz="1100" dirty="0" smtClean="0"/>
                <a:t>Servicios generales</a:t>
              </a:r>
            </a:p>
            <a:p>
              <a:r>
                <a:rPr lang="es-GT" sz="1100" dirty="0" smtClean="0"/>
                <a:t>Vivienda</a:t>
              </a:r>
            </a:p>
            <a:p>
              <a:endParaRPr lang="es-ES" sz="1100" dirty="0"/>
            </a:p>
          </p:txBody>
        </p:sp>
      </p:grpSp>
      <p:sp>
        <p:nvSpPr>
          <p:cNvPr id="21" name="1 Título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1143000"/>
          </a:xfrm>
        </p:spPr>
        <p:txBody>
          <a:bodyPr/>
          <a:lstStyle/>
          <a:p>
            <a:pPr algn="r"/>
            <a:r>
              <a:rPr lang="es-GT" sz="2000" b="1" dirty="0" smtClean="0">
                <a:solidFill>
                  <a:srgbClr val="646B86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cs typeface="Arial" pitchFamily="34" charset="0"/>
              </a:rPr>
              <a:t>Distribución de Funciones según Pactos de Gobierno </a:t>
            </a:r>
            <a:r>
              <a:rPr lang="es-ES" sz="2000" dirty="0" smtClean="0">
                <a:solidFill>
                  <a:srgbClr val="646B86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cs typeface="Arial" pitchFamily="34" charset="0"/>
              </a:rPr>
              <a:t/>
            </a:r>
            <a:br>
              <a:rPr lang="es-ES" sz="2000" dirty="0" smtClean="0">
                <a:solidFill>
                  <a:srgbClr val="646B86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cs typeface="Arial" pitchFamily="34" charset="0"/>
              </a:rPr>
            </a:br>
            <a:endParaRPr lang="es-ES" sz="2000" dirty="0"/>
          </a:p>
        </p:txBody>
      </p:sp>
      <p:sp>
        <p:nvSpPr>
          <p:cNvPr id="17" name="16 Rectángulo redondeado"/>
          <p:cNvSpPr/>
          <p:nvPr/>
        </p:nvSpPr>
        <p:spPr>
          <a:xfrm>
            <a:off x="0" y="0"/>
            <a:ext cx="1176428" cy="970307"/>
          </a:xfrm>
          <a:prstGeom prst="roundRect">
            <a:avLst>
              <a:gd name="adj" fmla="val 10000"/>
            </a:avLst>
          </a:prstGeom>
          <a:blipFill rotWithShape="0">
            <a:blip r:embed="rId2" cstate="print"/>
            <a:stretch>
              <a:fillRect/>
            </a:stretch>
          </a:blipFill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grpSp>
        <p:nvGrpSpPr>
          <p:cNvPr id="22" name="21 Grupo"/>
          <p:cNvGrpSpPr/>
          <p:nvPr/>
        </p:nvGrpSpPr>
        <p:grpSpPr>
          <a:xfrm>
            <a:off x="261429" y="762384"/>
            <a:ext cx="1045714" cy="415846"/>
            <a:chOff x="6386984" y="2257450"/>
            <a:chExt cx="1045714" cy="415846"/>
          </a:xfrm>
        </p:grpSpPr>
        <p:sp>
          <p:nvSpPr>
            <p:cNvPr id="23" name="22 Rectángulo redondeado"/>
            <p:cNvSpPr/>
            <p:nvPr/>
          </p:nvSpPr>
          <p:spPr>
            <a:xfrm>
              <a:off x="6386984" y="2257450"/>
              <a:ext cx="1045714" cy="415846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4" name="23 Rectángulo"/>
            <p:cNvSpPr/>
            <p:nvPr/>
          </p:nvSpPr>
          <p:spPr>
            <a:xfrm>
              <a:off x="6399164" y="2269630"/>
              <a:ext cx="1021354" cy="39148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0955" tIns="13970" rIns="20955" bIns="13970" numCol="1" spcCol="1270" anchor="ctr" anchorCtr="0">
              <a:noAutofit/>
            </a:bodyPr>
            <a:lstStyle/>
            <a:p>
              <a:pPr lvl="0" algn="ctr" defTabSz="48895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S" sz="1100" b="1" kern="1200" dirty="0" smtClean="0"/>
                <a:t>¿Qué se logró?	 </a:t>
              </a:r>
              <a:endParaRPr lang="es-ES" sz="1100" kern="1200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Rectángulo"/>
          <p:cNvSpPr/>
          <p:nvPr/>
        </p:nvSpPr>
        <p:spPr>
          <a:xfrm>
            <a:off x="4071951" y="5857892"/>
            <a:ext cx="2428875" cy="714375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GT" sz="1600" b="1" dirty="0" smtClean="0">
                <a:solidFill>
                  <a:schemeClr val="tx1"/>
                </a:solidFill>
              </a:rPr>
              <a:t>265 </a:t>
            </a:r>
            <a:r>
              <a:rPr lang="es-GT" sz="1600" dirty="0" smtClean="0">
                <a:solidFill>
                  <a:schemeClr val="tx1"/>
                </a:solidFill>
              </a:rPr>
              <a:t>Medios de Verificación</a:t>
            </a:r>
          </a:p>
          <a:p>
            <a:pPr algn="ctr">
              <a:defRPr/>
            </a:pPr>
            <a:r>
              <a:rPr lang="es-GT" sz="1600" b="1" dirty="0" smtClean="0">
                <a:solidFill>
                  <a:schemeClr val="tx1"/>
                </a:solidFill>
              </a:rPr>
              <a:t>Total 7,068 </a:t>
            </a:r>
            <a:r>
              <a:rPr lang="es-GT" sz="1600" dirty="0" smtClean="0">
                <a:solidFill>
                  <a:schemeClr val="tx1"/>
                </a:solidFill>
              </a:rPr>
              <a:t>Proyectos</a:t>
            </a:r>
            <a:endParaRPr lang="es-GT" sz="1600" dirty="0">
              <a:solidFill>
                <a:schemeClr val="tx1"/>
              </a:solidFill>
            </a:endParaRPr>
          </a:p>
        </p:txBody>
      </p:sp>
      <p:pic>
        <p:nvPicPr>
          <p:cNvPr id="10" name="3 Imagen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7FAFE"/>
              </a:clrFrom>
              <a:clrTo>
                <a:srgbClr val="F7FAFE">
                  <a:alpha val="0"/>
                </a:srgbClr>
              </a:clrTo>
            </a:clrChange>
          </a:blip>
          <a:srcRect l="11208" t="62062" r="63612" b="26848"/>
          <a:stretch>
            <a:fillRect/>
          </a:stretch>
        </p:blipFill>
        <p:spPr bwMode="auto">
          <a:xfrm>
            <a:off x="6715140" y="6000768"/>
            <a:ext cx="2076450" cy="57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1 Título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1143000"/>
          </a:xfrm>
        </p:spPr>
        <p:txBody>
          <a:bodyPr/>
          <a:lstStyle/>
          <a:p>
            <a:pPr algn="r"/>
            <a:r>
              <a:rPr lang="es-ES" sz="2000" b="1" dirty="0" smtClean="0">
                <a:solidFill>
                  <a:srgbClr val="646B86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cs typeface="Arial" pitchFamily="34" charset="0"/>
              </a:rPr>
              <a:t>Porcentaje de proyectos incluidos en el POA 2013 municipales, que contribuyen a los Pactos, a nivel Nacional</a:t>
            </a:r>
            <a:r>
              <a:rPr lang="es-ES" sz="2000" dirty="0" smtClean="0">
                <a:solidFill>
                  <a:srgbClr val="646B86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cs typeface="Arial" pitchFamily="34" charset="0"/>
              </a:rPr>
              <a:t/>
            </a:r>
            <a:br>
              <a:rPr lang="es-ES" sz="2000" dirty="0" smtClean="0">
                <a:solidFill>
                  <a:srgbClr val="646B86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cs typeface="Arial" pitchFamily="34" charset="0"/>
              </a:rPr>
            </a:br>
            <a:endParaRPr lang="es-ES" sz="2000" dirty="0"/>
          </a:p>
        </p:txBody>
      </p:sp>
      <p:graphicFrame>
        <p:nvGraphicFramePr>
          <p:cNvPr id="6" name="6 Gráfico"/>
          <p:cNvGraphicFramePr/>
          <p:nvPr/>
        </p:nvGraphicFramePr>
        <p:xfrm>
          <a:off x="-109692" y="620688"/>
          <a:ext cx="9253692" cy="5475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1 CuadroTexto"/>
          <p:cNvSpPr txBox="1"/>
          <p:nvPr/>
        </p:nvSpPr>
        <p:spPr>
          <a:xfrm>
            <a:off x="1547664" y="5949280"/>
            <a:ext cx="2571768" cy="571504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s-MX" sz="1200" dirty="0" smtClean="0"/>
              <a:t>* N</a:t>
            </a:r>
            <a:r>
              <a:rPr lang="es-MX" sz="900" dirty="0" smtClean="0"/>
              <a:t>o se dio acompañamiento técnico para   POA 2013 en el departamento de Izabal, por razones financieras, </a:t>
            </a:r>
            <a:endParaRPr lang="es-GT" sz="800" dirty="0"/>
          </a:p>
        </p:txBody>
      </p:sp>
      <p:sp>
        <p:nvSpPr>
          <p:cNvPr id="8" name="7 Rectángulo redondeado"/>
          <p:cNvSpPr/>
          <p:nvPr/>
        </p:nvSpPr>
        <p:spPr>
          <a:xfrm>
            <a:off x="0" y="0"/>
            <a:ext cx="1176428" cy="970307"/>
          </a:xfrm>
          <a:prstGeom prst="roundRect">
            <a:avLst>
              <a:gd name="adj" fmla="val 10000"/>
            </a:avLst>
          </a:prstGeom>
          <a:blipFill rotWithShape="0">
            <a:blip r:embed="rId4" cstate="print"/>
            <a:stretch>
              <a:fillRect/>
            </a:stretch>
          </a:blipFill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grpSp>
        <p:nvGrpSpPr>
          <p:cNvPr id="11" name="10 Grupo"/>
          <p:cNvGrpSpPr/>
          <p:nvPr/>
        </p:nvGrpSpPr>
        <p:grpSpPr>
          <a:xfrm>
            <a:off x="261429" y="762384"/>
            <a:ext cx="1045714" cy="415846"/>
            <a:chOff x="6386984" y="2257450"/>
            <a:chExt cx="1045714" cy="415846"/>
          </a:xfrm>
        </p:grpSpPr>
        <p:sp>
          <p:nvSpPr>
            <p:cNvPr id="13" name="12 Rectángulo redondeado"/>
            <p:cNvSpPr/>
            <p:nvPr/>
          </p:nvSpPr>
          <p:spPr>
            <a:xfrm>
              <a:off x="6386984" y="2257450"/>
              <a:ext cx="1045714" cy="415846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4" name="13 Rectángulo"/>
            <p:cNvSpPr/>
            <p:nvPr/>
          </p:nvSpPr>
          <p:spPr>
            <a:xfrm>
              <a:off x="6399164" y="2269630"/>
              <a:ext cx="1021354" cy="39148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0955" tIns="13970" rIns="20955" bIns="13970" numCol="1" spcCol="1270" anchor="ctr" anchorCtr="0">
              <a:noAutofit/>
            </a:bodyPr>
            <a:lstStyle/>
            <a:p>
              <a:pPr lvl="0" algn="ctr" defTabSz="48895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S" sz="1100" b="1" kern="1200" dirty="0" smtClean="0"/>
                <a:t>¿Qué se logró?	 </a:t>
              </a:r>
              <a:endParaRPr lang="es-ES" sz="1100" kern="1200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3 Imagen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7FAFE"/>
              </a:clrFrom>
              <a:clrTo>
                <a:srgbClr val="F7FAFE">
                  <a:alpha val="0"/>
                </a:srgbClr>
              </a:clrTo>
            </a:clrChange>
          </a:blip>
          <a:srcRect l="11208" t="62062" r="63612" b="26848"/>
          <a:stretch>
            <a:fillRect/>
          </a:stretch>
        </p:blipFill>
        <p:spPr bwMode="auto">
          <a:xfrm>
            <a:off x="6715140" y="5143512"/>
            <a:ext cx="2076450" cy="57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9 Rectángulo"/>
          <p:cNvSpPr/>
          <p:nvPr/>
        </p:nvSpPr>
        <p:spPr>
          <a:xfrm>
            <a:off x="6572264" y="5143512"/>
            <a:ext cx="2428875" cy="714375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GT" sz="1600" b="1" dirty="0" smtClean="0">
                <a:solidFill>
                  <a:schemeClr val="tx1"/>
                </a:solidFill>
              </a:rPr>
              <a:t>144 </a:t>
            </a:r>
            <a:r>
              <a:rPr lang="es-GT" sz="1600" dirty="0" smtClean="0">
                <a:solidFill>
                  <a:schemeClr val="tx1"/>
                </a:solidFill>
              </a:rPr>
              <a:t>Medios de Verificación</a:t>
            </a:r>
          </a:p>
          <a:p>
            <a:pPr algn="ctr">
              <a:defRPr/>
            </a:pPr>
            <a:r>
              <a:rPr lang="es-GT" sz="1600" b="1" dirty="0" smtClean="0">
                <a:solidFill>
                  <a:schemeClr val="tx1"/>
                </a:solidFill>
              </a:rPr>
              <a:t>Total 4,475 </a:t>
            </a:r>
            <a:r>
              <a:rPr lang="es-GT" sz="1600" dirty="0" smtClean="0">
                <a:solidFill>
                  <a:schemeClr val="tx1"/>
                </a:solidFill>
              </a:rPr>
              <a:t>Proyectos</a:t>
            </a:r>
            <a:endParaRPr lang="es-GT" sz="1600" dirty="0">
              <a:solidFill>
                <a:schemeClr val="tx1"/>
              </a:solidFill>
            </a:endParaRPr>
          </a:p>
        </p:txBody>
      </p:sp>
      <p:pic>
        <p:nvPicPr>
          <p:cNvPr id="11" name="3 Imagen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7FAFE"/>
              </a:clrFrom>
              <a:clrTo>
                <a:srgbClr val="F7FAFE">
                  <a:alpha val="0"/>
                </a:srgbClr>
              </a:clrTo>
            </a:clrChange>
          </a:blip>
          <a:srcRect l="11208" t="62062" r="63612" b="26848"/>
          <a:stretch>
            <a:fillRect/>
          </a:stretch>
        </p:blipFill>
        <p:spPr bwMode="auto">
          <a:xfrm>
            <a:off x="6715140" y="6000768"/>
            <a:ext cx="2076450" cy="57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28596" y="142852"/>
            <a:ext cx="8229600" cy="1000148"/>
          </a:xfrm>
        </p:spPr>
        <p:txBody>
          <a:bodyPr/>
          <a:lstStyle/>
          <a:p>
            <a:pPr algn="r"/>
            <a:r>
              <a:rPr lang="es-ES" sz="2000" b="1" dirty="0" smtClean="0">
                <a:solidFill>
                  <a:srgbClr val="646B86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cs typeface="Arial" pitchFamily="34" charset="0"/>
              </a:rPr>
              <a:t>Porcentaje de proyectos incluidos en el POA 2013, que contribuyen al </a:t>
            </a:r>
            <a:r>
              <a:rPr lang="es-ES" sz="2800" b="1" dirty="0" smtClean="0">
                <a:solidFill>
                  <a:srgbClr val="646B86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cs typeface="Arial" pitchFamily="34" charset="0"/>
              </a:rPr>
              <a:t>Pacto Hambre Cero,</a:t>
            </a:r>
            <a:r>
              <a:rPr lang="es-ES" sz="2400" b="1" dirty="0" smtClean="0">
                <a:solidFill>
                  <a:srgbClr val="646B86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cs typeface="Arial" pitchFamily="34" charset="0"/>
              </a:rPr>
              <a:t> </a:t>
            </a:r>
            <a:r>
              <a:rPr lang="es-ES" sz="2000" b="1" dirty="0" smtClean="0">
                <a:solidFill>
                  <a:srgbClr val="646B86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cs typeface="Arial" pitchFamily="34" charset="0"/>
              </a:rPr>
              <a:t>en los 166 municipios priorizados</a:t>
            </a:r>
            <a:r>
              <a:rPr lang="es-ES" sz="2000" dirty="0" smtClean="0">
                <a:solidFill>
                  <a:srgbClr val="646B86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cs typeface="Arial" pitchFamily="34" charset="0"/>
              </a:rPr>
              <a:t/>
            </a:r>
            <a:br>
              <a:rPr lang="es-ES" sz="2000" dirty="0" smtClean="0">
                <a:solidFill>
                  <a:srgbClr val="646B86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cs typeface="Arial" pitchFamily="34" charset="0"/>
              </a:rPr>
            </a:br>
            <a:endParaRPr lang="es-ES" sz="2000" dirty="0"/>
          </a:p>
        </p:txBody>
      </p:sp>
      <p:sp>
        <p:nvSpPr>
          <p:cNvPr id="15362" name="AutoShape 2" descr="https://mail-attachment.googleusercontent.com/attachment/?ui=2&amp;ik=22f7c851d9&amp;view=att&amp;th=13ed8897f3a05245&amp;attid=0.2&amp;disp=inline&amp;realattid=f_hh3wqq7a1&amp;safe=1&amp;zw&amp;saduie=AG9B_P-Rg8vNQzIqyTONeTqQBPz_&amp;sadet=1369432657432&amp;sads=GALlLAO-LwKSl7nhphnOFjAdOC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pic>
        <p:nvPicPr>
          <p:cNvPr id="15364" name="Picture 4"/>
          <p:cNvPicPr>
            <a:picLocks noChangeAspect="1" noChangeArrowheads="1"/>
          </p:cNvPicPr>
          <p:nvPr/>
        </p:nvPicPr>
        <p:blipFill>
          <a:blip r:embed="rId3" cstate="print"/>
          <a:srcRect l="1655" t="10114" r="8807"/>
          <a:stretch>
            <a:fillRect/>
          </a:stretch>
        </p:blipFill>
        <p:spPr bwMode="auto">
          <a:xfrm>
            <a:off x="285688" y="733036"/>
            <a:ext cx="4071998" cy="53391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9" name="9 Gráfico"/>
          <p:cNvGraphicFramePr/>
          <p:nvPr/>
        </p:nvGraphicFramePr>
        <p:xfrm>
          <a:off x="3929058" y="1285860"/>
          <a:ext cx="4926381" cy="344020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2" name="11 Rectángulo redondeado"/>
          <p:cNvSpPr/>
          <p:nvPr/>
        </p:nvSpPr>
        <p:spPr>
          <a:xfrm>
            <a:off x="0" y="0"/>
            <a:ext cx="1176428" cy="970307"/>
          </a:xfrm>
          <a:prstGeom prst="roundRect">
            <a:avLst>
              <a:gd name="adj" fmla="val 10000"/>
            </a:avLst>
          </a:prstGeom>
          <a:blipFill rotWithShape="0">
            <a:blip r:embed="rId5" cstate="print"/>
            <a:stretch>
              <a:fillRect/>
            </a:stretch>
          </a:blipFill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grpSp>
        <p:nvGrpSpPr>
          <p:cNvPr id="13" name="12 Grupo"/>
          <p:cNvGrpSpPr/>
          <p:nvPr/>
        </p:nvGrpSpPr>
        <p:grpSpPr>
          <a:xfrm>
            <a:off x="261429" y="762384"/>
            <a:ext cx="1045714" cy="415846"/>
            <a:chOff x="6386984" y="2257450"/>
            <a:chExt cx="1045714" cy="415846"/>
          </a:xfrm>
        </p:grpSpPr>
        <p:sp>
          <p:nvSpPr>
            <p:cNvPr id="14" name="13 Rectángulo redondeado"/>
            <p:cNvSpPr/>
            <p:nvPr/>
          </p:nvSpPr>
          <p:spPr>
            <a:xfrm>
              <a:off x="6386984" y="2257450"/>
              <a:ext cx="1045714" cy="415846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5" name="14 Rectángulo"/>
            <p:cNvSpPr/>
            <p:nvPr/>
          </p:nvSpPr>
          <p:spPr>
            <a:xfrm>
              <a:off x="6399164" y="2269630"/>
              <a:ext cx="1021354" cy="39148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0955" tIns="13970" rIns="20955" bIns="13970" numCol="1" spcCol="1270" anchor="ctr" anchorCtr="0">
              <a:noAutofit/>
            </a:bodyPr>
            <a:lstStyle/>
            <a:p>
              <a:pPr lvl="0" algn="ctr" defTabSz="48895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S" sz="1100" b="1" kern="1200" dirty="0" smtClean="0"/>
                <a:t>¿Qué se logró?	 </a:t>
              </a:r>
              <a:endParaRPr lang="es-ES" sz="1100" kern="1200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4" descr="http://2.bp.blogspot.com/_yEiPF0Uhym8/S-s_MpxaS0I/AAAAAAAADaE/CxESvpIxSNE/s1600/p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72404" y="5085184"/>
            <a:ext cx="2462070" cy="1800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806896" y="67062"/>
            <a:ext cx="8229600" cy="954107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r">
              <a:defRPr/>
            </a:pPr>
            <a:r>
              <a:rPr lang="es-GT" sz="2800" dirty="0" smtClean="0">
                <a:solidFill>
                  <a:srgbClr val="646B86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Trebuchet MS"/>
                <a:ea typeface="+mj-ea"/>
                <a:cs typeface="+mj-cs"/>
              </a:rPr>
              <a:t>Política de fortalecimiento  de las municipalidades</a:t>
            </a:r>
            <a:endParaRPr lang="es-ES" sz="2800" dirty="0" smtClean="0">
              <a:solidFill>
                <a:srgbClr val="646B86"/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latin typeface="Trebuchet MS"/>
              <a:ea typeface="+mj-ea"/>
              <a:cs typeface="+mj-cs"/>
            </a:endParaRPr>
          </a:p>
        </p:txBody>
      </p:sp>
      <p:pic>
        <p:nvPicPr>
          <p:cNvPr id="5" name="Picture 6"/>
          <p:cNvPicPr>
            <a:picLocks noChangeAspect="1" noChangeArrowheads="1"/>
          </p:cNvPicPr>
          <p:nvPr/>
        </p:nvPicPr>
        <p:blipFill>
          <a:blip r:embed="rId3" cstate="print"/>
          <a:srcRect l="30183" t="10080" r="28342" b="4241"/>
          <a:stretch>
            <a:fillRect/>
          </a:stretch>
        </p:blipFill>
        <p:spPr bwMode="auto">
          <a:xfrm>
            <a:off x="1653558" y="2348880"/>
            <a:ext cx="2342378" cy="3024336"/>
          </a:xfrm>
          <a:prstGeom prst="rect">
            <a:avLst/>
          </a:prstGeom>
          <a:noFill/>
          <a:ln w="34925">
            <a:solidFill>
              <a:srgbClr val="FFFFFF"/>
            </a:solidFill>
            <a:miter lim="800000"/>
            <a:headEnd/>
            <a:tailEnd/>
          </a:ln>
          <a:effectLst>
            <a:outerShdw blurRad="317500" dir="2700000" algn="ctr">
              <a:srgbClr val="000000">
                <a:alpha val="43000"/>
              </a:srgbClr>
            </a:outerShdw>
          </a:effectLst>
          <a:scene3d>
            <a:camera prst="perspectiveFront" fov="2700000">
              <a:rot lat="19086000" lon="19067999" rev="3108000"/>
            </a:camera>
            <a:lightRig rig="threePt" dir="t">
              <a:rot lat="0" lon="0" rev="0"/>
            </a:lightRig>
          </a:scene3d>
          <a:sp3d extrusionH="38100" prstMaterial="clear">
            <a:bevelT w="260350" h="50800" prst="softRound"/>
            <a:bevelB prst="softRound"/>
          </a:sp3d>
        </p:spPr>
      </p:pic>
      <p:graphicFrame>
        <p:nvGraphicFramePr>
          <p:cNvPr id="7" name="6 Marcador de contenido"/>
          <p:cNvGraphicFramePr>
            <a:graphicFrameLocks noGrp="1"/>
          </p:cNvGraphicFramePr>
          <p:nvPr>
            <p:ph idx="1"/>
          </p:nvPr>
        </p:nvGraphicFramePr>
        <p:xfrm>
          <a:off x="-3564904" y="1124744"/>
          <a:ext cx="13105456" cy="57332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6" name="7 CuadroTexto"/>
          <p:cNvSpPr txBox="1">
            <a:spLocks noChangeArrowheads="1"/>
          </p:cNvSpPr>
          <p:nvPr/>
        </p:nvSpPr>
        <p:spPr bwMode="auto">
          <a:xfrm>
            <a:off x="6228184" y="1844824"/>
            <a:ext cx="2448272" cy="341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es-GT" b="1" i="1" dirty="0">
                <a:latin typeface="Calibri" pitchFamily="34" charset="0"/>
              </a:rPr>
              <a:t>La finalidad </a:t>
            </a:r>
            <a:r>
              <a:rPr lang="es-GT" b="1" i="1" u="sng" dirty="0">
                <a:latin typeface="Calibri" pitchFamily="34" charset="0"/>
              </a:rPr>
              <a:t>apoyar el fortalecimiento de las municipalidades </a:t>
            </a:r>
            <a:r>
              <a:rPr lang="es-GT" b="1" i="1" dirty="0">
                <a:latin typeface="Calibri" pitchFamily="34" charset="0"/>
              </a:rPr>
              <a:t>para que cumplan con sus funciones y </a:t>
            </a:r>
            <a:r>
              <a:rPr lang="es-GT" b="1" i="1" u="sng" dirty="0">
                <a:latin typeface="Calibri" pitchFamily="34" charset="0"/>
              </a:rPr>
              <a:t>puedan contribuir </a:t>
            </a:r>
            <a:r>
              <a:rPr lang="es-GT" b="1" i="1" dirty="0">
                <a:latin typeface="Calibri" pitchFamily="34" charset="0"/>
              </a:rPr>
              <a:t>a los esfuerzos para </a:t>
            </a:r>
            <a:r>
              <a:rPr lang="es-GT" b="1" i="1" u="sng" dirty="0" err="1">
                <a:latin typeface="Calibri" pitchFamily="34" charset="0"/>
              </a:rPr>
              <a:t>territorializar</a:t>
            </a:r>
            <a:r>
              <a:rPr lang="es-GT" b="1" i="1" u="sng" dirty="0">
                <a:latin typeface="Calibri" pitchFamily="34" charset="0"/>
              </a:rPr>
              <a:t> las políticas g</a:t>
            </a:r>
            <a:r>
              <a:rPr lang="es-GT" b="1" i="1" dirty="0">
                <a:latin typeface="Calibri" pitchFamily="34" charset="0"/>
              </a:rPr>
              <a:t>ubernamentales en las áreas urbana y rural.</a:t>
            </a:r>
            <a:endParaRPr lang="es-ES" b="1" dirty="0">
              <a:latin typeface="Calibri" pitchFamily="34" charset="0"/>
            </a:endParaRPr>
          </a:p>
        </p:txBody>
      </p:sp>
      <p:sp>
        <p:nvSpPr>
          <p:cNvPr id="8" name="7 Rectángulo redondeado"/>
          <p:cNvSpPr/>
          <p:nvPr/>
        </p:nvSpPr>
        <p:spPr>
          <a:xfrm>
            <a:off x="0" y="207923"/>
            <a:ext cx="1176428" cy="970307"/>
          </a:xfrm>
          <a:prstGeom prst="roundRect">
            <a:avLst>
              <a:gd name="adj" fmla="val 10000"/>
            </a:avLst>
          </a:prstGeom>
          <a:blipFill rotWithShape="0">
            <a:blip r:embed="rId9" cstate="print"/>
            <a:stretch>
              <a:fillRect/>
            </a:stretch>
          </a:blipFill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grpSp>
        <p:nvGrpSpPr>
          <p:cNvPr id="9" name="8 Grupo"/>
          <p:cNvGrpSpPr/>
          <p:nvPr/>
        </p:nvGrpSpPr>
        <p:grpSpPr>
          <a:xfrm>
            <a:off x="261429" y="0"/>
            <a:ext cx="1045714" cy="415846"/>
            <a:chOff x="7918239" y="1287143"/>
            <a:chExt cx="1045714" cy="415846"/>
          </a:xfrm>
        </p:grpSpPr>
        <p:sp>
          <p:nvSpPr>
            <p:cNvPr id="10" name="9 Rectángulo redondeado"/>
            <p:cNvSpPr/>
            <p:nvPr/>
          </p:nvSpPr>
          <p:spPr>
            <a:xfrm>
              <a:off x="7918239" y="1287143"/>
              <a:ext cx="1045714" cy="415846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1" name="10 Rectángulo"/>
            <p:cNvSpPr/>
            <p:nvPr/>
          </p:nvSpPr>
          <p:spPr>
            <a:xfrm>
              <a:off x="7930419" y="1299323"/>
              <a:ext cx="1021354" cy="39148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0955" tIns="13970" rIns="20955" bIns="13970" numCol="1" spcCol="1270" anchor="ctr" anchorCtr="0">
              <a:noAutofit/>
            </a:bodyPr>
            <a:lstStyle/>
            <a:p>
              <a:pPr lvl="0" algn="ctr" defTabSz="48895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S" sz="1100" b="1" kern="1200" smtClean="0"/>
                <a:t>¿Seguimiento?</a:t>
              </a:r>
              <a:endParaRPr lang="es-ES" sz="1100" kern="1200" dirty="0"/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 descr="http://2.bp.blogspot.com/_yEiPF0Uhym8/S-s_MpxaS0I/AAAAAAAADaE/CxESvpIxSNE/s1600/p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72404" y="5085184"/>
            <a:ext cx="2462070" cy="1800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950912" y="94446"/>
            <a:ext cx="8229600" cy="954107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r">
              <a:defRPr/>
            </a:pPr>
            <a:r>
              <a:rPr lang="es-GT" sz="2800" dirty="0" smtClean="0">
                <a:solidFill>
                  <a:srgbClr val="646B86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Trebuchet MS"/>
                <a:ea typeface="+mj-ea"/>
                <a:cs typeface="+mj-cs"/>
              </a:rPr>
              <a:t>Sistema de  informático para seguimiento a la Gestión municipal</a:t>
            </a:r>
            <a:endParaRPr lang="es-ES" sz="2800" dirty="0">
              <a:solidFill>
                <a:srgbClr val="646B86"/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latin typeface="Trebuchet MS"/>
              <a:ea typeface="+mj-ea"/>
              <a:cs typeface="+mj-cs"/>
            </a:endParaRPr>
          </a:p>
        </p:txBody>
      </p:sp>
      <p:sp>
        <p:nvSpPr>
          <p:cNvPr id="9" name="8 CuadroTexto"/>
          <p:cNvSpPr txBox="1"/>
          <p:nvPr/>
        </p:nvSpPr>
        <p:spPr>
          <a:xfrm>
            <a:off x="5220072" y="2204864"/>
            <a:ext cx="392392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GT" dirty="0" smtClean="0"/>
              <a:t>.</a:t>
            </a:r>
          </a:p>
          <a:p>
            <a:r>
              <a:rPr lang="es-GT" dirty="0" smtClean="0"/>
              <a:t>	</a:t>
            </a:r>
            <a:r>
              <a:rPr lang="es-GT" sz="1400" dirty="0" smtClean="0"/>
              <a:t>Ministerios de  Finanzas públicas.</a:t>
            </a:r>
          </a:p>
          <a:p>
            <a:r>
              <a:rPr lang="es-GT" sz="1400" dirty="0" smtClean="0"/>
              <a:t>	Segeplan</a:t>
            </a:r>
          </a:p>
          <a:p>
            <a:r>
              <a:rPr lang="es-GT" sz="1400" dirty="0" smtClean="0"/>
              <a:t>	Contraloría general de Cuentas</a:t>
            </a:r>
            <a:endParaRPr lang="es-ES" sz="1400" dirty="0"/>
          </a:p>
        </p:txBody>
      </p:sp>
      <p:sp>
        <p:nvSpPr>
          <p:cNvPr id="16" name="15 Rectángulo redondeado"/>
          <p:cNvSpPr/>
          <p:nvPr/>
        </p:nvSpPr>
        <p:spPr>
          <a:xfrm>
            <a:off x="0" y="207923"/>
            <a:ext cx="1176428" cy="970307"/>
          </a:xfrm>
          <a:prstGeom prst="roundRect">
            <a:avLst>
              <a:gd name="adj" fmla="val 10000"/>
            </a:avLst>
          </a:prstGeom>
          <a:blipFill rotWithShape="0">
            <a:blip r:embed="rId3" cstate="print"/>
            <a:stretch>
              <a:fillRect/>
            </a:stretch>
          </a:blipFill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grpSp>
        <p:nvGrpSpPr>
          <p:cNvPr id="17" name="16 Grupo"/>
          <p:cNvGrpSpPr/>
          <p:nvPr/>
        </p:nvGrpSpPr>
        <p:grpSpPr>
          <a:xfrm>
            <a:off x="261429" y="0"/>
            <a:ext cx="1045714" cy="415846"/>
            <a:chOff x="7918239" y="1287143"/>
            <a:chExt cx="1045714" cy="415846"/>
          </a:xfrm>
        </p:grpSpPr>
        <p:sp>
          <p:nvSpPr>
            <p:cNvPr id="18" name="17 Rectángulo redondeado"/>
            <p:cNvSpPr/>
            <p:nvPr/>
          </p:nvSpPr>
          <p:spPr>
            <a:xfrm>
              <a:off x="7918239" y="1287143"/>
              <a:ext cx="1045714" cy="415846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9" name="18 Rectángulo"/>
            <p:cNvSpPr/>
            <p:nvPr/>
          </p:nvSpPr>
          <p:spPr>
            <a:xfrm>
              <a:off x="7930419" y="1299323"/>
              <a:ext cx="1021354" cy="39148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0955" tIns="13970" rIns="20955" bIns="13970" numCol="1" spcCol="1270" anchor="ctr" anchorCtr="0">
              <a:noAutofit/>
            </a:bodyPr>
            <a:lstStyle/>
            <a:p>
              <a:pPr lvl="0" algn="ctr" defTabSz="48895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S" sz="1100" b="1" kern="1200" smtClean="0"/>
                <a:t>¿Seguimiento?</a:t>
              </a:r>
              <a:endParaRPr lang="es-ES" sz="1100" kern="1200" dirty="0"/>
            </a:p>
          </p:txBody>
        </p:sp>
      </p:grpSp>
      <p:pic>
        <p:nvPicPr>
          <p:cNvPr id="21" name="20 Imagen"/>
          <p:cNvPicPr/>
          <p:nvPr/>
        </p:nvPicPr>
        <p:blipFill>
          <a:blip r:embed="rId4" cstate="print"/>
          <a:srcRect l="32512" t="18333" r="14981" b="13508"/>
          <a:stretch>
            <a:fillRect/>
          </a:stretch>
        </p:blipFill>
        <p:spPr bwMode="auto">
          <a:xfrm>
            <a:off x="179512" y="1484784"/>
            <a:ext cx="4918710" cy="40526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10 Marcador de contenido"/>
          <p:cNvPicPr>
            <a:picLocks noGrp="1"/>
          </p:cNvPicPr>
          <p:nvPr>
            <p:ph idx="1"/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1556792"/>
            <a:ext cx="8892480" cy="51845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Elipse"/>
          <p:cNvSpPr/>
          <p:nvPr/>
        </p:nvSpPr>
        <p:spPr bwMode="auto">
          <a:xfrm>
            <a:off x="827595" y="1845153"/>
            <a:ext cx="8100505" cy="2880834"/>
          </a:xfrm>
          <a:prstGeom prst="ellipse">
            <a:avLst/>
          </a:prstGeom>
          <a:solidFill>
            <a:schemeClr val="bg1">
              <a:lumMod val="85000"/>
              <a:alpha val="2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 dirty="0"/>
          </a:p>
        </p:txBody>
      </p:sp>
      <p:pic>
        <p:nvPicPr>
          <p:cNvPr id="3075" name="3 Imagen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7FAFE"/>
              </a:clrFrom>
              <a:clrTo>
                <a:srgbClr val="F7FA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948488" y="5876925"/>
            <a:ext cx="2076450" cy="57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5 CuadroTexto"/>
          <p:cNvSpPr txBox="1"/>
          <p:nvPr/>
        </p:nvSpPr>
        <p:spPr>
          <a:xfrm>
            <a:off x="5796136" y="548680"/>
            <a:ext cx="3097213" cy="64633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0" hangingPunct="0">
              <a:defRPr/>
            </a:pPr>
            <a:r>
              <a:rPr lang="es-GT" sz="3600" dirty="0">
                <a:solidFill>
                  <a:srgbClr val="646B86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Trebuchet MS"/>
                <a:ea typeface="+mj-ea"/>
                <a:cs typeface="+mj-cs"/>
              </a:rPr>
              <a:t>CONTENIDO</a:t>
            </a:r>
            <a:endParaRPr lang="es-ES" sz="3600" dirty="0">
              <a:solidFill>
                <a:srgbClr val="646B86"/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latin typeface="Trebuchet MS"/>
              <a:ea typeface="+mj-ea"/>
              <a:cs typeface="+mj-cs"/>
            </a:endParaRPr>
          </a:p>
        </p:txBody>
      </p:sp>
      <p:sp>
        <p:nvSpPr>
          <p:cNvPr id="3078" name="AutoShape 2" descr="data:image/jpeg;base64,/9j/4AAQSkZJRgABAQAAAQABAAD/2wCEAAkGBg8QEA8NDQ0PDQ0NDwwNDQwNDQ4NEA0NFBAVFBQQEhIXGyYeFxkjGRISIS8gIycpLCwtFh4xNTAqNSYrLCkBCQoKDgwOGA8OFjUkHCQpLCwsLyk1KSk2LSkpLSkpKSkpLSkpKS01NSktLCkpLSwpKikpLCwsKSw0KS8pKSwpNv/AABEIAOEA4QMBIgACEQEDEQH/xAAbAAEAAgMBAQAAAAAAAAAAAAAAAQIDBAUGB//EADoQAAIBAwEFBQYEBQQDAAAAAAABAgMEERIFEyExQQZRYXGxFCIygZGhQlJywQeCkqLRI1Nz8RUzRP/EABgBAQEBAQEAAAAAAAAAAAAAAAABAgME/8QAHREBAQEAAgMBAQAAAAAAAAAAAAECAxESITFBIv/aAAwDAQACEQMRAD8A+4EAAAAAAAAAAAAAAAAA+V7Z7d3dHaFzuKinb06qo7iok4ycUlPElxXHVxOvFxa5bZlje5j6+qA4vZntZb38HKk9NWm8VqEmtdOXf4xfRnaOdll6rUvfuAAIqSAAAAAAAAAAJIAAAAAAAAAAAAAAAAAAAAClWeIt9y4efQ+d9pP4Yp67mxqVFVeqrO2nU1Kc3xzCUuTz0fB96PoF0/hj+aS+i4mG9r4hJ/meF5I1jk1x3vKazNTqvhvZi3uqVS5v6bkvYnSt68VmElOcspteDWH3Z8T7vYVZTpU5zxrlCEpYWFqay+B4OMt9SqUkor/yG1KdLKjiVSnRhDeTk+v/AK1H5H0OK4JfTyG9eevIzPGdJABlQAAAAAAAAAAAAAAAAAAAAAAAAAAAAAAMdxXVOEqkvhhGU5fpisv0A8vd9vLOF3VtaspUpUMU99JLdOo0m1qT93GebWDJ2m2nGnRck8qFNzymmnlZymfPbPsVtG9lK4lRVGNxUnWlO5bpcJNy4Qw5de49RYfw9vIxVCteUaltvKU3SVOq3GEZpyhCTfJpYwern4ePM/nXv9cePer9npudnrFq4tKD/wDgst7U8Lu6lrlnxx6ntjjbG2XOlWu61aUXK5rOpFxbeKSjphF5XNRR2TyuwAAAAAAAAAAAAAAAAAAAAAAAAAAAAAAAA2a7rZ5cvUxbRuMYguvF+XQw06oG8pDJrqqTvQMzkVVfD8DDKsYpVAOknniupJpbPuM5h3cV5dTdAAAAAAAAAAAAAAAAAAgICQQAJBAAEkACQQAOBtGv/rTX5dMf7V/krCuaG17le0VNL4Zj9VFJ+hSFwB11cE785auC3tAHRdYrKqaDuTHUufEDp7Or/wCtBfm1J/05/Y7x5XYUtdxHuhGcn9MfueqAkMgASCABIIAEggkAAAAAAgAgCQQSABAAnIyMkATkw3NXTFvryXmZTiXV45zl3RbhFeXBv6gcDbFo4t1Yyylzjjp356nPp3nidXa88rSeWuW6eX+H0A7Ubot7WcGF8nyefHJf23xA7MrvxMNS88TkyvfE6Ww7PeVIzrJ7qLT0Zw6ng+5eoHsOyVi403XmsSrY0J81SXJ/N8fod4pRqRlFOPw44Lu8C4EggATkZIAEggASAABJUkAAAIAAEEkAATkgAAMkZAnJ5fadhdQq1JUaSqUZ6quveQhu/wA0Wm/N8D0+Tj9rbipGyuFQhKdarB0KMILMnUqe7w8k2/kWTu9Jb1Hyut/EWM3mNtUknJpNyjHK70u44e1du1toVaOz6MHRjd1qVvNqWqcozklLj0SjqZnuOy17SS1WdbTCL4wjGos/ytml2OrSpbSpV92pStVUqbuqpR95pwXin7zPXvj48zvN7cc71b7e27bWMaV/KEFppyo20oRXBJKGjh/QjnxsXLlJr7nU7bbRhcVLW6ppxbpzo1abw5U5xlqWX1TU3h9TUtqywjxu5a7OinmT1Ncs8voem2dA89G69+EMfE8HpLaSSA72z7jS1+WWE16M7J5L2xJHoNn328ST+LGc94G7kZIAFiBkZAkgZGQJAAAAZAZAyAIAZAEkAgCcjJUAWyVyMkagLM0NoV1qUE+OnU14N4T+zNzUcPtBKos1afF0VFafz5eWgJrvged2lsyE8y0rWuKnj3l8zeo7XjUimuD6xfNPuZFWeUB5Ha1t7ik+ceb8DTtqnDmeiv6KkpLvTOTQ7Ov8U2s9El6gZtk09VTW+UFw82egk8GpY2SprC5d755MtxVwBSpVy0l5s7mxq73tNd7cfqmefteLz3na2bJKrSb6Tj/gD12QVyMgWyTkrkJgWJK5GQLAjIAkDIAAACrYIYyAGSGyGwLNlckZIYFtRDZDZVsC2TSlS1xS/wB2cpvy6GevL3Xjm8RXm+H+SlV6db6U4aV58v3M1Y8BtTZk5bQoRtp7v2mtpq8NS3MYtyljvSidW92Jd0oykpU69OKy3F7uaX6ZfszNsSnvL2rWfK3pKEf+So+P9sX9Tqdoa2LeeOrpx+TkWI8Z7Zx99SjjnmLM1Xa9Nfi+zNWtLJoXMOi4t4SXe2+CKOrR2tKanKEJ1IUknUlCEpbtPk5fc1p7RVT4eXee62BsqNrQhSXxv3601+Oq1x+S5LwRxu0nZZPVcWkcT4yqUI8qi6ygukvDr5gcq0qcjq29Q8/Z18nYtqgHtratrjGfelnz6mXJxdk3fuuHPDyvLqdGNx3gbWRkxxqZJ1AZEyclMkoCxJVMnIFgQSAJIAFMkMBgMkZIIbANkENkNgGyHIhso2BOcygui1Tfkl/2am1K2mi2/wAblJ+SNhP45dyjTXqzh9ra7Ud1D4mo0o/rlw9WZVbsvDFGVV/FcValT+VPTH7R+5m29PNvUX6H/cjLShGnCFOPw04xgvKKwc7ad5FxdPis4y8cOBpHlqiK2eN/QcuSrUW/60bla36rijSnS457mgPo29JdY4tjtLeQUn8XKXmupsu6A4nanZLjL2uhHg8u4hFcn/upev1ObZbQXDj9z1ftZyb3ZNrNuTp7uXFuVKTp/VcvsBa32tGPJo6NvtNy6nhqdlNyxCcsZeMrLx5nrdkbMcY5lJt+PADv7PqZcnnpH68ToJnJsJpJ+Lb/AGXodGEwM6LGNSLJgXJRXJKAtkkrklASAAKMqySGBGSrZLKsCGyrYKtgGymeIbMc3wflheb4L1Ay0lwhnq51ZeWc+iPNXE3VvIJ8VS115fq5R+7z8j0N3UUY1H0SjSX7/ZP6nn9i09Sq13zrVGo/8cMpffUZi1lubvDSfVP7GlXqqRm2nYa1wbi1xTXRnHls+4XDeJrv08TSLzko57jQqXGp4prV49EbcdjSfGpJy8Hy+hu0tnpdAMWz1KMcPzfmb6mysKGDLGkBinUZoX1aWmXkdbcFXZZ5gcex2pTj+XPyOkttqfu0+LfdyXiH2fpt5cUb9nsqEOUUBmsYvCydOmzBTpGzGIGWLMiZiiZUBbJZMqiwEkoglASAAKMgllQIZVkshgVZjbLtlGBRlY84/q1Pyim/XBMmY+baT46dOPGcsekSVY5naO5caUYR+Op8K75zemK+mDNQtlThClHlTjGC8cLn83xNStLfXnDjTtlvP5vgpr6Jv5HQYiMUomOVE2MDBRq7kbk2tI0Aau5Lbk2d2WVMDXVIyxpGVUzJGAGKNIywgXUS0YgIxLxRKRfABIuiEWAsSiCUBJKAQEgACrZVlsACjKGRojAGGSKSMskUlEDBI8T2k2jKlc1K1ObhKhTglKPVqOdLXVZny8D2tU8LUtfaL+rSfGnTrurXb6whjTD+abx5RZKPQ7Dt5xpKdZJV62KtWMc4i3FYh8l6s6BVcTLGBRTSSomRQLqAGNQLaTIollEDFpLKBkUScAY1AuoF0iUgKaSyiW0llECEiSyiTgBFEhEoAiwQAkkhEoCQABUYLYIAjBVou0RgDHpIcDLpIwBrTt8nItdgKjKtKMpSderKrOU2m8vOIrh8Ky8ebO/gq4gc+Fvgybo2tBDiBrqmToM+kOIGLQNBl0jSBj0ltJfBOkDHpLJFsDAEaRgtglICEiUiRgBgnAJwAwMDBKAAkAASAIAAAAAQQABBDAAggACGAABIAAAAAABYlAAAABKJAAEgACQAAAA//9k="/>
          <p:cNvSpPr>
            <a:spLocks noChangeAspect="1" noChangeArrowheads="1"/>
          </p:cNvSpPr>
          <p:nvPr/>
        </p:nvSpPr>
        <p:spPr bwMode="auto">
          <a:xfrm>
            <a:off x="0" y="-1041400"/>
            <a:ext cx="2143125" cy="214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s-GT" dirty="0"/>
          </a:p>
        </p:txBody>
      </p:sp>
      <p:sp>
        <p:nvSpPr>
          <p:cNvPr id="3079" name="AutoShape 4" descr="data:image/jpeg;base64,/9j/4AAQSkZJRgABAQAAAQABAAD/2wCEAAkGBg8QEA8NDQ0PDQ0NDwwNDQwNDQ4NEA0NFBAVFBQQEhIXGyYeFxkjGRISIS8gIycpLCwtFh4xNTAqNSYrLCkBCQoKDgwOGA8OFjUkHCQpLCwsLyk1KSk2LSkpLSkpKSkpLSkpKS01NSktLCkpLSwpKikpLCwsKSw0KS8pKSwpNv/AABEIAOEA4QMBIgACEQEDEQH/xAAbAAEAAgMBAQAAAAAAAAAAAAAAAQIDBAUGB//EADoQAAIBAwEFBQYEBQQDAAAAAAABAgMEERIFEyExQQZRYXGxFCIygZGhQlJywQeCkqLRI1Nz8RUzRP/EABgBAQEBAQEAAAAAAAAAAAAAAAABAgME/8QAHREBAQEAAgMBAQAAAAAAAAAAAAECAxESITFBIv/aAAwDAQACEQMRAD8A+4EAAAAAAAAAAAAAAAAA+V7Z7d3dHaFzuKinb06qo7iok4ycUlPElxXHVxOvFxa5bZlje5j6+qA4vZntZb38HKk9NWm8VqEmtdOXf4xfRnaOdll6rUvfuAAIqSAAAAAAAAAAJIAAAAAAAAAAAAAAAAAAAAClWeIt9y4efQ+d9pP4Yp67mxqVFVeqrO2nU1Kc3xzCUuTz0fB96PoF0/hj+aS+i4mG9r4hJ/meF5I1jk1x3vKazNTqvhvZi3uqVS5v6bkvYnSt68VmElOcspteDWH3Z8T7vYVZTpU5zxrlCEpYWFqay+B4OMt9SqUkor/yG1KdLKjiVSnRhDeTk+v/AK1H5H0OK4JfTyG9eevIzPGdJABlQAAAAAAAAAAAAAAAAAAAAAAAAAAAAAAMdxXVOEqkvhhGU5fpisv0A8vd9vLOF3VtaspUpUMU99JLdOo0m1qT93GebWDJ2m2nGnRck8qFNzymmnlZymfPbPsVtG9lK4lRVGNxUnWlO5bpcJNy4Qw5de49RYfw9vIxVCteUaltvKU3SVOq3GEZpyhCTfJpYwern4ePM/nXv9cePer9npudnrFq4tKD/wDgst7U8Lu6lrlnxx6ntjjbG2XOlWu61aUXK5rOpFxbeKSjphF5XNRR2TyuwAAAAAAAAAAAAAAAAAAAAAAAAAAAAAAAA2a7rZ5cvUxbRuMYguvF+XQw06oG8pDJrqqTvQMzkVVfD8DDKsYpVAOknniupJpbPuM5h3cV5dTdAAAAAAAAAAAAAAAAAAgICQQAJBAAEkACQQAOBtGv/rTX5dMf7V/krCuaG17le0VNL4Zj9VFJ+hSFwB11cE785auC3tAHRdYrKqaDuTHUufEDp7Or/wCtBfm1J/05/Y7x5XYUtdxHuhGcn9MfueqAkMgASCABIIAEggkAAAAAAgAgCQQSABAAnIyMkATkw3NXTFvryXmZTiXV45zl3RbhFeXBv6gcDbFo4t1Yyylzjjp356nPp3nidXa88rSeWuW6eX+H0A7Ubot7WcGF8nyefHJf23xA7MrvxMNS88TkyvfE6Ww7PeVIzrJ7qLT0Zw6ng+5eoHsOyVi403XmsSrY0J81SXJ/N8fod4pRqRlFOPw44Lu8C4EggATkZIAEggASAABJUkAAAIAAEEkAATkgAAMkZAnJ5fadhdQq1JUaSqUZ6quveQhu/wA0Wm/N8D0+Tj9rbipGyuFQhKdarB0KMILMnUqe7w8k2/kWTu9Jb1Hyut/EWM3mNtUknJpNyjHK70u44e1du1toVaOz6MHRjd1qVvNqWqcozklLj0SjqZnuOy17SS1WdbTCL4wjGos/ytml2OrSpbSpV92pStVUqbuqpR95pwXin7zPXvj48zvN7cc71b7e27bWMaV/KEFppyo20oRXBJKGjh/QjnxsXLlJr7nU7bbRhcVLW6ppxbpzo1abw5U5xlqWX1TU3h9TUtqywjxu5a7OinmT1Ncs8voem2dA89G69+EMfE8HpLaSSA72z7jS1+WWE16M7J5L2xJHoNn328ST+LGc94G7kZIAFiBkZAkgZGQJAAAAZAZAyAIAZAEkAgCcjJUAWyVyMkagLM0NoV1qUE+OnU14N4T+zNzUcPtBKos1afF0VFafz5eWgJrvged2lsyE8y0rWuKnj3l8zeo7XjUimuD6xfNPuZFWeUB5Ha1t7ik+ceb8DTtqnDmeiv6KkpLvTOTQ7Ov8U2s9El6gZtk09VTW+UFw82egk8GpY2SprC5d755MtxVwBSpVy0l5s7mxq73tNd7cfqmefteLz3na2bJKrSb6Tj/gD12QVyMgWyTkrkJgWJK5GQLAjIAkDIAAACrYIYyAGSGyGwLNlckZIYFtRDZDZVsC2TSlS1xS/wB2cpvy6GevL3Xjm8RXm+H+SlV6db6U4aV58v3M1Y8BtTZk5bQoRtp7v2mtpq8NS3MYtyljvSidW92Jd0oykpU69OKy3F7uaX6ZfszNsSnvL2rWfK3pKEf+So+P9sX9Tqdoa2LeeOrpx+TkWI8Z7Zx99SjjnmLM1Xa9Nfi+zNWtLJoXMOi4t4SXe2+CKOrR2tKanKEJ1IUknUlCEpbtPk5fc1p7RVT4eXee62BsqNrQhSXxv3601+Oq1x+S5LwRxu0nZZPVcWkcT4yqUI8qi6ygukvDr5gcq0qcjq29Q8/Z18nYtqgHtratrjGfelnz6mXJxdk3fuuHPDyvLqdGNx3gbWRkxxqZJ1AZEyclMkoCxJVMnIFgQSAJIAFMkMBgMkZIIbANkENkNgGyHIhso2BOcygui1Tfkl/2am1K2mi2/wAblJ+SNhP45dyjTXqzh9ra7Ud1D4mo0o/rlw9WZVbsvDFGVV/FcValT+VPTH7R+5m29PNvUX6H/cjLShGnCFOPw04xgvKKwc7ad5FxdPis4y8cOBpHlqiK2eN/QcuSrUW/60bla36rijSnS457mgPo29JdY4tjtLeQUn8XKXmupsu6A4nanZLjL2uhHg8u4hFcn/upev1ObZbQXDj9z1ftZyb3ZNrNuTp7uXFuVKTp/VcvsBa32tGPJo6NvtNy6nhqdlNyxCcsZeMrLx5nrdkbMcY5lJt+PADv7PqZcnnpH68ToJnJsJpJ+Lb/AGXodGEwM6LGNSLJgXJRXJKAtkkrklASAAKMqySGBGSrZLKsCGyrYKtgGymeIbMc3wflheb4L1Ay0lwhnq51ZeWc+iPNXE3VvIJ8VS115fq5R+7z8j0N3UUY1H0SjSX7/ZP6nn9i09Sq13zrVGo/8cMpffUZi1lubvDSfVP7GlXqqRm2nYa1wbi1xTXRnHls+4XDeJrv08TSLzko57jQqXGp4prV49EbcdjSfGpJy8Hy+hu0tnpdAMWz1KMcPzfmb6mysKGDLGkBinUZoX1aWmXkdbcFXZZ5gcex2pTj+XPyOkttqfu0+LfdyXiH2fpt5cUb9nsqEOUUBmsYvCydOmzBTpGzGIGWLMiZiiZUBbJZMqiwEkoglASAAKMgllQIZVkshgVZjbLtlGBRlY84/q1Pyim/XBMmY+baT46dOPGcsekSVY5naO5caUYR+Op8K75zemK+mDNQtlThClHlTjGC8cLn83xNStLfXnDjTtlvP5vgpr6Jv5HQYiMUomOVE2MDBRq7kbk2tI0Aau5Lbk2d2WVMDXVIyxpGVUzJGAGKNIywgXUS0YgIxLxRKRfABIuiEWAsSiCUBJKAQEgACrZVlsACjKGRojAGGSKSMskUlEDBI8T2k2jKlc1K1ObhKhTglKPVqOdLXVZny8D2tU8LUtfaL+rSfGnTrurXb6whjTD+abx5RZKPQ7Dt5xpKdZJV62KtWMc4i3FYh8l6s6BVcTLGBRTSSomRQLqAGNQLaTIollEDFpLKBkUScAY1AuoF0iUgKaSyiW0llECEiSyiTgBFEhEoAiwQAkkhEoCQABUYLYIAjBVou0RgDHpIcDLpIwBrTt8nItdgKjKtKMpSderKrOU2m8vOIrh8Ky8ebO/gq4gc+Fvgybo2tBDiBrqmToM+kOIGLQNBl0jSBj0ltJfBOkDHpLJFsDAEaRgtglICEiUiRgBgnAJwAwMDBKAAkAASAIAAAAAQQABBDAAggACGAABIAAAAAABYlAAAABKJAAEgACQAAAA//9k="/>
          <p:cNvSpPr>
            <a:spLocks noChangeAspect="1" noChangeArrowheads="1"/>
          </p:cNvSpPr>
          <p:nvPr/>
        </p:nvSpPr>
        <p:spPr bwMode="auto">
          <a:xfrm>
            <a:off x="0" y="-1041400"/>
            <a:ext cx="2143125" cy="214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s-GT" dirty="0"/>
          </a:p>
        </p:txBody>
      </p:sp>
      <p:graphicFrame>
        <p:nvGraphicFramePr>
          <p:cNvPr id="11" name="10 Marcador de contenido"/>
          <p:cNvGraphicFramePr>
            <a:graphicFrameLocks noGrp="1"/>
          </p:cNvGraphicFramePr>
          <p:nvPr>
            <p:ph sz="half" idx="1"/>
          </p:nvPr>
        </p:nvGraphicFramePr>
        <p:xfrm>
          <a:off x="179512" y="1340768"/>
          <a:ext cx="8964488" cy="39604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14" name="13 Diagrama"/>
          <p:cNvGraphicFramePr/>
          <p:nvPr/>
        </p:nvGraphicFramePr>
        <p:xfrm>
          <a:off x="0" y="4797152"/>
          <a:ext cx="9324528" cy="11836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15362" name="AutoShape 2" descr="data:image/jpeg;base64,/9j/4AAQSkZJRgABAQAAAQABAAD/2wCEAAkGBhMSEBMUExQUFBUUFRYVFhMVGBQUGBcVFRgVFxQWFxoXGyYeFxojGRgXHy8gIycpLCwsFh8xNTAqNSYrLCkBCQoKDgwOGg8PGislHyQyNTQ1NDUtLDItLDUvNSw0KTIuLCopLywsLCw0LC8vNSw0LCkqMi8vLC8sLCwqLCwsLP/AABEIAMIBAwMBIgACEQEDEQH/xAAcAAEAAgIDAQAAAAAAAAAAAAAABgcEBQIDCAH/xAA+EAACAQIDBQYDBQYGAwEAAAABAgADEQQSIQUGMUFRBxMiYXGBMpGhFEJyscEjYpKi0fAVM1KCssIkNHMX/8QAGgEBAAIDAQAAAAAAAAAAAAAAAAQFAQIDBv/EACwRAAICAgEDAwMDBQEAAAAAAAABAgMEETEFEiETQVGh4fAigdEUcZGxwWH/2gAMAwEAAhEDEQA/ALxiIgCIiAIiIAiIgCIiAIiIAiIgCIiAIiIAiIgCIiAIiIAiIgCIiAIiIAiIgCIiAIiIAiIgCIiAIiIAiIgCIiAIiIAiIgCIiAIiIAiIgCIiAIiIAiIgCIiAIiIAiIgCIiAIiIAiIgCIiAIiRDfreyphHoIll7wOTUYZvgy+EA6X8V51pqldNQjyzldbGqDnLhEviardja5xOFSqQATmBtwJVitx5G079t7UXDYerWYXFNC1utuA8rm01lXKM3B870bRsjKCmuNbNdtDfXD0a5otnJUgO4AyoWAIvrc6EE2HOb4GUBtPH1MRXqV2YKahBKooAFgAOPkANZbW429BxdJg9u9pWDECwYG+VgOR0Nx5ecs8vAdNUZpf38lbiZ3q2yhJ/wBvBJpAam/9QY80fBkFfuMn3iM2TPmvx524W+c3u/uLens+syEqxKLmGhAd1VrdDYmUt3Ccco439+s6dNw43RlOWvj7mnUcqVUoxi2vf7HoqJG+z/HNVwNMuSxQslzqSFPhv6Age06e0Tbj4fDAUyVaq2TMNCqgXax5HgL+ZlcseTu9Fc70WDyIqn1nxrZj4LtA7zFrR7sBHqGmpuc4IuAxHCxtw5SZTzxRBSoKiM6upLK4ZrhjxN7/AN3l37o7VbE4KhWf4nXxcrlSVJ97X95N6jiKjtlFaXBC6dlSu7oye3z9jcThTrq18rA20NiDY9DbhNDvlvHTw2HdSx72ojCmq/FcggNx0APP5Su9w9vinjwapNJGplL28LMxXKGPICx16yPVhysplZ58ceOTvbmKu2Nfjzz54LliJ04rGJSXNUdUHC7EKL9NZCSbekTW0ltndE406gYAqQQRcEG4IPMEcZymDIiIgCIiAIiIAiIgCIiAIiIAiIvAPhMg+zO0xatYL3YFNnyA3OcXNgxFrceXLzkk3n2z9lwtWtoSoAUHhmYhVv5XIlEUEPeNVDsGL5/DZQGJzXXL8OvIS26fiK5Sco79ueCq6hkypcVGWnzxyejJQm8m2TjMXVNS57qoyohJsgVioAHLhr1lidnO81XEd7SrNnKBWVjbNYkggnnY2185XG+OyWwm1a4YjLic1anbmHc3XyIObT0nTDr/AKfJddmtmmXZ/UYyshs2G6O2Xw2JpBDlR3VXT7rBiASR114y2N7NnNXwOJpILs9F1UcLtlOUfO0pTYRWpi6VMkqO9pqx6ZipuPnL8q1wBfj6TPVu1WRlHn+DHSu51yjLj+TzwtSyjN4bAXvpY6Ag34G+ksPslotnxD28FlW+nxAk2t6GQ3bm5uJNXEotJstSq9RGt4bO2cXPKx09pP8As92bXw6VBUAAdgwHE6C0kZeZCeO4prbS+5wxcSUMhSaek39iRb47PNfBVkBscocE9aZD298tpSH3b+dre17y+Mfhmqoy3IDAg26EWMgP/wCUa/5r2HDQfl1kLAzY0QcZfK+5MzsOV8lKPw/sS3cLZ/dYGlc3zjvNOWexA9hNV2q4MthqdQEWpvqDxOeyi3vJBsfZRoUkpgsQihRc9Jr97dhVMVRNMOV1DcLjSRasjWSrX8kmyjeP6S+CmKeKU5rfdbKfXT+ol9br7KOGwdCixBanTAYjhm4tbyuTKxw3ZbWD2zrlL52NiDxBIHHpaWvRxDAeK1/KSeo5cb1FRfBHwMV0uTkipe0HEZto1v3Qij+BT+ZMiO1q5WkSOJIA95J+1fHXxbFBlOSmoNuJLWv58be0126WDXEbUw1Gogemuas4N9citkB8s2U+fCW8chQxE/iK/PoVUqHPKa+ZMvJKoo0AajWFOmM7n91RmJlUb9b4DEVFNFHKIjDWwuSdSFvpp16DhJ72h1yuz6tr+IovoC63v7C3vKdzSH0nHjJO5870vz9yV1W9pqnXjllrdluPV8AqZiaiFs6nTJnZmUDqtufkZMZTvYtiXqYzEEfAtEA/iZxk+ivJrv1vWcKKaU2VWfMS3hJULl0APAnNxPSV9tHq5LhW97+fqT67/SxlOxcfH0JbEiXZ3vNVxlGqani7upkFQADNcXI00uPLqJLZDtrdc3B+xLrsVkFNe4iInM6CIiAIiIAiIgCIiAJR+9u3qlLamIWqxzK37Mg/ChAKZbHwm1ve8u53A4kD10nnbH7SV8RUdrZjUcm/UsZb9KT73LaRU9Uadai1ssTbO3Ke0NjV6auTXp4dazKQym9IqzEXHi4cusqnYWKLBgTwsfYyZ7lY7u8fRPJ2NM/7wQPraRbebZD4XalfwMlN6zFTYhClQ5gBy0vb2k5RWJkdq4fn/PghtvKx+58rx/gnnZQwOLqHNwonTr41B+RH1mz7StzauOejVo2D0bizaBlJBtfkQR9ZpuzrYlanWNZhlUhgq63Icg69NRLVoJcayszr95HfB8Flh06o7Jrkq7YfZrUWqKlViDdTkXhdDca/3wln4fDm2syQs+yHbdO17myXVTCpaijq+zL0mLtPGCilwBmOijz6+gmbUqBQSTYAXJkO2jjWq1C2luCi9rD+s4nUzae8lUcQh9iP1neN6gBdqfyN+Og0I6yOqrjLfU/eI1HoBy/vjMXE7VpCr3T1FQ5c2ViAbk6cdOV7QCbUt46R4hl9gfyMyE2xRP3x73H5ytNr7z0sLURSGc1B4e7y20NrAAm7a/lNyMQMgezAEA5SLNrawI5G5AgE6p4hG+FlPoQZyamDK/RGUW89SbWNz4mLdbeXLhMuliWHwuR6Mf0gEg2hu3Sq/Eob1AMxNm7nUMM5enTCseLAm9hwGvAeU6Nk7XqHE06bOSGDsQbHRAPf4mWSoiZ7nrWzGlvZEO0DHlcBVUAnNkX0GYE+1hb3lJYjaBWizcbsyr6XIH5Xno3G7LWoNZEtodluFquGcMADfKpyqT5gfpLHEzVRBw1+eCvysP1pqe/zyavs7wC4LYlXFAkVa9NnJvoMpdKIXpxB9TILiKauDn1Ovi5+estneyilDZdSmAAoVERRoBZ1yjTpa/tKY2li7USR96wH9+gll02UfSnOXu/9Ff1GL9WEF8f7LE7Htp5alTDA+AoaqjowZQ1vUMP4Zak88dn+2FwyYusWK1WprRpWBPxODVN+AICrN/uVvJWqbTpJSZmDE96uZiMgBzM1zxHXrbrImRjK3uu2or4+SVRkupxp05f+/BdEREpi3EREAREQBERAEREAprtQ2xUo7RAqH9nkRqQOq5eDG3XOGv7eUgG3bMe+UAKbBuXiNyD72lldsGHX7XRZwCDRsL/uu5P/ACEhOIpitRakgBJtlHVrjKP76z1GPFzxkm1x4/Y8zkNQyW0nz5/cyd3tsBK2Gq6EB1J5/CRmHyzS9jhabG9gfPjKT3L3GxJqWrUWREYPc2FzwtodfOXVszCMoF5U598bnFrnRbYNEqlJPjZmUsKo5TviJWlgIkfr7yMHYKqlQbA63NucLvOeaD+I/wBIBjbybyUhV+zmoqsAGYMct76ra+hHOQvH76KmJGHSi9ZtD+zIa4OtwADcDzInPfnYlPF4mnVFQ0alZqdAKQHQsTlB0sRa+vGfH7JK9LDOyNSqYrOCrKSh7vgVDNwPE8oBuNrbSXD0XqvfKgvbmSSAB8zIDh8Jg8cwKGumIr1AoZjnRWZrWOgBX6zb4fcvEvkXF1TkzXq4clm+E6LmDW1sD7yUbOwJoqFVgqpUDU1VVULTVgy0/PTQnQ6wDSUOx2utKqzvRqVgo7jKXXKwuSSSBYnTrwmopUcRgqmbaJrJSA8Ch86u4IsDlbQDjra5HlLTG8DllFlUFlv6XF9T5TR707VXvqwqUXeigW9TKtRCAoYnLe9gSdbHhAMPZ2OpYqlnpsxQm2vEMtjzB1Gh4zLNI5i1+VteQ000PUXkG2jvlUXEJTwnddyQtjkyIpN7hyQAvDl16yartGnkzF6ei3bKwI0FzbrzgGbuxhjUxVVzwphaQ9f8yp/yQf7ZNZotzcEUwqMws9S9VvxVDnt7Age03sAThUW4nOIBDd8tkPiKLUwba5geNmF7XHMSkNt7DrmotIUarFABYIxF+vC3CenatMGYNZKYuWtYa+w1Mk1ZM64OC4ZGsx4TkpvlFEih3KLTYWNNAjDTRuLj+MtNl2fFF2lhygALMwNuYKPf+/KabauMFarcnKKtV2Nv9IJJ+uk2GxNq0sNi6NSkgLIwFuJOe6G3mVY246z09kd0uCS8LX0PN1y1cpPfl7+pf8RE8eetEREAREQBERAEREArftr2UXw1CsDbu6uRj+5V0v8AxKv8UrzAVqKcBZhYhr66fre0uXtAoGrgMRTAuSmYc9aZDge+W3vKEwezQ1nzG3G36S/6ZY+xxS2UXU613bb0ejtn4xKtOm62s6Kw/wBwBmxThK53A2irr3Klr01BsxB0vbw8NAbacryxKC2Ep8ip1WOD9i3otVtamjsmu27jxSpHUAt4Ry48T8psZCe07ditjKNLucpam5JDHL4WUg8jzAnA7GNTqqeBB9CD+U7BIFgMKNmVL4pM1RgTTdDcBeDCxtr56zApbGxmKq1K+GRsjOco7wZh1FyRzgG83p3qo0cZRp1KWfuytQPmIKsdVK20NrA6yf7gb1fbUrcf2bqBmN2sy31PqDI1ubuB36VW2hQYuWCXq6tkVVy5Wvcak6g8vKSXH4ejsrDAYWiy95VVW7sGo5JB8RzEk2tbU6XgES3q3VrYjE1x9panatmWnbOoR1UhtGBBJzfIzb7LwRo0Upl2qZBbO3E/0kd3v2djq2KFTDm2amqO5qZL5SStwNdLnheYNTcHG1FUJVFWoScwLFVVeRBbVjfygE1qYxF+J0Hqyj9ZX9GhtCtiXwyNVrUalTKa1PxJ3bkZrvqEIU6rf21F9nh+yHGsbPVw6Hpmdj9Fk52DsJ9lbNxN6i1HUVawIUgArT8I1Ouq/WARHE7AwWEDbPatULVGR8zWDEtbKqlVsPhHEc5qKPZzWWqpatSanmBIs+coDe3w2uRpxm+r7y4VlbGuENWyhjZe9B0UKL8B5jlO7YW9NHF5hTzBlFyrW4cLi3nAJ3srbStZGsp4DofLyM28gZMz8NvWtAAV2ATgGJ1HQDm3pxgEtiIgHxhpI9trDOysBexBBt0PGSKQDePtD7us9OkqHISpL5jmYGzAAcADfU9JIox7L5arRHvyK6I7n7lV/wCHBK9ZaisDTtTS+nMljqNeWom23B3bD7Som5IRjVIOo8Go/myzWb67zviMVnyhBkQBQb8Brr+K595POxDCF1xGIYc1oqfTxv8AmkurrVChqa/V/wBZT01OVycH+n/iLUERE86egEREAREQBERAEREA4PRB4gGebt5sEcDi69D7quSn4G8SfykfIz0pKX7cdmftqWIUXDJ3b25MpLJf1BYf7ZNwrXXPx7kPLqU4efYj/Z3vGae0sPc2Wo3dN6VBlX+bLLH3u7Qno4g0KNl7u2dyAxuQDZQdNAR7yhcHiGWqjDTKyt5+Eg+3CSLb23HxeIasAFZ7XXloLDXmbASxhGNlvqWLfggTk4VdkHryXbuPvicZnR7Z0AOYC2ZSbXI5EH85LJQe6OKfBq1cV8tU2AogZg6g6h9fCvTn0l07vbdTF0FqppyZeauOK/r6ESHm4zg/UjHUX9CVhZCmvTk9yX1MbeHc3DY3L3ym6XysrFSL8RpxGgmbsfYlHC0hTooEUepJJ4kk6kzPmPjtoU6KF6rhFHM9eQHU+Qlck29IsG0ltmFvRjFpYWo7GyrluRyBZQTp6yrsb2j4enVyWZwONRbW9gdTLIxWJw20KFaglUHMhDAXDAH71mAOhtK62ZsvB3ytTomrhmNJnKqpJQkCprxzWvrex9JmUJQepLTMRnGa3F7RJlqAi/Ii/TjOylWKkEEg9RIRv1T79UFLEUwwNu5zXzsxAGq3sfUW8xMLYe8hwVE0ayu9UMTbMpQAgZQDxtbXhzmpsbLZ+/8AXbHLRqU1Sp9oRCbtexcDnxup4+cuirSDKVYAhgQQeBB0IMrHs0xy4zGVqtSjSzUqa5GCAstyw+M63tLRgFObzdlHcGrWDq2Gpq9Xu2vn8ILKh0sy38wbTr2Dt7BIrFUp4ZiLuFUAG3QqNfSXJVpBlKsAQwIIOoIPEGV3tbsao1KoajVNFCfFTtnAH7hJ097wCJ7U3+LHJhkNzoHYXJ/Co/X5TI3f3CxeKrJWxLFFDK1n8TkAg2twQac/lLH2BuHhsIPAgLc3bxOfc8PQWE+757wfYcMHQDM7hFJFwDZmJ89FM3rrdklCPLNLJquLk+ESOJUeyu0qulZDUc1KbEB1YLcAmxKlQLW42lt3nfJxZ47Slrz8HDGyY5CbjtaNLvXvEuFpA5gHc5UuCQOrEDUgafMSgtuJW752DirmJYuNASxuTYgW15Wkh7Td5c+0qqHVaIWmtuRsGf8AmP0kVxe0brYc+PpLfErrhTvf6n+Iqsuyyd2teEazHsTY3ueB6e09CdmGHFDZ1CmRZmXvH/FUOb6Age0rDcfs4/xCm1R3ami1Aq2AIawu/H1A9zLtwmy8lh0lbmWqUu1FjiVuMe5myifAJ9kAnCIiAIiIAiIgCIiAcag0kc3g3b+00alJho4Iv0PIjzB1kliZT15RhrfgpTZvYm4P7epc62FPQX5Ek6n5CV3WpFGKsLMpKkdCpsfrPVxEo3to2WKWNWqqgCtTubaXdCQx9SCssMW5uTUvcg5NKUU4+xEaW1PD4tSPrJ/2I7bLYnE0SdGprUVfwNlP0cfKVZUbw395Nexeov2+oTfMKJya2GrKHuOehH1kvLtlKtxZExaoxs7kegJUHaxvGrYmnSVrrSDBugqG1x5kCw+Y6ywd6NvHC4GvXAuyJ4fxMQik+QLA+087YnaT1CS9jfU3HE8yfORunxSk7fjgkZ8m0q/nkkO7+9HdYyjUJZgp8QBuSliCNfKSDb+5Zx9Q4nAsjBz+1RzkKPbiRY8R+VxeQHAYmmvFcp6jhJp2fbXantPDoD4a2dGF+IyMy39GUH3k7MpjdW7W/wBS/NELEulTYqkv0szdgdkmIFWm9aoiqjKxVMzE5SDa5AA4Sa4nsxwdSr3tRGLG1xnYKbCw0BkumPj8T3dKpUtfIjPbrlBP6Tzy8l+RvenaFPZmC/8AHVKbMwRAAosTe7W52A+ZErvDb+Yik61BVZrG7KzFlccwQeGnSaXbG02xGapWe7OL3JtY8QF6AcgJHkY38TjL5XnpqaI48OyST2ectvlkT702tHqTBYtatNXQgqwBBBB4+YnfKl7Kdu2xJohrpVRja+gqJYggcrrmHsOktqUWVR6FjhvaLvGu9avu1pmt3h24mEw7VX1tYKvDM5+Ff75Ayld4Np1MeWarVIIBNNfuBv8ASBfw6X15m1+N5Le3XHFMPhUB+KszfwIR/wB5VNXaZK6aE8T/AE6Sz6eq41tyXllbnuyViUX4RxpVnRxmYeEg2HG41Euzc3f4Y2iQ2lakBn0tmB0Dj30I6+soiWf2N7MumKrEf6KQ+rt/1+c1zNSr8+xtibVnj3K33oxAOOxJzFga9Q5jzu5mMnLmTJJvX2e4jDu7oGq0ySbgXZbm/iHP1Ekm4PZ/bJiMQpDDWnSPAcCGYdb6gfOco3xjDu2dJUylLWi1919ljD4OhRtYpTUN+K13P8RM2sxsG5I1mTKtvb2yzS0tCIiYMiIiAIiIAiIgCIiAIiIAkV3y3dp41AlQfCSVYaMpPMH9OBkqnXUoAzKbT2jDSa0zznvJ2f18MQEVq1M2Cuq3N+jAcPXhJr2abiPhn7+qP2jLlC8kU2uPNtJaqYVRynMUh0nad8px7WcYURjLaNHvZsw1tn4mmoLM1FsqjiWUZlA87gTza6kEgggjQg6EHoek9WVV00nn3tPwxTadUkWzhH9fCFP1UyThT8uBHzIeFIikk/Zpgnq7Vw2XhSLVGPRVBH1JA95E8MTY35Mw9gdJYPY4jDFVqn3RTFP1ZmVvoF+slXz1U2RqYbsSL0Vphbe/9TEf/Gr/AMGnfRNxOrHAFGUnRlKn0IIMpl4Zbvg8uNVLWJN9B7CcZl7V2acPWeixBNM5brex0BBF/IiYd9beQPzv/Seh7k9P5KHta2vglPZkT/iuFt/qe/p3dS89Ds8pXsh2AGrfa2e3dMyLTtxLIPETfQANwtLn4iVOZJOzx7FpiRah59yuO2tlOAUsoLCsgQ81JDZvmoI+UpikdBPQ++WwPtdB6TcDqLcmHwsPMGUxhtwMaarU+6IytY1G8KW5MCeIt0vOuJZFJps55Vcm00iP02zcOpA9Rp+c9NbsbFp4bDJSpoFAALW+85AzsSeJJH5Su93OyenSqK1Wo1TKwYKBlFwb+I8Tr6S26I0nLJvViSR0x6XBts4DCr0g4Vek7okMlnFUAnKIgCIiAIiIAiIgCIiAIiIAiIgCIiAIiIAmk25sSnX/AMymjj95Q35ibufCsb0CvNo9mOFrWAQ0yBYGmcunHgbg/Kb7dncilg6QRCTqWLNa5J4k29h7SSBBOU3c5Ndrfg0UIp7S8nBKQE6MXhMwmVE0Nyl98ezbE1MW9Sn3eRwpuWsQQAp0t5XmvPZPXIS1SkDazfHxuSLWGvGXpVoBp0DACSFkzSSXscHjwbbfuRfcHc04OhldwzM5c2BAFwBbXyEmKpaESwnKcZScntnaMVFaR8yzqq4VW4id0TUyY6YMCd4E+xAEREAREQBERAEREAREQBERAEREAREQBERAEREAREQBERAEREAREQBERAEREAREQBERAEREAREQBERAEREAREQBERAEREAREQBERAEREAREQBERAEREAREQBERAEREAREQBERAEREAREQBERAP/2Q==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15364" name="AutoShape 4" descr="data:image/jpeg;base64,/9j/4AAQSkZJRgABAQAAAQABAAD/2wCEAAkGBhMSEBMUExQUFBUUFRYVFhMVGBQUGBcVFRgVFxQWFxoXGyYeFxojGRgXHy8gIycpLCwsFh8xNTAqNSYrLCkBCQoKDgwOGg8PGislHyQyNTQ1NDUtLDItLDUvNSw0KTIuLCopLywsLCw0LC8vNSw0LCkqMi8vLC8sLCwqLCwsLP/AABEIAMIBAwMBIgACEQEDEQH/xAAcAAEAAgIDAQAAAAAAAAAAAAAABgcEBQIDCAH/xAA+EAACAQIDBQYDBQYGAwEAAAABAgADEQQSIQUGMUFRBxMiYXGBMpGhFEJyscEjYpKi0fAVM1KCssIkNHMX/8QAGgEBAAIDAQAAAAAAAAAAAAAAAAQFAQIDBv/EACwRAAICAgEDAwMDBQEAAAAAAAABAgMEETEFEiETQVGh4fAigdEUcZGxwWH/2gAMAwEAAhEDEQA/ALxiIgCIiAIiIAiIgCIiAIiIAiIgCIiAIiIAiIgCIiAIiIAiIgCIiAIiIAiIgCIiAIiIAiIgCIiAIiIAiIgCIiAIiIAiIgCIiAIiIAiIgCIiAIiIAiIgCIiAIiIAiIgCIiAIiIAiIgCIiAIiRDfreyphHoIll7wOTUYZvgy+EA6X8V51pqldNQjyzldbGqDnLhEviardja5xOFSqQATmBtwJVitx5G079t7UXDYerWYXFNC1utuA8rm01lXKM3B870bRsjKCmuNbNdtDfXD0a5otnJUgO4AyoWAIvrc6EE2HOb4GUBtPH1MRXqV2YKahBKooAFgAOPkANZbW429BxdJg9u9pWDECwYG+VgOR0Nx5ecs8vAdNUZpf38lbiZ3q2yhJ/wBvBJpAam/9QY80fBkFfuMn3iM2TPmvx524W+c3u/uLens+syEqxKLmGhAd1VrdDYmUt3Ccco439+s6dNw43RlOWvj7mnUcqVUoxi2vf7HoqJG+z/HNVwNMuSxQslzqSFPhv6Age06e0Tbj4fDAUyVaq2TMNCqgXax5HgL+ZlcseTu9Fc70WDyIqn1nxrZj4LtA7zFrR7sBHqGmpuc4IuAxHCxtw5SZTzxRBSoKiM6upLK4ZrhjxN7/AN3l37o7VbE4KhWf4nXxcrlSVJ97X95N6jiKjtlFaXBC6dlSu7oye3z9jcThTrq18rA20NiDY9DbhNDvlvHTw2HdSx72ojCmq/FcggNx0APP5Su9w9vinjwapNJGplL28LMxXKGPICx16yPVhysplZ58ceOTvbmKu2Nfjzz54LliJ04rGJSXNUdUHC7EKL9NZCSbekTW0ltndE406gYAqQQRcEG4IPMEcZymDIiIgCIiAIiIAiIgCIiAIiIAiIvAPhMg+zO0xatYL3YFNnyA3OcXNgxFrceXLzkk3n2z9lwtWtoSoAUHhmYhVv5XIlEUEPeNVDsGL5/DZQGJzXXL8OvIS26fiK5Sco79ueCq6hkypcVGWnzxyejJQm8m2TjMXVNS57qoyohJsgVioAHLhr1lidnO81XEd7SrNnKBWVjbNYkggnnY2185XG+OyWwm1a4YjLic1anbmHc3XyIObT0nTDr/AKfJddmtmmXZ/UYyshs2G6O2Xw2JpBDlR3VXT7rBiASR114y2N7NnNXwOJpILs9F1UcLtlOUfO0pTYRWpi6VMkqO9pqx6ZipuPnL8q1wBfj6TPVu1WRlHn+DHSu51yjLj+TzwtSyjN4bAXvpY6Ag34G+ksPslotnxD28FlW+nxAk2t6GQ3bm5uJNXEotJstSq9RGt4bO2cXPKx09pP8As92bXw6VBUAAdgwHE6C0kZeZCeO4prbS+5wxcSUMhSaek39iRb47PNfBVkBscocE9aZD298tpSH3b+dre17y+Mfhmqoy3IDAg26EWMgP/wCUa/5r2HDQfl1kLAzY0QcZfK+5MzsOV8lKPw/sS3cLZ/dYGlc3zjvNOWexA9hNV2q4MthqdQEWpvqDxOeyi3vJBsfZRoUkpgsQihRc9Jr97dhVMVRNMOV1DcLjSRasjWSrX8kmyjeP6S+CmKeKU5rfdbKfXT+ol9br7KOGwdCixBanTAYjhm4tbyuTKxw3ZbWD2zrlL52NiDxBIHHpaWvRxDAeK1/KSeo5cb1FRfBHwMV0uTkipe0HEZto1v3Qij+BT+ZMiO1q5WkSOJIA95J+1fHXxbFBlOSmoNuJLWv58be0126WDXEbUw1Gogemuas4N9citkB8s2U+fCW8chQxE/iK/PoVUqHPKa+ZMvJKoo0AajWFOmM7n91RmJlUb9b4DEVFNFHKIjDWwuSdSFvpp16DhJ72h1yuz6tr+IovoC63v7C3vKdzSH0nHjJO5870vz9yV1W9pqnXjllrdluPV8AqZiaiFs6nTJnZmUDqtufkZMZTvYtiXqYzEEfAtEA/iZxk+ivJrv1vWcKKaU2VWfMS3hJULl0APAnNxPSV9tHq5LhW97+fqT67/SxlOxcfH0JbEiXZ3vNVxlGqani7upkFQADNcXI00uPLqJLZDtrdc3B+xLrsVkFNe4iInM6CIiAIiIAiIgCIiAJR+9u3qlLamIWqxzK37Mg/ChAKZbHwm1ve8u53A4kD10nnbH7SV8RUdrZjUcm/UsZb9KT73LaRU9Uadai1ssTbO3Ke0NjV6auTXp4dazKQym9IqzEXHi4cusqnYWKLBgTwsfYyZ7lY7u8fRPJ2NM/7wQPraRbebZD4XalfwMlN6zFTYhClQ5gBy0vb2k5RWJkdq4fn/PghtvKx+58rx/gnnZQwOLqHNwonTr41B+RH1mz7StzauOejVo2D0bizaBlJBtfkQR9ZpuzrYlanWNZhlUhgq63Icg69NRLVoJcayszr95HfB8Flh06o7Jrkq7YfZrUWqKlViDdTkXhdDca/3wln4fDm2syQs+yHbdO17myXVTCpaijq+zL0mLtPGCilwBmOijz6+gmbUqBQSTYAXJkO2jjWq1C2luCi9rD+s4nUzae8lUcQh9iP1neN6gBdqfyN+Og0I6yOqrjLfU/eI1HoBy/vjMXE7VpCr3T1FQ5c2ViAbk6cdOV7QCbUt46R4hl9gfyMyE2xRP3x73H5ytNr7z0sLURSGc1B4e7y20NrAAm7a/lNyMQMgezAEA5SLNrawI5G5AgE6p4hG+FlPoQZyamDK/RGUW89SbWNz4mLdbeXLhMuliWHwuR6Mf0gEg2hu3Sq/Eob1AMxNm7nUMM5enTCseLAm9hwGvAeU6Nk7XqHE06bOSGDsQbHRAPf4mWSoiZ7nrWzGlvZEO0DHlcBVUAnNkX0GYE+1hb3lJYjaBWizcbsyr6XIH5Xno3G7LWoNZEtodluFquGcMADfKpyqT5gfpLHEzVRBw1+eCvysP1pqe/zyavs7wC4LYlXFAkVa9NnJvoMpdKIXpxB9TILiKauDn1Ovi5+estneyilDZdSmAAoVERRoBZ1yjTpa/tKY2li7USR96wH9+gll02UfSnOXu/9Ff1GL9WEF8f7LE7Htp5alTDA+AoaqjowZQ1vUMP4Zak88dn+2FwyYusWK1WprRpWBPxODVN+AICrN/uVvJWqbTpJSZmDE96uZiMgBzM1zxHXrbrImRjK3uu2or4+SVRkupxp05f+/BdEREpi3EREAREQBERAEREAprtQ2xUo7RAqH9nkRqQOq5eDG3XOGv7eUgG3bMe+UAKbBuXiNyD72lldsGHX7XRZwCDRsL/uu5P/ACEhOIpitRakgBJtlHVrjKP76z1GPFzxkm1x4/Y8zkNQyW0nz5/cyd3tsBK2Gq6EB1J5/CRmHyzS9jhabG9gfPjKT3L3GxJqWrUWREYPc2FzwtodfOXVszCMoF5U598bnFrnRbYNEqlJPjZmUsKo5TviJWlgIkfr7yMHYKqlQbA63NucLvOeaD+I/wBIBjbybyUhV+zmoqsAGYMct76ra+hHOQvH76KmJGHSi9ZtD+zIa4OtwADcDzInPfnYlPF4mnVFQ0alZqdAKQHQsTlB0sRa+vGfH7JK9LDOyNSqYrOCrKSh7vgVDNwPE8oBuNrbSXD0XqvfKgvbmSSAB8zIDh8Jg8cwKGumIr1AoZjnRWZrWOgBX6zb4fcvEvkXF1TkzXq4clm+E6LmDW1sD7yUbOwJoqFVgqpUDU1VVULTVgy0/PTQnQ6wDSUOx2utKqzvRqVgo7jKXXKwuSSSBYnTrwmopUcRgqmbaJrJSA8Ch86u4IsDlbQDjra5HlLTG8DllFlUFlv6XF9T5TR707VXvqwqUXeigW9TKtRCAoYnLe9gSdbHhAMPZ2OpYqlnpsxQm2vEMtjzB1Gh4zLNI5i1+VteQ000PUXkG2jvlUXEJTwnddyQtjkyIpN7hyQAvDl16yartGnkzF6ei3bKwI0FzbrzgGbuxhjUxVVzwphaQ9f8yp/yQf7ZNZotzcEUwqMws9S9VvxVDnt7Age03sAThUW4nOIBDd8tkPiKLUwba5geNmF7XHMSkNt7DrmotIUarFABYIxF+vC3CenatMGYNZKYuWtYa+w1Mk1ZM64OC4ZGsx4TkpvlFEih3KLTYWNNAjDTRuLj+MtNl2fFF2lhygALMwNuYKPf+/KabauMFarcnKKtV2Nv9IJJ+uk2GxNq0sNi6NSkgLIwFuJOe6G3mVY246z09kd0uCS8LX0PN1y1cpPfl7+pf8RE8eetEREAREQBERAEREArftr2UXw1CsDbu6uRj+5V0v8AxKv8UrzAVqKcBZhYhr66fre0uXtAoGrgMRTAuSmYc9aZDge+W3vKEwezQ1nzG3G36S/6ZY+xxS2UXU613bb0ejtn4xKtOm62s6Kw/wBwBmxThK53A2irr3Klr01BsxB0vbw8NAbacryxKC2Ep8ip1WOD9i3otVtamjsmu27jxSpHUAt4Ry48T8psZCe07ditjKNLucpam5JDHL4WUg8jzAnA7GNTqqeBB9CD+U7BIFgMKNmVL4pM1RgTTdDcBeDCxtr56zApbGxmKq1K+GRsjOco7wZh1FyRzgG83p3qo0cZRp1KWfuytQPmIKsdVK20NrA6yf7gb1fbUrcf2bqBmN2sy31PqDI1ubuB36VW2hQYuWCXq6tkVVy5Wvcak6g8vKSXH4ejsrDAYWiy95VVW7sGo5JB8RzEk2tbU6XgES3q3VrYjE1x9panatmWnbOoR1UhtGBBJzfIzb7LwRo0Upl2qZBbO3E/0kd3v2djq2KFTDm2amqO5qZL5SStwNdLnheYNTcHG1FUJVFWoScwLFVVeRBbVjfygE1qYxF+J0Hqyj9ZX9GhtCtiXwyNVrUalTKa1PxJ3bkZrvqEIU6rf21F9nh+yHGsbPVw6Hpmdj9Fk52DsJ9lbNxN6i1HUVawIUgArT8I1Ouq/WARHE7AwWEDbPatULVGR8zWDEtbKqlVsPhHEc5qKPZzWWqpatSanmBIs+coDe3w2uRpxm+r7y4VlbGuENWyhjZe9B0UKL8B5jlO7YW9NHF5hTzBlFyrW4cLi3nAJ3srbStZGsp4DofLyM28gZMz8NvWtAAV2ATgGJ1HQDm3pxgEtiIgHxhpI9trDOysBexBBt0PGSKQDePtD7us9OkqHISpL5jmYGzAAcADfU9JIox7L5arRHvyK6I7n7lV/wCHBK9ZaisDTtTS+nMljqNeWom23B3bD7Som5IRjVIOo8Go/myzWb67zviMVnyhBkQBQb8Brr+K595POxDCF1xGIYc1oqfTxv8AmkurrVChqa/V/wBZT01OVycH+n/iLUERE86egEREAREQBERAEREA4PRB4gGebt5sEcDi69D7quSn4G8SfykfIz0pKX7cdmftqWIUXDJ3b25MpLJf1BYf7ZNwrXXPx7kPLqU4efYj/Z3vGae0sPc2Wo3dN6VBlX+bLLH3u7Qno4g0KNl7u2dyAxuQDZQdNAR7yhcHiGWqjDTKyt5+Eg+3CSLb23HxeIasAFZ7XXloLDXmbASxhGNlvqWLfggTk4VdkHryXbuPvicZnR7Z0AOYC2ZSbXI5EH85LJQe6OKfBq1cV8tU2AogZg6g6h9fCvTn0l07vbdTF0FqppyZeauOK/r6ESHm4zg/UjHUX9CVhZCmvTk9yX1MbeHc3DY3L3ym6XysrFSL8RpxGgmbsfYlHC0hTooEUepJJ4kk6kzPmPjtoU6KF6rhFHM9eQHU+Qlck29IsG0ltmFvRjFpYWo7GyrluRyBZQTp6yrsb2j4enVyWZwONRbW9gdTLIxWJw20KFaglUHMhDAXDAH71mAOhtK62ZsvB3ytTomrhmNJnKqpJQkCprxzWvrex9JmUJQepLTMRnGa3F7RJlqAi/Ii/TjOylWKkEEg9RIRv1T79UFLEUwwNu5zXzsxAGq3sfUW8xMLYe8hwVE0ayu9UMTbMpQAgZQDxtbXhzmpsbLZ+/8AXbHLRqU1Sp9oRCbtexcDnxup4+cuirSDKVYAhgQQeBB0IMrHs0xy4zGVqtSjSzUqa5GCAstyw+M63tLRgFObzdlHcGrWDq2Gpq9Xu2vn8ILKh0sy38wbTr2Dt7BIrFUp4ZiLuFUAG3QqNfSXJVpBlKsAQwIIOoIPEGV3tbsao1KoajVNFCfFTtnAH7hJ097wCJ7U3+LHJhkNzoHYXJ/Co/X5TI3f3CxeKrJWxLFFDK1n8TkAg2twQac/lLH2BuHhsIPAgLc3bxOfc8PQWE+757wfYcMHQDM7hFJFwDZmJ89FM3rrdklCPLNLJquLk+ESOJUeyu0qulZDUc1KbEB1YLcAmxKlQLW42lt3nfJxZ47Slrz8HDGyY5CbjtaNLvXvEuFpA5gHc5UuCQOrEDUgafMSgtuJW752DirmJYuNASxuTYgW15Wkh7Td5c+0qqHVaIWmtuRsGf8AmP0kVxe0brYc+PpLfErrhTvf6n+Iqsuyyd2teEazHsTY3ueB6e09CdmGHFDZ1CmRZmXvH/FUOb6Age0rDcfs4/xCm1R3ami1Aq2AIawu/H1A9zLtwmy8lh0lbmWqUu1FjiVuMe5myifAJ9kAnCIiAIiIAiIgCIiAcag0kc3g3b+00alJho4Iv0PIjzB1kliZT15RhrfgpTZvYm4P7epc62FPQX5Ek6n5CV3WpFGKsLMpKkdCpsfrPVxEo3to2WKWNWqqgCtTubaXdCQx9SCssMW5uTUvcg5NKUU4+xEaW1PD4tSPrJ/2I7bLYnE0SdGprUVfwNlP0cfKVZUbw395Nexeov2+oTfMKJya2GrKHuOehH1kvLtlKtxZExaoxs7kegJUHaxvGrYmnSVrrSDBugqG1x5kCw+Y6ywd6NvHC4GvXAuyJ4fxMQik+QLA+087YnaT1CS9jfU3HE8yfORunxSk7fjgkZ8m0q/nkkO7+9HdYyjUJZgp8QBuSliCNfKSDb+5Zx9Q4nAsjBz+1RzkKPbiRY8R+VxeQHAYmmvFcp6jhJp2fbXantPDoD4a2dGF+IyMy39GUH3k7MpjdW7W/wBS/NELEulTYqkv0szdgdkmIFWm9aoiqjKxVMzE5SDa5AA4Sa4nsxwdSr3tRGLG1xnYKbCw0BkumPj8T3dKpUtfIjPbrlBP6Tzy8l+RvenaFPZmC/8AHVKbMwRAAosTe7W52A+ZErvDb+Yik61BVZrG7KzFlccwQeGnSaXbG02xGapWe7OL3JtY8QF6AcgJHkY38TjL5XnpqaI48OyST2ectvlkT702tHqTBYtatNXQgqwBBBB4+YnfKl7Kdu2xJohrpVRja+gqJYggcrrmHsOktqUWVR6FjhvaLvGu9avu1pmt3h24mEw7VX1tYKvDM5+Ff75Ayld4Np1MeWarVIIBNNfuBv8ASBfw6X15m1+N5Le3XHFMPhUB+KszfwIR/wB5VNXaZK6aE8T/AE6Sz6eq41tyXllbnuyViUX4RxpVnRxmYeEg2HG41Euzc3f4Y2iQ2lakBn0tmB0Dj30I6+soiWf2N7MumKrEf6KQ+rt/1+c1zNSr8+xtibVnj3K33oxAOOxJzFga9Q5jzu5mMnLmTJJvX2e4jDu7oGq0ySbgXZbm/iHP1Ekm4PZ/bJiMQpDDWnSPAcCGYdb6gfOco3xjDu2dJUylLWi1919ljD4OhRtYpTUN+K13P8RM2sxsG5I1mTKtvb2yzS0tCIiYMiIiAIiIAiIgCIiAIiIAkV3y3dp41AlQfCSVYaMpPMH9OBkqnXUoAzKbT2jDSa0zznvJ2f18MQEVq1M2Cuq3N+jAcPXhJr2abiPhn7+qP2jLlC8kU2uPNtJaqYVRynMUh0nad8px7WcYURjLaNHvZsw1tn4mmoLM1FsqjiWUZlA87gTza6kEgggjQg6EHoek9WVV00nn3tPwxTadUkWzhH9fCFP1UyThT8uBHzIeFIikk/Zpgnq7Vw2XhSLVGPRVBH1JA95E8MTY35Mw9gdJYPY4jDFVqn3RTFP1ZmVvoF+slXz1U2RqYbsSL0Vphbe/9TEf/Gr/AMGnfRNxOrHAFGUnRlKn0IIMpl4Zbvg8uNVLWJN9B7CcZl7V2acPWeixBNM5brex0BBF/IiYd9beQPzv/Seh7k9P5KHta2vglPZkT/iuFt/qe/p3dS89Ds8pXsh2AGrfa2e3dMyLTtxLIPETfQANwtLn4iVOZJOzx7FpiRah59yuO2tlOAUsoLCsgQ81JDZvmoI+UpikdBPQ++WwPtdB6TcDqLcmHwsPMGUxhtwMaarU+6IytY1G8KW5MCeIt0vOuJZFJps55Vcm00iP02zcOpA9Rp+c9NbsbFp4bDJSpoFAALW+85AzsSeJJH5Su93OyenSqK1Wo1TKwYKBlFwb+I8Tr6S26I0nLJvViSR0x6XBts4DCr0g4Vek7okMlnFUAnKIgCIiAIiIAiIgCIiAIiIAiIgCIiAIiIAmk25sSnX/AMymjj95Q35ibufCsb0CvNo9mOFrWAQ0yBYGmcunHgbg/Kb7dncilg6QRCTqWLNa5J4k29h7SSBBOU3c5Ndrfg0UIp7S8nBKQE6MXhMwmVE0Nyl98ezbE1MW9Sn3eRwpuWsQQAp0t5XmvPZPXIS1SkDazfHxuSLWGvGXpVoBp0DACSFkzSSXscHjwbbfuRfcHc04OhldwzM5c2BAFwBbXyEmKpaESwnKcZScntnaMVFaR8yzqq4VW4id0TUyY6YMCd4E+xAEREAREQBERAEREAREQBERAEREAREQBERAEREAREQBERAEREAREQBERAEREAREQBERAEREAREQBERAEREAREQBERAEREAREQBERAEREAREQBERAEREAREQBERAEREAREQBERAEREAREQBERAP/2Q==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pic>
        <p:nvPicPr>
          <p:cNvPr id="13" name="il_fi" descr="http://www.definicionabc.com/wp-content/uploads/Implementar.jpg"/>
          <p:cNvPicPr/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0"/>
            <a:ext cx="2411760" cy="1340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3 Marcador de contenido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4 Llamada rectangular"/>
          <p:cNvSpPr/>
          <p:nvPr/>
        </p:nvSpPr>
        <p:spPr>
          <a:xfrm>
            <a:off x="214313" y="5429250"/>
            <a:ext cx="1655762" cy="647700"/>
          </a:xfrm>
          <a:prstGeom prst="wedgeRectCallout">
            <a:avLst>
              <a:gd name="adj1" fmla="val 19538"/>
              <a:gd name="adj2" fmla="val -144221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GT" sz="1400" dirty="0"/>
              <a:t>Existencia  y aprobación del COMUDE. </a:t>
            </a:r>
            <a:endParaRPr lang="es-ES" sz="1400" dirty="0"/>
          </a:p>
        </p:txBody>
      </p:sp>
      <p:sp>
        <p:nvSpPr>
          <p:cNvPr id="6" name="5 Llamada rectangular"/>
          <p:cNvSpPr/>
          <p:nvPr/>
        </p:nvSpPr>
        <p:spPr>
          <a:xfrm>
            <a:off x="1763713" y="1268413"/>
            <a:ext cx="1655762" cy="1008062"/>
          </a:xfrm>
          <a:prstGeom prst="wedgeRectCallout">
            <a:avLst>
              <a:gd name="adj1" fmla="val 45181"/>
              <a:gd name="adj2" fmla="val 101754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GT" sz="1300" dirty="0"/>
              <a:t>Existencia  de documento de gestión institucional Aprobado  por CONCEJO Municipal</a:t>
            </a:r>
            <a:endParaRPr lang="es-ES" sz="1300" dirty="0"/>
          </a:p>
        </p:txBody>
      </p:sp>
      <p:sp>
        <p:nvSpPr>
          <p:cNvPr id="7" name="6 Llamada rectangular"/>
          <p:cNvSpPr/>
          <p:nvPr/>
        </p:nvSpPr>
        <p:spPr>
          <a:xfrm>
            <a:off x="6732588" y="1412875"/>
            <a:ext cx="1800225" cy="647700"/>
          </a:xfrm>
          <a:prstGeom prst="wedgeRectCallout">
            <a:avLst>
              <a:gd name="adj1" fmla="val -2546"/>
              <a:gd name="adj2" fmla="val 197952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GT" sz="1300" dirty="0" smtClean="0"/>
              <a:t>Presupuesto aprobado por Concejo Municipal y presentado a finanzas </a:t>
            </a:r>
            <a:endParaRPr lang="es-ES" sz="1300" dirty="0"/>
          </a:p>
        </p:txBody>
      </p:sp>
      <p:sp>
        <p:nvSpPr>
          <p:cNvPr id="8" name="7 Llamada rectangular"/>
          <p:cNvSpPr/>
          <p:nvPr/>
        </p:nvSpPr>
        <p:spPr>
          <a:xfrm>
            <a:off x="4932363" y="5589588"/>
            <a:ext cx="1295400" cy="647700"/>
          </a:xfrm>
          <a:prstGeom prst="wedgeRectCallout">
            <a:avLst>
              <a:gd name="adj1" fmla="val -11426"/>
              <a:gd name="adj2" fmla="val -183947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GT" sz="1300" dirty="0"/>
              <a:t>POA presentado a SEGEPLAN y FINANZAS </a:t>
            </a:r>
            <a:endParaRPr lang="es-ES" sz="1300" dirty="0"/>
          </a:p>
        </p:txBody>
      </p:sp>
      <p:sp>
        <p:nvSpPr>
          <p:cNvPr id="9" name="8 Llamada rectangular"/>
          <p:cNvSpPr/>
          <p:nvPr/>
        </p:nvSpPr>
        <p:spPr>
          <a:xfrm>
            <a:off x="142875" y="1214438"/>
            <a:ext cx="1189038" cy="1000125"/>
          </a:xfrm>
          <a:prstGeom prst="wedgeRectCallout">
            <a:avLst>
              <a:gd name="adj1" fmla="val 53119"/>
              <a:gd name="adj2" fmla="val 144719"/>
            </a:avLst>
          </a:prstGeom>
          <a:solidFill>
            <a:srgbClr val="00B05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GT" sz="1400" dirty="0"/>
              <a:t>Dirección municipal de planificación </a:t>
            </a:r>
            <a:endParaRPr lang="es-ES" sz="1400" dirty="0"/>
          </a:p>
        </p:txBody>
      </p:sp>
      <p:sp>
        <p:nvSpPr>
          <p:cNvPr id="10" name="9 Llamada rectangular"/>
          <p:cNvSpPr/>
          <p:nvPr/>
        </p:nvSpPr>
        <p:spPr>
          <a:xfrm>
            <a:off x="2555875" y="5516563"/>
            <a:ext cx="1655763" cy="649287"/>
          </a:xfrm>
          <a:prstGeom prst="wedgeRectCallout">
            <a:avLst>
              <a:gd name="adj1" fmla="val -5742"/>
              <a:gd name="adj2" fmla="val -229097"/>
            </a:avLst>
          </a:prstGeom>
          <a:solidFill>
            <a:srgbClr val="00B05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GT" sz="1400" dirty="0"/>
              <a:t>Dirección municipal de planificación </a:t>
            </a:r>
            <a:endParaRPr lang="es-ES" sz="1400" dirty="0"/>
          </a:p>
        </p:txBody>
      </p:sp>
      <p:sp>
        <p:nvSpPr>
          <p:cNvPr id="11" name="10 Llamada rectangular"/>
          <p:cNvSpPr/>
          <p:nvPr/>
        </p:nvSpPr>
        <p:spPr>
          <a:xfrm>
            <a:off x="3924300" y="1357298"/>
            <a:ext cx="1655763" cy="703277"/>
          </a:xfrm>
          <a:prstGeom prst="wedgeRectCallout">
            <a:avLst>
              <a:gd name="adj1" fmla="val 55359"/>
              <a:gd name="adj2" fmla="val 229933"/>
            </a:avLst>
          </a:prstGeom>
          <a:solidFill>
            <a:srgbClr val="00B05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GT" sz="1300" dirty="0"/>
              <a:t>Dirección Administrativa Financiera Municipal / DMP</a:t>
            </a:r>
            <a:endParaRPr lang="es-ES" sz="1300" dirty="0"/>
          </a:p>
        </p:txBody>
      </p:sp>
      <p:sp>
        <p:nvSpPr>
          <p:cNvPr id="12" name="11 Llamada rectangular"/>
          <p:cNvSpPr/>
          <p:nvPr/>
        </p:nvSpPr>
        <p:spPr>
          <a:xfrm>
            <a:off x="7019925" y="5589588"/>
            <a:ext cx="1655763" cy="647700"/>
          </a:xfrm>
          <a:prstGeom prst="wedgeRectCallout">
            <a:avLst>
              <a:gd name="adj1" fmla="val -7949"/>
              <a:gd name="adj2" fmla="val -225335"/>
            </a:avLst>
          </a:prstGeom>
          <a:solidFill>
            <a:srgbClr val="00B05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GT" sz="1300" dirty="0"/>
              <a:t>Dirección Administrativa Financiera Municipal </a:t>
            </a:r>
            <a:endParaRPr lang="es-ES" sz="1300" dirty="0"/>
          </a:p>
        </p:txBody>
      </p:sp>
      <p:sp>
        <p:nvSpPr>
          <p:cNvPr id="38914" name="1 Título"/>
          <p:cNvSpPr>
            <a:spLocks noGrp="1"/>
          </p:cNvSpPr>
          <p:nvPr>
            <p:ph type="title"/>
          </p:nvPr>
        </p:nvSpPr>
        <p:spPr>
          <a:xfrm>
            <a:off x="878904" y="381304"/>
            <a:ext cx="8229600" cy="523220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r">
              <a:defRPr/>
            </a:pPr>
            <a:r>
              <a:rPr lang="es-GT" sz="2800" dirty="0" smtClean="0">
                <a:solidFill>
                  <a:srgbClr val="646B86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Trebuchet MS"/>
                <a:ea typeface="+mj-ea"/>
                <a:cs typeface="+mj-cs"/>
              </a:rPr>
              <a:t>Propuesta para Contraloría General de Cuentas</a:t>
            </a:r>
            <a:endParaRPr lang="es-ES" sz="2800" dirty="0" smtClean="0">
              <a:solidFill>
                <a:srgbClr val="646B86"/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latin typeface="Trebuchet MS"/>
              <a:ea typeface="+mj-ea"/>
              <a:cs typeface="+mj-cs"/>
            </a:endParaRPr>
          </a:p>
        </p:txBody>
      </p:sp>
      <p:sp>
        <p:nvSpPr>
          <p:cNvPr id="20" name="19 Rectángulo redondeado"/>
          <p:cNvSpPr/>
          <p:nvPr/>
        </p:nvSpPr>
        <p:spPr>
          <a:xfrm>
            <a:off x="0" y="207923"/>
            <a:ext cx="1176428" cy="970307"/>
          </a:xfrm>
          <a:prstGeom prst="roundRect">
            <a:avLst>
              <a:gd name="adj" fmla="val 10000"/>
            </a:avLst>
          </a:prstGeom>
          <a:blipFill rotWithShape="0">
            <a:blip r:embed="rId7" cstate="print"/>
            <a:stretch>
              <a:fillRect/>
            </a:stretch>
          </a:blipFill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grpSp>
        <p:nvGrpSpPr>
          <p:cNvPr id="21" name="20 Grupo"/>
          <p:cNvGrpSpPr/>
          <p:nvPr/>
        </p:nvGrpSpPr>
        <p:grpSpPr>
          <a:xfrm>
            <a:off x="261429" y="0"/>
            <a:ext cx="1045714" cy="415846"/>
            <a:chOff x="7918239" y="1287143"/>
            <a:chExt cx="1045714" cy="415846"/>
          </a:xfrm>
        </p:grpSpPr>
        <p:sp>
          <p:nvSpPr>
            <p:cNvPr id="22" name="21 Rectángulo redondeado"/>
            <p:cNvSpPr/>
            <p:nvPr/>
          </p:nvSpPr>
          <p:spPr>
            <a:xfrm>
              <a:off x="7918239" y="1287143"/>
              <a:ext cx="1045714" cy="415846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3" name="22 Rectángulo"/>
            <p:cNvSpPr/>
            <p:nvPr/>
          </p:nvSpPr>
          <p:spPr>
            <a:xfrm>
              <a:off x="7930419" y="1299323"/>
              <a:ext cx="1021354" cy="39148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0955" tIns="13970" rIns="20955" bIns="13970" numCol="1" spcCol="1270" anchor="ctr" anchorCtr="0">
              <a:noAutofit/>
            </a:bodyPr>
            <a:lstStyle/>
            <a:p>
              <a:pPr lvl="0" algn="ctr" defTabSz="48895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S" sz="1100" b="1" kern="1200" smtClean="0"/>
                <a:t>¿Seguimiento?</a:t>
              </a:r>
              <a:endParaRPr lang="es-ES" sz="1100" kern="1200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s-GT" sz="2800" dirty="0" smtClean="0">
                <a:solidFill>
                  <a:srgbClr val="646B86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Trebuchet MS"/>
                <a:ea typeface="+mj-ea"/>
                <a:cs typeface="+mj-cs"/>
              </a:rPr>
              <a:t>Diplomado en Gestión por resultados para el desarrollo Municipal. 2º  versión</a:t>
            </a:r>
            <a:br>
              <a:rPr lang="es-GT" sz="2800" dirty="0" smtClean="0">
                <a:solidFill>
                  <a:srgbClr val="646B86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Trebuchet MS"/>
                <a:ea typeface="+mj-ea"/>
                <a:cs typeface="+mj-cs"/>
              </a:rPr>
            </a:br>
            <a:endParaRPr lang="es-ES" sz="2800" dirty="0" smtClean="0">
              <a:solidFill>
                <a:srgbClr val="646B86"/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latin typeface="Trebuchet MS"/>
              <a:ea typeface="+mj-ea"/>
              <a:cs typeface="+mj-cs"/>
            </a:endParaRPr>
          </a:p>
        </p:txBody>
      </p:sp>
      <p:sp>
        <p:nvSpPr>
          <p:cNvPr id="4" name="3 CuadroTexto"/>
          <p:cNvSpPr txBox="1"/>
          <p:nvPr/>
        </p:nvSpPr>
        <p:spPr>
          <a:xfrm>
            <a:off x="5148064" y="1772816"/>
            <a:ext cx="3995936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GT" dirty="0" smtClean="0"/>
          </a:p>
          <a:p>
            <a:r>
              <a:rPr lang="es-GT" dirty="0" smtClean="0"/>
              <a:t>	INAP </a:t>
            </a:r>
          </a:p>
          <a:p>
            <a:r>
              <a:rPr lang="es-GT" dirty="0" smtClean="0"/>
              <a:t>	INFOM</a:t>
            </a:r>
          </a:p>
          <a:p>
            <a:r>
              <a:rPr lang="es-GT" dirty="0" smtClean="0"/>
              <a:t>	SEGEPLAN</a:t>
            </a:r>
          </a:p>
          <a:p>
            <a:r>
              <a:rPr lang="es-GT" dirty="0" smtClean="0"/>
              <a:t>	MINFIN</a:t>
            </a:r>
          </a:p>
          <a:p>
            <a:endParaRPr lang="es-GT" dirty="0" smtClean="0"/>
          </a:p>
          <a:p>
            <a:r>
              <a:rPr lang="es-GT" dirty="0" smtClean="0"/>
              <a:t>		200 técnicos 			municipales 			certificados </a:t>
            </a:r>
            <a:endParaRPr lang="es-ES" dirty="0"/>
          </a:p>
        </p:txBody>
      </p:sp>
      <p:pic>
        <p:nvPicPr>
          <p:cNvPr id="6" name="Picture 2" descr="http://www.segeplan.gob.gt/2.0/images/stories/noticias/foto240712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87824" y="1556792"/>
            <a:ext cx="2088232" cy="1512168"/>
          </a:xfrm>
          <a:prstGeom prst="rect">
            <a:avLst/>
          </a:prstGeom>
          <a:noFill/>
        </p:spPr>
      </p:pic>
      <p:pic>
        <p:nvPicPr>
          <p:cNvPr id="7" name="Picture 4" descr="Alcaldes, gobernadores departamentales, autoridades de gobierno, personal de las DMP e invitados, participaron en el acto de lanzamiento del diplomado en Gestión por Resultados para el Desarrollo Municipal.">
            <a:hlinkClick r:id="rId3" tooltip="Alcaldes, gobernadores departamentales, autoridades de gobierno, personal de las DMP e invitados, participaron en el acto de lanzamiento del diplomado en Gestión por Resultados para el Desarrollo Municipal.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91680" y="3429000"/>
            <a:ext cx="2016224" cy="1309828"/>
          </a:xfrm>
          <a:prstGeom prst="rect">
            <a:avLst/>
          </a:prstGeom>
          <a:noFill/>
        </p:spPr>
      </p:pic>
      <p:pic>
        <p:nvPicPr>
          <p:cNvPr id="8" name="Picture 6" descr="El Presidente de la República, Otto Pérez Molina, destacó la importancia del diplomado en Gestión por Resultados para el Desarrollo Municipal, el cual fortalecerá las capacidades técnicas de las municipalidades. 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3528" y="1556792"/>
            <a:ext cx="2304256" cy="1534968"/>
          </a:xfrm>
          <a:prstGeom prst="rect">
            <a:avLst/>
          </a:prstGeom>
          <a:noFill/>
        </p:spPr>
      </p:pic>
      <p:pic>
        <p:nvPicPr>
          <p:cNvPr id="10" name="Picture 4" descr="http://2.bp.blogspot.com/_yEiPF0Uhym8/S-s_MpxaS0I/AAAAAAAADaE/CxESvpIxSNE/s1600/p3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300191" y="4813032"/>
            <a:ext cx="2834283" cy="20723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" name="13 Imagen" descr="C:\Documents and Settings\oscar.martinez\Mis documentos\oscar\FOTOS DE PRESENTACIONES\CLASURA ZACAPA\Fotos Clausura Diplomado Zacapa (1)\IMG_0132.JPG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779912" y="4581128"/>
            <a:ext cx="2592288" cy="1944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15 Rectángulo redondeado"/>
          <p:cNvSpPr/>
          <p:nvPr/>
        </p:nvSpPr>
        <p:spPr>
          <a:xfrm>
            <a:off x="0" y="207923"/>
            <a:ext cx="1176428" cy="970307"/>
          </a:xfrm>
          <a:prstGeom prst="roundRect">
            <a:avLst>
              <a:gd name="adj" fmla="val 10000"/>
            </a:avLst>
          </a:prstGeom>
          <a:blipFill rotWithShape="0">
            <a:blip r:embed="rId8" cstate="print"/>
            <a:stretch>
              <a:fillRect/>
            </a:stretch>
          </a:blipFill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grpSp>
        <p:nvGrpSpPr>
          <p:cNvPr id="17" name="16 Grupo"/>
          <p:cNvGrpSpPr/>
          <p:nvPr/>
        </p:nvGrpSpPr>
        <p:grpSpPr>
          <a:xfrm>
            <a:off x="261429" y="0"/>
            <a:ext cx="1045714" cy="415846"/>
            <a:chOff x="7918239" y="1287143"/>
            <a:chExt cx="1045714" cy="415846"/>
          </a:xfrm>
        </p:grpSpPr>
        <p:sp>
          <p:nvSpPr>
            <p:cNvPr id="18" name="17 Rectángulo redondeado"/>
            <p:cNvSpPr/>
            <p:nvPr/>
          </p:nvSpPr>
          <p:spPr>
            <a:xfrm>
              <a:off x="7918239" y="1287143"/>
              <a:ext cx="1045714" cy="415846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9" name="18 Rectángulo"/>
            <p:cNvSpPr/>
            <p:nvPr/>
          </p:nvSpPr>
          <p:spPr>
            <a:xfrm>
              <a:off x="7930419" y="1299323"/>
              <a:ext cx="1021354" cy="39148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0955" tIns="13970" rIns="20955" bIns="13970" numCol="1" spcCol="1270" anchor="ctr" anchorCtr="0">
              <a:noAutofit/>
            </a:bodyPr>
            <a:lstStyle/>
            <a:p>
              <a:pPr lvl="0" algn="ctr" defTabSz="48895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S" sz="1100" b="1" kern="1200" smtClean="0"/>
                <a:t>¿Seguimiento?</a:t>
              </a:r>
              <a:endParaRPr lang="es-ES" sz="1100" kern="1200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1 Título"/>
          <p:cNvSpPr>
            <a:spLocks noGrp="1"/>
          </p:cNvSpPr>
          <p:nvPr>
            <p:ph type="title"/>
          </p:nvPr>
        </p:nvSpPr>
        <p:spPr>
          <a:xfrm>
            <a:off x="1560513" y="0"/>
            <a:ext cx="7583487" cy="1044575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r"/>
            <a:r>
              <a:rPr lang="es-ES" sz="2800" dirty="0" smtClean="0">
                <a:solidFill>
                  <a:srgbClr val="646B86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Trebuchet MS"/>
                <a:ea typeface="+mj-ea"/>
                <a:cs typeface="+mj-cs"/>
              </a:rPr>
              <a:t>Índices y Ranking de gestión municipal para la gobernabilidad local</a:t>
            </a:r>
          </a:p>
        </p:txBody>
      </p:sp>
      <p:graphicFrame>
        <p:nvGraphicFramePr>
          <p:cNvPr id="4" name="Marcador de contenido 3"/>
          <p:cNvGraphicFramePr>
            <a:graphicFrameLocks noGrp="1"/>
          </p:cNvGraphicFramePr>
          <p:nvPr>
            <p:ph idx="1"/>
          </p:nvPr>
        </p:nvGraphicFramePr>
        <p:xfrm>
          <a:off x="502920" y="2013857"/>
          <a:ext cx="5005184" cy="41879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7" cstate="print"/>
          <a:srcRect l="38956" t="43498" r="25448" b="7003"/>
          <a:stretch>
            <a:fillRect/>
          </a:stretch>
        </p:blipFill>
        <p:spPr bwMode="auto">
          <a:xfrm>
            <a:off x="5728361" y="2132856"/>
            <a:ext cx="3159037" cy="381642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6 Rectángulo redondeado"/>
          <p:cNvSpPr/>
          <p:nvPr/>
        </p:nvSpPr>
        <p:spPr>
          <a:xfrm>
            <a:off x="0" y="207923"/>
            <a:ext cx="1176428" cy="970307"/>
          </a:xfrm>
          <a:prstGeom prst="roundRect">
            <a:avLst>
              <a:gd name="adj" fmla="val 10000"/>
            </a:avLst>
          </a:prstGeom>
          <a:blipFill rotWithShape="0">
            <a:blip r:embed="rId8" cstate="print"/>
            <a:stretch>
              <a:fillRect/>
            </a:stretch>
          </a:blipFill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grpSp>
        <p:nvGrpSpPr>
          <p:cNvPr id="8" name="7 Grupo"/>
          <p:cNvGrpSpPr/>
          <p:nvPr/>
        </p:nvGrpSpPr>
        <p:grpSpPr>
          <a:xfrm>
            <a:off x="261429" y="0"/>
            <a:ext cx="1045714" cy="415846"/>
            <a:chOff x="7918239" y="1287143"/>
            <a:chExt cx="1045714" cy="415846"/>
          </a:xfrm>
        </p:grpSpPr>
        <p:sp>
          <p:nvSpPr>
            <p:cNvPr id="9" name="8 Rectángulo redondeado"/>
            <p:cNvSpPr/>
            <p:nvPr/>
          </p:nvSpPr>
          <p:spPr>
            <a:xfrm>
              <a:off x="7918239" y="1287143"/>
              <a:ext cx="1045714" cy="415846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0" name="9 Rectángulo"/>
            <p:cNvSpPr/>
            <p:nvPr/>
          </p:nvSpPr>
          <p:spPr>
            <a:xfrm>
              <a:off x="7930419" y="1299323"/>
              <a:ext cx="1021354" cy="39148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0955" tIns="13970" rIns="20955" bIns="13970" numCol="1" spcCol="1270" anchor="ctr" anchorCtr="0">
              <a:noAutofit/>
            </a:bodyPr>
            <a:lstStyle/>
            <a:p>
              <a:pPr lvl="0" algn="ctr" defTabSz="48895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S" sz="1100" b="1" kern="1200" smtClean="0"/>
                <a:t>¿Seguimiento?</a:t>
              </a:r>
              <a:endParaRPr lang="es-ES" sz="1100" kern="1200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5" name="Picture 3" descr="Fondo para presentaciones 1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888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5 CuadroTexto"/>
          <p:cNvSpPr txBox="1"/>
          <p:nvPr/>
        </p:nvSpPr>
        <p:spPr>
          <a:xfrm>
            <a:off x="3347864" y="3933056"/>
            <a:ext cx="398378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GT" sz="2800" dirty="0" smtClean="0"/>
              <a:t>Gracias por la atención.</a:t>
            </a:r>
            <a:endParaRPr lang="es-ES" sz="2800" dirty="0"/>
          </a:p>
        </p:txBody>
      </p:sp>
      <p:pic>
        <p:nvPicPr>
          <p:cNvPr id="7" name="7 Imagen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7FAFE"/>
              </a:clrFrom>
              <a:clrTo>
                <a:srgbClr val="F7FA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948488" y="5876925"/>
            <a:ext cx="2076450" cy="57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Rectángulo redondeado"/>
          <p:cNvSpPr/>
          <p:nvPr/>
        </p:nvSpPr>
        <p:spPr>
          <a:xfrm>
            <a:off x="1907704" y="1988840"/>
            <a:ext cx="5976664" cy="2736304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5" name="4 CuadroTexto"/>
          <p:cNvSpPr txBox="1"/>
          <p:nvPr/>
        </p:nvSpPr>
        <p:spPr>
          <a:xfrm>
            <a:off x="2051720" y="2132856"/>
            <a:ext cx="5616624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GT" sz="2000" b="1" dirty="0" smtClean="0"/>
              <a:t>Seguimiento</a:t>
            </a:r>
            <a:r>
              <a:rPr lang="es-GT" sz="2000" dirty="0" smtClean="0"/>
              <a:t> a la gestión de los </a:t>
            </a:r>
            <a:r>
              <a:rPr lang="es-GT" sz="2000" b="1" dirty="0" smtClean="0"/>
              <a:t>gobiernos locales e instituciones publicas</a:t>
            </a:r>
            <a:r>
              <a:rPr lang="es-GT" sz="2000" dirty="0" smtClean="0"/>
              <a:t>  para asegurar que el </a:t>
            </a:r>
            <a:r>
              <a:rPr lang="es-GT" sz="2000" b="1" dirty="0" smtClean="0"/>
              <a:t>presupuesto </a:t>
            </a:r>
            <a:r>
              <a:rPr lang="es-GT" sz="2000" dirty="0" smtClean="0"/>
              <a:t> se dirija hacia los </a:t>
            </a:r>
            <a:r>
              <a:rPr lang="es-GT" sz="2000" b="1" dirty="0" smtClean="0"/>
              <a:t>proyectos</a:t>
            </a:r>
            <a:r>
              <a:rPr lang="es-GT" sz="2000" dirty="0" smtClean="0"/>
              <a:t>  devenidos de los </a:t>
            </a:r>
            <a:r>
              <a:rPr lang="es-GT" sz="2000" b="1" dirty="0" smtClean="0"/>
              <a:t>Planes de desarrollo territoriales</a:t>
            </a:r>
            <a:r>
              <a:rPr lang="es-GT" sz="2000" dirty="0" smtClean="0"/>
              <a:t>,   y de esta forma se Territorializar la política publica y </a:t>
            </a:r>
            <a:r>
              <a:rPr lang="es-GT" sz="2000" b="1" dirty="0" smtClean="0"/>
              <a:t>generar resultados </a:t>
            </a:r>
            <a:r>
              <a:rPr lang="es-GT" sz="2000" dirty="0" smtClean="0"/>
              <a:t>en  los ciudadanos </a:t>
            </a:r>
            <a:endParaRPr lang="es-ES" sz="2000" dirty="0"/>
          </a:p>
        </p:txBody>
      </p:sp>
      <p:sp>
        <p:nvSpPr>
          <p:cNvPr id="7" name="6 Rectángulo redondeado"/>
          <p:cNvSpPr/>
          <p:nvPr/>
        </p:nvSpPr>
        <p:spPr>
          <a:xfrm>
            <a:off x="7513329" y="738602"/>
            <a:ext cx="1176428" cy="970307"/>
          </a:xfrm>
          <a:prstGeom prst="roundRect">
            <a:avLst>
              <a:gd name="adj" fmla="val 10000"/>
            </a:avLst>
          </a:prstGeom>
          <a:blipFill rotWithShape="0">
            <a:blip r:embed="rId2" cstate="print"/>
            <a:stretch>
              <a:fillRect/>
            </a:stretch>
          </a:blipFill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grpSp>
        <p:nvGrpSpPr>
          <p:cNvPr id="8" name="7 Grupo"/>
          <p:cNvGrpSpPr/>
          <p:nvPr/>
        </p:nvGrpSpPr>
        <p:grpSpPr>
          <a:xfrm>
            <a:off x="7774758" y="1500986"/>
            <a:ext cx="1045714" cy="415846"/>
            <a:chOff x="261962" y="2257450"/>
            <a:chExt cx="1045714" cy="415846"/>
          </a:xfrm>
        </p:grpSpPr>
        <p:sp>
          <p:nvSpPr>
            <p:cNvPr id="9" name="8 Rectángulo redondeado"/>
            <p:cNvSpPr/>
            <p:nvPr/>
          </p:nvSpPr>
          <p:spPr>
            <a:xfrm>
              <a:off x="261962" y="2257450"/>
              <a:ext cx="1045714" cy="415846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0" name="9 Rectángulo"/>
            <p:cNvSpPr/>
            <p:nvPr/>
          </p:nvSpPr>
          <p:spPr>
            <a:xfrm>
              <a:off x="274142" y="2269630"/>
              <a:ext cx="1021354" cy="39148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0955" tIns="13970" rIns="20955" bIns="13970" numCol="1" spcCol="1270" anchor="ctr" anchorCtr="0">
              <a:noAutofit/>
            </a:bodyPr>
            <a:lstStyle/>
            <a:p>
              <a:pPr lvl="0" algn="ctr" defTabSz="48895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GT" sz="1100" b="1" kern="1200" dirty="0" smtClean="0"/>
                <a:t>¿Que   falta?</a:t>
              </a:r>
              <a:endParaRPr lang="es-ES" sz="1100" b="1" kern="1200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Rectángulo redondeado"/>
          <p:cNvSpPr/>
          <p:nvPr/>
        </p:nvSpPr>
        <p:spPr>
          <a:xfrm>
            <a:off x="7836858" y="828612"/>
            <a:ext cx="1176428" cy="970307"/>
          </a:xfrm>
          <a:prstGeom prst="roundRect">
            <a:avLst>
              <a:gd name="adj" fmla="val 10000"/>
            </a:avLst>
          </a:prstGeom>
          <a:blipFill rotWithShape="0">
            <a:blip r:embed="rId2" cstate="print"/>
            <a:stretch>
              <a:fillRect/>
            </a:stretch>
          </a:blipFill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grpSp>
        <p:nvGrpSpPr>
          <p:cNvPr id="7" name="6 Grupo"/>
          <p:cNvGrpSpPr/>
          <p:nvPr/>
        </p:nvGrpSpPr>
        <p:grpSpPr>
          <a:xfrm>
            <a:off x="8098286" y="620688"/>
            <a:ext cx="1045714" cy="415846"/>
            <a:chOff x="1793217" y="1287142"/>
            <a:chExt cx="1045714" cy="415846"/>
          </a:xfrm>
        </p:grpSpPr>
        <p:sp>
          <p:nvSpPr>
            <p:cNvPr id="8" name="7 Rectángulo redondeado"/>
            <p:cNvSpPr/>
            <p:nvPr/>
          </p:nvSpPr>
          <p:spPr>
            <a:xfrm>
              <a:off x="1793217" y="1287142"/>
              <a:ext cx="1045714" cy="415846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9" name="8 Rectángulo"/>
            <p:cNvSpPr/>
            <p:nvPr/>
          </p:nvSpPr>
          <p:spPr>
            <a:xfrm>
              <a:off x="1805397" y="1299322"/>
              <a:ext cx="1021354" cy="39148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0955" tIns="13970" rIns="20955" bIns="13970" numCol="1" spcCol="1270" anchor="ctr" anchorCtr="0">
              <a:noAutofit/>
            </a:bodyPr>
            <a:lstStyle/>
            <a:p>
              <a:pPr lvl="0" algn="ctr" defTabSz="48895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GT" sz="1100" b="1" kern="1200" dirty="0" smtClean="0"/>
                <a:t>¿Cual es el Mandato ?</a:t>
              </a:r>
              <a:endParaRPr lang="es-ES" sz="1100" b="1" kern="1200" dirty="0"/>
            </a:p>
          </p:txBody>
        </p:sp>
      </p:grp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-252536" y="44624"/>
            <a:ext cx="9289032" cy="584775"/>
          </a:xfrm>
          <a:noFill/>
        </p:spPr>
        <p:txBody>
          <a:bodyPr>
            <a:spAutoFit/>
          </a:bodyPr>
          <a:lstStyle/>
          <a:p>
            <a:pPr algn="r">
              <a:defRPr/>
            </a:pPr>
            <a:r>
              <a:rPr lang="es-GT" sz="3200" dirty="0" smtClean="0">
                <a:solidFill>
                  <a:srgbClr val="646B86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Trebuchet MS"/>
                <a:ea typeface="+mj-ea"/>
                <a:cs typeface="+mj-cs"/>
              </a:rPr>
              <a:t>Lineamientos de la Política de Gobierno</a:t>
            </a:r>
            <a:endParaRPr lang="es-ES" sz="3200" dirty="0">
              <a:solidFill>
                <a:srgbClr val="646B86"/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latin typeface="Trebuchet MS"/>
              <a:ea typeface="+mj-ea"/>
              <a:cs typeface="+mj-cs"/>
            </a:endParaRPr>
          </a:p>
        </p:txBody>
      </p:sp>
      <p:sp>
        <p:nvSpPr>
          <p:cNvPr id="4" name="2 Marcador de contenido"/>
          <p:cNvSpPr>
            <a:spLocks noGrp="1"/>
          </p:cNvSpPr>
          <p:nvPr>
            <p:ph idx="1"/>
          </p:nvPr>
        </p:nvSpPr>
        <p:spPr>
          <a:xfrm>
            <a:off x="3805064" y="1916832"/>
            <a:ext cx="5338936" cy="4525963"/>
          </a:xfrm>
        </p:spPr>
        <p:txBody>
          <a:bodyPr>
            <a:normAutofit/>
          </a:bodyPr>
          <a:lstStyle/>
          <a:p>
            <a:pPr marL="0" indent="0" algn="just" eaLnBrk="1" hangingPunct="1">
              <a:buNone/>
            </a:pPr>
            <a:r>
              <a:rPr lang="es-GT" sz="2400" b="1" u="sng" dirty="0" smtClean="0"/>
              <a:t>Gestión Para Resultados </a:t>
            </a:r>
            <a:r>
              <a:rPr lang="es-GT" sz="2400" b="1" u="sng" dirty="0" err="1" smtClean="0"/>
              <a:t>GpR</a:t>
            </a:r>
            <a:endParaRPr lang="es-MX" sz="2400" b="1" u="sng" dirty="0" smtClean="0">
              <a:solidFill>
                <a:srgbClr val="404040"/>
              </a:solidFill>
              <a:latin typeface="Arial" charset="0"/>
              <a:ea typeface="ＭＳ Ｐゴシック" pitchFamily="-65" charset="-128"/>
              <a:cs typeface="Arial" charset="0"/>
            </a:endParaRPr>
          </a:p>
          <a:p>
            <a:pPr marL="0" indent="0" algn="just" eaLnBrk="1" hangingPunct="1">
              <a:buNone/>
            </a:pPr>
            <a:r>
              <a:rPr lang="es-MX" sz="2400" dirty="0" smtClean="0">
                <a:solidFill>
                  <a:srgbClr val="404040"/>
                </a:solidFill>
                <a:latin typeface="Arial" charset="0"/>
                <a:ea typeface="ＭＳ Ｐゴシック" pitchFamily="-65" charset="-128"/>
                <a:cs typeface="Arial" charset="0"/>
              </a:rPr>
              <a:t>La Gestión por resultados es un cambio de paradigma, que se basa en un </a:t>
            </a:r>
            <a:r>
              <a:rPr lang="es-MX" sz="2400" b="1" dirty="0" smtClean="0">
                <a:solidFill>
                  <a:srgbClr val="404040"/>
                </a:solidFill>
                <a:latin typeface="Arial" charset="0"/>
                <a:ea typeface="ＭＳ Ｐゴシック" pitchFamily="-65" charset="-128"/>
                <a:cs typeface="Arial" charset="0"/>
              </a:rPr>
              <a:t>modelo de gestión pública</a:t>
            </a:r>
            <a:r>
              <a:rPr lang="es-MX" sz="2400" dirty="0" smtClean="0">
                <a:solidFill>
                  <a:srgbClr val="404040"/>
                </a:solidFill>
                <a:latin typeface="Arial" charset="0"/>
                <a:ea typeface="ＭＳ Ｐゴシック" pitchFamily="-65" charset="-128"/>
                <a:cs typeface="Arial" charset="0"/>
              </a:rPr>
              <a:t>, que </a:t>
            </a:r>
            <a:r>
              <a:rPr lang="es-MX" sz="2400" b="1" u="sng" dirty="0" smtClean="0">
                <a:solidFill>
                  <a:srgbClr val="404040"/>
                </a:solidFill>
                <a:latin typeface="Arial" charset="0"/>
                <a:ea typeface="ＭＳ Ｐゴシック" pitchFamily="-65" charset="-128"/>
                <a:cs typeface="Arial" charset="0"/>
              </a:rPr>
              <a:t>prioriza sus intervenciones y alinea los recursos </a:t>
            </a:r>
            <a:r>
              <a:rPr lang="es-MX" sz="2400" dirty="0" smtClean="0">
                <a:solidFill>
                  <a:srgbClr val="404040"/>
                </a:solidFill>
                <a:latin typeface="Arial" charset="0"/>
                <a:ea typeface="ＭＳ Ｐゴシック" pitchFamily="-65" charset="-128"/>
                <a:cs typeface="Arial" charset="0"/>
              </a:rPr>
              <a:t>de las distintas instituciones y dependencias de gobierno hacia el logro de resultados concretos </a:t>
            </a:r>
            <a:r>
              <a:rPr lang="es-MX" sz="2400" b="1" u="sng" dirty="0" smtClean="0">
                <a:solidFill>
                  <a:srgbClr val="404040"/>
                </a:solidFill>
                <a:latin typeface="Arial" charset="0"/>
                <a:ea typeface="ＭＳ Ｐゴシック" pitchFamily="-65" charset="-128"/>
                <a:cs typeface="Arial" charset="0"/>
              </a:rPr>
              <a:t>enfocados en el ciudadano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 l="32101" t="3084" r="32101" b="8681"/>
          <a:stretch>
            <a:fillRect/>
          </a:stretch>
        </p:blipFill>
        <p:spPr bwMode="auto">
          <a:xfrm>
            <a:off x="539552" y="1270825"/>
            <a:ext cx="2376264" cy="32382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9 CuadroTexto"/>
          <p:cNvSpPr txBox="1"/>
          <p:nvPr/>
        </p:nvSpPr>
        <p:spPr>
          <a:xfrm>
            <a:off x="179512" y="4725144"/>
            <a:ext cx="27026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GT" sz="1400" b="1" dirty="0" smtClean="0"/>
              <a:t>Pacto Fiscal y de Competitividad</a:t>
            </a:r>
          </a:p>
        </p:txBody>
      </p:sp>
      <p:sp>
        <p:nvSpPr>
          <p:cNvPr id="11" name="10 CuadroTexto"/>
          <p:cNvSpPr txBox="1"/>
          <p:nvPr/>
        </p:nvSpPr>
        <p:spPr>
          <a:xfrm>
            <a:off x="755576" y="5229200"/>
            <a:ext cx="259228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GT" sz="1600" b="1" dirty="0" smtClean="0"/>
              <a:t>Pacto Hambre Cero</a:t>
            </a:r>
            <a:endParaRPr lang="es-ES" sz="1600" b="1" dirty="0"/>
          </a:p>
        </p:txBody>
      </p:sp>
      <p:sp>
        <p:nvSpPr>
          <p:cNvPr id="12" name="11 CuadroTexto"/>
          <p:cNvSpPr txBox="1"/>
          <p:nvPr/>
        </p:nvSpPr>
        <p:spPr>
          <a:xfrm>
            <a:off x="1259632" y="5589240"/>
            <a:ext cx="25922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GT" sz="1400" b="1" dirty="0" smtClean="0"/>
              <a:t>Pacto Seguridad, Justicia y Paz</a:t>
            </a:r>
            <a:endParaRPr lang="es-ES" sz="1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95536" y="137537"/>
            <a:ext cx="8496944" cy="707886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r">
              <a:defRPr/>
            </a:pPr>
            <a:r>
              <a:rPr lang="es-MX" dirty="0" smtClean="0">
                <a:solidFill>
                  <a:srgbClr val="646B86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Trebuchet MS"/>
                <a:ea typeface="+mj-ea"/>
                <a:cs typeface="+mj-cs"/>
              </a:rPr>
              <a:t>Estrategia para la implementación  de la  </a:t>
            </a:r>
            <a:r>
              <a:rPr lang="es-MX" dirty="0" err="1" smtClean="0">
                <a:solidFill>
                  <a:srgbClr val="646B86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Trebuchet MS"/>
                <a:ea typeface="+mj-ea"/>
                <a:cs typeface="+mj-cs"/>
              </a:rPr>
              <a:t>GpR</a:t>
            </a:r>
            <a:r>
              <a:rPr lang="es-MX" dirty="0" smtClean="0">
                <a:solidFill>
                  <a:srgbClr val="646B86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Trebuchet MS"/>
                <a:ea typeface="+mj-ea"/>
                <a:cs typeface="+mj-cs"/>
              </a:rPr>
              <a:t> con los gobiernos locales</a:t>
            </a:r>
            <a:endParaRPr lang="en-US" dirty="0">
              <a:solidFill>
                <a:srgbClr val="646B86"/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latin typeface="Trebuchet MS"/>
              <a:ea typeface="+mj-ea"/>
              <a:cs typeface="+mj-cs"/>
            </a:endParaRP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251520" y="908720"/>
            <a:ext cx="3635896" cy="5112568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>
              <a:buFont typeface="Arial" pitchFamily="34" charset="0"/>
              <a:buChar char="•"/>
            </a:pPr>
            <a:r>
              <a:rPr lang="es-MX" sz="1800" b="1" u="sng" dirty="0" smtClean="0"/>
              <a:t>Características</a:t>
            </a:r>
          </a:p>
          <a:p>
            <a:pPr marL="342900" indent="-342900">
              <a:buFont typeface="+mj-lt"/>
              <a:buAutoNum type="arabicPeriod"/>
            </a:pPr>
            <a:r>
              <a:rPr lang="es-MX" sz="1800" dirty="0" smtClean="0"/>
              <a:t>Orientar el accionar de los gobiernos locales a la generación de resultados.</a:t>
            </a:r>
          </a:p>
          <a:p>
            <a:pPr marL="342900" indent="-342900">
              <a:buFont typeface="+mj-lt"/>
              <a:buAutoNum type="arabicPeriod"/>
            </a:pPr>
            <a:r>
              <a:rPr lang="es-MX" sz="1800" dirty="0" smtClean="0"/>
              <a:t>Territorializar la política de gobierno central (pactos)</a:t>
            </a:r>
          </a:p>
          <a:p>
            <a:pPr marL="342900" indent="-342900">
              <a:buFont typeface="+mj-lt"/>
              <a:buAutoNum type="arabicPeriod"/>
            </a:pPr>
            <a:r>
              <a:rPr lang="es-MX" sz="1800" dirty="0" smtClean="0"/>
              <a:t>Hacer expresa la política de los gobiernos locales.</a:t>
            </a:r>
          </a:p>
          <a:p>
            <a:pPr marL="342900" indent="-342900">
              <a:buFont typeface="+mj-lt"/>
              <a:buAutoNum type="arabicPeriod"/>
            </a:pPr>
            <a:r>
              <a:rPr lang="es-MX" sz="1800" dirty="0" smtClean="0"/>
              <a:t>Plan estratégico institucional de la municipalidad de Mediano Plazo (4 años de gobierno)</a:t>
            </a:r>
          </a:p>
          <a:p>
            <a:pPr marL="342900" indent="-342900">
              <a:buFont typeface="+mj-lt"/>
              <a:buAutoNum type="arabicPeriod"/>
            </a:pPr>
            <a:r>
              <a:rPr lang="es-MX" sz="1800" dirty="0" smtClean="0"/>
              <a:t>Armonización (PDM- POA)</a:t>
            </a:r>
          </a:p>
          <a:p>
            <a:pPr marL="342900" indent="-342900">
              <a:buFont typeface="+mj-lt"/>
              <a:buAutoNum type="arabicPeriod"/>
            </a:pPr>
            <a:r>
              <a:rPr lang="es-MX" sz="1800" dirty="0" smtClean="0"/>
              <a:t>Coherente</a:t>
            </a:r>
          </a:p>
          <a:p>
            <a:pPr marL="342900" indent="-342900">
              <a:buFont typeface="+mj-lt"/>
              <a:buAutoNum type="arabicPeriod"/>
            </a:pPr>
            <a:r>
              <a:rPr lang="es-MX" sz="1800" dirty="0" smtClean="0"/>
              <a:t>Viable</a:t>
            </a:r>
          </a:p>
          <a:p>
            <a:pPr marL="342900" indent="-342900">
              <a:buFont typeface="+mj-lt"/>
              <a:buAutoNum type="arabicPeriod"/>
            </a:pPr>
            <a:r>
              <a:rPr lang="es-MX" sz="1800" dirty="0" smtClean="0"/>
              <a:t>Evaluable</a:t>
            </a:r>
            <a:endParaRPr lang="en-US" sz="1800" dirty="0"/>
          </a:p>
        </p:txBody>
      </p:sp>
      <p:graphicFrame>
        <p:nvGraphicFramePr>
          <p:cNvPr id="5" name="4 Diagrama"/>
          <p:cNvGraphicFramePr/>
          <p:nvPr/>
        </p:nvGraphicFramePr>
        <p:xfrm>
          <a:off x="2627784" y="152524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3" name="6 Grupo"/>
          <p:cNvGrpSpPr/>
          <p:nvPr/>
        </p:nvGrpSpPr>
        <p:grpSpPr>
          <a:xfrm rot="20110207">
            <a:off x="6276198" y="1052398"/>
            <a:ext cx="1181576" cy="1174698"/>
            <a:chOff x="2454821" y="178981"/>
            <a:chExt cx="1592756" cy="1592756"/>
          </a:xfrm>
        </p:grpSpPr>
        <p:sp>
          <p:nvSpPr>
            <p:cNvPr id="8" name=" 3"/>
            <p:cNvSpPr/>
            <p:nvPr/>
          </p:nvSpPr>
          <p:spPr>
            <a:xfrm rot="20700000">
              <a:off x="2454821" y="178981"/>
              <a:ext cx="1592756" cy="1592756"/>
            </a:xfrm>
            <a:prstGeom prst="gear6">
              <a:avLst/>
            </a:prstGeom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</p:sp>
        <p:sp>
          <p:nvSpPr>
            <p:cNvPr id="9" name=" 4"/>
            <p:cNvSpPr/>
            <p:nvPr/>
          </p:nvSpPr>
          <p:spPr>
            <a:xfrm>
              <a:off x="2804161" y="528321"/>
              <a:ext cx="894080" cy="894080"/>
            </a:xfrm>
            <a:prstGeom prst="rect">
              <a:avLst/>
            </a:prstGeom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15240" tIns="15240" rIns="15240" bIns="15240" numCol="1" spcCol="1270" anchor="ctr" anchorCtr="0">
              <a:noAutofit/>
            </a:bodyPr>
            <a:lstStyle/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200" kern="1200" dirty="0" smtClean="0"/>
                <a:t>POA</a:t>
              </a:r>
              <a:endParaRPr lang="en-US" sz="1200" kern="1200" dirty="0"/>
            </a:p>
          </p:txBody>
        </p:sp>
      </p:grpSp>
      <p:sp>
        <p:nvSpPr>
          <p:cNvPr id="11" name=" 3"/>
          <p:cNvSpPr/>
          <p:nvPr/>
        </p:nvSpPr>
        <p:spPr>
          <a:xfrm rot="18079913">
            <a:off x="7027143" y="1934824"/>
            <a:ext cx="1128600" cy="1179036"/>
          </a:xfrm>
          <a:prstGeom prst="gear6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</p:sp>
      <p:sp>
        <p:nvSpPr>
          <p:cNvPr id="14" name="13 Flecha circular"/>
          <p:cNvSpPr/>
          <p:nvPr/>
        </p:nvSpPr>
        <p:spPr>
          <a:xfrm rot="9284988" flipV="1">
            <a:off x="6178244" y="837059"/>
            <a:ext cx="816614" cy="623988"/>
          </a:xfrm>
          <a:prstGeom prst="circular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8" name="17 Flecha circular"/>
          <p:cNvSpPr/>
          <p:nvPr/>
        </p:nvSpPr>
        <p:spPr>
          <a:xfrm rot="7526798">
            <a:off x="7526792" y="2538024"/>
            <a:ext cx="817720" cy="706221"/>
          </a:xfrm>
          <a:prstGeom prst="circularArrow">
            <a:avLst>
              <a:gd name="adj1" fmla="val 12500"/>
              <a:gd name="adj2" fmla="val 1142319"/>
              <a:gd name="adj3" fmla="val 20457681"/>
              <a:gd name="adj4" fmla="val 11917200"/>
              <a:gd name="adj5" fmla="val 12500"/>
            </a:avLst>
          </a:prstGeom>
          <a:gradFill>
            <a:gsLst>
              <a:gs pos="0">
                <a:srgbClr val="DDEBCF"/>
              </a:gs>
              <a:gs pos="50000">
                <a:srgbClr val="9CB86E"/>
              </a:gs>
              <a:gs pos="100000">
                <a:srgbClr val="156B13"/>
              </a:gs>
            </a:gsLst>
            <a:lin ang="16200000" scaled="0"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9" name=" 4"/>
          <p:cNvSpPr/>
          <p:nvPr/>
        </p:nvSpPr>
        <p:spPr>
          <a:xfrm rot="18979913">
            <a:off x="7271001" y="2226549"/>
            <a:ext cx="578659" cy="540949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spcFirstLastPara="0" vert="horz" wrap="square" lIns="15240" tIns="15240" rIns="15240" bIns="15240" numCol="1" spcCol="1270" anchor="ctr" anchorCtr="0">
            <a:noAutofit/>
          </a:bodyPr>
          <a:lstStyle/>
          <a:p>
            <a:pPr lvl="0" algn="ctr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200" dirty="0" smtClean="0"/>
              <a:t>Resultados</a:t>
            </a:r>
            <a:endParaRPr lang="en-US" sz="1200" kern="1200" dirty="0"/>
          </a:p>
        </p:txBody>
      </p:sp>
      <p:sp>
        <p:nvSpPr>
          <p:cNvPr id="12" name="11 Rectángulo redondeado"/>
          <p:cNvSpPr/>
          <p:nvPr/>
        </p:nvSpPr>
        <p:spPr>
          <a:xfrm>
            <a:off x="7982979" y="578384"/>
            <a:ext cx="1176428" cy="970307"/>
          </a:xfrm>
          <a:prstGeom prst="roundRect">
            <a:avLst>
              <a:gd name="adj" fmla="val 10000"/>
            </a:avLst>
          </a:prstGeom>
          <a:blipFill rotWithShape="0">
            <a:blip r:embed="rId7" cstate="print"/>
            <a:stretch>
              <a:fillRect/>
            </a:stretch>
          </a:blipFill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grpSp>
        <p:nvGrpSpPr>
          <p:cNvPr id="13" name="12 Grupo"/>
          <p:cNvGrpSpPr/>
          <p:nvPr/>
        </p:nvGrpSpPr>
        <p:grpSpPr>
          <a:xfrm>
            <a:off x="8244408" y="1340768"/>
            <a:ext cx="1045714" cy="415846"/>
            <a:chOff x="3324473" y="2257450"/>
            <a:chExt cx="1045714" cy="415846"/>
          </a:xfrm>
        </p:grpSpPr>
        <p:sp>
          <p:nvSpPr>
            <p:cNvPr id="15" name="14 Rectángulo redondeado"/>
            <p:cNvSpPr/>
            <p:nvPr/>
          </p:nvSpPr>
          <p:spPr>
            <a:xfrm>
              <a:off x="3324473" y="2257450"/>
              <a:ext cx="1045714" cy="415846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6" name="15 Rectángulo"/>
            <p:cNvSpPr/>
            <p:nvPr/>
          </p:nvSpPr>
          <p:spPr>
            <a:xfrm>
              <a:off x="3336653" y="2269630"/>
              <a:ext cx="1021354" cy="39148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0955" tIns="13970" rIns="20955" bIns="13970" numCol="1" spcCol="1270" anchor="ctr" anchorCtr="0">
              <a:noAutofit/>
            </a:bodyPr>
            <a:lstStyle/>
            <a:p>
              <a:pPr lvl="0" algn="ctr" defTabSz="48895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S" sz="1100" b="1" kern="1200" dirty="0" smtClean="0"/>
                <a:t>¿Cuál fue la Estrategia?</a:t>
              </a:r>
              <a:endParaRPr lang="es-ES" sz="1100" kern="1200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7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2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animBg="1"/>
      <p:bldGraphic spid="5" grpId="0">
        <p:bldAsOne/>
      </p:bldGraphic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1196960"/>
            <a:ext cx="8229600" cy="584775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r">
              <a:defRPr/>
            </a:pPr>
            <a:r>
              <a:rPr lang="es-GT" sz="3200" dirty="0" smtClean="0">
                <a:solidFill>
                  <a:srgbClr val="646B86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Trebuchet MS"/>
                <a:ea typeface="+mj-ea"/>
                <a:cs typeface="+mj-cs"/>
              </a:rPr>
              <a:t>Que es el Plan de Gobierno Local</a:t>
            </a:r>
            <a:endParaRPr lang="es-GT" sz="3200" dirty="0">
              <a:solidFill>
                <a:srgbClr val="646B86"/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latin typeface="Trebuchet MS"/>
              <a:ea typeface="+mj-ea"/>
              <a:cs typeface="+mj-cs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2215405"/>
            <a:ext cx="8229600" cy="4525963"/>
          </a:xfrm>
        </p:spPr>
        <p:txBody>
          <a:bodyPr/>
          <a:lstStyle/>
          <a:p>
            <a:pPr algn="just"/>
            <a:r>
              <a:rPr lang="es-GT" dirty="0" smtClean="0"/>
              <a:t>Es el instrumento que orienta la gestión del gobierno local hacia el ciudadano, alineando  sus recursos a resultados específicos  definidos en el marco de  la competencia municipal, la política del gobierno central, la visión del desarrollo  del municipio y la agenda política local. </a:t>
            </a:r>
            <a:endParaRPr lang="es-GT" dirty="0"/>
          </a:p>
        </p:txBody>
      </p:sp>
      <p:sp>
        <p:nvSpPr>
          <p:cNvPr id="4" name="3 Rectángulo redondeado"/>
          <p:cNvSpPr/>
          <p:nvPr/>
        </p:nvSpPr>
        <p:spPr>
          <a:xfrm>
            <a:off x="7836857" y="116632"/>
            <a:ext cx="1176428" cy="970307"/>
          </a:xfrm>
          <a:prstGeom prst="roundRect">
            <a:avLst>
              <a:gd name="adj" fmla="val 10000"/>
            </a:avLst>
          </a:prstGeom>
          <a:blipFill rotWithShape="0">
            <a:blip r:embed="rId2" cstate="print"/>
            <a:stretch>
              <a:fillRect/>
            </a:stretch>
          </a:blipFill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grpSp>
        <p:nvGrpSpPr>
          <p:cNvPr id="5" name="4 Grupo"/>
          <p:cNvGrpSpPr/>
          <p:nvPr/>
        </p:nvGrpSpPr>
        <p:grpSpPr>
          <a:xfrm>
            <a:off x="8098286" y="879016"/>
            <a:ext cx="1045714" cy="415846"/>
            <a:chOff x="3324473" y="2257450"/>
            <a:chExt cx="1045714" cy="415846"/>
          </a:xfrm>
        </p:grpSpPr>
        <p:sp>
          <p:nvSpPr>
            <p:cNvPr id="6" name="5 Rectángulo redondeado"/>
            <p:cNvSpPr/>
            <p:nvPr/>
          </p:nvSpPr>
          <p:spPr>
            <a:xfrm>
              <a:off x="3324473" y="2257450"/>
              <a:ext cx="1045714" cy="415846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7" name="6 Rectángulo"/>
            <p:cNvSpPr/>
            <p:nvPr/>
          </p:nvSpPr>
          <p:spPr>
            <a:xfrm>
              <a:off x="3336653" y="2269630"/>
              <a:ext cx="1021354" cy="39148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0955" tIns="13970" rIns="20955" bIns="13970" numCol="1" spcCol="1270" anchor="ctr" anchorCtr="0">
              <a:noAutofit/>
            </a:bodyPr>
            <a:lstStyle/>
            <a:p>
              <a:pPr lvl="0" algn="ctr" defTabSz="48895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S" sz="1100" b="1" kern="1200" dirty="0" smtClean="0"/>
                <a:t>¿Cuál fue la Estrategia?</a:t>
              </a:r>
              <a:endParaRPr lang="es-ES" sz="1100" kern="1200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-468560" y="260648"/>
            <a:ext cx="8229600" cy="584775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r">
              <a:defRPr/>
            </a:pPr>
            <a:r>
              <a:rPr lang="es-GT" sz="3200" dirty="0" smtClean="0">
                <a:solidFill>
                  <a:srgbClr val="646B86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Trebuchet MS"/>
                <a:ea typeface="+mj-ea"/>
                <a:cs typeface="+mj-cs"/>
              </a:rPr>
              <a:t>Plan de Gobierno Local</a:t>
            </a:r>
            <a:endParaRPr lang="es-GT" sz="3200" dirty="0">
              <a:solidFill>
                <a:srgbClr val="646B86"/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latin typeface="Trebuchet MS"/>
              <a:ea typeface="+mj-ea"/>
              <a:cs typeface="+mj-cs"/>
            </a:endParaRPr>
          </a:p>
        </p:txBody>
      </p:sp>
      <p:graphicFrame>
        <p:nvGraphicFramePr>
          <p:cNvPr id="4" name="3 Marcador de contenido"/>
          <p:cNvGraphicFramePr>
            <a:graphicFrameLocks noGrp="1"/>
          </p:cNvGraphicFramePr>
          <p:nvPr>
            <p:ph idx="1"/>
          </p:nvPr>
        </p:nvGraphicFramePr>
        <p:xfrm>
          <a:off x="1979712" y="1772816"/>
          <a:ext cx="5687536" cy="44657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4 CuadroTexto"/>
          <p:cNvSpPr txBox="1"/>
          <p:nvPr/>
        </p:nvSpPr>
        <p:spPr>
          <a:xfrm>
            <a:off x="1331640" y="3502749"/>
            <a:ext cx="216023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GT" dirty="0" smtClean="0"/>
              <a:t>Competencias Municipales</a:t>
            </a:r>
            <a:endParaRPr lang="es-GT" dirty="0"/>
          </a:p>
        </p:txBody>
      </p:sp>
      <p:pic>
        <p:nvPicPr>
          <p:cNvPr id="1026" name="Picture 2" descr="C:\Program Files\Microsoft Office\MEDIA\CAGCAT10\j0299125.wmf"/>
          <p:cNvPicPr>
            <a:picLocks noChangeAspect="1" noChangeArrowheads="1"/>
          </p:cNvPicPr>
          <p:nvPr/>
        </p:nvPicPr>
        <p:blipFill>
          <a:blip r:embed="rId7" cstate="print"/>
          <a:srcRect b="69639"/>
          <a:stretch>
            <a:fillRect/>
          </a:stretch>
        </p:blipFill>
        <p:spPr bwMode="auto">
          <a:xfrm>
            <a:off x="4211960" y="5589240"/>
            <a:ext cx="1440160" cy="696985"/>
          </a:xfrm>
          <a:prstGeom prst="rect">
            <a:avLst/>
          </a:prstGeom>
          <a:noFill/>
        </p:spPr>
      </p:pic>
      <p:sp>
        <p:nvSpPr>
          <p:cNvPr id="7" name="6 Flecha doblada hacia arriba"/>
          <p:cNvSpPr/>
          <p:nvPr/>
        </p:nvSpPr>
        <p:spPr>
          <a:xfrm rot="5400000">
            <a:off x="2640356" y="4136508"/>
            <a:ext cx="850392" cy="731520"/>
          </a:xfrm>
          <a:prstGeom prst="bentUp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GT"/>
          </a:p>
        </p:txBody>
      </p:sp>
      <p:pic>
        <p:nvPicPr>
          <p:cNvPr id="1027" name="Picture 3" descr="C:\Program Files\Microsoft Office\MEDIA\CAGCAT10\j0302953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8047080" y="5340204"/>
            <a:ext cx="845400" cy="1185140"/>
          </a:xfrm>
          <a:prstGeom prst="rect">
            <a:avLst/>
          </a:prstGeom>
          <a:noFill/>
        </p:spPr>
      </p:pic>
      <p:sp>
        <p:nvSpPr>
          <p:cNvPr id="9" name="8 Flecha derecha"/>
          <p:cNvSpPr/>
          <p:nvPr/>
        </p:nvSpPr>
        <p:spPr>
          <a:xfrm>
            <a:off x="5364088" y="5805264"/>
            <a:ext cx="648072" cy="340616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GT"/>
          </a:p>
        </p:txBody>
      </p:sp>
      <p:pic>
        <p:nvPicPr>
          <p:cNvPr id="11" name="Picture 2" descr="C:\Program Files\Microsoft Office\MEDIA\CAGCAT10\j0299125.wmf"/>
          <p:cNvPicPr>
            <a:picLocks noChangeAspect="1" noChangeArrowheads="1"/>
          </p:cNvPicPr>
          <p:nvPr/>
        </p:nvPicPr>
        <p:blipFill>
          <a:blip r:embed="rId7" cstate="print"/>
          <a:srcRect b="69639"/>
          <a:stretch>
            <a:fillRect/>
          </a:stretch>
        </p:blipFill>
        <p:spPr bwMode="auto">
          <a:xfrm>
            <a:off x="5940152" y="5589240"/>
            <a:ext cx="1440160" cy="696985"/>
          </a:xfrm>
          <a:prstGeom prst="rect">
            <a:avLst/>
          </a:prstGeom>
          <a:noFill/>
        </p:spPr>
      </p:pic>
      <p:sp>
        <p:nvSpPr>
          <p:cNvPr id="12" name="11 CuadroTexto"/>
          <p:cNvSpPr txBox="1"/>
          <p:nvPr/>
        </p:nvSpPr>
        <p:spPr>
          <a:xfrm>
            <a:off x="6084168" y="6372036"/>
            <a:ext cx="7920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GT" dirty="0" smtClean="0"/>
              <a:t>POA</a:t>
            </a:r>
            <a:endParaRPr lang="es-GT" dirty="0"/>
          </a:p>
        </p:txBody>
      </p:sp>
      <p:sp>
        <p:nvSpPr>
          <p:cNvPr id="14" name="13 Flecha derecha"/>
          <p:cNvSpPr/>
          <p:nvPr/>
        </p:nvSpPr>
        <p:spPr>
          <a:xfrm>
            <a:off x="7092280" y="5805264"/>
            <a:ext cx="648072" cy="340616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GT"/>
          </a:p>
        </p:txBody>
      </p:sp>
      <p:sp>
        <p:nvSpPr>
          <p:cNvPr id="13" name="12 Rectángulo redondeado"/>
          <p:cNvSpPr/>
          <p:nvPr/>
        </p:nvSpPr>
        <p:spPr>
          <a:xfrm>
            <a:off x="7836857" y="594586"/>
            <a:ext cx="1176428" cy="970307"/>
          </a:xfrm>
          <a:prstGeom prst="roundRect">
            <a:avLst>
              <a:gd name="adj" fmla="val 10000"/>
            </a:avLst>
          </a:prstGeom>
          <a:blipFill rotWithShape="0">
            <a:blip r:embed="rId9" cstate="print"/>
            <a:stretch>
              <a:fillRect/>
            </a:stretch>
          </a:blipFill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grpSp>
        <p:nvGrpSpPr>
          <p:cNvPr id="15" name="14 Grupo"/>
          <p:cNvGrpSpPr/>
          <p:nvPr/>
        </p:nvGrpSpPr>
        <p:grpSpPr>
          <a:xfrm>
            <a:off x="8098286" y="1356970"/>
            <a:ext cx="1045714" cy="415846"/>
            <a:chOff x="3324473" y="2257450"/>
            <a:chExt cx="1045714" cy="415846"/>
          </a:xfrm>
        </p:grpSpPr>
        <p:sp>
          <p:nvSpPr>
            <p:cNvPr id="16" name="15 Rectángulo redondeado"/>
            <p:cNvSpPr/>
            <p:nvPr/>
          </p:nvSpPr>
          <p:spPr>
            <a:xfrm>
              <a:off x="3324473" y="2257450"/>
              <a:ext cx="1045714" cy="415846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7" name="16 Rectángulo"/>
            <p:cNvSpPr/>
            <p:nvPr/>
          </p:nvSpPr>
          <p:spPr>
            <a:xfrm>
              <a:off x="3336653" y="2269630"/>
              <a:ext cx="1021354" cy="39148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0955" tIns="13970" rIns="20955" bIns="13970" numCol="1" spcCol="1270" anchor="ctr" anchorCtr="0">
              <a:noAutofit/>
            </a:bodyPr>
            <a:lstStyle/>
            <a:p>
              <a:pPr lvl="0" algn="ctr" defTabSz="48895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S" sz="1100" b="1" kern="1200" dirty="0" smtClean="0"/>
                <a:t>¿Cuál fue la Estrategia?</a:t>
              </a:r>
              <a:endParaRPr lang="es-ES" sz="1100" kern="1200" dirty="0"/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9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  <p:bldP spid="5" grpId="0"/>
      <p:bldP spid="7" grpId="0" animBg="1"/>
      <p:bldP spid="9" grpId="0" animBg="1"/>
      <p:bldP spid="12" grpId="0"/>
      <p:bldP spid="1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-396552" y="548680"/>
            <a:ext cx="8229600" cy="584775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r">
              <a:defRPr/>
            </a:pPr>
            <a:r>
              <a:rPr lang="es-MX" sz="3200" dirty="0" smtClean="0">
                <a:solidFill>
                  <a:srgbClr val="646B86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Trebuchet MS"/>
                <a:ea typeface="+mj-ea"/>
                <a:cs typeface="+mj-cs"/>
              </a:rPr>
              <a:t>Proceso Metodológico</a:t>
            </a:r>
            <a:endParaRPr lang="en-US" sz="3200" dirty="0">
              <a:solidFill>
                <a:srgbClr val="646B86"/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latin typeface="Trebuchet MS"/>
              <a:ea typeface="+mj-ea"/>
              <a:cs typeface="+mj-cs"/>
            </a:endParaRPr>
          </a:p>
        </p:txBody>
      </p:sp>
      <p:graphicFrame>
        <p:nvGraphicFramePr>
          <p:cNvPr id="4" name="3 Diagrama"/>
          <p:cNvGraphicFramePr/>
          <p:nvPr/>
        </p:nvGraphicFramePr>
        <p:xfrm>
          <a:off x="428596" y="1285860"/>
          <a:ext cx="8286808" cy="55721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5 Flecha izquierda y derecha"/>
          <p:cNvSpPr/>
          <p:nvPr/>
        </p:nvSpPr>
        <p:spPr>
          <a:xfrm>
            <a:off x="887434" y="5842130"/>
            <a:ext cx="7500990" cy="611206"/>
          </a:xfrm>
          <a:prstGeom prst="left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 smtClean="0"/>
              <a:t>Rendición de Cuentas</a:t>
            </a:r>
            <a:endParaRPr lang="es-GT" dirty="0"/>
          </a:p>
        </p:txBody>
      </p:sp>
      <p:sp>
        <p:nvSpPr>
          <p:cNvPr id="10" name="9 Rectángulo redondeado"/>
          <p:cNvSpPr/>
          <p:nvPr/>
        </p:nvSpPr>
        <p:spPr>
          <a:xfrm>
            <a:off x="7945378" y="514477"/>
            <a:ext cx="1176428" cy="970307"/>
          </a:xfrm>
          <a:prstGeom prst="roundRect">
            <a:avLst>
              <a:gd name="adj" fmla="val 10000"/>
            </a:avLst>
          </a:prstGeom>
          <a:blipFill rotWithShape="0">
            <a:blip r:embed="rId7" cstate="print"/>
            <a:stretch>
              <a:fillRect/>
            </a:stretch>
          </a:blipFill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grpSp>
        <p:nvGrpSpPr>
          <p:cNvPr id="11" name="10 Grupo"/>
          <p:cNvGrpSpPr/>
          <p:nvPr/>
        </p:nvGrpSpPr>
        <p:grpSpPr>
          <a:xfrm>
            <a:off x="8206806" y="306553"/>
            <a:ext cx="1045714" cy="415846"/>
            <a:chOff x="4855728" y="1287142"/>
            <a:chExt cx="1045714" cy="415846"/>
          </a:xfrm>
        </p:grpSpPr>
        <p:sp>
          <p:nvSpPr>
            <p:cNvPr id="12" name="11 Rectángulo redondeado"/>
            <p:cNvSpPr/>
            <p:nvPr/>
          </p:nvSpPr>
          <p:spPr>
            <a:xfrm>
              <a:off x="4855728" y="1287142"/>
              <a:ext cx="1045714" cy="415846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3" name="12 Rectángulo"/>
            <p:cNvSpPr/>
            <p:nvPr/>
          </p:nvSpPr>
          <p:spPr>
            <a:xfrm>
              <a:off x="4867908" y="1299322"/>
              <a:ext cx="1021354" cy="39148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0955" tIns="13970" rIns="20955" bIns="13970" numCol="1" spcCol="1270" anchor="ctr" anchorCtr="0">
              <a:noAutofit/>
            </a:bodyPr>
            <a:lstStyle/>
            <a:p>
              <a:pPr lvl="0" algn="ctr" defTabSz="48895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S" sz="1100" b="1" kern="1200" dirty="0" smtClean="0"/>
                <a:t>Cómo se hizo? </a:t>
              </a:r>
              <a:endParaRPr lang="es-ES" sz="1100" b="1" kern="1200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39552" y="0"/>
            <a:ext cx="8229600" cy="1143000"/>
          </a:xfrm>
        </p:spPr>
        <p:txBody>
          <a:bodyPr/>
          <a:lstStyle/>
          <a:p>
            <a:r>
              <a:rPr lang="es-MX" sz="2800" dirty="0" smtClean="0"/>
              <a:t>Estructura Plan PGL</a:t>
            </a:r>
            <a:endParaRPr lang="en-US" sz="2800" dirty="0"/>
          </a:p>
        </p:txBody>
      </p:sp>
      <p:graphicFrame>
        <p:nvGraphicFramePr>
          <p:cNvPr id="3" name="2 Diagrama"/>
          <p:cNvGraphicFramePr/>
          <p:nvPr/>
        </p:nvGraphicFramePr>
        <p:xfrm>
          <a:off x="2843808" y="1268760"/>
          <a:ext cx="5256584" cy="50405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4 Rectángulo redondeado"/>
          <p:cNvSpPr/>
          <p:nvPr/>
        </p:nvSpPr>
        <p:spPr>
          <a:xfrm>
            <a:off x="8244408" y="1844824"/>
            <a:ext cx="792088" cy="3672408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 smtClean="0"/>
              <a:t>POA</a:t>
            </a:r>
            <a:endParaRPr lang="en-US" dirty="0"/>
          </a:p>
        </p:txBody>
      </p:sp>
      <p:sp>
        <p:nvSpPr>
          <p:cNvPr id="6" name="5 Rectángulo redondeado"/>
          <p:cNvSpPr/>
          <p:nvPr/>
        </p:nvSpPr>
        <p:spPr>
          <a:xfrm>
            <a:off x="35496" y="1772816"/>
            <a:ext cx="2736304" cy="3960440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" name="6 CuadroTexto"/>
          <p:cNvSpPr txBox="1"/>
          <p:nvPr/>
        </p:nvSpPr>
        <p:spPr>
          <a:xfrm>
            <a:off x="412066" y="4972870"/>
            <a:ext cx="2071702" cy="646331"/>
          </a:xfrm>
          <a:prstGeom prst="rect">
            <a:avLst/>
          </a:prstGeom>
          <a:solidFill>
            <a:schemeClr val="bg1"/>
          </a:solidFill>
          <a:ln w="3175">
            <a:solidFill>
              <a:srgbClr val="C00000"/>
            </a:solidFill>
            <a:prstDash val="dash"/>
          </a:ln>
        </p:spPr>
        <p:txBody>
          <a:bodyPr wrap="square" rtlCol="0">
            <a:spAutoFit/>
          </a:bodyPr>
          <a:lstStyle/>
          <a:p>
            <a:pPr algn="ctr"/>
            <a:r>
              <a:rPr lang="es-GT" dirty="0" smtClean="0">
                <a:latin typeface="+mn-lt"/>
              </a:rPr>
              <a:t>1 Validaciones COCEJO MUNICIPAL</a:t>
            </a:r>
            <a:endParaRPr lang="es-ES" dirty="0">
              <a:latin typeface="+mn-lt"/>
            </a:endParaRPr>
          </a:p>
        </p:txBody>
      </p:sp>
      <p:sp>
        <p:nvSpPr>
          <p:cNvPr id="8" name="7 CuadroTexto"/>
          <p:cNvSpPr txBox="1"/>
          <p:nvPr/>
        </p:nvSpPr>
        <p:spPr>
          <a:xfrm>
            <a:off x="412066" y="3573016"/>
            <a:ext cx="2071702" cy="1200329"/>
          </a:xfrm>
          <a:prstGeom prst="rect">
            <a:avLst/>
          </a:prstGeom>
          <a:solidFill>
            <a:schemeClr val="bg1"/>
          </a:solidFill>
          <a:ln w="3175">
            <a:solidFill>
              <a:srgbClr val="C00000"/>
            </a:solidFill>
            <a:prstDash val="dash"/>
          </a:ln>
        </p:spPr>
        <p:txBody>
          <a:bodyPr wrap="square" rtlCol="0">
            <a:spAutoFit/>
          </a:bodyPr>
          <a:lstStyle/>
          <a:p>
            <a:pPr algn="ctr"/>
            <a:r>
              <a:rPr lang="es-GT" dirty="0" smtClean="0">
                <a:latin typeface="+mn-lt"/>
              </a:rPr>
              <a:t>4 Talleres  con dependencias municipales y autoridades</a:t>
            </a:r>
            <a:endParaRPr lang="es-ES" dirty="0">
              <a:latin typeface="+mn-lt"/>
            </a:endParaRPr>
          </a:p>
        </p:txBody>
      </p:sp>
      <p:sp>
        <p:nvSpPr>
          <p:cNvPr id="9" name="8 CuadroTexto"/>
          <p:cNvSpPr txBox="1"/>
          <p:nvPr/>
        </p:nvSpPr>
        <p:spPr>
          <a:xfrm>
            <a:off x="412066" y="2996952"/>
            <a:ext cx="2071702" cy="369332"/>
          </a:xfrm>
          <a:prstGeom prst="rect">
            <a:avLst/>
          </a:prstGeom>
          <a:solidFill>
            <a:schemeClr val="bg1"/>
          </a:solidFill>
          <a:ln w="3175">
            <a:solidFill>
              <a:srgbClr val="C00000"/>
            </a:solidFill>
            <a:prstDash val="dash"/>
          </a:ln>
        </p:spPr>
        <p:txBody>
          <a:bodyPr wrap="square" rtlCol="0">
            <a:spAutoFit/>
          </a:bodyPr>
          <a:lstStyle/>
          <a:p>
            <a:pPr algn="ctr"/>
            <a:r>
              <a:rPr lang="es-GT" dirty="0" smtClean="0">
                <a:latin typeface="+mn-lt"/>
              </a:rPr>
              <a:t> Reuniones Técnicas </a:t>
            </a:r>
            <a:endParaRPr lang="es-ES" dirty="0">
              <a:latin typeface="+mn-lt"/>
            </a:endParaRPr>
          </a:p>
        </p:txBody>
      </p:sp>
      <p:sp>
        <p:nvSpPr>
          <p:cNvPr id="10" name="9 CuadroTexto"/>
          <p:cNvSpPr txBox="1"/>
          <p:nvPr/>
        </p:nvSpPr>
        <p:spPr>
          <a:xfrm>
            <a:off x="412066" y="2132856"/>
            <a:ext cx="2071702" cy="646331"/>
          </a:xfrm>
          <a:prstGeom prst="rect">
            <a:avLst/>
          </a:prstGeom>
          <a:solidFill>
            <a:schemeClr val="bg1"/>
          </a:solidFill>
          <a:ln w="3175">
            <a:solidFill>
              <a:srgbClr val="C00000"/>
            </a:solidFill>
            <a:prstDash val="dash"/>
          </a:ln>
        </p:spPr>
        <p:txBody>
          <a:bodyPr wrap="square" rtlCol="0">
            <a:spAutoFit/>
          </a:bodyPr>
          <a:lstStyle/>
          <a:p>
            <a:pPr algn="ctr"/>
            <a:r>
              <a:rPr lang="es-GT" dirty="0" smtClean="0">
                <a:latin typeface="+mn-lt"/>
              </a:rPr>
              <a:t>Trabajo Coordinado con la DMP</a:t>
            </a:r>
            <a:endParaRPr lang="es-ES" dirty="0">
              <a:latin typeface="+mn-lt"/>
            </a:endParaRPr>
          </a:p>
        </p:txBody>
      </p:sp>
      <p:sp>
        <p:nvSpPr>
          <p:cNvPr id="11" name="10 CuadroTexto"/>
          <p:cNvSpPr txBox="1"/>
          <p:nvPr/>
        </p:nvSpPr>
        <p:spPr>
          <a:xfrm>
            <a:off x="-36512" y="1268760"/>
            <a:ext cx="2880320" cy="369332"/>
          </a:xfrm>
          <a:prstGeom prst="rect">
            <a:avLst/>
          </a:prstGeom>
          <a:solidFill>
            <a:schemeClr val="bg1"/>
          </a:solidFill>
          <a:ln w="3175">
            <a:solidFill>
              <a:srgbClr val="C00000"/>
            </a:solidFill>
            <a:prstDash val="dash"/>
          </a:ln>
        </p:spPr>
        <p:txBody>
          <a:bodyPr wrap="square" rtlCol="0">
            <a:spAutoFit/>
          </a:bodyPr>
          <a:lstStyle/>
          <a:p>
            <a:pPr algn="ctr"/>
            <a:r>
              <a:rPr lang="es-GT" b="1" dirty="0" smtClean="0">
                <a:latin typeface="+mn-lt"/>
              </a:rPr>
              <a:t>Resumen de Actividades</a:t>
            </a:r>
            <a:endParaRPr lang="es-ES" b="1" dirty="0">
              <a:latin typeface="+mn-lt"/>
            </a:endParaRPr>
          </a:p>
        </p:txBody>
      </p:sp>
      <p:sp>
        <p:nvSpPr>
          <p:cNvPr id="12" name="11 Rectángulo redondeado"/>
          <p:cNvSpPr/>
          <p:nvPr/>
        </p:nvSpPr>
        <p:spPr>
          <a:xfrm>
            <a:off x="7836858" y="207924"/>
            <a:ext cx="1176428" cy="970307"/>
          </a:xfrm>
          <a:prstGeom prst="roundRect">
            <a:avLst>
              <a:gd name="adj" fmla="val 10000"/>
            </a:avLst>
          </a:prstGeom>
          <a:blipFill rotWithShape="0">
            <a:blip r:embed="rId8" cstate="print"/>
            <a:stretch>
              <a:fillRect/>
            </a:stretch>
          </a:blipFill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grpSp>
        <p:nvGrpSpPr>
          <p:cNvPr id="13" name="12 Grupo"/>
          <p:cNvGrpSpPr/>
          <p:nvPr/>
        </p:nvGrpSpPr>
        <p:grpSpPr>
          <a:xfrm>
            <a:off x="8098286" y="0"/>
            <a:ext cx="1045714" cy="415846"/>
            <a:chOff x="4855728" y="1287142"/>
            <a:chExt cx="1045714" cy="415846"/>
          </a:xfrm>
        </p:grpSpPr>
        <p:sp>
          <p:nvSpPr>
            <p:cNvPr id="14" name="13 Rectángulo redondeado"/>
            <p:cNvSpPr/>
            <p:nvPr/>
          </p:nvSpPr>
          <p:spPr>
            <a:xfrm>
              <a:off x="4855728" y="1287142"/>
              <a:ext cx="1045714" cy="415846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5" name="14 Rectángulo"/>
            <p:cNvSpPr/>
            <p:nvPr/>
          </p:nvSpPr>
          <p:spPr>
            <a:xfrm>
              <a:off x="4867908" y="1299322"/>
              <a:ext cx="1021354" cy="39148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0955" tIns="13970" rIns="20955" bIns="13970" numCol="1" spcCol="1270" anchor="ctr" anchorCtr="0">
              <a:noAutofit/>
            </a:bodyPr>
            <a:lstStyle/>
            <a:p>
              <a:pPr lvl="0" algn="ctr" defTabSz="48895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S" sz="1100" b="1" kern="1200" dirty="0" smtClean="0"/>
                <a:t>Cómo se hizo? </a:t>
              </a:r>
              <a:endParaRPr lang="es-ES" sz="1100" b="1" kern="1200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EGEPLA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SEGEPLAN</Template>
  <TotalTime>6473</TotalTime>
  <Words>1058</Words>
  <Application>Microsoft Office PowerPoint</Application>
  <PresentationFormat>Presentación en pantalla (4:3)</PresentationFormat>
  <Paragraphs>237</Paragraphs>
  <Slides>23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23</vt:i4>
      </vt:variant>
    </vt:vector>
  </HeadingPairs>
  <TitlesOfParts>
    <vt:vector size="24" baseType="lpstr">
      <vt:lpstr>SEGEPLAN</vt:lpstr>
      <vt:lpstr>Diapositiva 1</vt:lpstr>
      <vt:lpstr>Diapositiva 2</vt:lpstr>
      <vt:lpstr>Diapositiva 3</vt:lpstr>
      <vt:lpstr>Lineamientos de la Política de Gobierno</vt:lpstr>
      <vt:lpstr>Estrategia para la implementación  de la  GpR con los gobiernos locales</vt:lpstr>
      <vt:lpstr>Que es el Plan de Gobierno Local</vt:lpstr>
      <vt:lpstr>Plan de Gobierno Local</vt:lpstr>
      <vt:lpstr>Proceso Metodológico</vt:lpstr>
      <vt:lpstr>Estructura Plan PGL</vt:lpstr>
      <vt:lpstr>Avances en la formulación de los Planes de Gobierno Local </vt:lpstr>
      <vt:lpstr>Territorialización de la política de gobierno central en el municipio    de San Juan Comalapa, Chimaltenango</vt:lpstr>
      <vt:lpstr>Vinculación de los proyectos del PDM con el POA Municipal 2012 y 2013 </vt:lpstr>
      <vt:lpstr>Vinculación de los proyectos del PDM con el POA Municipal 2012 y 2013  </vt:lpstr>
      <vt:lpstr>Vinculación de los proyectos del PDM con el POA Municipal 2013  </vt:lpstr>
      <vt:lpstr>Distribución de Funciones según Pactos de Gobierno  </vt:lpstr>
      <vt:lpstr>Porcentaje de proyectos incluidos en el POA 2013 municipales, que contribuyen a los Pactos, a nivel Nacional </vt:lpstr>
      <vt:lpstr>Porcentaje de proyectos incluidos en el POA 2013, que contribuyen al Pacto Hambre Cero, en los 166 municipios priorizados </vt:lpstr>
      <vt:lpstr>Política de fortalecimiento  de las municipalidades</vt:lpstr>
      <vt:lpstr>Sistema de  informático para seguimiento a la Gestión municipal</vt:lpstr>
      <vt:lpstr>Propuesta para Contraloría General de Cuentas</vt:lpstr>
      <vt:lpstr>Diplomado en Gestión por resultados para el desarrollo Municipal. 2º  versión </vt:lpstr>
      <vt:lpstr>Índices y Ranking de gestión municipal para la gobernabilidad local</vt:lpstr>
      <vt:lpstr>Diapositiva 23</vt:lpstr>
    </vt:vector>
  </TitlesOfParts>
  <Company>Segeplan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Leonardo Catún</dc:creator>
  <cp:lastModifiedBy>Oscar Noe Martínez Murillo</cp:lastModifiedBy>
  <cp:revision>506</cp:revision>
  <dcterms:created xsi:type="dcterms:W3CDTF">2012-05-15T21:39:21Z</dcterms:created>
  <dcterms:modified xsi:type="dcterms:W3CDTF">2013-06-27T23:55:46Z</dcterms:modified>
</cp:coreProperties>
</file>