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395" r:id="rId4"/>
    <p:sldId id="396" r:id="rId5"/>
    <p:sldId id="337" r:id="rId6"/>
    <p:sldId id="407" r:id="rId7"/>
    <p:sldId id="408" r:id="rId8"/>
    <p:sldId id="409" r:id="rId9"/>
    <p:sldId id="405" r:id="rId10"/>
    <p:sldId id="406" r:id="rId11"/>
    <p:sldId id="340" r:id="rId12"/>
    <p:sldId id="398" r:id="rId13"/>
    <p:sldId id="400" r:id="rId14"/>
    <p:sldId id="401" r:id="rId15"/>
    <p:sldId id="397" r:id="rId16"/>
    <p:sldId id="403" r:id="rId17"/>
    <p:sldId id="345" r:id="rId18"/>
    <p:sldId id="346" r:id="rId19"/>
    <p:sldId id="347" r:id="rId20"/>
    <p:sldId id="348" r:id="rId21"/>
    <p:sldId id="402" r:id="rId22"/>
  </p:sldIdLst>
  <p:sldSz cx="9144000" cy="6858000" type="screen4x3"/>
  <p:notesSz cx="7086600" cy="102235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01" autoAdjust="0"/>
  </p:normalViewPr>
  <p:slideViewPr>
    <p:cSldViewPr>
      <p:cViewPr varScale="1">
        <p:scale>
          <a:sx n="78" d="100"/>
          <a:sy n="78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eonardo.catun\Escritorio\presentaci&#243;n%20DPT_marzo_2013\Base%20de%20dat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eonardo.catun\Escritorio\proyectos_PIMA_POA\PROYECTOS_PIMA_POA_CONSOLID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chart>
    <c:view3D>
      <c:rAngAx val="1"/>
    </c:view3D>
    <c:sideWall>
      <c:spPr>
        <a:solidFill>
          <a:schemeClr val="bg1">
            <a:lumMod val="75000"/>
          </a:schemeClr>
        </a:solidFill>
      </c:spPr>
    </c:sideWall>
    <c:backWall>
      <c:spPr>
        <a:solidFill>
          <a:schemeClr val="bg1">
            <a:lumMod val="75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dLbls>
            <c:txPr>
              <a:bodyPr anchor="t" anchorCtr="1"/>
              <a:lstStyle/>
              <a:p>
                <a:pPr>
                  <a:defRPr b="1"/>
                </a:pPr>
                <a:endParaRPr lang="es-ES"/>
              </a:p>
            </c:txPr>
            <c:showVal val="1"/>
          </c:dLbls>
          <c:cat>
            <c:strRef>
              <c:f>Hoja1!$A$34:$A$55</c:f>
              <c:strCache>
                <c:ptCount val="22"/>
                <c:pt idx="0">
                  <c:v>ALTA VERAPAZ</c:v>
                </c:pt>
                <c:pt idx="1">
                  <c:v>BAJA VERAPAZ</c:v>
                </c:pt>
                <c:pt idx="2">
                  <c:v>CHIMALTENANGO</c:v>
                </c:pt>
                <c:pt idx="3">
                  <c:v>CHIQUIMULA</c:v>
                </c:pt>
                <c:pt idx="4">
                  <c:v>EL PROGRESO</c:v>
                </c:pt>
                <c:pt idx="5">
                  <c:v>ESCUINTLA</c:v>
                </c:pt>
                <c:pt idx="6">
                  <c:v>GUATEMALA</c:v>
                </c:pt>
                <c:pt idx="7">
                  <c:v>HUEHUETENANGO</c:v>
                </c:pt>
                <c:pt idx="8">
                  <c:v>IZABAL</c:v>
                </c:pt>
                <c:pt idx="9">
                  <c:v>JALAPA</c:v>
                </c:pt>
                <c:pt idx="10">
                  <c:v>JUTIAPA</c:v>
                </c:pt>
                <c:pt idx="11">
                  <c:v>PETEN</c:v>
                </c:pt>
                <c:pt idx="12">
                  <c:v>QUETZALTENANGO</c:v>
                </c:pt>
                <c:pt idx="13">
                  <c:v>QUICHE</c:v>
                </c:pt>
                <c:pt idx="14">
                  <c:v>RETALHULEU</c:v>
                </c:pt>
                <c:pt idx="15">
                  <c:v>SACATEPEQUEZ</c:v>
                </c:pt>
                <c:pt idx="16">
                  <c:v>SAN MARCOS</c:v>
                </c:pt>
                <c:pt idx="17">
                  <c:v>SANTA ROSA</c:v>
                </c:pt>
                <c:pt idx="18">
                  <c:v>SOLOLA</c:v>
                </c:pt>
                <c:pt idx="19">
                  <c:v>SUCHITEPEQUEZ</c:v>
                </c:pt>
                <c:pt idx="20">
                  <c:v>TOTONICAPAN</c:v>
                </c:pt>
                <c:pt idx="21">
                  <c:v>ZACAPA</c:v>
                </c:pt>
              </c:strCache>
            </c:strRef>
          </c:cat>
          <c:val>
            <c:numRef>
              <c:f>Hoja1!$B$34:$B$55</c:f>
              <c:numCache>
                <c:formatCode>General</c:formatCode>
                <c:ptCount val="22"/>
                <c:pt idx="0">
                  <c:v>3206</c:v>
                </c:pt>
                <c:pt idx="1">
                  <c:v>1170</c:v>
                </c:pt>
                <c:pt idx="2">
                  <c:v>1580</c:v>
                </c:pt>
                <c:pt idx="3">
                  <c:v>1117</c:v>
                </c:pt>
                <c:pt idx="4">
                  <c:v>855</c:v>
                </c:pt>
                <c:pt idx="5">
                  <c:v>984</c:v>
                </c:pt>
                <c:pt idx="6">
                  <c:v>993</c:v>
                </c:pt>
                <c:pt idx="7">
                  <c:v>4487</c:v>
                </c:pt>
                <c:pt idx="8">
                  <c:v>742</c:v>
                </c:pt>
                <c:pt idx="9">
                  <c:v>893</c:v>
                </c:pt>
                <c:pt idx="10">
                  <c:v>2827</c:v>
                </c:pt>
                <c:pt idx="11">
                  <c:v>2390</c:v>
                </c:pt>
                <c:pt idx="12">
                  <c:v>1904</c:v>
                </c:pt>
                <c:pt idx="13">
                  <c:v>2395</c:v>
                </c:pt>
                <c:pt idx="14">
                  <c:v>681</c:v>
                </c:pt>
                <c:pt idx="15">
                  <c:v>1288</c:v>
                </c:pt>
                <c:pt idx="16">
                  <c:v>2998</c:v>
                </c:pt>
                <c:pt idx="17">
                  <c:v>1343</c:v>
                </c:pt>
                <c:pt idx="18">
                  <c:v>601</c:v>
                </c:pt>
                <c:pt idx="19">
                  <c:v>1999</c:v>
                </c:pt>
                <c:pt idx="20">
                  <c:v>423</c:v>
                </c:pt>
                <c:pt idx="21">
                  <c:v>2440</c:v>
                </c:pt>
              </c:numCache>
            </c:numRef>
          </c:val>
        </c:ser>
        <c:gapWidth val="60"/>
        <c:shape val="box"/>
        <c:axId val="60949632"/>
        <c:axId val="60951168"/>
        <c:axId val="0"/>
      </c:bar3DChart>
      <c:catAx>
        <c:axId val="60949632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60951168"/>
        <c:crosses val="autoZero"/>
        <c:auto val="1"/>
        <c:lblAlgn val="ctr"/>
        <c:lblOffset val="100"/>
      </c:catAx>
      <c:valAx>
        <c:axId val="60951168"/>
        <c:scaling>
          <c:orientation val="minMax"/>
        </c:scaling>
        <c:axPos val="l"/>
        <c:majorGridlines/>
        <c:numFmt formatCode="General" sourceLinked="1"/>
        <c:tickLblPos val="nextTo"/>
        <c:crossAx val="6094963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chart>
    <c:view3D>
      <c:rAngAx val="1"/>
    </c:view3D>
    <c:sideWall>
      <c:spPr>
        <a:solidFill>
          <a:schemeClr val="bg1">
            <a:lumMod val="75000"/>
          </a:schemeClr>
        </a:solidFill>
      </c:spPr>
    </c:sideWall>
    <c:backWall>
      <c:spPr>
        <a:solidFill>
          <a:schemeClr val="bg1">
            <a:lumMod val="75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dLbls>
            <c:txPr>
              <a:bodyPr anchor="t" anchorCtr="1"/>
              <a:lstStyle/>
              <a:p>
                <a:pPr>
                  <a:defRPr b="1"/>
                </a:pPr>
                <a:endParaRPr lang="es-ES"/>
              </a:p>
            </c:txPr>
            <c:showVal val="1"/>
          </c:dLbls>
          <c:cat>
            <c:strRef>
              <c:f>Hoja1!$A$4:$A$29</c:f>
              <c:strCache>
                <c:ptCount val="26"/>
                <c:pt idx="0">
                  <c:v>ADMINISTRACION FISCAL</c:v>
                </c:pt>
                <c:pt idx="1">
                  <c:v>AGROPECUARIO</c:v>
                </c:pt>
                <c:pt idx="2">
                  <c:v>AGUA Y SANEAMIENTO</c:v>
                </c:pt>
                <c:pt idx="3">
                  <c:v>CIENCIA Y TECNOLOGIA</c:v>
                </c:pt>
                <c:pt idx="4">
                  <c:v>COMUNICACIONES</c:v>
                </c:pt>
                <c:pt idx="5">
                  <c:v>CULTURA Y DEPORTES</c:v>
                </c:pt>
                <c:pt idx="6">
                  <c:v>DEFENSA</c:v>
                </c:pt>
                <c:pt idx="7">
                  <c:v>DESARROLLO URBANO Y RURAL</c:v>
                </c:pt>
                <c:pt idx="8">
                  <c:v>EDUCACION</c:v>
                </c:pt>
                <c:pt idx="9">
                  <c:v>ENERGIA</c:v>
                </c:pt>
                <c:pt idx="10">
                  <c:v>INDUSTRIA Y COMERCIO</c:v>
                </c:pt>
                <c:pt idx="11">
                  <c:v>JUDICIAL</c:v>
                </c:pt>
                <c:pt idx="12">
                  <c:v>LEGISLATIVA</c:v>
                </c:pt>
                <c:pt idx="13">
                  <c:v>MEDIO AMBIENTE</c:v>
                </c:pt>
                <c:pt idx="14">
                  <c:v>MINERIA E HIDROCARBUROS</c:v>
                </c:pt>
                <c:pt idx="15">
                  <c:v>OTRAS ACTIVIDADES DE ADMINISTRACION</c:v>
                </c:pt>
                <c:pt idx="16">
                  <c:v>OTRAS ACTIVIDADES DE SERVICIOS ECONO</c:v>
                </c:pt>
                <c:pt idx="17">
                  <c:v>OTRAS ACTIVIDADES DE SERVICIOS SOCIALE</c:v>
                </c:pt>
                <c:pt idx="18">
                  <c:v>RELACIONES EXTERIORES</c:v>
                </c:pt>
                <c:pt idx="19">
                  <c:v>SALUD Y ASISTENCIA SOCIAL</c:v>
                </c:pt>
                <c:pt idx="20">
                  <c:v>SEGURIDAD INTERNA</c:v>
                </c:pt>
                <c:pt idx="21">
                  <c:v>SERVICIOS GENERALES</c:v>
                </c:pt>
                <c:pt idx="22">
                  <c:v>TRABAJO Y PREVISION SOCIAL</c:v>
                </c:pt>
                <c:pt idx="23">
                  <c:v>TRANSPORTE</c:v>
                </c:pt>
                <c:pt idx="24">
                  <c:v>TURISMO</c:v>
                </c:pt>
                <c:pt idx="25">
                  <c:v>VIVIENDA</c:v>
                </c:pt>
              </c:strCache>
            </c:strRef>
          </c:cat>
          <c:val>
            <c:numRef>
              <c:f>Hoja1!$B$4:$B$29</c:f>
              <c:numCache>
                <c:formatCode>General</c:formatCode>
                <c:ptCount val="26"/>
                <c:pt idx="0">
                  <c:v>47</c:v>
                </c:pt>
                <c:pt idx="1">
                  <c:v>3480</c:v>
                </c:pt>
                <c:pt idx="2">
                  <c:v>4948</c:v>
                </c:pt>
                <c:pt idx="3">
                  <c:v>118</c:v>
                </c:pt>
                <c:pt idx="4">
                  <c:v>79</c:v>
                </c:pt>
                <c:pt idx="5">
                  <c:v>1293</c:v>
                </c:pt>
                <c:pt idx="6">
                  <c:v>18</c:v>
                </c:pt>
                <c:pt idx="7">
                  <c:v>2512</c:v>
                </c:pt>
                <c:pt idx="8">
                  <c:v>7403</c:v>
                </c:pt>
                <c:pt idx="9">
                  <c:v>982</c:v>
                </c:pt>
                <c:pt idx="10">
                  <c:v>566</c:v>
                </c:pt>
                <c:pt idx="11">
                  <c:v>60</c:v>
                </c:pt>
                <c:pt idx="12">
                  <c:v>95</c:v>
                </c:pt>
                <c:pt idx="13">
                  <c:v>3684</c:v>
                </c:pt>
                <c:pt idx="14">
                  <c:v>7</c:v>
                </c:pt>
                <c:pt idx="15">
                  <c:v>756</c:v>
                </c:pt>
                <c:pt idx="16">
                  <c:v>741</c:v>
                </c:pt>
                <c:pt idx="17">
                  <c:v>838</c:v>
                </c:pt>
                <c:pt idx="18">
                  <c:v>13</c:v>
                </c:pt>
                <c:pt idx="19">
                  <c:v>3514</c:v>
                </c:pt>
                <c:pt idx="20">
                  <c:v>694</c:v>
                </c:pt>
                <c:pt idx="21">
                  <c:v>1549</c:v>
                </c:pt>
                <c:pt idx="22">
                  <c:v>161</c:v>
                </c:pt>
                <c:pt idx="23">
                  <c:v>2553</c:v>
                </c:pt>
                <c:pt idx="24">
                  <c:v>843</c:v>
                </c:pt>
                <c:pt idx="25">
                  <c:v>362</c:v>
                </c:pt>
              </c:numCache>
            </c:numRef>
          </c:val>
        </c:ser>
        <c:gapWidth val="72"/>
        <c:gapDepth val="108"/>
        <c:shape val="box"/>
        <c:axId val="61333888"/>
        <c:axId val="61335424"/>
        <c:axId val="0"/>
      </c:bar3DChart>
      <c:catAx>
        <c:axId val="6133388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61335424"/>
        <c:crosses val="autoZero"/>
        <c:auto val="1"/>
        <c:lblAlgn val="ctr"/>
        <c:lblOffset val="100"/>
      </c:catAx>
      <c:valAx>
        <c:axId val="61335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6133388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chart>
    <c:title>
      <c:tx>
        <c:rich>
          <a:bodyPr/>
          <a:lstStyle/>
          <a:p>
            <a:pPr>
              <a:defRPr sz="1800"/>
            </a:pPr>
            <a:r>
              <a:rPr lang="en-US" sz="1800" dirty="0" err="1"/>
              <a:t>Banco</a:t>
            </a:r>
            <a:r>
              <a:rPr lang="en-US" sz="1800" dirty="0"/>
              <a:t> de </a:t>
            </a:r>
            <a:r>
              <a:rPr lang="en-US" sz="1800" dirty="0" smtClean="0"/>
              <a:t>Ideas de </a:t>
            </a:r>
            <a:r>
              <a:rPr lang="en-US" sz="1800" dirty="0" err="1" smtClean="0"/>
              <a:t>Proyecto</a:t>
            </a:r>
            <a:r>
              <a:rPr lang="en-US" sz="1800" dirty="0" smtClean="0"/>
              <a:t> de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Desarrollo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por</a:t>
            </a:r>
            <a:r>
              <a:rPr lang="en-US" sz="1800" baseline="0" dirty="0" smtClean="0"/>
              <a:t> </a:t>
            </a:r>
            <a:r>
              <a:rPr lang="en-US" sz="1800" baseline="0" dirty="0" err="1"/>
              <a:t>Pacto</a:t>
            </a:r>
            <a:endParaRPr lang="en-US" sz="1800" dirty="0"/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8622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15626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13068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s-ES"/>
              </a:p>
            </c:txPr>
            <c:showVal val="1"/>
          </c:dLbls>
          <c:cat>
            <c:strRef>
              <c:f>DEPARTAMENTAL!$N$12:$N$14</c:f>
              <c:strCache>
                <c:ptCount val="3"/>
                <c:pt idx="0">
                  <c:v>Fiscal</c:v>
                </c:pt>
                <c:pt idx="1">
                  <c:v>Hambre 0</c:v>
                </c:pt>
                <c:pt idx="2">
                  <c:v>Paz, Seguridad y Justicia</c:v>
                </c:pt>
              </c:strCache>
            </c:strRef>
          </c:cat>
          <c:val>
            <c:numRef>
              <c:f>DEPARTAMENTAL!$O$12:$O$14</c:f>
              <c:numCache>
                <c:formatCode>General</c:formatCode>
                <c:ptCount val="3"/>
                <c:pt idx="0">
                  <c:v>8980</c:v>
                </c:pt>
                <c:pt idx="1">
                  <c:v>17990</c:v>
                </c:pt>
                <c:pt idx="2">
                  <c:v>12952</c:v>
                </c:pt>
              </c:numCache>
            </c:numRef>
          </c:val>
        </c:ser>
        <c:shape val="box"/>
        <c:axId val="60932864"/>
        <c:axId val="60934400"/>
        <c:axId val="0"/>
      </c:bar3DChart>
      <c:catAx>
        <c:axId val="60932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60934400"/>
        <c:crosses val="autoZero"/>
        <c:auto val="1"/>
        <c:lblAlgn val="ctr"/>
        <c:lblOffset val="100"/>
      </c:catAx>
      <c:valAx>
        <c:axId val="60934400"/>
        <c:scaling>
          <c:orientation val="minMax"/>
        </c:scaling>
        <c:axPos val="l"/>
        <c:majorGridlines/>
        <c:numFmt formatCode="General" sourceLinked="1"/>
        <c:tickLblPos val="nextTo"/>
        <c:crossAx val="60932864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79E3B-C217-4E90-937F-BD704A9C2F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93C5E89-2A64-4969-9FD0-E07435B10799}">
      <dgm:prSet custT="1"/>
      <dgm:spPr/>
      <dgm:t>
        <a:bodyPr/>
        <a:lstStyle/>
        <a:p>
          <a:pPr rtl="0"/>
          <a:r>
            <a:rPr lang="es-ES" sz="1200" b="1" dirty="0" smtClean="0"/>
            <a:t>¿Cuál fue la propuesta metodológica?</a:t>
          </a:r>
          <a:endParaRPr lang="es-ES" sz="1200" dirty="0"/>
        </a:p>
      </dgm:t>
    </dgm:pt>
    <dgm:pt modelId="{235561B4-0BAB-4367-992C-5AF59FC6C99C}" type="parTrans" cxnId="{9596B1E6-DE91-45D2-98CE-6043FFF2E214}">
      <dgm:prSet/>
      <dgm:spPr/>
      <dgm:t>
        <a:bodyPr/>
        <a:lstStyle/>
        <a:p>
          <a:endParaRPr lang="es-ES" sz="4000"/>
        </a:p>
      </dgm:t>
    </dgm:pt>
    <dgm:pt modelId="{21E3E7DB-2DAB-4131-A7E9-2405ECE1B0BB}" type="sibTrans" cxnId="{9596B1E6-DE91-45D2-98CE-6043FFF2E214}">
      <dgm:prSet/>
      <dgm:spPr/>
      <dgm:t>
        <a:bodyPr/>
        <a:lstStyle/>
        <a:p>
          <a:endParaRPr lang="es-ES" sz="4000"/>
        </a:p>
      </dgm:t>
    </dgm:pt>
    <dgm:pt modelId="{D8794899-9736-4E3A-92E0-EB020AD2FBDF}">
      <dgm:prSet custT="1"/>
      <dgm:spPr/>
      <dgm:t>
        <a:bodyPr/>
        <a:lstStyle/>
        <a:p>
          <a:pPr rtl="0"/>
          <a:r>
            <a:rPr lang="es-ES" sz="1200" b="1" dirty="0" smtClean="0"/>
            <a:t>Cómo se hizo? </a:t>
          </a:r>
          <a:endParaRPr lang="es-ES" sz="1200" b="1" dirty="0"/>
        </a:p>
      </dgm:t>
    </dgm:pt>
    <dgm:pt modelId="{F6F56AFF-7554-48F7-A18B-162824F5C0D5}" type="parTrans" cxnId="{84F65F7D-E8E5-40C7-BADD-B2E704E6BEB9}">
      <dgm:prSet/>
      <dgm:spPr/>
      <dgm:t>
        <a:bodyPr/>
        <a:lstStyle/>
        <a:p>
          <a:endParaRPr lang="es-ES" sz="4000"/>
        </a:p>
      </dgm:t>
    </dgm:pt>
    <dgm:pt modelId="{8C56CCD9-E761-4A22-B3A6-A37E1FCA12E6}" type="sibTrans" cxnId="{84F65F7D-E8E5-40C7-BADD-B2E704E6BEB9}">
      <dgm:prSet/>
      <dgm:spPr/>
      <dgm:t>
        <a:bodyPr/>
        <a:lstStyle/>
        <a:p>
          <a:endParaRPr lang="es-ES" sz="4000"/>
        </a:p>
      </dgm:t>
    </dgm:pt>
    <dgm:pt modelId="{B0ABCE98-3CD2-4949-BCBE-E97C03B8063F}">
      <dgm:prSet custT="1"/>
      <dgm:spPr/>
      <dgm:t>
        <a:bodyPr/>
        <a:lstStyle/>
        <a:p>
          <a:pPr rtl="0"/>
          <a:r>
            <a:rPr lang="es-ES" sz="1200" b="1" dirty="0" smtClean="0"/>
            <a:t>¿Qué se logró?	 </a:t>
          </a:r>
          <a:endParaRPr lang="es-ES" sz="1200" dirty="0"/>
        </a:p>
      </dgm:t>
    </dgm:pt>
    <dgm:pt modelId="{8AE08A04-0146-4182-B566-ADAA5C4121C2}" type="parTrans" cxnId="{07124838-1765-4F6D-A100-AA7471CE466F}">
      <dgm:prSet/>
      <dgm:spPr/>
      <dgm:t>
        <a:bodyPr/>
        <a:lstStyle/>
        <a:p>
          <a:endParaRPr lang="es-ES" sz="4000"/>
        </a:p>
      </dgm:t>
    </dgm:pt>
    <dgm:pt modelId="{1412B1FF-39B6-4D51-B44E-C356E4DB4091}" type="sibTrans" cxnId="{07124838-1765-4F6D-A100-AA7471CE466F}">
      <dgm:prSet/>
      <dgm:spPr/>
      <dgm:t>
        <a:bodyPr/>
        <a:lstStyle/>
        <a:p>
          <a:endParaRPr lang="es-ES" sz="4000"/>
        </a:p>
      </dgm:t>
    </dgm:pt>
    <dgm:pt modelId="{27BEEEE5-40E8-4F83-BA0A-10129B49B92B}">
      <dgm:prSet custT="1"/>
      <dgm:spPr/>
      <dgm:t>
        <a:bodyPr/>
        <a:lstStyle/>
        <a:p>
          <a:pPr rtl="0"/>
          <a:r>
            <a:rPr lang="es-GT" sz="1200" b="1" dirty="0" smtClean="0"/>
            <a:t>¿Que   falta?</a:t>
          </a:r>
          <a:endParaRPr lang="es-ES" sz="1200" dirty="0"/>
        </a:p>
      </dgm:t>
    </dgm:pt>
    <dgm:pt modelId="{0E518FB9-841D-412B-8DAD-13CA23818239}" type="parTrans" cxnId="{3BD2C186-BE4A-42FE-981D-78F3547AFACF}">
      <dgm:prSet/>
      <dgm:spPr/>
      <dgm:t>
        <a:bodyPr/>
        <a:lstStyle/>
        <a:p>
          <a:endParaRPr lang="es-ES" sz="4000"/>
        </a:p>
      </dgm:t>
    </dgm:pt>
    <dgm:pt modelId="{2A216795-2697-4F48-90B2-29C24BED15E3}" type="sibTrans" cxnId="{3BD2C186-BE4A-42FE-981D-78F3547AFACF}">
      <dgm:prSet/>
      <dgm:spPr/>
      <dgm:t>
        <a:bodyPr/>
        <a:lstStyle/>
        <a:p>
          <a:endParaRPr lang="es-ES" sz="4000"/>
        </a:p>
      </dgm:t>
    </dgm:pt>
    <dgm:pt modelId="{3F62662E-E061-4DA9-856C-2DF99A2F3282}">
      <dgm:prSet custT="1"/>
      <dgm:spPr/>
      <dgm:t>
        <a:bodyPr/>
        <a:lstStyle/>
        <a:p>
          <a:pPr rtl="0"/>
          <a:r>
            <a:rPr lang="es-ES" sz="1200" b="1" dirty="0" smtClean="0"/>
            <a:t>¿Por qué se hizo?</a:t>
          </a:r>
          <a:endParaRPr lang="es-ES" sz="1200" b="1" dirty="0"/>
        </a:p>
      </dgm:t>
    </dgm:pt>
    <dgm:pt modelId="{5341AA54-8E3C-49C4-8470-C5ACF521DDBE}" type="parTrans" cxnId="{3BE7CD77-8C96-4E2A-A8CE-564592E3619F}">
      <dgm:prSet/>
      <dgm:spPr/>
      <dgm:t>
        <a:bodyPr/>
        <a:lstStyle/>
        <a:p>
          <a:endParaRPr lang="es-ES" sz="2000"/>
        </a:p>
      </dgm:t>
    </dgm:pt>
    <dgm:pt modelId="{2AB148A7-AF3E-4FA5-8B7D-6BE3021A2774}" type="sibTrans" cxnId="{3BE7CD77-8C96-4E2A-A8CE-564592E3619F}">
      <dgm:prSet/>
      <dgm:spPr/>
      <dgm:t>
        <a:bodyPr/>
        <a:lstStyle/>
        <a:p>
          <a:endParaRPr lang="es-ES" sz="2000"/>
        </a:p>
      </dgm:t>
    </dgm:pt>
    <dgm:pt modelId="{033BF095-0F5C-46ED-A501-D1F2B96E2941}">
      <dgm:prSet custT="1"/>
      <dgm:spPr/>
      <dgm:t>
        <a:bodyPr/>
        <a:lstStyle/>
        <a:p>
          <a:pPr rtl="0"/>
          <a:r>
            <a:rPr lang="es-GT" sz="1200" b="1" smtClean="0"/>
            <a:t>¿</a:t>
          </a:r>
          <a:r>
            <a:rPr lang="es-GT" sz="1200" b="1" dirty="0" smtClean="0"/>
            <a:t>Con quien se hizo?</a:t>
          </a:r>
          <a:endParaRPr lang="es-ES" sz="1200" b="1" dirty="0"/>
        </a:p>
      </dgm:t>
    </dgm:pt>
    <dgm:pt modelId="{040B9550-7129-4623-9A39-C385BC9383D4}" type="parTrans" cxnId="{153C03F1-C17E-4576-A3C4-49814B65FAAF}">
      <dgm:prSet/>
      <dgm:spPr/>
      <dgm:t>
        <a:bodyPr/>
        <a:lstStyle/>
        <a:p>
          <a:endParaRPr lang="es-ES" sz="2000"/>
        </a:p>
      </dgm:t>
    </dgm:pt>
    <dgm:pt modelId="{99D722D6-09ED-4146-A8E2-24ABC148B352}" type="sibTrans" cxnId="{153C03F1-C17E-4576-A3C4-49814B65FAAF}">
      <dgm:prSet/>
      <dgm:spPr/>
      <dgm:t>
        <a:bodyPr/>
        <a:lstStyle/>
        <a:p>
          <a:endParaRPr lang="es-ES" sz="2000"/>
        </a:p>
      </dgm:t>
    </dgm:pt>
    <dgm:pt modelId="{5A7E7421-D80D-4ED0-B127-CCAD4ECC394E}" type="pres">
      <dgm:prSet presAssocID="{7D479E3B-C217-4E90-937F-BD704A9C2F6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E6F0C2-1899-4125-9290-884CA3215892}" type="pres">
      <dgm:prSet presAssocID="{7D479E3B-C217-4E90-937F-BD704A9C2F66}" presName="arrow" presStyleLbl="bgShp" presStyleIdx="0" presStyleCnt="1" custScaleX="117647" custLinFactNeighborX="-4725" custLinFactNeighborY="-89169"/>
      <dgm:spPr/>
    </dgm:pt>
    <dgm:pt modelId="{BDD29DDB-EBA5-47BA-A863-C09F8D6380F1}" type="pres">
      <dgm:prSet presAssocID="{7D479E3B-C217-4E90-937F-BD704A9C2F66}" presName="linearProcess" presStyleCnt="0"/>
      <dgm:spPr/>
    </dgm:pt>
    <dgm:pt modelId="{C0BB71AA-0389-4B34-8DCE-927AE4DFD05F}" type="pres">
      <dgm:prSet presAssocID="{3F62662E-E061-4DA9-856C-2DF99A2F3282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231FA4-AA64-449A-8DD9-0CFD97AF3FAE}" type="pres">
      <dgm:prSet presAssocID="{2AB148A7-AF3E-4FA5-8B7D-6BE3021A2774}" presName="sibTrans" presStyleCnt="0"/>
      <dgm:spPr/>
    </dgm:pt>
    <dgm:pt modelId="{AAE977C9-22E1-4AC7-BC0F-79C7F87DE7AC}" type="pres">
      <dgm:prSet presAssocID="{033BF095-0F5C-46ED-A501-D1F2B96E2941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2A1F71-C63A-4540-98B4-69ADC507CB95}" type="pres">
      <dgm:prSet presAssocID="{99D722D6-09ED-4146-A8E2-24ABC148B352}" presName="sibTrans" presStyleCnt="0"/>
      <dgm:spPr/>
    </dgm:pt>
    <dgm:pt modelId="{575C770D-8456-4EC9-9504-61439B41017A}" type="pres">
      <dgm:prSet presAssocID="{593C5E89-2A64-4969-9FD0-E07435B1079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FEFE0D-9512-43F8-BDD1-BA191F227C84}" type="pres">
      <dgm:prSet presAssocID="{21E3E7DB-2DAB-4131-A7E9-2405ECE1B0BB}" presName="sibTrans" presStyleCnt="0"/>
      <dgm:spPr/>
    </dgm:pt>
    <dgm:pt modelId="{9A0DED59-F050-4F41-B4AE-1B78565BC7C0}" type="pres">
      <dgm:prSet presAssocID="{D8794899-9736-4E3A-92E0-EB020AD2FBDF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6936F7-3F3D-4A7F-A15B-2B493C5C3DAC}" type="pres">
      <dgm:prSet presAssocID="{8C56CCD9-E761-4A22-B3A6-A37E1FCA12E6}" presName="sibTrans" presStyleCnt="0"/>
      <dgm:spPr/>
    </dgm:pt>
    <dgm:pt modelId="{2BA2E214-C60C-4CCF-BD8C-2B4215953157}" type="pres">
      <dgm:prSet presAssocID="{B0ABCE98-3CD2-4949-BCBE-E97C03B8063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119E29-8A3D-4313-B2BB-82EA6C12B2BC}" type="pres">
      <dgm:prSet presAssocID="{1412B1FF-39B6-4D51-B44E-C356E4DB4091}" presName="sibTrans" presStyleCnt="0"/>
      <dgm:spPr/>
    </dgm:pt>
    <dgm:pt modelId="{3C90D357-E387-4C0D-A58F-D9FA05172282}" type="pres">
      <dgm:prSet presAssocID="{27BEEEE5-40E8-4F83-BA0A-10129B49B92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3C03F1-C17E-4576-A3C4-49814B65FAAF}" srcId="{7D479E3B-C217-4E90-937F-BD704A9C2F66}" destId="{033BF095-0F5C-46ED-A501-D1F2B96E2941}" srcOrd="1" destOrd="0" parTransId="{040B9550-7129-4623-9A39-C385BC9383D4}" sibTransId="{99D722D6-09ED-4146-A8E2-24ABC148B352}"/>
    <dgm:cxn modelId="{821E4EB2-C4F3-43BC-8B78-8100422DA3E7}" type="presOf" srcId="{B0ABCE98-3CD2-4949-BCBE-E97C03B8063F}" destId="{2BA2E214-C60C-4CCF-BD8C-2B4215953157}" srcOrd="0" destOrd="0" presId="urn:microsoft.com/office/officeart/2005/8/layout/hProcess9"/>
    <dgm:cxn modelId="{3BE7CD77-8C96-4E2A-A8CE-564592E3619F}" srcId="{7D479E3B-C217-4E90-937F-BD704A9C2F66}" destId="{3F62662E-E061-4DA9-856C-2DF99A2F3282}" srcOrd="0" destOrd="0" parTransId="{5341AA54-8E3C-49C4-8470-C5ACF521DDBE}" sibTransId="{2AB148A7-AF3E-4FA5-8B7D-6BE3021A2774}"/>
    <dgm:cxn modelId="{98B56927-0D78-4800-93FD-4DE0C9C02C05}" type="presOf" srcId="{593C5E89-2A64-4969-9FD0-E07435B10799}" destId="{575C770D-8456-4EC9-9504-61439B41017A}" srcOrd="0" destOrd="0" presId="urn:microsoft.com/office/officeart/2005/8/layout/hProcess9"/>
    <dgm:cxn modelId="{7019DDC9-E326-453F-A9EF-6C2BA05EBF8F}" type="presOf" srcId="{27BEEEE5-40E8-4F83-BA0A-10129B49B92B}" destId="{3C90D357-E387-4C0D-A58F-D9FA05172282}" srcOrd="0" destOrd="0" presId="urn:microsoft.com/office/officeart/2005/8/layout/hProcess9"/>
    <dgm:cxn modelId="{07124838-1765-4F6D-A100-AA7471CE466F}" srcId="{7D479E3B-C217-4E90-937F-BD704A9C2F66}" destId="{B0ABCE98-3CD2-4949-BCBE-E97C03B8063F}" srcOrd="4" destOrd="0" parTransId="{8AE08A04-0146-4182-B566-ADAA5C4121C2}" sibTransId="{1412B1FF-39B6-4D51-B44E-C356E4DB4091}"/>
    <dgm:cxn modelId="{1F2F32BE-E78B-40B4-8A55-3576652DE2B2}" type="presOf" srcId="{7D479E3B-C217-4E90-937F-BD704A9C2F66}" destId="{5A7E7421-D80D-4ED0-B127-CCAD4ECC394E}" srcOrd="0" destOrd="0" presId="urn:microsoft.com/office/officeart/2005/8/layout/hProcess9"/>
    <dgm:cxn modelId="{3BD2C186-BE4A-42FE-981D-78F3547AFACF}" srcId="{7D479E3B-C217-4E90-937F-BD704A9C2F66}" destId="{27BEEEE5-40E8-4F83-BA0A-10129B49B92B}" srcOrd="5" destOrd="0" parTransId="{0E518FB9-841D-412B-8DAD-13CA23818239}" sibTransId="{2A216795-2697-4F48-90B2-29C24BED15E3}"/>
    <dgm:cxn modelId="{84F65F7D-E8E5-40C7-BADD-B2E704E6BEB9}" srcId="{7D479E3B-C217-4E90-937F-BD704A9C2F66}" destId="{D8794899-9736-4E3A-92E0-EB020AD2FBDF}" srcOrd="3" destOrd="0" parTransId="{F6F56AFF-7554-48F7-A18B-162824F5C0D5}" sibTransId="{8C56CCD9-E761-4A22-B3A6-A37E1FCA12E6}"/>
    <dgm:cxn modelId="{5B5C405B-E127-4C07-8BC5-33620DEF2307}" type="presOf" srcId="{033BF095-0F5C-46ED-A501-D1F2B96E2941}" destId="{AAE977C9-22E1-4AC7-BC0F-79C7F87DE7AC}" srcOrd="0" destOrd="0" presId="urn:microsoft.com/office/officeart/2005/8/layout/hProcess9"/>
    <dgm:cxn modelId="{9596B1E6-DE91-45D2-98CE-6043FFF2E214}" srcId="{7D479E3B-C217-4E90-937F-BD704A9C2F66}" destId="{593C5E89-2A64-4969-9FD0-E07435B10799}" srcOrd="2" destOrd="0" parTransId="{235561B4-0BAB-4367-992C-5AF59FC6C99C}" sibTransId="{21E3E7DB-2DAB-4131-A7E9-2405ECE1B0BB}"/>
    <dgm:cxn modelId="{F58E0331-2F40-4B8E-BC85-46AB5DD45399}" type="presOf" srcId="{D8794899-9736-4E3A-92E0-EB020AD2FBDF}" destId="{9A0DED59-F050-4F41-B4AE-1B78565BC7C0}" srcOrd="0" destOrd="0" presId="urn:microsoft.com/office/officeart/2005/8/layout/hProcess9"/>
    <dgm:cxn modelId="{60537C9B-0B66-4916-98B2-3A7CEE58739A}" type="presOf" srcId="{3F62662E-E061-4DA9-856C-2DF99A2F3282}" destId="{C0BB71AA-0389-4B34-8DCE-927AE4DFD05F}" srcOrd="0" destOrd="0" presId="urn:microsoft.com/office/officeart/2005/8/layout/hProcess9"/>
    <dgm:cxn modelId="{856D75E7-F48E-4379-A89A-A70FD61992A6}" type="presParOf" srcId="{5A7E7421-D80D-4ED0-B127-CCAD4ECC394E}" destId="{2EE6F0C2-1899-4125-9290-884CA3215892}" srcOrd="0" destOrd="0" presId="urn:microsoft.com/office/officeart/2005/8/layout/hProcess9"/>
    <dgm:cxn modelId="{F16C4547-5DB4-41C4-ADCA-B1FED595D5AE}" type="presParOf" srcId="{5A7E7421-D80D-4ED0-B127-CCAD4ECC394E}" destId="{BDD29DDB-EBA5-47BA-A863-C09F8D6380F1}" srcOrd="1" destOrd="0" presId="urn:microsoft.com/office/officeart/2005/8/layout/hProcess9"/>
    <dgm:cxn modelId="{B759D40F-2880-45C6-8A6A-9DEEC64B40C5}" type="presParOf" srcId="{BDD29DDB-EBA5-47BA-A863-C09F8D6380F1}" destId="{C0BB71AA-0389-4B34-8DCE-927AE4DFD05F}" srcOrd="0" destOrd="0" presId="urn:microsoft.com/office/officeart/2005/8/layout/hProcess9"/>
    <dgm:cxn modelId="{F69BF51A-219F-408D-9AB7-6D01E5E34E0F}" type="presParOf" srcId="{BDD29DDB-EBA5-47BA-A863-C09F8D6380F1}" destId="{66231FA4-AA64-449A-8DD9-0CFD97AF3FAE}" srcOrd="1" destOrd="0" presId="urn:microsoft.com/office/officeart/2005/8/layout/hProcess9"/>
    <dgm:cxn modelId="{4BEC0FDA-B349-4CF7-A773-F7E84048EE66}" type="presParOf" srcId="{BDD29DDB-EBA5-47BA-A863-C09F8D6380F1}" destId="{AAE977C9-22E1-4AC7-BC0F-79C7F87DE7AC}" srcOrd="2" destOrd="0" presId="urn:microsoft.com/office/officeart/2005/8/layout/hProcess9"/>
    <dgm:cxn modelId="{D2AA5B82-3141-4995-BD52-F1B99EA42D6B}" type="presParOf" srcId="{BDD29DDB-EBA5-47BA-A863-C09F8D6380F1}" destId="{832A1F71-C63A-4540-98B4-69ADC507CB95}" srcOrd="3" destOrd="0" presId="urn:microsoft.com/office/officeart/2005/8/layout/hProcess9"/>
    <dgm:cxn modelId="{EFC6EBED-9547-4014-A2E3-29BCA1C1D82F}" type="presParOf" srcId="{BDD29DDB-EBA5-47BA-A863-C09F8D6380F1}" destId="{575C770D-8456-4EC9-9504-61439B41017A}" srcOrd="4" destOrd="0" presId="urn:microsoft.com/office/officeart/2005/8/layout/hProcess9"/>
    <dgm:cxn modelId="{CCF81B76-75A9-4A1D-9D80-1D08E32DD08A}" type="presParOf" srcId="{BDD29DDB-EBA5-47BA-A863-C09F8D6380F1}" destId="{97FEFE0D-9512-43F8-BDD1-BA191F227C84}" srcOrd="5" destOrd="0" presId="urn:microsoft.com/office/officeart/2005/8/layout/hProcess9"/>
    <dgm:cxn modelId="{A726CFE8-1185-4439-9B50-E0AA6DED255D}" type="presParOf" srcId="{BDD29DDB-EBA5-47BA-A863-C09F8D6380F1}" destId="{9A0DED59-F050-4F41-B4AE-1B78565BC7C0}" srcOrd="6" destOrd="0" presId="urn:microsoft.com/office/officeart/2005/8/layout/hProcess9"/>
    <dgm:cxn modelId="{6AB62886-529F-493F-A5E1-70EFF6E74C3F}" type="presParOf" srcId="{BDD29DDB-EBA5-47BA-A863-C09F8D6380F1}" destId="{ED6936F7-3F3D-4A7F-A15B-2B493C5C3DAC}" srcOrd="7" destOrd="0" presId="urn:microsoft.com/office/officeart/2005/8/layout/hProcess9"/>
    <dgm:cxn modelId="{90B9B60D-4302-44E3-9287-214DEF5459A9}" type="presParOf" srcId="{BDD29DDB-EBA5-47BA-A863-C09F8D6380F1}" destId="{2BA2E214-C60C-4CCF-BD8C-2B4215953157}" srcOrd="8" destOrd="0" presId="urn:microsoft.com/office/officeart/2005/8/layout/hProcess9"/>
    <dgm:cxn modelId="{0E4CA4FB-4F19-4D1A-8BC8-9A7FD3704A11}" type="presParOf" srcId="{BDD29DDB-EBA5-47BA-A863-C09F8D6380F1}" destId="{2A119E29-8A3D-4313-B2BB-82EA6C12B2BC}" srcOrd="9" destOrd="0" presId="urn:microsoft.com/office/officeart/2005/8/layout/hProcess9"/>
    <dgm:cxn modelId="{1B49C24D-8F68-45A5-A73C-9BBF0D494E9F}" type="presParOf" srcId="{BDD29DDB-EBA5-47BA-A863-C09F8D6380F1}" destId="{3C90D357-E387-4C0D-A58F-D9FA0517228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7AE5D-AEA6-4A02-AABE-DFDA388FAFB7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940B8A-A2CE-4494-B5E4-5B7D4382C468}">
      <dgm:prSet phldrT="[Texto]"/>
      <dgm:spPr/>
      <dgm:t>
        <a:bodyPr/>
        <a:lstStyle/>
        <a:p>
          <a:r>
            <a:rPr lang="es-GT" dirty="0" smtClean="0"/>
            <a:t>Limitaciones</a:t>
          </a:r>
          <a:endParaRPr lang="es-ES" dirty="0"/>
        </a:p>
      </dgm:t>
    </dgm:pt>
    <dgm:pt modelId="{CBB20F63-FBA2-4807-AE1F-65C5A370FA4A}" type="parTrans" cxnId="{E2995BAC-7E6A-41CD-8CD3-53988A3E4715}">
      <dgm:prSet/>
      <dgm:spPr/>
      <dgm:t>
        <a:bodyPr/>
        <a:lstStyle/>
        <a:p>
          <a:endParaRPr lang="es-ES"/>
        </a:p>
      </dgm:t>
    </dgm:pt>
    <dgm:pt modelId="{CBDF66F7-3F7D-4419-9959-510CEAB072E2}" type="sibTrans" cxnId="{E2995BAC-7E6A-41CD-8CD3-53988A3E4715}">
      <dgm:prSet/>
      <dgm:spPr/>
      <dgm:t>
        <a:bodyPr/>
        <a:lstStyle/>
        <a:p>
          <a:endParaRPr lang="es-ES"/>
        </a:p>
      </dgm:t>
    </dgm:pt>
    <dgm:pt modelId="{9C0CFA30-0802-46CF-84E4-A2F1D690E3FC}">
      <dgm:prSet phldrT="[Texto]"/>
      <dgm:spPr/>
      <dgm:t>
        <a:bodyPr/>
        <a:lstStyle/>
        <a:p>
          <a:r>
            <a:rPr lang="es-GT" dirty="0" smtClean="0"/>
            <a:t>Alcances </a:t>
          </a:r>
          <a:endParaRPr lang="es-ES" dirty="0"/>
        </a:p>
      </dgm:t>
    </dgm:pt>
    <dgm:pt modelId="{9B9697ED-5F5B-4E65-9568-1D8D52F2CC9D}" type="parTrans" cxnId="{F448630C-D3AD-4CF0-A1B5-8B83AE7D0EFA}">
      <dgm:prSet/>
      <dgm:spPr/>
      <dgm:t>
        <a:bodyPr/>
        <a:lstStyle/>
        <a:p>
          <a:endParaRPr lang="es-ES"/>
        </a:p>
      </dgm:t>
    </dgm:pt>
    <dgm:pt modelId="{EBD7EC90-6377-4658-95C9-330B75FADFBC}" type="sibTrans" cxnId="{F448630C-D3AD-4CF0-A1B5-8B83AE7D0EFA}">
      <dgm:prSet/>
      <dgm:spPr/>
      <dgm:t>
        <a:bodyPr/>
        <a:lstStyle/>
        <a:p>
          <a:endParaRPr lang="es-ES"/>
        </a:p>
      </dgm:t>
    </dgm:pt>
    <dgm:pt modelId="{6FB0BBF1-061F-40DE-94BB-76AA78E0C915}" type="pres">
      <dgm:prSet presAssocID="{AC07AE5D-AEA6-4A02-AABE-DFDA388FAFB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AF1BBB-31C1-4079-B1E0-93A1240B9796}" type="pres">
      <dgm:prSet presAssocID="{AC07AE5D-AEA6-4A02-AABE-DFDA388FAFB7}" presName="ribbon" presStyleLbl="node1" presStyleIdx="0" presStyleCnt="1" custScaleX="188568"/>
      <dgm:spPr/>
    </dgm:pt>
    <dgm:pt modelId="{9078CBB3-4A60-4E5C-AACF-083B3867EF01}" type="pres">
      <dgm:prSet presAssocID="{AC07AE5D-AEA6-4A02-AABE-DFDA388FAFB7}" presName="leftArrowText" presStyleLbl="node1" presStyleIdx="0" presStyleCnt="1" custLinFactNeighborX="-56316" custLinFactNeighborY="153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059924-6375-4305-89A6-BCBC19609798}" type="pres">
      <dgm:prSet presAssocID="{AC07AE5D-AEA6-4A02-AABE-DFDA388FAFB7}" presName="rightArrowText" presStyleLbl="node1" presStyleIdx="0" presStyleCnt="1" custLinFactNeighborX="54573" custLinFactNeighborY="612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92F5FF-41EB-4A44-B305-F90FC6EB97AB}" type="presOf" srcId="{7F940B8A-A2CE-4494-B5E4-5B7D4382C468}" destId="{9078CBB3-4A60-4E5C-AACF-083B3867EF01}" srcOrd="0" destOrd="0" presId="urn:microsoft.com/office/officeart/2005/8/layout/arrow6"/>
    <dgm:cxn modelId="{58C023CB-449C-4CAE-B27B-80C5F81BD5B6}" type="presOf" srcId="{9C0CFA30-0802-46CF-84E4-A2F1D690E3FC}" destId="{14059924-6375-4305-89A6-BCBC19609798}" srcOrd="0" destOrd="0" presId="urn:microsoft.com/office/officeart/2005/8/layout/arrow6"/>
    <dgm:cxn modelId="{E2995BAC-7E6A-41CD-8CD3-53988A3E4715}" srcId="{AC07AE5D-AEA6-4A02-AABE-DFDA388FAFB7}" destId="{7F940B8A-A2CE-4494-B5E4-5B7D4382C468}" srcOrd="0" destOrd="0" parTransId="{CBB20F63-FBA2-4807-AE1F-65C5A370FA4A}" sibTransId="{CBDF66F7-3F7D-4419-9959-510CEAB072E2}"/>
    <dgm:cxn modelId="{F448630C-D3AD-4CF0-A1B5-8B83AE7D0EFA}" srcId="{AC07AE5D-AEA6-4A02-AABE-DFDA388FAFB7}" destId="{9C0CFA30-0802-46CF-84E4-A2F1D690E3FC}" srcOrd="1" destOrd="0" parTransId="{9B9697ED-5F5B-4E65-9568-1D8D52F2CC9D}" sibTransId="{EBD7EC90-6377-4658-95C9-330B75FADFBC}"/>
    <dgm:cxn modelId="{1A2719A6-BE67-45DF-A815-C1E87F2F7C4F}" type="presOf" srcId="{AC07AE5D-AEA6-4A02-AABE-DFDA388FAFB7}" destId="{6FB0BBF1-061F-40DE-94BB-76AA78E0C915}" srcOrd="0" destOrd="0" presId="urn:microsoft.com/office/officeart/2005/8/layout/arrow6"/>
    <dgm:cxn modelId="{F65EF861-3772-43A2-A301-1ACDBDD400BA}" type="presParOf" srcId="{6FB0BBF1-061F-40DE-94BB-76AA78E0C915}" destId="{78AF1BBB-31C1-4079-B1E0-93A1240B9796}" srcOrd="0" destOrd="0" presId="urn:microsoft.com/office/officeart/2005/8/layout/arrow6"/>
    <dgm:cxn modelId="{6D8D5879-23E3-4428-9CA0-85CCCC3DFA9C}" type="presParOf" srcId="{6FB0BBF1-061F-40DE-94BB-76AA78E0C915}" destId="{9078CBB3-4A60-4E5C-AACF-083B3867EF01}" srcOrd="1" destOrd="0" presId="urn:microsoft.com/office/officeart/2005/8/layout/arrow6"/>
    <dgm:cxn modelId="{1A2E1FF0-F783-436F-BC08-CE8C127E8D7B}" type="presParOf" srcId="{6FB0BBF1-061F-40DE-94BB-76AA78E0C915}" destId="{14059924-6375-4305-89A6-BCBC1960979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3A4CC5-CA50-483E-8BDB-CB0806673A2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9DC2191-39F2-406A-8C61-2087F26B7BE9}">
      <dgm:prSet phldrT="[Texto]" custT="1"/>
      <dgm:spPr>
        <a:ln w="5715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s-GT" sz="2800" dirty="0" smtClean="0"/>
            <a:t>Política publica</a:t>
          </a:r>
          <a:endParaRPr lang="es-ES" sz="2800" dirty="0"/>
        </a:p>
      </dgm:t>
    </dgm:pt>
    <dgm:pt modelId="{E789F0BD-A325-4048-80D8-5C18011EA296}" type="parTrans" cxnId="{CE6174AE-87C6-4CE6-8CE3-EACC2EA8F122}">
      <dgm:prSet/>
      <dgm:spPr/>
      <dgm:t>
        <a:bodyPr/>
        <a:lstStyle/>
        <a:p>
          <a:endParaRPr lang="es-ES"/>
        </a:p>
      </dgm:t>
    </dgm:pt>
    <dgm:pt modelId="{45943924-963A-4710-BC3C-0649AC2E4FB9}" type="sibTrans" cxnId="{CE6174AE-87C6-4CE6-8CE3-EACC2EA8F122}">
      <dgm:prSet/>
      <dgm:spPr/>
      <dgm:t>
        <a:bodyPr/>
        <a:lstStyle/>
        <a:p>
          <a:endParaRPr lang="es-ES"/>
        </a:p>
      </dgm:t>
    </dgm:pt>
    <dgm:pt modelId="{8C31A5BA-A544-4D9E-AADD-6C56F582BBF6}">
      <dgm:prSet phldrT="[Texto]" custT="1"/>
      <dgm:spPr>
        <a:ln w="5715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s-GT" sz="2400" dirty="0" smtClean="0"/>
            <a:t>Plan</a:t>
          </a:r>
          <a:endParaRPr lang="es-ES" sz="1400" dirty="0"/>
        </a:p>
      </dgm:t>
    </dgm:pt>
    <dgm:pt modelId="{862404CE-7D39-4980-BF74-508757781E42}" type="parTrans" cxnId="{055A048C-940B-443B-AC9E-F3DA22F94FE7}">
      <dgm:prSet/>
      <dgm:spPr/>
      <dgm:t>
        <a:bodyPr/>
        <a:lstStyle/>
        <a:p>
          <a:endParaRPr lang="es-ES"/>
        </a:p>
      </dgm:t>
    </dgm:pt>
    <dgm:pt modelId="{11870CFB-1984-43AB-9964-95078D2DC3C1}" type="sibTrans" cxnId="{055A048C-940B-443B-AC9E-F3DA22F94FE7}">
      <dgm:prSet/>
      <dgm:spPr/>
      <dgm:t>
        <a:bodyPr/>
        <a:lstStyle/>
        <a:p>
          <a:endParaRPr lang="es-ES"/>
        </a:p>
      </dgm:t>
    </dgm:pt>
    <dgm:pt modelId="{6085B256-A5FA-4EC6-89A4-DF17A1344556}">
      <dgm:prSet phldrT="[Texto]"/>
      <dgm:spPr>
        <a:ln w="5715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s-GT" dirty="0" smtClean="0"/>
            <a:t>Presupuesto</a:t>
          </a:r>
          <a:endParaRPr lang="es-ES" dirty="0"/>
        </a:p>
      </dgm:t>
    </dgm:pt>
    <dgm:pt modelId="{98AF4424-FA4D-4B0C-9103-A009FE819A83}" type="parTrans" cxnId="{F26DDF28-D0EA-4725-8D61-015FB75084C5}">
      <dgm:prSet/>
      <dgm:spPr/>
      <dgm:t>
        <a:bodyPr/>
        <a:lstStyle/>
        <a:p>
          <a:endParaRPr lang="es-ES"/>
        </a:p>
      </dgm:t>
    </dgm:pt>
    <dgm:pt modelId="{3EA457B2-9F4B-491F-84BE-5145C853E31B}" type="sibTrans" cxnId="{F26DDF28-D0EA-4725-8D61-015FB75084C5}">
      <dgm:prSet/>
      <dgm:spPr/>
      <dgm:t>
        <a:bodyPr/>
        <a:lstStyle/>
        <a:p>
          <a:endParaRPr lang="es-ES"/>
        </a:p>
      </dgm:t>
    </dgm:pt>
    <dgm:pt modelId="{258BB2E1-91DB-4CF2-B080-B849CD997A79}" type="pres">
      <dgm:prSet presAssocID="{0B3A4CC5-CA50-483E-8BDB-CB0806673A2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573D582-9808-40C7-9BD7-6A380D957556}" type="pres">
      <dgm:prSet presAssocID="{B9DC2191-39F2-406A-8C61-2087F26B7BE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66EFE6-9BF3-40BD-98DF-727264C63AC1}" type="pres">
      <dgm:prSet presAssocID="{B9DC2191-39F2-406A-8C61-2087F26B7BE9}" presName="gear1srcNode" presStyleLbl="node1" presStyleIdx="0" presStyleCnt="3"/>
      <dgm:spPr/>
      <dgm:t>
        <a:bodyPr/>
        <a:lstStyle/>
        <a:p>
          <a:endParaRPr lang="es-ES"/>
        </a:p>
      </dgm:t>
    </dgm:pt>
    <dgm:pt modelId="{C51B3C4A-C487-48AD-8E08-378586F19296}" type="pres">
      <dgm:prSet presAssocID="{B9DC2191-39F2-406A-8C61-2087F26B7BE9}" presName="gear1dstNode" presStyleLbl="node1" presStyleIdx="0" presStyleCnt="3"/>
      <dgm:spPr/>
      <dgm:t>
        <a:bodyPr/>
        <a:lstStyle/>
        <a:p>
          <a:endParaRPr lang="es-ES"/>
        </a:p>
      </dgm:t>
    </dgm:pt>
    <dgm:pt modelId="{0A1CC087-1A7C-45EF-A8DA-74A54FF84B16}" type="pres">
      <dgm:prSet presAssocID="{8C31A5BA-A544-4D9E-AADD-6C56F582BBF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68795D-D959-41F3-8779-CCDF70DBEDB0}" type="pres">
      <dgm:prSet presAssocID="{8C31A5BA-A544-4D9E-AADD-6C56F582BBF6}" presName="gear2srcNode" presStyleLbl="node1" presStyleIdx="1" presStyleCnt="3"/>
      <dgm:spPr/>
      <dgm:t>
        <a:bodyPr/>
        <a:lstStyle/>
        <a:p>
          <a:endParaRPr lang="es-ES"/>
        </a:p>
      </dgm:t>
    </dgm:pt>
    <dgm:pt modelId="{5DFD5D03-D284-493B-8E38-EF3F5D4F4D44}" type="pres">
      <dgm:prSet presAssocID="{8C31A5BA-A544-4D9E-AADD-6C56F582BBF6}" presName="gear2dstNode" presStyleLbl="node1" presStyleIdx="1" presStyleCnt="3"/>
      <dgm:spPr/>
      <dgm:t>
        <a:bodyPr/>
        <a:lstStyle/>
        <a:p>
          <a:endParaRPr lang="es-ES"/>
        </a:p>
      </dgm:t>
    </dgm:pt>
    <dgm:pt modelId="{F91D38D1-1903-4B84-85B0-793741DEF54F}" type="pres">
      <dgm:prSet presAssocID="{6085B256-A5FA-4EC6-89A4-DF17A1344556}" presName="gear3" presStyleLbl="node1" presStyleIdx="2" presStyleCnt="3"/>
      <dgm:spPr/>
      <dgm:t>
        <a:bodyPr/>
        <a:lstStyle/>
        <a:p>
          <a:endParaRPr lang="es-ES"/>
        </a:p>
      </dgm:t>
    </dgm:pt>
    <dgm:pt modelId="{6C858D8D-3438-4D5F-B7BD-BD62E16AC305}" type="pres">
      <dgm:prSet presAssocID="{6085B256-A5FA-4EC6-89A4-DF17A134455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6251D0-D1B9-4A8E-B8B6-19B61C3768CA}" type="pres">
      <dgm:prSet presAssocID="{6085B256-A5FA-4EC6-89A4-DF17A1344556}" presName="gear3srcNode" presStyleLbl="node1" presStyleIdx="2" presStyleCnt="3"/>
      <dgm:spPr/>
      <dgm:t>
        <a:bodyPr/>
        <a:lstStyle/>
        <a:p>
          <a:endParaRPr lang="es-ES"/>
        </a:p>
      </dgm:t>
    </dgm:pt>
    <dgm:pt modelId="{D541EA56-398D-4262-B74B-398DF6E81374}" type="pres">
      <dgm:prSet presAssocID="{6085B256-A5FA-4EC6-89A4-DF17A1344556}" presName="gear3dstNode" presStyleLbl="node1" presStyleIdx="2" presStyleCnt="3"/>
      <dgm:spPr/>
      <dgm:t>
        <a:bodyPr/>
        <a:lstStyle/>
        <a:p>
          <a:endParaRPr lang="es-ES"/>
        </a:p>
      </dgm:t>
    </dgm:pt>
    <dgm:pt modelId="{6795F805-087B-4659-9714-840AA5C86970}" type="pres">
      <dgm:prSet presAssocID="{45943924-963A-4710-BC3C-0649AC2E4FB9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59AE546F-C537-473E-A193-3246B034B316}" type="pres">
      <dgm:prSet presAssocID="{11870CFB-1984-43AB-9964-95078D2DC3C1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CD5028EB-BDE0-40AC-ADC2-BC5389153045}" type="pres">
      <dgm:prSet presAssocID="{3EA457B2-9F4B-491F-84BE-5145C853E31B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AD9750C0-8767-4293-9BD3-7633C8C1617B}" type="presOf" srcId="{6085B256-A5FA-4EC6-89A4-DF17A1344556}" destId="{D541EA56-398D-4262-B74B-398DF6E81374}" srcOrd="3" destOrd="0" presId="urn:microsoft.com/office/officeart/2005/8/layout/gear1"/>
    <dgm:cxn modelId="{E5B135A5-51A3-4671-93D4-C30299589DA5}" type="presOf" srcId="{B9DC2191-39F2-406A-8C61-2087F26B7BE9}" destId="{0573D582-9808-40C7-9BD7-6A380D957556}" srcOrd="0" destOrd="0" presId="urn:microsoft.com/office/officeart/2005/8/layout/gear1"/>
    <dgm:cxn modelId="{6D521D3A-15A4-4D23-B2B5-0E877D5C9579}" type="presOf" srcId="{B9DC2191-39F2-406A-8C61-2087F26B7BE9}" destId="{C51B3C4A-C487-48AD-8E08-378586F19296}" srcOrd="2" destOrd="0" presId="urn:microsoft.com/office/officeart/2005/8/layout/gear1"/>
    <dgm:cxn modelId="{693A9E09-E09C-493B-8F21-514F3FF472BA}" type="presOf" srcId="{11870CFB-1984-43AB-9964-95078D2DC3C1}" destId="{59AE546F-C537-473E-A193-3246B034B316}" srcOrd="0" destOrd="0" presId="urn:microsoft.com/office/officeart/2005/8/layout/gear1"/>
    <dgm:cxn modelId="{C0BAD827-C497-4C08-B475-0E733EBD00A6}" type="presOf" srcId="{B9DC2191-39F2-406A-8C61-2087F26B7BE9}" destId="{EC66EFE6-9BF3-40BD-98DF-727264C63AC1}" srcOrd="1" destOrd="0" presId="urn:microsoft.com/office/officeart/2005/8/layout/gear1"/>
    <dgm:cxn modelId="{10DC2C9B-A393-4AF6-84DE-F83784824013}" type="presOf" srcId="{8C31A5BA-A544-4D9E-AADD-6C56F582BBF6}" destId="{0A1CC087-1A7C-45EF-A8DA-74A54FF84B16}" srcOrd="0" destOrd="0" presId="urn:microsoft.com/office/officeart/2005/8/layout/gear1"/>
    <dgm:cxn modelId="{CE6174AE-87C6-4CE6-8CE3-EACC2EA8F122}" srcId="{0B3A4CC5-CA50-483E-8BDB-CB0806673A28}" destId="{B9DC2191-39F2-406A-8C61-2087F26B7BE9}" srcOrd="0" destOrd="0" parTransId="{E789F0BD-A325-4048-80D8-5C18011EA296}" sibTransId="{45943924-963A-4710-BC3C-0649AC2E4FB9}"/>
    <dgm:cxn modelId="{638CEA13-0C71-4D7F-B516-9B6F15E6D266}" type="presOf" srcId="{6085B256-A5FA-4EC6-89A4-DF17A1344556}" destId="{F91D38D1-1903-4B84-85B0-793741DEF54F}" srcOrd="0" destOrd="0" presId="urn:microsoft.com/office/officeart/2005/8/layout/gear1"/>
    <dgm:cxn modelId="{F26DDF28-D0EA-4725-8D61-015FB75084C5}" srcId="{0B3A4CC5-CA50-483E-8BDB-CB0806673A28}" destId="{6085B256-A5FA-4EC6-89A4-DF17A1344556}" srcOrd="2" destOrd="0" parTransId="{98AF4424-FA4D-4B0C-9103-A009FE819A83}" sibTransId="{3EA457B2-9F4B-491F-84BE-5145C853E31B}"/>
    <dgm:cxn modelId="{921638DC-1B85-458B-BD6A-19B4281890BC}" type="presOf" srcId="{0B3A4CC5-CA50-483E-8BDB-CB0806673A28}" destId="{258BB2E1-91DB-4CF2-B080-B849CD997A79}" srcOrd="0" destOrd="0" presId="urn:microsoft.com/office/officeart/2005/8/layout/gear1"/>
    <dgm:cxn modelId="{6FAF3A61-A0EE-4561-8E4F-9A83CA8CD179}" type="presOf" srcId="{6085B256-A5FA-4EC6-89A4-DF17A1344556}" destId="{6C858D8D-3438-4D5F-B7BD-BD62E16AC305}" srcOrd="1" destOrd="0" presId="urn:microsoft.com/office/officeart/2005/8/layout/gear1"/>
    <dgm:cxn modelId="{288FCF9C-206B-4C37-9E43-3655D2C3280B}" type="presOf" srcId="{45943924-963A-4710-BC3C-0649AC2E4FB9}" destId="{6795F805-087B-4659-9714-840AA5C86970}" srcOrd="0" destOrd="0" presId="urn:microsoft.com/office/officeart/2005/8/layout/gear1"/>
    <dgm:cxn modelId="{3376E745-B35F-4C6D-83A7-CE2D4DE7E8DB}" type="presOf" srcId="{8C31A5BA-A544-4D9E-AADD-6C56F582BBF6}" destId="{5DFD5D03-D284-493B-8E38-EF3F5D4F4D44}" srcOrd="2" destOrd="0" presId="urn:microsoft.com/office/officeart/2005/8/layout/gear1"/>
    <dgm:cxn modelId="{6299D259-5D82-4B0C-A00B-D87C3615FF35}" type="presOf" srcId="{8C31A5BA-A544-4D9E-AADD-6C56F582BBF6}" destId="{6968795D-D959-41F3-8779-CCDF70DBEDB0}" srcOrd="1" destOrd="0" presId="urn:microsoft.com/office/officeart/2005/8/layout/gear1"/>
    <dgm:cxn modelId="{6D47ED88-9A35-4C1D-A3EE-3D8D95753BF1}" type="presOf" srcId="{3EA457B2-9F4B-491F-84BE-5145C853E31B}" destId="{CD5028EB-BDE0-40AC-ADC2-BC5389153045}" srcOrd="0" destOrd="0" presId="urn:microsoft.com/office/officeart/2005/8/layout/gear1"/>
    <dgm:cxn modelId="{1FE76CA4-BCF6-4387-A96B-7F8CE7B37426}" type="presOf" srcId="{6085B256-A5FA-4EC6-89A4-DF17A1344556}" destId="{9F6251D0-D1B9-4A8E-B8B6-19B61C3768CA}" srcOrd="2" destOrd="0" presId="urn:microsoft.com/office/officeart/2005/8/layout/gear1"/>
    <dgm:cxn modelId="{055A048C-940B-443B-AC9E-F3DA22F94FE7}" srcId="{0B3A4CC5-CA50-483E-8BDB-CB0806673A28}" destId="{8C31A5BA-A544-4D9E-AADD-6C56F582BBF6}" srcOrd="1" destOrd="0" parTransId="{862404CE-7D39-4980-BF74-508757781E42}" sibTransId="{11870CFB-1984-43AB-9964-95078D2DC3C1}"/>
    <dgm:cxn modelId="{61C1B074-4B43-4BA1-9596-A3C0BD138FE7}" type="presParOf" srcId="{258BB2E1-91DB-4CF2-B080-B849CD997A79}" destId="{0573D582-9808-40C7-9BD7-6A380D957556}" srcOrd="0" destOrd="0" presId="urn:microsoft.com/office/officeart/2005/8/layout/gear1"/>
    <dgm:cxn modelId="{951A6495-FF92-4A2C-A6A2-B901B7A6FFA3}" type="presParOf" srcId="{258BB2E1-91DB-4CF2-B080-B849CD997A79}" destId="{EC66EFE6-9BF3-40BD-98DF-727264C63AC1}" srcOrd="1" destOrd="0" presId="urn:microsoft.com/office/officeart/2005/8/layout/gear1"/>
    <dgm:cxn modelId="{EBB691B8-D710-4D09-BFC6-3871630C2824}" type="presParOf" srcId="{258BB2E1-91DB-4CF2-B080-B849CD997A79}" destId="{C51B3C4A-C487-48AD-8E08-378586F19296}" srcOrd="2" destOrd="0" presId="urn:microsoft.com/office/officeart/2005/8/layout/gear1"/>
    <dgm:cxn modelId="{2D89FAC6-2811-43C5-B573-103CC1964DE6}" type="presParOf" srcId="{258BB2E1-91DB-4CF2-B080-B849CD997A79}" destId="{0A1CC087-1A7C-45EF-A8DA-74A54FF84B16}" srcOrd="3" destOrd="0" presId="urn:microsoft.com/office/officeart/2005/8/layout/gear1"/>
    <dgm:cxn modelId="{7DA396DB-B057-4FE8-8160-98C2D6DA2CBD}" type="presParOf" srcId="{258BB2E1-91DB-4CF2-B080-B849CD997A79}" destId="{6968795D-D959-41F3-8779-CCDF70DBEDB0}" srcOrd="4" destOrd="0" presId="urn:microsoft.com/office/officeart/2005/8/layout/gear1"/>
    <dgm:cxn modelId="{D33271DC-F2B5-43B0-9131-F1674D3DCCAD}" type="presParOf" srcId="{258BB2E1-91DB-4CF2-B080-B849CD997A79}" destId="{5DFD5D03-D284-493B-8E38-EF3F5D4F4D44}" srcOrd="5" destOrd="0" presId="urn:microsoft.com/office/officeart/2005/8/layout/gear1"/>
    <dgm:cxn modelId="{A4C8C708-6A5A-47BC-B5F7-66D2B04D7EC8}" type="presParOf" srcId="{258BB2E1-91DB-4CF2-B080-B849CD997A79}" destId="{F91D38D1-1903-4B84-85B0-793741DEF54F}" srcOrd="6" destOrd="0" presId="urn:microsoft.com/office/officeart/2005/8/layout/gear1"/>
    <dgm:cxn modelId="{C88762A5-B69C-420C-BD3D-D2752AAEF596}" type="presParOf" srcId="{258BB2E1-91DB-4CF2-B080-B849CD997A79}" destId="{6C858D8D-3438-4D5F-B7BD-BD62E16AC305}" srcOrd="7" destOrd="0" presId="urn:microsoft.com/office/officeart/2005/8/layout/gear1"/>
    <dgm:cxn modelId="{A1BAEA52-F25F-415E-9CA5-EF45CD637582}" type="presParOf" srcId="{258BB2E1-91DB-4CF2-B080-B849CD997A79}" destId="{9F6251D0-D1B9-4A8E-B8B6-19B61C3768CA}" srcOrd="8" destOrd="0" presId="urn:microsoft.com/office/officeart/2005/8/layout/gear1"/>
    <dgm:cxn modelId="{7E37130C-F56E-4819-B01F-9C56C1B668CB}" type="presParOf" srcId="{258BB2E1-91DB-4CF2-B080-B849CD997A79}" destId="{D541EA56-398D-4262-B74B-398DF6E81374}" srcOrd="9" destOrd="0" presId="urn:microsoft.com/office/officeart/2005/8/layout/gear1"/>
    <dgm:cxn modelId="{541AC63D-F915-4472-8421-950861350FB6}" type="presParOf" srcId="{258BB2E1-91DB-4CF2-B080-B849CD997A79}" destId="{6795F805-087B-4659-9714-840AA5C86970}" srcOrd="10" destOrd="0" presId="urn:microsoft.com/office/officeart/2005/8/layout/gear1"/>
    <dgm:cxn modelId="{61E08802-67E9-4728-8D32-86D3EA3AFB24}" type="presParOf" srcId="{258BB2E1-91DB-4CF2-B080-B849CD997A79}" destId="{59AE546F-C537-473E-A193-3246B034B316}" srcOrd="11" destOrd="0" presId="urn:microsoft.com/office/officeart/2005/8/layout/gear1"/>
    <dgm:cxn modelId="{9A674E4E-E03F-4227-979C-6EF2A36141CE}" type="presParOf" srcId="{258BB2E1-91DB-4CF2-B080-B849CD997A79}" destId="{CD5028EB-BDE0-40AC-ADC2-BC538915304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D0F8DD-7D18-4193-8DE6-9D1308F2954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66EDE93-2B4D-4091-977D-6DA20C439730}">
      <dgm:prSet phldrT="[Texto]"/>
      <dgm:spPr>
        <a:solidFill>
          <a:srgbClr val="072477"/>
        </a:solidFill>
      </dgm:spPr>
      <dgm:t>
        <a:bodyPr/>
        <a:lstStyle/>
        <a:p>
          <a:r>
            <a:rPr lang="es-ES_tradnl" b="1" dirty="0" smtClean="0"/>
            <a:t>Generación de Condiciones</a:t>
          </a:r>
          <a:endParaRPr lang="es-ES_tradnl" b="1" dirty="0"/>
        </a:p>
      </dgm:t>
    </dgm:pt>
    <dgm:pt modelId="{D5566211-CA48-4429-9DE4-4801A98759B9}" type="parTrans" cxnId="{BFC6AEC0-9DAF-462B-B8B7-A8D658D3F3E5}">
      <dgm:prSet/>
      <dgm:spPr/>
      <dgm:t>
        <a:bodyPr/>
        <a:lstStyle/>
        <a:p>
          <a:endParaRPr lang="es-ES_tradnl"/>
        </a:p>
      </dgm:t>
    </dgm:pt>
    <dgm:pt modelId="{2B060954-C42B-4C27-980D-7FBE2EF3495C}" type="sibTrans" cxnId="{BFC6AEC0-9DAF-462B-B8B7-A8D658D3F3E5}">
      <dgm:prSet/>
      <dgm:spPr/>
      <dgm:t>
        <a:bodyPr/>
        <a:lstStyle/>
        <a:p>
          <a:endParaRPr lang="es-ES_tradnl"/>
        </a:p>
      </dgm:t>
    </dgm:pt>
    <dgm:pt modelId="{1BEC979E-716B-4541-8A81-F40C3FE8BEA4}">
      <dgm:prSet phldrT="[Texto]"/>
      <dgm:spPr>
        <a:solidFill>
          <a:srgbClr val="072477"/>
        </a:solidFill>
      </dgm:spPr>
      <dgm:t>
        <a:bodyPr/>
        <a:lstStyle/>
        <a:p>
          <a:r>
            <a:rPr lang="es-ES_tradnl" b="1" dirty="0" smtClean="0"/>
            <a:t>Recopilación de Información y Diagnostico</a:t>
          </a:r>
          <a:endParaRPr lang="es-ES_tradnl" b="1" dirty="0"/>
        </a:p>
      </dgm:t>
    </dgm:pt>
    <dgm:pt modelId="{858D84E9-AF18-4CBF-88C6-AD64173FAB67}" type="parTrans" cxnId="{AFA2055A-21A9-46F2-862F-4F1F5CFC03B5}">
      <dgm:prSet/>
      <dgm:spPr/>
      <dgm:t>
        <a:bodyPr/>
        <a:lstStyle/>
        <a:p>
          <a:endParaRPr lang="es-ES_tradnl"/>
        </a:p>
      </dgm:t>
    </dgm:pt>
    <dgm:pt modelId="{F5B2ED13-B6C4-4A49-B3C3-45EEF39CF6B6}" type="sibTrans" cxnId="{AFA2055A-21A9-46F2-862F-4F1F5CFC03B5}">
      <dgm:prSet/>
      <dgm:spPr/>
      <dgm:t>
        <a:bodyPr/>
        <a:lstStyle/>
        <a:p>
          <a:endParaRPr lang="es-ES_tradnl"/>
        </a:p>
      </dgm:t>
    </dgm:pt>
    <dgm:pt modelId="{41751C16-1C12-4CFA-BC59-F8D7BEBAEC48}">
      <dgm:prSet phldrT="[Texto]"/>
      <dgm:spPr>
        <a:solidFill>
          <a:srgbClr val="072477"/>
        </a:solidFill>
      </dgm:spPr>
      <dgm:t>
        <a:bodyPr/>
        <a:lstStyle/>
        <a:p>
          <a:r>
            <a:rPr lang="es-ES_tradnl" b="1" dirty="0" smtClean="0"/>
            <a:t>Formulación de la visión del plan</a:t>
          </a:r>
          <a:endParaRPr lang="es-ES_tradnl" b="1" dirty="0"/>
        </a:p>
      </dgm:t>
    </dgm:pt>
    <dgm:pt modelId="{AAC319EF-5A58-46A0-B2A2-69E358BA55AD}" type="parTrans" cxnId="{8AB95564-AE97-480D-9F7F-F9E98464BBD9}">
      <dgm:prSet/>
      <dgm:spPr/>
      <dgm:t>
        <a:bodyPr/>
        <a:lstStyle/>
        <a:p>
          <a:endParaRPr lang="es-ES_tradnl"/>
        </a:p>
      </dgm:t>
    </dgm:pt>
    <dgm:pt modelId="{B15EA3D4-1960-4C0C-988B-E9AE5F22FDDD}" type="sibTrans" cxnId="{8AB95564-AE97-480D-9F7F-F9E98464BBD9}">
      <dgm:prSet/>
      <dgm:spPr/>
      <dgm:t>
        <a:bodyPr/>
        <a:lstStyle/>
        <a:p>
          <a:endParaRPr lang="es-ES_tradnl"/>
        </a:p>
      </dgm:t>
    </dgm:pt>
    <dgm:pt modelId="{64AC733A-0014-45C7-9884-78B9491D851E}">
      <dgm:prSet phldrT="[Texto]"/>
      <dgm:spPr>
        <a:solidFill>
          <a:srgbClr val="072477"/>
        </a:solidFill>
      </dgm:spPr>
      <dgm:t>
        <a:bodyPr/>
        <a:lstStyle/>
        <a:p>
          <a:r>
            <a:rPr lang="es-ES_tradnl" b="1" dirty="0" smtClean="0"/>
            <a:t>Planificación</a:t>
          </a:r>
          <a:endParaRPr lang="es-ES_tradnl" b="1" dirty="0"/>
        </a:p>
      </dgm:t>
    </dgm:pt>
    <dgm:pt modelId="{E0282125-71EF-4E89-A005-6CD6FE668655}" type="parTrans" cxnId="{95778AA7-622A-452A-BE71-69225843CCB5}">
      <dgm:prSet/>
      <dgm:spPr/>
      <dgm:t>
        <a:bodyPr/>
        <a:lstStyle/>
        <a:p>
          <a:endParaRPr lang="es-ES"/>
        </a:p>
      </dgm:t>
    </dgm:pt>
    <dgm:pt modelId="{154D8B26-6515-4D65-8EAE-07491C4E596E}" type="sibTrans" cxnId="{95778AA7-622A-452A-BE71-69225843CCB5}">
      <dgm:prSet/>
      <dgm:spPr/>
      <dgm:t>
        <a:bodyPr/>
        <a:lstStyle/>
        <a:p>
          <a:endParaRPr lang="es-ES"/>
        </a:p>
      </dgm:t>
    </dgm:pt>
    <dgm:pt modelId="{3E31163E-EDD7-4347-96B5-1111A88CC1BC}" type="pres">
      <dgm:prSet presAssocID="{CBD0F8DD-7D18-4193-8DE6-9D1308F295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B34A59A0-5192-4802-BF10-2E7C50E964C8}" type="pres">
      <dgm:prSet presAssocID="{E66EDE93-2B4D-4091-977D-6DA20C439730}" presName="parTxOnly" presStyleLbl="node1" presStyleIdx="0" presStyleCnt="4" custAng="19515108" custLinFactX="13606" custLinFactY="100000" custLinFactNeighborX="100000" custLinFactNeighborY="129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AC809FE-4BEA-4BC8-AAC6-8EDC9EEF8438}" type="pres">
      <dgm:prSet presAssocID="{2B060954-C42B-4C27-980D-7FBE2EF3495C}" presName="parTxOnlySpace" presStyleCnt="0"/>
      <dgm:spPr/>
    </dgm:pt>
    <dgm:pt modelId="{6FE33A49-E69B-480B-8D75-5EE4EAC40C4F}" type="pres">
      <dgm:prSet presAssocID="{1BEC979E-716B-4541-8A81-F40C3FE8BEA4}" presName="parTxOnly" presStyleLbl="node1" presStyleIdx="1" presStyleCnt="4" custAng="19515108" custScaleX="119299" custLinFactY="4862" custLinFactNeighborX="-4463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6638B94-0767-4E99-A833-0254B45B1906}" type="pres">
      <dgm:prSet presAssocID="{F5B2ED13-B6C4-4A49-B3C3-45EEF39CF6B6}" presName="parTxOnlySpace" presStyleCnt="0"/>
      <dgm:spPr/>
    </dgm:pt>
    <dgm:pt modelId="{094F91CA-E09E-4760-B637-89312C4F0CC1}" type="pres">
      <dgm:prSet presAssocID="{64AC733A-0014-45C7-9884-78B9491D851E}" presName="parTxOnly" presStyleLbl="node1" presStyleIdx="2" presStyleCnt="4" custAng="19515108" custScaleX="119299" custLinFactX="25025" custLinFactY="-47707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280CA0-E4E7-4F95-B724-AE74C625CF69}" type="pres">
      <dgm:prSet presAssocID="{154D8B26-6515-4D65-8EAE-07491C4E596E}" presName="parTxOnlySpace" presStyleCnt="0"/>
      <dgm:spPr/>
    </dgm:pt>
    <dgm:pt modelId="{D1DE5663-F771-42B9-BD73-BF6FADF64079}" type="pres">
      <dgm:prSet presAssocID="{41751C16-1C12-4CFA-BC59-F8D7BEBAEC48}" presName="parTxOnly" presStyleLbl="node1" presStyleIdx="3" presStyleCnt="4" custAng="19515108" custScaleX="108062" custLinFactX="-122480" custLinFactNeighborX="-200000" custLinFactNeighborY="-20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4BA94A4-648A-4370-BA68-4882AAD19E34}" type="presOf" srcId="{CBD0F8DD-7D18-4193-8DE6-9D1308F2954D}" destId="{3E31163E-EDD7-4347-96B5-1111A88CC1BC}" srcOrd="0" destOrd="0" presId="urn:microsoft.com/office/officeart/2005/8/layout/chevron1"/>
    <dgm:cxn modelId="{AFA2055A-21A9-46F2-862F-4F1F5CFC03B5}" srcId="{CBD0F8DD-7D18-4193-8DE6-9D1308F2954D}" destId="{1BEC979E-716B-4541-8A81-F40C3FE8BEA4}" srcOrd="1" destOrd="0" parTransId="{858D84E9-AF18-4CBF-88C6-AD64173FAB67}" sibTransId="{F5B2ED13-B6C4-4A49-B3C3-45EEF39CF6B6}"/>
    <dgm:cxn modelId="{5499E7E3-153C-4DA4-B87E-D534CFB19042}" type="presOf" srcId="{41751C16-1C12-4CFA-BC59-F8D7BEBAEC48}" destId="{D1DE5663-F771-42B9-BD73-BF6FADF64079}" srcOrd="0" destOrd="0" presId="urn:microsoft.com/office/officeart/2005/8/layout/chevron1"/>
    <dgm:cxn modelId="{83B9A1BF-EF3B-41FB-8C43-AA72A68F9356}" type="presOf" srcId="{1BEC979E-716B-4541-8A81-F40C3FE8BEA4}" destId="{6FE33A49-E69B-480B-8D75-5EE4EAC40C4F}" srcOrd="0" destOrd="0" presId="urn:microsoft.com/office/officeart/2005/8/layout/chevron1"/>
    <dgm:cxn modelId="{A11D6DA3-2A0B-4CA1-9B68-E758B6BF1A7E}" type="presOf" srcId="{E66EDE93-2B4D-4091-977D-6DA20C439730}" destId="{B34A59A0-5192-4802-BF10-2E7C50E964C8}" srcOrd="0" destOrd="0" presId="urn:microsoft.com/office/officeart/2005/8/layout/chevron1"/>
    <dgm:cxn modelId="{95778AA7-622A-452A-BE71-69225843CCB5}" srcId="{CBD0F8DD-7D18-4193-8DE6-9D1308F2954D}" destId="{64AC733A-0014-45C7-9884-78B9491D851E}" srcOrd="2" destOrd="0" parTransId="{E0282125-71EF-4E89-A005-6CD6FE668655}" sibTransId="{154D8B26-6515-4D65-8EAE-07491C4E596E}"/>
    <dgm:cxn modelId="{BFC6AEC0-9DAF-462B-B8B7-A8D658D3F3E5}" srcId="{CBD0F8DD-7D18-4193-8DE6-9D1308F2954D}" destId="{E66EDE93-2B4D-4091-977D-6DA20C439730}" srcOrd="0" destOrd="0" parTransId="{D5566211-CA48-4429-9DE4-4801A98759B9}" sibTransId="{2B060954-C42B-4C27-980D-7FBE2EF3495C}"/>
    <dgm:cxn modelId="{8AB95564-AE97-480D-9F7F-F9E98464BBD9}" srcId="{CBD0F8DD-7D18-4193-8DE6-9D1308F2954D}" destId="{41751C16-1C12-4CFA-BC59-F8D7BEBAEC48}" srcOrd="3" destOrd="0" parTransId="{AAC319EF-5A58-46A0-B2A2-69E358BA55AD}" sibTransId="{B15EA3D4-1960-4C0C-988B-E9AE5F22FDDD}"/>
    <dgm:cxn modelId="{22DEFA22-81CD-4FBD-A218-6F9E648E879D}" type="presOf" srcId="{64AC733A-0014-45C7-9884-78B9491D851E}" destId="{094F91CA-E09E-4760-B637-89312C4F0CC1}" srcOrd="0" destOrd="0" presId="urn:microsoft.com/office/officeart/2005/8/layout/chevron1"/>
    <dgm:cxn modelId="{5F9DCB6E-4F35-4941-9D94-46BA282F9912}" type="presParOf" srcId="{3E31163E-EDD7-4347-96B5-1111A88CC1BC}" destId="{B34A59A0-5192-4802-BF10-2E7C50E964C8}" srcOrd="0" destOrd="0" presId="urn:microsoft.com/office/officeart/2005/8/layout/chevron1"/>
    <dgm:cxn modelId="{85BCBBBE-48ED-4F1C-AEB6-C87007D93539}" type="presParOf" srcId="{3E31163E-EDD7-4347-96B5-1111A88CC1BC}" destId="{8AC809FE-4BEA-4BC8-AAC6-8EDC9EEF8438}" srcOrd="1" destOrd="0" presId="urn:microsoft.com/office/officeart/2005/8/layout/chevron1"/>
    <dgm:cxn modelId="{49C17579-E58A-4E22-8C3E-DB986C87F5F6}" type="presParOf" srcId="{3E31163E-EDD7-4347-96B5-1111A88CC1BC}" destId="{6FE33A49-E69B-480B-8D75-5EE4EAC40C4F}" srcOrd="2" destOrd="0" presId="urn:microsoft.com/office/officeart/2005/8/layout/chevron1"/>
    <dgm:cxn modelId="{BC88C60E-612E-46C5-97B2-19DE737F18E0}" type="presParOf" srcId="{3E31163E-EDD7-4347-96B5-1111A88CC1BC}" destId="{B6638B94-0767-4E99-A833-0254B45B1906}" srcOrd="3" destOrd="0" presId="urn:microsoft.com/office/officeart/2005/8/layout/chevron1"/>
    <dgm:cxn modelId="{5B822581-676F-47DA-B188-89033CA8285D}" type="presParOf" srcId="{3E31163E-EDD7-4347-96B5-1111A88CC1BC}" destId="{094F91CA-E09E-4760-B637-89312C4F0CC1}" srcOrd="4" destOrd="0" presId="urn:microsoft.com/office/officeart/2005/8/layout/chevron1"/>
    <dgm:cxn modelId="{415435C1-F29E-4F08-B642-562DD38D489A}" type="presParOf" srcId="{3E31163E-EDD7-4347-96B5-1111A88CC1BC}" destId="{2A280CA0-E4E7-4F95-B724-AE74C625CF69}" srcOrd="5" destOrd="0" presId="urn:microsoft.com/office/officeart/2005/8/layout/chevron1"/>
    <dgm:cxn modelId="{106C570C-66A9-4BD1-9E98-7286C168FA90}" type="presParOf" srcId="{3E31163E-EDD7-4347-96B5-1111A88CC1BC}" destId="{D1DE5663-F771-42B9-BD73-BF6FADF6407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71E18D-BD00-4EF1-A62A-3845AE3ABD3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</dgm:pt>
    <dgm:pt modelId="{0A59ED02-EDF9-4D8C-867E-4661821D0F01}">
      <dgm:prSet phldrT="[Texto]" custT="1"/>
      <dgm:spPr/>
      <dgm:t>
        <a:bodyPr/>
        <a:lstStyle/>
        <a:p>
          <a:r>
            <a:rPr lang="es-GT" sz="1200" dirty="0" smtClean="0"/>
            <a:t>2009 </a:t>
          </a:r>
          <a:endParaRPr lang="es-ES" sz="1200" dirty="0"/>
        </a:p>
      </dgm:t>
    </dgm:pt>
    <dgm:pt modelId="{9DDBBC95-AB1E-4225-8481-027EBD2E7953}" type="parTrans" cxnId="{782ECBB2-70CC-4832-AD4B-A2026BC572BE}">
      <dgm:prSet/>
      <dgm:spPr/>
      <dgm:t>
        <a:bodyPr/>
        <a:lstStyle/>
        <a:p>
          <a:endParaRPr lang="es-ES" sz="1050"/>
        </a:p>
      </dgm:t>
    </dgm:pt>
    <dgm:pt modelId="{CDEC6FCA-DD20-4A9B-BBE9-A0DC9265EB4D}" type="sibTrans" cxnId="{782ECBB2-70CC-4832-AD4B-A2026BC572BE}">
      <dgm:prSet/>
      <dgm:spPr/>
      <dgm:t>
        <a:bodyPr/>
        <a:lstStyle/>
        <a:p>
          <a:endParaRPr lang="es-ES" sz="1050"/>
        </a:p>
      </dgm:t>
    </dgm:pt>
    <dgm:pt modelId="{AAABCAEF-AEB4-4681-8C4E-86ACC07C4C3C}">
      <dgm:prSet phldrT="[Texto]" custT="1"/>
      <dgm:spPr/>
      <dgm:t>
        <a:bodyPr/>
        <a:lstStyle/>
        <a:p>
          <a:r>
            <a:rPr lang="es-GT" sz="1200" dirty="0" smtClean="0"/>
            <a:t>2010</a:t>
          </a:r>
          <a:endParaRPr lang="es-ES" sz="1200" dirty="0"/>
        </a:p>
      </dgm:t>
    </dgm:pt>
    <dgm:pt modelId="{2736FBD4-DA5F-442E-BFDE-F340BDF2B5E3}" type="parTrans" cxnId="{C6806F8A-EE8B-449A-BF98-74EC9D96A031}">
      <dgm:prSet/>
      <dgm:spPr/>
      <dgm:t>
        <a:bodyPr/>
        <a:lstStyle/>
        <a:p>
          <a:endParaRPr lang="es-ES" sz="1050"/>
        </a:p>
      </dgm:t>
    </dgm:pt>
    <dgm:pt modelId="{D6D8577E-7C9F-4D4A-99C1-5FF416CC3D0A}" type="sibTrans" cxnId="{C6806F8A-EE8B-449A-BF98-74EC9D96A031}">
      <dgm:prSet/>
      <dgm:spPr/>
      <dgm:t>
        <a:bodyPr/>
        <a:lstStyle/>
        <a:p>
          <a:endParaRPr lang="es-ES" sz="1050"/>
        </a:p>
      </dgm:t>
    </dgm:pt>
    <dgm:pt modelId="{22C32D0B-348C-4F81-A2BB-5968647C0437}">
      <dgm:prSet phldrT="[Texto]" custT="1"/>
      <dgm:spPr/>
      <dgm:t>
        <a:bodyPr/>
        <a:lstStyle/>
        <a:p>
          <a:r>
            <a:rPr lang="es-GT" sz="1200" dirty="0" smtClean="0"/>
            <a:t>2011</a:t>
          </a:r>
          <a:endParaRPr lang="es-ES" sz="1200" dirty="0"/>
        </a:p>
      </dgm:t>
    </dgm:pt>
    <dgm:pt modelId="{609A402E-EB55-4FE4-B29E-5FE83360859D}" type="parTrans" cxnId="{3FFA9317-3EAB-4233-B0E5-7AA501247A00}">
      <dgm:prSet/>
      <dgm:spPr/>
      <dgm:t>
        <a:bodyPr/>
        <a:lstStyle/>
        <a:p>
          <a:endParaRPr lang="es-ES" sz="1050"/>
        </a:p>
      </dgm:t>
    </dgm:pt>
    <dgm:pt modelId="{B0571B43-1E0A-4A64-B530-E4C3DC746F9C}" type="sibTrans" cxnId="{3FFA9317-3EAB-4233-B0E5-7AA501247A00}">
      <dgm:prSet/>
      <dgm:spPr/>
      <dgm:t>
        <a:bodyPr/>
        <a:lstStyle/>
        <a:p>
          <a:endParaRPr lang="es-ES" sz="1050"/>
        </a:p>
      </dgm:t>
    </dgm:pt>
    <dgm:pt modelId="{BA46CE3C-8057-4915-B427-FBA39BA480AF}">
      <dgm:prSet phldrT="[Texto]" custT="1"/>
      <dgm:spPr/>
      <dgm:t>
        <a:bodyPr/>
        <a:lstStyle/>
        <a:p>
          <a:r>
            <a:rPr lang="es-GT" sz="1200" dirty="0" smtClean="0"/>
            <a:t>2012</a:t>
          </a:r>
          <a:endParaRPr lang="es-ES" sz="1200" dirty="0"/>
        </a:p>
      </dgm:t>
    </dgm:pt>
    <dgm:pt modelId="{DEBDAE74-525F-48C2-8D52-BED6259298D3}" type="parTrans" cxnId="{A19850B7-CA3E-4C66-9D52-C25D1DDB8388}">
      <dgm:prSet/>
      <dgm:spPr/>
      <dgm:t>
        <a:bodyPr/>
        <a:lstStyle/>
        <a:p>
          <a:endParaRPr lang="es-ES" sz="1050"/>
        </a:p>
      </dgm:t>
    </dgm:pt>
    <dgm:pt modelId="{F7CC72BA-2CD6-4B4B-91E1-A64F3EE5FD85}" type="sibTrans" cxnId="{A19850B7-CA3E-4C66-9D52-C25D1DDB8388}">
      <dgm:prSet/>
      <dgm:spPr/>
      <dgm:t>
        <a:bodyPr/>
        <a:lstStyle/>
        <a:p>
          <a:endParaRPr lang="es-ES" sz="1050"/>
        </a:p>
      </dgm:t>
    </dgm:pt>
    <dgm:pt modelId="{40748E70-3B9A-4579-A514-64C9A7512385}">
      <dgm:prSet phldrT="[Texto]" custT="1"/>
      <dgm:spPr/>
      <dgm:t>
        <a:bodyPr/>
        <a:lstStyle/>
        <a:p>
          <a:r>
            <a:rPr lang="es-GT" sz="1200" dirty="0" smtClean="0"/>
            <a:t>2013</a:t>
          </a:r>
          <a:endParaRPr lang="es-ES" sz="1200" dirty="0"/>
        </a:p>
      </dgm:t>
    </dgm:pt>
    <dgm:pt modelId="{8537801C-92B3-490E-90D0-C249458820D5}" type="parTrans" cxnId="{8DC9E28B-741C-49F9-B5CD-6E9D8851AC6D}">
      <dgm:prSet/>
      <dgm:spPr/>
      <dgm:t>
        <a:bodyPr/>
        <a:lstStyle/>
        <a:p>
          <a:endParaRPr lang="es-ES" sz="1050"/>
        </a:p>
      </dgm:t>
    </dgm:pt>
    <dgm:pt modelId="{8E287BCF-017F-46C9-A53D-A4B25F676BD8}" type="sibTrans" cxnId="{8DC9E28B-741C-49F9-B5CD-6E9D8851AC6D}">
      <dgm:prSet/>
      <dgm:spPr/>
      <dgm:t>
        <a:bodyPr/>
        <a:lstStyle/>
        <a:p>
          <a:endParaRPr lang="es-ES" sz="1050"/>
        </a:p>
      </dgm:t>
    </dgm:pt>
    <dgm:pt modelId="{DE0D5505-431F-4EDF-96D5-21D4EC73B2AD}">
      <dgm:prSet custT="1"/>
      <dgm:spPr/>
      <dgm:t>
        <a:bodyPr/>
        <a:lstStyle/>
        <a:p>
          <a:r>
            <a:rPr lang="es-GT" sz="900" dirty="0" smtClean="0"/>
            <a:t>Lanzamiento</a:t>
          </a:r>
        </a:p>
        <a:p>
          <a:r>
            <a:rPr lang="es-GT" sz="900" dirty="0" smtClean="0"/>
            <a:t>Implementación</a:t>
          </a:r>
          <a:endParaRPr lang="es-ES" sz="900" dirty="0"/>
        </a:p>
      </dgm:t>
    </dgm:pt>
    <dgm:pt modelId="{847ECCD0-DC14-4114-8E80-6CE420603D89}" type="parTrans" cxnId="{71AE6B66-BC12-442F-81A6-38DEA43AC410}">
      <dgm:prSet/>
      <dgm:spPr/>
      <dgm:t>
        <a:bodyPr/>
        <a:lstStyle/>
        <a:p>
          <a:endParaRPr lang="es-ES"/>
        </a:p>
      </dgm:t>
    </dgm:pt>
    <dgm:pt modelId="{F0AC554F-A34E-4C4F-A119-F17D988901AE}" type="sibTrans" cxnId="{71AE6B66-BC12-442F-81A6-38DEA43AC410}">
      <dgm:prSet/>
      <dgm:spPr/>
      <dgm:t>
        <a:bodyPr/>
        <a:lstStyle/>
        <a:p>
          <a:endParaRPr lang="es-ES"/>
        </a:p>
      </dgm:t>
    </dgm:pt>
    <dgm:pt modelId="{2B9828FD-1267-4CFA-AFEF-B0049510CF6A}">
      <dgm:prSet custT="1"/>
      <dgm:spPr/>
      <dgm:t>
        <a:bodyPr/>
        <a:lstStyle/>
        <a:p>
          <a:r>
            <a:rPr lang="es-GT" sz="700" dirty="0" smtClean="0"/>
            <a:t>Implementación</a:t>
          </a:r>
        </a:p>
        <a:p>
          <a:r>
            <a:rPr lang="es-GT" sz="700" dirty="0" smtClean="0"/>
            <a:t>187 PDM</a:t>
          </a:r>
        </a:p>
      </dgm:t>
    </dgm:pt>
    <dgm:pt modelId="{560A33E7-ADF0-4C77-9D23-E7BBE087FA04}" type="parTrans" cxnId="{4226BB95-DA6A-420C-96FA-DA8C75C50E03}">
      <dgm:prSet/>
      <dgm:spPr/>
      <dgm:t>
        <a:bodyPr/>
        <a:lstStyle/>
        <a:p>
          <a:endParaRPr lang="es-ES"/>
        </a:p>
      </dgm:t>
    </dgm:pt>
    <dgm:pt modelId="{17DE3CC6-FD1E-4EEE-A230-8D6E16890043}" type="sibTrans" cxnId="{4226BB95-DA6A-420C-96FA-DA8C75C50E03}">
      <dgm:prSet/>
      <dgm:spPr/>
      <dgm:t>
        <a:bodyPr/>
        <a:lstStyle/>
        <a:p>
          <a:endParaRPr lang="es-ES"/>
        </a:p>
      </dgm:t>
    </dgm:pt>
    <dgm:pt modelId="{8B6E5AB6-A127-419C-BE1D-8CF6A87FF9EB}">
      <dgm:prSet custT="1"/>
      <dgm:spPr/>
      <dgm:t>
        <a:bodyPr/>
        <a:lstStyle/>
        <a:p>
          <a:r>
            <a:rPr lang="es-GT" sz="700" dirty="0" smtClean="0"/>
            <a:t>Implementación</a:t>
          </a:r>
        </a:p>
        <a:p>
          <a:r>
            <a:rPr lang="es-GT" sz="700" dirty="0" smtClean="0"/>
            <a:t>321 PDM</a:t>
          </a:r>
          <a:endParaRPr lang="es-ES" sz="700" dirty="0"/>
        </a:p>
      </dgm:t>
    </dgm:pt>
    <dgm:pt modelId="{ABC6AFE1-FA7E-4579-ABE9-48D484A50E6D}" type="parTrans" cxnId="{D57A1945-C729-4EC8-850A-538BD061D45A}">
      <dgm:prSet/>
      <dgm:spPr/>
      <dgm:t>
        <a:bodyPr/>
        <a:lstStyle/>
        <a:p>
          <a:endParaRPr lang="es-ES"/>
        </a:p>
      </dgm:t>
    </dgm:pt>
    <dgm:pt modelId="{97511657-AEEE-4B07-8B86-03CF4195341C}" type="sibTrans" cxnId="{D57A1945-C729-4EC8-850A-538BD061D45A}">
      <dgm:prSet/>
      <dgm:spPr/>
      <dgm:t>
        <a:bodyPr/>
        <a:lstStyle/>
        <a:p>
          <a:endParaRPr lang="es-ES"/>
        </a:p>
      </dgm:t>
    </dgm:pt>
    <dgm:pt modelId="{489AE378-2B31-4BD0-874F-16147C855670}">
      <dgm:prSet custT="1"/>
      <dgm:spPr/>
      <dgm:t>
        <a:bodyPr/>
        <a:lstStyle/>
        <a:p>
          <a:r>
            <a:rPr lang="es-GT" sz="700" dirty="0" smtClean="0"/>
            <a:t>Implementación</a:t>
          </a:r>
        </a:p>
        <a:p>
          <a:r>
            <a:rPr lang="es-GT" sz="700" dirty="0" smtClean="0"/>
            <a:t>326 PDM</a:t>
          </a:r>
          <a:endParaRPr lang="es-ES" sz="700" dirty="0"/>
        </a:p>
      </dgm:t>
    </dgm:pt>
    <dgm:pt modelId="{AB824CDC-9DFA-4017-BB73-FCCA85F467B7}" type="parTrans" cxnId="{4D07319C-FAE4-4AE7-B879-133F3714E5C1}">
      <dgm:prSet/>
      <dgm:spPr/>
      <dgm:t>
        <a:bodyPr/>
        <a:lstStyle/>
        <a:p>
          <a:endParaRPr lang="es-ES"/>
        </a:p>
      </dgm:t>
    </dgm:pt>
    <dgm:pt modelId="{5528D325-54F6-4AF3-940B-D2AA9F425547}" type="sibTrans" cxnId="{4D07319C-FAE4-4AE7-B879-133F3714E5C1}">
      <dgm:prSet/>
      <dgm:spPr/>
      <dgm:t>
        <a:bodyPr/>
        <a:lstStyle/>
        <a:p>
          <a:endParaRPr lang="es-ES"/>
        </a:p>
      </dgm:t>
    </dgm:pt>
    <dgm:pt modelId="{00D198EE-B030-4837-BB23-D705046A7C1A}">
      <dgm:prSet custT="1"/>
      <dgm:spPr/>
      <dgm:t>
        <a:bodyPr/>
        <a:lstStyle/>
        <a:p>
          <a:r>
            <a:rPr lang="es-GT" sz="700" dirty="0" smtClean="0"/>
            <a:t>Implementación</a:t>
          </a:r>
        </a:p>
        <a:p>
          <a:r>
            <a:rPr lang="es-GT" sz="700" dirty="0" smtClean="0"/>
            <a:t>327 PDM</a:t>
          </a:r>
          <a:endParaRPr lang="es-ES" sz="700" dirty="0"/>
        </a:p>
      </dgm:t>
    </dgm:pt>
    <dgm:pt modelId="{23EDAD01-670F-4A08-8881-30E436AD5467}" type="parTrans" cxnId="{B19FCD92-527E-4B9F-BF1A-ED02A29EDD9C}">
      <dgm:prSet/>
      <dgm:spPr/>
      <dgm:t>
        <a:bodyPr/>
        <a:lstStyle/>
        <a:p>
          <a:endParaRPr lang="es-ES"/>
        </a:p>
      </dgm:t>
    </dgm:pt>
    <dgm:pt modelId="{8E8C2D4C-5F62-4203-94C4-5E4109C2B0CD}" type="sibTrans" cxnId="{B19FCD92-527E-4B9F-BF1A-ED02A29EDD9C}">
      <dgm:prSet/>
      <dgm:spPr/>
      <dgm:t>
        <a:bodyPr/>
        <a:lstStyle/>
        <a:p>
          <a:endParaRPr lang="es-ES"/>
        </a:p>
      </dgm:t>
    </dgm:pt>
    <dgm:pt modelId="{1BCD09FD-A409-4250-957E-CA5E1340B290}">
      <dgm:prSet phldrT="[Texto]" custT="1"/>
      <dgm:spPr/>
      <dgm:t>
        <a:bodyPr/>
        <a:lstStyle/>
        <a:p>
          <a:r>
            <a:rPr lang="es-GT" sz="1200" dirty="0" smtClean="0"/>
            <a:t>2008</a:t>
          </a:r>
          <a:endParaRPr lang="es-ES" sz="1200" dirty="0"/>
        </a:p>
      </dgm:t>
    </dgm:pt>
    <dgm:pt modelId="{C20215A2-4723-4394-8988-60B45F675FEF}" type="parTrans" cxnId="{20AC03EB-28ED-4756-BBED-201C9D582BF4}">
      <dgm:prSet/>
      <dgm:spPr/>
      <dgm:t>
        <a:bodyPr/>
        <a:lstStyle/>
        <a:p>
          <a:endParaRPr lang="es-ES"/>
        </a:p>
      </dgm:t>
    </dgm:pt>
    <dgm:pt modelId="{E0E54735-7ACB-406F-9885-0CDFB1582382}" type="sibTrans" cxnId="{20AC03EB-28ED-4756-BBED-201C9D582BF4}">
      <dgm:prSet/>
      <dgm:spPr/>
      <dgm:t>
        <a:bodyPr/>
        <a:lstStyle/>
        <a:p>
          <a:endParaRPr lang="es-ES"/>
        </a:p>
      </dgm:t>
    </dgm:pt>
    <dgm:pt modelId="{0381FE74-F209-4C15-B69D-AD5CD9F73181}">
      <dgm:prSet custT="1"/>
      <dgm:spPr/>
      <dgm:t>
        <a:bodyPr/>
        <a:lstStyle/>
        <a:p>
          <a:r>
            <a:rPr lang="es-GT" sz="800" dirty="0" smtClean="0"/>
            <a:t>Concepción metodológica</a:t>
          </a:r>
          <a:endParaRPr lang="es-ES" sz="800" dirty="0"/>
        </a:p>
      </dgm:t>
    </dgm:pt>
    <dgm:pt modelId="{18E70CB8-BC98-4A7C-A098-DA61FC81FC32}" type="parTrans" cxnId="{AE1CB059-C40B-4969-AF03-D32C95F76B07}">
      <dgm:prSet/>
      <dgm:spPr/>
      <dgm:t>
        <a:bodyPr/>
        <a:lstStyle/>
        <a:p>
          <a:endParaRPr lang="es-ES"/>
        </a:p>
      </dgm:t>
    </dgm:pt>
    <dgm:pt modelId="{0C372C8D-3332-4CD4-BBA2-ABB7EAF3E04F}" type="sibTrans" cxnId="{AE1CB059-C40B-4969-AF03-D32C95F76B07}">
      <dgm:prSet/>
      <dgm:spPr/>
      <dgm:t>
        <a:bodyPr/>
        <a:lstStyle/>
        <a:p>
          <a:endParaRPr lang="es-ES"/>
        </a:p>
      </dgm:t>
    </dgm:pt>
    <dgm:pt modelId="{748DAF50-4ACC-4924-A614-929B699786D7}" type="pres">
      <dgm:prSet presAssocID="{5871E18D-BD00-4EF1-A62A-3845AE3ABD31}" presName="theList" presStyleCnt="0">
        <dgm:presLayoutVars>
          <dgm:dir/>
          <dgm:animLvl val="lvl"/>
          <dgm:resizeHandles val="exact"/>
        </dgm:presLayoutVars>
      </dgm:prSet>
      <dgm:spPr/>
    </dgm:pt>
    <dgm:pt modelId="{57E900C5-1181-4B72-B7D9-4B80238E06C0}" type="pres">
      <dgm:prSet presAssocID="{1BCD09FD-A409-4250-957E-CA5E1340B290}" presName="compNode" presStyleCnt="0"/>
      <dgm:spPr/>
    </dgm:pt>
    <dgm:pt modelId="{A715C327-BE93-4079-85E3-8F380E903924}" type="pres">
      <dgm:prSet presAssocID="{1BCD09FD-A409-4250-957E-CA5E1340B290}" presName="noGeometry" presStyleCnt="0"/>
      <dgm:spPr/>
    </dgm:pt>
    <dgm:pt modelId="{4A72F574-F2A5-4FC1-8FA9-A7C4EC705616}" type="pres">
      <dgm:prSet presAssocID="{1BCD09FD-A409-4250-957E-CA5E1340B290}" presName="childTextVisible" presStyleLbl="bgAccFollowNode1" presStyleIdx="0" presStyleCnt="6" custScaleX="1199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CCD37F-F0A1-447F-927F-3C382773C7F7}" type="pres">
      <dgm:prSet presAssocID="{1BCD09FD-A409-4250-957E-CA5E1340B290}" presName="childTextHidden" presStyleLbl="bgAccFollowNode1" presStyleIdx="0" presStyleCnt="6"/>
      <dgm:spPr/>
      <dgm:t>
        <a:bodyPr/>
        <a:lstStyle/>
        <a:p>
          <a:endParaRPr lang="es-ES"/>
        </a:p>
      </dgm:t>
    </dgm:pt>
    <dgm:pt modelId="{2038DBE9-3D63-453D-8199-E20EC09A1435}" type="pres">
      <dgm:prSet presAssocID="{1BCD09FD-A409-4250-957E-CA5E1340B290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04B24E-47E5-43F4-A121-1F7DC4578721}" type="pres">
      <dgm:prSet presAssocID="{1BCD09FD-A409-4250-957E-CA5E1340B290}" presName="aSpace" presStyleCnt="0"/>
      <dgm:spPr/>
    </dgm:pt>
    <dgm:pt modelId="{D6072312-09BB-4356-B5E0-33784A461626}" type="pres">
      <dgm:prSet presAssocID="{0A59ED02-EDF9-4D8C-867E-4661821D0F01}" presName="compNode" presStyleCnt="0"/>
      <dgm:spPr/>
    </dgm:pt>
    <dgm:pt modelId="{02CDF230-C9FC-42DC-BB2A-ACB46A21A782}" type="pres">
      <dgm:prSet presAssocID="{0A59ED02-EDF9-4D8C-867E-4661821D0F01}" presName="noGeometry" presStyleCnt="0"/>
      <dgm:spPr/>
    </dgm:pt>
    <dgm:pt modelId="{4FA06574-B856-4997-9604-5D0734875E18}" type="pres">
      <dgm:prSet presAssocID="{0A59ED02-EDF9-4D8C-867E-4661821D0F01}" presName="childTextVisible" presStyleLbl="bgAccFollowNode1" presStyleIdx="1" presStyleCnt="6" custScaleX="1521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F855B1-CEAD-4B48-9E83-581568D1E1BA}" type="pres">
      <dgm:prSet presAssocID="{0A59ED02-EDF9-4D8C-867E-4661821D0F01}" presName="childTextHidden" presStyleLbl="bgAccFollowNode1" presStyleIdx="1" presStyleCnt="6"/>
      <dgm:spPr/>
      <dgm:t>
        <a:bodyPr/>
        <a:lstStyle/>
        <a:p>
          <a:endParaRPr lang="es-ES"/>
        </a:p>
      </dgm:t>
    </dgm:pt>
    <dgm:pt modelId="{81720067-CF0A-4D17-B5B4-A1652B6D4864}" type="pres">
      <dgm:prSet presAssocID="{0A59ED02-EDF9-4D8C-867E-4661821D0F01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650038-6B2F-4B4C-AA73-2613B6591118}" type="pres">
      <dgm:prSet presAssocID="{0A59ED02-EDF9-4D8C-867E-4661821D0F01}" presName="aSpace" presStyleCnt="0"/>
      <dgm:spPr/>
    </dgm:pt>
    <dgm:pt modelId="{ADE7AA53-24EC-43C4-B8E4-499E26D74E30}" type="pres">
      <dgm:prSet presAssocID="{AAABCAEF-AEB4-4681-8C4E-86ACC07C4C3C}" presName="compNode" presStyleCnt="0"/>
      <dgm:spPr/>
    </dgm:pt>
    <dgm:pt modelId="{2DF821BB-CAE1-4EB9-BB5C-5C852A53C215}" type="pres">
      <dgm:prSet presAssocID="{AAABCAEF-AEB4-4681-8C4E-86ACC07C4C3C}" presName="noGeometry" presStyleCnt="0"/>
      <dgm:spPr/>
    </dgm:pt>
    <dgm:pt modelId="{3927809D-FDC7-472A-B1A9-7DB5DB28591F}" type="pres">
      <dgm:prSet presAssocID="{AAABCAEF-AEB4-4681-8C4E-86ACC07C4C3C}" presName="childTextVisible" presStyleLbl="bgAccFollowNode1" presStyleIdx="2" presStyleCnt="6" custScaleX="1312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EA31DB-7310-4B5F-AADF-3F62DF8003DE}" type="pres">
      <dgm:prSet presAssocID="{AAABCAEF-AEB4-4681-8C4E-86ACC07C4C3C}" presName="childTextHidden" presStyleLbl="bgAccFollowNode1" presStyleIdx="2" presStyleCnt="6"/>
      <dgm:spPr/>
      <dgm:t>
        <a:bodyPr/>
        <a:lstStyle/>
        <a:p>
          <a:endParaRPr lang="es-ES"/>
        </a:p>
      </dgm:t>
    </dgm:pt>
    <dgm:pt modelId="{68DEF626-CE62-47C1-B661-504BEA12442F}" type="pres">
      <dgm:prSet presAssocID="{AAABCAEF-AEB4-4681-8C4E-86ACC07C4C3C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8AAF17-8011-4017-8829-498064B54154}" type="pres">
      <dgm:prSet presAssocID="{AAABCAEF-AEB4-4681-8C4E-86ACC07C4C3C}" presName="aSpace" presStyleCnt="0"/>
      <dgm:spPr/>
    </dgm:pt>
    <dgm:pt modelId="{E25E97D1-A98D-47FE-B595-EE4049DD451D}" type="pres">
      <dgm:prSet presAssocID="{22C32D0B-348C-4F81-A2BB-5968647C0437}" presName="compNode" presStyleCnt="0"/>
      <dgm:spPr/>
    </dgm:pt>
    <dgm:pt modelId="{D8F958BA-EFE8-499D-A8D8-FF7EFA2E056E}" type="pres">
      <dgm:prSet presAssocID="{22C32D0B-348C-4F81-A2BB-5968647C0437}" presName="noGeometry" presStyleCnt="0"/>
      <dgm:spPr/>
    </dgm:pt>
    <dgm:pt modelId="{C1CF6BF0-16FC-40F9-A1DE-0B09C5945BF2}" type="pres">
      <dgm:prSet presAssocID="{22C32D0B-348C-4F81-A2BB-5968647C0437}" presName="childTextVisible" presStyleLbl="bgAccFollowNode1" presStyleIdx="3" presStyleCnt="6" custScaleX="1370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A205F9-F82C-4118-908D-714FCF00C1E0}" type="pres">
      <dgm:prSet presAssocID="{22C32D0B-348C-4F81-A2BB-5968647C0437}" presName="childTextHidden" presStyleLbl="bgAccFollowNode1" presStyleIdx="3" presStyleCnt="6"/>
      <dgm:spPr/>
      <dgm:t>
        <a:bodyPr/>
        <a:lstStyle/>
        <a:p>
          <a:endParaRPr lang="es-ES"/>
        </a:p>
      </dgm:t>
    </dgm:pt>
    <dgm:pt modelId="{D30106E0-8F5F-4352-93B2-E792231BCE70}" type="pres">
      <dgm:prSet presAssocID="{22C32D0B-348C-4F81-A2BB-5968647C0437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6226F0-8062-4758-9186-8FAD93792258}" type="pres">
      <dgm:prSet presAssocID="{22C32D0B-348C-4F81-A2BB-5968647C0437}" presName="aSpace" presStyleCnt="0"/>
      <dgm:spPr/>
    </dgm:pt>
    <dgm:pt modelId="{BB3E8147-6CE0-4BB9-93D8-4CF192A6CCB3}" type="pres">
      <dgm:prSet presAssocID="{BA46CE3C-8057-4915-B427-FBA39BA480AF}" presName="compNode" presStyleCnt="0"/>
      <dgm:spPr/>
    </dgm:pt>
    <dgm:pt modelId="{01D57C7C-8F5B-42C1-BEDA-36AC6D0D4E60}" type="pres">
      <dgm:prSet presAssocID="{BA46CE3C-8057-4915-B427-FBA39BA480AF}" presName="noGeometry" presStyleCnt="0"/>
      <dgm:spPr/>
    </dgm:pt>
    <dgm:pt modelId="{5B76433C-F961-4A86-B018-47F3C9A63632}" type="pres">
      <dgm:prSet presAssocID="{BA46CE3C-8057-4915-B427-FBA39BA480AF}" presName="childTextVisible" presStyleLbl="bgAccFollowNode1" presStyleIdx="4" presStyleCnt="6" custScaleX="1311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361224-E809-456E-89FC-43B2A49E5113}" type="pres">
      <dgm:prSet presAssocID="{BA46CE3C-8057-4915-B427-FBA39BA480AF}" presName="childTextHidden" presStyleLbl="bgAccFollowNode1" presStyleIdx="4" presStyleCnt="6"/>
      <dgm:spPr/>
      <dgm:t>
        <a:bodyPr/>
        <a:lstStyle/>
        <a:p>
          <a:endParaRPr lang="es-ES"/>
        </a:p>
      </dgm:t>
    </dgm:pt>
    <dgm:pt modelId="{75AABE27-5F41-459E-BE8B-2D9216391CF8}" type="pres">
      <dgm:prSet presAssocID="{BA46CE3C-8057-4915-B427-FBA39BA480AF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C7A488-9978-4E6B-AE3E-76406EF0EC7A}" type="pres">
      <dgm:prSet presAssocID="{BA46CE3C-8057-4915-B427-FBA39BA480AF}" presName="aSpace" presStyleCnt="0"/>
      <dgm:spPr/>
    </dgm:pt>
    <dgm:pt modelId="{839A0624-5B1A-4C69-A494-FFF58A274C19}" type="pres">
      <dgm:prSet presAssocID="{40748E70-3B9A-4579-A514-64C9A7512385}" presName="compNode" presStyleCnt="0"/>
      <dgm:spPr/>
    </dgm:pt>
    <dgm:pt modelId="{C97E4C5A-81CD-443B-9195-F74DAF05E321}" type="pres">
      <dgm:prSet presAssocID="{40748E70-3B9A-4579-A514-64C9A7512385}" presName="noGeometry" presStyleCnt="0"/>
      <dgm:spPr/>
    </dgm:pt>
    <dgm:pt modelId="{E569B6FB-DBC2-48F7-ADBE-F5C4265CADE1}" type="pres">
      <dgm:prSet presAssocID="{40748E70-3B9A-4579-A514-64C9A7512385}" presName="childTextVisible" presStyleLbl="bgAccFollowNode1" presStyleIdx="5" presStyleCnt="6" custScaleX="1347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06520D-B2E5-4A87-AB3A-3DAD79013EED}" type="pres">
      <dgm:prSet presAssocID="{40748E70-3B9A-4579-A514-64C9A7512385}" presName="childTextHidden" presStyleLbl="bgAccFollowNode1" presStyleIdx="5" presStyleCnt="6"/>
      <dgm:spPr/>
      <dgm:t>
        <a:bodyPr/>
        <a:lstStyle/>
        <a:p>
          <a:endParaRPr lang="es-ES"/>
        </a:p>
      </dgm:t>
    </dgm:pt>
    <dgm:pt modelId="{206C8DFD-475D-426D-B878-59C767A7C36D}" type="pres">
      <dgm:prSet presAssocID="{40748E70-3B9A-4579-A514-64C9A7512385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AC03EB-28ED-4756-BBED-201C9D582BF4}" srcId="{5871E18D-BD00-4EF1-A62A-3845AE3ABD31}" destId="{1BCD09FD-A409-4250-957E-CA5E1340B290}" srcOrd="0" destOrd="0" parTransId="{C20215A2-4723-4394-8988-60B45F675FEF}" sibTransId="{E0E54735-7ACB-406F-9885-0CDFB1582382}"/>
    <dgm:cxn modelId="{782ECBB2-70CC-4832-AD4B-A2026BC572BE}" srcId="{5871E18D-BD00-4EF1-A62A-3845AE3ABD31}" destId="{0A59ED02-EDF9-4D8C-867E-4661821D0F01}" srcOrd="1" destOrd="0" parTransId="{9DDBBC95-AB1E-4225-8481-027EBD2E7953}" sibTransId="{CDEC6FCA-DD20-4A9B-BBE9-A0DC9265EB4D}"/>
    <dgm:cxn modelId="{4D07319C-FAE4-4AE7-B879-133F3714E5C1}" srcId="{BA46CE3C-8057-4915-B427-FBA39BA480AF}" destId="{489AE378-2B31-4BD0-874F-16147C855670}" srcOrd="0" destOrd="0" parTransId="{AB824CDC-9DFA-4017-BB73-FCCA85F467B7}" sibTransId="{5528D325-54F6-4AF3-940B-D2AA9F425547}"/>
    <dgm:cxn modelId="{71AE6B66-BC12-442F-81A6-38DEA43AC410}" srcId="{0A59ED02-EDF9-4D8C-867E-4661821D0F01}" destId="{DE0D5505-431F-4EDF-96D5-21D4EC73B2AD}" srcOrd="0" destOrd="0" parTransId="{847ECCD0-DC14-4114-8E80-6CE420603D89}" sibTransId="{F0AC554F-A34E-4C4F-A119-F17D988901AE}"/>
    <dgm:cxn modelId="{E17CEEF7-B44B-49D1-BDCC-249A84086726}" type="presOf" srcId="{489AE378-2B31-4BD0-874F-16147C855670}" destId="{5B76433C-F961-4A86-B018-47F3C9A63632}" srcOrd="0" destOrd="0" presId="urn:microsoft.com/office/officeart/2005/8/layout/hProcess6"/>
    <dgm:cxn modelId="{499E92F3-131A-439B-9E5A-49D9C55F0B07}" type="presOf" srcId="{8B6E5AB6-A127-419C-BE1D-8CF6A87FF9EB}" destId="{35A205F9-F82C-4118-908D-714FCF00C1E0}" srcOrd="1" destOrd="0" presId="urn:microsoft.com/office/officeart/2005/8/layout/hProcess6"/>
    <dgm:cxn modelId="{C6806F8A-EE8B-449A-BF98-74EC9D96A031}" srcId="{5871E18D-BD00-4EF1-A62A-3845AE3ABD31}" destId="{AAABCAEF-AEB4-4681-8C4E-86ACC07C4C3C}" srcOrd="2" destOrd="0" parTransId="{2736FBD4-DA5F-442E-BFDE-F340BDF2B5E3}" sibTransId="{D6D8577E-7C9F-4D4A-99C1-5FF416CC3D0A}"/>
    <dgm:cxn modelId="{79B6420D-FE66-4DDA-B20A-B1EFCCA7919E}" type="presOf" srcId="{8B6E5AB6-A127-419C-BE1D-8CF6A87FF9EB}" destId="{C1CF6BF0-16FC-40F9-A1DE-0B09C5945BF2}" srcOrd="0" destOrd="0" presId="urn:microsoft.com/office/officeart/2005/8/layout/hProcess6"/>
    <dgm:cxn modelId="{783208F9-D0B5-4CFD-A09B-85406EFBE7AB}" type="presOf" srcId="{00D198EE-B030-4837-BB23-D705046A7C1A}" destId="{A006520D-B2E5-4A87-AB3A-3DAD79013EED}" srcOrd="1" destOrd="0" presId="urn:microsoft.com/office/officeart/2005/8/layout/hProcess6"/>
    <dgm:cxn modelId="{3B5CA623-B8C1-4AF6-B658-CD97A0F21517}" type="presOf" srcId="{0381FE74-F209-4C15-B69D-AD5CD9F73181}" destId="{A4CCD37F-F0A1-447F-927F-3C382773C7F7}" srcOrd="1" destOrd="0" presId="urn:microsoft.com/office/officeart/2005/8/layout/hProcess6"/>
    <dgm:cxn modelId="{8AD1D9C8-1A3A-4E6C-A608-23A33732B7D8}" type="presOf" srcId="{40748E70-3B9A-4579-A514-64C9A7512385}" destId="{206C8DFD-475D-426D-B878-59C767A7C36D}" srcOrd="0" destOrd="0" presId="urn:microsoft.com/office/officeart/2005/8/layout/hProcess6"/>
    <dgm:cxn modelId="{B19FCD92-527E-4B9F-BF1A-ED02A29EDD9C}" srcId="{40748E70-3B9A-4579-A514-64C9A7512385}" destId="{00D198EE-B030-4837-BB23-D705046A7C1A}" srcOrd="0" destOrd="0" parTransId="{23EDAD01-670F-4A08-8881-30E436AD5467}" sibTransId="{8E8C2D4C-5F62-4203-94C4-5E4109C2B0CD}"/>
    <dgm:cxn modelId="{1065C7DE-987F-4163-9A8D-0BECC425D6EB}" type="presOf" srcId="{0A59ED02-EDF9-4D8C-867E-4661821D0F01}" destId="{81720067-CF0A-4D17-B5B4-A1652B6D4864}" srcOrd="0" destOrd="0" presId="urn:microsoft.com/office/officeart/2005/8/layout/hProcess6"/>
    <dgm:cxn modelId="{95831333-BCB6-4C42-9B6F-EC83202429CB}" type="presOf" srcId="{BA46CE3C-8057-4915-B427-FBA39BA480AF}" destId="{75AABE27-5F41-459E-BE8B-2D9216391CF8}" srcOrd="0" destOrd="0" presId="urn:microsoft.com/office/officeart/2005/8/layout/hProcess6"/>
    <dgm:cxn modelId="{81C81BE4-BD76-405C-8551-95EF9AE3CC1A}" type="presOf" srcId="{5871E18D-BD00-4EF1-A62A-3845AE3ABD31}" destId="{748DAF50-4ACC-4924-A614-929B699786D7}" srcOrd="0" destOrd="0" presId="urn:microsoft.com/office/officeart/2005/8/layout/hProcess6"/>
    <dgm:cxn modelId="{B9964919-641D-461E-9819-472BB1CBC578}" type="presOf" srcId="{2B9828FD-1267-4CFA-AFEF-B0049510CF6A}" destId="{3927809D-FDC7-472A-B1A9-7DB5DB28591F}" srcOrd="0" destOrd="0" presId="urn:microsoft.com/office/officeart/2005/8/layout/hProcess6"/>
    <dgm:cxn modelId="{499852FB-391C-4F17-BA6A-6378CCB26B03}" type="presOf" srcId="{DE0D5505-431F-4EDF-96D5-21D4EC73B2AD}" destId="{C8F855B1-CEAD-4B48-9E83-581568D1E1BA}" srcOrd="1" destOrd="0" presId="urn:microsoft.com/office/officeart/2005/8/layout/hProcess6"/>
    <dgm:cxn modelId="{80DF728E-C742-4426-A249-0E271D680BD9}" type="presOf" srcId="{22C32D0B-348C-4F81-A2BB-5968647C0437}" destId="{D30106E0-8F5F-4352-93B2-E792231BCE70}" srcOrd="0" destOrd="0" presId="urn:microsoft.com/office/officeart/2005/8/layout/hProcess6"/>
    <dgm:cxn modelId="{AE1CB059-C40B-4969-AF03-D32C95F76B07}" srcId="{1BCD09FD-A409-4250-957E-CA5E1340B290}" destId="{0381FE74-F209-4C15-B69D-AD5CD9F73181}" srcOrd="0" destOrd="0" parTransId="{18E70CB8-BC98-4A7C-A098-DA61FC81FC32}" sibTransId="{0C372C8D-3332-4CD4-BBA2-ABB7EAF3E04F}"/>
    <dgm:cxn modelId="{FB75E91E-0EC0-47BA-87DD-40A156291427}" type="presOf" srcId="{2B9828FD-1267-4CFA-AFEF-B0049510CF6A}" destId="{37EA31DB-7310-4B5F-AADF-3F62DF8003DE}" srcOrd="1" destOrd="0" presId="urn:microsoft.com/office/officeart/2005/8/layout/hProcess6"/>
    <dgm:cxn modelId="{A19850B7-CA3E-4C66-9D52-C25D1DDB8388}" srcId="{5871E18D-BD00-4EF1-A62A-3845AE3ABD31}" destId="{BA46CE3C-8057-4915-B427-FBA39BA480AF}" srcOrd="4" destOrd="0" parTransId="{DEBDAE74-525F-48C2-8D52-BED6259298D3}" sibTransId="{F7CC72BA-2CD6-4B4B-91E1-A64F3EE5FD85}"/>
    <dgm:cxn modelId="{8DC9E28B-741C-49F9-B5CD-6E9D8851AC6D}" srcId="{5871E18D-BD00-4EF1-A62A-3845AE3ABD31}" destId="{40748E70-3B9A-4579-A514-64C9A7512385}" srcOrd="5" destOrd="0" parTransId="{8537801C-92B3-490E-90D0-C249458820D5}" sibTransId="{8E287BCF-017F-46C9-A53D-A4B25F676BD8}"/>
    <dgm:cxn modelId="{D57A1945-C729-4EC8-850A-538BD061D45A}" srcId="{22C32D0B-348C-4F81-A2BB-5968647C0437}" destId="{8B6E5AB6-A127-419C-BE1D-8CF6A87FF9EB}" srcOrd="0" destOrd="0" parTransId="{ABC6AFE1-FA7E-4579-ABE9-48D484A50E6D}" sibTransId="{97511657-AEEE-4B07-8B86-03CF4195341C}"/>
    <dgm:cxn modelId="{6AA620FD-2787-4009-9538-6E9523090B29}" type="presOf" srcId="{DE0D5505-431F-4EDF-96D5-21D4EC73B2AD}" destId="{4FA06574-B856-4997-9604-5D0734875E18}" srcOrd="0" destOrd="0" presId="urn:microsoft.com/office/officeart/2005/8/layout/hProcess6"/>
    <dgm:cxn modelId="{68506429-A560-4C37-96C1-D613EF7ECFAC}" type="presOf" srcId="{489AE378-2B31-4BD0-874F-16147C855670}" destId="{05361224-E809-456E-89FC-43B2A49E5113}" srcOrd="1" destOrd="0" presId="urn:microsoft.com/office/officeart/2005/8/layout/hProcess6"/>
    <dgm:cxn modelId="{319AA77B-4E8A-4F5B-8EDD-9835566B1C27}" type="presOf" srcId="{1BCD09FD-A409-4250-957E-CA5E1340B290}" destId="{2038DBE9-3D63-453D-8199-E20EC09A1435}" srcOrd="0" destOrd="0" presId="urn:microsoft.com/office/officeart/2005/8/layout/hProcess6"/>
    <dgm:cxn modelId="{4226BB95-DA6A-420C-96FA-DA8C75C50E03}" srcId="{AAABCAEF-AEB4-4681-8C4E-86ACC07C4C3C}" destId="{2B9828FD-1267-4CFA-AFEF-B0049510CF6A}" srcOrd="0" destOrd="0" parTransId="{560A33E7-ADF0-4C77-9D23-E7BBE087FA04}" sibTransId="{17DE3CC6-FD1E-4EEE-A230-8D6E16890043}"/>
    <dgm:cxn modelId="{E8D1E856-1EFD-42C3-9E0F-4413AAEAF87E}" type="presOf" srcId="{0381FE74-F209-4C15-B69D-AD5CD9F73181}" destId="{4A72F574-F2A5-4FC1-8FA9-A7C4EC705616}" srcOrd="0" destOrd="0" presId="urn:microsoft.com/office/officeart/2005/8/layout/hProcess6"/>
    <dgm:cxn modelId="{A2E1E2A2-0A0A-4CAA-B7ED-FA13640BB6B2}" type="presOf" srcId="{AAABCAEF-AEB4-4681-8C4E-86ACC07C4C3C}" destId="{68DEF626-CE62-47C1-B661-504BEA12442F}" srcOrd="0" destOrd="0" presId="urn:microsoft.com/office/officeart/2005/8/layout/hProcess6"/>
    <dgm:cxn modelId="{3FFA9317-3EAB-4233-B0E5-7AA501247A00}" srcId="{5871E18D-BD00-4EF1-A62A-3845AE3ABD31}" destId="{22C32D0B-348C-4F81-A2BB-5968647C0437}" srcOrd="3" destOrd="0" parTransId="{609A402E-EB55-4FE4-B29E-5FE83360859D}" sibTransId="{B0571B43-1E0A-4A64-B530-E4C3DC746F9C}"/>
    <dgm:cxn modelId="{0BA89883-66F1-4EB4-ADE9-FAE818276180}" type="presOf" srcId="{00D198EE-B030-4837-BB23-D705046A7C1A}" destId="{E569B6FB-DBC2-48F7-ADBE-F5C4265CADE1}" srcOrd="0" destOrd="0" presId="urn:microsoft.com/office/officeart/2005/8/layout/hProcess6"/>
    <dgm:cxn modelId="{43F0DB64-5332-41EC-A2BE-73B4B658B1DE}" type="presParOf" srcId="{748DAF50-4ACC-4924-A614-929B699786D7}" destId="{57E900C5-1181-4B72-B7D9-4B80238E06C0}" srcOrd="0" destOrd="0" presId="urn:microsoft.com/office/officeart/2005/8/layout/hProcess6"/>
    <dgm:cxn modelId="{086C57DA-091D-415C-87ED-B07F8FF12517}" type="presParOf" srcId="{57E900C5-1181-4B72-B7D9-4B80238E06C0}" destId="{A715C327-BE93-4079-85E3-8F380E903924}" srcOrd="0" destOrd="0" presId="urn:microsoft.com/office/officeart/2005/8/layout/hProcess6"/>
    <dgm:cxn modelId="{221D89C4-B1C1-41A0-A980-BFFBE29FD97D}" type="presParOf" srcId="{57E900C5-1181-4B72-B7D9-4B80238E06C0}" destId="{4A72F574-F2A5-4FC1-8FA9-A7C4EC705616}" srcOrd="1" destOrd="0" presId="urn:microsoft.com/office/officeart/2005/8/layout/hProcess6"/>
    <dgm:cxn modelId="{6C25DAFE-E121-41AD-BAD5-8131DAD8A40B}" type="presParOf" srcId="{57E900C5-1181-4B72-B7D9-4B80238E06C0}" destId="{A4CCD37F-F0A1-447F-927F-3C382773C7F7}" srcOrd="2" destOrd="0" presId="urn:microsoft.com/office/officeart/2005/8/layout/hProcess6"/>
    <dgm:cxn modelId="{C500A75B-C882-44F6-966A-5B9A9005395F}" type="presParOf" srcId="{57E900C5-1181-4B72-B7D9-4B80238E06C0}" destId="{2038DBE9-3D63-453D-8199-E20EC09A1435}" srcOrd="3" destOrd="0" presId="urn:microsoft.com/office/officeart/2005/8/layout/hProcess6"/>
    <dgm:cxn modelId="{F5AD7357-05F3-4B49-8B62-EF85DBBDFDCD}" type="presParOf" srcId="{748DAF50-4ACC-4924-A614-929B699786D7}" destId="{EB04B24E-47E5-43F4-A121-1F7DC4578721}" srcOrd="1" destOrd="0" presId="urn:microsoft.com/office/officeart/2005/8/layout/hProcess6"/>
    <dgm:cxn modelId="{244E94FC-7153-4C06-970A-5166B832A748}" type="presParOf" srcId="{748DAF50-4ACC-4924-A614-929B699786D7}" destId="{D6072312-09BB-4356-B5E0-33784A461626}" srcOrd="2" destOrd="0" presId="urn:microsoft.com/office/officeart/2005/8/layout/hProcess6"/>
    <dgm:cxn modelId="{2BC66E3E-5EE7-4CA7-934C-B713505C1AC5}" type="presParOf" srcId="{D6072312-09BB-4356-B5E0-33784A461626}" destId="{02CDF230-C9FC-42DC-BB2A-ACB46A21A782}" srcOrd="0" destOrd="0" presId="urn:microsoft.com/office/officeart/2005/8/layout/hProcess6"/>
    <dgm:cxn modelId="{25054637-36AA-4CBC-A7FB-293822E86463}" type="presParOf" srcId="{D6072312-09BB-4356-B5E0-33784A461626}" destId="{4FA06574-B856-4997-9604-5D0734875E18}" srcOrd="1" destOrd="0" presId="urn:microsoft.com/office/officeart/2005/8/layout/hProcess6"/>
    <dgm:cxn modelId="{5A3E30CA-37A4-4BEA-A5B4-85655C26C851}" type="presParOf" srcId="{D6072312-09BB-4356-B5E0-33784A461626}" destId="{C8F855B1-CEAD-4B48-9E83-581568D1E1BA}" srcOrd="2" destOrd="0" presId="urn:microsoft.com/office/officeart/2005/8/layout/hProcess6"/>
    <dgm:cxn modelId="{81948F06-4125-428B-B81B-13D28D6B8A51}" type="presParOf" srcId="{D6072312-09BB-4356-B5E0-33784A461626}" destId="{81720067-CF0A-4D17-B5B4-A1652B6D4864}" srcOrd="3" destOrd="0" presId="urn:microsoft.com/office/officeart/2005/8/layout/hProcess6"/>
    <dgm:cxn modelId="{F1E498A9-A263-40F2-9888-BE84FDF91908}" type="presParOf" srcId="{748DAF50-4ACC-4924-A614-929B699786D7}" destId="{27650038-6B2F-4B4C-AA73-2613B6591118}" srcOrd="3" destOrd="0" presId="urn:microsoft.com/office/officeart/2005/8/layout/hProcess6"/>
    <dgm:cxn modelId="{F47C07CF-C772-420E-B275-0B502FC65928}" type="presParOf" srcId="{748DAF50-4ACC-4924-A614-929B699786D7}" destId="{ADE7AA53-24EC-43C4-B8E4-499E26D74E30}" srcOrd="4" destOrd="0" presId="urn:microsoft.com/office/officeart/2005/8/layout/hProcess6"/>
    <dgm:cxn modelId="{BD8EEA13-8964-462B-B6AB-E10C63D00D1D}" type="presParOf" srcId="{ADE7AA53-24EC-43C4-B8E4-499E26D74E30}" destId="{2DF821BB-CAE1-4EB9-BB5C-5C852A53C215}" srcOrd="0" destOrd="0" presId="urn:microsoft.com/office/officeart/2005/8/layout/hProcess6"/>
    <dgm:cxn modelId="{91F9F501-6C8A-44AE-B67A-F9D32EF619DA}" type="presParOf" srcId="{ADE7AA53-24EC-43C4-B8E4-499E26D74E30}" destId="{3927809D-FDC7-472A-B1A9-7DB5DB28591F}" srcOrd="1" destOrd="0" presId="urn:microsoft.com/office/officeart/2005/8/layout/hProcess6"/>
    <dgm:cxn modelId="{AFF4F2DA-BF51-4E13-BBF3-D7EDC4A621EA}" type="presParOf" srcId="{ADE7AA53-24EC-43C4-B8E4-499E26D74E30}" destId="{37EA31DB-7310-4B5F-AADF-3F62DF8003DE}" srcOrd="2" destOrd="0" presId="urn:microsoft.com/office/officeart/2005/8/layout/hProcess6"/>
    <dgm:cxn modelId="{4FC14375-D443-4ACD-8663-3FAB3DCC1243}" type="presParOf" srcId="{ADE7AA53-24EC-43C4-B8E4-499E26D74E30}" destId="{68DEF626-CE62-47C1-B661-504BEA12442F}" srcOrd="3" destOrd="0" presId="urn:microsoft.com/office/officeart/2005/8/layout/hProcess6"/>
    <dgm:cxn modelId="{9C838F74-CE4F-49B5-98C3-9F0C38FB0C85}" type="presParOf" srcId="{748DAF50-4ACC-4924-A614-929B699786D7}" destId="{488AAF17-8011-4017-8829-498064B54154}" srcOrd="5" destOrd="0" presId="urn:microsoft.com/office/officeart/2005/8/layout/hProcess6"/>
    <dgm:cxn modelId="{F8255DC5-786C-4CC4-83DC-300D609F1B07}" type="presParOf" srcId="{748DAF50-4ACC-4924-A614-929B699786D7}" destId="{E25E97D1-A98D-47FE-B595-EE4049DD451D}" srcOrd="6" destOrd="0" presId="urn:microsoft.com/office/officeart/2005/8/layout/hProcess6"/>
    <dgm:cxn modelId="{9708F726-4C5C-4A4A-9F46-3E2F77838852}" type="presParOf" srcId="{E25E97D1-A98D-47FE-B595-EE4049DD451D}" destId="{D8F958BA-EFE8-499D-A8D8-FF7EFA2E056E}" srcOrd="0" destOrd="0" presId="urn:microsoft.com/office/officeart/2005/8/layout/hProcess6"/>
    <dgm:cxn modelId="{CBB54964-515D-4848-9D26-40FB7ED732DE}" type="presParOf" srcId="{E25E97D1-A98D-47FE-B595-EE4049DD451D}" destId="{C1CF6BF0-16FC-40F9-A1DE-0B09C5945BF2}" srcOrd="1" destOrd="0" presId="urn:microsoft.com/office/officeart/2005/8/layout/hProcess6"/>
    <dgm:cxn modelId="{B5872BAC-56EF-47D5-BCF8-1F2E743D5E78}" type="presParOf" srcId="{E25E97D1-A98D-47FE-B595-EE4049DD451D}" destId="{35A205F9-F82C-4118-908D-714FCF00C1E0}" srcOrd="2" destOrd="0" presId="urn:microsoft.com/office/officeart/2005/8/layout/hProcess6"/>
    <dgm:cxn modelId="{9369FD03-10EA-403C-BCAC-8B3BC2E8F0D3}" type="presParOf" srcId="{E25E97D1-A98D-47FE-B595-EE4049DD451D}" destId="{D30106E0-8F5F-4352-93B2-E792231BCE70}" srcOrd="3" destOrd="0" presId="urn:microsoft.com/office/officeart/2005/8/layout/hProcess6"/>
    <dgm:cxn modelId="{CC07C29B-B07B-49A6-B4B6-8C8E8710709A}" type="presParOf" srcId="{748DAF50-4ACC-4924-A614-929B699786D7}" destId="{C36226F0-8062-4758-9186-8FAD93792258}" srcOrd="7" destOrd="0" presId="urn:microsoft.com/office/officeart/2005/8/layout/hProcess6"/>
    <dgm:cxn modelId="{0CE69648-012B-43AA-BD03-E36EF714A12D}" type="presParOf" srcId="{748DAF50-4ACC-4924-A614-929B699786D7}" destId="{BB3E8147-6CE0-4BB9-93D8-4CF192A6CCB3}" srcOrd="8" destOrd="0" presId="urn:microsoft.com/office/officeart/2005/8/layout/hProcess6"/>
    <dgm:cxn modelId="{80C3B14C-C41B-48CC-94B3-F9F82E9EA7C7}" type="presParOf" srcId="{BB3E8147-6CE0-4BB9-93D8-4CF192A6CCB3}" destId="{01D57C7C-8F5B-42C1-BEDA-36AC6D0D4E60}" srcOrd="0" destOrd="0" presId="urn:microsoft.com/office/officeart/2005/8/layout/hProcess6"/>
    <dgm:cxn modelId="{38CE53F7-922E-47AD-B391-68AED1EEF2DD}" type="presParOf" srcId="{BB3E8147-6CE0-4BB9-93D8-4CF192A6CCB3}" destId="{5B76433C-F961-4A86-B018-47F3C9A63632}" srcOrd="1" destOrd="0" presId="urn:microsoft.com/office/officeart/2005/8/layout/hProcess6"/>
    <dgm:cxn modelId="{BBD82676-D9D8-4DD6-8AE7-D47639F97C92}" type="presParOf" srcId="{BB3E8147-6CE0-4BB9-93D8-4CF192A6CCB3}" destId="{05361224-E809-456E-89FC-43B2A49E5113}" srcOrd="2" destOrd="0" presId="urn:microsoft.com/office/officeart/2005/8/layout/hProcess6"/>
    <dgm:cxn modelId="{066C7B9E-E1E7-4E20-9C48-5AA397423C03}" type="presParOf" srcId="{BB3E8147-6CE0-4BB9-93D8-4CF192A6CCB3}" destId="{75AABE27-5F41-459E-BE8B-2D9216391CF8}" srcOrd="3" destOrd="0" presId="urn:microsoft.com/office/officeart/2005/8/layout/hProcess6"/>
    <dgm:cxn modelId="{294EFBCB-5673-4A1A-BDC8-3B0B1DED61F4}" type="presParOf" srcId="{748DAF50-4ACC-4924-A614-929B699786D7}" destId="{B6C7A488-9978-4E6B-AE3E-76406EF0EC7A}" srcOrd="9" destOrd="0" presId="urn:microsoft.com/office/officeart/2005/8/layout/hProcess6"/>
    <dgm:cxn modelId="{145FC598-CDCD-46B1-B782-2D6FEC56D75C}" type="presParOf" srcId="{748DAF50-4ACC-4924-A614-929B699786D7}" destId="{839A0624-5B1A-4C69-A494-FFF58A274C19}" srcOrd="10" destOrd="0" presId="urn:microsoft.com/office/officeart/2005/8/layout/hProcess6"/>
    <dgm:cxn modelId="{6C42240E-FB9A-4F92-8F43-2E24B586DF91}" type="presParOf" srcId="{839A0624-5B1A-4C69-A494-FFF58A274C19}" destId="{C97E4C5A-81CD-443B-9195-F74DAF05E321}" srcOrd="0" destOrd="0" presId="urn:microsoft.com/office/officeart/2005/8/layout/hProcess6"/>
    <dgm:cxn modelId="{FDE6847B-464B-42CF-B5BB-33E5E715A937}" type="presParOf" srcId="{839A0624-5B1A-4C69-A494-FFF58A274C19}" destId="{E569B6FB-DBC2-48F7-ADBE-F5C4265CADE1}" srcOrd="1" destOrd="0" presId="urn:microsoft.com/office/officeart/2005/8/layout/hProcess6"/>
    <dgm:cxn modelId="{7AD8F13A-4A52-4DF2-A410-2251DCB3FE47}" type="presParOf" srcId="{839A0624-5B1A-4C69-A494-FFF58A274C19}" destId="{A006520D-B2E5-4A87-AB3A-3DAD79013EED}" srcOrd="2" destOrd="0" presId="urn:microsoft.com/office/officeart/2005/8/layout/hProcess6"/>
    <dgm:cxn modelId="{EEC71F73-8DD1-4400-81F3-8CD8587642AA}" type="presParOf" srcId="{839A0624-5B1A-4C69-A494-FFF58A274C19}" destId="{206C8DFD-475D-426D-B878-59C767A7C36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E6F0C2-1899-4125-9290-884CA3215892}">
      <dsp:nvSpPr>
        <dsp:cNvPr id="0" name=""/>
        <dsp:cNvSpPr/>
      </dsp:nvSpPr>
      <dsp:spPr>
        <a:xfrm>
          <a:off x="0" y="0"/>
          <a:ext cx="8964483" cy="396044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B71AA-0389-4B34-8DCE-927AE4DFD05F}">
      <dsp:nvSpPr>
        <dsp:cNvPr id="0" name=""/>
        <dsp:cNvSpPr/>
      </dsp:nvSpPr>
      <dsp:spPr>
        <a:xfrm>
          <a:off x="109" y="1188131"/>
          <a:ext cx="1311844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¿Por qué se hizo?</a:t>
          </a:r>
          <a:endParaRPr lang="es-ES" sz="1200" b="1" kern="1200" dirty="0"/>
        </a:p>
      </dsp:txBody>
      <dsp:txXfrm>
        <a:off x="109" y="1188131"/>
        <a:ext cx="1311844" cy="1584176"/>
      </dsp:txXfrm>
    </dsp:sp>
    <dsp:sp modelId="{AAE977C9-22E1-4AC7-BC0F-79C7F87DE7AC}">
      <dsp:nvSpPr>
        <dsp:cNvPr id="0" name=""/>
        <dsp:cNvSpPr/>
      </dsp:nvSpPr>
      <dsp:spPr>
        <a:xfrm>
          <a:off x="1530594" y="1188131"/>
          <a:ext cx="1311844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b="1" kern="1200" smtClean="0"/>
            <a:t>¿</a:t>
          </a:r>
          <a:r>
            <a:rPr lang="es-GT" sz="1200" b="1" kern="1200" dirty="0" smtClean="0"/>
            <a:t>Con quien se hizo?</a:t>
          </a:r>
          <a:endParaRPr lang="es-ES" sz="1200" b="1" kern="1200" dirty="0"/>
        </a:p>
      </dsp:txBody>
      <dsp:txXfrm>
        <a:off x="1530594" y="1188131"/>
        <a:ext cx="1311844" cy="1584176"/>
      </dsp:txXfrm>
    </dsp:sp>
    <dsp:sp modelId="{575C770D-8456-4EC9-9504-61439B41017A}">
      <dsp:nvSpPr>
        <dsp:cNvPr id="0" name=""/>
        <dsp:cNvSpPr/>
      </dsp:nvSpPr>
      <dsp:spPr>
        <a:xfrm>
          <a:off x="3061079" y="1188131"/>
          <a:ext cx="1311844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¿Cuál fue la propuesta metodológica?</a:t>
          </a:r>
          <a:endParaRPr lang="es-ES" sz="1200" kern="1200" dirty="0"/>
        </a:p>
      </dsp:txBody>
      <dsp:txXfrm>
        <a:off x="3061079" y="1188131"/>
        <a:ext cx="1311844" cy="1584176"/>
      </dsp:txXfrm>
    </dsp:sp>
    <dsp:sp modelId="{9A0DED59-F050-4F41-B4AE-1B78565BC7C0}">
      <dsp:nvSpPr>
        <dsp:cNvPr id="0" name=""/>
        <dsp:cNvSpPr/>
      </dsp:nvSpPr>
      <dsp:spPr>
        <a:xfrm>
          <a:off x="4591564" y="1188131"/>
          <a:ext cx="1311844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Cómo se hizo? </a:t>
          </a:r>
          <a:endParaRPr lang="es-ES" sz="1200" b="1" kern="1200" dirty="0"/>
        </a:p>
      </dsp:txBody>
      <dsp:txXfrm>
        <a:off x="4591564" y="1188131"/>
        <a:ext cx="1311844" cy="1584176"/>
      </dsp:txXfrm>
    </dsp:sp>
    <dsp:sp modelId="{2BA2E214-C60C-4CCF-BD8C-2B4215953157}">
      <dsp:nvSpPr>
        <dsp:cNvPr id="0" name=""/>
        <dsp:cNvSpPr/>
      </dsp:nvSpPr>
      <dsp:spPr>
        <a:xfrm>
          <a:off x="6122049" y="1188131"/>
          <a:ext cx="1311844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¿Qué se logró?	 </a:t>
          </a:r>
          <a:endParaRPr lang="es-ES" sz="1200" kern="1200" dirty="0"/>
        </a:p>
      </dsp:txBody>
      <dsp:txXfrm>
        <a:off x="6122049" y="1188131"/>
        <a:ext cx="1311844" cy="1584176"/>
      </dsp:txXfrm>
    </dsp:sp>
    <dsp:sp modelId="{3C90D357-E387-4C0D-A58F-D9FA05172282}">
      <dsp:nvSpPr>
        <dsp:cNvPr id="0" name=""/>
        <dsp:cNvSpPr/>
      </dsp:nvSpPr>
      <dsp:spPr>
        <a:xfrm>
          <a:off x="7652534" y="1188131"/>
          <a:ext cx="1311844" cy="1584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b="1" kern="1200" dirty="0" smtClean="0"/>
            <a:t>¿Que   falta?</a:t>
          </a:r>
          <a:endParaRPr lang="es-ES" sz="1200" kern="1200" dirty="0"/>
        </a:p>
      </dsp:txBody>
      <dsp:txXfrm>
        <a:off x="7652534" y="1188131"/>
        <a:ext cx="1311844" cy="15841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AF1BBB-31C1-4079-B1E0-93A1240B9796}">
      <dsp:nvSpPr>
        <dsp:cNvPr id="0" name=""/>
        <dsp:cNvSpPr/>
      </dsp:nvSpPr>
      <dsp:spPr>
        <a:xfrm>
          <a:off x="2625503" y="0"/>
          <a:ext cx="4073521" cy="86409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78CBB3-4A60-4E5C-AACF-083B3867EF01}">
      <dsp:nvSpPr>
        <dsp:cNvPr id="0" name=""/>
        <dsp:cNvSpPr/>
      </dsp:nvSpPr>
      <dsp:spPr>
        <a:xfrm>
          <a:off x="3439907" y="157699"/>
          <a:ext cx="712879" cy="423407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kern="1200" dirty="0" smtClean="0"/>
            <a:t>Limitaciones</a:t>
          </a:r>
          <a:endParaRPr lang="es-ES" sz="1100" kern="1200" dirty="0"/>
        </a:p>
      </dsp:txBody>
      <dsp:txXfrm>
        <a:off x="3439907" y="157699"/>
        <a:ext cx="712879" cy="423407"/>
      </dsp:txXfrm>
    </dsp:sp>
    <dsp:sp modelId="{14059924-6375-4305-89A6-BCBC19609798}">
      <dsp:nvSpPr>
        <dsp:cNvPr id="0" name=""/>
        <dsp:cNvSpPr/>
      </dsp:nvSpPr>
      <dsp:spPr>
        <a:xfrm>
          <a:off x="5122038" y="315397"/>
          <a:ext cx="842493" cy="423407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39116" rIns="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100" kern="1200" dirty="0" smtClean="0"/>
            <a:t>Alcances </a:t>
          </a:r>
          <a:endParaRPr lang="es-ES" sz="1100" kern="1200" dirty="0"/>
        </a:p>
      </dsp:txBody>
      <dsp:txXfrm>
        <a:off x="5122038" y="315397"/>
        <a:ext cx="842493" cy="4234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73D582-9808-40C7-9BD7-6A380D957556}">
      <dsp:nvSpPr>
        <dsp:cNvPr id="0" name=""/>
        <dsp:cNvSpPr/>
      </dsp:nvSpPr>
      <dsp:spPr>
        <a:xfrm>
          <a:off x="3839763" y="2475326"/>
          <a:ext cx="3025399" cy="302539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kern="1200" dirty="0" smtClean="0"/>
            <a:t>Política publica</a:t>
          </a:r>
          <a:endParaRPr lang="es-ES" sz="2800" kern="1200" dirty="0"/>
        </a:p>
      </dsp:txBody>
      <dsp:txXfrm>
        <a:off x="3839763" y="2475326"/>
        <a:ext cx="3025399" cy="3025399"/>
      </dsp:txXfrm>
    </dsp:sp>
    <dsp:sp modelId="{0A1CC087-1A7C-45EF-A8DA-74A54FF84B16}">
      <dsp:nvSpPr>
        <dsp:cNvPr id="0" name=""/>
        <dsp:cNvSpPr/>
      </dsp:nvSpPr>
      <dsp:spPr>
        <a:xfrm>
          <a:off x="2079531" y="1760232"/>
          <a:ext cx="2200290" cy="220029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kern="1200" dirty="0" smtClean="0"/>
            <a:t>Plan</a:t>
          </a:r>
          <a:endParaRPr lang="es-ES" sz="1400" kern="1200" dirty="0"/>
        </a:p>
      </dsp:txBody>
      <dsp:txXfrm>
        <a:off x="2079531" y="1760232"/>
        <a:ext cx="2200290" cy="2200290"/>
      </dsp:txXfrm>
    </dsp:sp>
    <dsp:sp modelId="{F91D38D1-1903-4B84-85B0-793741DEF54F}">
      <dsp:nvSpPr>
        <dsp:cNvPr id="0" name=""/>
        <dsp:cNvSpPr/>
      </dsp:nvSpPr>
      <dsp:spPr>
        <a:xfrm rot="20700000">
          <a:off x="3311918" y="242256"/>
          <a:ext cx="2155835" cy="215583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Presupuesto</a:t>
          </a:r>
          <a:endParaRPr lang="es-ES" sz="1800" kern="1200" dirty="0"/>
        </a:p>
      </dsp:txBody>
      <dsp:txXfrm>
        <a:off x="3784756" y="715094"/>
        <a:ext cx="1210159" cy="1210159"/>
      </dsp:txXfrm>
    </dsp:sp>
    <dsp:sp modelId="{6795F805-087B-4659-9714-840AA5C86970}">
      <dsp:nvSpPr>
        <dsp:cNvPr id="0" name=""/>
        <dsp:cNvSpPr/>
      </dsp:nvSpPr>
      <dsp:spPr>
        <a:xfrm>
          <a:off x="3621735" y="2010445"/>
          <a:ext cx="3872511" cy="3872511"/>
        </a:xfrm>
        <a:prstGeom prst="circularArrow">
          <a:avLst>
            <a:gd name="adj1" fmla="val 4687"/>
            <a:gd name="adj2" fmla="val 299029"/>
            <a:gd name="adj3" fmla="val 2540510"/>
            <a:gd name="adj4" fmla="val 1580979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E546F-C537-473E-A193-3246B034B316}">
      <dsp:nvSpPr>
        <dsp:cNvPr id="0" name=""/>
        <dsp:cNvSpPr/>
      </dsp:nvSpPr>
      <dsp:spPr>
        <a:xfrm>
          <a:off x="1689864" y="1267784"/>
          <a:ext cx="2813621" cy="28136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028EB-BDE0-40AC-ADC2-BC5389153045}">
      <dsp:nvSpPr>
        <dsp:cNvPr id="0" name=""/>
        <dsp:cNvSpPr/>
      </dsp:nvSpPr>
      <dsp:spPr>
        <a:xfrm>
          <a:off x="2813251" y="-235559"/>
          <a:ext cx="3033650" cy="303365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4A59A0-5192-4802-BF10-2E7C50E964C8}">
      <dsp:nvSpPr>
        <dsp:cNvPr id="0" name=""/>
        <dsp:cNvSpPr/>
      </dsp:nvSpPr>
      <dsp:spPr>
        <a:xfrm rot="19515108">
          <a:off x="390062" y="3825889"/>
          <a:ext cx="1651561" cy="660624"/>
        </a:xfrm>
        <a:prstGeom prst="chevron">
          <a:avLst/>
        </a:prstGeom>
        <a:solidFill>
          <a:srgbClr val="0724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Generación de Condiciones</a:t>
          </a:r>
          <a:endParaRPr lang="es-ES_tradnl" sz="1400" b="1" kern="1200" dirty="0"/>
        </a:p>
      </dsp:txBody>
      <dsp:txXfrm rot="19515108">
        <a:off x="390062" y="3825889"/>
        <a:ext cx="1651561" cy="660624"/>
      </dsp:txXfrm>
    </dsp:sp>
    <dsp:sp modelId="{6FE33A49-E69B-480B-8D75-5EE4EAC40C4F}">
      <dsp:nvSpPr>
        <dsp:cNvPr id="0" name=""/>
        <dsp:cNvSpPr/>
      </dsp:nvSpPr>
      <dsp:spPr>
        <a:xfrm rot="19515108">
          <a:off x="1412891" y="3005637"/>
          <a:ext cx="1970296" cy="660624"/>
        </a:xfrm>
        <a:prstGeom prst="chevron">
          <a:avLst/>
        </a:prstGeom>
        <a:solidFill>
          <a:srgbClr val="0724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Recopilación de Información y Diagnostico</a:t>
          </a:r>
          <a:endParaRPr lang="es-ES_tradnl" sz="1400" b="1" kern="1200" dirty="0"/>
        </a:p>
      </dsp:txBody>
      <dsp:txXfrm rot="19515108">
        <a:off x="1412891" y="3005637"/>
        <a:ext cx="1970296" cy="660624"/>
      </dsp:txXfrm>
    </dsp:sp>
    <dsp:sp modelId="{094F91CA-E09E-4760-B637-89312C4F0CC1}">
      <dsp:nvSpPr>
        <dsp:cNvPr id="0" name=""/>
        <dsp:cNvSpPr/>
      </dsp:nvSpPr>
      <dsp:spPr>
        <a:xfrm rot="19515108">
          <a:off x="3870199" y="1337104"/>
          <a:ext cx="1970296" cy="660624"/>
        </a:xfrm>
        <a:prstGeom prst="chevron">
          <a:avLst/>
        </a:prstGeom>
        <a:solidFill>
          <a:srgbClr val="0724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Planificación</a:t>
          </a:r>
          <a:endParaRPr lang="es-ES_tradnl" sz="1400" b="1" kern="1200" dirty="0"/>
        </a:p>
      </dsp:txBody>
      <dsp:txXfrm rot="19515108">
        <a:off x="3870199" y="1337104"/>
        <a:ext cx="1970296" cy="660624"/>
      </dsp:txXfrm>
    </dsp:sp>
    <dsp:sp modelId="{D1DE5663-F771-42B9-BD73-BF6FADF64079}">
      <dsp:nvSpPr>
        <dsp:cNvPr id="0" name=""/>
        <dsp:cNvSpPr/>
      </dsp:nvSpPr>
      <dsp:spPr>
        <a:xfrm rot="19515108">
          <a:off x="2743735" y="2175814"/>
          <a:ext cx="1784710" cy="660624"/>
        </a:xfrm>
        <a:prstGeom prst="chevron">
          <a:avLst/>
        </a:prstGeom>
        <a:solidFill>
          <a:srgbClr val="0724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Formulación de la visión del plan</a:t>
          </a:r>
          <a:endParaRPr lang="es-ES_tradnl" sz="1400" b="1" kern="1200" dirty="0"/>
        </a:p>
      </dsp:txBody>
      <dsp:txXfrm rot="19515108">
        <a:off x="2743735" y="2175814"/>
        <a:ext cx="1784710" cy="6606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72F574-F2A5-4FC1-8FA9-A7C4EC705616}">
      <dsp:nvSpPr>
        <dsp:cNvPr id="0" name=""/>
        <dsp:cNvSpPr/>
      </dsp:nvSpPr>
      <dsp:spPr>
        <a:xfrm>
          <a:off x="155785" y="389760"/>
          <a:ext cx="1228489" cy="8952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800" kern="1200" dirty="0" smtClean="0"/>
            <a:t>Concepción metodológica</a:t>
          </a:r>
          <a:endParaRPr lang="es-ES" sz="800" kern="1200" dirty="0"/>
        </a:p>
      </dsp:txBody>
      <dsp:txXfrm>
        <a:off x="462908" y="389760"/>
        <a:ext cx="921367" cy="895289"/>
      </dsp:txXfrm>
    </dsp:sp>
    <dsp:sp modelId="{2038DBE9-3D63-453D-8199-E20EC09A1435}">
      <dsp:nvSpPr>
        <dsp:cNvPr id="0" name=""/>
        <dsp:cNvSpPr/>
      </dsp:nvSpPr>
      <dsp:spPr>
        <a:xfrm>
          <a:off x="1872" y="581352"/>
          <a:ext cx="512105" cy="512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/>
            <a:t>2008</a:t>
          </a:r>
          <a:endParaRPr lang="es-ES" sz="1200" kern="1200" dirty="0"/>
        </a:p>
      </dsp:txBody>
      <dsp:txXfrm>
        <a:off x="1872" y="581352"/>
        <a:ext cx="512105" cy="512105"/>
      </dsp:txXfrm>
    </dsp:sp>
    <dsp:sp modelId="{4FA06574-B856-4997-9604-5D0734875E18}">
      <dsp:nvSpPr>
        <dsp:cNvPr id="0" name=""/>
        <dsp:cNvSpPr/>
      </dsp:nvSpPr>
      <dsp:spPr>
        <a:xfrm>
          <a:off x="1448288" y="389760"/>
          <a:ext cx="1558224" cy="8952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Lanzamiento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900" kern="1200" dirty="0" smtClean="0"/>
            <a:t>Implementación</a:t>
          </a:r>
          <a:endParaRPr lang="es-ES" sz="900" kern="1200" dirty="0"/>
        </a:p>
      </dsp:txBody>
      <dsp:txXfrm>
        <a:off x="1837844" y="389760"/>
        <a:ext cx="1168668" cy="895289"/>
      </dsp:txXfrm>
    </dsp:sp>
    <dsp:sp modelId="{81720067-CF0A-4D17-B5B4-A1652B6D4864}">
      <dsp:nvSpPr>
        <dsp:cNvPr id="0" name=""/>
        <dsp:cNvSpPr/>
      </dsp:nvSpPr>
      <dsp:spPr>
        <a:xfrm>
          <a:off x="1459242" y="581352"/>
          <a:ext cx="512105" cy="512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/>
            <a:t>2009 </a:t>
          </a:r>
          <a:endParaRPr lang="es-ES" sz="1200" kern="1200" dirty="0"/>
        </a:p>
      </dsp:txBody>
      <dsp:txXfrm>
        <a:off x="1459242" y="581352"/>
        <a:ext cx="512105" cy="512105"/>
      </dsp:txXfrm>
    </dsp:sp>
    <dsp:sp modelId="{3927809D-FDC7-472A-B1A9-7DB5DB28591F}">
      <dsp:nvSpPr>
        <dsp:cNvPr id="0" name=""/>
        <dsp:cNvSpPr/>
      </dsp:nvSpPr>
      <dsp:spPr>
        <a:xfrm>
          <a:off x="3166555" y="389760"/>
          <a:ext cx="1344256" cy="8952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700" kern="1200" dirty="0" smtClean="0"/>
            <a:t>Implementación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700" kern="1200" dirty="0" smtClean="0"/>
            <a:t>187 PDM</a:t>
          </a:r>
        </a:p>
      </dsp:txBody>
      <dsp:txXfrm>
        <a:off x="3502619" y="389760"/>
        <a:ext cx="1008192" cy="895289"/>
      </dsp:txXfrm>
    </dsp:sp>
    <dsp:sp modelId="{68DEF626-CE62-47C1-B661-504BEA12442F}">
      <dsp:nvSpPr>
        <dsp:cNvPr id="0" name=""/>
        <dsp:cNvSpPr/>
      </dsp:nvSpPr>
      <dsp:spPr>
        <a:xfrm>
          <a:off x="3070525" y="581352"/>
          <a:ext cx="512105" cy="512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/>
            <a:t>2010</a:t>
          </a:r>
          <a:endParaRPr lang="es-ES" sz="1200" kern="1200" dirty="0"/>
        </a:p>
      </dsp:txBody>
      <dsp:txXfrm>
        <a:off x="3070525" y="581352"/>
        <a:ext cx="512105" cy="512105"/>
      </dsp:txXfrm>
    </dsp:sp>
    <dsp:sp modelId="{C1CF6BF0-16FC-40F9-A1DE-0B09C5945BF2}">
      <dsp:nvSpPr>
        <dsp:cNvPr id="0" name=""/>
        <dsp:cNvSpPr/>
      </dsp:nvSpPr>
      <dsp:spPr>
        <a:xfrm>
          <a:off x="4641388" y="389760"/>
          <a:ext cx="1403189" cy="8952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700" kern="1200" dirty="0" smtClean="0"/>
            <a:t>Implementación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700" kern="1200" dirty="0" smtClean="0"/>
            <a:t>321 PDM</a:t>
          </a:r>
          <a:endParaRPr lang="es-ES" sz="700" kern="1200" dirty="0"/>
        </a:p>
      </dsp:txBody>
      <dsp:txXfrm>
        <a:off x="4992186" y="389760"/>
        <a:ext cx="1052391" cy="895289"/>
      </dsp:txXfrm>
    </dsp:sp>
    <dsp:sp modelId="{D30106E0-8F5F-4352-93B2-E792231BCE70}">
      <dsp:nvSpPr>
        <dsp:cNvPr id="0" name=""/>
        <dsp:cNvSpPr/>
      </dsp:nvSpPr>
      <dsp:spPr>
        <a:xfrm>
          <a:off x="4574825" y="581352"/>
          <a:ext cx="512105" cy="512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/>
            <a:t>2011</a:t>
          </a:r>
          <a:endParaRPr lang="es-ES" sz="1200" kern="1200" dirty="0"/>
        </a:p>
      </dsp:txBody>
      <dsp:txXfrm>
        <a:off x="4574825" y="581352"/>
        <a:ext cx="512105" cy="512105"/>
      </dsp:txXfrm>
    </dsp:sp>
    <dsp:sp modelId="{5B76433C-F961-4A86-B018-47F3C9A63632}">
      <dsp:nvSpPr>
        <dsp:cNvPr id="0" name=""/>
        <dsp:cNvSpPr/>
      </dsp:nvSpPr>
      <dsp:spPr>
        <a:xfrm>
          <a:off x="6204984" y="389760"/>
          <a:ext cx="1343529" cy="8952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700" kern="1200" dirty="0" smtClean="0"/>
            <a:t>Implementación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700" kern="1200" dirty="0" smtClean="0"/>
            <a:t>326 PDM</a:t>
          </a:r>
          <a:endParaRPr lang="es-ES" sz="700" kern="1200" dirty="0"/>
        </a:p>
      </dsp:txBody>
      <dsp:txXfrm>
        <a:off x="6540867" y="389760"/>
        <a:ext cx="1007646" cy="895289"/>
      </dsp:txXfrm>
    </dsp:sp>
    <dsp:sp modelId="{75AABE27-5F41-459E-BE8B-2D9216391CF8}">
      <dsp:nvSpPr>
        <dsp:cNvPr id="0" name=""/>
        <dsp:cNvSpPr/>
      </dsp:nvSpPr>
      <dsp:spPr>
        <a:xfrm>
          <a:off x="6108591" y="581352"/>
          <a:ext cx="512105" cy="512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/>
            <a:t>2012</a:t>
          </a:r>
          <a:endParaRPr lang="es-ES" sz="1200" kern="1200" dirty="0"/>
        </a:p>
      </dsp:txBody>
      <dsp:txXfrm>
        <a:off x="6108591" y="581352"/>
        <a:ext cx="512105" cy="512105"/>
      </dsp:txXfrm>
    </dsp:sp>
    <dsp:sp modelId="{E569B6FB-DBC2-48F7-ADBE-F5C4265CADE1}">
      <dsp:nvSpPr>
        <dsp:cNvPr id="0" name=""/>
        <dsp:cNvSpPr/>
      </dsp:nvSpPr>
      <dsp:spPr>
        <a:xfrm>
          <a:off x="7690648" y="389760"/>
          <a:ext cx="1380072" cy="89528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700" kern="1200" dirty="0" smtClean="0"/>
            <a:t>Implementación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700" kern="1200" dirty="0" smtClean="0"/>
            <a:t>327 PDM</a:t>
          </a:r>
          <a:endParaRPr lang="es-ES" sz="700" kern="1200" dirty="0"/>
        </a:p>
      </dsp:txBody>
      <dsp:txXfrm>
        <a:off x="8035666" y="389760"/>
        <a:ext cx="1035054" cy="895289"/>
      </dsp:txXfrm>
    </dsp:sp>
    <dsp:sp modelId="{206C8DFD-475D-426D-B878-59C767A7C36D}">
      <dsp:nvSpPr>
        <dsp:cNvPr id="0" name=""/>
        <dsp:cNvSpPr/>
      </dsp:nvSpPr>
      <dsp:spPr>
        <a:xfrm>
          <a:off x="7612526" y="581352"/>
          <a:ext cx="512105" cy="512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200" kern="1200" dirty="0" smtClean="0"/>
            <a:t>2013</a:t>
          </a:r>
          <a:endParaRPr lang="es-ES" sz="1200" kern="1200" dirty="0"/>
        </a:p>
      </dsp:txBody>
      <dsp:txXfrm>
        <a:off x="7612526" y="581352"/>
        <a:ext cx="512105" cy="512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A602E-E5EE-467F-86EB-858984B8A4FB}" type="datetimeFigureOut">
              <a:rPr lang="es-ES" smtClean="0"/>
              <a:pPr/>
              <a:t>26/06/2013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10738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14788" y="9710738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4F843-56D3-489D-9FCA-95F9FD7CBE0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4400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511175"/>
          </a:xfrm>
          <a:prstGeom prst="rect">
            <a:avLst/>
          </a:prstGeom>
        </p:spPr>
        <p:txBody>
          <a:bodyPr vert="horz" lIns="98911" tIns="49455" rIns="98911" bIns="494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511175"/>
          </a:xfrm>
          <a:prstGeom prst="rect">
            <a:avLst/>
          </a:prstGeom>
        </p:spPr>
        <p:txBody>
          <a:bodyPr vert="horz" lIns="98911" tIns="49455" rIns="98911" bIns="494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3CD0FE9-7C17-4ECC-B452-BE46DF456FBD}" type="datetimeFigureOut">
              <a:rPr lang="es-GT"/>
              <a:pPr>
                <a:defRPr/>
              </a:pPr>
              <a:t>26/06/2013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11" tIns="49455" rIns="98911" bIns="49455" rtlCol="0" anchor="ctr"/>
          <a:lstStyle/>
          <a:p>
            <a:pPr lvl="0"/>
            <a:endParaRPr lang="es-GT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8660" y="4856163"/>
            <a:ext cx="5669280" cy="4600575"/>
          </a:xfrm>
          <a:prstGeom prst="rect">
            <a:avLst/>
          </a:prstGeom>
        </p:spPr>
        <p:txBody>
          <a:bodyPr vert="horz" lIns="98911" tIns="49455" rIns="98911" bIns="49455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GT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0860" cy="511175"/>
          </a:xfrm>
          <a:prstGeom prst="rect">
            <a:avLst/>
          </a:prstGeom>
        </p:spPr>
        <p:txBody>
          <a:bodyPr vert="horz" lIns="98911" tIns="49455" rIns="98911" bIns="494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14100" y="9710551"/>
            <a:ext cx="3070860" cy="511175"/>
          </a:xfrm>
          <a:prstGeom prst="rect">
            <a:avLst/>
          </a:prstGeom>
        </p:spPr>
        <p:txBody>
          <a:bodyPr vert="horz" lIns="98911" tIns="49455" rIns="98911" bIns="494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7D2F6EE-D310-4845-9BDF-CB75F995D73D}" type="slidenum">
              <a:rPr lang="es-GT"/>
              <a:pPr>
                <a:defRPr/>
              </a:pPr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xmlns="" val="1837031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32E572-A84A-42EE-9D45-5C072AFD6BA4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F70E-A704-4AF7-951E-C41234B54CAB}" type="datetimeFigureOut">
              <a:rPr lang="es-ES"/>
              <a:pPr>
                <a:defRPr/>
              </a:pPr>
              <a:t>26/06/2013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0F8E5-F210-4847-B05D-A30F7D70C2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064C-67E7-4C7F-87F4-00F9F9AECE07}" type="datetimeFigureOut">
              <a:rPr lang="es-ES"/>
              <a:pPr>
                <a:defRPr/>
              </a:pPr>
              <a:t>26/06/2013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DA1B-D0F5-411E-81D2-AC0ED0097F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31B3-8FFB-410E-82E6-465A5639451D}" type="datetimeFigureOut">
              <a:rPr lang="es-ES"/>
              <a:pPr>
                <a:defRPr/>
              </a:pPr>
              <a:t>26/06/2013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54B0-1C5A-43B8-B230-8845906804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9C78-A237-4103-99BB-A2481A899D83}" type="datetimeFigureOut">
              <a:rPr lang="es-ES"/>
              <a:pPr>
                <a:defRPr/>
              </a:pPr>
              <a:t>26/06/2013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70EE-1210-4158-A593-AB0AD2EF4E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1988-D77A-41F4-8772-D1D6862FA1C7}" type="datetimeFigureOut">
              <a:rPr lang="es-ES"/>
              <a:pPr>
                <a:defRPr/>
              </a:pPr>
              <a:t>26/06/2013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95ED-E2FE-4F16-A701-7D627065DA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0C5B-B314-4E3D-BED0-B59134993A28}" type="datetimeFigureOut">
              <a:rPr lang="es-ES"/>
              <a:pPr>
                <a:defRPr/>
              </a:pPr>
              <a:t>26/06/2013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684A-51FB-435A-B7FD-6F0863398B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6F1A-3EB4-48EE-BB9C-47A3002C09D2}" type="datetimeFigureOut">
              <a:rPr lang="es-ES"/>
              <a:pPr>
                <a:defRPr/>
              </a:pPr>
              <a:t>26/06/2013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2EF6-05B8-4282-B228-88375F8179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39D7E-4696-4A2D-A210-853F764C27E2}" type="datetimeFigureOut">
              <a:rPr lang="es-ES"/>
              <a:pPr>
                <a:defRPr/>
              </a:pPr>
              <a:t>26/06/2013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53A2-B68F-444B-BD3A-71695E48FB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BB49-3827-4C20-A767-E46CCCE6D032}" type="datetimeFigureOut">
              <a:rPr lang="es-ES"/>
              <a:pPr>
                <a:defRPr/>
              </a:pPr>
              <a:t>26/06/2013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4C03-2052-4A88-B521-A7CC3F8767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4FAE9-A160-4063-ADC1-96EDE11F4A07}" type="datetimeFigureOut">
              <a:rPr lang="es-ES"/>
              <a:pPr>
                <a:defRPr/>
              </a:pPr>
              <a:t>26/06/2013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DA6F-28D9-4D37-97D3-155FBD2479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9A381-E5E5-4D0D-8D5D-E34062AA01CF}" type="datetimeFigureOut">
              <a:rPr lang="es-ES"/>
              <a:pPr>
                <a:defRPr/>
              </a:pPr>
              <a:t>26/06/2013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54BD-7BB2-4132-8198-44F8262B40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fld id="{8ADCE623-2610-406E-A0AE-BCB607112491}" type="datetimeFigureOut">
              <a:rPr lang="es-ES"/>
              <a:pPr>
                <a:defRPr/>
              </a:pPr>
              <a:t>26/06/2013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fld id="{F5B9A943-D5F3-49DB-AC86-36E30D5FC1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img37.imageshack.us/img37/1157/guatemaladeptos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Fondo para presentaciones 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77800"/>
            <a:ext cx="9144000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642910" y="3495039"/>
            <a:ext cx="7961538" cy="7260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3568" y="3614512"/>
            <a:ext cx="783508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Planificación Territorial  en el marco  del SNP</a:t>
            </a:r>
            <a:endParaRPr lang="es-ES" sz="2800" b="1" dirty="0">
              <a:solidFill>
                <a:srgbClr val="365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es-ES" sz="2400" b="1" dirty="0">
              <a:solidFill>
                <a:srgbClr val="365F91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s-ES" b="1" dirty="0"/>
          </a:p>
        </p:txBody>
      </p:sp>
      <p:pic>
        <p:nvPicPr>
          <p:cNvPr id="2055" name="7 Image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AFE"/>
              </a:clrFrom>
              <a:clrTo>
                <a:srgbClr val="F7FA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5876925"/>
            <a:ext cx="2076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501028" y="5445224"/>
            <a:ext cx="2332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400" dirty="0" smtClean="0"/>
              <a:t>Guatemala  Junio  de 2013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7452320" y="616530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Candara" pitchFamily="34" charset="0"/>
              </a:rPr>
              <a:t>2032</a:t>
            </a:r>
            <a:endParaRPr lang="es-ES" sz="2000" b="1" dirty="0">
              <a:latin typeface="Candara" pitchFamily="34" charset="0"/>
            </a:endParaRPr>
          </a:p>
        </p:txBody>
      </p:sp>
      <p:pic>
        <p:nvPicPr>
          <p:cNvPr id="6" name="5 Imagen" descr="Presentación_Katun_Secretaria_Final_06 feb-57.jpg"/>
          <p:cNvPicPr>
            <a:picLocks noChangeAspect="1"/>
          </p:cNvPicPr>
          <p:nvPr/>
        </p:nvPicPr>
        <p:blipFill>
          <a:blip r:embed="rId2" cstate="print"/>
          <a:srcRect t="6951"/>
          <a:stretch>
            <a:fillRect/>
          </a:stretch>
        </p:blipFill>
        <p:spPr>
          <a:xfrm>
            <a:off x="0" y="285728"/>
            <a:ext cx="9108504" cy="6381328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7832156" y="-99392"/>
            <a:ext cx="1311844" cy="1584176"/>
            <a:chOff x="3061079" y="1188131"/>
            <a:chExt cx="1311844" cy="1584176"/>
          </a:xfrm>
        </p:grpSpPr>
        <p:sp>
          <p:nvSpPr>
            <p:cNvPr id="8" name="7 Rectángulo redondeado"/>
            <p:cNvSpPr/>
            <p:nvPr/>
          </p:nvSpPr>
          <p:spPr>
            <a:xfrm>
              <a:off x="3061079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3125118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/>
                <a:t>¿Cuál fue la propuesta metodológica?</a:t>
              </a:r>
              <a:endParaRPr lang="es-ES" sz="1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7786710" y="214290"/>
            <a:ext cx="1311844" cy="1008112"/>
            <a:chOff x="4591564" y="1188131"/>
            <a:chExt cx="1311844" cy="1584176"/>
          </a:xfrm>
        </p:grpSpPr>
        <p:sp>
          <p:nvSpPr>
            <p:cNvPr id="12" name="11 Rectángulo redondeado"/>
            <p:cNvSpPr/>
            <p:nvPr/>
          </p:nvSpPr>
          <p:spPr>
            <a:xfrm>
              <a:off x="4591564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4655603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Cómo se hizo? </a:t>
              </a:r>
              <a:endParaRPr lang="es-ES" sz="1600" b="1" kern="1200" dirty="0"/>
            </a:p>
          </p:txBody>
        </p:sp>
      </p:grp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390604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GT" sz="24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Proceso Metodológico para Planes de Desarrollo Municipal</a:t>
            </a:r>
            <a:endParaRPr lang="es-ES" sz="2400" b="1" dirty="0" smtClean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Imagen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290" y="714356"/>
            <a:ext cx="4071966" cy="523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036802" y="4728595"/>
            <a:ext cx="2071702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latin typeface="+mn-lt"/>
              </a:rPr>
              <a:t>4 Validaciones COMUDE</a:t>
            </a:r>
            <a:endParaRPr lang="es-ES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036802" y="3799901"/>
            <a:ext cx="2071702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latin typeface="+mn-lt"/>
              </a:rPr>
              <a:t>4 Talleres Participativos</a:t>
            </a:r>
            <a:endParaRPr lang="es-ES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36802" y="2946034"/>
            <a:ext cx="2071702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latin typeface="+mn-lt"/>
              </a:rPr>
              <a:t>7 Reuniones Técnicas </a:t>
            </a:r>
            <a:endParaRPr lang="es-ES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036802" y="2160216"/>
            <a:ext cx="2071702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latin typeface="+mn-lt"/>
              </a:rPr>
              <a:t>Apertura en escenarios políticos</a:t>
            </a:r>
            <a:endParaRPr lang="es-ES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036802" y="1302960"/>
            <a:ext cx="2071702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latin typeface="+mn-lt"/>
              </a:rPr>
              <a:t>Resumen de Actividades</a:t>
            </a:r>
            <a:endParaRPr lang="es-ES" dirty="0">
              <a:latin typeface="+mn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2784379"/>
            <a:ext cx="2071702" cy="923330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latin typeface="+mn-lt"/>
              </a:rPr>
              <a:t>Delegaciones departamentales de Segeplan</a:t>
            </a:r>
            <a:endParaRPr lang="es-ES" dirty="0">
              <a:latin typeface="+mn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0" y="4008515"/>
            <a:ext cx="2071702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latin typeface="+mn-lt"/>
              </a:rPr>
              <a:t>Equipo consultor específico</a:t>
            </a:r>
            <a:endParaRPr lang="es-ES" dirty="0"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0" y="2125274"/>
            <a:ext cx="2071702" cy="369332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latin typeface="+mn-lt"/>
              </a:rPr>
              <a:t>SPOT</a:t>
            </a:r>
            <a:endParaRPr lang="es-ES" dirty="0">
              <a:latin typeface="+mn-lt"/>
            </a:endParaRPr>
          </a:p>
        </p:txBody>
      </p:sp>
      <p:sp>
        <p:nvSpPr>
          <p:cNvPr id="18" name="17 Abrir llave"/>
          <p:cNvSpPr/>
          <p:nvPr/>
        </p:nvSpPr>
        <p:spPr>
          <a:xfrm>
            <a:off x="2411760" y="766414"/>
            <a:ext cx="72008" cy="5328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9" name="18 Diagrama"/>
          <p:cNvGraphicFramePr/>
          <p:nvPr/>
        </p:nvGraphicFramePr>
        <p:xfrm>
          <a:off x="71406" y="5397528"/>
          <a:ext cx="9072594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Grupo"/>
          <p:cNvGrpSpPr/>
          <p:nvPr/>
        </p:nvGrpSpPr>
        <p:grpSpPr>
          <a:xfrm>
            <a:off x="7832156" y="404664"/>
            <a:ext cx="1311844" cy="1008112"/>
            <a:chOff x="4591564" y="1188131"/>
            <a:chExt cx="1311844" cy="1584176"/>
          </a:xfrm>
        </p:grpSpPr>
        <p:sp>
          <p:nvSpPr>
            <p:cNvPr id="12" name="11 Rectángulo redondeado"/>
            <p:cNvSpPr/>
            <p:nvPr/>
          </p:nvSpPr>
          <p:spPr>
            <a:xfrm>
              <a:off x="4591564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4655603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Cómo se hizo?</a:t>
              </a:r>
              <a:endParaRPr lang="es-ES" sz="1600" b="1" kern="1200" dirty="0"/>
            </a:p>
          </p:txBody>
        </p:sp>
      </p:grp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7358114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GT" sz="24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Proceso Metodológico para Planes de Desarrollo Municipal</a:t>
            </a:r>
            <a:endParaRPr lang="es-ES" sz="2400" b="1" dirty="0" smtClean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00430" y="943621"/>
            <a:ext cx="2071702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latin typeface="+mn-lt"/>
              </a:rPr>
              <a:t>7 Reuniones Técnicas </a:t>
            </a:r>
            <a:endParaRPr lang="es-ES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00430" y="2440430"/>
            <a:ext cx="2071702" cy="120032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schemeClr val="bg1"/>
                </a:solidFill>
                <a:latin typeface="+mn-lt"/>
              </a:rPr>
              <a:t>Total 2289 Reuniones Técnicas con DMP  y actores clave territoriales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4286248" y="1586563"/>
            <a:ext cx="571504" cy="857256"/>
          </a:xfrm>
          <a:prstGeom prst="rightArrow">
            <a:avLst>
              <a:gd name="adj1" fmla="val 50000"/>
              <a:gd name="adj2" fmla="val 6515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C:\Documents and Settings\cesar.alvarado\Mis documentos\Cesar Alvarado\2013\06_JUNIO\03_OTROS\OSCAR\04_Eurosocial\PDM\SANARATE\DSC045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1872315"/>
            <a:ext cx="2858400" cy="2143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C:\Documents and Settings\cesar.alvarado\Mis documentos\Cesar Alvarado\2013\06_JUNIO\03_OTROS\OSCAR\04_Eurosocial\PDM\SANARATE\DSC045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872579"/>
            <a:ext cx="2858400" cy="2143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C:\Documents and Settings\cesar.alvarado\Mis documentos\Cesar Alvarado\2013\06_JUNIO\03_OTROS\OSCAR\04_Eurosocial\PDM\SANARATE\DSC045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4229769"/>
            <a:ext cx="2858400" cy="21996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C:\Documents and Settings\cesar.alvarado\Mis documentos\Cesar Alvarado\2013\06_JUNIO\03_OTROS\OSCAR\04_Eurosocial\PDM\SANARATE\DSC045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158067"/>
            <a:ext cx="2857520" cy="21431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142844" y="4643446"/>
            <a:ext cx="214314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GT" sz="1400" dirty="0" err="1" smtClean="0">
                <a:ea typeface="ＭＳ Ｐゴシック"/>
              </a:rPr>
              <a:t>Sanarate</a:t>
            </a:r>
            <a:r>
              <a:rPr lang="es-GT" sz="1400" dirty="0" smtClean="0">
                <a:ea typeface="ＭＳ Ｐゴシック"/>
              </a:rPr>
              <a:t>, El Progreso</a:t>
            </a:r>
          </a:p>
          <a:p>
            <a:pPr algn="just"/>
            <a:r>
              <a:rPr lang="es-GT" sz="1400" dirty="0" smtClean="0">
                <a:ea typeface="ＭＳ Ｐゴシック"/>
              </a:rPr>
              <a:t>SEGEPLAN,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4572000" y="3929066"/>
            <a:ext cx="2858400" cy="2645465"/>
            <a:chOff x="4572000" y="3929066"/>
            <a:chExt cx="2858400" cy="2645465"/>
          </a:xfrm>
        </p:grpSpPr>
        <p:pic>
          <p:nvPicPr>
            <p:cNvPr id="2051" name="Picture 3" descr="F:\TALLERES\STA_CATARINA_BARAHONA\PROMOCION\PROMOCION_STA_CATARINA_BARAHONA (3)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72000" y="3929066"/>
              <a:ext cx="2858400" cy="21439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21" name="20 CuadroTexto"/>
            <p:cNvSpPr txBox="1">
              <a:spLocks noChangeArrowheads="1"/>
            </p:cNvSpPr>
            <p:nvPr/>
          </p:nvSpPr>
          <p:spPr bwMode="auto">
            <a:xfrm>
              <a:off x="4572000" y="6143644"/>
              <a:ext cx="2858400" cy="4308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GT" sz="1100" dirty="0" smtClean="0">
                  <a:ea typeface="ＭＳ Ｐゴシック"/>
                </a:rPr>
                <a:t>Santa Catarina Barahona, Chimaltenango. SEGEPLAN, 2010</a:t>
              </a:r>
            </a:p>
          </p:txBody>
        </p:sp>
      </p:grpSp>
      <p:grpSp>
        <p:nvGrpSpPr>
          <p:cNvPr id="2" name="10 Grupo"/>
          <p:cNvGrpSpPr/>
          <p:nvPr/>
        </p:nvGrpSpPr>
        <p:grpSpPr>
          <a:xfrm>
            <a:off x="7832156" y="404664"/>
            <a:ext cx="1311844" cy="1008112"/>
            <a:chOff x="4591564" y="1188131"/>
            <a:chExt cx="1311844" cy="1584176"/>
          </a:xfrm>
        </p:grpSpPr>
        <p:sp>
          <p:nvSpPr>
            <p:cNvPr id="12" name="11 Rectángulo redondeado"/>
            <p:cNvSpPr/>
            <p:nvPr/>
          </p:nvSpPr>
          <p:spPr>
            <a:xfrm>
              <a:off x="4591564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4655603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Cómo se hizo?</a:t>
              </a:r>
              <a:endParaRPr lang="es-ES" sz="1600" b="1" kern="1200" dirty="0"/>
            </a:p>
          </p:txBody>
        </p:sp>
      </p:grp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390604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GT" sz="24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Proceso Metodológico para Planes de Desarrollo Municipal</a:t>
            </a:r>
            <a:endParaRPr lang="es-ES" sz="2400" b="1" dirty="0" smtClean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00430" y="857232"/>
            <a:ext cx="2071702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4 Talleres Participativos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39210" y="2313626"/>
            <a:ext cx="2071702" cy="1477328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schemeClr val="bg1"/>
                </a:solidFill>
                <a:latin typeface="+mn-lt"/>
              </a:rPr>
              <a:t>Total 1308 Talleres Participativos</a:t>
            </a:r>
          </a:p>
          <a:p>
            <a:pPr algn="ctr"/>
            <a:r>
              <a:rPr lang="es-GT" dirty="0" smtClean="0">
                <a:solidFill>
                  <a:schemeClr val="bg1"/>
                </a:solidFill>
              </a:rPr>
              <a:t>Aproximadamente 32000 actores territoriales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4286248" y="1500174"/>
            <a:ext cx="571504" cy="857256"/>
          </a:xfrm>
          <a:prstGeom prst="rightArrow">
            <a:avLst>
              <a:gd name="adj1" fmla="val 50000"/>
              <a:gd name="adj2" fmla="val 6515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19 Grupo"/>
          <p:cNvGrpSpPr/>
          <p:nvPr/>
        </p:nvGrpSpPr>
        <p:grpSpPr>
          <a:xfrm>
            <a:off x="5929322" y="1571612"/>
            <a:ext cx="2858400" cy="2743343"/>
            <a:chOff x="5929322" y="2213749"/>
            <a:chExt cx="2858400" cy="2743343"/>
          </a:xfrm>
        </p:grpSpPr>
        <p:pic>
          <p:nvPicPr>
            <p:cNvPr id="2050" name="Picture 2" descr="F:\TALLERES\SAN_MIGUE_DUEÑAS\MDTA_CONCEJOS_MUNICIPALES\PRESENTACIONES MDTA CONCEJOS MUNICIPALES 023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929322" y="2213749"/>
              <a:ext cx="2858400" cy="2143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17" name="16 CuadroTexto"/>
            <p:cNvSpPr txBox="1">
              <a:spLocks noChangeArrowheads="1"/>
            </p:cNvSpPr>
            <p:nvPr/>
          </p:nvSpPr>
          <p:spPr bwMode="auto">
            <a:xfrm>
              <a:off x="5929322" y="4433872"/>
              <a:ext cx="28584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GT" sz="1400" dirty="0" err="1" smtClean="0">
                  <a:ea typeface="ＭＳ Ｐゴシック"/>
                </a:rPr>
                <a:t>Sanarate</a:t>
              </a:r>
              <a:r>
                <a:rPr lang="es-GT" sz="1400" dirty="0" smtClean="0">
                  <a:ea typeface="ＭＳ Ｐゴシック"/>
                </a:rPr>
                <a:t>, El Progreso</a:t>
              </a:r>
            </a:p>
            <a:p>
              <a:pPr algn="just"/>
              <a:r>
                <a:rPr lang="es-GT" sz="1400" dirty="0" smtClean="0">
                  <a:ea typeface="ＭＳ Ｐゴシック"/>
                </a:rPr>
                <a:t>SEGEPLAN, 2012.</a:t>
              </a: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285852" y="3929066"/>
            <a:ext cx="2858400" cy="2676243"/>
            <a:chOff x="1857356" y="3929066"/>
            <a:chExt cx="2858400" cy="2676243"/>
          </a:xfrm>
        </p:grpSpPr>
        <p:pic>
          <p:nvPicPr>
            <p:cNvPr id="2052" name="Picture 4" descr="F:\TALLERES\STA_MARIA_DE_JESUS\MDTA_CONCEJOS_MUNICIPALES\MDTA (2)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57356" y="3929066"/>
              <a:ext cx="2858400" cy="2143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23" name="22 CuadroTexto"/>
            <p:cNvSpPr txBox="1">
              <a:spLocks noChangeArrowheads="1"/>
            </p:cNvSpPr>
            <p:nvPr/>
          </p:nvSpPr>
          <p:spPr bwMode="auto">
            <a:xfrm>
              <a:off x="1857356" y="6143644"/>
              <a:ext cx="285840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GT" sz="1200" dirty="0" smtClean="0">
                  <a:ea typeface="ＭＳ Ｐゴシック"/>
                </a:rPr>
                <a:t>Santa Maria de Jesús, Chimaltenango.  SEGEPLAN, 2010.</a:t>
              </a: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285720" y="1357298"/>
            <a:ext cx="2858400" cy="2737798"/>
            <a:chOff x="285720" y="2143116"/>
            <a:chExt cx="2858400" cy="2737798"/>
          </a:xfrm>
        </p:grpSpPr>
        <p:pic>
          <p:nvPicPr>
            <p:cNvPr id="2053" name="Picture 5" descr="F:\TALLERES\SUMPANGO\SUMPANGO MATRIZ PLANI\SUMPANGO MATRIZ PLANIFICACION (10)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720" y="2143116"/>
              <a:ext cx="2858400" cy="2143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18" name="17 CuadroTexto"/>
            <p:cNvSpPr txBox="1">
              <a:spLocks noChangeArrowheads="1"/>
            </p:cNvSpPr>
            <p:nvPr/>
          </p:nvSpPr>
          <p:spPr bwMode="auto">
            <a:xfrm>
              <a:off x="285720" y="4357694"/>
              <a:ext cx="28584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GT" sz="1400" dirty="0" err="1" smtClean="0">
                  <a:ea typeface="ＭＳ Ｐゴシック"/>
                </a:rPr>
                <a:t>Sumpango</a:t>
              </a:r>
              <a:r>
                <a:rPr lang="es-GT" sz="1400" dirty="0" smtClean="0">
                  <a:ea typeface="ＭＳ Ｐゴシック"/>
                </a:rPr>
                <a:t>, Chimaltenango</a:t>
              </a:r>
            </a:p>
            <a:p>
              <a:pPr algn="just"/>
              <a:r>
                <a:rPr lang="es-GT" sz="1400" dirty="0" smtClean="0">
                  <a:ea typeface="ＭＳ Ｐゴシック"/>
                </a:rPr>
                <a:t>SEGEPLAN, 2010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Grupo"/>
          <p:cNvGrpSpPr/>
          <p:nvPr/>
        </p:nvGrpSpPr>
        <p:grpSpPr>
          <a:xfrm>
            <a:off x="7832156" y="404664"/>
            <a:ext cx="1311844" cy="1008112"/>
            <a:chOff x="4591564" y="1188131"/>
            <a:chExt cx="1311844" cy="1584176"/>
          </a:xfrm>
        </p:grpSpPr>
        <p:sp>
          <p:nvSpPr>
            <p:cNvPr id="12" name="11 Rectángulo redondeado"/>
            <p:cNvSpPr/>
            <p:nvPr/>
          </p:nvSpPr>
          <p:spPr>
            <a:xfrm>
              <a:off x="4591564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4655603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Cómo se hizo?</a:t>
              </a:r>
              <a:endParaRPr lang="es-ES" sz="1600" b="1" kern="1200" dirty="0"/>
            </a:p>
          </p:txBody>
        </p:sp>
      </p:grp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390604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GT" sz="24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Proceso Metodológico para Planes de Desarrollo Municipal</a:t>
            </a:r>
            <a:endParaRPr lang="es-ES" sz="2400" b="1" dirty="0" smtClean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00430" y="1142984"/>
            <a:ext cx="2071702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4 Validaciones COMUDE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00430" y="2639793"/>
            <a:ext cx="2071702" cy="1200329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dirty="0" smtClean="0">
                <a:solidFill>
                  <a:schemeClr val="bg1"/>
                </a:solidFill>
                <a:latin typeface="+mn-lt"/>
              </a:rPr>
              <a:t>Total 1308 reuniones de validación en COMUDE</a:t>
            </a:r>
            <a:endParaRPr lang="es-E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10 Flecha derecha"/>
          <p:cNvSpPr/>
          <p:nvPr/>
        </p:nvSpPr>
        <p:spPr>
          <a:xfrm rot="5400000">
            <a:off x="4286248" y="1785926"/>
            <a:ext cx="571504" cy="857256"/>
          </a:xfrm>
          <a:prstGeom prst="rightArrow">
            <a:avLst>
              <a:gd name="adj1" fmla="val 50000"/>
              <a:gd name="adj2" fmla="val 6515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16 Grupo"/>
          <p:cNvGrpSpPr/>
          <p:nvPr/>
        </p:nvGrpSpPr>
        <p:grpSpPr>
          <a:xfrm>
            <a:off x="4713996" y="3929066"/>
            <a:ext cx="2858400" cy="2523484"/>
            <a:chOff x="3143240" y="4071942"/>
            <a:chExt cx="2858400" cy="252348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43240" y="4071942"/>
              <a:ext cx="2858400" cy="1965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16" name="15 CuadroTexto"/>
            <p:cNvSpPr txBox="1">
              <a:spLocks noChangeArrowheads="1"/>
            </p:cNvSpPr>
            <p:nvPr/>
          </p:nvSpPr>
          <p:spPr bwMode="auto">
            <a:xfrm>
              <a:off x="3143240" y="6072206"/>
              <a:ext cx="28584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GT" sz="1400" dirty="0" err="1" smtClean="0">
                  <a:ea typeface="ＭＳ Ｐゴシック"/>
                </a:rPr>
                <a:t>Jeréz</a:t>
              </a:r>
              <a:r>
                <a:rPr lang="es-GT" sz="1400" dirty="0" smtClean="0">
                  <a:ea typeface="ＭＳ Ｐゴシック"/>
                </a:rPr>
                <a:t>, Jutiapa</a:t>
              </a:r>
            </a:p>
            <a:p>
              <a:pPr algn="just"/>
              <a:r>
                <a:rPr lang="es-GT" sz="1400" dirty="0" smtClean="0">
                  <a:ea typeface="ＭＳ Ｐゴシック"/>
                </a:rPr>
                <a:t>SEGEPLAN, 2010</a:t>
              </a: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1642162" y="4000504"/>
            <a:ext cx="2858400" cy="2473817"/>
            <a:chOff x="857224" y="2000241"/>
            <a:chExt cx="2858400" cy="2473817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57224" y="2000241"/>
              <a:ext cx="2858400" cy="192504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18" name="17 CuadroTexto"/>
            <p:cNvSpPr txBox="1">
              <a:spLocks noChangeArrowheads="1"/>
            </p:cNvSpPr>
            <p:nvPr/>
          </p:nvSpPr>
          <p:spPr bwMode="auto">
            <a:xfrm>
              <a:off x="857224" y="3950838"/>
              <a:ext cx="28584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GT" sz="1400" dirty="0" err="1" smtClean="0">
                  <a:ea typeface="ＭＳ Ｐゴシック"/>
                </a:rPr>
                <a:t>Jeréz</a:t>
              </a:r>
              <a:r>
                <a:rPr lang="es-GT" sz="1400" dirty="0" smtClean="0">
                  <a:ea typeface="ＭＳ Ｐゴシック"/>
                </a:rPr>
                <a:t>, Jutiapa</a:t>
              </a:r>
            </a:p>
            <a:p>
              <a:pPr algn="just"/>
              <a:r>
                <a:rPr lang="es-GT" sz="1400" dirty="0" smtClean="0">
                  <a:ea typeface="ＭＳ Ｐゴシック"/>
                </a:rPr>
                <a:t>SEGEPLAN, 2010</a:t>
              </a: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142844" y="1571612"/>
            <a:ext cx="2859280" cy="2633702"/>
            <a:chOff x="856344" y="1000108"/>
            <a:chExt cx="2859280" cy="263370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5769" t="2632" r="1922" b="7894"/>
            <a:stretch>
              <a:fillRect/>
            </a:stretch>
          </p:blipFill>
          <p:spPr bwMode="auto">
            <a:xfrm>
              <a:off x="857224" y="1000108"/>
              <a:ext cx="2858400" cy="20247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  <p:sp>
          <p:nvSpPr>
            <p:cNvPr id="20" name="19 CuadroTexto"/>
            <p:cNvSpPr txBox="1">
              <a:spLocks noChangeArrowheads="1"/>
            </p:cNvSpPr>
            <p:nvPr/>
          </p:nvSpPr>
          <p:spPr bwMode="auto">
            <a:xfrm>
              <a:off x="856344" y="3110590"/>
              <a:ext cx="28584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GT" sz="1400" dirty="0" smtClean="0">
                  <a:ea typeface="ＭＳ Ｐゴシック"/>
                </a:rPr>
                <a:t>El Adelanto, Jutiapa</a:t>
              </a:r>
            </a:p>
            <a:p>
              <a:pPr algn="just"/>
              <a:r>
                <a:rPr lang="es-GT" sz="1400" dirty="0" smtClean="0">
                  <a:ea typeface="ＭＳ Ｐゴシック"/>
                </a:rPr>
                <a:t>SEGEPLAN, 2010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929322" y="1749602"/>
            <a:ext cx="2858400" cy="2559808"/>
            <a:chOff x="5929322" y="1749602"/>
            <a:chExt cx="2858400" cy="2559808"/>
          </a:xfrm>
        </p:grpSpPr>
        <p:sp>
          <p:nvSpPr>
            <p:cNvPr id="14" name="13 CuadroTexto"/>
            <p:cNvSpPr txBox="1">
              <a:spLocks noChangeArrowheads="1"/>
            </p:cNvSpPr>
            <p:nvPr/>
          </p:nvSpPr>
          <p:spPr bwMode="auto">
            <a:xfrm>
              <a:off x="5929322" y="3786190"/>
              <a:ext cx="2858400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s-GT" sz="1400" dirty="0" err="1" smtClean="0">
                  <a:ea typeface="ＭＳ Ｐゴシック"/>
                </a:rPr>
                <a:t>Yupiltepeque</a:t>
              </a:r>
              <a:r>
                <a:rPr lang="es-GT" sz="1400" dirty="0" smtClean="0">
                  <a:ea typeface="ＭＳ Ｐゴシック"/>
                </a:rPr>
                <a:t>, Jutiapa</a:t>
              </a:r>
            </a:p>
            <a:p>
              <a:pPr algn="just"/>
              <a:r>
                <a:rPr lang="es-GT" sz="1400" dirty="0" smtClean="0">
                  <a:ea typeface="ＭＳ Ｐゴシック"/>
                </a:rPr>
                <a:t>SEGEPLAN, 2010</a:t>
              </a: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3876" t="2747" r="3100" b="6593"/>
            <a:stretch>
              <a:fillRect/>
            </a:stretch>
          </p:blipFill>
          <p:spPr bwMode="auto">
            <a:xfrm>
              <a:off x="5929322" y="1749602"/>
              <a:ext cx="2858400" cy="196515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16 Conector recto"/>
          <p:cNvCxnSpPr/>
          <p:nvPr/>
        </p:nvCxnSpPr>
        <p:spPr>
          <a:xfrm>
            <a:off x="53975" y="765175"/>
            <a:ext cx="9055100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3 Título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74626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GT" sz="24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Planificación Territorial</a:t>
            </a:r>
            <a:r>
              <a:rPr lang="es-G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G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0" y="712788"/>
            <a:ext cx="9144000" cy="6145212"/>
            <a:chOff x="0" y="712987"/>
            <a:chExt cx="9144000" cy="6145013"/>
          </a:xfrm>
        </p:grpSpPr>
        <p:sp>
          <p:nvSpPr>
            <p:cNvPr id="24" name="23 Rectángulo"/>
            <p:cNvSpPr/>
            <p:nvPr/>
          </p:nvSpPr>
          <p:spPr>
            <a:xfrm>
              <a:off x="0" y="712987"/>
              <a:ext cx="9144000" cy="6145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 sz="1000" dirty="0"/>
            </a:p>
          </p:txBody>
        </p:sp>
        <p:grpSp>
          <p:nvGrpSpPr>
            <p:cNvPr id="3" name="13 Grupo"/>
            <p:cNvGrpSpPr>
              <a:grpSpLocks/>
            </p:cNvGrpSpPr>
            <p:nvPr/>
          </p:nvGrpSpPr>
          <p:grpSpPr bwMode="auto">
            <a:xfrm>
              <a:off x="395288" y="845838"/>
              <a:ext cx="8636691" cy="5986087"/>
              <a:chOff x="395288" y="845838"/>
              <a:chExt cx="8636691" cy="5986087"/>
            </a:xfrm>
          </p:grpSpPr>
          <p:grpSp>
            <p:nvGrpSpPr>
              <p:cNvPr id="4" name="81 Grupo"/>
              <p:cNvGrpSpPr>
                <a:grpSpLocks/>
              </p:cNvGrpSpPr>
              <p:nvPr/>
            </p:nvGrpSpPr>
            <p:grpSpPr bwMode="auto">
              <a:xfrm>
                <a:off x="395288" y="1242553"/>
                <a:ext cx="504825" cy="5066172"/>
                <a:chOff x="285720" y="3000372"/>
                <a:chExt cx="785818" cy="1735132"/>
              </a:xfrm>
            </p:grpSpPr>
            <p:sp>
              <p:nvSpPr>
                <p:cNvPr id="67" name="AutoShape 22"/>
                <p:cNvSpPr>
                  <a:spLocks noChangeArrowheads="1"/>
                </p:cNvSpPr>
                <p:nvPr/>
              </p:nvSpPr>
              <p:spPr bwMode="auto">
                <a:xfrm>
                  <a:off x="285720" y="3000372"/>
                  <a:ext cx="785818" cy="1735132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solidFill>
                  <a:schemeClr val="accent5">
                    <a:lumMod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ea typeface="ＭＳ Ｐゴシック" pitchFamily="-108" charset="-128"/>
                    <a:cs typeface="+mn-cs"/>
                  </a:endParaRPr>
                </a:p>
              </p:txBody>
            </p:sp>
            <p:sp>
              <p:nvSpPr>
                <p:cNvPr id="3134" name="81 CuadroTexto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149223" y="3629844"/>
                  <a:ext cx="1643062" cy="526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sz="1600">
                      <a:solidFill>
                        <a:schemeClr val="bg1"/>
                      </a:solidFill>
                    </a:rPr>
                    <a:t>Necesidades</a:t>
                  </a:r>
                </a:p>
              </p:txBody>
            </p:sp>
          </p:grpSp>
          <p:grpSp>
            <p:nvGrpSpPr>
              <p:cNvPr id="5" name="82 Grupo"/>
              <p:cNvGrpSpPr>
                <a:grpSpLocks/>
              </p:cNvGrpSpPr>
              <p:nvPr/>
            </p:nvGrpSpPr>
            <p:grpSpPr bwMode="auto">
              <a:xfrm>
                <a:off x="8528742" y="1412953"/>
                <a:ext cx="503237" cy="5131574"/>
                <a:chOff x="4786312" y="2934606"/>
                <a:chExt cx="785818" cy="1994592"/>
              </a:xfrm>
            </p:grpSpPr>
            <p:sp>
              <p:nvSpPr>
                <p:cNvPr id="18" name="AutoShape 22"/>
                <p:cNvSpPr>
                  <a:spLocks noChangeArrowheads="1"/>
                </p:cNvSpPr>
                <p:nvPr/>
              </p:nvSpPr>
              <p:spPr bwMode="auto">
                <a:xfrm rot="10800000">
                  <a:off x="4786312" y="2934606"/>
                  <a:ext cx="785818" cy="1994592"/>
                </a:xfrm>
                <a:prstGeom prst="upArrow">
                  <a:avLst>
                    <a:gd name="adj1" fmla="val 50000"/>
                    <a:gd name="adj2" fmla="val 25000"/>
                  </a:avLst>
                </a:prstGeom>
                <a:solidFill>
                  <a:schemeClr val="accent5">
                    <a:lumMod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>
                    <a:ea typeface="ＭＳ Ｐゴシック" pitchFamily="-108" charset="-128"/>
                    <a:cs typeface="+mn-cs"/>
                  </a:endParaRPr>
                </a:p>
              </p:txBody>
            </p:sp>
            <p:sp>
              <p:nvSpPr>
                <p:cNvPr id="3130" name="81 CuadroTexto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4351338" y="3822688"/>
                  <a:ext cx="1643062" cy="5286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" sz="1600">
                      <a:solidFill>
                        <a:schemeClr val="bg1"/>
                      </a:solidFill>
                    </a:rPr>
                    <a:t>Políticas Públicas</a:t>
                  </a:r>
                </a:p>
              </p:txBody>
            </p:sp>
          </p:grpSp>
          <p:grpSp>
            <p:nvGrpSpPr>
              <p:cNvPr id="6" name="11 Grupo"/>
              <p:cNvGrpSpPr>
                <a:grpSpLocks/>
              </p:cNvGrpSpPr>
              <p:nvPr/>
            </p:nvGrpSpPr>
            <p:grpSpPr bwMode="auto">
              <a:xfrm>
                <a:off x="1571297" y="5445224"/>
                <a:ext cx="1687931" cy="1386701"/>
                <a:chOff x="1571297" y="5564866"/>
                <a:chExt cx="1687931" cy="1386701"/>
              </a:xfrm>
            </p:grpSpPr>
            <p:pic>
              <p:nvPicPr>
                <p:cNvPr id="29" name="28 Imagen"/>
                <p:cNvPicPr>
                  <a:picLocks noChangeAspect="1"/>
                </p:cNvPicPr>
                <p:nvPr/>
              </p:nvPicPr>
              <p:blipFill>
                <a:blip r:embed="rId2" cstate="email">
                  <a:extLst/>
                </a:blip>
                <a:stretch>
                  <a:fillRect/>
                </a:stretch>
              </p:blipFill>
              <p:spPr bwMode="auto">
                <a:xfrm>
                  <a:off x="1571297" y="5564866"/>
                  <a:ext cx="1687931" cy="13867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01600" cap="sq">
                  <a:noFill/>
                  <a:miter lim="800000"/>
                </a:ln>
                <a:effectLst>
                  <a:innerShdw blurRad="114300">
                    <a:prstClr val="black"/>
                  </a:innerShdw>
                </a:effectLst>
                <a:scene3d>
                  <a:camera prst="perspectiveRelaxed" fov="7200000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/>
                  <a:contourClr>
                    <a:srgbClr val="FFFFFF"/>
                  </a:contourClr>
                </a:sp3d>
              </p:spPr>
            </p:pic>
            <p:sp>
              <p:nvSpPr>
                <p:cNvPr id="4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847116" y="5618942"/>
                  <a:ext cx="1286028" cy="3692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perspectiveRelaxed"/>
                  <a:lightRig rig="threePt" dir="t"/>
                </a:scene3d>
                <a:sp3d extrusionH="254000"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s-MX" dirty="0">
                      <a:ea typeface="ＭＳ Ｐゴシック" pitchFamily="-108" charset="-128"/>
                      <a:cs typeface="+mn-cs"/>
                    </a:rPr>
                    <a:t>Municipal</a:t>
                  </a:r>
                  <a:endParaRPr lang="es-ES" dirty="0">
                    <a:ea typeface="ＭＳ Ｐゴシック" pitchFamily="-108" charset="-128"/>
                    <a:cs typeface="+mn-cs"/>
                  </a:endParaRPr>
                </a:p>
              </p:txBody>
            </p:sp>
          </p:grpSp>
          <p:grpSp>
            <p:nvGrpSpPr>
              <p:cNvPr id="7" name="10 Grupo"/>
              <p:cNvGrpSpPr>
                <a:grpSpLocks/>
              </p:cNvGrpSpPr>
              <p:nvPr/>
            </p:nvGrpSpPr>
            <p:grpSpPr bwMode="auto">
              <a:xfrm>
                <a:off x="1571297" y="3861048"/>
                <a:ext cx="1946894" cy="1659263"/>
                <a:chOff x="1581125" y="4148932"/>
                <a:chExt cx="1946894" cy="1659263"/>
              </a:xfrm>
            </p:grpSpPr>
            <p:pic>
              <p:nvPicPr>
                <p:cNvPr id="31" name="30 Imagen"/>
                <p:cNvPicPr>
                  <a:picLocks noChangeAspect="1"/>
                </p:cNvPicPr>
                <p:nvPr/>
              </p:nvPicPr>
              <p:blipFill>
                <a:blip r:embed="rId3" cstate="email">
                  <a:extLst/>
                </a:blip>
                <a:stretch>
                  <a:fillRect/>
                </a:stretch>
              </p:blipFill>
              <p:spPr bwMode="auto">
                <a:xfrm>
                  <a:off x="1581125" y="4148932"/>
                  <a:ext cx="1837666" cy="1659263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01600" cap="sq">
                  <a:noFill/>
                  <a:miter lim="800000"/>
                </a:ln>
                <a:effectLst>
                  <a:innerShdw blurRad="114300">
                    <a:prstClr val="black"/>
                  </a:innerShdw>
                </a:effectLst>
                <a:scene3d>
                  <a:camera prst="perspectiveRelaxed" fov="7200000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/>
                  <a:contourClr>
                    <a:srgbClr val="FFFFFF"/>
                  </a:contourClr>
                </a:sp3d>
              </p:spPr>
            </p:pic>
            <p:sp>
              <p:nvSpPr>
                <p:cNvPr id="5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691680" y="4214355"/>
                  <a:ext cx="1836339" cy="3666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perspectiveRelaxed"/>
                  <a:lightRig rig="threePt" dir="t"/>
                </a:scene3d>
                <a:sp3d extrusionH="254000"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s-MX" dirty="0">
                      <a:ea typeface="ＭＳ Ｐゴシック" pitchFamily="-108" charset="-128"/>
                      <a:cs typeface="+mn-cs"/>
                    </a:rPr>
                    <a:t>Departamental</a:t>
                  </a:r>
                  <a:endParaRPr lang="es-ES" dirty="0">
                    <a:ea typeface="ＭＳ Ｐゴシック" pitchFamily="-108" charset="-128"/>
                    <a:cs typeface="+mn-cs"/>
                  </a:endParaRPr>
                </a:p>
              </p:txBody>
            </p:sp>
          </p:grpSp>
          <p:grpSp>
            <p:nvGrpSpPr>
              <p:cNvPr id="8" name="8 Grupo"/>
              <p:cNvGrpSpPr>
                <a:grpSpLocks/>
              </p:cNvGrpSpPr>
              <p:nvPr/>
            </p:nvGrpSpPr>
            <p:grpSpPr bwMode="auto">
              <a:xfrm>
                <a:off x="1342520" y="845838"/>
                <a:ext cx="2358032" cy="1647058"/>
                <a:chOff x="1330325" y="1412875"/>
                <a:chExt cx="2542778" cy="1799246"/>
              </a:xfrm>
            </p:grpSpPr>
            <p:pic>
              <p:nvPicPr>
                <p:cNvPr id="32" name="31 Imagen"/>
                <p:cNvPicPr>
                  <a:picLocks noChangeAspect="1"/>
                </p:cNvPicPr>
                <p:nvPr/>
              </p:nvPicPr>
              <p:blipFill>
                <a:blip r:embed="rId4" cstate="email">
                  <a:extLst/>
                </a:blip>
                <a:stretch>
                  <a:fillRect/>
                </a:stretch>
              </p:blipFill>
              <p:spPr bwMode="auto">
                <a:xfrm>
                  <a:off x="1330325" y="1412875"/>
                  <a:ext cx="2542778" cy="1799246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01600" cap="sq">
                  <a:noFill/>
                  <a:miter lim="800000"/>
                </a:ln>
                <a:effectLst>
                  <a:innerShdw blurRad="114300">
                    <a:prstClr val="black"/>
                  </a:innerShdw>
                </a:effectLst>
                <a:scene3d>
                  <a:camera prst="perspectiveRelaxed" fov="7200000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/>
                  <a:contourClr>
                    <a:srgbClr val="FFFFFF"/>
                  </a:contourClr>
                </a:sp3d>
              </p:spPr>
            </p:pic>
            <p:sp>
              <p:nvSpPr>
                <p:cNvPr id="2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834438" y="1484876"/>
                  <a:ext cx="1214582" cy="3692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perspectiveRelaxed"/>
                  <a:lightRig rig="threePt" dir="t"/>
                </a:scene3d>
                <a:sp3d extrusionH="254000"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s-MX" dirty="0">
                      <a:ea typeface="ＭＳ Ｐゴシック" pitchFamily="-108" charset="-128"/>
                      <a:cs typeface="+mn-cs"/>
                    </a:rPr>
                    <a:t>Nacional</a:t>
                  </a:r>
                  <a:endParaRPr lang="es-ES" dirty="0">
                    <a:ea typeface="ＭＳ Ｐゴシック" pitchFamily="-108" charset="-128"/>
                    <a:cs typeface="+mn-cs"/>
                  </a:endParaRPr>
                </a:p>
              </p:txBody>
            </p:sp>
          </p:grpSp>
          <p:grpSp>
            <p:nvGrpSpPr>
              <p:cNvPr id="9" name="9 Grupo"/>
              <p:cNvGrpSpPr>
                <a:grpSpLocks/>
              </p:cNvGrpSpPr>
              <p:nvPr/>
            </p:nvGrpSpPr>
            <p:grpSpPr bwMode="auto">
              <a:xfrm>
                <a:off x="1388936" y="2276872"/>
                <a:ext cx="2311616" cy="1635679"/>
                <a:chOff x="1474357" y="2924906"/>
                <a:chExt cx="2311616" cy="1635679"/>
              </a:xfrm>
            </p:grpSpPr>
            <p:pic>
              <p:nvPicPr>
                <p:cNvPr id="33" name="32 Imagen"/>
                <p:cNvPicPr>
                  <a:picLocks noChangeAspect="1"/>
                </p:cNvPicPr>
                <p:nvPr/>
              </p:nvPicPr>
              <p:blipFill>
                <a:blip r:embed="rId5" cstate="email">
                  <a:extLst/>
                </a:blip>
                <a:stretch>
                  <a:fillRect/>
                </a:stretch>
              </p:blipFill>
              <p:spPr bwMode="auto">
                <a:xfrm>
                  <a:off x="1474357" y="2924906"/>
                  <a:ext cx="2311616" cy="1635679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01600" cap="sq">
                  <a:noFill/>
                  <a:miter lim="800000"/>
                </a:ln>
                <a:effectLst>
                  <a:innerShdw blurRad="114300">
                    <a:prstClr val="black"/>
                  </a:innerShdw>
                </a:effectLst>
                <a:scene3d>
                  <a:camera prst="perspectiveRelaxed" fov="7200000">
                    <a:rot lat="18960000" lon="0" rev="0"/>
                  </a:camera>
                  <a:lightRig rig="twoPt" dir="t">
                    <a:rot lat="0" lon="0" rev="7200000"/>
                  </a:lightRig>
                </a:scene3d>
                <a:sp3d prstMaterial="matte">
                  <a:bevelT/>
                  <a:contourClr>
                    <a:srgbClr val="FFFFFF"/>
                  </a:contourClr>
                </a:sp3d>
              </p:spPr>
            </p:pic>
            <p:sp>
              <p:nvSpPr>
                <p:cNvPr id="5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906454" y="3212912"/>
                  <a:ext cx="1214582" cy="3666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perspectiveRelaxed"/>
                  <a:lightRig rig="threePt" dir="t"/>
                </a:scene3d>
                <a:sp3d extrusionH="254000"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s-MX" dirty="0">
                      <a:ea typeface="ＭＳ Ｐゴシック" pitchFamily="-108" charset="-128"/>
                      <a:cs typeface="+mn-cs"/>
                    </a:rPr>
                    <a:t>Regional</a:t>
                  </a:r>
                  <a:endParaRPr lang="es-ES" dirty="0">
                    <a:ea typeface="ＭＳ Ｐゴシック" pitchFamily="-108" charset="-128"/>
                    <a:cs typeface="+mn-cs"/>
                  </a:endParaRPr>
                </a:p>
              </p:txBody>
            </p:sp>
          </p:grpSp>
          <p:sp>
            <p:nvSpPr>
              <p:cNvPr id="54" name="2 Marcador de texto"/>
              <p:cNvSpPr txBox="1">
                <a:spLocks/>
              </p:cNvSpPr>
              <p:nvPr/>
            </p:nvSpPr>
            <p:spPr>
              <a:xfrm>
                <a:off x="5796136" y="2852936"/>
                <a:ext cx="2555776" cy="919466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64008" rIns="45720" anchor="ctr"/>
              <a:lstStyle/>
              <a:p>
                <a:pPr algn="ctr">
                  <a:spcBef>
                    <a:spcPts val="250"/>
                  </a:spcBef>
                  <a:buClr>
                    <a:srgbClr val="0BD0D9"/>
                  </a:buClr>
                  <a:buSzPct val="95000"/>
                  <a:defRPr/>
                </a:pPr>
                <a:r>
                  <a:rPr lang="es-GT" sz="1600" b="1" dirty="0">
                    <a:latin typeface="+mj-lt"/>
                  </a:rPr>
                  <a:t>Planes Desarrollo Regional</a:t>
                </a:r>
              </a:p>
              <a:p>
                <a:pPr algn="ctr">
                  <a:spcBef>
                    <a:spcPts val="250"/>
                  </a:spcBef>
                  <a:buClr>
                    <a:srgbClr val="0BD0D9"/>
                  </a:buClr>
                  <a:buSzPct val="95000"/>
                  <a:defRPr/>
                </a:pPr>
                <a:r>
                  <a:rPr lang="es-GT" sz="1600" b="1" dirty="0">
                    <a:latin typeface="+mj-lt"/>
                  </a:rPr>
                  <a:t>(3)</a:t>
                </a:r>
              </a:p>
            </p:txBody>
          </p:sp>
          <p:pic>
            <p:nvPicPr>
              <p:cNvPr id="61" name="AutoShape 33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6200000">
                <a:off x="4478352" y="1362238"/>
                <a:ext cx="850872" cy="952500"/>
              </a:xfrm>
              <a:prstGeom prst="rect">
                <a:avLst/>
              </a:prstGeom>
              <a:noFill/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</p:pic>
          <p:sp>
            <p:nvSpPr>
              <p:cNvPr id="62" name="Text Box 40"/>
              <p:cNvSpPr txBox="1">
                <a:spLocks noChangeArrowheads="1"/>
              </p:cNvSpPr>
              <p:nvPr/>
            </p:nvSpPr>
            <p:spPr bwMode="auto">
              <a:xfrm rot="5400000">
                <a:off x="4648207" y="1438438"/>
                <a:ext cx="412737" cy="78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rot="10800000" vert="eaVert" wrap="none" anchor="ctr"/>
              <a:lstStyle/>
              <a:p>
                <a:pPr>
                  <a:defRPr/>
                </a:pPr>
                <a:endParaRPr lang="en-US" sz="1000">
                  <a:latin typeface="+mj-lt"/>
                  <a:ea typeface="ＭＳ Ｐゴシック" pitchFamily="34" charset="-128"/>
                  <a:cs typeface="+mn-cs"/>
                </a:endParaRPr>
              </a:p>
            </p:txBody>
          </p:sp>
          <p:grpSp>
            <p:nvGrpSpPr>
              <p:cNvPr id="10" name="AutoShape 33"/>
              <p:cNvGrpSpPr>
                <a:grpSpLocks/>
              </p:cNvGrpSpPr>
              <p:nvPr/>
            </p:nvGrpSpPr>
            <p:grpSpPr bwMode="auto">
              <a:xfrm rot="-5400000">
                <a:off x="4513434" y="2839878"/>
                <a:ext cx="852488" cy="957261"/>
                <a:chOff x="4355" y="1740"/>
                <a:chExt cx="652" cy="337"/>
              </a:xfrm>
            </p:grpSpPr>
            <p:pic>
              <p:nvPicPr>
                <p:cNvPr id="64" name="AutoShape 33"/>
                <p:cNvPicPr>
                  <a:picLocks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355" y="1740"/>
                  <a:ext cx="652" cy="337"/>
                </a:xfrm>
                <a:prstGeom prst="rect">
                  <a:avLst/>
                </a:prstGeom>
                <a:noFill/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sp>
              <p:nvSpPr>
                <p:cNvPr id="65" name="Text Box 43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4527" y="1752"/>
                  <a:ext cx="317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000">
                    <a:latin typeface="+mj-lt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1" name="AutoShape 33"/>
              <p:cNvGrpSpPr>
                <a:grpSpLocks/>
              </p:cNvGrpSpPr>
              <p:nvPr/>
            </p:nvGrpSpPr>
            <p:grpSpPr bwMode="auto">
              <a:xfrm rot="-5400000">
                <a:off x="4553909" y="4348435"/>
                <a:ext cx="852487" cy="885825"/>
                <a:chOff x="4355" y="1740"/>
                <a:chExt cx="652" cy="337"/>
              </a:xfrm>
            </p:grpSpPr>
            <p:pic>
              <p:nvPicPr>
                <p:cNvPr id="68" name="AutoShape 33"/>
                <p:cNvPicPr>
                  <a:picLocks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355" y="1740"/>
                  <a:ext cx="652" cy="337"/>
                </a:xfrm>
                <a:prstGeom prst="rect">
                  <a:avLst/>
                </a:prstGeom>
                <a:noFill/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sp>
              <p:nvSpPr>
                <p:cNvPr id="69" name="Text Box 46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4527" y="1752"/>
                  <a:ext cx="317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000">
                    <a:latin typeface="+mj-lt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2" name="AutoShape 33"/>
              <p:cNvGrpSpPr>
                <a:grpSpLocks/>
              </p:cNvGrpSpPr>
              <p:nvPr/>
            </p:nvGrpSpPr>
            <p:grpSpPr bwMode="auto">
              <a:xfrm rot="-5400000">
                <a:off x="4521301" y="5644579"/>
                <a:ext cx="852487" cy="885825"/>
                <a:chOff x="4355" y="1740"/>
                <a:chExt cx="652" cy="337"/>
              </a:xfrm>
            </p:grpSpPr>
            <p:pic>
              <p:nvPicPr>
                <p:cNvPr id="71" name="AutoShape 33"/>
                <p:cNvPicPr>
                  <a:picLocks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353" y="1740"/>
                  <a:ext cx="652" cy="337"/>
                </a:xfrm>
                <a:prstGeom prst="rect">
                  <a:avLst/>
                </a:prstGeom>
                <a:noFill/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sp>
              <p:nvSpPr>
                <p:cNvPr id="72" name="Text Box 49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4525" y="1752"/>
                  <a:ext cx="317" cy="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rot="10800000" vert="eaVert" wrap="none" anchor="ctr"/>
                <a:lstStyle/>
                <a:p>
                  <a:pPr>
                    <a:defRPr/>
                  </a:pPr>
                  <a:endParaRPr lang="en-US" sz="1000">
                    <a:latin typeface="+mj-lt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sp>
            <p:nvSpPr>
              <p:cNvPr id="86" name="Text Box 25"/>
              <p:cNvSpPr txBox="1">
                <a:spLocks noChangeArrowheads="1"/>
              </p:cNvSpPr>
              <p:nvPr/>
            </p:nvSpPr>
            <p:spPr bwMode="auto">
              <a:xfrm rot="16200000">
                <a:off x="2092372" y="3676548"/>
                <a:ext cx="432103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MX" b="1" dirty="0">
                    <a:solidFill>
                      <a:schemeClr val="accent2"/>
                    </a:solidFill>
                    <a:latin typeface="+mj-lt"/>
                    <a:ea typeface="ＭＳ Ｐゴシック" pitchFamily="34" charset="-128"/>
                    <a:cs typeface="+mn-cs"/>
                  </a:rPr>
                  <a:t>Sectorial - institucional</a:t>
                </a:r>
                <a:endParaRPr lang="es-ES" b="1" dirty="0">
                  <a:solidFill>
                    <a:schemeClr val="accent2"/>
                  </a:solidFill>
                  <a:latin typeface="+mj-lt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43" name="2 Marcador de texto"/>
              <p:cNvSpPr txBox="1">
                <a:spLocks/>
              </p:cNvSpPr>
              <p:nvPr/>
            </p:nvSpPr>
            <p:spPr>
              <a:xfrm>
                <a:off x="5782489" y="4365104"/>
                <a:ext cx="2555776" cy="919466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64008" rIns="45720" anchor="ctr"/>
              <a:lstStyle/>
              <a:p>
                <a:pPr algn="ctr">
                  <a:spcBef>
                    <a:spcPts val="250"/>
                  </a:spcBef>
                  <a:buClr>
                    <a:srgbClr val="0BD0D9"/>
                  </a:buClr>
                  <a:buSzPct val="95000"/>
                  <a:defRPr/>
                </a:pPr>
                <a:r>
                  <a:rPr lang="es-GT" sz="1600" b="1" dirty="0">
                    <a:latin typeface="+mj-lt"/>
                  </a:rPr>
                  <a:t>Planes Desarrollo Departamentales</a:t>
                </a:r>
              </a:p>
              <a:p>
                <a:pPr algn="ctr">
                  <a:spcBef>
                    <a:spcPts val="250"/>
                  </a:spcBef>
                  <a:buClr>
                    <a:srgbClr val="0BD0D9"/>
                  </a:buClr>
                  <a:buSzPct val="95000"/>
                  <a:defRPr/>
                </a:pPr>
                <a:r>
                  <a:rPr lang="es-GT" sz="1600" b="1" dirty="0" smtClean="0">
                    <a:latin typeface="+mj-lt"/>
                  </a:rPr>
                  <a:t>(20)</a:t>
                </a:r>
                <a:endParaRPr lang="es-GT" sz="1600" b="1" dirty="0">
                  <a:latin typeface="+mj-lt"/>
                </a:endParaRPr>
              </a:p>
            </p:txBody>
          </p:sp>
          <p:sp>
            <p:nvSpPr>
              <p:cNvPr id="44" name="2 Marcador de texto"/>
              <p:cNvSpPr txBox="1">
                <a:spLocks/>
              </p:cNvSpPr>
              <p:nvPr/>
            </p:nvSpPr>
            <p:spPr>
              <a:xfrm>
                <a:off x="5796136" y="5700132"/>
                <a:ext cx="2555776" cy="919466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64008" rIns="45720" anchor="ctr"/>
              <a:lstStyle/>
              <a:p>
                <a:pPr algn="ctr">
                  <a:spcBef>
                    <a:spcPts val="250"/>
                  </a:spcBef>
                  <a:buClr>
                    <a:srgbClr val="0BD0D9"/>
                  </a:buClr>
                  <a:buSzPct val="95000"/>
                  <a:defRPr/>
                </a:pPr>
                <a:r>
                  <a:rPr lang="es-GT" sz="1600" b="1" dirty="0">
                    <a:latin typeface="+mj-lt"/>
                  </a:rPr>
                  <a:t>Planes Desarrollo Municipales</a:t>
                </a:r>
              </a:p>
              <a:p>
                <a:pPr algn="ctr">
                  <a:spcBef>
                    <a:spcPts val="250"/>
                  </a:spcBef>
                  <a:buClr>
                    <a:srgbClr val="0BD0D9"/>
                  </a:buClr>
                  <a:buSzPct val="95000"/>
                  <a:defRPr/>
                </a:pPr>
                <a:r>
                  <a:rPr lang="es-GT" sz="1600" b="1" dirty="0">
                    <a:latin typeface="+mj-lt"/>
                  </a:rPr>
                  <a:t>(</a:t>
                </a:r>
                <a:r>
                  <a:rPr lang="es-GT" sz="1600" b="1" dirty="0" smtClean="0">
                    <a:latin typeface="+mj-lt"/>
                  </a:rPr>
                  <a:t>327)</a:t>
                </a:r>
                <a:endParaRPr lang="es-GT" sz="1600" b="1" dirty="0">
                  <a:latin typeface="+mj-lt"/>
                </a:endParaRPr>
              </a:p>
            </p:txBody>
          </p:sp>
          <p:sp>
            <p:nvSpPr>
              <p:cNvPr id="13" name="12 Flecha arriba y abajo"/>
              <p:cNvSpPr/>
              <p:nvPr/>
            </p:nvSpPr>
            <p:spPr>
              <a:xfrm>
                <a:off x="3653282" y="2469161"/>
                <a:ext cx="281500" cy="672524"/>
              </a:xfrm>
              <a:prstGeom prst="upDown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GT"/>
              </a:p>
            </p:txBody>
          </p:sp>
          <p:sp>
            <p:nvSpPr>
              <p:cNvPr id="49" name="48 Flecha arriba y abajo"/>
              <p:cNvSpPr/>
              <p:nvPr/>
            </p:nvSpPr>
            <p:spPr>
              <a:xfrm>
                <a:off x="3362435" y="3875241"/>
                <a:ext cx="281500" cy="672524"/>
              </a:xfrm>
              <a:prstGeom prst="upDown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GT"/>
              </a:p>
            </p:txBody>
          </p:sp>
          <p:sp>
            <p:nvSpPr>
              <p:cNvPr id="55" name="54 Flecha arriba y abajo"/>
              <p:cNvSpPr/>
              <p:nvPr/>
            </p:nvSpPr>
            <p:spPr>
              <a:xfrm>
                <a:off x="3268213" y="5520311"/>
                <a:ext cx="281500" cy="672524"/>
              </a:xfrm>
              <a:prstGeom prst="upDown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GT"/>
              </a:p>
            </p:txBody>
          </p:sp>
          <p:sp>
            <p:nvSpPr>
              <p:cNvPr id="51" name="2 Marcador de texto"/>
              <p:cNvSpPr txBox="1">
                <a:spLocks/>
              </p:cNvSpPr>
              <p:nvPr/>
            </p:nvSpPr>
            <p:spPr>
              <a:xfrm>
                <a:off x="5782489" y="1340768"/>
                <a:ext cx="2555776" cy="1036039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64008" rIns="45720" anchor="ctr"/>
              <a:lstStyle/>
              <a:p>
                <a:pPr algn="ctr">
                  <a:spcBef>
                    <a:spcPts val="250"/>
                  </a:spcBef>
                  <a:buClr>
                    <a:srgbClr val="0BD0D9"/>
                  </a:buClr>
                  <a:buSzPct val="95000"/>
                  <a:defRPr/>
                </a:pPr>
                <a:r>
                  <a:rPr lang="es-GT" b="1" dirty="0">
                    <a:solidFill>
                      <a:schemeClr val="bg1"/>
                    </a:solidFill>
                    <a:latin typeface="+mj-lt"/>
                  </a:rPr>
                  <a:t>Agenda </a:t>
                </a:r>
                <a:r>
                  <a:rPr lang="es-GT" b="1" dirty="0" err="1">
                    <a:solidFill>
                      <a:schemeClr val="bg1"/>
                    </a:solidFill>
                    <a:latin typeface="+mj-lt"/>
                  </a:rPr>
                  <a:t>K’atun</a:t>
                </a:r>
                <a:r>
                  <a:rPr lang="es-GT" b="1" dirty="0">
                    <a:solidFill>
                      <a:schemeClr val="bg1"/>
                    </a:solidFill>
                    <a:latin typeface="+mj-lt"/>
                  </a:rPr>
                  <a:t> 2032</a:t>
                </a:r>
              </a:p>
              <a:p>
                <a:pPr algn="ctr">
                  <a:spcBef>
                    <a:spcPts val="250"/>
                  </a:spcBef>
                  <a:buClr>
                    <a:srgbClr val="0BD0D9"/>
                  </a:buClr>
                  <a:buSzPct val="95000"/>
                  <a:defRPr/>
                </a:pPr>
                <a:r>
                  <a:rPr lang="es-GT" sz="1600" b="1" dirty="0">
                    <a:solidFill>
                      <a:schemeClr val="bg1"/>
                    </a:solidFill>
                    <a:latin typeface="+mj-lt"/>
                  </a:rPr>
                  <a:t>(en construcción)</a:t>
                </a:r>
              </a:p>
            </p:txBody>
          </p:sp>
        </p:grpSp>
      </p:grpSp>
      <p:grpSp>
        <p:nvGrpSpPr>
          <p:cNvPr id="46" name="45 Grupo"/>
          <p:cNvGrpSpPr/>
          <p:nvPr/>
        </p:nvGrpSpPr>
        <p:grpSpPr>
          <a:xfrm>
            <a:off x="7832156" y="332656"/>
            <a:ext cx="1311844" cy="1224136"/>
            <a:chOff x="6122049" y="1188131"/>
            <a:chExt cx="1311844" cy="1584176"/>
          </a:xfrm>
        </p:grpSpPr>
        <p:sp>
          <p:nvSpPr>
            <p:cNvPr id="48" name="47 Rectángulo redondeado"/>
            <p:cNvSpPr/>
            <p:nvPr/>
          </p:nvSpPr>
          <p:spPr>
            <a:xfrm>
              <a:off x="6122049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51 Rectángulo"/>
            <p:cNvSpPr/>
            <p:nvPr/>
          </p:nvSpPr>
          <p:spPr>
            <a:xfrm>
              <a:off x="6186088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/>
                <a:t>¿Qué se logró?</a:t>
              </a:r>
              <a:endParaRPr lang="es-ES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44624"/>
            <a:ext cx="746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sz="24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Arial" pitchFamily="34" charset="0"/>
              </a:rPr>
              <a:t>Portal Institucional</a:t>
            </a:r>
            <a:endParaRPr lang="es-ES" sz="2400" b="1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grpSp>
        <p:nvGrpSpPr>
          <p:cNvPr id="2" name="8 Grupo"/>
          <p:cNvGrpSpPr/>
          <p:nvPr/>
        </p:nvGrpSpPr>
        <p:grpSpPr>
          <a:xfrm>
            <a:off x="7760750" y="404664"/>
            <a:ext cx="1311844" cy="1152128"/>
            <a:chOff x="6122049" y="1188131"/>
            <a:chExt cx="1311844" cy="1584176"/>
          </a:xfrm>
        </p:grpSpPr>
        <p:sp>
          <p:nvSpPr>
            <p:cNvPr id="10" name="9 Rectángulo redondeado"/>
            <p:cNvSpPr/>
            <p:nvPr/>
          </p:nvSpPr>
          <p:spPr>
            <a:xfrm>
              <a:off x="6122049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6186088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¿Qué se logró?</a:t>
              </a:r>
              <a:endParaRPr lang="es-ES" sz="1600" kern="1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58" t="15960" r="28867" b="5921"/>
          <a:stretch>
            <a:fillRect/>
          </a:stretch>
        </p:blipFill>
        <p:spPr bwMode="auto">
          <a:xfrm>
            <a:off x="179512" y="188640"/>
            <a:ext cx="2304256" cy="258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8083" t="15960" r="28867" b="5921"/>
          <a:stretch>
            <a:fillRect/>
          </a:stretch>
        </p:blipFill>
        <p:spPr bwMode="auto">
          <a:xfrm>
            <a:off x="1907704" y="1844824"/>
            <a:ext cx="32003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4" cstate="print"/>
          <a:srcRect l="27611" t="15802" r="28972" b="2807"/>
          <a:stretch>
            <a:fillRect/>
          </a:stretch>
        </p:blipFill>
        <p:spPr bwMode="auto">
          <a:xfrm>
            <a:off x="4572000" y="1673424"/>
            <a:ext cx="43204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3203848" y="620688"/>
            <a:ext cx="237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 smtClean="0"/>
              <a:t>www.segeplan.gob.gt</a:t>
            </a:r>
            <a:endParaRPr lang="es-ES" dirty="0"/>
          </a:p>
        </p:txBody>
      </p:sp>
      <p:sp>
        <p:nvSpPr>
          <p:cNvPr id="14" name="13 Flecha doblada hacia arriba"/>
          <p:cNvSpPr/>
          <p:nvPr/>
        </p:nvSpPr>
        <p:spPr>
          <a:xfrm rot="5400000">
            <a:off x="696140" y="2984380"/>
            <a:ext cx="850392" cy="73152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oblada hacia arriba"/>
          <p:cNvSpPr/>
          <p:nvPr/>
        </p:nvSpPr>
        <p:spPr>
          <a:xfrm rot="5400000">
            <a:off x="3288428" y="5648676"/>
            <a:ext cx="850392" cy="73152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528" y="44624"/>
            <a:ext cx="7463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sz="24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Arial" pitchFamily="34" charset="0"/>
              </a:rPr>
              <a:t>Banco de Ideas de Proyecto de la planificación municipal,  por Departamento</a:t>
            </a:r>
            <a:endParaRPr lang="es-ES" sz="2400" b="1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5517232"/>
            <a:ext cx="3071834" cy="584775"/>
          </a:xfrm>
          <a:prstGeom prst="rect">
            <a:avLst/>
          </a:prstGeom>
          <a:solidFill>
            <a:schemeClr val="accent1"/>
          </a:solidFill>
          <a:ln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GT" sz="1600" b="1" u="sng" dirty="0" smtClean="0"/>
              <a:t>TOTAL:</a:t>
            </a:r>
            <a:r>
              <a:rPr lang="es-GT" sz="1600" dirty="0" smtClean="0"/>
              <a:t>   </a:t>
            </a:r>
            <a:r>
              <a:rPr lang="es-GT" sz="1600" b="1" dirty="0" smtClean="0"/>
              <a:t>37,316</a:t>
            </a:r>
            <a:r>
              <a:rPr lang="es-GT" sz="1600" dirty="0" smtClean="0"/>
              <a:t> ideas de        	proyectos</a:t>
            </a:r>
            <a:endParaRPr lang="es-E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165304"/>
            <a:ext cx="59766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2 Gráfico"/>
          <p:cNvGraphicFramePr/>
          <p:nvPr/>
        </p:nvGraphicFramePr>
        <p:xfrm>
          <a:off x="214282" y="1171575"/>
          <a:ext cx="8786874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7760750" y="404664"/>
            <a:ext cx="1311844" cy="1152128"/>
            <a:chOff x="6122049" y="1188131"/>
            <a:chExt cx="1311844" cy="1584176"/>
          </a:xfrm>
        </p:grpSpPr>
        <p:sp>
          <p:nvSpPr>
            <p:cNvPr id="10" name="9 Rectángulo redondeado"/>
            <p:cNvSpPr/>
            <p:nvPr/>
          </p:nvSpPr>
          <p:spPr>
            <a:xfrm>
              <a:off x="6122049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6186088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¿Qué se logró?</a:t>
              </a:r>
              <a:endParaRPr lang="es-ES" sz="1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7740352" y="332656"/>
            <a:ext cx="1311844" cy="1152128"/>
            <a:chOff x="6122049" y="1188131"/>
            <a:chExt cx="1311844" cy="1584176"/>
          </a:xfrm>
        </p:grpSpPr>
        <p:sp>
          <p:nvSpPr>
            <p:cNvPr id="7" name="6 Rectángulo redondeado"/>
            <p:cNvSpPr/>
            <p:nvPr/>
          </p:nvSpPr>
          <p:spPr>
            <a:xfrm>
              <a:off x="6122049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6186088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¿Qué se logró?</a:t>
              </a:r>
              <a:endParaRPr lang="es-ES" sz="1600" kern="1200" dirty="0"/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1979712" y="332656"/>
            <a:ext cx="5735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GT" sz="24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Arial" pitchFamily="34" charset="0"/>
              </a:rPr>
              <a:t>Total de demandas ciudadanas por función presupuestaria</a:t>
            </a:r>
            <a:endParaRPr lang="es-ES" sz="2400" b="1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graphicFrame>
        <p:nvGraphicFramePr>
          <p:cNvPr id="5" name="1 Gráfico"/>
          <p:cNvGraphicFramePr/>
          <p:nvPr/>
        </p:nvGraphicFramePr>
        <p:xfrm>
          <a:off x="0" y="1700808"/>
          <a:ext cx="892016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9512" y="778384"/>
            <a:ext cx="1152128" cy="936104"/>
            <a:chOff x="6122049" y="1188131"/>
            <a:chExt cx="1311844" cy="1584176"/>
          </a:xfrm>
        </p:grpSpPr>
        <p:sp>
          <p:nvSpPr>
            <p:cNvPr id="23" name="22 Rectángulo redondeado"/>
            <p:cNvSpPr/>
            <p:nvPr/>
          </p:nvSpPr>
          <p:spPr>
            <a:xfrm>
              <a:off x="6122049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6186088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¿Qué se logró?</a:t>
              </a:r>
              <a:endParaRPr lang="es-ES" sz="1600" kern="1200" dirty="0"/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5310335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ctr"/>
          <a:lstStyle/>
          <a:p>
            <a:pPr algn="r" eaLnBrk="0" hangingPunct="0">
              <a:defRPr/>
            </a:pPr>
            <a:r>
              <a:rPr lang="es-MX" sz="32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Arial" pitchFamily="34" charset="0"/>
              </a:rPr>
              <a:t>Base de ideas de proyectos</a:t>
            </a:r>
            <a:endParaRPr lang="es-ES" sz="3200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165304"/>
            <a:ext cx="59766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1 Grupo"/>
          <p:cNvGrpSpPr/>
          <p:nvPr/>
        </p:nvGrpSpPr>
        <p:grpSpPr>
          <a:xfrm>
            <a:off x="2339752" y="476672"/>
            <a:ext cx="6480720" cy="5848211"/>
            <a:chOff x="395536" y="527020"/>
            <a:chExt cx="6480720" cy="5848211"/>
          </a:xfrm>
        </p:grpSpPr>
        <p:grpSp>
          <p:nvGrpSpPr>
            <p:cNvPr id="3" name="20 Grupo"/>
            <p:cNvGrpSpPr/>
            <p:nvPr/>
          </p:nvGrpSpPr>
          <p:grpSpPr>
            <a:xfrm>
              <a:off x="395536" y="527020"/>
              <a:ext cx="6480720" cy="5688632"/>
              <a:chOff x="395536" y="527020"/>
              <a:chExt cx="6480720" cy="5688632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3707904" y="527020"/>
                <a:ext cx="3168352" cy="2397924"/>
              </a:xfrm>
              <a:prstGeom prst="rect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/>
              </a:p>
            </p:txBody>
          </p:sp>
          <p:sp>
            <p:nvSpPr>
              <p:cNvPr id="7" name="6 Rectángulo redondeado"/>
              <p:cNvSpPr/>
              <p:nvPr/>
            </p:nvSpPr>
            <p:spPr>
              <a:xfrm>
                <a:off x="539552" y="1319108"/>
                <a:ext cx="2952328" cy="648072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/>
              </a:p>
            </p:txBody>
          </p:sp>
          <p:sp>
            <p:nvSpPr>
              <p:cNvPr id="11" name="10 Rectángulo redondeado"/>
              <p:cNvSpPr/>
              <p:nvPr/>
            </p:nvSpPr>
            <p:spPr>
              <a:xfrm>
                <a:off x="583630" y="4703484"/>
                <a:ext cx="2952328" cy="648072"/>
              </a:xfrm>
              <a:prstGeom prst="roundRect">
                <a:avLst/>
              </a:prstGeom>
              <a:solidFill>
                <a:srgbClr val="C00000">
                  <a:alpha val="60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/>
              </a:p>
            </p:txBody>
          </p:sp>
          <p:sp>
            <p:nvSpPr>
              <p:cNvPr id="9" name="8 Rectángulo redondeado"/>
              <p:cNvSpPr/>
              <p:nvPr/>
            </p:nvSpPr>
            <p:spPr>
              <a:xfrm>
                <a:off x="611560" y="3068960"/>
                <a:ext cx="2952328" cy="648072"/>
              </a:xfrm>
              <a:prstGeom prst="roundRect">
                <a:avLst/>
              </a:prstGeom>
              <a:solidFill>
                <a:srgbClr val="0070C0">
                  <a:alpha val="50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/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611560" y="1313054"/>
                <a:ext cx="27026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GT" sz="1400" b="1" dirty="0" smtClean="0"/>
                  <a:t>Pacto Fiscal</a:t>
                </a:r>
              </a:p>
              <a:p>
                <a:pPr algn="ctr"/>
                <a:r>
                  <a:rPr lang="es-GT" sz="1400" b="1" dirty="0" smtClean="0"/>
                  <a:t>(Fiscalidad y competitividad)</a:t>
                </a:r>
                <a:endParaRPr lang="es-ES" sz="14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395536" y="3212976"/>
                <a:ext cx="25922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GT" b="1" dirty="0" smtClean="0"/>
                  <a:t>Hambre 0</a:t>
                </a:r>
                <a:endParaRPr lang="es-ES" b="1" dirty="0"/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395536" y="4847500"/>
                <a:ext cx="25922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GT" sz="1600" b="1" dirty="0" smtClean="0"/>
                  <a:t>Paz, Seguridad y Justicia</a:t>
                </a:r>
                <a:endParaRPr lang="es-ES" sz="16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3751982" y="527020"/>
                <a:ext cx="2880320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GT" sz="1200" dirty="0" smtClean="0"/>
                  <a:t>Administración fiscal</a:t>
                </a:r>
              </a:p>
              <a:p>
                <a:r>
                  <a:rPr lang="es-GT" sz="1200" dirty="0" smtClean="0"/>
                  <a:t>Ciencia y tecnología</a:t>
                </a:r>
              </a:p>
              <a:p>
                <a:r>
                  <a:rPr lang="es-GT" sz="1200" dirty="0" smtClean="0"/>
                  <a:t>Comunicaciones</a:t>
                </a:r>
              </a:p>
              <a:p>
                <a:r>
                  <a:rPr lang="es-GT" sz="1200" dirty="0" smtClean="0"/>
                  <a:t>Desarrollo urbano y rural</a:t>
                </a:r>
              </a:p>
              <a:p>
                <a:r>
                  <a:rPr lang="es-GT" sz="1200" dirty="0" smtClean="0"/>
                  <a:t>Energía</a:t>
                </a:r>
              </a:p>
              <a:p>
                <a:r>
                  <a:rPr lang="es-GT" sz="1200" dirty="0" smtClean="0"/>
                  <a:t>Industria y comercio</a:t>
                </a:r>
              </a:p>
              <a:p>
                <a:r>
                  <a:rPr lang="es-GT" sz="1200" dirty="0" smtClean="0"/>
                  <a:t>Minería e hidrocarburos</a:t>
                </a:r>
              </a:p>
              <a:p>
                <a:r>
                  <a:rPr lang="es-GT" sz="1200" dirty="0" smtClean="0"/>
                  <a:t>Otras actividades de servicios económicos</a:t>
                </a:r>
              </a:p>
              <a:p>
                <a:r>
                  <a:rPr lang="es-GT" sz="1200" dirty="0" smtClean="0"/>
                  <a:t>Relaciones exteriores</a:t>
                </a:r>
              </a:p>
              <a:p>
                <a:r>
                  <a:rPr lang="es-GT" sz="1200" dirty="0" smtClean="0"/>
                  <a:t>Trabajo y previsión social</a:t>
                </a:r>
              </a:p>
              <a:p>
                <a:r>
                  <a:rPr lang="es-GT" sz="1200" dirty="0" smtClean="0"/>
                  <a:t>Transporte </a:t>
                </a:r>
              </a:p>
              <a:p>
                <a:r>
                  <a:rPr lang="es-GT" sz="1200" dirty="0" smtClean="0"/>
                  <a:t>Turismo</a:t>
                </a:r>
                <a:endParaRPr lang="es-ES" sz="1200" dirty="0"/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3707904" y="3068960"/>
                <a:ext cx="3168352" cy="792088"/>
              </a:xfrm>
              <a:prstGeom prst="rect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3707904" y="4077072"/>
                <a:ext cx="3168352" cy="2138580"/>
              </a:xfrm>
              <a:prstGeom prst="rect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2000"/>
              </a:p>
            </p:txBody>
          </p:sp>
        </p:grpSp>
        <p:sp>
          <p:nvSpPr>
            <p:cNvPr id="13" name="12 CuadroTexto"/>
            <p:cNvSpPr txBox="1"/>
            <p:nvPr/>
          </p:nvSpPr>
          <p:spPr>
            <a:xfrm>
              <a:off x="3995936" y="3019599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1200" dirty="0" smtClean="0"/>
                <a:t>Agropecuario</a:t>
              </a:r>
            </a:p>
            <a:p>
              <a:r>
                <a:rPr lang="es-GT" sz="1200" dirty="0" smtClean="0"/>
                <a:t>Agua y saneamiento</a:t>
              </a:r>
            </a:p>
            <a:p>
              <a:r>
                <a:rPr lang="es-GT" sz="1200" dirty="0" smtClean="0"/>
                <a:t>Medio ambiente</a:t>
              </a:r>
            </a:p>
            <a:p>
              <a:r>
                <a:rPr lang="es-GT" sz="1200" dirty="0" smtClean="0"/>
                <a:t>Salud y asistencia social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995936" y="4066907"/>
              <a:ext cx="259228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1200" dirty="0" smtClean="0"/>
                <a:t>Cultura y deportes</a:t>
              </a:r>
            </a:p>
            <a:p>
              <a:r>
                <a:rPr lang="es-GT" sz="1200" dirty="0" smtClean="0"/>
                <a:t>Defensa</a:t>
              </a:r>
            </a:p>
            <a:p>
              <a:r>
                <a:rPr lang="es-GT" sz="1200" dirty="0" smtClean="0"/>
                <a:t>Educación</a:t>
              </a:r>
            </a:p>
            <a:p>
              <a:r>
                <a:rPr lang="es-GT" sz="1200" dirty="0" smtClean="0"/>
                <a:t>Judicial</a:t>
              </a:r>
            </a:p>
            <a:p>
              <a:r>
                <a:rPr lang="es-GT" sz="1200" dirty="0" smtClean="0"/>
                <a:t>Legislativa</a:t>
              </a:r>
            </a:p>
            <a:p>
              <a:r>
                <a:rPr lang="es-GT" sz="1200" dirty="0" smtClean="0"/>
                <a:t>Otras actividades de servicios sociales</a:t>
              </a:r>
            </a:p>
            <a:p>
              <a:r>
                <a:rPr lang="es-GT" sz="1200" dirty="0" smtClean="0"/>
                <a:t>Otras actividades de administración</a:t>
              </a:r>
            </a:p>
            <a:p>
              <a:r>
                <a:rPr lang="es-GT" sz="1200" dirty="0" smtClean="0"/>
                <a:t>Seguridad interna</a:t>
              </a:r>
            </a:p>
            <a:p>
              <a:r>
                <a:rPr lang="es-GT" sz="1200" dirty="0" smtClean="0"/>
                <a:t>Servicios generales</a:t>
              </a:r>
            </a:p>
            <a:p>
              <a:r>
                <a:rPr lang="es-GT" sz="1200" dirty="0" smtClean="0"/>
                <a:t>Vivienda</a:t>
              </a:r>
            </a:p>
            <a:p>
              <a:endParaRPr lang="es-ES" sz="1200" dirty="0"/>
            </a:p>
          </p:txBody>
        </p:sp>
      </p:grpSp>
      <p:pic>
        <p:nvPicPr>
          <p:cNvPr id="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32856"/>
            <a:ext cx="1719924" cy="24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25 Conector recto de flecha"/>
          <p:cNvCxnSpPr/>
          <p:nvPr/>
        </p:nvCxnSpPr>
        <p:spPr>
          <a:xfrm flipV="1">
            <a:off x="1763688" y="1772816"/>
            <a:ext cx="576064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21" idx="3"/>
          </p:cNvCxnSpPr>
          <p:nvPr/>
        </p:nvCxnSpPr>
        <p:spPr>
          <a:xfrm>
            <a:off x="1719924" y="3352764"/>
            <a:ext cx="691836" cy="42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21" idx="3"/>
            <a:endCxn id="10" idx="1"/>
          </p:cNvCxnSpPr>
          <p:nvPr/>
        </p:nvCxnSpPr>
        <p:spPr>
          <a:xfrm>
            <a:off x="1719924" y="3352764"/>
            <a:ext cx="619828" cy="1736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8 Grupo"/>
          <p:cNvGrpSpPr>
            <a:grpSpLocks/>
          </p:cNvGrpSpPr>
          <p:nvPr/>
        </p:nvGrpSpPr>
        <p:grpSpPr bwMode="auto">
          <a:xfrm>
            <a:off x="0" y="0"/>
            <a:ext cx="8928100" cy="4725987"/>
            <a:chOff x="0" y="0"/>
            <a:chExt cx="8927976" cy="4725144"/>
          </a:xfrm>
        </p:grpSpPr>
        <p:pic>
          <p:nvPicPr>
            <p:cNvPr id="10246" name="Picture 6" descr="https://encrypted-tbn3.gstatic.com/images?q=tbn:ANd9GcSjHzbr66D1Ce5E4hK0Ek8Bz7Oen61DWBEE0q6Bou3tcemRwNzG"/>
            <p:cNvPicPr>
              <a:picLocks noChangeAspect="1" noChangeArrowheads="1"/>
            </p:cNvPicPr>
            <p:nvPr/>
          </p:nvPicPr>
          <p:blipFill>
            <a:blip r:embed="rId2" cstate="print"/>
            <a:srcRect b="5501"/>
            <a:stretch>
              <a:fillRect/>
            </a:stretch>
          </p:blipFill>
          <p:spPr bwMode="auto">
            <a:xfrm>
              <a:off x="0" y="0"/>
              <a:ext cx="2143125" cy="20162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7 Elipse"/>
            <p:cNvSpPr/>
            <p:nvPr/>
          </p:nvSpPr>
          <p:spPr>
            <a:xfrm>
              <a:off x="827584" y="1844824"/>
              <a:ext cx="8100392" cy="2880320"/>
            </a:xfrm>
            <a:prstGeom prst="ellipse">
              <a:avLst/>
            </a:pr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pic>
        <p:nvPicPr>
          <p:cNvPr id="3075" name="3 Imagen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AFE"/>
              </a:clrFrom>
              <a:clrTo>
                <a:srgbClr val="F7FA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5876925"/>
            <a:ext cx="2076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796136" y="548680"/>
            <a:ext cx="309721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GT" sz="3600" dirty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CONTENIDO</a:t>
            </a:r>
            <a:endParaRPr lang="es-ES" sz="3600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3078" name="AutoShape 2" descr="data:image/jpeg;base64,/9j/4AAQSkZJRgABAQAAAQABAAD/2wCEAAkGBg8QEA8NDQ0PDQ0NDwwNDQwNDQ4NEA0NFBAVFBQQEhIXGyYeFxkjGRISIS8gIycpLCwtFh4xNTAqNSYrLCkBCQoKDgwOGA8OFjUkHCQpLCwsLyk1KSk2LSkpLSkpKSkpLSkpKS01NSktLCkpLSwpKikpLCwsKSw0KS8pKSwpNv/AABEIAOEA4QMBIgACEQEDEQH/xAAbAAEAAgMBAQAAAAAAAAAAAAAAAQIDBAUGB//EADoQAAIBAwEFBQYEBQQDAAAAAAABAgMEERIFEyExQQZRYXGxFCIygZGhQlJywQeCkqLRI1Nz8RUzRP/EABgBAQEBAQEAAAAAAAAAAAAAAAABAgME/8QAHREBAQEAAgMBAQAAAAAAAAAAAAECAxESITFBIv/aAAwDAQACEQMRAD8A+4EAAAAAAAAAAAAAAAAA+V7Z7d3dHaFzuKinb06qo7iok4ycUlPElxXHVxOvFxa5bZlje5j6+qA4vZntZb38HKk9NWm8VqEmtdOXf4xfRnaOdll6rUvfuAAIqSAAAAAAAAAAJIAAAAAAAAAAAAAAAAAAAAClWeIt9y4efQ+d9pP4Yp67mxqVFVeqrO2nU1Kc3xzCUuTz0fB96PoF0/hj+aS+i4mG9r4hJ/meF5I1jk1x3vKazNTqvhvZi3uqVS5v6bkvYnSt68VmElOcspteDWH3Z8T7vYVZTpU5zxrlCEpYWFqay+B4OMt9SqUkor/yG1KdLKjiVSnRhDeTk+v/AK1H5H0OK4JfTyG9eevIzPGdJABlQAAAAAAAAAAAAAAAAAAAAAAAAAAAAAAMdxXVOEqkvhhGU5fpisv0A8vd9vLOF3VtaspUpUMU99JLdOo0m1qT93GebWDJ2m2nGnRck8qFNzymmnlZymfPbPsVtG9lK4lRVGNxUnWlO5bpcJNy4Qw5de49RYfw9vIxVCteUaltvKU3SVOq3GEZpyhCTfJpYwern4ePM/nXv9cePer9npudnrFq4tKD/wDgst7U8Lu6lrlnxx6ntjjbG2XOlWu61aUXK5rOpFxbeKSjphF5XNRR2TyuwAAAAAAAAAAAAAAAAAAAAAAAAAAAAAAAA2a7rZ5cvUxbRuMYguvF+XQw06oG8pDJrqqTvQMzkVVfD8DDKsYpVAOknniupJpbPuM5h3cV5dTdAAAAAAAAAAAAAAAAAAgICQQAJBAAEkACQQAOBtGv/rTX5dMf7V/krCuaG17le0VNL4Zj9VFJ+hSFwB11cE785auC3tAHRdYrKqaDuTHUufEDp7Or/wCtBfm1J/05/Y7x5XYUtdxHuhGcn9MfueqAkMgASCABIIAEggkAAAAAAgAgCQQSABAAnIyMkATkw3NXTFvryXmZTiXV45zl3RbhFeXBv6gcDbFo4t1Yyylzjjp356nPp3nidXa88rSeWuW6eX+H0A7Ubot7WcGF8nyefHJf23xA7MrvxMNS88TkyvfE6Ww7PeVIzrJ7qLT0Zw6ng+5eoHsOyVi403XmsSrY0J81SXJ/N8fod4pRqRlFOPw44Lu8C4EggATkZIAEggASAABJUkAAAIAAEEkAATkgAAMkZAnJ5fadhdQq1JUaSqUZ6quveQhu/wA0Wm/N8D0+Tj9rbipGyuFQhKdarB0KMILMnUqe7w8k2/kWTu9Jb1Hyut/EWM3mNtUknJpNyjHK70u44e1du1toVaOz6MHRjd1qVvNqWqcozklLj0SjqZnuOy17SS1WdbTCL4wjGos/ytml2OrSpbSpV92pStVUqbuqpR95pwXin7zPXvj48zvN7cc71b7e27bWMaV/KEFppyo20oRXBJKGjh/QjnxsXLlJr7nU7bbRhcVLW6ppxbpzo1abw5U5xlqWX1TU3h9TUtqywjxu5a7OinmT1Ncs8voem2dA89G69+EMfE8HpLaSSA72z7jS1+WWE16M7J5L2xJHoNn328ST+LGc94G7kZIAFiBkZAkgZGQJAAAAZAZAyAIAZAEkAgCcjJUAWyVyMkagLM0NoV1qUE+OnU14N4T+zNzUcPtBKos1afF0VFafz5eWgJrvged2lsyE8y0rWuKnj3l8zeo7XjUimuD6xfNPuZFWeUB5Ha1t7ik+ceb8DTtqnDmeiv6KkpLvTOTQ7Ov8U2s9El6gZtk09VTW+UFw82egk8GpY2SprC5d755MtxVwBSpVy0l5s7mxq73tNd7cfqmefteLz3na2bJKrSb6Tj/gD12QVyMgWyTkrkJgWJK5GQLAjIAkDIAAACrYIYyAGSGyGwLNlckZIYFtRDZDZVsC2TSlS1xS/wB2cpvy6GevL3Xjm8RXm+H+SlV6db6U4aV58v3M1Y8BtTZk5bQoRtp7v2mtpq8NS3MYtyljvSidW92Jd0oykpU69OKy3F7uaX6ZfszNsSnvL2rWfK3pKEf+So+P9sX9Tqdoa2LeeOrpx+TkWI8Z7Zx99SjjnmLM1Xa9Nfi+zNWtLJoXMOi4t4SXe2+CKOrR2tKanKEJ1IUknUlCEpbtPk5fc1p7RVT4eXee62BsqNrQhSXxv3601+Oq1x+S5LwRxu0nZZPVcWkcT4yqUI8qi6ygukvDr5gcq0qcjq29Q8/Z18nYtqgHtratrjGfelnz6mXJxdk3fuuHPDyvLqdGNx3gbWRkxxqZJ1AZEyclMkoCxJVMnIFgQSAJIAFMkMBgMkZIIbANkENkNgGyHIhso2BOcygui1Tfkl/2am1K2mi2/wAblJ+SNhP45dyjTXqzh9ra7Ud1D4mo0o/rlw9WZVbsvDFGVV/FcValT+VPTH7R+5m29PNvUX6H/cjLShGnCFOPw04xgvKKwc7ad5FxdPis4y8cOBpHlqiK2eN/QcuSrUW/60bla36rijSnS457mgPo29JdY4tjtLeQUn8XKXmupsu6A4nanZLjL2uhHg8u4hFcn/upev1ObZbQXDj9z1ftZyb3ZNrNuTp7uXFuVKTp/VcvsBa32tGPJo6NvtNy6nhqdlNyxCcsZeMrLx5nrdkbMcY5lJt+PADv7PqZcnnpH68ToJnJsJpJ+Lb/AGXodGEwM6LGNSLJgXJRXJKAtkkrklASAAKMqySGBGSrZLKsCGyrYKtgGymeIbMc3wflheb4L1Ay0lwhnq51ZeWc+iPNXE3VvIJ8VS115fq5R+7z8j0N3UUY1H0SjSX7/ZP6nn9i09Sq13zrVGo/8cMpffUZi1lubvDSfVP7GlXqqRm2nYa1wbi1xTXRnHls+4XDeJrv08TSLzko57jQqXGp4prV49EbcdjSfGpJy8Hy+hu0tnpdAMWz1KMcPzfmb6mysKGDLGkBinUZoX1aWmXkdbcFXZZ5gcex2pTj+XPyOkttqfu0+LfdyXiH2fpt5cUb9nsqEOUUBmsYvCydOmzBTpGzGIGWLMiZiiZUBbJZMqiwEkoglASAAKMgllQIZVkshgVZjbLtlGBRlY84/q1Pyim/XBMmY+baT46dOPGcsekSVY5naO5caUYR+Op8K75zemK+mDNQtlThClHlTjGC8cLn83xNStLfXnDjTtlvP5vgpr6Jv5HQYiMUomOVE2MDBRq7kbk2tI0Aau5Lbk2d2WVMDXVIyxpGVUzJGAGKNIywgXUS0YgIxLxRKRfABIuiEWAsSiCUBJKAQEgACrZVlsACjKGRojAGGSKSMskUlEDBI8T2k2jKlc1K1ObhKhTglKPVqOdLXVZny8D2tU8LUtfaL+rSfGnTrurXb6whjTD+abx5RZKPQ7Dt5xpKdZJV62KtWMc4i3FYh8l6s6BVcTLGBRTSSomRQLqAGNQLaTIollEDFpLKBkUScAY1AuoF0iUgKaSyiW0llECEiSyiTgBFEhEoAiwQAkkhEoCQABUYLYIAjBVou0RgDHpIcDLpIwBrTt8nItdgKjKtKMpSderKrOU2m8vOIrh8Ky8ebO/gq4gc+Fvgybo2tBDiBrqmToM+kOIGLQNBl0jSBj0ltJfBOkDHpLJFsDAEaRgtglICEiUiRgBgnAJwAwMDBKAAkAASAIAAAAAQQABBDAAggACGAABIAAAAAABYlAAAABKJAAEgACQAAAA//9k=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GT" dirty="0"/>
          </a:p>
        </p:txBody>
      </p:sp>
      <p:sp>
        <p:nvSpPr>
          <p:cNvPr id="3079" name="AutoShape 4" descr="data:image/jpeg;base64,/9j/4AAQSkZJRgABAQAAAQABAAD/2wCEAAkGBg8QEA8NDQ0PDQ0NDwwNDQwNDQ4NEA0NFBAVFBQQEhIXGyYeFxkjGRISIS8gIycpLCwtFh4xNTAqNSYrLCkBCQoKDgwOGA8OFjUkHCQpLCwsLyk1KSk2LSkpLSkpKSkpLSkpKS01NSktLCkpLSwpKikpLCwsKSw0KS8pKSwpNv/AABEIAOEA4QMBIgACEQEDEQH/xAAbAAEAAgMBAQAAAAAAAAAAAAAAAQIDBAUGB//EADoQAAIBAwEFBQYEBQQDAAAAAAABAgMEERIFEyExQQZRYXGxFCIygZGhQlJywQeCkqLRI1Nz8RUzRP/EABgBAQEBAQEAAAAAAAAAAAAAAAABAgME/8QAHREBAQEAAgMBAQAAAAAAAAAAAAECAxESITFBIv/aAAwDAQACEQMRAD8A+4EAAAAAAAAAAAAAAAAA+V7Z7d3dHaFzuKinb06qo7iok4ycUlPElxXHVxOvFxa5bZlje5j6+qA4vZntZb38HKk9NWm8VqEmtdOXf4xfRnaOdll6rUvfuAAIqSAAAAAAAAAAJIAAAAAAAAAAAAAAAAAAAAClWeIt9y4efQ+d9pP4Yp67mxqVFVeqrO2nU1Kc3xzCUuTz0fB96PoF0/hj+aS+i4mG9r4hJ/meF5I1jk1x3vKazNTqvhvZi3uqVS5v6bkvYnSt68VmElOcspteDWH3Z8T7vYVZTpU5zxrlCEpYWFqay+B4OMt9SqUkor/yG1KdLKjiVSnRhDeTk+v/AK1H5H0OK4JfTyG9eevIzPGdJABlQAAAAAAAAAAAAAAAAAAAAAAAAAAAAAAMdxXVOEqkvhhGU5fpisv0A8vd9vLOF3VtaspUpUMU99JLdOo0m1qT93GebWDJ2m2nGnRck8qFNzymmnlZymfPbPsVtG9lK4lRVGNxUnWlO5bpcJNy4Qw5de49RYfw9vIxVCteUaltvKU3SVOq3GEZpyhCTfJpYwern4ePM/nXv9cePer9npudnrFq4tKD/wDgst7U8Lu6lrlnxx6ntjjbG2XOlWu61aUXK5rOpFxbeKSjphF5XNRR2TyuwAAAAAAAAAAAAAAAAAAAAAAAAAAAAAAAA2a7rZ5cvUxbRuMYguvF+XQw06oG8pDJrqqTvQMzkVVfD8DDKsYpVAOknniupJpbPuM5h3cV5dTdAAAAAAAAAAAAAAAAAAgICQQAJBAAEkACQQAOBtGv/rTX5dMf7V/krCuaG17le0VNL4Zj9VFJ+hSFwB11cE785auC3tAHRdYrKqaDuTHUufEDp7Or/wCtBfm1J/05/Y7x5XYUtdxHuhGcn9MfueqAkMgASCABIIAEggkAAAAAAgAgCQQSABAAnIyMkATkw3NXTFvryXmZTiXV45zl3RbhFeXBv6gcDbFo4t1Yyylzjjp356nPp3nidXa88rSeWuW6eX+H0A7Ubot7WcGF8nyefHJf23xA7MrvxMNS88TkyvfE6Ww7PeVIzrJ7qLT0Zw6ng+5eoHsOyVi403XmsSrY0J81SXJ/N8fod4pRqRlFOPw44Lu8C4EggATkZIAEggASAABJUkAAAIAAEEkAATkgAAMkZAnJ5fadhdQq1JUaSqUZ6quveQhu/wA0Wm/N8D0+Tj9rbipGyuFQhKdarB0KMILMnUqe7w8k2/kWTu9Jb1Hyut/EWM3mNtUknJpNyjHK70u44e1du1toVaOz6MHRjd1qVvNqWqcozklLj0SjqZnuOy17SS1WdbTCL4wjGos/ytml2OrSpbSpV92pStVUqbuqpR95pwXin7zPXvj48zvN7cc71b7e27bWMaV/KEFppyo20oRXBJKGjh/QjnxsXLlJr7nU7bbRhcVLW6ppxbpzo1abw5U5xlqWX1TU3h9TUtqywjxu5a7OinmT1Ncs8voem2dA89G69+EMfE8HpLaSSA72z7jS1+WWE16M7J5L2xJHoNn328ST+LGc94G7kZIAFiBkZAkgZGQJAAAAZAZAyAIAZAEkAgCcjJUAWyVyMkagLM0NoV1qUE+OnU14N4T+zNzUcPtBKos1afF0VFafz5eWgJrvged2lsyE8y0rWuKnj3l8zeo7XjUimuD6xfNPuZFWeUB5Ha1t7ik+ceb8DTtqnDmeiv6KkpLvTOTQ7Ov8U2s9El6gZtk09VTW+UFw82egk8GpY2SprC5d755MtxVwBSpVy0l5s7mxq73tNd7cfqmefteLz3na2bJKrSb6Tj/gD12QVyMgWyTkrkJgWJK5GQLAjIAkDIAAACrYIYyAGSGyGwLNlckZIYFtRDZDZVsC2TSlS1xS/wB2cpvy6GevL3Xjm8RXm+H+SlV6db6U4aV58v3M1Y8BtTZk5bQoRtp7v2mtpq8NS3MYtyljvSidW92Jd0oykpU69OKy3F7uaX6ZfszNsSnvL2rWfK3pKEf+So+P9sX9Tqdoa2LeeOrpx+TkWI8Z7Zx99SjjnmLM1Xa9Nfi+zNWtLJoXMOi4t4SXe2+CKOrR2tKanKEJ1IUknUlCEpbtPk5fc1p7RVT4eXee62BsqNrQhSXxv3601+Oq1x+S5LwRxu0nZZPVcWkcT4yqUI8qi6ygukvDr5gcq0qcjq29Q8/Z18nYtqgHtratrjGfelnz6mXJxdk3fuuHPDyvLqdGNx3gbWRkxxqZJ1AZEyclMkoCxJVMnIFgQSAJIAFMkMBgMkZIIbANkENkNgGyHIhso2BOcygui1Tfkl/2am1K2mi2/wAblJ+SNhP45dyjTXqzh9ra7Ud1D4mo0o/rlw9WZVbsvDFGVV/FcValT+VPTH7R+5m29PNvUX6H/cjLShGnCFOPw04xgvKKwc7ad5FxdPis4y8cOBpHlqiK2eN/QcuSrUW/60bla36rijSnS457mgPo29JdY4tjtLeQUn8XKXmupsu6A4nanZLjL2uhHg8u4hFcn/upev1ObZbQXDj9z1ftZyb3ZNrNuTp7uXFuVKTp/VcvsBa32tGPJo6NvtNy6nhqdlNyxCcsZeMrLx5nrdkbMcY5lJt+PADv7PqZcnnpH68ToJnJsJpJ+Lb/AGXodGEwM6LGNSLJgXJRXJKAtkkrklASAAKMqySGBGSrZLKsCGyrYKtgGymeIbMc3wflheb4L1Ay0lwhnq51ZeWc+iPNXE3VvIJ8VS115fq5R+7z8j0N3UUY1H0SjSX7/ZP6nn9i09Sq13zrVGo/8cMpffUZi1lubvDSfVP7GlXqqRm2nYa1wbi1xTXRnHls+4XDeJrv08TSLzko57jQqXGp4prV49EbcdjSfGpJy8Hy+hu0tnpdAMWz1KMcPzfmb6mysKGDLGkBinUZoX1aWmXkdbcFXZZ5gcex2pTj+XPyOkttqfu0+LfdyXiH2fpt5cUb9nsqEOUUBmsYvCydOmzBTpGzGIGWLMiZiiZUBbJZMqiwEkoglASAAKMgllQIZVkshgVZjbLtlGBRlY84/q1Pyim/XBMmY+baT46dOPGcsekSVY5naO5caUYR+Op8K75zemK+mDNQtlThClHlTjGC8cLn83xNStLfXnDjTtlvP5vgpr6Jv5HQYiMUomOVE2MDBRq7kbk2tI0Aau5Lbk2d2WVMDXVIyxpGVUzJGAGKNIywgXUS0YgIxLxRKRfABIuiEWAsSiCUBJKAQEgACrZVlsACjKGRojAGGSKSMskUlEDBI8T2k2jKlc1K1ObhKhTglKPVqOdLXVZny8D2tU8LUtfaL+rSfGnTrurXb6whjTD+abx5RZKPQ7Dt5xpKdZJV62KtWMc4i3FYh8l6s6BVcTLGBRTSSomRQLqAGNQLaTIollEDFpLKBkUScAY1AuoF0iUgKaSyiW0llECEiSyiTgBFEhEoAiwQAkkhEoCQABUYLYIAjBVou0RgDHpIcDLpIwBrTt8nItdgKjKtKMpSderKrOU2m8vOIrh8Ky8ebO/gq4gc+Fvgybo2tBDiBrqmToM+kOIGLQNBl0jSBj0ltJfBOkDHpLJFsDAEaRgtglICEiUiRgBgnAJwAwMDBKAAkAASAIAAAAAQQABBDAAggACGAABIAAAAAABYlAAAABKJAAEgACQAAAA//9k=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GT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179512" y="1340768"/>
          <a:ext cx="896448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0" y="4797152"/>
          <a:ext cx="932452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0 Gráfico"/>
          <p:cNvGraphicFramePr/>
          <p:nvPr/>
        </p:nvGraphicFramePr>
        <p:xfrm>
          <a:off x="1547664" y="1844824"/>
          <a:ext cx="6376222" cy="365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214282" y="357166"/>
            <a:ext cx="1152128" cy="936104"/>
            <a:chOff x="6122049" y="1188131"/>
            <a:chExt cx="1311844" cy="1584176"/>
          </a:xfrm>
        </p:grpSpPr>
        <p:sp>
          <p:nvSpPr>
            <p:cNvPr id="4" name="3 Rectángulo redondeado"/>
            <p:cNvSpPr/>
            <p:nvPr/>
          </p:nvSpPr>
          <p:spPr>
            <a:xfrm>
              <a:off x="6122049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6186088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¿Qué se logró?</a:t>
              </a:r>
              <a:endParaRPr lang="es-ES" sz="1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907704" y="1988840"/>
            <a:ext cx="5976664" cy="27363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7092280" y="620688"/>
            <a:ext cx="1311844" cy="1584176"/>
            <a:chOff x="7652534" y="1188131"/>
            <a:chExt cx="1311844" cy="1584176"/>
          </a:xfrm>
        </p:grpSpPr>
        <p:sp>
          <p:nvSpPr>
            <p:cNvPr id="3" name="2 Rectángulo redondeado"/>
            <p:cNvSpPr/>
            <p:nvPr/>
          </p:nvSpPr>
          <p:spPr>
            <a:xfrm>
              <a:off x="7652534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3 Rectángulo"/>
            <p:cNvSpPr/>
            <p:nvPr/>
          </p:nvSpPr>
          <p:spPr>
            <a:xfrm>
              <a:off x="7716573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100" b="1" kern="1200" dirty="0" smtClean="0"/>
                <a:t>¿Que   falta?</a:t>
              </a:r>
              <a:endParaRPr lang="es-ES" sz="1100" kern="1200" dirty="0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2051720" y="2132856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000" b="1" dirty="0" smtClean="0"/>
              <a:t>Seguimiento</a:t>
            </a:r>
            <a:r>
              <a:rPr lang="es-GT" sz="2000" dirty="0" smtClean="0"/>
              <a:t> a la gestión de los </a:t>
            </a:r>
            <a:r>
              <a:rPr lang="es-GT" sz="2000" b="1" dirty="0" smtClean="0"/>
              <a:t>gobiernos locales e instituciones publicas</a:t>
            </a:r>
            <a:r>
              <a:rPr lang="es-GT" sz="2000" dirty="0" smtClean="0"/>
              <a:t>  para asegurar que el </a:t>
            </a:r>
            <a:r>
              <a:rPr lang="es-GT" sz="2000" b="1" dirty="0" smtClean="0"/>
              <a:t>presupuesto </a:t>
            </a:r>
            <a:r>
              <a:rPr lang="es-GT" sz="2000" dirty="0" smtClean="0"/>
              <a:t> se dirija hacia los </a:t>
            </a:r>
            <a:r>
              <a:rPr lang="es-GT" sz="2000" b="1" dirty="0" smtClean="0"/>
              <a:t>proyectos</a:t>
            </a:r>
            <a:r>
              <a:rPr lang="es-GT" sz="2000" dirty="0" smtClean="0"/>
              <a:t>  devenidos de los </a:t>
            </a:r>
            <a:r>
              <a:rPr lang="es-GT" sz="2000" b="1" dirty="0" smtClean="0"/>
              <a:t>Planes de desarrollo territoriales</a:t>
            </a:r>
            <a:r>
              <a:rPr lang="es-GT" sz="2000" dirty="0" smtClean="0"/>
              <a:t>,   y de esta forma se Territorializar la política publica y generar resultados en  los ciudadanos 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714750" y="857250"/>
            <a:ext cx="542925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GT" sz="2400" b="0" dirty="0">
                <a:latin typeface="Calibri" pitchFamily="34" charset="0"/>
              </a:rPr>
              <a:t>Es la </a:t>
            </a:r>
            <a:r>
              <a:rPr lang="es-GT" sz="2400" b="1" dirty="0">
                <a:latin typeface="Calibri" pitchFamily="34" charset="0"/>
              </a:rPr>
              <a:t>articulación</a:t>
            </a:r>
            <a:r>
              <a:rPr lang="es-GT" sz="2400" b="0" dirty="0">
                <a:latin typeface="Calibri" pitchFamily="34" charset="0"/>
              </a:rPr>
              <a:t> de los procesos de planificación </a:t>
            </a:r>
            <a:r>
              <a:rPr lang="es-GT" sz="2400" b="1" dirty="0">
                <a:latin typeface="Calibri" pitchFamily="34" charset="0"/>
              </a:rPr>
              <a:t>institucional/sectorial</a:t>
            </a:r>
            <a:r>
              <a:rPr lang="es-GT" sz="2400" b="0" dirty="0">
                <a:latin typeface="Calibri" pitchFamily="34" charset="0"/>
              </a:rPr>
              <a:t> con los </a:t>
            </a:r>
            <a:r>
              <a:rPr lang="es-GT" sz="2400" b="1" dirty="0">
                <a:latin typeface="Calibri" pitchFamily="34" charset="0"/>
              </a:rPr>
              <a:t>niveles territoriales</a:t>
            </a:r>
            <a:r>
              <a:rPr lang="es-GT" sz="2400" b="0" dirty="0">
                <a:latin typeface="Calibri" pitchFamily="34" charset="0"/>
              </a:rPr>
              <a:t>; incorpora  orientaciones de ordenamiento territorial. </a:t>
            </a:r>
          </a:p>
          <a:p>
            <a:pPr>
              <a:buFont typeface="Arial" pitchFamily="34" charset="0"/>
              <a:buChar char="•"/>
            </a:pPr>
            <a:endParaRPr lang="es-GT" sz="2400" b="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GT" sz="2400" b="0" dirty="0">
                <a:latin typeface="Calibri" pitchFamily="34" charset="0"/>
              </a:rPr>
              <a:t>Se lleva a cabo en el seno del </a:t>
            </a:r>
            <a:r>
              <a:rPr lang="es-GT" sz="2400" b="1" dirty="0">
                <a:latin typeface="Calibri" pitchFamily="34" charset="0"/>
              </a:rPr>
              <a:t>Sistema de Consejos de Desarrollo Urbano y Rural</a:t>
            </a:r>
            <a:r>
              <a:rPr lang="es-GT" sz="2400" b="0" dirty="0">
                <a:latin typeface="Calibri" pitchFamily="34" charset="0"/>
              </a:rPr>
              <a:t>, donde se articula el Ejecutivo con actores clave de la sociedad civil organizada e iniciativa privada</a:t>
            </a:r>
          </a:p>
          <a:p>
            <a:pPr>
              <a:buFont typeface="Arial" pitchFamily="34" charset="0"/>
              <a:buChar char="•"/>
            </a:pPr>
            <a:endParaRPr lang="es-GT" sz="2400" b="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GT" sz="2400" dirty="0" smtClean="0">
                <a:latin typeface="Calibri" pitchFamily="34" charset="0"/>
              </a:rPr>
              <a:t>El fin último es la </a:t>
            </a:r>
            <a:r>
              <a:rPr lang="es-GT" sz="2400" b="1" dirty="0" smtClean="0">
                <a:latin typeface="Calibri" pitchFamily="34" charset="0"/>
              </a:rPr>
              <a:t>implementación de las políticas públicas </a:t>
            </a:r>
            <a:r>
              <a:rPr lang="es-GT" sz="2400" dirty="0" smtClean="0">
                <a:latin typeface="Calibri" pitchFamily="34" charset="0"/>
              </a:rPr>
              <a:t>y la </a:t>
            </a:r>
            <a:r>
              <a:rPr lang="es-GT" sz="2400" b="1" dirty="0" smtClean="0">
                <a:latin typeface="Calibri" pitchFamily="34" charset="0"/>
              </a:rPr>
              <a:t>orientación de la inversión pública anclada al territorio</a:t>
            </a:r>
            <a:r>
              <a:rPr lang="es-GT" sz="24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s-GT" sz="20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7411" name="Picture 6" descr="Planificacion PP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896938"/>
            <a:ext cx="3249613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0" y="0"/>
            <a:ext cx="4702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ctr"/>
          <a:lstStyle/>
          <a:p>
            <a:pPr eaLnBrk="0" hangingPunct="0">
              <a:defRPr/>
            </a:pPr>
            <a:r>
              <a:rPr lang="es-MX" sz="44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¿Qué </a:t>
            </a:r>
            <a:r>
              <a:rPr lang="es-MX" sz="4400" dirty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es el </a:t>
            </a:r>
            <a:r>
              <a:rPr lang="es-MX" sz="44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SNP?</a:t>
            </a:r>
            <a:endParaRPr lang="es-ES" sz="4400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grpSp>
        <p:nvGrpSpPr>
          <p:cNvPr id="2" name="33 Grupo"/>
          <p:cNvGrpSpPr>
            <a:grpSpLocks/>
          </p:cNvGrpSpPr>
          <p:nvPr/>
        </p:nvGrpSpPr>
        <p:grpSpPr bwMode="auto">
          <a:xfrm>
            <a:off x="714375" y="3714750"/>
            <a:ext cx="2214563" cy="2143125"/>
            <a:chOff x="2714612" y="785794"/>
            <a:chExt cx="3286150" cy="3643338"/>
          </a:xfrm>
        </p:grpSpPr>
        <p:pic>
          <p:nvPicPr>
            <p:cNvPr id="6" name="Picture 3" descr="http://img37.imageshack.us/img37/1157/guatemaladeptos.png"/>
            <p:cNvPicPr>
              <a:picLocks noChangeAspect="1" noChangeArrowheads="1"/>
            </p:cNvPicPr>
            <p:nvPr/>
          </p:nvPicPr>
          <p:blipFill>
            <a:blip r:embed="rId3" r:link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14612" y="1142984"/>
              <a:ext cx="3286150" cy="32861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6 Forma libre"/>
            <p:cNvSpPr/>
            <p:nvPr/>
          </p:nvSpPr>
          <p:spPr>
            <a:xfrm>
              <a:off x="5072631" y="785794"/>
              <a:ext cx="643095" cy="1929621"/>
            </a:xfrm>
            <a:custGeom>
              <a:avLst/>
              <a:gdLst>
                <a:gd name="connsiteX0" fmla="*/ 122830 w 1255594"/>
                <a:gd name="connsiteY0" fmla="*/ 736980 h 2961565"/>
                <a:gd name="connsiteX1" fmla="*/ 191069 w 1255594"/>
                <a:gd name="connsiteY1" fmla="*/ 573206 h 2961565"/>
                <a:gd name="connsiteX2" fmla="*/ 286603 w 1255594"/>
                <a:gd name="connsiteY2" fmla="*/ 532263 h 2961565"/>
                <a:gd name="connsiteX3" fmla="*/ 395785 w 1255594"/>
                <a:gd name="connsiteY3" fmla="*/ 682389 h 2961565"/>
                <a:gd name="connsiteX4" fmla="*/ 559558 w 1255594"/>
                <a:gd name="connsiteY4" fmla="*/ 545911 h 2961565"/>
                <a:gd name="connsiteX5" fmla="*/ 736979 w 1255594"/>
                <a:gd name="connsiteY5" fmla="*/ 313899 h 2961565"/>
                <a:gd name="connsiteX6" fmla="*/ 764274 w 1255594"/>
                <a:gd name="connsiteY6" fmla="*/ 136478 h 2961565"/>
                <a:gd name="connsiteX7" fmla="*/ 887104 w 1255594"/>
                <a:gd name="connsiteY7" fmla="*/ 0 h 2961565"/>
                <a:gd name="connsiteX8" fmla="*/ 1050877 w 1255594"/>
                <a:gd name="connsiteY8" fmla="*/ 27296 h 2961565"/>
                <a:gd name="connsiteX9" fmla="*/ 982639 w 1255594"/>
                <a:gd name="connsiteY9" fmla="*/ 136478 h 2961565"/>
                <a:gd name="connsiteX10" fmla="*/ 1105469 w 1255594"/>
                <a:gd name="connsiteY10" fmla="*/ 177421 h 2961565"/>
                <a:gd name="connsiteX11" fmla="*/ 1241946 w 1255594"/>
                <a:gd name="connsiteY11" fmla="*/ 136478 h 2961565"/>
                <a:gd name="connsiteX12" fmla="*/ 1255594 w 1255594"/>
                <a:gd name="connsiteY12" fmla="*/ 122830 h 2961565"/>
                <a:gd name="connsiteX13" fmla="*/ 1255594 w 1255594"/>
                <a:gd name="connsiteY13" fmla="*/ 600502 h 2961565"/>
                <a:gd name="connsiteX14" fmla="*/ 1146412 w 1255594"/>
                <a:gd name="connsiteY14" fmla="*/ 791571 h 2961565"/>
                <a:gd name="connsiteX15" fmla="*/ 1064525 w 1255594"/>
                <a:gd name="connsiteY15" fmla="*/ 928048 h 2961565"/>
                <a:gd name="connsiteX16" fmla="*/ 1105469 w 1255594"/>
                <a:gd name="connsiteY16" fmla="*/ 1064526 h 2961565"/>
                <a:gd name="connsiteX17" fmla="*/ 1160060 w 1255594"/>
                <a:gd name="connsiteY17" fmla="*/ 1105469 h 2961565"/>
                <a:gd name="connsiteX18" fmla="*/ 1119116 w 1255594"/>
                <a:gd name="connsiteY18" fmla="*/ 1173708 h 2961565"/>
                <a:gd name="connsiteX19" fmla="*/ 1132764 w 1255594"/>
                <a:gd name="connsiteY19" fmla="*/ 1351129 h 2961565"/>
                <a:gd name="connsiteX20" fmla="*/ 1037230 w 1255594"/>
                <a:gd name="connsiteY20" fmla="*/ 1460311 h 2961565"/>
                <a:gd name="connsiteX21" fmla="*/ 1105469 w 1255594"/>
                <a:gd name="connsiteY21" fmla="*/ 1569493 h 2961565"/>
                <a:gd name="connsiteX22" fmla="*/ 1132764 w 1255594"/>
                <a:gd name="connsiteY22" fmla="*/ 1733266 h 2961565"/>
                <a:gd name="connsiteX23" fmla="*/ 1037230 w 1255594"/>
                <a:gd name="connsiteY23" fmla="*/ 1910687 h 2961565"/>
                <a:gd name="connsiteX24" fmla="*/ 1009934 w 1255594"/>
                <a:gd name="connsiteY24" fmla="*/ 2156347 h 2961565"/>
                <a:gd name="connsiteX25" fmla="*/ 791570 w 1255594"/>
                <a:gd name="connsiteY25" fmla="*/ 2429302 h 2961565"/>
                <a:gd name="connsiteX26" fmla="*/ 723331 w 1255594"/>
                <a:gd name="connsiteY26" fmla="*/ 2511189 h 2961565"/>
                <a:gd name="connsiteX27" fmla="*/ 532263 w 1255594"/>
                <a:gd name="connsiteY27" fmla="*/ 2511189 h 2961565"/>
                <a:gd name="connsiteX28" fmla="*/ 436728 w 1255594"/>
                <a:gd name="connsiteY28" fmla="*/ 2729553 h 2961565"/>
                <a:gd name="connsiteX29" fmla="*/ 341194 w 1255594"/>
                <a:gd name="connsiteY29" fmla="*/ 2811439 h 2961565"/>
                <a:gd name="connsiteX30" fmla="*/ 382137 w 1255594"/>
                <a:gd name="connsiteY30" fmla="*/ 2934269 h 2961565"/>
                <a:gd name="connsiteX31" fmla="*/ 368489 w 1255594"/>
                <a:gd name="connsiteY31" fmla="*/ 2961565 h 2961565"/>
                <a:gd name="connsiteX32" fmla="*/ 204716 w 1255594"/>
                <a:gd name="connsiteY32" fmla="*/ 2866030 h 2961565"/>
                <a:gd name="connsiteX33" fmla="*/ 109182 w 1255594"/>
                <a:gd name="connsiteY33" fmla="*/ 2906974 h 2961565"/>
                <a:gd name="connsiteX34" fmla="*/ 0 w 1255594"/>
                <a:gd name="connsiteY34" fmla="*/ 2906974 h 2961565"/>
                <a:gd name="connsiteX35" fmla="*/ 81886 w 1255594"/>
                <a:gd name="connsiteY35" fmla="*/ 2470245 h 2961565"/>
                <a:gd name="connsiteX36" fmla="*/ 122830 w 1255594"/>
                <a:gd name="connsiteY36" fmla="*/ 1842448 h 2961565"/>
                <a:gd name="connsiteX37" fmla="*/ 109182 w 1255594"/>
                <a:gd name="connsiteY37" fmla="*/ 928048 h 2961565"/>
                <a:gd name="connsiteX38" fmla="*/ 122830 w 1255594"/>
                <a:gd name="connsiteY38" fmla="*/ 736980 h 296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55594" h="2961565">
                  <a:moveTo>
                    <a:pt x="122830" y="736980"/>
                  </a:moveTo>
                  <a:lnTo>
                    <a:pt x="191069" y="573206"/>
                  </a:lnTo>
                  <a:lnTo>
                    <a:pt x="286603" y="532263"/>
                  </a:lnTo>
                  <a:lnTo>
                    <a:pt x="395785" y="682389"/>
                  </a:lnTo>
                  <a:lnTo>
                    <a:pt x="559558" y="545911"/>
                  </a:lnTo>
                  <a:lnTo>
                    <a:pt x="736979" y="313899"/>
                  </a:lnTo>
                  <a:lnTo>
                    <a:pt x="764274" y="136478"/>
                  </a:lnTo>
                  <a:lnTo>
                    <a:pt x="887104" y="0"/>
                  </a:lnTo>
                  <a:lnTo>
                    <a:pt x="1050877" y="27296"/>
                  </a:lnTo>
                  <a:lnTo>
                    <a:pt x="982639" y="136478"/>
                  </a:lnTo>
                  <a:lnTo>
                    <a:pt x="1105469" y="177421"/>
                  </a:lnTo>
                  <a:lnTo>
                    <a:pt x="1241946" y="136478"/>
                  </a:lnTo>
                  <a:lnTo>
                    <a:pt x="1255594" y="122830"/>
                  </a:lnTo>
                  <a:lnTo>
                    <a:pt x="1255594" y="600502"/>
                  </a:lnTo>
                  <a:lnTo>
                    <a:pt x="1146412" y="791571"/>
                  </a:lnTo>
                  <a:lnTo>
                    <a:pt x="1064525" y="928048"/>
                  </a:lnTo>
                  <a:lnTo>
                    <a:pt x="1105469" y="1064526"/>
                  </a:lnTo>
                  <a:lnTo>
                    <a:pt x="1160060" y="1105469"/>
                  </a:lnTo>
                  <a:lnTo>
                    <a:pt x="1119116" y="1173708"/>
                  </a:lnTo>
                  <a:lnTo>
                    <a:pt x="1132764" y="1351129"/>
                  </a:lnTo>
                  <a:lnTo>
                    <a:pt x="1037230" y="1460311"/>
                  </a:lnTo>
                  <a:lnTo>
                    <a:pt x="1105469" y="1569493"/>
                  </a:lnTo>
                  <a:lnTo>
                    <a:pt x="1132764" y="1733266"/>
                  </a:lnTo>
                  <a:lnTo>
                    <a:pt x="1037230" y="1910687"/>
                  </a:lnTo>
                  <a:lnTo>
                    <a:pt x="1009934" y="2156347"/>
                  </a:lnTo>
                  <a:lnTo>
                    <a:pt x="791570" y="2429302"/>
                  </a:lnTo>
                  <a:lnTo>
                    <a:pt x="723331" y="2511189"/>
                  </a:lnTo>
                  <a:lnTo>
                    <a:pt x="532263" y="2511189"/>
                  </a:lnTo>
                  <a:lnTo>
                    <a:pt x="436728" y="2729553"/>
                  </a:lnTo>
                  <a:lnTo>
                    <a:pt x="341194" y="2811439"/>
                  </a:lnTo>
                  <a:lnTo>
                    <a:pt x="382137" y="2934269"/>
                  </a:lnTo>
                  <a:lnTo>
                    <a:pt x="368489" y="2961565"/>
                  </a:lnTo>
                  <a:lnTo>
                    <a:pt x="204716" y="2866030"/>
                  </a:lnTo>
                  <a:lnTo>
                    <a:pt x="109182" y="2906974"/>
                  </a:lnTo>
                  <a:lnTo>
                    <a:pt x="0" y="2906974"/>
                  </a:lnTo>
                  <a:lnTo>
                    <a:pt x="81886" y="2470245"/>
                  </a:lnTo>
                  <a:lnTo>
                    <a:pt x="122830" y="1842448"/>
                  </a:lnTo>
                  <a:lnTo>
                    <a:pt x="109182" y="928048"/>
                  </a:lnTo>
                  <a:lnTo>
                    <a:pt x="122830" y="73698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</p:grpSp>
      <p:sp>
        <p:nvSpPr>
          <p:cNvPr id="8" name="7 Rectángulo"/>
          <p:cNvSpPr/>
          <p:nvPr/>
        </p:nvSpPr>
        <p:spPr bwMode="auto">
          <a:xfrm>
            <a:off x="7772400" y="5943600"/>
            <a:ext cx="1371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907704" y="836712"/>
            <a:ext cx="5976664" cy="56166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8" name="7 Grupo"/>
          <p:cNvGrpSpPr/>
          <p:nvPr/>
        </p:nvGrpSpPr>
        <p:grpSpPr>
          <a:xfrm>
            <a:off x="7740352" y="476672"/>
            <a:ext cx="1023812" cy="1008112"/>
            <a:chOff x="109" y="1188131"/>
            <a:chExt cx="1311844" cy="1584176"/>
          </a:xfrm>
        </p:grpSpPr>
        <p:sp>
          <p:nvSpPr>
            <p:cNvPr id="9" name="8 Rectángulo redondeado"/>
            <p:cNvSpPr/>
            <p:nvPr/>
          </p:nvSpPr>
          <p:spPr>
            <a:xfrm>
              <a:off x="109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64148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¿Por qué se hizo?</a:t>
              </a:r>
              <a:endParaRPr lang="es-ES" sz="1600" b="1" kern="1200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319166" cy="4616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GT" sz="24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Planificación Territorial</a:t>
            </a:r>
            <a:endParaRPr lang="es-ES" sz="2400" b="1" dirty="0" smtClean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555776" y="5733256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2800" dirty="0" smtClean="0">
                <a:solidFill>
                  <a:schemeClr val="bg1"/>
                </a:solidFill>
              </a:rPr>
              <a:t>SNP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Elipse"/>
          <p:cNvSpPr/>
          <p:nvPr/>
        </p:nvSpPr>
        <p:spPr>
          <a:xfrm>
            <a:off x="1691680" y="5589240"/>
            <a:ext cx="1296144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1691680" y="4221088"/>
            <a:ext cx="1296144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1691680" y="2636912"/>
            <a:ext cx="1296144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1725547" y="1140307"/>
            <a:ext cx="1296144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81 Grupo"/>
          <p:cNvGrpSpPr>
            <a:grpSpLocks/>
          </p:cNvGrpSpPr>
          <p:nvPr/>
        </p:nvGrpSpPr>
        <p:grpSpPr bwMode="auto">
          <a:xfrm>
            <a:off x="827584" y="1268760"/>
            <a:ext cx="504825" cy="5066336"/>
            <a:chOff x="285720" y="3000372"/>
            <a:chExt cx="785818" cy="1735132"/>
          </a:xfrm>
        </p:grpSpPr>
        <p:sp>
          <p:nvSpPr>
            <p:cNvPr id="67" name="AutoShape 22"/>
            <p:cNvSpPr>
              <a:spLocks noChangeArrowheads="1"/>
            </p:cNvSpPr>
            <p:nvPr/>
          </p:nvSpPr>
          <p:spPr bwMode="auto">
            <a:xfrm>
              <a:off x="285720" y="3000372"/>
              <a:ext cx="785818" cy="173513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5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1400">
                <a:ea typeface="ＭＳ Ｐゴシック" pitchFamily="-108" charset="-128"/>
                <a:cs typeface="+mn-cs"/>
              </a:endParaRPr>
            </a:p>
          </p:txBody>
        </p:sp>
        <p:sp>
          <p:nvSpPr>
            <p:cNvPr id="3134" name="81 CuadroTexto"/>
            <p:cNvSpPr txBox="1">
              <a:spLocks noChangeArrowheads="1"/>
            </p:cNvSpPr>
            <p:nvPr/>
          </p:nvSpPr>
          <p:spPr bwMode="auto">
            <a:xfrm rot="-5400000">
              <a:off x="-149223" y="3629844"/>
              <a:ext cx="1643062" cy="52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</a:rPr>
                <a:t>Necesidades</a:t>
              </a:r>
            </a:p>
          </p:txBody>
        </p:sp>
      </p:grpSp>
      <p:grpSp>
        <p:nvGrpSpPr>
          <p:cNvPr id="5" name="82 Grupo"/>
          <p:cNvGrpSpPr>
            <a:grpSpLocks/>
          </p:cNvGrpSpPr>
          <p:nvPr/>
        </p:nvGrpSpPr>
        <p:grpSpPr bwMode="auto">
          <a:xfrm>
            <a:off x="6804248" y="1052736"/>
            <a:ext cx="503237" cy="5131740"/>
            <a:chOff x="4786312" y="2934606"/>
            <a:chExt cx="785818" cy="1994592"/>
          </a:xfrm>
        </p:grpSpPr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 rot="10800000">
              <a:off x="4786312" y="2934606"/>
              <a:ext cx="785818" cy="199459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5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1400">
                <a:ea typeface="ＭＳ Ｐゴシック" pitchFamily="-108" charset="-128"/>
                <a:cs typeface="+mn-cs"/>
              </a:endParaRPr>
            </a:p>
          </p:txBody>
        </p:sp>
        <p:sp>
          <p:nvSpPr>
            <p:cNvPr id="3130" name="81 CuadroTexto"/>
            <p:cNvSpPr txBox="1">
              <a:spLocks noChangeArrowheads="1"/>
            </p:cNvSpPr>
            <p:nvPr/>
          </p:nvSpPr>
          <p:spPr bwMode="auto">
            <a:xfrm rot="5400000">
              <a:off x="4351338" y="3822688"/>
              <a:ext cx="1643062" cy="52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bg1"/>
                  </a:solidFill>
                </a:rPr>
                <a:t>Políticas Públicas</a:t>
              </a:r>
            </a:p>
          </p:txBody>
        </p:sp>
      </p:grpSp>
      <p:grpSp>
        <p:nvGrpSpPr>
          <p:cNvPr id="6" name="11 Grupo"/>
          <p:cNvGrpSpPr>
            <a:grpSpLocks/>
          </p:cNvGrpSpPr>
          <p:nvPr/>
        </p:nvGrpSpPr>
        <p:grpSpPr bwMode="auto">
          <a:xfrm>
            <a:off x="3443753" y="5364239"/>
            <a:ext cx="1687931" cy="1386746"/>
            <a:chOff x="1571297" y="5564866"/>
            <a:chExt cx="1687931" cy="1386701"/>
          </a:xfrm>
        </p:grpSpPr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2" cstate="email">
              <a:extLst/>
            </a:blip>
            <a:stretch>
              <a:fillRect/>
            </a:stretch>
          </p:blipFill>
          <p:spPr bwMode="auto">
            <a:xfrm>
              <a:off x="1571297" y="5564866"/>
              <a:ext cx="1687931" cy="13867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noFill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perspectiveRelaxed" fov="7200000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/>
              <a:contourClr>
                <a:srgbClr val="FFFFFF"/>
              </a:contourClr>
            </a:sp3d>
          </p:spPr>
        </p:pic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1847116" y="5618942"/>
              <a:ext cx="1286028" cy="36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Relaxed"/>
              <a:lightRig rig="threePt" dir="t"/>
            </a:scene3d>
            <a:sp3d extrusionH="254000"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dirty="0" smtClean="0">
                  <a:ea typeface="ＭＳ Ｐゴシック" pitchFamily="-108" charset="-128"/>
                  <a:cs typeface="+mn-cs"/>
                </a:rPr>
                <a:t>COMUDE</a:t>
              </a:r>
              <a:endParaRPr lang="es-ES" dirty="0">
                <a:ea typeface="ＭＳ Ｐゴシック" pitchFamily="-108" charset="-128"/>
                <a:cs typeface="+mn-cs"/>
              </a:endParaRPr>
            </a:p>
          </p:txBody>
        </p:sp>
      </p:grpSp>
      <p:grpSp>
        <p:nvGrpSpPr>
          <p:cNvPr id="7" name="10 Grupo"/>
          <p:cNvGrpSpPr>
            <a:grpSpLocks/>
          </p:cNvGrpSpPr>
          <p:nvPr/>
        </p:nvGrpSpPr>
        <p:grpSpPr bwMode="auto">
          <a:xfrm>
            <a:off x="3443753" y="3780012"/>
            <a:ext cx="1992344" cy="1659317"/>
            <a:chOff x="1581125" y="4148932"/>
            <a:chExt cx="1992344" cy="1659263"/>
          </a:xfrm>
        </p:grpSpPr>
        <p:pic>
          <p:nvPicPr>
            <p:cNvPr id="31" name="30 Imagen"/>
            <p:cNvPicPr>
              <a:picLocks noChangeAspect="1"/>
            </p:cNvPicPr>
            <p:nvPr/>
          </p:nvPicPr>
          <p:blipFill>
            <a:blip r:embed="rId3" cstate="email">
              <a:extLst/>
            </a:blip>
            <a:stretch>
              <a:fillRect/>
            </a:stretch>
          </p:blipFill>
          <p:spPr bwMode="auto">
            <a:xfrm>
              <a:off x="1581125" y="4148932"/>
              <a:ext cx="1837666" cy="16592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noFill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perspectiveRelaxed" fov="7200000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/>
              <a:contourClr>
                <a:srgbClr val="FFFFFF"/>
              </a:contourClr>
            </a:sp3d>
          </p:spPr>
        </p:pic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989293" y="4301971"/>
              <a:ext cx="1584176" cy="366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Relaxed"/>
              <a:lightRig rig="threePt" dir="t"/>
            </a:scene3d>
            <a:sp3d extrusionH="254000"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dirty="0" smtClean="0">
                  <a:ea typeface="ＭＳ Ｐゴシック" pitchFamily="-108" charset="-128"/>
                  <a:cs typeface="+mn-cs"/>
                </a:rPr>
                <a:t>CODEDE</a:t>
              </a:r>
              <a:endParaRPr lang="es-ES" dirty="0">
                <a:ea typeface="ＭＳ Ｐゴシック" pitchFamily="-108" charset="-128"/>
                <a:cs typeface="+mn-cs"/>
              </a:endParaRPr>
            </a:p>
          </p:txBody>
        </p:sp>
      </p:grpSp>
      <p:grpSp>
        <p:nvGrpSpPr>
          <p:cNvPr id="8" name="8 Grupo"/>
          <p:cNvGrpSpPr>
            <a:grpSpLocks/>
          </p:cNvGrpSpPr>
          <p:nvPr/>
        </p:nvGrpSpPr>
        <p:grpSpPr bwMode="auto">
          <a:xfrm>
            <a:off x="3214976" y="764704"/>
            <a:ext cx="2358032" cy="1647111"/>
            <a:chOff x="1330325" y="1412875"/>
            <a:chExt cx="2542778" cy="1799246"/>
          </a:xfrm>
        </p:grpSpPr>
        <p:pic>
          <p:nvPicPr>
            <p:cNvPr id="32" name="31 Imagen"/>
            <p:cNvPicPr>
              <a:picLocks noChangeAspect="1"/>
            </p:cNvPicPr>
            <p:nvPr/>
          </p:nvPicPr>
          <p:blipFill>
            <a:blip r:embed="rId4" cstate="email">
              <a:extLst/>
            </a:blip>
            <a:stretch>
              <a:fillRect/>
            </a:stretch>
          </p:blipFill>
          <p:spPr bwMode="auto">
            <a:xfrm>
              <a:off x="1330325" y="1412875"/>
              <a:ext cx="2542778" cy="17992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noFill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perspectiveRelaxed" fov="7200000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/>
              <a:contourClr>
                <a:srgbClr val="FFFFFF"/>
              </a:contourClr>
            </a:sp3d>
          </p:spPr>
        </p:pic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834437" y="1484876"/>
              <a:ext cx="1502779" cy="40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Relaxed"/>
              <a:lightRig rig="threePt" dir="t"/>
            </a:scene3d>
            <a:sp3d extrusionH="254000"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GT" dirty="0" smtClean="0">
                  <a:ea typeface="ＭＳ Ｐゴシック" pitchFamily="-108" charset="-128"/>
                  <a:cs typeface="+mn-cs"/>
                </a:rPr>
                <a:t>CONADUR</a:t>
              </a:r>
              <a:endParaRPr lang="es-ES" dirty="0">
                <a:ea typeface="ＭＳ Ｐゴシック" pitchFamily="-108" charset="-128"/>
                <a:cs typeface="+mn-cs"/>
              </a:endParaRPr>
            </a:p>
          </p:txBody>
        </p:sp>
      </p:grpSp>
      <p:grpSp>
        <p:nvGrpSpPr>
          <p:cNvPr id="9" name="9 Grupo"/>
          <p:cNvGrpSpPr>
            <a:grpSpLocks/>
          </p:cNvGrpSpPr>
          <p:nvPr/>
        </p:nvGrpSpPr>
        <p:grpSpPr bwMode="auto">
          <a:xfrm>
            <a:off x="1259632" y="2195784"/>
            <a:ext cx="4313376" cy="1635732"/>
            <a:chOff x="-527403" y="2924906"/>
            <a:chExt cx="4313376" cy="1635679"/>
          </a:xfrm>
        </p:grpSpPr>
        <p:pic>
          <p:nvPicPr>
            <p:cNvPr id="33" name="32 Imagen"/>
            <p:cNvPicPr>
              <a:picLocks noChangeAspect="1"/>
            </p:cNvPicPr>
            <p:nvPr/>
          </p:nvPicPr>
          <p:blipFill>
            <a:blip r:embed="rId5" cstate="email">
              <a:extLst/>
            </a:blip>
            <a:stretch>
              <a:fillRect/>
            </a:stretch>
          </p:blipFill>
          <p:spPr bwMode="auto">
            <a:xfrm>
              <a:off x="1474357" y="2924906"/>
              <a:ext cx="2311616" cy="16356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noFill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perspectiveRelaxed" fov="7200000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/>
              <a:contourClr>
                <a:srgbClr val="FFFFFF"/>
              </a:contourClr>
            </a:sp3d>
          </p:spPr>
        </p:pic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-527403" y="3438025"/>
              <a:ext cx="2232247" cy="630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Relaxed"/>
              <a:lightRig rig="threePt" dir="t"/>
            </a:scene3d>
            <a:sp3d extrusionH="254000"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MX" sz="1400" dirty="0" smtClean="0">
                  <a:ea typeface="ＭＳ Ｐゴシック" pitchFamily="-108" charset="-128"/>
                  <a:cs typeface="+mn-cs"/>
                </a:rPr>
                <a:t>Comisión 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s-MX" sz="1400" dirty="0" smtClean="0">
                  <a:ea typeface="ＭＳ Ｐゴシック" pitchFamily="-108" charset="-128"/>
                  <a:cs typeface="+mn-cs"/>
                </a:rPr>
                <a:t>interinstitucional</a:t>
              </a:r>
              <a:endParaRPr lang="es-ES" sz="1400" dirty="0">
                <a:ea typeface="ＭＳ Ｐゴシック" pitchFamily="-108" charset="-128"/>
                <a:cs typeface="+mn-cs"/>
              </a:endParaRPr>
            </a:p>
          </p:txBody>
        </p:sp>
      </p:grpSp>
      <p:sp>
        <p:nvSpPr>
          <p:cNvPr id="65" name="Text Box 43"/>
          <p:cNvSpPr txBox="1">
            <a:spLocks noChangeArrowheads="1"/>
          </p:cNvSpPr>
          <p:nvPr/>
        </p:nvSpPr>
        <p:spPr bwMode="auto">
          <a:xfrm rot="5400000">
            <a:off x="6555180" y="2836736"/>
            <a:ext cx="414490" cy="78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sz="100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69" name="Text Box 46"/>
          <p:cNvSpPr txBox="1">
            <a:spLocks noChangeArrowheads="1"/>
          </p:cNvSpPr>
          <p:nvPr/>
        </p:nvSpPr>
        <p:spPr bwMode="auto">
          <a:xfrm rot="5400000">
            <a:off x="6599364" y="4339088"/>
            <a:ext cx="414490" cy="7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sz="100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72" name="Text Box 49"/>
          <p:cNvSpPr txBox="1">
            <a:spLocks noChangeArrowheads="1"/>
          </p:cNvSpPr>
          <p:nvPr/>
        </p:nvSpPr>
        <p:spPr bwMode="auto">
          <a:xfrm rot="5400000">
            <a:off x="6566756" y="5637889"/>
            <a:ext cx="414490" cy="73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 sz="1000"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86" name="Text Box 25"/>
          <p:cNvSpPr txBox="1">
            <a:spLocks noChangeArrowheads="1"/>
          </p:cNvSpPr>
          <p:nvPr/>
        </p:nvSpPr>
        <p:spPr bwMode="auto">
          <a:xfrm rot="16200000">
            <a:off x="4027487" y="4171180"/>
            <a:ext cx="4321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accent2"/>
                </a:solidFill>
                <a:latin typeface="+mj-lt"/>
                <a:ea typeface="ＭＳ Ｐゴシック" pitchFamily="34" charset="-128"/>
                <a:cs typeface="+mn-cs"/>
              </a:rPr>
              <a:t>Sectorial - institucional</a:t>
            </a:r>
            <a:endParaRPr lang="es-ES" b="1" dirty="0">
              <a:solidFill>
                <a:schemeClr val="accent2"/>
              </a:solidFill>
              <a:latin typeface="+mj-lt"/>
              <a:ea typeface="ＭＳ Ｐゴシック" pitchFamily="34" charset="-128"/>
              <a:cs typeface="+mn-cs"/>
            </a:endParaRPr>
          </a:p>
        </p:txBody>
      </p:sp>
      <p:sp>
        <p:nvSpPr>
          <p:cNvPr id="13" name="12 Flecha arriba y abajo"/>
          <p:cNvSpPr/>
          <p:nvPr/>
        </p:nvSpPr>
        <p:spPr bwMode="auto">
          <a:xfrm>
            <a:off x="5525738" y="2388080"/>
            <a:ext cx="281500" cy="67254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9" name="48 Flecha arriba y abajo"/>
          <p:cNvSpPr/>
          <p:nvPr/>
        </p:nvSpPr>
        <p:spPr bwMode="auto">
          <a:xfrm>
            <a:off x="5234891" y="3794205"/>
            <a:ext cx="281500" cy="67254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55" name="54 Flecha arriba y abajo"/>
          <p:cNvSpPr/>
          <p:nvPr/>
        </p:nvSpPr>
        <p:spPr bwMode="auto">
          <a:xfrm>
            <a:off x="5140669" y="5439328"/>
            <a:ext cx="281500" cy="672546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cxnSp>
        <p:nvCxnSpPr>
          <p:cNvPr id="17" name="16 Conector recto"/>
          <p:cNvCxnSpPr/>
          <p:nvPr/>
        </p:nvCxnSpPr>
        <p:spPr>
          <a:xfrm>
            <a:off x="53975" y="765175"/>
            <a:ext cx="9055100" cy="0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45 Grupo"/>
          <p:cNvGrpSpPr/>
          <p:nvPr/>
        </p:nvGrpSpPr>
        <p:grpSpPr>
          <a:xfrm>
            <a:off x="7832156" y="548680"/>
            <a:ext cx="1311844" cy="1224136"/>
            <a:chOff x="1530594" y="1188131"/>
            <a:chExt cx="1311844" cy="1584176"/>
          </a:xfrm>
        </p:grpSpPr>
        <p:sp>
          <p:nvSpPr>
            <p:cNvPr id="48" name="47 Rectángulo redondeado"/>
            <p:cNvSpPr/>
            <p:nvPr/>
          </p:nvSpPr>
          <p:spPr>
            <a:xfrm>
              <a:off x="1530594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51 Rectángulo"/>
            <p:cNvSpPr/>
            <p:nvPr/>
          </p:nvSpPr>
          <p:spPr>
            <a:xfrm>
              <a:off x="1594633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600" b="1" kern="1200" smtClean="0"/>
                <a:t>¿</a:t>
              </a:r>
              <a:r>
                <a:rPr lang="es-GT" sz="1600" b="1" kern="1200" dirty="0" smtClean="0"/>
                <a:t>Con quien se hizo?</a:t>
              </a:r>
              <a:endParaRPr lang="es-ES" sz="1600" b="1" kern="1200" dirty="0"/>
            </a:p>
          </p:txBody>
        </p:sp>
      </p:grpSp>
      <p:sp>
        <p:nvSpPr>
          <p:cNvPr id="45" name="3 Título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s-GT" sz="24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Formulación de Planes de Desarrollo Territoriales </a:t>
            </a:r>
            <a:r>
              <a:rPr lang="es-G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G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907704" y="5877272"/>
            <a:ext cx="936104" cy="36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/>
            <a:lightRig rig="threePt" dir="t"/>
          </a:scene3d>
          <a:sp3d extrusionH="254000"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dirty="0" smtClean="0">
                <a:ea typeface="ＭＳ Ｐゴシック" pitchFamily="-108" charset="-128"/>
                <a:cs typeface="+mn-cs"/>
              </a:rPr>
              <a:t>DMP</a:t>
            </a:r>
            <a:endParaRPr lang="es-ES" dirty="0">
              <a:ea typeface="ＭＳ Ｐゴシック" pitchFamily="-108" charset="-128"/>
              <a:cs typeface="+mn-cs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763688" y="1268760"/>
            <a:ext cx="1224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/>
            <a:lightRig rig="threePt" dir="t"/>
          </a:scene3d>
          <a:sp3d extrusionH="254000"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dirty="0" smtClean="0">
                <a:ea typeface="ＭＳ Ｐゴシック" pitchFamily="-108" charset="-128"/>
              </a:rPr>
              <a:t>Comisión técnica </a:t>
            </a:r>
            <a:endParaRPr lang="es-ES" dirty="0">
              <a:ea typeface="ＭＳ Ｐゴシック" pitchFamily="-108" charset="-128"/>
              <a:cs typeface="+mn-cs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907704" y="4509120"/>
            <a:ext cx="936104" cy="36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/>
            <a:lightRig rig="threePt" dir="t"/>
          </a:scene3d>
          <a:sp3d extrusionH="254000"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GT" dirty="0" smtClean="0">
                <a:ea typeface="ＭＳ Ｐゴシック" pitchFamily="-108" charset="-128"/>
                <a:cs typeface="+mn-cs"/>
              </a:rPr>
              <a:t>UTD</a:t>
            </a:r>
            <a:endParaRPr lang="es-ES" dirty="0">
              <a:ea typeface="ＭＳ Ｐゴシック" pitchFamily="-108" charset="-128"/>
              <a:cs typeface="+mn-cs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635896" y="2492896"/>
            <a:ext cx="1584176" cy="36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/>
            <a:lightRig rig="threePt" dir="t"/>
          </a:scene3d>
          <a:sp3d extrusionH="254000"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dirty="0" smtClean="0">
                <a:ea typeface="ＭＳ Ｐゴシック" pitchFamily="-108" charset="-128"/>
                <a:cs typeface="+mn-cs"/>
              </a:rPr>
              <a:t>CODEDE</a:t>
            </a:r>
            <a:endParaRPr lang="es-ES" dirty="0">
              <a:ea typeface="ＭＳ Ｐゴシック" pitchFamily="-108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 Grupo"/>
          <p:cNvGrpSpPr/>
          <p:nvPr/>
        </p:nvGrpSpPr>
        <p:grpSpPr>
          <a:xfrm>
            <a:off x="7832156" y="260648"/>
            <a:ext cx="1311844" cy="1296144"/>
            <a:chOff x="3061079" y="1188131"/>
            <a:chExt cx="1311844" cy="1584176"/>
          </a:xfrm>
        </p:grpSpPr>
        <p:sp>
          <p:nvSpPr>
            <p:cNvPr id="6" name="5 Rectángulo redondeado"/>
            <p:cNvSpPr/>
            <p:nvPr/>
          </p:nvSpPr>
          <p:spPr>
            <a:xfrm>
              <a:off x="3061079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125118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/>
                <a:t>¿Cuál fue la propuesta metodológica?</a:t>
              </a:r>
              <a:endParaRPr lang="es-ES" sz="1400" kern="1200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90604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GT" sz="24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Proceso Metodológico para Planes de Desarrollo Municipal</a:t>
            </a:r>
            <a:endParaRPr lang="es-ES" sz="2400" b="1" dirty="0" smtClean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3 Marcador de contenido" descr="nuevo proceso final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7276" y="1412776"/>
            <a:ext cx="856520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1 Grupo"/>
          <p:cNvGrpSpPr/>
          <p:nvPr/>
        </p:nvGrpSpPr>
        <p:grpSpPr>
          <a:xfrm>
            <a:off x="7832156" y="116632"/>
            <a:ext cx="1311844" cy="1584176"/>
            <a:chOff x="3061079" y="1188131"/>
            <a:chExt cx="1311844" cy="1584176"/>
          </a:xfrm>
        </p:grpSpPr>
        <p:sp>
          <p:nvSpPr>
            <p:cNvPr id="13" name="12 Rectángulo redondeado"/>
            <p:cNvSpPr/>
            <p:nvPr/>
          </p:nvSpPr>
          <p:spPr>
            <a:xfrm>
              <a:off x="3061079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3125118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/>
                <a:t>¿Cuál fue la propuesta metodológica?</a:t>
              </a:r>
              <a:endParaRPr lang="es-ES" sz="1400" kern="1200" dirty="0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726377"/>
            <a:ext cx="2214579" cy="342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903463"/>
            <a:ext cx="1928827" cy="324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081893"/>
            <a:ext cx="1714512" cy="3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1" y="1217194"/>
            <a:ext cx="1502475" cy="286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5" y="5318665"/>
            <a:ext cx="5072099" cy="66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6031025"/>
            <a:ext cx="3643339" cy="66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6715141" y="4289028"/>
            <a:ext cx="2357455" cy="2308324"/>
          </a:xfrm>
          <a:prstGeom prst="rect">
            <a:avLst/>
          </a:prstGeom>
          <a:solidFill>
            <a:srgbClr val="2D3424"/>
          </a:solidFill>
          <a:ln>
            <a:noFill/>
          </a:ln>
          <a:effectLst/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es-GT" sz="1600" b="1" dirty="0" smtClean="0">
                <a:solidFill>
                  <a:schemeClr val="bg1"/>
                </a:solidFill>
                <a:latin typeface="+mj-lt"/>
              </a:rPr>
              <a:t>La formulación de los planes de desarrollo departamentales  inician con la formulación de los planes de desarrollo municipal, los cuales son la fuente generadora de información desde la base.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" y="44624"/>
            <a:ext cx="7786710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s-GT" sz="2400" b="1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Proceso Metodológico para Planes de Desarrollo Departamental </a:t>
            </a:r>
            <a:endParaRPr lang="es-ES" sz="2400" b="1" dirty="0" smtClean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3" name="2 Diagrama"/>
          <p:cNvGraphicFramePr/>
          <p:nvPr/>
        </p:nvGraphicFramePr>
        <p:xfrm>
          <a:off x="400050" y="1268760"/>
          <a:ext cx="688178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heurón"/>
          <p:cNvSpPr/>
          <p:nvPr/>
        </p:nvSpPr>
        <p:spPr bwMode="auto">
          <a:xfrm rot="19507936">
            <a:off x="5589588" y="1797050"/>
            <a:ext cx="1695450" cy="687388"/>
          </a:xfrm>
          <a:prstGeom prst="chevron">
            <a:avLst/>
          </a:prstGeom>
          <a:solidFill>
            <a:srgbClr val="07247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Cheurón 4"/>
          <p:cNvSpPr/>
          <p:nvPr/>
        </p:nvSpPr>
        <p:spPr bwMode="auto">
          <a:xfrm rot="19507936">
            <a:off x="5867400" y="1731963"/>
            <a:ext cx="1265238" cy="6873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6007" tIns="18669" rIns="18669" bIns="18669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200" b="1" dirty="0">
                <a:solidFill>
                  <a:prstClr val="white"/>
                </a:solidFill>
              </a:rPr>
              <a:t>Programación de proyectos </a:t>
            </a:r>
            <a:endParaRPr lang="es-ES_tradnl" sz="1600" b="1" dirty="0">
              <a:solidFill>
                <a:prstClr val="white"/>
              </a:solidFill>
            </a:endParaRPr>
          </a:p>
        </p:txBody>
      </p:sp>
      <p:sp>
        <p:nvSpPr>
          <p:cNvPr id="8" name="7 Cheurón"/>
          <p:cNvSpPr/>
          <p:nvPr/>
        </p:nvSpPr>
        <p:spPr bwMode="auto">
          <a:xfrm rot="19507936">
            <a:off x="6656388" y="947738"/>
            <a:ext cx="1917700" cy="747712"/>
          </a:xfrm>
          <a:prstGeom prst="chevron">
            <a:avLst/>
          </a:prstGeom>
          <a:solidFill>
            <a:srgbClr val="07247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heurón 4"/>
          <p:cNvSpPr/>
          <p:nvPr/>
        </p:nvSpPr>
        <p:spPr bwMode="auto">
          <a:xfrm rot="19507936">
            <a:off x="6973888" y="981075"/>
            <a:ext cx="1254125" cy="7477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6007" tIns="18669" rIns="18669" bIns="18669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1200" b="1" dirty="0">
                <a:solidFill>
                  <a:prstClr val="white"/>
                </a:solidFill>
              </a:rPr>
              <a:t>Instrumentos de Gestión</a:t>
            </a:r>
          </a:p>
        </p:txBody>
      </p:sp>
      <p:sp>
        <p:nvSpPr>
          <p:cNvPr id="15368" name="9 CuadroTexto"/>
          <p:cNvSpPr txBox="1">
            <a:spLocks noChangeArrowheads="1"/>
          </p:cNvSpPr>
          <p:nvPr/>
        </p:nvSpPr>
        <p:spPr bwMode="auto">
          <a:xfrm>
            <a:off x="4038600" y="4103688"/>
            <a:ext cx="2667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GT" sz="1600" b="1" dirty="0">
                <a:solidFill>
                  <a:srgbClr val="072477"/>
                </a:solidFill>
                <a:latin typeface="Century Gothic" pitchFamily="34" charset="0"/>
              </a:rPr>
              <a:t>Actores Claves</a:t>
            </a:r>
          </a:p>
          <a:p>
            <a:r>
              <a:rPr lang="es-GT" sz="1600" b="1" dirty="0">
                <a:solidFill>
                  <a:srgbClr val="072477"/>
                </a:solidFill>
                <a:latin typeface="Century Gothic" pitchFamily="34" charset="0"/>
              </a:rPr>
              <a:t>Alcaldes </a:t>
            </a:r>
          </a:p>
          <a:p>
            <a:r>
              <a:rPr lang="es-GT" sz="1600" b="1" dirty="0" smtClean="0">
                <a:solidFill>
                  <a:srgbClr val="072477"/>
                </a:solidFill>
                <a:latin typeface="Century Gothic" pitchFamily="34" charset="0"/>
              </a:rPr>
              <a:t>Mancomunidades</a:t>
            </a:r>
            <a:endParaRPr lang="es-GT" sz="1600" b="1" dirty="0">
              <a:solidFill>
                <a:srgbClr val="072477"/>
              </a:solidFill>
              <a:latin typeface="Century Gothic" pitchFamily="34" charset="0"/>
            </a:endParaRPr>
          </a:p>
          <a:p>
            <a:r>
              <a:rPr lang="es-GT" sz="1600" b="1" dirty="0">
                <a:solidFill>
                  <a:srgbClr val="072477"/>
                </a:solidFill>
                <a:latin typeface="Century Gothic" pitchFamily="34" charset="0"/>
              </a:rPr>
              <a:t>CODEDEs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6172200" y="2667000"/>
            <a:ext cx="533400" cy="228600"/>
          </a:xfrm>
          <a:prstGeom prst="line">
            <a:avLst/>
          </a:prstGeom>
          <a:ln w="38100">
            <a:solidFill>
              <a:srgbClr val="0724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16200000" flipV="1">
            <a:off x="3098006" y="3074194"/>
            <a:ext cx="985838" cy="171450"/>
          </a:xfrm>
          <a:prstGeom prst="line">
            <a:avLst/>
          </a:prstGeom>
          <a:ln w="38100">
            <a:solidFill>
              <a:srgbClr val="0724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20 CuadroTexto"/>
          <p:cNvSpPr txBox="1">
            <a:spLocks noChangeArrowheads="1"/>
          </p:cNvSpPr>
          <p:nvPr/>
        </p:nvSpPr>
        <p:spPr bwMode="auto">
          <a:xfrm>
            <a:off x="757238" y="1804988"/>
            <a:ext cx="3052762" cy="862012"/>
          </a:xfrm>
          <a:prstGeom prst="rect">
            <a:avLst/>
          </a:prstGeom>
          <a:noFill/>
          <a:ln w="25400">
            <a:solidFill>
              <a:srgbClr val="072477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>
                <a:solidFill>
                  <a:srgbClr val="000000"/>
                </a:solidFill>
                <a:latin typeface="Century Gothic" pitchFamily="34" charset="0"/>
              </a:rPr>
              <a:t>Comité Interinstitucional</a:t>
            </a:r>
            <a:r>
              <a:rPr lang="es-ES_tradnl" b="1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s-ES_tradnl" sz="1600">
                <a:solidFill>
                  <a:srgbClr val="000000"/>
                </a:solidFill>
                <a:latin typeface="Century Gothic" pitchFamily="34" charset="0"/>
              </a:rPr>
              <a:t>(SEGEPLAN, MICIVI, MARN, SCEP, CONAP, etc)</a:t>
            </a:r>
          </a:p>
        </p:txBody>
      </p:sp>
      <p:cxnSp>
        <p:nvCxnSpPr>
          <p:cNvPr id="22" name="21 Conector recto"/>
          <p:cNvCxnSpPr/>
          <p:nvPr/>
        </p:nvCxnSpPr>
        <p:spPr>
          <a:xfrm>
            <a:off x="2743200" y="5029200"/>
            <a:ext cx="1295400" cy="609600"/>
          </a:xfrm>
          <a:prstGeom prst="line">
            <a:avLst/>
          </a:prstGeom>
          <a:ln w="38100">
            <a:solidFill>
              <a:srgbClr val="0724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3" name="20 CuadroTexto"/>
          <p:cNvSpPr txBox="1">
            <a:spLocks noChangeArrowheads="1"/>
          </p:cNvSpPr>
          <p:nvPr/>
        </p:nvSpPr>
        <p:spPr bwMode="auto">
          <a:xfrm>
            <a:off x="4038600" y="5638800"/>
            <a:ext cx="4500563" cy="1077913"/>
          </a:xfrm>
          <a:prstGeom prst="rect">
            <a:avLst/>
          </a:prstGeom>
          <a:noFill/>
          <a:ln w="25400">
            <a:solidFill>
              <a:srgbClr val="072477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>
                <a:solidFill>
                  <a:srgbClr val="000000"/>
                </a:solidFill>
                <a:latin typeface="Century Gothic" pitchFamily="34" charset="0"/>
              </a:rPr>
              <a:t>Estudios técnicos: </a:t>
            </a:r>
            <a:r>
              <a:rPr lang="es-ES_tradnl" sz="1600">
                <a:solidFill>
                  <a:srgbClr val="000000"/>
                </a:solidFill>
                <a:latin typeface="Century Gothic" pitchFamily="34" charset="0"/>
              </a:rPr>
              <a:t>dinámica demográfica, crecimiento mancha urbana, peso económico de territorios, migraciones, calidad vida, empleo, ODMs</a:t>
            </a:r>
          </a:p>
        </p:txBody>
      </p:sp>
      <p:sp>
        <p:nvSpPr>
          <p:cNvPr id="15375" name="20 CuadroTexto"/>
          <p:cNvSpPr txBox="1">
            <a:spLocks noChangeArrowheads="1"/>
          </p:cNvSpPr>
          <p:nvPr/>
        </p:nvSpPr>
        <p:spPr bwMode="auto">
          <a:xfrm>
            <a:off x="6705600" y="2590800"/>
            <a:ext cx="2209800" cy="2554288"/>
          </a:xfrm>
          <a:prstGeom prst="rect">
            <a:avLst/>
          </a:prstGeom>
          <a:noFill/>
          <a:ln w="25400">
            <a:solidFill>
              <a:srgbClr val="072477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>
                <a:solidFill>
                  <a:srgbClr val="000000"/>
                </a:solidFill>
                <a:latin typeface="Century Gothic" pitchFamily="34" charset="0"/>
              </a:rPr>
              <a:t>Gestión de un portafolio de IP a diferentes escalas</a:t>
            </a:r>
            <a:r>
              <a:rPr lang="es-ES_tradnl" sz="1600">
                <a:solidFill>
                  <a:srgbClr val="000000"/>
                </a:solidFill>
                <a:latin typeface="Century Gothic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es-ES_tradnl" sz="1600">
                <a:solidFill>
                  <a:srgbClr val="000000"/>
                </a:solidFill>
                <a:latin typeface="Century Gothic" pitchFamily="34" charset="0"/>
              </a:rPr>
              <a:t>SNIP</a:t>
            </a:r>
          </a:p>
          <a:p>
            <a:pPr lvl="1">
              <a:buFontTx/>
              <a:buChar char="-"/>
            </a:pPr>
            <a:r>
              <a:rPr lang="es-ES_tradnl" sz="1600">
                <a:solidFill>
                  <a:srgbClr val="000000"/>
                </a:solidFill>
                <a:latin typeface="Century Gothic" pitchFamily="34" charset="0"/>
              </a:rPr>
              <a:t>Cooperación internacional</a:t>
            </a:r>
          </a:p>
          <a:p>
            <a:pPr lvl="1">
              <a:buFontTx/>
              <a:buChar char="-"/>
            </a:pPr>
            <a:r>
              <a:rPr lang="es-ES_tradnl" sz="1600">
                <a:solidFill>
                  <a:srgbClr val="000000"/>
                </a:solidFill>
                <a:latin typeface="Century Gothic" pitchFamily="34" charset="0"/>
              </a:rPr>
              <a:t>IED</a:t>
            </a:r>
          </a:p>
          <a:p>
            <a:pPr lvl="1">
              <a:buFontTx/>
              <a:buChar char="-"/>
            </a:pPr>
            <a:r>
              <a:rPr lang="es-ES_tradnl" sz="1600">
                <a:solidFill>
                  <a:srgbClr val="000000"/>
                </a:solidFill>
                <a:latin typeface="Century Gothic" pitchFamily="34" charset="0"/>
              </a:rPr>
              <a:t>Alianzas Publico-Privado</a:t>
            </a:r>
          </a:p>
          <a:p>
            <a:pPr>
              <a:buFontTx/>
              <a:buChar char="-"/>
            </a:pPr>
            <a:endParaRPr lang="es-ES_tradnl" sz="1600">
              <a:solidFill>
                <a:srgbClr val="000000"/>
              </a:solidFill>
              <a:latin typeface="Century Gothic" pitchFamily="34" charset="0"/>
            </a:endParaRPr>
          </a:p>
        </p:txBody>
      </p:sp>
      <p:cxnSp>
        <p:nvCxnSpPr>
          <p:cNvPr id="16" name="16 Conector recto"/>
          <p:cNvCxnSpPr/>
          <p:nvPr/>
        </p:nvCxnSpPr>
        <p:spPr>
          <a:xfrm rot="16200000" flipV="1">
            <a:off x="814387" y="4602956"/>
            <a:ext cx="985838" cy="171450"/>
          </a:xfrm>
          <a:prstGeom prst="line">
            <a:avLst/>
          </a:prstGeom>
          <a:ln w="38100">
            <a:solidFill>
              <a:srgbClr val="0724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20 CuadroTexto"/>
          <p:cNvSpPr txBox="1">
            <a:spLocks noChangeArrowheads="1"/>
          </p:cNvSpPr>
          <p:nvPr/>
        </p:nvSpPr>
        <p:spPr bwMode="auto">
          <a:xfrm>
            <a:off x="151086" y="3333750"/>
            <a:ext cx="2592114" cy="830997"/>
          </a:xfrm>
          <a:prstGeom prst="rect">
            <a:avLst/>
          </a:prstGeom>
          <a:noFill/>
          <a:ln w="25400">
            <a:solidFill>
              <a:srgbClr val="072477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600" b="1" dirty="0" smtClean="0">
                <a:solidFill>
                  <a:srgbClr val="000000"/>
                </a:solidFill>
                <a:latin typeface="Century Gothic" pitchFamily="34" charset="0"/>
              </a:rPr>
              <a:t>Identificación del abordaje regional </a:t>
            </a:r>
            <a:r>
              <a:rPr lang="es-ES_tradnl" sz="1600" dirty="0" smtClean="0">
                <a:solidFill>
                  <a:srgbClr val="000000"/>
                </a:solidFill>
                <a:latin typeface="Century Gothic" pitchFamily="34" charset="0"/>
              </a:rPr>
              <a:t>y sus características </a:t>
            </a:r>
            <a:endParaRPr lang="es-ES_tradnl" sz="16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7832156" y="116632"/>
            <a:ext cx="1311844" cy="1584176"/>
            <a:chOff x="3061079" y="1188131"/>
            <a:chExt cx="1311844" cy="1584176"/>
          </a:xfrm>
        </p:grpSpPr>
        <p:sp>
          <p:nvSpPr>
            <p:cNvPr id="20" name="19 Rectángulo redondeado"/>
            <p:cNvSpPr/>
            <p:nvPr/>
          </p:nvSpPr>
          <p:spPr>
            <a:xfrm>
              <a:off x="3061079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3125118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/>
                <a:t>¿Cuál fue la propuesta metodológica?</a:t>
              </a:r>
              <a:endParaRPr lang="es-ES" sz="1400" kern="1200" dirty="0"/>
            </a:p>
          </p:txBody>
        </p:sp>
      </p:grpSp>
      <p:sp>
        <p:nvSpPr>
          <p:cNvPr id="24" name="1 Título"/>
          <p:cNvSpPr txBox="1">
            <a:spLocks/>
          </p:cNvSpPr>
          <p:nvPr/>
        </p:nvSpPr>
        <p:spPr bwMode="auto">
          <a:xfrm>
            <a:off x="1" y="44624"/>
            <a:ext cx="7786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Proceso Metodológico para Planes de Desarrollo Regionales 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7832156" y="116632"/>
            <a:ext cx="1311844" cy="1584176"/>
            <a:chOff x="3061079" y="1188131"/>
            <a:chExt cx="1311844" cy="1584176"/>
          </a:xfrm>
        </p:grpSpPr>
        <p:sp>
          <p:nvSpPr>
            <p:cNvPr id="5" name="4 Rectángulo redondeado"/>
            <p:cNvSpPr/>
            <p:nvPr/>
          </p:nvSpPr>
          <p:spPr>
            <a:xfrm>
              <a:off x="3061079" y="1188131"/>
              <a:ext cx="1311844" cy="15841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125118" y="1252170"/>
              <a:ext cx="1183766" cy="1456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/>
                <a:t>¿Cuál fue la propuesta metodológica?</a:t>
              </a:r>
              <a:endParaRPr lang="es-ES" sz="1400" kern="1200" dirty="0"/>
            </a:p>
          </p:txBody>
        </p:sp>
      </p:grpSp>
      <p:sp>
        <p:nvSpPr>
          <p:cNvPr id="7" name="1 Título"/>
          <p:cNvSpPr txBox="1">
            <a:spLocks/>
          </p:cNvSpPr>
          <p:nvPr/>
        </p:nvSpPr>
        <p:spPr bwMode="auto">
          <a:xfrm>
            <a:off x="1" y="44624"/>
            <a:ext cx="7786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Proceso Metodológico para Plan Nacional de Desarrollo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7 Marcador de contenido" descr="Presentación_Katun_Secretaria_Final_06 feb-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776864" cy="526526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419872" y="2420888"/>
            <a:ext cx="2000264" cy="560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EPL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SEGEPLAN</Template>
  <TotalTime>6138</TotalTime>
  <Words>775</Words>
  <Application>Microsoft Office PowerPoint</Application>
  <PresentationFormat>Presentación en pantalla (4:3)</PresentationFormat>
  <Paragraphs>187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SEGEPLAN</vt:lpstr>
      <vt:lpstr>Diapositiva 1</vt:lpstr>
      <vt:lpstr>Diapositiva 2</vt:lpstr>
      <vt:lpstr>Diapositiva 3</vt:lpstr>
      <vt:lpstr>Planificación Territorial</vt:lpstr>
      <vt:lpstr>Formulación de Planes de Desarrollo Territoriales  </vt:lpstr>
      <vt:lpstr>Proceso Metodológico para Planes de Desarrollo Municipal</vt:lpstr>
      <vt:lpstr>Proceso Metodológico para Planes de Desarrollo Departamental </vt:lpstr>
      <vt:lpstr>Diapositiva 8</vt:lpstr>
      <vt:lpstr>Diapositiva 9</vt:lpstr>
      <vt:lpstr>Diapositiva 10</vt:lpstr>
      <vt:lpstr>Proceso Metodológico para Planes de Desarrollo Municipal</vt:lpstr>
      <vt:lpstr>Proceso Metodológico para Planes de Desarrollo Municipal</vt:lpstr>
      <vt:lpstr>Proceso Metodológico para Planes de Desarrollo Municipal</vt:lpstr>
      <vt:lpstr>Proceso Metodológico para Planes de Desarrollo Municipal</vt:lpstr>
      <vt:lpstr>Planificación Territorial 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Segeplan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Leonardo Catún</dc:creator>
  <cp:lastModifiedBy>Oscar Noe Martínez Murillo</cp:lastModifiedBy>
  <cp:revision>467</cp:revision>
  <dcterms:created xsi:type="dcterms:W3CDTF">2012-05-15T21:39:21Z</dcterms:created>
  <dcterms:modified xsi:type="dcterms:W3CDTF">2013-06-26T18:49:32Z</dcterms:modified>
</cp:coreProperties>
</file>