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  <p:sldMasterId id="2147483665" r:id="rId2"/>
    <p:sldMasterId id="2147484626" r:id="rId3"/>
    <p:sldMasterId id="2147484726" r:id="rId4"/>
  </p:sldMasterIdLst>
  <p:notesMasterIdLst>
    <p:notesMasterId r:id="rId23"/>
  </p:notesMasterIdLst>
  <p:handoutMasterIdLst>
    <p:handoutMasterId r:id="rId24"/>
  </p:handoutMasterIdLst>
  <p:sldIdLst>
    <p:sldId id="445" r:id="rId5"/>
    <p:sldId id="450" r:id="rId6"/>
    <p:sldId id="499" r:id="rId7"/>
    <p:sldId id="498" r:id="rId8"/>
    <p:sldId id="496" r:id="rId9"/>
    <p:sldId id="497" r:id="rId10"/>
    <p:sldId id="504" r:id="rId11"/>
    <p:sldId id="502" r:id="rId12"/>
    <p:sldId id="494" r:id="rId13"/>
    <p:sldId id="459" r:id="rId14"/>
    <p:sldId id="501" r:id="rId15"/>
    <p:sldId id="452" r:id="rId16"/>
    <p:sldId id="453" r:id="rId17"/>
    <p:sldId id="476" r:id="rId18"/>
    <p:sldId id="475" r:id="rId19"/>
    <p:sldId id="481" r:id="rId20"/>
    <p:sldId id="485" r:id="rId21"/>
    <p:sldId id="408" r:id="rId22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6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6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6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6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6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6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6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6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6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202"/>
    <a:srgbClr val="404040"/>
    <a:srgbClr val="E17068"/>
    <a:srgbClr val="005FA1"/>
    <a:srgbClr val="FE454A"/>
    <a:srgbClr val="808080"/>
    <a:srgbClr val="CCCCCC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4" autoAdjust="0"/>
    <p:restoredTop sz="94667" autoAdjust="0"/>
  </p:normalViewPr>
  <p:slideViewPr>
    <p:cSldViewPr snapToObjects="1">
      <p:cViewPr>
        <p:scale>
          <a:sx n="40" d="100"/>
          <a:sy n="40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6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Psicotropicos</c:v>
                </c:pt>
                <c:pt idx="1">
                  <c:v>Drogas Ilicitas</c:v>
                </c:pt>
                <c:pt idx="2">
                  <c:v>Tabaco</c:v>
                </c:pt>
                <c:pt idx="3">
                  <c:v>Alcoholismo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8.9</c:v>
                </c:pt>
                <c:pt idx="1">
                  <c:v>5.8</c:v>
                </c:pt>
                <c:pt idx="2">
                  <c:v>47</c:v>
                </c:pt>
                <c:pt idx="3">
                  <c:v>30.3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Psicotropicos</c:v>
                </c:pt>
                <c:pt idx="1">
                  <c:v>Drogas Ilicitas</c:v>
                </c:pt>
                <c:pt idx="2">
                  <c:v>Tabaco</c:v>
                </c:pt>
                <c:pt idx="3">
                  <c:v>Alcoholismo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10.8</c:v>
                </c:pt>
                <c:pt idx="1">
                  <c:v>6.9</c:v>
                </c:pt>
                <c:pt idx="2">
                  <c:v>45</c:v>
                </c:pt>
                <c:pt idx="3">
                  <c:v>29.8</c:v>
                </c:pt>
              </c:numCache>
            </c:numRef>
          </c:val>
        </c:ser>
        <c:axId val="138621312"/>
        <c:axId val="138622848"/>
      </c:barChart>
      <c:catAx>
        <c:axId val="138621312"/>
        <c:scaling>
          <c:orientation val="minMax"/>
        </c:scaling>
        <c:axPos val="b"/>
        <c:tickLblPos val="nextTo"/>
        <c:crossAx val="138622848"/>
        <c:crosses val="autoZero"/>
        <c:auto val="1"/>
        <c:lblAlgn val="ctr"/>
        <c:lblOffset val="100"/>
      </c:catAx>
      <c:valAx>
        <c:axId val="138622848"/>
        <c:scaling>
          <c:orientation val="minMax"/>
        </c:scaling>
        <c:axPos val="l"/>
        <c:majorGridlines/>
        <c:numFmt formatCode="General" sourceLinked="1"/>
        <c:tickLblPos val="nextTo"/>
        <c:crossAx val="1386213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</c:spPr>
          <c:dPt>
            <c:idx val="0"/>
            <c:spPr>
              <a:solidFill>
                <a:srgbClr val="00FF00"/>
              </a:solidFill>
              <a:ln>
                <a:noFill/>
              </a:ln>
            </c:spPr>
          </c:dPt>
          <c:dPt>
            <c:idx val="9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lang="es-ES" sz="1400" b="1"/>
                </a:pPr>
                <a:endParaRPr lang="es-ES"/>
              </a:p>
            </c:txPr>
            <c:showVal val="1"/>
          </c:dLbls>
          <c:cat>
            <c:strRef>
              <c:f>Hoja1!$A$2:$A$11</c:f>
              <c:strCache>
                <c:ptCount val="10"/>
                <c:pt idx="0">
                  <c:v>Médico</c:v>
                </c:pt>
                <c:pt idx="1">
                  <c:v>Madre</c:v>
                </c:pt>
                <c:pt idx="2">
                  <c:v>Conyuge o pareja</c:v>
                </c:pt>
                <c:pt idx="3">
                  <c:v>Padre</c:v>
                </c:pt>
                <c:pt idx="4">
                  <c:v>Abuelos</c:v>
                </c:pt>
                <c:pt idx="5">
                  <c:v>Hijos</c:v>
                </c:pt>
                <c:pt idx="6">
                  <c:v>Amigos o conocidos (no familiares)</c:v>
                </c:pt>
                <c:pt idx="7">
                  <c:v>Hermano(a)</c:v>
                </c:pt>
                <c:pt idx="8">
                  <c:v>Primos, tíos</c:v>
                </c:pt>
                <c:pt idx="9">
                  <c:v>Ns/Nr</c:v>
                </c:pt>
              </c:strCache>
            </c:strRef>
          </c:cat>
          <c:val>
            <c:numRef>
              <c:f>Hoja1!$B$2:$B$11</c:f>
              <c:numCache>
                <c:formatCode>#,##0</c:formatCode>
                <c:ptCount val="10"/>
                <c:pt idx="0">
                  <c:v>39.5</c:v>
                </c:pt>
                <c:pt idx="1">
                  <c:v>18.7</c:v>
                </c:pt>
                <c:pt idx="2">
                  <c:v>10.3</c:v>
                </c:pt>
                <c:pt idx="3">
                  <c:v>7</c:v>
                </c:pt>
                <c:pt idx="4">
                  <c:v>6.5</c:v>
                </c:pt>
                <c:pt idx="5">
                  <c:v>5.7</c:v>
                </c:pt>
                <c:pt idx="6">
                  <c:v>3.3</c:v>
                </c:pt>
                <c:pt idx="7">
                  <c:v>3.2</c:v>
                </c:pt>
                <c:pt idx="8">
                  <c:v>2</c:v>
                </c:pt>
                <c:pt idx="9">
                  <c:v>1.6</c:v>
                </c:pt>
              </c:numCache>
            </c:numRef>
          </c:val>
        </c:ser>
        <c:gapWidth val="50"/>
        <c:axId val="154606976"/>
        <c:axId val="155413504"/>
      </c:barChart>
      <c:catAx>
        <c:axId val="154606976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s-ES" sz="1400"/>
            </a:pPr>
            <a:endParaRPr lang="es-ES"/>
          </a:p>
        </c:txPr>
        <c:crossAx val="155413504"/>
        <c:crosses val="autoZero"/>
        <c:auto val="1"/>
        <c:lblAlgn val="ctr"/>
        <c:lblOffset val="100"/>
      </c:catAx>
      <c:valAx>
        <c:axId val="155413504"/>
        <c:scaling>
          <c:orientation val="minMax"/>
          <c:max val="60"/>
          <c:min val="0"/>
        </c:scaling>
        <c:delete val="1"/>
        <c:axPos val="b"/>
        <c:numFmt formatCode="#,##0" sourceLinked="1"/>
        <c:tickLblPos val="none"/>
        <c:crossAx val="154606976"/>
        <c:crosses val="max"/>
        <c:crossBetween val="between"/>
        <c:majorUnit val="1"/>
        <c:minorUnit val="2.0000000000000011E-2"/>
      </c:valAx>
    </c:plotArea>
    <c:plotVisOnly val="1"/>
    <c:dispBlanksAs val="gap"/>
  </c:chart>
  <c:txPr>
    <a:bodyPr/>
    <a:lstStyle/>
    <a:p>
      <a:pPr>
        <a:defRPr sz="1000">
          <a:latin typeface="Calibri" pitchFamily="34" charset="0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Médicos que declaran prescribir genéricos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Prescripción de Genéricos: Respuesta de Medicos encuestados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Hoja1!$A$2:$A$4</c:f>
              <c:strCache>
                <c:ptCount val="3"/>
                <c:pt idx="0">
                  <c:v>Prescribe genérico</c:v>
                </c:pt>
                <c:pt idx="1">
                  <c:v>Prescribe marca</c:v>
                </c:pt>
                <c:pt idx="2">
                  <c:v>NS/NR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74</c:v>
                </c:pt>
                <c:pt idx="1">
                  <c:v>25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Pacientes dicen que le prescriben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Hoja1!$A$2:$A$4</c:f>
              <c:strCache>
                <c:ptCount val="3"/>
                <c:pt idx="0">
                  <c:v>Genérico</c:v>
                </c:pt>
                <c:pt idx="1">
                  <c:v>Marca</c:v>
                </c:pt>
                <c:pt idx="2">
                  <c:v>NS/NR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47</c:v>
                </c:pt>
                <c:pt idx="1">
                  <c:v>42</c:v>
                </c:pt>
                <c:pt idx="2">
                  <c:v>11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5"/>
  <c:chart>
    <c:autoTitleDeleted val="1"/>
    <c:plotArea>
      <c:layout>
        <c:manualLayout>
          <c:layoutTarget val="inner"/>
          <c:xMode val="edge"/>
          <c:yMode val="edge"/>
          <c:x val="0.33253986220472753"/>
          <c:y val="3.1822308964779868E-2"/>
          <c:w val="0.64454347112861365"/>
          <c:h val="0.91899775899874303"/>
        </c:manualLayout>
      </c:layout>
      <c:barChart>
        <c:barDir val="bar"/>
        <c:grouping val="clustered"/>
        <c:ser>
          <c:idx val="0"/>
          <c:order val="0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dLbls>
            <c:showVal val="1"/>
          </c:dLbls>
          <c:cat>
            <c:strRef>
              <c:f>Hoja1!$B$2:$B$5</c:f>
              <c:strCache>
                <c:ptCount val="4"/>
                <c:pt idx="0">
                  <c:v>… sobre la dosis máximas que debe ingerir?</c:v>
                </c:pt>
                <c:pt idx="1">
                  <c:v>…sobre los eventuales efectos secundarios de los medicamentos?</c:v>
                </c:pt>
                <c:pt idx="2">
                  <c:v>… sobre alternativas de medicamentos que pretendía tomar?</c:v>
                </c:pt>
                <c:pt idx="3">
                  <c:v>… sobre medicamentos se pueden vender sin receta médica para su malestar?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0.54</c:v>
                </c:pt>
                <c:pt idx="2">
                  <c:v>0.49000000000000021</c:v>
                </c:pt>
                <c:pt idx="3">
                  <c:v>0.42000000000000021</c:v>
                </c:pt>
              </c:numCache>
            </c:numRef>
          </c:val>
        </c:ser>
        <c:gapWidth val="50"/>
        <c:axId val="150108416"/>
        <c:axId val="150110208"/>
      </c:barChart>
      <c:catAx>
        <c:axId val="15010841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50110208"/>
        <c:crosses val="autoZero"/>
        <c:auto val="1"/>
        <c:lblAlgn val="ctr"/>
        <c:lblOffset val="100"/>
      </c:catAx>
      <c:valAx>
        <c:axId val="150110208"/>
        <c:scaling>
          <c:orientation val="minMax"/>
          <c:max val="1"/>
        </c:scaling>
        <c:delete val="1"/>
        <c:axPos val="b"/>
        <c:numFmt formatCode="0%" sourceLinked="1"/>
        <c:tickLblPos val="none"/>
        <c:crossAx val="150108416"/>
        <c:crosses val="max"/>
        <c:crossBetween val="between"/>
        <c:majorUnit val="1"/>
        <c:minorUnit val="2.0000000000000011E-2"/>
      </c:valAx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F21A0-7195-4D4E-A4B1-FD62B0DD6447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</dgm:pt>
    <dgm:pt modelId="{C9D080F6-4ACB-45A6-B520-E3208DC828C2}">
      <dgm:prSet phldrT="[Texto]" custT="1"/>
      <dgm:spPr/>
      <dgm:t>
        <a:bodyPr/>
        <a:lstStyle/>
        <a:p>
          <a:r>
            <a:rPr lang="es-ES" sz="900" dirty="0" smtClean="0"/>
            <a:t>Medicamento</a:t>
          </a:r>
          <a:endParaRPr lang="es-ES" sz="900" dirty="0"/>
        </a:p>
      </dgm:t>
    </dgm:pt>
    <dgm:pt modelId="{23249911-39BD-4535-96CC-870D8D7CD45A}" type="parTrans" cxnId="{153369A6-17F9-4350-848E-4D60F8971817}">
      <dgm:prSet/>
      <dgm:spPr/>
      <dgm:t>
        <a:bodyPr/>
        <a:lstStyle/>
        <a:p>
          <a:endParaRPr lang="es-ES"/>
        </a:p>
      </dgm:t>
    </dgm:pt>
    <dgm:pt modelId="{1691D256-506F-441A-8941-892430AF7258}" type="sibTrans" cxnId="{153369A6-17F9-4350-848E-4D60F8971817}">
      <dgm:prSet/>
      <dgm:spPr/>
      <dgm:t>
        <a:bodyPr/>
        <a:lstStyle/>
        <a:p>
          <a:endParaRPr lang="es-ES"/>
        </a:p>
      </dgm:t>
    </dgm:pt>
    <dgm:pt modelId="{24AA0E5C-A1BB-42D3-8069-9DC39175EF62}">
      <dgm:prSet phldrT="[Texto]"/>
      <dgm:spPr/>
      <dgm:t>
        <a:bodyPr/>
        <a:lstStyle/>
        <a:p>
          <a:r>
            <a:rPr lang="es-ES" dirty="0" smtClean="0"/>
            <a:t>Dosis </a:t>
          </a:r>
          <a:endParaRPr lang="es-ES" dirty="0"/>
        </a:p>
      </dgm:t>
    </dgm:pt>
    <dgm:pt modelId="{987CCA49-E52A-42FA-B2B1-BB438EE7E956}" type="parTrans" cxnId="{CB1E67A4-253A-47CE-80B2-EC998D2B2647}">
      <dgm:prSet/>
      <dgm:spPr/>
      <dgm:t>
        <a:bodyPr/>
        <a:lstStyle/>
        <a:p>
          <a:endParaRPr lang="es-ES"/>
        </a:p>
      </dgm:t>
    </dgm:pt>
    <dgm:pt modelId="{7AEA3B0D-AF62-46A8-8588-3978BF9C6990}" type="sibTrans" cxnId="{CB1E67A4-253A-47CE-80B2-EC998D2B2647}">
      <dgm:prSet/>
      <dgm:spPr/>
      <dgm:t>
        <a:bodyPr/>
        <a:lstStyle/>
        <a:p>
          <a:endParaRPr lang="es-ES"/>
        </a:p>
      </dgm:t>
    </dgm:pt>
    <dgm:pt modelId="{1C18C226-B78F-4550-8267-32256DDC9540}">
      <dgm:prSet phldrT="[Texto]"/>
      <dgm:spPr/>
      <dgm:t>
        <a:bodyPr/>
        <a:lstStyle/>
        <a:p>
          <a:r>
            <a:rPr lang="es-ES" dirty="0" smtClean="0"/>
            <a:t>URM</a:t>
          </a:r>
          <a:endParaRPr lang="es-ES" dirty="0"/>
        </a:p>
      </dgm:t>
    </dgm:pt>
    <dgm:pt modelId="{4CC83645-9FE8-4007-AA6E-BB4AA114691C}" type="parTrans" cxnId="{864D711C-7BF8-440F-9D5F-ED371D128B90}">
      <dgm:prSet/>
      <dgm:spPr/>
      <dgm:t>
        <a:bodyPr/>
        <a:lstStyle/>
        <a:p>
          <a:endParaRPr lang="es-ES"/>
        </a:p>
      </dgm:t>
    </dgm:pt>
    <dgm:pt modelId="{7E0C2EAC-36C5-46F0-B7D8-9886EC0BB197}" type="sibTrans" cxnId="{864D711C-7BF8-440F-9D5F-ED371D128B90}">
      <dgm:prSet/>
      <dgm:spPr/>
      <dgm:t>
        <a:bodyPr/>
        <a:lstStyle/>
        <a:p>
          <a:endParaRPr lang="es-ES"/>
        </a:p>
      </dgm:t>
    </dgm:pt>
    <dgm:pt modelId="{84C27118-7B41-4775-9FCD-A8E840094CAF}">
      <dgm:prSet/>
      <dgm:spPr/>
      <dgm:t>
        <a:bodyPr/>
        <a:lstStyle/>
        <a:p>
          <a:r>
            <a:rPr lang="es-ES" dirty="0" smtClean="0"/>
            <a:t>Duración</a:t>
          </a:r>
          <a:endParaRPr lang="es-ES" dirty="0"/>
        </a:p>
      </dgm:t>
    </dgm:pt>
    <dgm:pt modelId="{6E99F1C2-4B0F-4751-A5A9-15BF2093C9B1}" type="parTrans" cxnId="{2E42CD06-D1DB-4476-8903-784CB0865047}">
      <dgm:prSet/>
      <dgm:spPr/>
      <dgm:t>
        <a:bodyPr/>
        <a:lstStyle/>
        <a:p>
          <a:endParaRPr lang="es-ES"/>
        </a:p>
      </dgm:t>
    </dgm:pt>
    <dgm:pt modelId="{A4F75398-9C44-480A-AF0E-B1197FF965D0}" type="sibTrans" cxnId="{2E42CD06-D1DB-4476-8903-784CB0865047}">
      <dgm:prSet/>
      <dgm:spPr/>
      <dgm:t>
        <a:bodyPr/>
        <a:lstStyle/>
        <a:p>
          <a:endParaRPr lang="es-ES"/>
        </a:p>
      </dgm:t>
    </dgm:pt>
    <dgm:pt modelId="{9A346A9C-8B11-48A6-A711-39581DBA3957}">
      <dgm:prSet/>
      <dgm:spPr/>
      <dgm:t>
        <a:bodyPr/>
        <a:lstStyle/>
        <a:p>
          <a:r>
            <a:rPr lang="es-ES" dirty="0" smtClean="0"/>
            <a:t>Costo</a:t>
          </a:r>
          <a:endParaRPr lang="es-ES" dirty="0"/>
        </a:p>
      </dgm:t>
    </dgm:pt>
    <dgm:pt modelId="{1307F0AA-D9E7-4F17-9352-E59A845D7245}" type="parTrans" cxnId="{8B89740A-891C-4769-95A5-4DDAC00C87DE}">
      <dgm:prSet/>
      <dgm:spPr/>
      <dgm:t>
        <a:bodyPr/>
        <a:lstStyle/>
        <a:p>
          <a:endParaRPr lang="es-ES"/>
        </a:p>
      </dgm:t>
    </dgm:pt>
    <dgm:pt modelId="{E1452DD1-D689-48DA-9402-A9ACCCDEC0B0}" type="sibTrans" cxnId="{8B89740A-891C-4769-95A5-4DDAC00C87DE}">
      <dgm:prSet/>
      <dgm:spPr/>
      <dgm:t>
        <a:bodyPr/>
        <a:lstStyle/>
        <a:p>
          <a:endParaRPr lang="es-ES"/>
        </a:p>
      </dgm:t>
    </dgm:pt>
    <dgm:pt modelId="{595C35DD-3F38-4BA6-8120-2D822E61500B}" type="pres">
      <dgm:prSet presAssocID="{C39F21A0-7195-4D4E-A4B1-FD62B0DD6447}" presName="linearFlow" presStyleCnt="0">
        <dgm:presLayoutVars>
          <dgm:dir/>
          <dgm:resizeHandles val="exact"/>
        </dgm:presLayoutVars>
      </dgm:prSet>
      <dgm:spPr/>
    </dgm:pt>
    <dgm:pt modelId="{E77A921E-51FC-4347-A16A-6225EEE1952B}" type="pres">
      <dgm:prSet presAssocID="{C9D080F6-4ACB-45A6-B520-E3208DC828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C32CFA-33CC-4875-B2DF-9B6E11A6A514}" type="pres">
      <dgm:prSet presAssocID="{1691D256-506F-441A-8941-892430AF7258}" presName="spacerL" presStyleCnt="0"/>
      <dgm:spPr/>
    </dgm:pt>
    <dgm:pt modelId="{89378221-ACFB-4100-9654-9574A84C6D1C}" type="pres">
      <dgm:prSet presAssocID="{1691D256-506F-441A-8941-892430AF7258}" presName="sibTrans" presStyleLbl="sibTrans2D1" presStyleIdx="0" presStyleCnt="4"/>
      <dgm:spPr/>
      <dgm:t>
        <a:bodyPr/>
        <a:lstStyle/>
        <a:p>
          <a:endParaRPr lang="es-ES"/>
        </a:p>
      </dgm:t>
    </dgm:pt>
    <dgm:pt modelId="{58909A83-6D35-4C6F-9C42-B6599EB930A8}" type="pres">
      <dgm:prSet presAssocID="{1691D256-506F-441A-8941-892430AF7258}" presName="spacerR" presStyleCnt="0"/>
      <dgm:spPr/>
    </dgm:pt>
    <dgm:pt modelId="{DFB0E4FB-517C-43AD-B225-BBBA4CB778F2}" type="pres">
      <dgm:prSet presAssocID="{24AA0E5C-A1BB-42D3-8069-9DC39175EF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982699-BE62-45E7-98A0-C95E15492876}" type="pres">
      <dgm:prSet presAssocID="{7AEA3B0D-AF62-46A8-8588-3978BF9C6990}" presName="spacerL" presStyleCnt="0"/>
      <dgm:spPr/>
    </dgm:pt>
    <dgm:pt modelId="{1BB92521-CD16-49AC-AC05-135270E101B4}" type="pres">
      <dgm:prSet presAssocID="{7AEA3B0D-AF62-46A8-8588-3978BF9C6990}" presName="sibTrans" presStyleLbl="sibTrans2D1" presStyleIdx="1" presStyleCnt="4"/>
      <dgm:spPr/>
      <dgm:t>
        <a:bodyPr/>
        <a:lstStyle/>
        <a:p>
          <a:endParaRPr lang="es-ES"/>
        </a:p>
      </dgm:t>
    </dgm:pt>
    <dgm:pt modelId="{AFB5D1CB-020E-4997-BD44-8BFDDCA1B357}" type="pres">
      <dgm:prSet presAssocID="{7AEA3B0D-AF62-46A8-8588-3978BF9C6990}" presName="spacerR" presStyleCnt="0"/>
      <dgm:spPr/>
    </dgm:pt>
    <dgm:pt modelId="{2BC21A83-F84C-44A4-8D95-25783B1ADF3E}" type="pres">
      <dgm:prSet presAssocID="{84C27118-7B41-4775-9FCD-A8E840094C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9347EA-9C31-4C22-AF81-DBC44F205486}" type="pres">
      <dgm:prSet presAssocID="{A4F75398-9C44-480A-AF0E-B1197FF965D0}" presName="spacerL" presStyleCnt="0"/>
      <dgm:spPr/>
    </dgm:pt>
    <dgm:pt modelId="{D39B0DCC-2C71-4715-AED3-73EB9B52117B}" type="pres">
      <dgm:prSet presAssocID="{A4F75398-9C44-480A-AF0E-B1197FF965D0}" presName="sibTrans" presStyleLbl="sibTrans2D1" presStyleIdx="2" presStyleCnt="4"/>
      <dgm:spPr/>
      <dgm:t>
        <a:bodyPr/>
        <a:lstStyle/>
        <a:p>
          <a:endParaRPr lang="es-ES"/>
        </a:p>
      </dgm:t>
    </dgm:pt>
    <dgm:pt modelId="{71F4989A-29E5-4C2B-9877-97BB953C65FA}" type="pres">
      <dgm:prSet presAssocID="{A4F75398-9C44-480A-AF0E-B1197FF965D0}" presName="spacerR" presStyleCnt="0"/>
      <dgm:spPr/>
    </dgm:pt>
    <dgm:pt modelId="{EF896368-E04A-4676-8B8C-99112EEB1C1E}" type="pres">
      <dgm:prSet presAssocID="{9A346A9C-8B11-48A6-A711-39581DBA395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14B771-3540-471F-83E6-5CE7A10FAE4F}" type="pres">
      <dgm:prSet presAssocID="{E1452DD1-D689-48DA-9402-A9ACCCDEC0B0}" presName="spacerL" presStyleCnt="0"/>
      <dgm:spPr/>
    </dgm:pt>
    <dgm:pt modelId="{168A42D4-A410-454E-B2EF-624B87C746BA}" type="pres">
      <dgm:prSet presAssocID="{E1452DD1-D689-48DA-9402-A9ACCCDEC0B0}" presName="sibTrans" presStyleLbl="sibTrans2D1" presStyleIdx="3" presStyleCnt="4"/>
      <dgm:spPr/>
      <dgm:t>
        <a:bodyPr/>
        <a:lstStyle/>
        <a:p>
          <a:endParaRPr lang="es-ES"/>
        </a:p>
      </dgm:t>
    </dgm:pt>
    <dgm:pt modelId="{6770068B-1AEA-47E8-8DB6-58CA117FC34A}" type="pres">
      <dgm:prSet presAssocID="{E1452DD1-D689-48DA-9402-A9ACCCDEC0B0}" presName="spacerR" presStyleCnt="0"/>
      <dgm:spPr/>
    </dgm:pt>
    <dgm:pt modelId="{BCE6F759-C21F-41A1-9FCC-E14B37EEBE23}" type="pres">
      <dgm:prSet presAssocID="{1C18C226-B78F-4550-8267-32256DDC95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66B248-E550-4FDB-979B-E3E5DC18A84F}" type="presOf" srcId="{84C27118-7B41-4775-9FCD-A8E840094CAF}" destId="{2BC21A83-F84C-44A4-8D95-25783B1ADF3E}" srcOrd="0" destOrd="0" presId="urn:microsoft.com/office/officeart/2005/8/layout/equation1"/>
    <dgm:cxn modelId="{2E42CD06-D1DB-4476-8903-784CB0865047}" srcId="{C39F21A0-7195-4D4E-A4B1-FD62B0DD6447}" destId="{84C27118-7B41-4775-9FCD-A8E840094CAF}" srcOrd="2" destOrd="0" parTransId="{6E99F1C2-4B0F-4751-A5A9-15BF2093C9B1}" sibTransId="{A4F75398-9C44-480A-AF0E-B1197FF965D0}"/>
    <dgm:cxn modelId="{EAB8D48C-DD8D-4AD6-81CB-0D6FD75EC12B}" type="presOf" srcId="{C39F21A0-7195-4D4E-A4B1-FD62B0DD6447}" destId="{595C35DD-3F38-4BA6-8120-2D822E61500B}" srcOrd="0" destOrd="0" presId="urn:microsoft.com/office/officeart/2005/8/layout/equation1"/>
    <dgm:cxn modelId="{153369A6-17F9-4350-848E-4D60F8971817}" srcId="{C39F21A0-7195-4D4E-A4B1-FD62B0DD6447}" destId="{C9D080F6-4ACB-45A6-B520-E3208DC828C2}" srcOrd="0" destOrd="0" parTransId="{23249911-39BD-4535-96CC-870D8D7CD45A}" sibTransId="{1691D256-506F-441A-8941-892430AF7258}"/>
    <dgm:cxn modelId="{1535B1E7-1A43-4DAB-AD32-7AC9414FF77E}" type="presOf" srcId="{9A346A9C-8B11-48A6-A711-39581DBA3957}" destId="{EF896368-E04A-4676-8B8C-99112EEB1C1E}" srcOrd="0" destOrd="0" presId="urn:microsoft.com/office/officeart/2005/8/layout/equation1"/>
    <dgm:cxn modelId="{27603366-00CE-49C2-BAB2-0238C645446E}" type="presOf" srcId="{E1452DD1-D689-48DA-9402-A9ACCCDEC0B0}" destId="{168A42D4-A410-454E-B2EF-624B87C746BA}" srcOrd="0" destOrd="0" presId="urn:microsoft.com/office/officeart/2005/8/layout/equation1"/>
    <dgm:cxn modelId="{864D711C-7BF8-440F-9D5F-ED371D128B90}" srcId="{C39F21A0-7195-4D4E-A4B1-FD62B0DD6447}" destId="{1C18C226-B78F-4550-8267-32256DDC9540}" srcOrd="4" destOrd="0" parTransId="{4CC83645-9FE8-4007-AA6E-BB4AA114691C}" sibTransId="{7E0C2EAC-36C5-46F0-B7D8-9886EC0BB197}"/>
    <dgm:cxn modelId="{4C59E5C6-0ED8-4DBE-B247-2EAE4E040855}" type="presOf" srcId="{A4F75398-9C44-480A-AF0E-B1197FF965D0}" destId="{D39B0DCC-2C71-4715-AED3-73EB9B52117B}" srcOrd="0" destOrd="0" presId="urn:microsoft.com/office/officeart/2005/8/layout/equation1"/>
    <dgm:cxn modelId="{2DA787BF-5C63-4425-B489-602AB06D974F}" type="presOf" srcId="{C9D080F6-4ACB-45A6-B520-E3208DC828C2}" destId="{E77A921E-51FC-4347-A16A-6225EEE1952B}" srcOrd="0" destOrd="0" presId="urn:microsoft.com/office/officeart/2005/8/layout/equation1"/>
    <dgm:cxn modelId="{ACC00055-B738-4ED2-9E5F-6A484BE0099D}" type="presOf" srcId="{24AA0E5C-A1BB-42D3-8069-9DC39175EF62}" destId="{DFB0E4FB-517C-43AD-B225-BBBA4CB778F2}" srcOrd="0" destOrd="0" presId="urn:microsoft.com/office/officeart/2005/8/layout/equation1"/>
    <dgm:cxn modelId="{CB1E67A4-253A-47CE-80B2-EC998D2B2647}" srcId="{C39F21A0-7195-4D4E-A4B1-FD62B0DD6447}" destId="{24AA0E5C-A1BB-42D3-8069-9DC39175EF62}" srcOrd="1" destOrd="0" parTransId="{987CCA49-E52A-42FA-B2B1-BB438EE7E956}" sibTransId="{7AEA3B0D-AF62-46A8-8588-3978BF9C6990}"/>
    <dgm:cxn modelId="{B5161F6F-4A9F-4849-AEFA-D0D0B2D87147}" type="presOf" srcId="{1C18C226-B78F-4550-8267-32256DDC9540}" destId="{BCE6F759-C21F-41A1-9FCC-E14B37EEBE23}" srcOrd="0" destOrd="0" presId="urn:microsoft.com/office/officeart/2005/8/layout/equation1"/>
    <dgm:cxn modelId="{10FC0C9F-B1A5-43E7-93C2-863C7ECA8025}" type="presOf" srcId="{7AEA3B0D-AF62-46A8-8588-3978BF9C6990}" destId="{1BB92521-CD16-49AC-AC05-135270E101B4}" srcOrd="0" destOrd="0" presId="urn:microsoft.com/office/officeart/2005/8/layout/equation1"/>
    <dgm:cxn modelId="{8B89740A-891C-4769-95A5-4DDAC00C87DE}" srcId="{C39F21A0-7195-4D4E-A4B1-FD62B0DD6447}" destId="{9A346A9C-8B11-48A6-A711-39581DBA3957}" srcOrd="3" destOrd="0" parTransId="{1307F0AA-D9E7-4F17-9352-E59A845D7245}" sibTransId="{E1452DD1-D689-48DA-9402-A9ACCCDEC0B0}"/>
    <dgm:cxn modelId="{71149CA6-A8F2-4FF2-959C-598AC323CCCF}" type="presOf" srcId="{1691D256-506F-441A-8941-892430AF7258}" destId="{89378221-ACFB-4100-9654-9574A84C6D1C}" srcOrd="0" destOrd="0" presId="urn:microsoft.com/office/officeart/2005/8/layout/equation1"/>
    <dgm:cxn modelId="{1B19A9C5-FE93-49D9-8EE5-BD1144132192}" type="presParOf" srcId="{595C35DD-3F38-4BA6-8120-2D822E61500B}" destId="{E77A921E-51FC-4347-A16A-6225EEE1952B}" srcOrd="0" destOrd="0" presId="urn:microsoft.com/office/officeart/2005/8/layout/equation1"/>
    <dgm:cxn modelId="{8BB92FC3-6CB2-4DE0-8616-92F3D3BD6888}" type="presParOf" srcId="{595C35DD-3F38-4BA6-8120-2D822E61500B}" destId="{95C32CFA-33CC-4875-B2DF-9B6E11A6A514}" srcOrd="1" destOrd="0" presId="urn:microsoft.com/office/officeart/2005/8/layout/equation1"/>
    <dgm:cxn modelId="{18330428-44CE-4A30-AFBE-8450EC0856DC}" type="presParOf" srcId="{595C35DD-3F38-4BA6-8120-2D822E61500B}" destId="{89378221-ACFB-4100-9654-9574A84C6D1C}" srcOrd="2" destOrd="0" presId="urn:microsoft.com/office/officeart/2005/8/layout/equation1"/>
    <dgm:cxn modelId="{8D489A2F-600A-4662-BF54-EEAC0D1F03CA}" type="presParOf" srcId="{595C35DD-3F38-4BA6-8120-2D822E61500B}" destId="{58909A83-6D35-4C6F-9C42-B6599EB930A8}" srcOrd="3" destOrd="0" presId="urn:microsoft.com/office/officeart/2005/8/layout/equation1"/>
    <dgm:cxn modelId="{36019386-04EE-4A5E-9FDF-96FF907A05D2}" type="presParOf" srcId="{595C35DD-3F38-4BA6-8120-2D822E61500B}" destId="{DFB0E4FB-517C-43AD-B225-BBBA4CB778F2}" srcOrd="4" destOrd="0" presId="urn:microsoft.com/office/officeart/2005/8/layout/equation1"/>
    <dgm:cxn modelId="{38279069-0EDB-4B11-B6A9-71031025F709}" type="presParOf" srcId="{595C35DD-3F38-4BA6-8120-2D822E61500B}" destId="{2B982699-BE62-45E7-98A0-C95E15492876}" srcOrd="5" destOrd="0" presId="urn:microsoft.com/office/officeart/2005/8/layout/equation1"/>
    <dgm:cxn modelId="{1293B81C-F08D-449C-9AE1-B5759ED430EC}" type="presParOf" srcId="{595C35DD-3F38-4BA6-8120-2D822E61500B}" destId="{1BB92521-CD16-49AC-AC05-135270E101B4}" srcOrd="6" destOrd="0" presId="urn:microsoft.com/office/officeart/2005/8/layout/equation1"/>
    <dgm:cxn modelId="{F906FAD0-76CA-4D4A-A720-1861F1B66393}" type="presParOf" srcId="{595C35DD-3F38-4BA6-8120-2D822E61500B}" destId="{AFB5D1CB-020E-4997-BD44-8BFDDCA1B357}" srcOrd="7" destOrd="0" presId="urn:microsoft.com/office/officeart/2005/8/layout/equation1"/>
    <dgm:cxn modelId="{1852A010-2497-422F-93A3-A11623CD94D1}" type="presParOf" srcId="{595C35DD-3F38-4BA6-8120-2D822E61500B}" destId="{2BC21A83-F84C-44A4-8D95-25783B1ADF3E}" srcOrd="8" destOrd="0" presId="urn:microsoft.com/office/officeart/2005/8/layout/equation1"/>
    <dgm:cxn modelId="{E3A29DDE-14CF-43AE-B29B-0B293AF7C7BF}" type="presParOf" srcId="{595C35DD-3F38-4BA6-8120-2D822E61500B}" destId="{D09347EA-9C31-4C22-AF81-DBC44F205486}" srcOrd="9" destOrd="0" presId="urn:microsoft.com/office/officeart/2005/8/layout/equation1"/>
    <dgm:cxn modelId="{FA5FD212-4F9B-41E2-9599-CA7100A9283E}" type="presParOf" srcId="{595C35DD-3F38-4BA6-8120-2D822E61500B}" destId="{D39B0DCC-2C71-4715-AED3-73EB9B52117B}" srcOrd="10" destOrd="0" presId="urn:microsoft.com/office/officeart/2005/8/layout/equation1"/>
    <dgm:cxn modelId="{A26751B8-504B-45DD-A023-D93A2A6F6912}" type="presParOf" srcId="{595C35DD-3F38-4BA6-8120-2D822E61500B}" destId="{71F4989A-29E5-4C2B-9877-97BB953C65FA}" srcOrd="11" destOrd="0" presId="urn:microsoft.com/office/officeart/2005/8/layout/equation1"/>
    <dgm:cxn modelId="{6B0646DB-C7B2-4484-A448-6B29C2D70238}" type="presParOf" srcId="{595C35DD-3F38-4BA6-8120-2D822E61500B}" destId="{EF896368-E04A-4676-8B8C-99112EEB1C1E}" srcOrd="12" destOrd="0" presId="urn:microsoft.com/office/officeart/2005/8/layout/equation1"/>
    <dgm:cxn modelId="{0ECF2ED9-6060-451C-9E1E-C1C67023FF17}" type="presParOf" srcId="{595C35DD-3F38-4BA6-8120-2D822E61500B}" destId="{8E14B771-3540-471F-83E6-5CE7A10FAE4F}" srcOrd="13" destOrd="0" presId="urn:microsoft.com/office/officeart/2005/8/layout/equation1"/>
    <dgm:cxn modelId="{11A03DD8-810F-468C-B1C1-379F0538F098}" type="presParOf" srcId="{595C35DD-3F38-4BA6-8120-2D822E61500B}" destId="{168A42D4-A410-454E-B2EF-624B87C746BA}" srcOrd="14" destOrd="0" presId="urn:microsoft.com/office/officeart/2005/8/layout/equation1"/>
    <dgm:cxn modelId="{3B06E08B-B28A-4A6A-BEBD-22F4A87B32E8}" type="presParOf" srcId="{595C35DD-3F38-4BA6-8120-2D822E61500B}" destId="{6770068B-1AEA-47E8-8DB6-58CA117FC34A}" srcOrd="15" destOrd="0" presId="urn:microsoft.com/office/officeart/2005/8/layout/equation1"/>
    <dgm:cxn modelId="{EF3494A2-EF3A-4D56-A74D-34C32180B87A}" type="presParOf" srcId="{595C35DD-3F38-4BA6-8120-2D822E61500B}" destId="{BCE6F759-C21F-41A1-9FCC-E14B37EEBE23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A6539-0164-485C-87E1-F7AD7B90FF9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A9F8922-1E0F-471D-B27E-4BB38ED1160D}">
      <dgm:prSet phldrT="[Texto]"/>
      <dgm:spPr/>
      <dgm:t>
        <a:bodyPr/>
        <a:lstStyle/>
        <a:p>
          <a:r>
            <a:rPr lang="es-ES" dirty="0" smtClean="0"/>
            <a:t>Mejorar la Calidad de la Atención en un marco de Respeto de los Derechos de las Personas</a:t>
          </a:r>
          <a:endParaRPr lang="es-ES" dirty="0"/>
        </a:p>
      </dgm:t>
    </dgm:pt>
    <dgm:pt modelId="{E6BF3F9E-D3EE-4BEC-B798-341DC89E58DF}" type="parTrans" cxnId="{B756B109-27FD-4448-9C47-0A3E80701F88}">
      <dgm:prSet/>
      <dgm:spPr/>
    </dgm:pt>
    <dgm:pt modelId="{5B74E125-7D4A-4F59-A75B-F96DC8AE3164}" type="sibTrans" cxnId="{B756B109-27FD-4448-9C47-0A3E80701F88}">
      <dgm:prSet/>
      <dgm:spPr/>
    </dgm:pt>
    <dgm:pt modelId="{2EC2B1CD-590E-45A7-B3D8-204CADD2C839}">
      <dgm:prSet phldrT="[Texto]"/>
      <dgm:spPr/>
      <dgm:t>
        <a:bodyPr/>
        <a:lstStyle/>
        <a:p>
          <a:r>
            <a:rPr lang="es-ES" dirty="0" smtClean="0"/>
            <a:t>Mejorar la Calidad del Medicamento</a:t>
          </a:r>
          <a:endParaRPr lang="es-ES" dirty="0"/>
        </a:p>
      </dgm:t>
    </dgm:pt>
    <dgm:pt modelId="{FED52D8B-A074-4EF7-87EA-1E6703005D59}" type="parTrans" cxnId="{D826E9A5-0AAE-4DB3-8960-9F33F24A0FDB}">
      <dgm:prSet/>
      <dgm:spPr/>
    </dgm:pt>
    <dgm:pt modelId="{7E57D51B-169F-411F-B34D-8E29C8E458EA}" type="sibTrans" cxnId="{D826E9A5-0AAE-4DB3-8960-9F33F24A0FDB}">
      <dgm:prSet/>
      <dgm:spPr/>
    </dgm:pt>
    <dgm:pt modelId="{44AA189D-8203-43B6-95EF-6CF11111C96B}">
      <dgm:prSet phldrT="[Texto]"/>
      <dgm:spPr/>
      <dgm:t>
        <a:bodyPr/>
        <a:lstStyle/>
        <a:p>
          <a:r>
            <a:rPr lang="es-ES" dirty="0" smtClean="0"/>
            <a:t>Uso Racional del Medicamento</a:t>
          </a:r>
          <a:endParaRPr lang="es-ES" dirty="0"/>
        </a:p>
      </dgm:t>
    </dgm:pt>
    <dgm:pt modelId="{1060AB1C-1260-4BD4-9DDA-FD9FEF25AAC3}" type="parTrans" cxnId="{E62777C0-CC4A-4456-87DC-2403B2EED34B}">
      <dgm:prSet/>
      <dgm:spPr/>
    </dgm:pt>
    <dgm:pt modelId="{2884953A-9292-4752-893D-4153F403FB2C}" type="sibTrans" cxnId="{E62777C0-CC4A-4456-87DC-2403B2EED34B}">
      <dgm:prSet/>
      <dgm:spPr/>
    </dgm:pt>
    <dgm:pt modelId="{ED75489F-2315-4673-87BD-444EE9A5AA4E}" type="pres">
      <dgm:prSet presAssocID="{A9DA6539-0164-485C-87E1-F7AD7B90FF97}" presName="linearFlow" presStyleCnt="0">
        <dgm:presLayoutVars>
          <dgm:dir/>
          <dgm:resizeHandles val="exact"/>
        </dgm:presLayoutVars>
      </dgm:prSet>
      <dgm:spPr/>
    </dgm:pt>
    <dgm:pt modelId="{5CFCE117-3B43-4E78-90BB-D539F6DBB411}" type="pres">
      <dgm:prSet presAssocID="{DA9F8922-1E0F-471D-B27E-4BB38ED1160D}" presName="composite" presStyleCnt="0"/>
      <dgm:spPr/>
    </dgm:pt>
    <dgm:pt modelId="{D1C626CD-3C33-4FB2-97E7-F973D9C44421}" type="pres">
      <dgm:prSet presAssocID="{DA9F8922-1E0F-471D-B27E-4BB38ED1160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E8DB43-09EF-49B8-9C4E-F9D0FB2E3C10}" type="pres">
      <dgm:prSet presAssocID="{DA9F8922-1E0F-471D-B27E-4BB38ED1160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9803-AC6C-49EB-B45B-3E9046CACFFE}" type="pres">
      <dgm:prSet presAssocID="{5B74E125-7D4A-4F59-A75B-F96DC8AE3164}" presName="spacing" presStyleCnt="0"/>
      <dgm:spPr/>
    </dgm:pt>
    <dgm:pt modelId="{8BFF0CDA-5CB3-47D6-B690-15BA5B311CA8}" type="pres">
      <dgm:prSet presAssocID="{2EC2B1CD-590E-45A7-B3D8-204CADD2C839}" presName="composite" presStyleCnt="0"/>
      <dgm:spPr/>
    </dgm:pt>
    <dgm:pt modelId="{F988D081-DC28-4D12-A49E-ADBFC1E67108}" type="pres">
      <dgm:prSet presAssocID="{2EC2B1CD-590E-45A7-B3D8-204CADD2C83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AFF3F43-B96B-4B8F-9E00-560D5C0BDD0B}" type="pres">
      <dgm:prSet presAssocID="{2EC2B1CD-590E-45A7-B3D8-204CADD2C839}" presName="txShp" presStyleLbl="node1" presStyleIdx="1" presStyleCnt="3" custScaleX="1033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DDFEC7-D8B6-48AD-B16C-405A5B48CA54}" type="pres">
      <dgm:prSet presAssocID="{7E57D51B-169F-411F-B34D-8E29C8E458EA}" presName="spacing" presStyleCnt="0"/>
      <dgm:spPr/>
    </dgm:pt>
    <dgm:pt modelId="{06DECE9F-2085-483E-9356-9FC1B466A2DD}" type="pres">
      <dgm:prSet presAssocID="{44AA189D-8203-43B6-95EF-6CF11111C96B}" presName="composite" presStyleCnt="0"/>
      <dgm:spPr/>
    </dgm:pt>
    <dgm:pt modelId="{360BE645-F38A-4D05-B7D9-11EDC29DCFAB}" type="pres">
      <dgm:prSet presAssocID="{44AA189D-8203-43B6-95EF-6CF11111C96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7C7B283-B795-42F3-B092-63B7502DF31C}" type="pres">
      <dgm:prSet presAssocID="{44AA189D-8203-43B6-95EF-6CF11111C96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26E9A5-0AAE-4DB3-8960-9F33F24A0FDB}" srcId="{A9DA6539-0164-485C-87E1-F7AD7B90FF97}" destId="{2EC2B1CD-590E-45A7-B3D8-204CADD2C839}" srcOrd="1" destOrd="0" parTransId="{FED52D8B-A074-4EF7-87EA-1E6703005D59}" sibTransId="{7E57D51B-169F-411F-B34D-8E29C8E458EA}"/>
    <dgm:cxn modelId="{E62777C0-CC4A-4456-87DC-2403B2EED34B}" srcId="{A9DA6539-0164-485C-87E1-F7AD7B90FF97}" destId="{44AA189D-8203-43B6-95EF-6CF11111C96B}" srcOrd="2" destOrd="0" parTransId="{1060AB1C-1260-4BD4-9DDA-FD9FEF25AAC3}" sibTransId="{2884953A-9292-4752-893D-4153F403FB2C}"/>
    <dgm:cxn modelId="{4479531C-02D7-4444-A326-182701549C06}" type="presOf" srcId="{A9DA6539-0164-485C-87E1-F7AD7B90FF97}" destId="{ED75489F-2315-4673-87BD-444EE9A5AA4E}" srcOrd="0" destOrd="0" presId="urn:microsoft.com/office/officeart/2005/8/layout/vList3#1"/>
    <dgm:cxn modelId="{80EC1EE4-F2AF-4805-B434-C859A89CBBCE}" type="presOf" srcId="{44AA189D-8203-43B6-95EF-6CF11111C96B}" destId="{97C7B283-B795-42F3-B092-63B7502DF31C}" srcOrd="0" destOrd="0" presId="urn:microsoft.com/office/officeart/2005/8/layout/vList3#1"/>
    <dgm:cxn modelId="{B5C64C2A-2B08-4162-8339-9CB5EB07A0AB}" type="presOf" srcId="{2EC2B1CD-590E-45A7-B3D8-204CADD2C839}" destId="{2AFF3F43-B96B-4B8F-9E00-560D5C0BDD0B}" srcOrd="0" destOrd="0" presId="urn:microsoft.com/office/officeart/2005/8/layout/vList3#1"/>
    <dgm:cxn modelId="{9E5564A1-01D7-417F-88F7-E1DEE07BB92A}" type="presOf" srcId="{DA9F8922-1E0F-471D-B27E-4BB38ED1160D}" destId="{FDE8DB43-09EF-49B8-9C4E-F9D0FB2E3C10}" srcOrd="0" destOrd="0" presId="urn:microsoft.com/office/officeart/2005/8/layout/vList3#1"/>
    <dgm:cxn modelId="{B756B109-27FD-4448-9C47-0A3E80701F88}" srcId="{A9DA6539-0164-485C-87E1-F7AD7B90FF97}" destId="{DA9F8922-1E0F-471D-B27E-4BB38ED1160D}" srcOrd="0" destOrd="0" parTransId="{E6BF3F9E-D3EE-4BEC-B798-341DC89E58DF}" sibTransId="{5B74E125-7D4A-4F59-A75B-F96DC8AE3164}"/>
    <dgm:cxn modelId="{76A5F8E4-ACBE-47FF-B373-DF5ACBA7661F}" type="presParOf" srcId="{ED75489F-2315-4673-87BD-444EE9A5AA4E}" destId="{5CFCE117-3B43-4E78-90BB-D539F6DBB411}" srcOrd="0" destOrd="0" presId="urn:microsoft.com/office/officeart/2005/8/layout/vList3#1"/>
    <dgm:cxn modelId="{6D7791C7-472E-4516-AE35-380614BA71B9}" type="presParOf" srcId="{5CFCE117-3B43-4E78-90BB-D539F6DBB411}" destId="{D1C626CD-3C33-4FB2-97E7-F973D9C44421}" srcOrd="0" destOrd="0" presId="urn:microsoft.com/office/officeart/2005/8/layout/vList3#1"/>
    <dgm:cxn modelId="{5B0D6E94-0930-4DDD-B9BE-EC99A7881FC8}" type="presParOf" srcId="{5CFCE117-3B43-4E78-90BB-D539F6DBB411}" destId="{FDE8DB43-09EF-49B8-9C4E-F9D0FB2E3C10}" srcOrd="1" destOrd="0" presId="urn:microsoft.com/office/officeart/2005/8/layout/vList3#1"/>
    <dgm:cxn modelId="{43568FB6-6E06-4CDB-B5A7-2E71C426C906}" type="presParOf" srcId="{ED75489F-2315-4673-87BD-444EE9A5AA4E}" destId="{A31E9803-AC6C-49EB-B45B-3E9046CACFFE}" srcOrd="1" destOrd="0" presId="urn:microsoft.com/office/officeart/2005/8/layout/vList3#1"/>
    <dgm:cxn modelId="{1E7F602C-C044-4A74-A3F5-715BA7EA037D}" type="presParOf" srcId="{ED75489F-2315-4673-87BD-444EE9A5AA4E}" destId="{8BFF0CDA-5CB3-47D6-B690-15BA5B311CA8}" srcOrd="2" destOrd="0" presId="urn:microsoft.com/office/officeart/2005/8/layout/vList3#1"/>
    <dgm:cxn modelId="{1801549F-18AE-4C34-9423-0C46ED3F58C1}" type="presParOf" srcId="{8BFF0CDA-5CB3-47D6-B690-15BA5B311CA8}" destId="{F988D081-DC28-4D12-A49E-ADBFC1E67108}" srcOrd="0" destOrd="0" presId="urn:microsoft.com/office/officeart/2005/8/layout/vList3#1"/>
    <dgm:cxn modelId="{4DA1E769-834C-4CE5-AAF4-412BE055AA6C}" type="presParOf" srcId="{8BFF0CDA-5CB3-47D6-B690-15BA5B311CA8}" destId="{2AFF3F43-B96B-4B8F-9E00-560D5C0BDD0B}" srcOrd="1" destOrd="0" presId="urn:microsoft.com/office/officeart/2005/8/layout/vList3#1"/>
    <dgm:cxn modelId="{22288A78-A79B-4A23-B0E4-0AF551D28523}" type="presParOf" srcId="{ED75489F-2315-4673-87BD-444EE9A5AA4E}" destId="{B0DDFEC7-D8B6-48AD-B16C-405A5B48CA54}" srcOrd="3" destOrd="0" presId="urn:microsoft.com/office/officeart/2005/8/layout/vList3#1"/>
    <dgm:cxn modelId="{27077496-BCCD-4432-990B-ADB7B5DCB510}" type="presParOf" srcId="{ED75489F-2315-4673-87BD-444EE9A5AA4E}" destId="{06DECE9F-2085-483E-9356-9FC1B466A2DD}" srcOrd="4" destOrd="0" presId="urn:microsoft.com/office/officeart/2005/8/layout/vList3#1"/>
    <dgm:cxn modelId="{9C8E34E6-35C4-44C0-B4F5-481DD521F3CD}" type="presParOf" srcId="{06DECE9F-2085-483E-9356-9FC1B466A2DD}" destId="{360BE645-F38A-4D05-B7D9-11EDC29DCFAB}" srcOrd="0" destOrd="0" presId="urn:microsoft.com/office/officeart/2005/8/layout/vList3#1"/>
    <dgm:cxn modelId="{76D25783-ED90-4BED-A014-923FCD545A78}" type="presParOf" srcId="{06DECE9F-2085-483E-9356-9FC1B466A2DD}" destId="{97C7B283-B795-42F3-B092-63B7502DF31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9029A-A5A9-421D-A25E-6FDC1246747F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CC5C0DC-4BF9-43CB-8101-082E5BCFC89E}">
      <dgm:prSet phldrT="[Texto]"/>
      <dgm:spPr>
        <a:xfrm>
          <a:off x="3049953" y="273803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EN-URM 2013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2747F3D-9CDB-4C30-AAD4-C55395495BAA}" type="parTrans" cxnId="{B72BCC6E-9A32-49DC-B1EE-743F4F5212F2}">
      <dgm:prSet/>
      <dgm:spPr/>
      <dgm:t>
        <a:bodyPr/>
        <a:lstStyle/>
        <a:p>
          <a:endParaRPr lang="es-CL"/>
        </a:p>
      </dgm:t>
    </dgm:pt>
    <dgm:pt modelId="{8096B350-7A5C-4921-BDA6-815314971541}" type="sibTrans" cxnId="{B72BCC6E-9A32-49DC-B1EE-743F4F5212F2}">
      <dgm:prSet/>
      <dgm:spPr/>
      <dgm:t>
        <a:bodyPr/>
        <a:lstStyle/>
        <a:p>
          <a:endParaRPr lang="es-CL"/>
        </a:p>
      </dgm:t>
    </dgm:pt>
    <dgm:pt modelId="{911BD32B-0268-4953-9DB3-EF380D8862A5}">
      <dgm:prSet phldrT="[Texto]"/>
      <dgm:spPr>
        <a:xfrm>
          <a:off x="1526595" y="1167674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EE Cultura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54FEB5-2F86-4481-98A2-368775FCD5D3}" type="parTrans" cxnId="{1AA106ED-5757-43E8-B386-09DC5A1FDC29}">
      <dgm:prSet/>
      <dgm:spPr>
        <a:xfrm>
          <a:off x="2156082" y="789982"/>
          <a:ext cx="1523357" cy="264384"/>
        </a:xfrm>
        <a:custGeom>
          <a:avLst/>
          <a:gdLst/>
          <a:ahLst/>
          <a:cxnLst/>
          <a:rect l="0" t="0" r="0" b="0"/>
          <a:pathLst>
            <a:path>
              <a:moveTo>
                <a:pt x="1523357" y="0"/>
              </a:moveTo>
              <a:lnTo>
                <a:pt x="1523357" y="132192"/>
              </a:lnTo>
              <a:lnTo>
                <a:pt x="0" y="132192"/>
              </a:lnTo>
              <a:lnTo>
                <a:pt x="0" y="264384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4A7FB32-7A80-4B89-8A8E-41FCEE76E977}" type="sibTrans" cxnId="{1AA106ED-5757-43E8-B386-09DC5A1FDC29}">
      <dgm:prSet/>
      <dgm:spPr/>
      <dgm:t>
        <a:bodyPr/>
        <a:lstStyle/>
        <a:p>
          <a:endParaRPr lang="es-CL"/>
        </a:p>
      </dgm:t>
    </dgm:pt>
    <dgm:pt modelId="{D0BA6473-99EE-4629-8A5D-BA5E901904DC}">
      <dgm:prSet/>
      <dgm:spPr>
        <a:xfrm>
          <a:off x="3049953" y="1167674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EE Investigación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EB2BE6-D318-42B8-8C54-8FEF15ACF057}" type="parTrans" cxnId="{CCAC71DD-AE4F-4F1E-AE0F-B006B65C3998}">
      <dgm:prSet/>
      <dgm:spPr>
        <a:xfrm>
          <a:off x="3633720" y="789982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453255D2-9C3E-4209-A4BE-9AAF25599D87}" type="sibTrans" cxnId="{CCAC71DD-AE4F-4F1E-AE0F-B006B65C3998}">
      <dgm:prSet/>
      <dgm:spPr/>
      <dgm:t>
        <a:bodyPr/>
        <a:lstStyle/>
        <a:p>
          <a:endParaRPr lang="es-CL"/>
        </a:p>
      </dgm:t>
    </dgm:pt>
    <dgm:pt modelId="{76D23259-5561-4CB2-A11A-E033A0B61A53}">
      <dgm:prSet/>
      <dgm:spPr>
        <a:xfrm>
          <a:off x="4573311" y="1167674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EE Legislación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AA51838-D795-4143-8306-C791D7380978}" type="parTrans" cxnId="{E05BB790-8AF9-4AC0-AE2B-E113D48401FF}">
      <dgm:prSet/>
      <dgm:spPr>
        <a:xfrm>
          <a:off x="3679440" y="789982"/>
          <a:ext cx="1523357" cy="26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92"/>
              </a:lnTo>
              <a:lnTo>
                <a:pt x="1523357" y="132192"/>
              </a:lnTo>
              <a:lnTo>
                <a:pt x="1523357" y="264384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0370532-35E9-4836-AE8A-DF03AAC8B04E}" type="sibTrans" cxnId="{E05BB790-8AF9-4AC0-AE2B-E113D48401FF}">
      <dgm:prSet/>
      <dgm:spPr/>
      <dgm:t>
        <a:bodyPr/>
        <a:lstStyle/>
        <a:p>
          <a:endParaRPr lang="es-CL"/>
        </a:p>
      </dgm:t>
    </dgm:pt>
    <dgm:pt modelId="{7C3837E1-D3C6-4D91-9E35-C18DEAAAFCE0}">
      <dgm:prSet/>
      <dgm:spPr>
        <a:xfrm>
          <a:off x="6096669" y="1167674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EE Gestión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9279EB0-FD42-4907-AB3A-647F528E2D02}" type="parTrans" cxnId="{2E84D7AE-8F86-40EA-83E7-7A03BD9D0132}">
      <dgm:prSet/>
      <dgm:spPr>
        <a:xfrm>
          <a:off x="3679440" y="789982"/>
          <a:ext cx="3046715" cy="26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92"/>
              </a:lnTo>
              <a:lnTo>
                <a:pt x="3046715" y="132192"/>
              </a:lnTo>
              <a:lnTo>
                <a:pt x="3046715" y="264384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4E5720E-5CCB-4A40-BF34-2A7059C76D90}" type="sibTrans" cxnId="{2E84D7AE-8F86-40EA-83E7-7A03BD9D0132}">
      <dgm:prSet/>
      <dgm:spPr/>
      <dgm:t>
        <a:bodyPr/>
        <a:lstStyle/>
        <a:p>
          <a:endParaRPr lang="es-CL"/>
        </a:p>
      </dgm:t>
    </dgm:pt>
    <dgm:pt modelId="{5103552B-B30A-445E-A210-710E911B1F3F}">
      <dgm:prSet/>
      <dgm:spPr>
        <a:xfrm>
          <a:off x="3049953" y="206154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OE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6C45973-3C9C-433B-B88B-3893550430F8}" type="parTrans" cxnId="{97C22027-5082-40B9-AD2E-1CB17F144788}">
      <dgm:prSet/>
      <dgm:spPr>
        <a:xfrm>
          <a:off x="3633720" y="1683853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29709333-9F0B-483C-8BB3-B0185152528C}" type="sibTrans" cxnId="{97C22027-5082-40B9-AD2E-1CB17F144788}">
      <dgm:prSet/>
      <dgm:spPr/>
      <dgm:t>
        <a:bodyPr/>
        <a:lstStyle/>
        <a:p>
          <a:endParaRPr lang="es-CL"/>
        </a:p>
      </dgm:t>
    </dgm:pt>
    <dgm:pt modelId="{4F900D1A-0EBF-4E13-975E-7576FC7A84DB}">
      <dgm:prSet/>
      <dgm:spPr>
        <a:xfrm>
          <a:off x="4573311" y="206154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 OE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1720DC6-4836-451A-A9DC-055B910391F7}" type="parTrans" cxnId="{6897E170-E35A-4906-815D-F165981CE86E}">
      <dgm:prSet/>
      <dgm:spPr>
        <a:xfrm>
          <a:off x="5157077" y="1683853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58FCC63A-6205-448F-B7D8-7E01B7C2D061}" type="sibTrans" cxnId="{6897E170-E35A-4906-815D-F165981CE86E}">
      <dgm:prSet/>
      <dgm:spPr/>
      <dgm:t>
        <a:bodyPr/>
        <a:lstStyle/>
        <a:p>
          <a:endParaRPr lang="es-CL"/>
        </a:p>
      </dgm:t>
    </dgm:pt>
    <dgm:pt modelId="{8659BC2A-B62F-4664-98CA-784082FC3E16}">
      <dgm:prSet/>
      <dgm:spPr>
        <a:xfrm>
          <a:off x="6096669" y="206154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OE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8CE33F-B84A-4C67-9420-394ECCF23072}" type="parTrans" cxnId="{BF109BB6-8B37-42AE-A89C-039CD06C9612}">
      <dgm:prSet/>
      <dgm:spPr>
        <a:xfrm>
          <a:off x="6680435" y="1683853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9DC13DB-30C3-48D6-8C61-B6494389620E}" type="sibTrans" cxnId="{BF109BB6-8B37-42AE-A89C-039CD06C9612}">
      <dgm:prSet/>
      <dgm:spPr/>
      <dgm:t>
        <a:bodyPr/>
        <a:lstStyle/>
        <a:p>
          <a:endParaRPr lang="es-CL"/>
        </a:p>
      </dgm:t>
    </dgm:pt>
    <dgm:pt modelId="{25702242-C0FB-4CA9-B501-464A52DC2313}">
      <dgm:prSet phldrT="[Texto]"/>
      <dgm:spPr>
        <a:xfrm>
          <a:off x="0" y="294656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RE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21E07A7-D308-4FD4-9D3E-94BEB065BF36}" type="sibTrans" cxnId="{07611FF3-B6A6-4097-A9ED-AD6A5ED60162}">
      <dgm:prSet/>
      <dgm:spPr/>
      <dgm:t>
        <a:bodyPr/>
        <a:lstStyle/>
        <a:p>
          <a:endParaRPr lang="es-CL"/>
        </a:p>
      </dgm:t>
    </dgm:pt>
    <dgm:pt modelId="{3C2EB65E-8DC8-420E-BF6D-AA7BAAF2DAB3}" type="parTrans" cxnId="{07611FF3-B6A6-4097-A9ED-AD6A5ED60162}">
      <dgm:prSet/>
      <dgm:spPr>
        <a:xfrm>
          <a:off x="583766" y="2577724"/>
          <a:ext cx="91440" cy="255533"/>
        </a:xfrm>
        <a:custGeom>
          <a:avLst/>
          <a:gdLst/>
          <a:ahLst/>
          <a:cxnLst/>
          <a:rect l="0" t="0" r="0" b="0"/>
          <a:pathLst>
            <a:path>
              <a:moveTo>
                <a:pt x="48957" y="0"/>
              </a:moveTo>
              <a:lnTo>
                <a:pt x="48957" y="123341"/>
              </a:lnTo>
              <a:lnTo>
                <a:pt x="45720" y="123341"/>
              </a:lnTo>
              <a:lnTo>
                <a:pt x="45720" y="255533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CB0406AE-AE25-4860-9FD5-AA6AB19C7B51}">
      <dgm:prSet/>
      <dgm:spPr>
        <a:xfrm>
          <a:off x="554126" y="3876710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14 Actividades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46A7160-FBC2-4283-A4C3-6A6EEFBF02C5}" type="parTrans" cxnId="{AA9B84FD-AFBF-4B03-9AEC-4096A149C015}">
      <dgm:prSet/>
      <dgm:spPr>
        <a:xfrm>
          <a:off x="629486" y="3462744"/>
          <a:ext cx="314921" cy="413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966"/>
              </a:lnTo>
              <a:lnTo>
                <a:pt x="314921" y="413966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E9021B5-970E-417C-A32F-6718B506C01B}" type="sibTrans" cxnId="{AA9B84FD-AFBF-4B03-9AEC-4096A149C015}">
      <dgm:prSet/>
      <dgm:spPr/>
      <dgm:t>
        <a:bodyPr/>
        <a:lstStyle/>
        <a:p>
          <a:endParaRPr lang="es-CL"/>
        </a:p>
      </dgm:t>
    </dgm:pt>
    <dgm:pt modelId="{275642B9-950B-4299-9A6F-BF4346275824}">
      <dgm:prSet phldrT="[Texto]"/>
      <dgm:spPr>
        <a:xfrm>
          <a:off x="3237" y="1167674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EE Político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341B501-C3E9-422F-A4FD-BB0DD02C5781}" type="parTrans" cxnId="{255E9DF2-87D4-4EE5-AF23-CDAAFFAB5A63}">
      <dgm:prSet/>
      <dgm:spPr>
        <a:xfrm>
          <a:off x="632724" y="789982"/>
          <a:ext cx="3046715" cy="264384"/>
        </a:xfrm>
        <a:custGeom>
          <a:avLst/>
          <a:gdLst/>
          <a:ahLst/>
          <a:cxnLst/>
          <a:rect l="0" t="0" r="0" b="0"/>
          <a:pathLst>
            <a:path>
              <a:moveTo>
                <a:pt x="3046715" y="0"/>
              </a:moveTo>
              <a:lnTo>
                <a:pt x="3046715" y="132192"/>
              </a:lnTo>
              <a:lnTo>
                <a:pt x="0" y="132192"/>
              </a:lnTo>
              <a:lnTo>
                <a:pt x="0" y="264384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4DCB70C7-C023-49EC-9A09-A5F6FE983EEC}" type="sibTrans" cxnId="{255E9DF2-87D4-4EE5-AF23-CDAAFFAB5A63}">
      <dgm:prSet/>
      <dgm:spPr/>
      <dgm:t>
        <a:bodyPr/>
        <a:lstStyle/>
        <a:p>
          <a:endParaRPr lang="es-CL"/>
        </a:p>
      </dgm:t>
    </dgm:pt>
    <dgm:pt modelId="{8441333F-4FBD-4525-88E9-BC09B58177FB}">
      <dgm:prSet phldrT="[Texto]"/>
      <dgm:spPr>
        <a:xfrm>
          <a:off x="3237" y="206154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OE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73BBBAE-8C71-4483-8CB2-CA789D392943}" type="parTrans" cxnId="{77AE9244-5DCA-49E4-907A-322BD74CE9B4}">
      <dgm:prSet/>
      <dgm:spPr>
        <a:xfrm>
          <a:off x="587004" y="1683853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02A58051-5DD6-489A-980D-9C7661EBAD1C}" type="sibTrans" cxnId="{77AE9244-5DCA-49E4-907A-322BD74CE9B4}">
      <dgm:prSet/>
      <dgm:spPr/>
      <dgm:t>
        <a:bodyPr/>
        <a:lstStyle/>
        <a:p>
          <a:endParaRPr lang="es-CL"/>
        </a:p>
      </dgm:t>
    </dgm:pt>
    <dgm:pt modelId="{F65393BE-0CA6-4305-B5D1-E7D926AE99D4}">
      <dgm:prSet phldrT="[Texto]"/>
      <dgm:spPr>
        <a:xfrm>
          <a:off x="1526595" y="206154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OE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2FB8D7-6A4E-4730-9C10-08A4572F9BE6}" type="parTrans" cxnId="{119274E8-33FE-4C72-97DA-BF421E5DBF58}">
      <dgm:prSet/>
      <dgm:spPr>
        <a:xfrm>
          <a:off x="2110362" y="1683853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07F6584-90DF-44FA-B012-62D706745CE0}" type="sibTrans" cxnId="{119274E8-33FE-4C72-97DA-BF421E5DBF58}">
      <dgm:prSet/>
      <dgm:spPr/>
      <dgm:t>
        <a:bodyPr/>
        <a:lstStyle/>
        <a:p>
          <a:endParaRPr lang="es-CL"/>
        </a:p>
      </dgm:t>
    </dgm:pt>
    <dgm:pt modelId="{781ACE44-CD4B-434D-A804-7B2DB1CDA0E2}">
      <dgm:prSet phldrT="[Texto]"/>
      <dgm:spPr>
        <a:xfrm>
          <a:off x="1526595" y="2955416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RE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631D58C-9E42-49B1-8390-242B56CE3B89}" type="parTrans" cxnId="{B4CBA860-A1E3-40BE-A68A-9FB23657A40A}">
      <dgm:prSet/>
      <dgm:spPr>
        <a:xfrm>
          <a:off x="2110362" y="2577724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07523CD-FD08-47E8-AD02-9D09440BC83A}" type="sibTrans" cxnId="{B4CBA860-A1E3-40BE-A68A-9FB23657A40A}">
      <dgm:prSet/>
      <dgm:spPr/>
      <dgm:t>
        <a:bodyPr/>
        <a:lstStyle/>
        <a:p>
          <a:endParaRPr lang="es-CL"/>
        </a:p>
      </dgm:t>
    </dgm:pt>
    <dgm:pt modelId="{65529565-2CC9-46C3-ADC0-B9D56734B305}">
      <dgm:prSet phldrT="[Texto]"/>
      <dgm:spPr>
        <a:xfrm>
          <a:off x="2344928" y="3849287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15 Actividades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9D83B92-9091-47B8-B73B-AF0852AC51F2}" type="parTrans" cxnId="{DB1B56EA-971F-47C9-B1C8-09DA31E2A702}">
      <dgm:prSet/>
      <dgm:spPr>
        <a:xfrm>
          <a:off x="2156082" y="3471595"/>
          <a:ext cx="579127" cy="37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92"/>
              </a:lnTo>
              <a:lnTo>
                <a:pt x="579127" y="37769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89BA085-3354-4CA4-B690-C3EF98FEE5CE}" type="sibTrans" cxnId="{DB1B56EA-971F-47C9-B1C8-09DA31E2A702}">
      <dgm:prSet/>
      <dgm:spPr/>
      <dgm:t>
        <a:bodyPr/>
        <a:lstStyle/>
        <a:p>
          <a:endParaRPr lang="es-CL"/>
        </a:p>
      </dgm:t>
    </dgm:pt>
    <dgm:pt modelId="{27A3CE6E-BEFD-4B20-8752-5457F5781C11}">
      <dgm:prSet/>
      <dgm:spPr>
        <a:xfrm>
          <a:off x="3049953" y="2955416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 RE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8C87EDD-9BA6-4D17-9A22-6125844E305D}" type="parTrans" cxnId="{FDDCE57B-3533-4DA4-8B6A-571AF4DBBA84}">
      <dgm:prSet/>
      <dgm:spPr>
        <a:xfrm>
          <a:off x="3633720" y="2577724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6D29DF3-4DF9-4552-9D9B-32E1D1629A79}" type="sibTrans" cxnId="{FDDCE57B-3533-4DA4-8B6A-571AF4DBBA84}">
      <dgm:prSet/>
      <dgm:spPr/>
      <dgm:t>
        <a:bodyPr/>
        <a:lstStyle/>
        <a:p>
          <a:endParaRPr lang="es-CL"/>
        </a:p>
      </dgm:t>
    </dgm:pt>
    <dgm:pt modelId="{F5723F37-6F9E-4DF1-AA31-B1C907E59CE2}">
      <dgm:prSet/>
      <dgm:spPr>
        <a:xfrm>
          <a:off x="3868286" y="3849287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 Actividades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EF18F60-C5CB-4A31-8230-916A235DFFBE}" type="parTrans" cxnId="{D8511794-BB78-4D9F-86C0-88F38EE108B1}">
      <dgm:prSet/>
      <dgm:spPr>
        <a:xfrm>
          <a:off x="3679440" y="3471595"/>
          <a:ext cx="579127" cy="37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92"/>
              </a:lnTo>
              <a:lnTo>
                <a:pt x="579127" y="37769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D367C0EB-8626-4F9B-BA50-798DE71640DF}" type="sibTrans" cxnId="{D8511794-BB78-4D9F-86C0-88F38EE108B1}">
      <dgm:prSet/>
      <dgm:spPr/>
      <dgm:t>
        <a:bodyPr/>
        <a:lstStyle/>
        <a:p>
          <a:endParaRPr lang="es-CL"/>
        </a:p>
      </dgm:t>
    </dgm:pt>
    <dgm:pt modelId="{5177BA51-0857-4BD1-9C4D-4A334D362C44}">
      <dgm:prSet/>
      <dgm:spPr>
        <a:xfrm>
          <a:off x="4573311" y="2955416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 RE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69D3495-3C4A-476B-8BCB-B41AC92CAA24}" type="parTrans" cxnId="{77862ECB-82FA-4C7E-AD42-BEC8B01428BA}">
      <dgm:prSet/>
      <dgm:spPr>
        <a:xfrm>
          <a:off x="5157077" y="2577724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80AD565-D17E-4A62-90EF-A2E19A7AA30B}" type="sibTrans" cxnId="{77862ECB-82FA-4C7E-AD42-BEC8B01428BA}">
      <dgm:prSet/>
      <dgm:spPr/>
      <dgm:t>
        <a:bodyPr/>
        <a:lstStyle/>
        <a:p>
          <a:endParaRPr lang="es-CL"/>
        </a:p>
      </dgm:t>
    </dgm:pt>
    <dgm:pt modelId="{41F49659-1AB6-4BEA-9B31-95D39E32570E}">
      <dgm:prSet/>
      <dgm:spPr>
        <a:xfrm>
          <a:off x="5391643" y="3849287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12 Actividades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362EA24-694C-4C8D-8325-7FD45AA5FB74}" type="parTrans" cxnId="{385D1F38-95BF-4526-9004-94C8F7CD02DD}">
      <dgm:prSet/>
      <dgm:spPr>
        <a:xfrm>
          <a:off x="5202797" y="3471595"/>
          <a:ext cx="579127" cy="37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92"/>
              </a:lnTo>
              <a:lnTo>
                <a:pt x="579127" y="37769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74C5C10-6B1F-482E-AED7-1B5636A0AD17}" type="sibTrans" cxnId="{385D1F38-95BF-4526-9004-94C8F7CD02DD}">
      <dgm:prSet/>
      <dgm:spPr/>
      <dgm:t>
        <a:bodyPr/>
        <a:lstStyle/>
        <a:p>
          <a:endParaRPr lang="es-CL"/>
        </a:p>
      </dgm:t>
    </dgm:pt>
    <dgm:pt modelId="{E872D7B5-9226-40F5-A46B-9CC302FEE4A8}">
      <dgm:prSet/>
      <dgm:spPr>
        <a:xfrm>
          <a:off x="6096669" y="2955416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 RE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C642E4-42AA-406D-ABE7-650FAFB09A46}" type="parTrans" cxnId="{6AD03791-D691-4C42-979B-59BD680C1FF6}">
      <dgm:prSet/>
      <dgm:spPr>
        <a:xfrm>
          <a:off x="6680435" y="2577724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B7D30C6-C518-4828-A4A9-665704D582C7}" type="sibTrans" cxnId="{6AD03791-D691-4C42-979B-59BD680C1FF6}">
      <dgm:prSet/>
      <dgm:spPr/>
      <dgm:t>
        <a:bodyPr/>
        <a:lstStyle/>
        <a:p>
          <a:endParaRPr lang="es-CL"/>
        </a:p>
      </dgm:t>
    </dgm:pt>
    <dgm:pt modelId="{5B33BAA5-BCA8-4A12-815B-79802E7DAFBC}">
      <dgm:prSet/>
      <dgm:spPr>
        <a:xfrm>
          <a:off x="6915001" y="3849287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_tradn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 Actividades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67E653-0760-46DF-A2F2-12E180461BD6}" type="parTrans" cxnId="{E37B2D47-1496-4041-B82D-9CD710A40B10}">
      <dgm:prSet/>
      <dgm:spPr>
        <a:xfrm>
          <a:off x="6726155" y="3471595"/>
          <a:ext cx="579127" cy="37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92"/>
              </a:lnTo>
              <a:lnTo>
                <a:pt x="579127" y="37769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2EC4B6F1-71BE-4734-86C7-DA60294B47D4}" type="sibTrans" cxnId="{E37B2D47-1496-4041-B82D-9CD710A40B10}">
      <dgm:prSet/>
      <dgm:spPr/>
      <dgm:t>
        <a:bodyPr/>
        <a:lstStyle/>
        <a:p>
          <a:endParaRPr lang="es-CL"/>
        </a:p>
      </dgm:t>
    </dgm:pt>
    <dgm:pt modelId="{890B31C1-601B-448E-BEB5-352F22E411A4}" type="pres">
      <dgm:prSet presAssocID="{F5E9029A-A5A9-421D-A25E-6FDC1246747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FC93DE86-40BB-4173-BC5C-C7C94EA28BC2}" type="pres">
      <dgm:prSet presAssocID="{6CC5C0DC-4BF9-43CB-8101-082E5BCFC89E}" presName="hierRoot1" presStyleCnt="0">
        <dgm:presLayoutVars>
          <dgm:hierBranch val="init"/>
        </dgm:presLayoutVars>
      </dgm:prSet>
      <dgm:spPr/>
    </dgm:pt>
    <dgm:pt modelId="{D48A1214-AFFE-44BB-8089-0DCFBACCAC95}" type="pres">
      <dgm:prSet presAssocID="{6CC5C0DC-4BF9-43CB-8101-082E5BCFC89E}" presName="rootComposite1" presStyleCnt="0"/>
      <dgm:spPr/>
    </dgm:pt>
    <dgm:pt modelId="{2E573847-74F8-47C7-A340-C766A3FAACBC}" type="pres">
      <dgm:prSet presAssocID="{6CC5C0DC-4BF9-43CB-8101-082E5BCFC89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93274A4-A11F-4178-8AEB-77E3B6BFF304}" type="pres">
      <dgm:prSet presAssocID="{6CC5C0DC-4BF9-43CB-8101-082E5BCFC89E}" presName="topArc1" presStyleLbl="parChTrans1D1" presStyleIdx="0" presStyleCnt="42"/>
      <dgm:spPr>
        <a:xfrm>
          <a:off x="3364696" y="160495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832069E4-DEC1-4994-AAB6-CE3C8D340B2F}" type="pres">
      <dgm:prSet presAssocID="{6CC5C0DC-4BF9-43CB-8101-082E5BCFC89E}" presName="bottomArc1" presStyleLbl="parChTrans1D1" presStyleIdx="1" presStyleCnt="42"/>
      <dgm:spPr>
        <a:xfrm>
          <a:off x="3364696" y="160495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7C179795-C416-434F-9C92-947C54D8050E}" type="pres">
      <dgm:prSet presAssocID="{6CC5C0DC-4BF9-43CB-8101-082E5BCFC89E}" presName="topConnNode1" presStyleLbl="node1" presStyleIdx="0" presStyleCnt="0"/>
      <dgm:spPr/>
      <dgm:t>
        <a:bodyPr/>
        <a:lstStyle/>
        <a:p>
          <a:endParaRPr lang="es-CL"/>
        </a:p>
      </dgm:t>
    </dgm:pt>
    <dgm:pt modelId="{83EC82C2-58B1-489C-A634-7AD550778C63}" type="pres">
      <dgm:prSet presAssocID="{6CC5C0DC-4BF9-43CB-8101-082E5BCFC89E}" presName="hierChild2" presStyleCnt="0"/>
      <dgm:spPr/>
    </dgm:pt>
    <dgm:pt modelId="{46DD4C64-B971-4735-BC4A-AC5BDDE348DF}" type="pres">
      <dgm:prSet presAssocID="{B341B501-C3E9-422F-A4FD-BB0DD02C5781}" presName="Name28" presStyleLbl="parChTrans1D2" presStyleIdx="0" presStyleCnt="5"/>
      <dgm:spPr/>
      <dgm:t>
        <a:bodyPr/>
        <a:lstStyle/>
        <a:p>
          <a:endParaRPr lang="es-CL"/>
        </a:p>
      </dgm:t>
    </dgm:pt>
    <dgm:pt modelId="{6A51543A-3B45-447A-992E-9CB859AA077C}" type="pres">
      <dgm:prSet presAssocID="{275642B9-950B-4299-9A6F-BF4346275824}" presName="hierRoot2" presStyleCnt="0">
        <dgm:presLayoutVars>
          <dgm:hierBranch val="init"/>
        </dgm:presLayoutVars>
      </dgm:prSet>
      <dgm:spPr/>
    </dgm:pt>
    <dgm:pt modelId="{085D156D-4242-4870-AB12-61FA787FCBB5}" type="pres">
      <dgm:prSet presAssocID="{275642B9-950B-4299-9A6F-BF4346275824}" presName="rootComposite2" presStyleCnt="0"/>
      <dgm:spPr/>
    </dgm:pt>
    <dgm:pt modelId="{8894DADB-48FE-44FC-8B98-82BBF477D2B0}" type="pres">
      <dgm:prSet presAssocID="{275642B9-950B-4299-9A6F-BF434627582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6F80895-C8D4-4102-9CEA-066AEB4E104B}" type="pres">
      <dgm:prSet presAssocID="{275642B9-950B-4299-9A6F-BF4346275824}" presName="topArc2" presStyleLbl="parChTrans1D1" presStyleIdx="2" presStyleCnt="42"/>
      <dgm:spPr>
        <a:xfrm>
          <a:off x="317981" y="1054366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465147C-C1E9-4EB6-8EBA-AEEA3752A359}" type="pres">
      <dgm:prSet presAssocID="{275642B9-950B-4299-9A6F-BF4346275824}" presName="bottomArc2" presStyleLbl="parChTrans1D1" presStyleIdx="3" presStyleCnt="42"/>
      <dgm:spPr>
        <a:xfrm>
          <a:off x="317981" y="1054366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731CC9B8-037B-4D49-A637-3F0300E8BB96}" type="pres">
      <dgm:prSet presAssocID="{275642B9-950B-4299-9A6F-BF4346275824}" presName="topConnNode2" presStyleLbl="node2" presStyleIdx="0" presStyleCnt="0"/>
      <dgm:spPr/>
      <dgm:t>
        <a:bodyPr/>
        <a:lstStyle/>
        <a:p>
          <a:endParaRPr lang="es-CL"/>
        </a:p>
      </dgm:t>
    </dgm:pt>
    <dgm:pt modelId="{49300076-BE2C-4083-9868-EC8D200E94C3}" type="pres">
      <dgm:prSet presAssocID="{275642B9-950B-4299-9A6F-BF4346275824}" presName="hierChild4" presStyleCnt="0"/>
      <dgm:spPr/>
    </dgm:pt>
    <dgm:pt modelId="{B6DE3D4C-4C38-4D9F-A322-BE2CCF086EC1}" type="pres">
      <dgm:prSet presAssocID="{673BBBAE-8C71-4483-8CB2-CA789D392943}" presName="Name28" presStyleLbl="parChTrans1D3" presStyleIdx="0" presStyleCnt="5"/>
      <dgm:spPr/>
      <dgm:t>
        <a:bodyPr/>
        <a:lstStyle/>
        <a:p>
          <a:endParaRPr lang="es-CL"/>
        </a:p>
      </dgm:t>
    </dgm:pt>
    <dgm:pt modelId="{C2BC572F-FEB8-417D-812A-B61DA9B121B7}" type="pres">
      <dgm:prSet presAssocID="{8441333F-4FBD-4525-88E9-BC09B58177FB}" presName="hierRoot2" presStyleCnt="0">
        <dgm:presLayoutVars>
          <dgm:hierBranch val="init"/>
        </dgm:presLayoutVars>
      </dgm:prSet>
      <dgm:spPr/>
    </dgm:pt>
    <dgm:pt modelId="{48F52871-280E-4596-BBE5-1B298BBFBAE1}" type="pres">
      <dgm:prSet presAssocID="{8441333F-4FBD-4525-88E9-BC09B58177FB}" presName="rootComposite2" presStyleCnt="0"/>
      <dgm:spPr/>
    </dgm:pt>
    <dgm:pt modelId="{DB17D0E3-61D7-4DD8-BBA4-725A1412C873}" type="pres">
      <dgm:prSet presAssocID="{8441333F-4FBD-4525-88E9-BC09B58177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0786E42-7A11-4236-9C60-5B1ED2DA707B}" type="pres">
      <dgm:prSet presAssocID="{8441333F-4FBD-4525-88E9-BC09B58177FB}" presName="topArc2" presStyleLbl="parChTrans1D1" presStyleIdx="4" presStyleCnt="42"/>
      <dgm:spPr>
        <a:xfrm>
          <a:off x="317981" y="194823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75F31121-8CA6-4E72-A5F3-B56C18670606}" type="pres">
      <dgm:prSet presAssocID="{8441333F-4FBD-4525-88E9-BC09B58177FB}" presName="bottomArc2" presStyleLbl="parChTrans1D1" presStyleIdx="5" presStyleCnt="42"/>
      <dgm:spPr>
        <a:xfrm>
          <a:off x="317981" y="194823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758F78D0-4861-446E-8002-F4B28FCE5FD3}" type="pres">
      <dgm:prSet presAssocID="{8441333F-4FBD-4525-88E9-BC09B58177FB}" presName="topConnNode2" presStyleLbl="node3" presStyleIdx="0" presStyleCnt="0"/>
      <dgm:spPr/>
      <dgm:t>
        <a:bodyPr/>
        <a:lstStyle/>
        <a:p>
          <a:endParaRPr lang="es-CL"/>
        </a:p>
      </dgm:t>
    </dgm:pt>
    <dgm:pt modelId="{B5589007-D9D2-46B7-A024-40A81E157E55}" type="pres">
      <dgm:prSet presAssocID="{8441333F-4FBD-4525-88E9-BC09B58177FB}" presName="hierChild4" presStyleCnt="0"/>
      <dgm:spPr/>
    </dgm:pt>
    <dgm:pt modelId="{FDD77D03-830C-4AC7-9D73-38700D444576}" type="pres">
      <dgm:prSet presAssocID="{3C2EB65E-8DC8-420E-BF6D-AA7BAAF2DAB3}" presName="Name28" presStyleLbl="parChTrans1D4" presStyleIdx="0" presStyleCnt="10"/>
      <dgm:spPr/>
      <dgm:t>
        <a:bodyPr/>
        <a:lstStyle/>
        <a:p>
          <a:endParaRPr lang="es-CL"/>
        </a:p>
      </dgm:t>
    </dgm:pt>
    <dgm:pt modelId="{81F51815-18C3-4262-9257-FDA29A1A3009}" type="pres">
      <dgm:prSet presAssocID="{25702242-C0FB-4CA9-B501-464A52DC2313}" presName="hierRoot2" presStyleCnt="0">
        <dgm:presLayoutVars>
          <dgm:hierBranch val="init"/>
        </dgm:presLayoutVars>
      </dgm:prSet>
      <dgm:spPr/>
    </dgm:pt>
    <dgm:pt modelId="{102CBFDD-0188-4801-9A7F-A54AB19F00C7}" type="pres">
      <dgm:prSet presAssocID="{25702242-C0FB-4CA9-B501-464A52DC2313}" presName="rootComposite2" presStyleCnt="0"/>
      <dgm:spPr/>
    </dgm:pt>
    <dgm:pt modelId="{5EE8BFA8-C804-46D4-87A1-4D29D4DEE6C0}" type="pres">
      <dgm:prSet presAssocID="{25702242-C0FB-4CA9-B501-464A52DC2313}" presName="rootText2" presStyleLbl="alignAcc1" presStyleIdx="0" presStyleCnt="0" custLinFactNeighborX="-1708" custLinFactNeighborY="-219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C51C790-0A7B-4AB3-ACFE-FA522F6534FE}" type="pres">
      <dgm:prSet presAssocID="{25702242-C0FB-4CA9-B501-464A52DC2313}" presName="topArc2" presStyleLbl="parChTrans1D1" presStyleIdx="6" presStyleCnt="42"/>
      <dgm:spPr>
        <a:xfrm>
          <a:off x="314743" y="283325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0AACEA99-73BC-47F7-B7D8-436D5BB81DEF}" type="pres">
      <dgm:prSet presAssocID="{25702242-C0FB-4CA9-B501-464A52DC2313}" presName="bottomArc2" presStyleLbl="parChTrans1D1" presStyleIdx="7" presStyleCnt="42"/>
      <dgm:spPr>
        <a:xfrm>
          <a:off x="314743" y="283325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909C0AF5-8C08-43A3-9B93-124FDF4BF3E5}" type="pres">
      <dgm:prSet presAssocID="{25702242-C0FB-4CA9-B501-464A52DC2313}" presName="topConnNode2" presStyleLbl="node4" presStyleIdx="0" presStyleCnt="0"/>
      <dgm:spPr/>
      <dgm:t>
        <a:bodyPr/>
        <a:lstStyle/>
        <a:p>
          <a:endParaRPr lang="es-CL"/>
        </a:p>
      </dgm:t>
    </dgm:pt>
    <dgm:pt modelId="{CE0FB95B-5642-4D18-B509-46B3BA8BCEF0}" type="pres">
      <dgm:prSet presAssocID="{25702242-C0FB-4CA9-B501-464A52DC2313}" presName="hierChild4" presStyleCnt="0"/>
      <dgm:spPr/>
    </dgm:pt>
    <dgm:pt modelId="{39F0C13C-31C2-45F3-B682-64A97CAABEFD}" type="pres">
      <dgm:prSet presAssocID="{446A7160-FBC2-4283-A4C3-6A6EEFBF02C5}" presName="Name28" presStyleLbl="parChTrans1D4" presStyleIdx="1" presStyleCnt="10"/>
      <dgm:spPr/>
      <dgm:t>
        <a:bodyPr/>
        <a:lstStyle/>
        <a:p>
          <a:endParaRPr lang="es-CL"/>
        </a:p>
      </dgm:t>
    </dgm:pt>
    <dgm:pt modelId="{A1514143-D3B2-4EC9-AC87-0C6ABEC65B6C}" type="pres">
      <dgm:prSet presAssocID="{CB0406AE-AE25-4860-9FD5-AA6AB19C7B51}" presName="hierRoot2" presStyleCnt="0">
        <dgm:presLayoutVars>
          <dgm:hierBranch val="init"/>
        </dgm:presLayoutVars>
      </dgm:prSet>
      <dgm:spPr/>
    </dgm:pt>
    <dgm:pt modelId="{3B8FC6B2-A24C-4AF6-8D7E-3F3E74DCD050}" type="pres">
      <dgm:prSet presAssocID="{CB0406AE-AE25-4860-9FD5-AA6AB19C7B51}" presName="rootComposite2" presStyleCnt="0"/>
      <dgm:spPr/>
    </dgm:pt>
    <dgm:pt modelId="{2F8538E2-2907-4EF5-9E5F-C0311FD90B56}" type="pres">
      <dgm:prSet presAssocID="{CB0406AE-AE25-4860-9FD5-AA6AB19C7B51}" presName="rootText2" presStyleLbl="alignAcc1" presStyleIdx="0" presStyleCnt="0" custLinFactNeighborX="-21243" custLinFactNeighborY="680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1167E46-61A4-465D-9F84-4B172A554A4E}" type="pres">
      <dgm:prSet presAssocID="{CB0406AE-AE25-4860-9FD5-AA6AB19C7B51}" presName="topArc2" presStyleLbl="parChTrans1D1" presStyleIdx="8" presStyleCnt="42"/>
      <dgm:spPr>
        <a:xfrm>
          <a:off x="868870" y="3763403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99C76752-5339-419C-810E-9EC1FBA1C262}" type="pres">
      <dgm:prSet presAssocID="{CB0406AE-AE25-4860-9FD5-AA6AB19C7B51}" presName="bottomArc2" presStyleLbl="parChTrans1D1" presStyleIdx="9" presStyleCnt="42"/>
      <dgm:spPr>
        <a:xfrm>
          <a:off x="868870" y="3763403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624BCA17-6655-46D7-B453-FDAE37339A1D}" type="pres">
      <dgm:prSet presAssocID="{CB0406AE-AE25-4860-9FD5-AA6AB19C7B51}" presName="topConnNode2" presStyleLbl="node4" presStyleIdx="0" presStyleCnt="0"/>
      <dgm:spPr/>
      <dgm:t>
        <a:bodyPr/>
        <a:lstStyle/>
        <a:p>
          <a:endParaRPr lang="es-CL"/>
        </a:p>
      </dgm:t>
    </dgm:pt>
    <dgm:pt modelId="{1D596709-41BA-41F8-ACA7-7692C6521940}" type="pres">
      <dgm:prSet presAssocID="{CB0406AE-AE25-4860-9FD5-AA6AB19C7B51}" presName="hierChild4" presStyleCnt="0"/>
      <dgm:spPr/>
    </dgm:pt>
    <dgm:pt modelId="{B65C95A2-C944-42EC-92F9-D676D6D9520F}" type="pres">
      <dgm:prSet presAssocID="{CB0406AE-AE25-4860-9FD5-AA6AB19C7B51}" presName="hierChild5" presStyleCnt="0"/>
      <dgm:spPr/>
    </dgm:pt>
    <dgm:pt modelId="{C59F291B-849C-41DD-9A25-CE08DAE9974C}" type="pres">
      <dgm:prSet presAssocID="{25702242-C0FB-4CA9-B501-464A52DC2313}" presName="hierChild5" presStyleCnt="0"/>
      <dgm:spPr/>
    </dgm:pt>
    <dgm:pt modelId="{0AD35E1E-4B24-4918-8296-D452121FD732}" type="pres">
      <dgm:prSet presAssocID="{8441333F-4FBD-4525-88E9-BC09B58177FB}" presName="hierChild5" presStyleCnt="0"/>
      <dgm:spPr/>
    </dgm:pt>
    <dgm:pt modelId="{8A459B63-EEAE-4588-8A80-0F82F3AADB91}" type="pres">
      <dgm:prSet presAssocID="{275642B9-950B-4299-9A6F-BF4346275824}" presName="hierChild5" presStyleCnt="0"/>
      <dgm:spPr/>
    </dgm:pt>
    <dgm:pt modelId="{D5531B87-26B7-4035-8B7A-52F08186FD3B}" type="pres">
      <dgm:prSet presAssocID="{9854FEB5-2F86-4481-98A2-368775FCD5D3}" presName="Name28" presStyleLbl="parChTrans1D2" presStyleIdx="1" presStyleCnt="5"/>
      <dgm:spPr/>
      <dgm:t>
        <a:bodyPr/>
        <a:lstStyle/>
        <a:p>
          <a:endParaRPr lang="es-CL"/>
        </a:p>
      </dgm:t>
    </dgm:pt>
    <dgm:pt modelId="{A9547335-C185-4822-8CCA-8C671175C05D}" type="pres">
      <dgm:prSet presAssocID="{911BD32B-0268-4953-9DB3-EF380D8862A5}" presName="hierRoot2" presStyleCnt="0">
        <dgm:presLayoutVars>
          <dgm:hierBranch val="init"/>
        </dgm:presLayoutVars>
      </dgm:prSet>
      <dgm:spPr/>
    </dgm:pt>
    <dgm:pt modelId="{6EC05172-15E4-4984-8FA4-52295FEEFBCD}" type="pres">
      <dgm:prSet presAssocID="{911BD32B-0268-4953-9DB3-EF380D8862A5}" presName="rootComposite2" presStyleCnt="0"/>
      <dgm:spPr/>
    </dgm:pt>
    <dgm:pt modelId="{053F6AA2-4398-478B-9A21-DC3DED5BAE67}" type="pres">
      <dgm:prSet presAssocID="{911BD32B-0268-4953-9DB3-EF380D8862A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37D9F75-F4B0-46F9-95BA-8A3BF527F93E}" type="pres">
      <dgm:prSet presAssocID="{911BD32B-0268-4953-9DB3-EF380D8862A5}" presName="topArc2" presStyleLbl="parChTrans1D1" presStyleIdx="10" presStyleCnt="42"/>
      <dgm:spPr>
        <a:xfrm>
          <a:off x="1841339" y="1054366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4DF8635B-7CF8-43C1-9423-7CD24EBFA29D}" type="pres">
      <dgm:prSet presAssocID="{911BD32B-0268-4953-9DB3-EF380D8862A5}" presName="bottomArc2" presStyleLbl="parChTrans1D1" presStyleIdx="11" presStyleCnt="42"/>
      <dgm:spPr>
        <a:xfrm>
          <a:off x="1841339" y="1054366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FCF8EE8B-40DF-4DEA-8015-F72F1DCC16DA}" type="pres">
      <dgm:prSet presAssocID="{911BD32B-0268-4953-9DB3-EF380D8862A5}" presName="topConnNode2" presStyleLbl="node2" presStyleIdx="0" presStyleCnt="0"/>
      <dgm:spPr/>
      <dgm:t>
        <a:bodyPr/>
        <a:lstStyle/>
        <a:p>
          <a:endParaRPr lang="es-CL"/>
        </a:p>
      </dgm:t>
    </dgm:pt>
    <dgm:pt modelId="{78B686AC-EB2E-49D4-AE44-54C2997D1271}" type="pres">
      <dgm:prSet presAssocID="{911BD32B-0268-4953-9DB3-EF380D8862A5}" presName="hierChild4" presStyleCnt="0"/>
      <dgm:spPr/>
    </dgm:pt>
    <dgm:pt modelId="{1E5FC1D2-8CA0-4D3B-8808-B39A6DD75347}" type="pres">
      <dgm:prSet presAssocID="{992FB8D7-6A4E-4730-9C10-08A4572F9BE6}" presName="Name28" presStyleLbl="parChTrans1D3" presStyleIdx="1" presStyleCnt="5"/>
      <dgm:spPr/>
      <dgm:t>
        <a:bodyPr/>
        <a:lstStyle/>
        <a:p>
          <a:endParaRPr lang="es-CL"/>
        </a:p>
      </dgm:t>
    </dgm:pt>
    <dgm:pt modelId="{52A0175F-9D9A-4A18-8B90-67BAC97D5CB8}" type="pres">
      <dgm:prSet presAssocID="{F65393BE-0CA6-4305-B5D1-E7D926AE99D4}" presName="hierRoot2" presStyleCnt="0">
        <dgm:presLayoutVars>
          <dgm:hierBranch val="init"/>
        </dgm:presLayoutVars>
      </dgm:prSet>
      <dgm:spPr/>
    </dgm:pt>
    <dgm:pt modelId="{63B1CABF-4EE3-4553-864B-774198C161A5}" type="pres">
      <dgm:prSet presAssocID="{F65393BE-0CA6-4305-B5D1-E7D926AE99D4}" presName="rootComposite2" presStyleCnt="0"/>
      <dgm:spPr/>
    </dgm:pt>
    <dgm:pt modelId="{C03FAD16-514F-4594-9FE8-34C7199C4257}" type="pres">
      <dgm:prSet presAssocID="{F65393BE-0CA6-4305-B5D1-E7D926AE99D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041978A-1DC9-454E-9D35-FB678FC0E66A}" type="pres">
      <dgm:prSet presAssocID="{F65393BE-0CA6-4305-B5D1-E7D926AE99D4}" presName="topArc2" presStyleLbl="parChTrans1D1" presStyleIdx="12" presStyleCnt="42"/>
      <dgm:spPr>
        <a:xfrm>
          <a:off x="1841339" y="194823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58CD4B70-2B16-40D3-ABDF-2FB16AF3B9FC}" type="pres">
      <dgm:prSet presAssocID="{F65393BE-0CA6-4305-B5D1-E7D926AE99D4}" presName="bottomArc2" presStyleLbl="parChTrans1D1" presStyleIdx="13" presStyleCnt="42"/>
      <dgm:spPr>
        <a:xfrm>
          <a:off x="1841339" y="194823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13EA9CB3-9A67-46A6-9DE2-78502772B9FB}" type="pres">
      <dgm:prSet presAssocID="{F65393BE-0CA6-4305-B5D1-E7D926AE99D4}" presName="topConnNode2" presStyleLbl="node3" presStyleIdx="0" presStyleCnt="0"/>
      <dgm:spPr/>
      <dgm:t>
        <a:bodyPr/>
        <a:lstStyle/>
        <a:p>
          <a:endParaRPr lang="es-CL"/>
        </a:p>
      </dgm:t>
    </dgm:pt>
    <dgm:pt modelId="{0B16C501-8FEA-4C64-8931-3B633F1F3E00}" type="pres">
      <dgm:prSet presAssocID="{F65393BE-0CA6-4305-B5D1-E7D926AE99D4}" presName="hierChild4" presStyleCnt="0"/>
      <dgm:spPr/>
    </dgm:pt>
    <dgm:pt modelId="{467570BB-6CB0-4CBD-9B96-F3651847A9EC}" type="pres">
      <dgm:prSet presAssocID="{3631D58C-9E42-49B1-8390-242B56CE3B89}" presName="Name28" presStyleLbl="parChTrans1D4" presStyleIdx="2" presStyleCnt="10"/>
      <dgm:spPr/>
      <dgm:t>
        <a:bodyPr/>
        <a:lstStyle/>
        <a:p>
          <a:endParaRPr lang="es-CL"/>
        </a:p>
      </dgm:t>
    </dgm:pt>
    <dgm:pt modelId="{4497F29A-E295-4A4A-A6A0-297D68F36122}" type="pres">
      <dgm:prSet presAssocID="{781ACE44-CD4B-434D-A804-7B2DB1CDA0E2}" presName="hierRoot2" presStyleCnt="0">
        <dgm:presLayoutVars>
          <dgm:hierBranch val="init"/>
        </dgm:presLayoutVars>
      </dgm:prSet>
      <dgm:spPr/>
    </dgm:pt>
    <dgm:pt modelId="{72731954-D05D-4E5A-AA9A-4F1604EA0371}" type="pres">
      <dgm:prSet presAssocID="{781ACE44-CD4B-434D-A804-7B2DB1CDA0E2}" presName="rootComposite2" presStyleCnt="0"/>
      <dgm:spPr/>
    </dgm:pt>
    <dgm:pt modelId="{C75F4657-5419-4595-BBC8-53D6BFCD57ED}" type="pres">
      <dgm:prSet presAssocID="{781ACE44-CD4B-434D-A804-7B2DB1CDA0E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758CEFE-CC60-472F-AFC8-9E42CA684B08}" type="pres">
      <dgm:prSet presAssocID="{781ACE44-CD4B-434D-A804-7B2DB1CDA0E2}" presName="topArc2" presStyleLbl="parChTrans1D1" presStyleIdx="14" presStyleCnt="42"/>
      <dgm:spPr>
        <a:xfrm>
          <a:off x="1841339" y="2842108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1F09BB3-0FCB-4188-80BE-830846262C10}" type="pres">
      <dgm:prSet presAssocID="{781ACE44-CD4B-434D-A804-7B2DB1CDA0E2}" presName="bottomArc2" presStyleLbl="parChTrans1D1" presStyleIdx="15" presStyleCnt="42"/>
      <dgm:spPr>
        <a:xfrm>
          <a:off x="1841339" y="2842108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6613BBD3-5996-44D4-AC43-B0B86C785B3A}" type="pres">
      <dgm:prSet presAssocID="{781ACE44-CD4B-434D-A804-7B2DB1CDA0E2}" presName="topConnNode2" presStyleLbl="node4" presStyleIdx="0" presStyleCnt="0"/>
      <dgm:spPr/>
      <dgm:t>
        <a:bodyPr/>
        <a:lstStyle/>
        <a:p>
          <a:endParaRPr lang="es-CL"/>
        </a:p>
      </dgm:t>
    </dgm:pt>
    <dgm:pt modelId="{E02FDE3A-086A-4BDD-967D-3D05AD4A34C6}" type="pres">
      <dgm:prSet presAssocID="{781ACE44-CD4B-434D-A804-7B2DB1CDA0E2}" presName="hierChild4" presStyleCnt="0"/>
      <dgm:spPr/>
    </dgm:pt>
    <dgm:pt modelId="{9EC8E4A1-0FD1-4FEF-B86E-26A1C45C0E30}" type="pres">
      <dgm:prSet presAssocID="{59D83B92-9091-47B8-B73B-AF0852AC51F2}" presName="Name28" presStyleLbl="parChTrans1D4" presStyleIdx="3" presStyleCnt="10"/>
      <dgm:spPr/>
      <dgm:t>
        <a:bodyPr/>
        <a:lstStyle/>
        <a:p>
          <a:endParaRPr lang="es-CL"/>
        </a:p>
      </dgm:t>
    </dgm:pt>
    <dgm:pt modelId="{B0CBC174-BB81-49E4-A172-291ADE52B42F}" type="pres">
      <dgm:prSet presAssocID="{65529565-2CC9-46C3-ADC0-B9D56734B305}" presName="hierRoot2" presStyleCnt="0">
        <dgm:presLayoutVars>
          <dgm:hierBranch val="init"/>
        </dgm:presLayoutVars>
      </dgm:prSet>
      <dgm:spPr/>
    </dgm:pt>
    <dgm:pt modelId="{92A34BB0-62BE-4BDD-9E7D-F42188D840CA}" type="pres">
      <dgm:prSet presAssocID="{65529565-2CC9-46C3-ADC0-B9D56734B305}" presName="rootComposite2" presStyleCnt="0"/>
      <dgm:spPr/>
    </dgm:pt>
    <dgm:pt modelId="{AC02E759-976C-4DC3-A4A2-38E7F318526B}" type="pres">
      <dgm:prSet presAssocID="{65529565-2CC9-46C3-ADC0-B9D56734B30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61E032-EE37-4E4D-837F-99351FB0908C}" type="pres">
      <dgm:prSet presAssocID="{65529565-2CC9-46C3-ADC0-B9D56734B305}" presName="topArc2" presStyleLbl="parChTrans1D1" presStyleIdx="16" presStyleCnt="42"/>
      <dgm:spPr>
        <a:xfrm>
          <a:off x="2659671" y="3735979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722997E9-E401-4DF3-B355-D173900598B4}" type="pres">
      <dgm:prSet presAssocID="{65529565-2CC9-46C3-ADC0-B9D56734B305}" presName="bottomArc2" presStyleLbl="parChTrans1D1" presStyleIdx="17" presStyleCnt="42"/>
      <dgm:spPr>
        <a:xfrm>
          <a:off x="2659671" y="3735979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4EA021E9-C410-43CE-A700-8BDE7A0CF08B}" type="pres">
      <dgm:prSet presAssocID="{65529565-2CC9-46C3-ADC0-B9D56734B305}" presName="topConnNode2" presStyleLbl="node4" presStyleIdx="0" presStyleCnt="0"/>
      <dgm:spPr/>
      <dgm:t>
        <a:bodyPr/>
        <a:lstStyle/>
        <a:p>
          <a:endParaRPr lang="es-CL"/>
        </a:p>
      </dgm:t>
    </dgm:pt>
    <dgm:pt modelId="{66E9C9A1-D5B0-4700-BD03-47F82F1BF3C9}" type="pres">
      <dgm:prSet presAssocID="{65529565-2CC9-46C3-ADC0-B9D56734B305}" presName="hierChild4" presStyleCnt="0"/>
      <dgm:spPr/>
    </dgm:pt>
    <dgm:pt modelId="{B0DDC541-3F7A-4FD9-84DE-2BD64AF5D716}" type="pres">
      <dgm:prSet presAssocID="{65529565-2CC9-46C3-ADC0-B9D56734B305}" presName="hierChild5" presStyleCnt="0"/>
      <dgm:spPr/>
    </dgm:pt>
    <dgm:pt modelId="{7CD911CE-D599-4FD9-AD11-70DBCC6EB521}" type="pres">
      <dgm:prSet presAssocID="{781ACE44-CD4B-434D-A804-7B2DB1CDA0E2}" presName="hierChild5" presStyleCnt="0"/>
      <dgm:spPr/>
    </dgm:pt>
    <dgm:pt modelId="{08D9B4C1-82BF-497B-86F5-6676DCFAEBCE}" type="pres">
      <dgm:prSet presAssocID="{F65393BE-0CA6-4305-B5D1-E7D926AE99D4}" presName="hierChild5" presStyleCnt="0"/>
      <dgm:spPr/>
    </dgm:pt>
    <dgm:pt modelId="{2BBCAAE2-FE72-409A-9031-7FA8ABC6CD12}" type="pres">
      <dgm:prSet presAssocID="{911BD32B-0268-4953-9DB3-EF380D8862A5}" presName="hierChild5" presStyleCnt="0"/>
      <dgm:spPr/>
    </dgm:pt>
    <dgm:pt modelId="{81804054-BA9F-432C-9EF4-FC3B3E6EB942}" type="pres">
      <dgm:prSet presAssocID="{55EB2BE6-D318-42B8-8C54-8FEF15ACF057}" presName="Name28" presStyleLbl="parChTrans1D2" presStyleIdx="2" presStyleCnt="5"/>
      <dgm:spPr/>
      <dgm:t>
        <a:bodyPr/>
        <a:lstStyle/>
        <a:p>
          <a:endParaRPr lang="es-CL"/>
        </a:p>
      </dgm:t>
    </dgm:pt>
    <dgm:pt modelId="{8C5AB84D-D32B-4988-874A-794C80979DDE}" type="pres">
      <dgm:prSet presAssocID="{D0BA6473-99EE-4629-8A5D-BA5E901904DC}" presName="hierRoot2" presStyleCnt="0">
        <dgm:presLayoutVars>
          <dgm:hierBranch val="init"/>
        </dgm:presLayoutVars>
      </dgm:prSet>
      <dgm:spPr/>
    </dgm:pt>
    <dgm:pt modelId="{CB2EA473-CE61-4C08-AB6B-DFD07933A23A}" type="pres">
      <dgm:prSet presAssocID="{D0BA6473-99EE-4629-8A5D-BA5E901904DC}" presName="rootComposite2" presStyleCnt="0"/>
      <dgm:spPr/>
    </dgm:pt>
    <dgm:pt modelId="{0DC04C95-D9D2-4C5E-A223-88433936C041}" type="pres">
      <dgm:prSet presAssocID="{D0BA6473-99EE-4629-8A5D-BA5E901904D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25F6A4B-0420-4033-82AD-A08CAEF4B132}" type="pres">
      <dgm:prSet presAssocID="{D0BA6473-99EE-4629-8A5D-BA5E901904DC}" presName="topArc2" presStyleLbl="parChTrans1D1" presStyleIdx="18" presStyleCnt="42"/>
      <dgm:spPr>
        <a:xfrm>
          <a:off x="3364696" y="1054366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090A672E-B9B3-4665-9578-1C19809D0AB0}" type="pres">
      <dgm:prSet presAssocID="{D0BA6473-99EE-4629-8A5D-BA5E901904DC}" presName="bottomArc2" presStyleLbl="parChTrans1D1" presStyleIdx="19" presStyleCnt="42"/>
      <dgm:spPr>
        <a:xfrm>
          <a:off x="3364696" y="1054366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D1E86582-7A6A-43E4-A110-8FDBE85623B0}" type="pres">
      <dgm:prSet presAssocID="{D0BA6473-99EE-4629-8A5D-BA5E901904DC}" presName="topConnNode2" presStyleLbl="node2" presStyleIdx="0" presStyleCnt="0"/>
      <dgm:spPr/>
      <dgm:t>
        <a:bodyPr/>
        <a:lstStyle/>
        <a:p>
          <a:endParaRPr lang="es-CL"/>
        </a:p>
      </dgm:t>
    </dgm:pt>
    <dgm:pt modelId="{AD2F4714-3D68-4E35-BACE-DDFD86292204}" type="pres">
      <dgm:prSet presAssocID="{D0BA6473-99EE-4629-8A5D-BA5E901904DC}" presName="hierChild4" presStyleCnt="0"/>
      <dgm:spPr/>
    </dgm:pt>
    <dgm:pt modelId="{1DC1F324-A17A-44E5-A0DD-68F1050B182C}" type="pres">
      <dgm:prSet presAssocID="{D6C45973-3C9C-433B-B88B-3893550430F8}" presName="Name28" presStyleLbl="parChTrans1D3" presStyleIdx="2" presStyleCnt="5"/>
      <dgm:spPr/>
      <dgm:t>
        <a:bodyPr/>
        <a:lstStyle/>
        <a:p>
          <a:endParaRPr lang="es-CL"/>
        </a:p>
      </dgm:t>
    </dgm:pt>
    <dgm:pt modelId="{8DEE11BF-D954-4D33-A339-E3BEFC26F020}" type="pres">
      <dgm:prSet presAssocID="{5103552B-B30A-445E-A210-710E911B1F3F}" presName="hierRoot2" presStyleCnt="0">
        <dgm:presLayoutVars>
          <dgm:hierBranch val="init"/>
        </dgm:presLayoutVars>
      </dgm:prSet>
      <dgm:spPr/>
    </dgm:pt>
    <dgm:pt modelId="{03A6C97C-01CA-4637-A399-339A0D61EB57}" type="pres">
      <dgm:prSet presAssocID="{5103552B-B30A-445E-A210-710E911B1F3F}" presName="rootComposite2" presStyleCnt="0"/>
      <dgm:spPr/>
    </dgm:pt>
    <dgm:pt modelId="{E29E7F7E-FA71-4F85-88E4-D049FC26A07D}" type="pres">
      <dgm:prSet presAssocID="{5103552B-B30A-445E-A210-710E911B1F3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BC0C5CB-0F21-4F40-8A9D-19721646E46B}" type="pres">
      <dgm:prSet presAssocID="{5103552B-B30A-445E-A210-710E911B1F3F}" presName="topArc2" presStyleLbl="parChTrans1D1" presStyleIdx="20" presStyleCnt="42"/>
      <dgm:spPr>
        <a:xfrm>
          <a:off x="3364696" y="194823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5931D7F-B285-45E3-B516-EEDF2EB8632A}" type="pres">
      <dgm:prSet presAssocID="{5103552B-B30A-445E-A210-710E911B1F3F}" presName="bottomArc2" presStyleLbl="parChTrans1D1" presStyleIdx="21" presStyleCnt="42"/>
      <dgm:spPr>
        <a:xfrm>
          <a:off x="3364696" y="194823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18A0CBB6-29D7-43CD-A5A0-917222C483B4}" type="pres">
      <dgm:prSet presAssocID="{5103552B-B30A-445E-A210-710E911B1F3F}" presName="topConnNode2" presStyleLbl="node3" presStyleIdx="0" presStyleCnt="0"/>
      <dgm:spPr/>
      <dgm:t>
        <a:bodyPr/>
        <a:lstStyle/>
        <a:p>
          <a:endParaRPr lang="es-CL"/>
        </a:p>
      </dgm:t>
    </dgm:pt>
    <dgm:pt modelId="{47C0AE5C-FDD2-4C78-8E93-B46B4F2FB5DF}" type="pres">
      <dgm:prSet presAssocID="{5103552B-B30A-445E-A210-710E911B1F3F}" presName="hierChild4" presStyleCnt="0"/>
      <dgm:spPr/>
    </dgm:pt>
    <dgm:pt modelId="{2DE7D2A4-3185-4A59-8424-6F8E2F44CE79}" type="pres">
      <dgm:prSet presAssocID="{28C87EDD-9BA6-4D17-9A22-6125844E305D}" presName="Name28" presStyleLbl="parChTrans1D4" presStyleIdx="4" presStyleCnt="10"/>
      <dgm:spPr/>
      <dgm:t>
        <a:bodyPr/>
        <a:lstStyle/>
        <a:p>
          <a:endParaRPr lang="es-CL"/>
        </a:p>
      </dgm:t>
    </dgm:pt>
    <dgm:pt modelId="{14E66E38-C050-41F1-A3F4-580B4997F9EB}" type="pres">
      <dgm:prSet presAssocID="{27A3CE6E-BEFD-4B20-8752-5457F5781C11}" presName="hierRoot2" presStyleCnt="0">
        <dgm:presLayoutVars>
          <dgm:hierBranch val="init"/>
        </dgm:presLayoutVars>
      </dgm:prSet>
      <dgm:spPr/>
    </dgm:pt>
    <dgm:pt modelId="{1266B6E1-98D7-4118-B3D6-1F4AF2D3A8E7}" type="pres">
      <dgm:prSet presAssocID="{27A3CE6E-BEFD-4B20-8752-5457F5781C11}" presName="rootComposite2" presStyleCnt="0"/>
      <dgm:spPr/>
    </dgm:pt>
    <dgm:pt modelId="{31218DA8-1813-49BA-B974-8025538BE114}" type="pres">
      <dgm:prSet presAssocID="{27A3CE6E-BEFD-4B20-8752-5457F5781C1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56D2606-DD56-456E-96B5-9E03EC2AE09A}" type="pres">
      <dgm:prSet presAssocID="{27A3CE6E-BEFD-4B20-8752-5457F5781C11}" presName="topArc2" presStyleLbl="parChTrans1D1" presStyleIdx="22" presStyleCnt="42"/>
      <dgm:spPr>
        <a:xfrm>
          <a:off x="3364696" y="2842108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90194F2E-6A65-482C-9722-8DA865719595}" type="pres">
      <dgm:prSet presAssocID="{27A3CE6E-BEFD-4B20-8752-5457F5781C11}" presName="bottomArc2" presStyleLbl="parChTrans1D1" presStyleIdx="23" presStyleCnt="42"/>
      <dgm:spPr>
        <a:xfrm>
          <a:off x="3364696" y="2842108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C709DB0-2F5E-4E3E-ADF3-41389A4494E0}" type="pres">
      <dgm:prSet presAssocID="{27A3CE6E-BEFD-4B20-8752-5457F5781C11}" presName="topConnNode2" presStyleLbl="node4" presStyleIdx="0" presStyleCnt="0"/>
      <dgm:spPr/>
      <dgm:t>
        <a:bodyPr/>
        <a:lstStyle/>
        <a:p>
          <a:endParaRPr lang="es-CL"/>
        </a:p>
      </dgm:t>
    </dgm:pt>
    <dgm:pt modelId="{27239CF4-F0A5-4CAF-8A99-57C5E8EF100D}" type="pres">
      <dgm:prSet presAssocID="{27A3CE6E-BEFD-4B20-8752-5457F5781C11}" presName="hierChild4" presStyleCnt="0"/>
      <dgm:spPr/>
    </dgm:pt>
    <dgm:pt modelId="{FB0C4AFC-4F01-4346-86D0-302129EB477A}" type="pres">
      <dgm:prSet presAssocID="{2EF18F60-C5CB-4A31-8230-916A235DFFBE}" presName="Name28" presStyleLbl="parChTrans1D4" presStyleIdx="5" presStyleCnt="10"/>
      <dgm:spPr/>
      <dgm:t>
        <a:bodyPr/>
        <a:lstStyle/>
        <a:p>
          <a:endParaRPr lang="es-CL"/>
        </a:p>
      </dgm:t>
    </dgm:pt>
    <dgm:pt modelId="{1FF2F6D2-6A81-4AA4-9295-6521A7979A71}" type="pres">
      <dgm:prSet presAssocID="{F5723F37-6F9E-4DF1-AA31-B1C907E59CE2}" presName="hierRoot2" presStyleCnt="0">
        <dgm:presLayoutVars>
          <dgm:hierBranch val="init"/>
        </dgm:presLayoutVars>
      </dgm:prSet>
      <dgm:spPr/>
    </dgm:pt>
    <dgm:pt modelId="{5E781AEB-DF66-4DF7-BAC9-93D02A4ED4C6}" type="pres">
      <dgm:prSet presAssocID="{F5723F37-6F9E-4DF1-AA31-B1C907E59CE2}" presName="rootComposite2" presStyleCnt="0"/>
      <dgm:spPr/>
    </dgm:pt>
    <dgm:pt modelId="{CCFF35B3-7DCE-43D8-83BA-8F3B8A7DA1C4}" type="pres">
      <dgm:prSet presAssocID="{F5723F37-6F9E-4DF1-AA31-B1C907E59CE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113F776-DE5A-454E-93EF-6C05A1D4CB71}" type="pres">
      <dgm:prSet presAssocID="{F5723F37-6F9E-4DF1-AA31-B1C907E59CE2}" presName="topArc2" presStyleLbl="parChTrans1D1" presStyleIdx="24" presStyleCnt="42"/>
      <dgm:spPr>
        <a:xfrm>
          <a:off x="4183029" y="3735979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DEFB379-A2F1-490E-8B12-7B43C086896C}" type="pres">
      <dgm:prSet presAssocID="{F5723F37-6F9E-4DF1-AA31-B1C907E59CE2}" presName="bottomArc2" presStyleLbl="parChTrans1D1" presStyleIdx="25" presStyleCnt="42"/>
      <dgm:spPr>
        <a:xfrm>
          <a:off x="4183029" y="3735979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54A92A1-91A7-4929-9473-3495B38D440B}" type="pres">
      <dgm:prSet presAssocID="{F5723F37-6F9E-4DF1-AA31-B1C907E59CE2}" presName="topConnNode2" presStyleLbl="node4" presStyleIdx="0" presStyleCnt="0"/>
      <dgm:spPr/>
      <dgm:t>
        <a:bodyPr/>
        <a:lstStyle/>
        <a:p>
          <a:endParaRPr lang="es-CL"/>
        </a:p>
      </dgm:t>
    </dgm:pt>
    <dgm:pt modelId="{5A6F57D0-D591-43AB-912E-8BA093CDD6DB}" type="pres">
      <dgm:prSet presAssocID="{F5723F37-6F9E-4DF1-AA31-B1C907E59CE2}" presName="hierChild4" presStyleCnt="0"/>
      <dgm:spPr/>
    </dgm:pt>
    <dgm:pt modelId="{E94824A4-803D-428A-BC31-137AD1D401D3}" type="pres">
      <dgm:prSet presAssocID="{F5723F37-6F9E-4DF1-AA31-B1C907E59CE2}" presName="hierChild5" presStyleCnt="0"/>
      <dgm:spPr/>
    </dgm:pt>
    <dgm:pt modelId="{6D662D1E-72DE-411D-B26A-9ACA1A03711F}" type="pres">
      <dgm:prSet presAssocID="{27A3CE6E-BEFD-4B20-8752-5457F5781C11}" presName="hierChild5" presStyleCnt="0"/>
      <dgm:spPr/>
    </dgm:pt>
    <dgm:pt modelId="{F7710B1C-3E07-43E0-B206-495A54FA0B5A}" type="pres">
      <dgm:prSet presAssocID="{5103552B-B30A-445E-A210-710E911B1F3F}" presName="hierChild5" presStyleCnt="0"/>
      <dgm:spPr/>
    </dgm:pt>
    <dgm:pt modelId="{05C23B6D-819A-4948-9A63-1CADB1E1E08D}" type="pres">
      <dgm:prSet presAssocID="{D0BA6473-99EE-4629-8A5D-BA5E901904DC}" presName="hierChild5" presStyleCnt="0"/>
      <dgm:spPr/>
    </dgm:pt>
    <dgm:pt modelId="{9719B6DF-44ED-4B44-AF85-47A7E5AC2413}" type="pres">
      <dgm:prSet presAssocID="{2AA51838-D795-4143-8306-C791D7380978}" presName="Name28" presStyleLbl="parChTrans1D2" presStyleIdx="3" presStyleCnt="5"/>
      <dgm:spPr/>
      <dgm:t>
        <a:bodyPr/>
        <a:lstStyle/>
        <a:p>
          <a:endParaRPr lang="es-CL"/>
        </a:p>
      </dgm:t>
    </dgm:pt>
    <dgm:pt modelId="{10E76B6A-EE99-4EDE-A798-09C9F591FAF0}" type="pres">
      <dgm:prSet presAssocID="{76D23259-5561-4CB2-A11A-E033A0B61A53}" presName="hierRoot2" presStyleCnt="0">
        <dgm:presLayoutVars>
          <dgm:hierBranch val="init"/>
        </dgm:presLayoutVars>
      </dgm:prSet>
      <dgm:spPr/>
    </dgm:pt>
    <dgm:pt modelId="{6F4A81AB-D49A-4AAE-9866-99C903E78449}" type="pres">
      <dgm:prSet presAssocID="{76D23259-5561-4CB2-A11A-E033A0B61A53}" presName="rootComposite2" presStyleCnt="0"/>
      <dgm:spPr/>
    </dgm:pt>
    <dgm:pt modelId="{A7E95516-A25A-428F-8EA5-96196C9BA79E}" type="pres">
      <dgm:prSet presAssocID="{76D23259-5561-4CB2-A11A-E033A0B61A5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CCD24AC-EE0D-45D2-AFC5-5E44F5EF2CFC}" type="pres">
      <dgm:prSet presAssocID="{76D23259-5561-4CB2-A11A-E033A0B61A53}" presName="topArc2" presStyleLbl="parChTrans1D1" presStyleIdx="26" presStyleCnt="42"/>
      <dgm:spPr>
        <a:xfrm>
          <a:off x="4888054" y="1054366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03796E5F-3766-40D6-A7FD-9CDDF25B69EB}" type="pres">
      <dgm:prSet presAssocID="{76D23259-5561-4CB2-A11A-E033A0B61A53}" presName="bottomArc2" presStyleLbl="parChTrans1D1" presStyleIdx="27" presStyleCnt="42"/>
      <dgm:spPr>
        <a:xfrm>
          <a:off x="4888054" y="1054366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ED9E80D-8305-4D5F-BF0B-A7FFBE9D885B}" type="pres">
      <dgm:prSet presAssocID="{76D23259-5561-4CB2-A11A-E033A0B61A53}" presName="topConnNode2" presStyleLbl="node2" presStyleIdx="0" presStyleCnt="0"/>
      <dgm:spPr/>
      <dgm:t>
        <a:bodyPr/>
        <a:lstStyle/>
        <a:p>
          <a:endParaRPr lang="es-CL"/>
        </a:p>
      </dgm:t>
    </dgm:pt>
    <dgm:pt modelId="{95BD5A0B-96C1-4413-93F4-31BB14F97DA5}" type="pres">
      <dgm:prSet presAssocID="{76D23259-5561-4CB2-A11A-E033A0B61A53}" presName="hierChild4" presStyleCnt="0"/>
      <dgm:spPr/>
    </dgm:pt>
    <dgm:pt modelId="{9A7F4A38-DAEB-4C77-8A95-967727703097}" type="pres">
      <dgm:prSet presAssocID="{61720DC6-4836-451A-A9DC-055B910391F7}" presName="Name28" presStyleLbl="parChTrans1D3" presStyleIdx="3" presStyleCnt="5"/>
      <dgm:spPr/>
      <dgm:t>
        <a:bodyPr/>
        <a:lstStyle/>
        <a:p>
          <a:endParaRPr lang="es-CL"/>
        </a:p>
      </dgm:t>
    </dgm:pt>
    <dgm:pt modelId="{0372B2A5-DA94-431A-A85D-848A3E0B3751}" type="pres">
      <dgm:prSet presAssocID="{4F900D1A-0EBF-4E13-975E-7576FC7A84DB}" presName="hierRoot2" presStyleCnt="0">
        <dgm:presLayoutVars>
          <dgm:hierBranch val="init"/>
        </dgm:presLayoutVars>
      </dgm:prSet>
      <dgm:spPr/>
    </dgm:pt>
    <dgm:pt modelId="{86591951-E43D-4F91-B42B-9A24D6F0A65D}" type="pres">
      <dgm:prSet presAssocID="{4F900D1A-0EBF-4E13-975E-7576FC7A84DB}" presName="rootComposite2" presStyleCnt="0"/>
      <dgm:spPr/>
    </dgm:pt>
    <dgm:pt modelId="{AFB7D092-CECD-44D5-AEF3-0D0EAE6B3F93}" type="pres">
      <dgm:prSet presAssocID="{4F900D1A-0EBF-4E13-975E-7576FC7A84D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37647C2-1774-4386-8DFD-937EF0640B5A}" type="pres">
      <dgm:prSet presAssocID="{4F900D1A-0EBF-4E13-975E-7576FC7A84DB}" presName="topArc2" presStyleLbl="parChTrans1D1" presStyleIdx="28" presStyleCnt="42"/>
      <dgm:spPr>
        <a:xfrm>
          <a:off x="4888054" y="194823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FCF4D081-838D-4BFE-9617-3A80ADDA175F}" type="pres">
      <dgm:prSet presAssocID="{4F900D1A-0EBF-4E13-975E-7576FC7A84DB}" presName="bottomArc2" presStyleLbl="parChTrans1D1" presStyleIdx="29" presStyleCnt="42"/>
      <dgm:spPr>
        <a:xfrm>
          <a:off x="4888054" y="194823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495D725E-C13E-4989-A28B-C16D468F6FDE}" type="pres">
      <dgm:prSet presAssocID="{4F900D1A-0EBF-4E13-975E-7576FC7A84DB}" presName="topConnNode2" presStyleLbl="node3" presStyleIdx="0" presStyleCnt="0"/>
      <dgm:spPr/>
      <dgm:t>
        <a:bodyPr/>
        <a:lstStyle/>
        <a:p>
          <a:endParaRPr lang="es-CL"/>
        </a:p>
      </dgm:t>
    </dgm:pt>
    <dgm:pt modelId="{BC80443D-4FFD-450E-8D03-19A59E9B75F5}" type="pres">
      <dgm:prSet presAssocID="{4F900D1A-0EBF-4E13-975E-7576FC7A84DB}" presName="hierChild4" presStyleCnt="0"/>
      <dgm:spPr/>
    </dgm:pt>
    <dgm:pt modelId="{949A8502-8201-4F4C-82ED-C91887AC3ADD}" type="pres">
      <dgm:prSet presAssocID="{B69D3495-3C4A-476B-8BCB-B41AC92CAA24}" presName="Name28" presStyleLbl="parChTrans1D4" presStyleIdx="6" presStyleCnt="10"/>
      <dgm:spPr/>
      <dgm:t>
        <a:bodyPr/>
        <a:lstStyle/>
        <a:p>
          <a:endParaRPr lang="es-CL"/>
        </a:p>
      </dgm:t>
    </dgm:pt>
    <dgm:pt modelId="{9B19CA58-5159-4FBB-8493-5E7249C06250}" type="pres">
      <dgm:prSet presAssocID="{5177BA51-0857-4BD1-9C4D-4A334D362C44}" presName="hierRoot2" presStyleCnt="0">
        <dgm:presLayoutVars>
          <dgm:hierBranch val="init"/>
        </dgm:presLayoutVars>
      </dgm:prSet>
      <dgm:spPr/>
    </dgm:pt>
    <dgm:pt modelId="{3E3616E3-0751-47CF-BA3A-E04BA921B41A}" type="pres">
      <dgm:prSet presAssocID="{5177BA51-0857-4BD1-9C4D-4A334D362C44}" presName="rootComposite2" presStyleCnt="0"/>
      <dgm:spPr/>
    </dgm:pt>
    <dgm:pt modelId="{8B81886D-E2E1-42E5-BB55-68131A1290EF}" type="pres">
      <dgm:prSet presAssocID="{5177BA51-0857-4BD1-9C4D-4A334D362C4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C5B06E7-A9AD-41F7-A82F-2F704099507B}" type="pres">
      <dgm:prSet presAssocID="{5177BA51-0857-4BD1-9C4D-4A334D362C44}" presName="topArc2" presStyleLbl="parChTrans1D1" presStyleIdx="30" presStyleCnt="42"/>
      <dgm:spPr>
        <a:xfrm>
          <a:off x="4888054" y="2842108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AA42A6C-2531-4F9D-AD3E-1E83DB9A83E7}" type="pres">
      <dgm:prSet presAssocID="{5177BA51-0857-4BD1-9C4D-4A334D362C44}" presName="bottomArc2" presStyleLbl="parChTrans1D1" presStyleIdx="31" presStyleCnt="42"/>
      <dgm:spPr>
        <a:xfrm>
          <a:off x="4888054" y="2842108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0E185C7F-265D-457B-A868-AB056158E567}" type="pres">
      <dgm:prSet presAssocID="{5177BA51-0857-4BD1-9C4D-4A334D362C44}" presName="topConnNode2" presStyleLbl="node4" presStyleIdx="0" presStyleCnt="0"/>
      <dgm:spPr/>
      <dgm:t>
        <a:bodyPr/>
        <a:lstStyle/>
        <a:p>
          <a:endParaRPr lang="es-CL"/>
        </a:p>
      </dgm:t>
    </dgm:pt>
    <dgm:pt modelId="{1B1F0CA2-69BE-43E6-B917-AD5DC3E32C1A}" type="pres">
      <dgm:prSet presAssocID="{5177BA51-0857-4BD1-9C4D-4A334D362C44}" presName="hierChild4" presStyleCnt="0"/>
      <dgm:spPr/>
    </dgm:pt>
    <dgm:pt modelId="{7D3F25AD-27A0-45BA-80F5-1E8EEB07F903}" type="pres">
      <dgm:prSet presAssocID="{6362EA24-694C-4C8D-8325-7FD45AA5FB74}" presName="Name28" presStyleLbl="parChTrans1D4" presStyleIdx="7" presStyleCnt="10"/>
      <dgm:spPr/>
      <dgm:t>
        <a:bodyPr/>
        <a:lstStyle/>
        <a:p>
          <a:endParaRPr lang="es-CL"/>
        </a:p>
      </dgm:t>
    </dgm:pt>
    <dgm:pt modelId="{779FD7C1-E817-4FB0-89DC-E51C140F5B1B}" type="pres">
      <dgm:prSet presAssocID="{41F49659-1AB6-4BEA-9B31-95D39E32570E}" presName="hierRoot2" presStyleCnt="0">
        <dgm:presLayoutVars>
          <dgm:hierBranch val="init"/>
        </dgm:presLayoutVars>
      </dgm:prSet>
      <dgm:spPr/>
    </dgm:pt>
    <dgm:pt modelId="{44EECE0C-E2EB-4F35-B27D-331EBE476996}" type="pres">
      <dgm:prSet presAssocID="{41F49659-1AB6-4BEA-9B31-95D39E32570E}" presName="rootComposite2" presStyleCnt="0"/>
      <dgm:spPr/>
    </dgm:pt>
    <dgm:pt modelId="{637AED56-0410-4377-9CB1-C91855621D8C}" type="pres">
      <dgm:prSet presAssocID="{41F49659-1AB6-4BEA-9B31-95D39E32570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41C1F4F-14D4-44A7-9B43-AE1120138882}" type="pres">
      <dgm:prSet presAssocID="{41F49659-1AB6-4BEA-9B31-95D39E32570E}" presName="topArc2" presStyleLbl="parChTrans1D1" presStyleIdx="32" presStyleCnt="42"/>
      <dgm:spPr>
        <a:xfrm>
          <a:off x="5706387" y="3735979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626D3A8C-0CD6-4A2D-B1C0-784C4AEB76D0}" type="pres">
      <dgm:prSet presAssocID="{41F49659-1AB6-4BEA-9B31-95D39E32570E}" presName="bottomArc2" presStyleLbl="parChTrans1D1" presStyleIdx="33" presStyleCnt="42"/>
      <dgm:spPr>
        <a:xfrm>
          <a:off x="5706387" y="3735979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D7BFEB4A-16B8-4D55-912C-70CDCD0D57C4}" type="pres">
      <dgm:prSet presAssocID="{41F49659-1AB6-4BEA-9B31-95D39E32570E}" presName="topConnNode2" presStyleLbl="node4" presStyleIdx="0" presStyleCnt="0"/>
      <dgm:spPr/>
      <dgm:t>
        <a:bodyPr/>
        <a:lstStyle/>
        <a:p>
          <a:endParaRPr lang="es-CL"/>
        </a:p>
      </dgm:t>
    </dgm:pt>
    <dgm:pt modelId="{54F76A7F-4F27-4268-A7F1-9EEF72BBEC68}" type="pres">
      <dgm:prSet presAssocID="{41F49659-1AB6-4BEA-9B31-95D39E32570E}" presName="hierChild4" presStyleCnt="0"/>
      <dgm:spPr/>
    </dgm:pt>
    <dgm:pt modelId="{BDD4A7BA-DE7F-40C1-A0AA-0EE4CEA26652}" type="pres">
      <dgm:prSet presAssocID="{41F49659-1AB6-4BEA-9B31-95D39E32570E}" presName="hierChild5" presStyleCnt="0"/>
      <dgm:spPr/>
    </dgm:pt>
    <dgm:pt modelId="{8ADB5880-2DE1-4B05-A2F9-9130E09EC272}" type="pres">
      <dgm:prSet presAssocID="{5177BA51-0857-4BD1-9C4D-4A334D362C44}" presName="hierChild5" presStyleCnt="0"/>
      <dgm:spPr/>
    </dgm:pt>
    <dgm:pt modelId="{5B42B1E4-3241-4C47-B6F7-6CDDE96CA906}" type="pres">
      <dgm:prSet presAssocID="{4F900D1A-0EBF-4E13-975E-7576FC7A84DB}" presName="hierChild5" presStyleCnt="0"/>
      <dgm:spPr/>
    </dgm:pt>
    <dgm:pt modelId="{B2B007CA-E97E-41F4-9FCF-E44A30168758}" type="pres">
      <dgm:prSet presAssocID="{76D23259-5561-4CB2-A11A-E033A0B61A53}" presName="hierChild5" presStyleCnt="0"/>
      <dgm:spPr/>
    </dgm:pt>
    <dgm:pt modelId="{4C76D169-7E0F-4840-A7B3-8BD774C953E2}" type="pres">
      <dgm:prSet presAssocID="{C9279EB0-FD42-4907-AB3A-647F528E2D02}" presName="Name28" presStyleLbl="parChTrans1D2" presStyleIdx="4" presStyleCnt="5"/>
      <dgm:spPr/>
      <dgm:t>
        <a:bodyPr/>
        <a:lstStyle/>
        <a:p>
          <a:endParaRPr lang="es-CL"/>
        </a:p>
      </dgm:t>
    </dgm:pt>
    <dgm:pt modelId="{FFBD33F4-6873-4E24-85ED-68805E5E2468}" type="pres">
      <dgm:prSet presAssocID="{7C3837E1-D3C6-4D91-9E35-C18DEAAAFCE0}" presName="hierRoot2" presStyleCnt="0">
        <dgm:presLayoutVars>
          <dgm:hierBranch val="init"/>
        </dgm:presLayoutVars>
      </dgm:prSet>
      <dgm:spPr/>
    </dgm:pt>
    <dgm:pt modelId="{A0A09BFF-A3A2-423E-AFEF-37831994C24A}" type="pres">
      <dgm:prSet presAssocID="{7C3837E1-D3C6-4D91-9E35-C18DEAAAFCE0}" presName="rootComposite2" presStyleCnt="0"/>
      <dgm:spPr/>
    </dgm:pt>
    <dgm:pt modelId="{FD41A2D8-0431-4E4E-B152-0EC301AFA308}" type="pres">
      <dgm:prSet presAssocID="{7C3837E1-D3C6-4D91-9E35-C18DEAAAFCE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57E7D0B-97EB-42B9-BD12-CF9FB2594D89}" type="pres">
      <dgm:prSet presAssocID="{7C3837E1-D3C6-4D91-9E35-C18DEAAAFCE0}" presName="topArc2" presStyleLbl="parChTrans1D1" presStyleIdx="34" presStyleCnt="42"/>
      <dgm:spPr>
        <a:xfrm>
          <a:off x="6411412" y="1054366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CEDFFCF-2A91-44C9-A916-DA740C6FCF68}" type="pres">
      <dgm:prSet presAssocID="{7C3837E1-D3C6-4D91-9E35-C18DEAAAFCE0}" presName="bottomArc2" presStyleLbl="parChTrans1D1" presStyleIdx="35" presStyleCnt="42"/>
      <dgm:spPr>
        <a:xfrm>
          <a:off x="6411412" y="1054366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62AA951-D8AF-4DE8-9BCF-6E7C823C60A2}" type="pres">
      <dgm:prSet presAssocID="{7C3837E1-D3C6-4D91-9E35-C18DEAAAFCE0}" presName="topConnNode2" presStyleLbl="node2" presStyleIdx="0" presStyleCnt="0"/>
      <dgm:spPr/>
      <dgm:t>
        <a:bodyPr/>
        <a:lstStyle/>
        <a:p>
          <a:endParaRPr lang="es-CL"/>
        </a:p>
      </dgm:t>
    </dgm:pt>
    <dgm:pt modelId="{20ADA775-6D4A-4691-B50B-965FA41F118E}" type="pres">
      <dgm:prSet presAssocID="{7C3837E1-D3C6-4D91-9E35-C18DEAAAFCE0}" presName="hierChild4" presStyleCnt="0"/>
      <dgm:spPr/>
    </dgm:pt>
    <dgm:pt modelId="{35DC38D9-17EE-46F4-AFD9-FD648E9EC128}" type="pres">
      <dgm:prSet presAssocID="{B08CE33F-B84A-4C67-9420-394ECCF23072}" presName="Name28" presStyleLbl="parChTrans1D3" presStyleIdx="4" presStyleCnt="5"/>
      <dgm:spPr/>
      <dgm:t>
        <a:bodyPr/>
        <a:lstStyle/>
        <a:p>
          <a:endParaRPr lang="es-CL"/>
        </a:p>
      </dgm:t>
    </dgm:pt>
    <dgm:pt modelId="{4095AE99-25A0-4702-A361-F5835B2BD945}" type="pres">
      <dgm:prSet presAssocID="{8659BC2A-B62F-4664-98CA-784082FC3E16}" presName="hierRoot2" presStyleCnt="0">
        <dgm:presLayoutVars>
          <dgm:hierBranch val="init"/>
        </dgm:presLayoutVars>
      </dgm:prSet>
      <dgm:spPr/>
    </dgm:pt>
    <dgm:pt modelId="{7FD6C508-E296-4F66-8172-C0E0E4549592}" type="pres">
      <dgm:prSet presAssocID="{8659BC2A-B62F-4664-98CA-784082FC3E16}" presName="rootComposite2" presStyleCnt="0"/>
      <dgm:spPr/>
    </dgm:pt>
    <dgm:pt modelId="{5088A0D5-AB8C-4014-9A50-AD69F2ED9CEC}" type="pres">
      <dgm:prSet presAssocID="{8659BC2A-B62F-4664-98CA-784082FC3E1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979016A-D2E2-4D9C-A9B3-D87D5B24555D}" type="pres">
      <dgm:prSet presAssocID="{8659BC2A-B62F-4664-98CA-784082FC3E16}" presName="topArc2" presStyleLbl="parChTrans1D1" presStyleIdx="36" presStyleCnt="42"/>
      <dgm:spPr>
        <a:xfrm>
          <a:off x="6411412" y="194823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494BBD7F-9E40-49CB-B911-F89AF0FFD147}" type="pres">
      <dgm:prSet presAssocID="{8659BC2A-B62F-4664-98CA-784082FC3E16}" presName="bottomArc2" presStyleLbl="parChTrans1D1" presStyleIdx="37" presStyleCnt="42"/>
      <dgm:spPr>
        <a:xfrm>
          <a:off x="6411412" y="194823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1EAE80E8-987B-4DB1-85DB-50EFC2973706}" type="pres">
      <dgm:prSet presAssocID="{8659BC2A-B62F-4664-98CA-784082FC3E16}" presName="topConnNode2" presStyleLbl="node3" presStyleIdx="0" presStyleCnt="0"/>
      <dgm:spPr/>
      <dgm:t>
        <a:bodyPr/>
        <a:lstStyle/>
        <a:p>
          <a:endParaRPr lang="es-CL"/>
        </a:p>
      </dgm:t>
    </dgm:pt>
    <dgm:pt modelId="{728EC80D-964B-4F2C-9CFD-CA6EC23CCA34}" type="pres">
      <dgm:prSet presAssocID="{8659BC2A-B62F-4664-98CA-784082FC3E16}" presName="hierChild4" presStyleCnt="0"/>
      <dgm:spPr/>
    </dgm:pt>
    <dgm:pt modelId="{8AB9680E-86ED-4069-B033-ADB6BE9995F8}" type="pres">
      <dgm:prSet presAssocID="{20C642E4-42AA-406D-ABE7-650FAFB09A46}" presName="Name28" presStyleLbl="parChTrans1D4" presStyleIdx="8" presStyleCnt="10"/>
      <dgm:spPr/>
      <dgm:t>
        <a:bodyPr/>
        <a:lstStyle/>
        <a:p>
          <a:endParaRPr lang="es-CL"/>
        </a:p>
      </dgm:t>
    </dgm:pt>
    <dgm:pt modelId="{76E6A071-56C5-4C07-88FC-8C8C9FF3E308}" type="pres">
      <dgm:prSet presAssocID="{E872D7B5-9226-40F5-A46B-9CC302FEE4A8}" presName="hierRoot2" presStyleCnt="0">
        <dgm:presLayoutVars>
          <dgm:hierBranch val="init"/>
        </dgm:presLayoutVars>
      </dgm:prSet>
      <dgm:spPr/>
    </dgm:pt>
    <dgm:pt modelId="{5990373B-ECFC-4FE7-A9EE-7C05CE1CD293}" type="pres">
      <dgm:prSet presAssocID="{E872D7B5-9226-40F5-A46B-9CC302FEE4A8}" presName="rootComposite2" presStyleCnt="0"/>
      <dgm:spPr/>
    </dgm:pt>
    <dgm:pt modelId="{93281743-FAE3-4A42-BA25-6EB057A8B035}" type="pres">
      <dgm:prSet presAssocID="{E872D7B5-9226-40F5-A46B-9CC302FEE4A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619BDFC-F950-4401-8068-BBE13358D04E}" type="pres">
      <dgm:prSet presAssocID="{E872D7B5-9226-40F5-A46B-9CC302FEE4A8}" presName="topArc2" presStyleLbl="parChTrans1D1" presStyleIdx="38" presStyleCnt="42"/>
      <dgm:spPr>
        <a:xfrm>
          <a:off x="6411412" y="2842108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193253FB-FDBD-4AB8-91DD-2D070559F05B}" type="pres">
      <dgm:prSet presAssocID="{E872D7B5-9226-40F5-A46B-9CC302FEE4A8}" presName="bottomArc2" presStyleLbl="parChTrans1D1" presStyleIdx="39" presStyleCnt="42"/>
      <dgm:spPr>
        <a:xfrm>
          <a:off x="6411412" y="2842108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F383851A-096D-43CE-A337-06B31B28FB56}" type="pres">
      <dgm:prSet presAssocID="{E872D7B5-9226-40F5-A46B-9CC302FEE4A8}" presName="topConnNode2" presStyleLbl="node4" presStyleIdx="0" presStyleCnt="0"/>
      <dgm:spPr/>
      <dgm:t>
        <a:bodyPr/>
        <a:lstStyle/>
        <a:p>
          <a:endParaRPr lang="es-CL"/>
        </a:p>
      </dgm:t>
    </dgm:pt>
    <dgm:pt modelId="{E3CACD94-D771-452B-9EC8-8261FE59B4AA}" type="pres">
      <dgm:prSet presAssocID="{E872D7B5-9226-40F5-A46B-9CC302FEE4A8}" presName="hierChild4" presStyleCnt="0"/>
      <dgm:spPr/>
    </dgm:pt>
    <dgm:pt modelId="{AA4EF859-1890-45A6-9835-B9FA6630CD6F}" type="pres">
      <dgm:prSet presAssocID="{4F67E653-0760-46DF-A2F2-12E180461BD6}" presName="Name28" presStyleLbl="parChTrans1D4" presStyleIdx="9" presStyleCnt="10"/>
      <dgm:spPr/>
      <dgm:t>
        <a:bodyPr/>
        <a:lstStyle/>
        <a:p>
          <a:endParaRPr lang="es-CL"/>
        </a:p>
      </dgm:t>
    </dgm:pt>
    <dgm:pt modelId="{CD35805E-1617-486C-8A7F-75139FB8C6E3}" type="pres">
      <dgm:prSet presAssocID="{5B33BAA5-BCA8-4A12-815B-79802E7DAFBC}" presName="hierRoot2" presStyleCnt="0">
        <dgm:presLayoutVars>
          <dgm:hierBranch val="init"/>
        </dgm:presLayoutVars>
      </dgm:prSet>
      <dgm:spPr/>
    </dgm:pt>
    <dgm:pt modelId="{8253A0AE-8346-4EB4-98B0-D711632C2CA4}" type="pres">
      <dgm:prSet presAssocID="{5B33BAA5-BCA8-4A12-815B-79802E7DAFBC}" presName="rootComposite2" presStyleCnt="0"/>
      <dgm:spPr/>
    </dgm:pt>
    <dgm:pt modelId="{D8F3870F-7A36-4F84-A2A2-A96B8E55F2F7}" type="pres">
      <dgm:prSet presAssocID="{5B33BAA5-BCA8-4A12-815B-79802E7DAFB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8314DFE-FBC7-4458-A32E-F669638DA116}" type="pres">
      <dgm:prSet presAssocID="{5B33BAA5-BCA8-4A12-815B-79802E7DAFBC}" presName="topArc2" presStyleLbl="parChTrans1D1" presStyleIdx="40" presStyleCnt="42"/>
      <dgm:spPr>
        <a:xfrm>
          <a:off x="7229745" y="3735979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0B9EEBE2-A0E9-4246-9C88-4FFB4F4D8BAE}" type="pres">
      <dgm:prSet presAssocID="{5B33BAA5-BCA8-4A12-815B-79802E7DAFBC}" presName="bottomArc2" presStyleLbl="parChTrans1D1" presStyleIdx="41" presStyleCnt="42"/>
      <dgm:spPr>
        <a:xfrm>
          <a:off x="7229745" y="3735979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E5EA792B-E785-4036-BA4C-D4CF8E867B40}" type="pres">
      <dgm:prSet presAssocID="{5B33BAA5-BCA8-4A12-815B-79802E7DAFBC}" presName="topConnNode2" presStyleLbl="node4" presStyleIdx="0" presStyleCnt="0"/>
      <dgm:spPr/>
      <dgm:t>
        <a:bodyPr/>
        <a:lstStyle/>
        <a:p>
          <a:endParaRPr lang="es-CL"/>
        </a:p>
      </dgm:t>
    </dgm:pt>
    <dgm:pt modelId="{305E1477-1CC5-42D4-B348-8F156FCF1F02}" type="pres">
      <dgm:prSet presAssocID="{5B33BAA5-BCA8-4A12-815B-79802E7DAFBC}" presName="hierChild4" presStyleCnt="0"/>
      <dgm:spPr/>
    </dgm:pt>
    <dgm:pt modelId="{3CE2E163-707E-418D-90AA-A5687C8542C3}" type="pres">
      <dgm:prSet presAssocID="{5B33BAA5-BCA8-4A12-815B-79802E7DAFBC}" presName="hierChild5" presStyleCnt="0"/>
      <dgm:spPr/>
    </dgm:pt>
    <dgm:pt modelId="{FE19B942-7532-4A42-9CA2-458410631537}" type="pres">
      <dgm:prSet presAssocID="{E872D7B5-9226-40F5-A46B-9CC302FEE4A8}" presName="hierChild5" presStyleCnt="0"/>
      <dgm:spPr/>
    </dgm:pt>
    <dgm:pt modelId="{D0775A5D-86FB-4E74-8669-94BBD4A58864}" type="pres">
      <dgm:prSet presAssocID="{8659BC2A-B62F-4664-98CA-784082FC3E16}" presName="hierChild5" presStyleCnt="0"/>
      <dgm:spPr/>
    </dgm:pt>
    <dgm:pt modelId="{B52FF6C6-2FCA-43BB-9D18-F7BDCF3957AE}" type="pres">
      <dgm:prSet presAssocID="{7C3837E1-D3C6-4D91-9E35-C18DEAAAFCE0}" presName="hierChild5" presStyleCnt="0"/>
      <dgm:spPr/>
    </dgm:pt>
    <dgm:pt modelId="{AF14160D-7504-44E6-8182-582E0D365AEA}" type="pres">
      <dgm:prSet presAssocID="{6CC5C0DC-4BF9-43CB-8101-082E5BCFC89E}" presName="hierChild3" presStyleCnt="0"/>
      <dgm:spPr/>
    </dgm:pt>
  </dgm:ptLst>
  <dgm:cxnLst>
    <dgm:cxn modelId="{6BB0D49A-59D0-4075-8456-A376E4843326}" type="presOf" srcId="{59D83B92-9091-47B8-B73B-AF0852AC51F2}" destId="{9EC8E4A1-0FD1-4FEF-B86E-26A1C45C0E30}" srcOrd="0" destOrd="0" presId="urn:microsoft.com/office/officeart/2008/layout/HalfCircleOrganizationChart"/>
    <dgm:cxn modelId="{0BADCAFC-ACB5-4F36-B392-4910B5568E9C}" type="presOf" srcId="{F65393BE-0CA6-4305-B5D1-E7D926AE99D4}" destId="{C03FAD16-514F-4594-9FE8-34C7199C4257}" srcOrd="0" destOrd="0" presId="urn:microsoft.com/office/officeart/2008/layout/HalfCircleOrganizationChart"/>
    <dgm:cxn modelId="{D0FC8B71-F8DA-4C2F-A3BA-27FF7A8C2134}" type="presOf" srcId="{F5E9029A-A5A9-421D-A25E-6FDC1246747F}" destId="{890B31C1-601B-448E-BEB5-352F22E411A4}" srcOrd="0" destOrd="0" presId="urn:microsoft.com/office/officeart/2008/layout/HalfCircleOrganizationChart"/>
    <dgm:cxn modelId="{FDDCE57B-3533-4DA4-8B6A-571AF4DBBA84}" srcId="{5103552B-B30A-445E-A210-710E911B1F3F}" destId="{27A3CE6E-BEFD-4B20-8752-5457F5781C11}" srcOrd="0" destOrd="0" parTransId="{28C87EDD-9BA6-4D17-9A22-6125844E305D}" sibTransId="{B6D29DF3-4DF9-4552-9D9B-32E1D1629A79}"/>
    <dgm:cxn modelId="{1307E0BA-7614-4A19-8D44-7F28FD955FA4}" type="presOf" srcId="{4F900D1A-0EBF-4E13-975E-7576FC7A84DB}" destId="{AFB7D092-CECD-44D5-AEF3-0D0EAE6B3F93}" srcOrd="0" destOrd="0" presId="urn:microsoft.com/office/officeart/2008/layout/HalfCircleOrganizationChart"/>
    <dgm:cxn modelId="{385D1F38-95BF-4526-9004-94C8F7CD02DD}" srcId="{5177BA51-0857-4BD1-9C4D-4A334D362C44}" destId="{41F49659-1AB6-4BEA-9B31-95D39E32570E}" srcOrd="0" destOrd="0" parTransId="{6362EA24-694C-4C8D-8325-7FD45AA5FB74}" sibTransId="{374C5C10-6B1F-482E-AED7-1B5636A0AD17}"/>
    <dgm:cxn modelId="{DBDCD988-0B90-4084-B0F9-BE23159C0861}" type="presOf" srcId="{41F49659-1AB6-4BEA-9B31-95D39E32570E}" destId="{D7BFEB4A-16B8-4D55-912C-70CDCD0D57C4}" srcOrd="1" destOrd="0" presId="urn:microsoft.com/office/officeart/2008/layout/HalfCircleOrganizationChart"/>
    <dgm:cxn modelId="{9F184C6B-DC45-4C41-B354-93BD29C6CF10}" type="presOf" srcId="{6CC5C0DC-4BF9-43CB-8101-082E5BCFC89E}" destId="{2E573847-74F8-47C7-A340-C766A3FAACBC}" srcOrd="0" destOrd="0" presId="urn:microsoft.com/office/officeart/2008/layout/HalfCircleOrganizationChart"/>
    <dgm:cxn modelId="{80F77659-CB69-4F4C-89A2-BEC225A15EE4}" type="presOf" srcId="{7C3837E1-D3C6-4D91-9E35-C18DEAAAFCE0}" destId="{B62AA951-D8AF-4DE8-9BCF-6E7C823C60A2}" srcOrd="1" destOrd="0" presId="urn:microsoft.com/office/officeart/2008/layout/HalfCircleOrganizationChart"/>
    <dgm:cxn modelId="{2718FC13-315F-48FE-9377-E67C41FA5A07}" type="presOf" srcId="{F5723F37-6F9E-4DF1-AA31-B1C907E59CE2}" destId="{CCFF35B3-7DCE-43D8-83BA-8F3B8A7DA1C4}" srcOrd="0" destOrd="0" presId="urn:microsoft.com/office/officeart/2008/layout/HalfCircleOrganizationChart"/>
    <dgm:cxn modelId="{749E1536-0D1C-4A9B-A9BC-F24216E0315D}" type="presOf" srcId="{B341B501-C3E9-422F-A4FD-BB0DD02C5781}" destId="{46DD4C64-B971-4735-BC4A-AC5BDDE348DF}" srcOrd="0" destOrd="0" presId="urn:microsoft.com/office/officeart/2008/layout/HalfCircleOrganizationChart"/>
    <dgm:cxn modelId="{2A3DFBD5-1D23-40FD-BD72-A1BA44C8029D}" type="presOf" srcId="{B69D3495-3C4A-476B-8BCB-B41AC92CAA24}" destId="{949A8502-8201-4F4C-82ED-C91887AC3ADD}" srcOrd="0" destOrd="0" presId="urn:microsoft.com/office/officeart/2008/layout/HalfCircleOrganizationChart"/>
    <dgm:cxn modelId="{97CB9421-F75F-4CDA-A9BE-37011CD0394D}" type="presOf" srcId="{5177BA51-0857-4BD1-9C4D-4A334D362C44}" destId="{8B81886D-E2E1-42E5-BB55-68131A1290EF}" srcOrd="0" destOrd="0" presId="urn:microsoft.com/office/officeart/2008/layout/HalfCircleOrganizationChart"/>
    <dgm:cxn modelId="{621CEE11-1FA8-4170-86FA-CA794C21DE9B}" type="presOf" srcId="{41F49659-1AB6-4BEA-9B31-95D39E32570E}" destId="{637AED56-0410-4377-9CB1-C91855621D8C}" srcOrd="0" destOrd="0" presId="urn:microsoft.com/office/officeart/2008/layout/HalfCircleOrganizationChart"/>
    <dgm:cxn modelId="{73549433-B48E-4068-AEF1-1953214D94EE}" type="presOf" srcId="{8441333F-4FBD-4525-88E9-BC09B58177FB}" destId="{758F78D0-4861-446E-8002-F4B28FCE5FD3}" srcOrd="1" destOrd="0" presId="urn:microsoft.com/office/officeart/2008/layout/HalfCircleOrganizationChart"/>
    <dgm:cxn modelId="{B0FE4059-A7BE-43D0-86B5-FBD011863D91}" type="presOf" srcId="{992FB8D7-6A4E-4730-9C10-08A4572F9BE6}" destId="{1E5FC1D2-8CA0-4D3B-8808-B39A6DD75347}" srcOrd="0" destOrd="0" presId="urn:microsoft.com/office/officeart/2008/layout/HalfCircleOrganizationChart"/>
    <dgm:cxn modelId="{2E84D7AE-8F86-40EA-83E7-7A03BD9D0132}" srcId="{6CC5C0DC-4BF9-43CB-8101-082E5BCFC89E}" destId="{7C3837E1-D3C6-4D91-9E35-C18DEAAAFCE0}" srcOrd="4" destOrd="0" parTransId="{C9279EB0-FD42-4907-AB3A-647F528E2D02}" sibTransId="{34E5720E-5CCB-4A40-BF34-2A7059C76D90}"/>
    <dgm:cxn modelId="{AA9B84FD-AFBF-4B03-9AEC-4096A149C015}" srcId="{25702242-C0FB-4CA9-B501-464A52DC2313}" destId="{CB0406AE-AE25-4860-9FD5-AA6AB19C7B51}" srcOrd="0" destOrd="0" parTransId="{446A7160-FBC2-4283-A4C3-6A6EEFBF02C5}" sibTransId="{3E9021B5-970E-417C-A32F-6718B506C01B}"/>
    <dgm:cxn modelId="{0F7098FE-089A-4A7E-A028-DC6F53465882}" type="presOf" srcId="{4F67E653-0760-46DF-A2F2-12E180461BD6}" destId="{AA4EF859-1890-45A6-9835-B9FA6630CD6F}" srcOrd="0" destOrd="0" presId="urn:microsoft.com/office/officeart/2008/layout/HalfCircleOrganizationChart"/>
    <dgm:cxn modelId="{6897E170-E35A-4906-815D-F165981CE86E}" srcId="{76D23259-5561-4CB2-A11A-E033A0B61A53}" destId="{4F900D1A-0EBF-4E13-975E-7576FC7A84DB}" srcOrd="0" destOrd="0" parTransId="{61720DC6-4836-451A-A9DC-055B910391F7}" sibTransId="{58FCC63A-6205-448F-B7D8-7E01B7C2D061}"/>
    <dgm:cxn modelId="{97C22027-5082-40B9-AD2E-1CB17F144788}" srcId="{D0BA6473-99EE-4629-8A5D-BA5E901904DC}" destId="{5103552B-B30A-445E-A210-710E911B1F3F}" srcOrd="0" destOrd="0" parTransId="{D6C45973-3C9C-433B-B88B-3893550430F8}" sibTransId="{29709333-9F0B-483C-8BB3-B0185152528C}"/>
    <dgm:cxn modelId="{6344AA06-41A6-4C5E-9148-D89972F5D8F8}" type="presOf" srcId="{25702242-C0FB-4CA9-B501-464A52DC2313}" destId="{909C0AF5-8C08-43A3-9B93-124FDF4BF3E5}" srcOrd="1" destOrd="0" presId="urn:microsoft.com/office/officeart/2008/layout/HalfCircleOrganizationChart"/>
    <dgm:cxn modelId="{022B699C-B6CE-4EB2-B500-85E847FB9783}" type="presOf" srcId="{5103552B-B30A-445E-A210-710E911B1F3F}" destId="{18A0CBB6-29D7-43CD-A5A0-917222C483B4}" srcOrd="1" destOrd="0" presId="urn:microsoft.com/office/officeart/2008/layout/HalfCircleOrganizationChart"/>
    <dgm:cxn modelId="{7C492857-EB44-4699-8BFD-C3C5F8E29175}" type="presOf" srcId="{E872D7B5-9226-40F5-A46B-9CC302FEE4A8}" destId="{93281743-FAE3-4A42-BA25-6EB057A8B035}" srcOrd="0" destOrd="0" presId="urn:microsoft.com/office/officeart/2008/layout/HalfCircleOrganizationChart"/>
    <dgm:cxn modelId="{CDFAEA0F-079A-445A-9E48-7653D41E3923}" type="presOf" srcId="{8441333F-4FBD-4525-88E9-BC09B58177FB}" destId="{DB17D0E3-61D7-4DD8-BBA4-725A1412C873}" srcOrd="0" destOrd="0" presId="urn:microsoft.com/office/officeart/2008/layout/HalfCircleOrganizationChart"/>
    <dgm:cxn modelId="{6EE3AC55-B87B-4F12-8483-42813B89C302}" type="presOf" srcId="{8659BC2A-B62F-4664-98CA-784082FC3E16}" destId="{1EAE80E8-987B-4DB1-85DB-50EFC2973706}" srcOrd="1" destOrd="0" presId="urn:microsoft.com/office/officeart/2008/layout/HalfCircleOrganizationChart"/>
    <dgm:cxn modelId="{CCAC71DD-AE4F-4F1E-AE0F-B006B65C3998}" srcId="{6CC5C0DC-4BF9-43CB-8101-082E5BCFC89E}" destId="{D0BA6473-99EE-4629-8A5D-BA5E901904DC}" srcOrd="2" destOrd="0" parTransId="{55EB2BE6-D318-42B8-8C54-8FEF15ACF057}" sibTransId="{453255D2-9C3E-4209-A4BE-9AAF25599D87}"/>
    <dgm:cxn modelId="{86ECA3C6-79CC-469F-897C-1733750204E2}" type="presOf" srcId="{2EF18F60-C5CB-4A31-8230-916A235DFFBE}" destId="{FB0C4AFC-4F01-4346-86D0-302129EB477A}" srcOrd="0" destOrd="0" presId="urn:microsoft.com/office/officeart/2008/layout/HalfCircleOrganizationChart"/>
    <dgm:cxn modelId="{6AD03791-D691-4C42-979B-59BD680C1FF6}" srcId="{8659BC2A-B62F-4664-98CA-784082FC3E16}" destId="{E872D7B5-9226-40F5-A46B-9CC302FEE4A8}" srcOrd="0" destOrd="0" parTransId="{20C642E4-42AA-406D-ABE7-650FAFB09A46}" sibTransId="{3B7D30C6-C518-4828-A4A9-665704D582C7}"/>
    <dgm:cxn modelId="{0F134B23-59A1-43C4-A746-3ED993F84A70}" type="presOf" srcId="{5B33BAA5-BCA8-4A12-815B-79802E7DAFBC}" destId="{D8F3870F-7A36-4F84-A2A2-A96B8E55F2F7}" srcOrd="0" destOrd="0" presId="urn:microsoft.com/office/officeart/2008/layout/HalfCircleOrganizationChart"/>
    <dgm:cxn modelId="{8AB99E6A-F046-42A9-B20B-100D610940A5}" type="presOf" srcId="{55EB2BE6-D318-42B8-8C54-8FEF15ACF057}" destId="{81804054-BA9F-432C-9EF4-FC3B3E6EB942}" srcOrd="0" destOrd="0" presId="urn:microsoft.com/office/officeart/2008/layout/HalfCircleOrganizationChart"/>
    <dgm:cxn modelId="{E05BB790-8AF9-4AC0-AE2B-E113D48401FF}" srcId="{6CC5C0DC-4BF9-43CB-8101-082E5BCFC89E}" destId="{76D23259-5561-4CB2-A11A-E033A0B61A53}" srcOrd="3" destOrd="0" parTransId="{2AA51838-D795-4143-8306-C791D7380978}" sibTransId="{A0370532-35E9-4836-AE8A-DF03AAC8B04E}"/>
    <dgm:cxn modelId="{A5A53F79-39A8-4CB4-92DE-27E4870BA807}" type="presOf" srcId="{3631D58C-9E42-49B1-8390-242B56CE3B89}" destId="{467570BB-6CB0-4CBD-9B96-F3651847A9EC}" srcOrd="0" destOrd="0" presId="urn:microsoft.com/office/officeart/2008/layout/HalfCircleOrganizationChart"/>
    <dgm:cxn modelId="{2A7BACB3-3FC2-4432-BA36-EE36F53CDDD5}" type="presOf" srcId="{781ACE44-CD4B-434D-A804-7B2DB1CDA0E2}" destId="{6613BBD3-5996-44D4-AC43-B0B86C785B3A}" srcOrd="1" destOrd="0" presId="urn:microsoft.com/office/officeart/2008/layout/HalfCircleOrganizationChart"/>
    <dgm:cxn modelId="{C52A1910-50A7-4FFF-880B-AAAC3AC1485A}" type="presOf" srcId="{D0BA6473-99EE-4629-8A5D-BA5E901904DC}" destId="{D1E86582-7A6A-43E4-A110-8FDBE85623B0}" srcOrd="1" destOrd="0" presId="urn:microsoft.com/office/officeart/2008/layout/HalfCircleOrganizationChart"/>
    <dgm:cxn modelId="{28F35EF1-9C7B-4444-994A-5EFD2970F40A}" type="presOf" srcId="{6CC5C0DC-4BF9-43CB-8101-082E5BCFC89E}" destId="{7C179795-C416-434F-9C92-947C54D8050E}" srcOrd="1" destOrd="0" presId="urn:microsoft.com/office/officeart/2008/layout/HalfCircleOrganizationChart"/>
    <dgm:cxn modelId="{70312424-6685-46A9-AD4F-69CBD0BC1BE1}" type="presOf" srcId="{2AA51838-D795-4143-8306-C791D7380978}" destId="{9719B6DF-44ED-4B44-AF85-47A7E5AC2413}" srcOrd="0" destOrd="0" presId="urn:microsoft.com/office/officeart/2008/layout/HalfCircleOrganizationChart"/>
    <dgm:cxn modelId="{E4B56856-39F1-416A-98CF-C2BAB0D15EE8}" type="presOf" srcId="{781ACE44-CD4B-434D-A804-7B2DB1CDA0E2}" destId="{C75F4657-5419-4595-BBC8-53D6BFCD57ED}" srcOrd="0" destOrd="0" presId="urn:microsoft.com/office/officeart/2008/layout/HalfCircleOrganizationChart"/>
    <dgm:cxn modelId="{B4CBA860-A1E3-40BE-A68A-9FB23657A40A}" srcId="{F65393BE-0CA6-4305-B5D1-E7D926AE99D4}" destId="{781ACE44-CD4B-434D-A804-7B2DB1CDA0E2}" srcOrd="0" destOrd="0" parTransId="{3631D58C-9E42-49B1-8390-242B56CE3B89}" sibTransId="{B07523CD-FD08-47E8-AD02-9D09440BC83A}"/>
    <dgm:cxn modelId="{E334F947-B632-4777-BD93-2E4B8FF12AF7}" type="presOf" srcId="{F5723F37-6F9E-4DF1-AA31-B1C907E59CE2}" destId="{A54A92A1-91A7-4929-9473-3495B38D440B}" srcOrd="1" destOrd="0" presId="urn:microsoft.com/office/officeart/2008/layout/HalfCircleOrganizationChart"/>
    <dgm:cxn modelId="{634953A2-60D3-43AB-AD9E-DC6EF5236C83}" type="presOf" srcId="{F65393BE-0CA6-4305-B5D1-E7D926AE99D4}" destId="{13EA9CB3-9A67-46A6-9DE2-78502772B9FB}" srcOrd="1" destOrd="0" presId="urn:microsoft.com/office/officeart/2008/layout/HalfCircleOrganizationChart"/>
    <dgm:cxn modelId="{BC3B6160-ED25-4B8E-8F02-7707A4A6C021}" type="presOf" srcId="{275642B9-950B-4299-9A6F-BF4346275824}" destId="{731CC9B8-037B-4D49-A637-3F0300E8BB96}" srcOrd="1" destOrd="0" presId="urn:microsoft.com/office/officeart/2008/layout/HalfCircleOrganizationChart"/>
    <dgm:cxn modelId="{1AA106ED-5757-43E8-B386-09DC5A1FDC29}" srcId="{6CC5C0DC-4BF9-43CB-8101-082E5BCFC89E}" destId="{911BD32B-0268-4953-9DB3-EF380D8862A5}" srcOrd="1" destOrd="0" parTransId="{9854FEB5-2F86-4481-98A2-368775FCD5D3}" sibTransId="{34A7FB32-7A80-4B89-8A8E-41FCEE76E977}"/>
    <dgm:cxn modelId="{EBFD2740-545D-4985-8D8E-1A8F7C53C42E}" type="presOf" srcId="{275642B9-950B-4299-9A6F-BF4346275824}" destId="{8894DADB-48FE-44FC-8B98-82BBF477D2B0}" srcOrd="0" destOrd="0" presId="urn:microsoft.com/office/officeart/2008/layout/HalfCircleOrganizationChart"/>
    <dgm:cxn modelId="{BF109BB6-8B37-42AE-A89C-039CD06C9612}" srcId="{7C3837E1-D3C6-4D91-9E35-C18DEAAAFCE0}" destId="{8659BC2A-B62F-4664-98CA-784082FC3E16}" srcOrd="0" destOrd="0" parTransId="{B08CE33F-B84A-4C67-9420-394ECCF23072}" sibTransId="{B9DC13DB-30C3-48D6-8C61-B6494389620E}"/>
    <dgm:cxn modelId="{100D5167-51FC-4DDC-9AFE-B887C4172ECF}" type="presOf" srcId="{27A3CE6E-BEFD-4B20-8752-5457F5781C11}" destId="{31218DA8-1813-49BA-B974-8025538BE114}" srcOrd="0" destOrd="0" presId="urn:microsoft.com/office/officeart/2008/layout/HalfCircleOrganizationChart"/>
    <dgm:cxn modelId="{F7DAE31E-8C21-4138-92C6-F48E3210E205}" type="presOf" srcId="{25702242-C0FB-4CA9-B501-464A52DC2313}" destId="{5EE8BFA8-C804-46D4-87A1-4D29D4DEE6C0}" srcOrd="0" destOrd="0" presId="urn:microsoft.com/office/officeart/2008/layout/HalfCircleOrganizationChart"/>
    <dgm:cxn modelId="{B874F5DF-65D6-4B27-AD5B-4048CD999FB3}" type="presOf" srcId="{B08CE33F-B84A-4C67-9420-394ECCF23072}" destId="{35DC38D9-17EE-46F4-AFD9-FD648E9EC128}" srcOrd="0" destOrd="0" presId="urn:microsoft.com/office/officeart/2008/layout/HalfCircleOrganizationChart"/>
    <dgm:cxn modelId="{210D8932-EECF-4FAE-8FFD-1710660E140F}" type="presOf" srcId="{27A3CE6E-BEFD-4B20-8752-5457F5781C11}" destId="{BC709DB0-2F5E-4E3E-ADF3-41389A4494E0}" srcOrd="1" destOrd="0" presId="urn:microsoft.com/office/officeart/2008/layout/HalfCircleOrganizationChart"/>
    <dgm:cxn modelId="{1933081A-E027-4B28-AC09-D2D85190EB53}" type="presOf" srcId="{61720DC6-4836-451A-A9DC-055B910391F7}" destId="{9A7F4A38-DAEB-4C77-8A95-967727703097}" srcOrd="0" destOrd="0" presId="urn:microsoft.com/office/officeart/2008/layout/HalfCircleOrganizationChart"/>
    <dgm:cxn modelId="{E6117689-E72C-4A40-932A-529CAF50BAF0}" type="presOf" srcId="{911BD32B-0268-4953-9DB3-EF380D8862A5}" destId="{FCF8EE8B-40DF-4DEA-8015-F72F1DCC16DA}" srcOrd="1" destOrd="0" presId="urn:microsoft.com/office/officeart/2008/layout/HalfCircleOrganizationChart"/>
    <dgm:cxn modelId="{940A324B-4644-4431-A097-A591C0F55D62}" type="presOf" srcId="{CB0406AE-AE25-4860-9FD5-AA6AB19C7B51}" destId="{2F8538E2-2907-4EF5-9E5F-C0311FD90B56}" srcOrd="0" destOrd="0" presId="urn:microsoft.com/office/officeart/2008/layout/HalfCircleOrganizationChart"/>
    <dgm:cxn modelId="{B4E296CC-0C38-4AD3-BD36-E86FB49A3570}" type="presOf" srcId="{65529565-2CC9-46C3-ADC0-B9D56734B305}" destId="{4EA021E9-C410-43CE-A700-8BDE7A0CF08B}" srcOrd="1" destOrd="0" presId="urn:microsoft.com/office/officeart/2008/layout/HalfCircleOrganizationChart"/>
    <dgm:cxn modelId="{44AD89D7-3C9D-4EDD-A5E2-DF8C264A3340}" type="presOf" srcId="{4F900D1A-0EBF-4E13-975E-7576FC7A84DB}" destId="{495D725E-C13E-4989-A28B-C16D468F6FDE}" srcOrd="1" destOrd="0" presId="urn:microsoft.com/office/officeart/2008/layout/HalfCircleOrganizationChart"/>
    <dgm:cxn modelId="{B72BCC6E-9A32-49DC-B1EE-743F4F5212F2}" srcId="{F5E9029A-A5A9-421D-A25E-6FDC1246747F}" destId="{6CC5C0DC-4BF9-43CB-8101-082E5BCFC89E}" srcOrd="0" destOrd="0" parTransId="{02747F3D-9CDB-4C30-AAD4-C55395495BAA}" sibTransId="{8096B350-7A5C-4921-BDA6-815314971541}"/>
    <dgm:cxn modelId="{77AE9244-5DCA-49E4-907A-322BD74CE9B4}" srcId="{275642B9-950B-4299-9A6F-BF4346275824}" destId="{8441333F-4FBD-4525-88E9-BC09B58177FB}" srcOrd="0" destOrd="0" parTransId="{673BBBAE-8C71-4483-8CB2-CA789D392943}" sibTransId="{02A58051-5DD6-489A-980D-9C7661EBAD1C}"/>
    <dgm:cxn modelId="{8F90E096-6632-4804-85FE-6E6B6F4B91E7}" type="presOf" srcId="{28C87EDD-9BA6-4D17-9A22-6125844E305D}" destId="{2DE7D2A4-3185-4A59-8424-6F8E2F44CE79}" srcOrd="0" destOrd="0" presId="urn:microsoft.com/office/officeart/2008/layout/HalfCircleOrganizationChart"/>
    <dgm:cxn modelId="{C706B6BD-BD6E-4F95-A964-15DB2B0F1D5E}" type="presOf" srcId="{6362EA24-694C-4C8D-8325-7FD45AA5FB74}" destId="{7D3F25AD-27A0-45BA-80F5-1E8EEB07F903}" srcOrd="0" destOrd="0" presId="urn:microsoft.com/office/officeart/2008/layout/HalfCircleOrganizationChart"/>
    <dgm:cxn modelId="{F9977BE1-BA15-49F4-B71D-91B9C362BE9A}" type="presOf" srcId="{D6C45973-3C9C-433B-B88B-3893550430F8}" destId="{1DC1F324-A17A-44E5-A0DD-68F1050B182C}" srcOrd="0" destOrd="0" presId="urn:microsoft.com/office/officeart/2008/layout/HalfCircleOrganizationChart"/>
    <dgm:cxn modelId="{B14C8CC8-C724-4BE4-B92E-B58AC999F1A9}" type="presOf" srcId="{673BBBAE-8C71-4483-8CB2-CA789D392943}" destId="{B6DE3D4C-4C38-4D9F-A322-BE2CCF086EC1}" srcOrd="0" destOrd="0" presId="urn:microsoft.com/office/officeart/2008/layout/HalfCircleOrganizationChart"/>
    <dgm:cxn modelId="{A5F592F9-3E35-4279-8F76-17FA44BD9C57}" type="presOf" srcId="{65529565-2CC9-46C3-ADC0-B9D56734B305}" destId="{AC02E759-976C-4DC3-A4A2-38E7F318526B}" srcOrd="0" destOrd="0" presId="urn:microsoft.com/office/officeart/2008/layout/HalfCircleOrganizationChart"/>
    <dgm:cxn modelId="{F69C1540-3B5F-4712-9A2E-FE7D92AD974B}" type="presOf" srcId="{5B33BAA5-BCA8-4A12-815B-79802E7DAFBC}" destId="{E5EA792B-E785-4036-BA4C-D4CF8E867B40}" srcOrd="1" destOrd="0" presId="urn:microsoft.com/office/officeart/2008/layout/HalfCircleOrganizationChart"/>
    <dgm:cxn modelId="{4EFDEB37-FF34-4FF3-BC0E-2F691666F5A4}" type="presOf" srcId="{E872D7B5-9226-40F5-A46B-9CC302FEE4A8}" destId="{F383851A-096D-43CE-A337-06B31B28FB56}" srcOrd="1" destOrd="0" presId="urn:microsoft.com/office/officeart/2008/layout/HalfCircleOrganizationChart"/>
    <dgm:cxn modelId="{7424D907-4623-4C51-80ED-BDBBEA5FD026}" type="presOf" srcId="{446A7160-FBC2-4283-A4C3-6A6EEFBF02C5}" destId="{39F0C13C-31C2-45F3-B682-64A97CAABEFD}" srcOrd="0" destOrd="0" presId="urn:microsoft.com/office/officeart/2008/layout/HalfCircleOrganizationChart"/>
    <dgm:cxn modelId="{C023328B-525E-4B56-8D2E-79E448E62EB6}" type="presOf" srcId="{C9279EB0-FD42-4907-AB3A-647F528E2D02}" destId="{4C76D169-7E0F-4840-A7B3-8BD774C953E2}" srcOrd="0" destOrd="0" presId="urn:microsoft.com/office/officeart/2008/layout/HalfCircleOrganizationChart"/>
    <dgm:cxn modelId="{3416D309-253E-4D59-963B-E1FE6C90103F}" type="presOf" srcId="{3C2EB65E-8DC8-420E-BF6D-AA7BAAF2DAB3}" destId="{FDD77D03-830C-4AC7-9D73-38700D444576}" srcOrd="0" destOrd="0" presId="urn:microsoft.com/office/officeart/2008/layout/HalfCircleOrganizationChart"/>
    <dgm:cxn modelId="{63665922-0563-4E97-A318-8D49F32F1BB6}" type="presOf" srcId="{8659BC2A-B62F-4664-98CA-784082FC3E16}" destId="{5088A0D5-AB8C-4014-9A50-AD69F2ED9CEC}" srcOrd="0" destOrd="0" presId="urn:microsoft.com/office/officeart/2008/layout/HalfCircleOrganizationChart"/>
    <dgm:cxn modelId="{513F16FC-36C7-42D3-84B5-2D11901A09AE}" type="presOf" srcId="{7C3837E1-D3C6-4D91-9E35-C18DEAAAFCE0}" destId="{FD41A2D8-0431-4E4E-B152-0EC301AFA308}" srcOrd="0" destOrd="0" presId="urn:microsoft.com/office/officeart/2008/layout/HalfCircleOrganizationChart"/>
    <dgm:cxn modelId="{CDD09436-1641-435C-B442-68C4D5EAC97B}" type="presOf" srcId="{76D23259-5561-4CB2-A11A-E033A0B61A53}" destId="{BED9E80D-8305-4D5F-BF0B-A7FFBE9D885B}" srcOrd="1" destOrd="0" presId="urn:microsoft.com/office/officeart/2008/layout/HalfCircleOrganizationChart"/>
    <dgm:cxn modelId="{2F98A949-772D-491B-8028-0DA001C8F85F}" type="presOf" srcId="{5177BA51-0857-4BD1-9C4D-4A334D362C44}" destId="{0E185C7F-265D-457B-A868-AB056158E567}" srcOrd="1" destOrd="0" presId="urn:microsoft.com/office/officeart/2008/layout/HalfCircleOrganizationChart"/>
    <dgm:cxn modelId="{699E26E9-62C3-42E5-BE52-2DD1BBCA23DB}" type="presOf" srcId="{911BD32B-0268-4953-9DB3-EF380D8862A5}" destId="{053F6AA2-4398-478B-9A21-DC3DED5BAE67}" srcOrd="0" destOrd="0" presId="urn:microsoft.com/office/officeart/2008/layout/HalfCircleOrganizationChart"/>
    <dgm:cxn modelId="{07611FF3-B6A6-4097-A9ED-AD6A5ED60162}" srcId="{8441333F-4FBD-4525-88E9-BC09B58177FB}" destId="{25702242-C0FB-4CA9-B501-464A52DC2313}" srcOrd="0" destOrd="0" parTransId="{3C2EB65E-8DC8-420E-BF6D-AA7BAAF2DAB3}" sibTransId="{821E07A7-D308-4FD4-9D3E-94BEB065BF36}"/>
    <dgm:cxn modelId="{77862ECB-82FA-4C7E-AD42-BEC8B01428BA}" srcId="{4F900D1A-0EBF-4E13-975E-7576FC7A84DB}" destId="{5177BA51-0857-4BD1-9C4D-4A334D362C44}" srcOrd="0" destOrd="0" parTransId="{B69D3495-3C4A-476B-8BCB-B41AC92CAA24}" sibTransId="{380AD565-D17E-4A62-90EF-A2E19A7AA30B}"/>
    <dgm:cxn modelId="{255E9DF2-87D4-4EE5-AF23-CDAAFFAB5A63}" srcId="{6CC5C0DC-4BF9-43CB-8101-082E5BCFC89E}" destId="{275642B9-950B-4299-9A6F-BF4346275824}" srcOrd="0" destOrd="0" parTransId="{B341B501-C3E9-422F-A4FD-BB0DD02C5781}" sibTransId="{4DCB70C7-C023-49EC-9A09-A5F6FE983EEC}"/>
    <dgm:cxn modelId="{6F11ECFA-E3A0-434C-A129-C042491CD7EE}" type="presOf" srcId="{76D23259-5561-4CB2-A11A-E033A0B61A53}" destId="{A7E95516-A25A-428F-8EA5-96196C9BA79E}" srcOrd="0" destOrd="0" presId="urn:microsoft.com/office/officeart/2008/layout/HalfCircleOrganizationChart"/>
    <dgm:cxn modelId="{0593BAF3-6104-48A9-878F-278A05E3FE64}" type="presOf" srcId="{20C642E4-42AA-406D-ABE7-650FAFB09A46}" destId="{8AB9680E-86ED-4069-B033-ADB6BE9995F8}" srcOrd="0" destOrd="0" presId="urn:microsoft.com/office/officeart/2008/layout/HalfCircleOrganizationChart"/>
    <dgm:cxn modelId="{E37B2D47-1496-4041-B82D-9CD710A40B10}" srcId="{E872D7B5-9226-40F5-A46B-9CC302FEE4A8}" destId="{5B33BAA5-BCA8-4A12-815B-79802E7DAFBC}" srcOrd="0" destOrd="0" parTransId="{4F67E653-0760-46DF-A2F2-12E180461BD6}" sibTransId="{2EC4B6F1-71BE-4734-86C7-DA60294B47D4}"/>
    <dgm:cxn modelId="{A9B5317F-513E-43C1-8B18-15999559AD13}" type="presOf" srcId="{CB0406AE-AE25-4860-9FD5-AA6AB19C7B51}" destId="{624BCA17-6655-46D7-B453-FDAE37339A1D}" srcOrd="1" destOrd="0" presId="urn:microsoft.com/office/officeart/2008/layout/HalfCircleOrganizationChart"/>
    <dgm:cxn modelId="{2423C41F-258B-4B3C-A352-CC435AF17C66}" type="presOf" srcId="{5103552B-B30A-445E-A210-710E911B1F3F}" destId="{E29E7F7E-FA71-4F85-88E4-D049FC26A07D}" srcOrd="0" destOrd="0" presId="urn:microsoft.com/office/officeart/2008/layout/HalfCircleOrganizationChart"/>
    <dgm:cxn modelId="{138A0A13-6EC9-4701-9FDD-81B0FF01810A}" type="presOf" srcId="{D0BA6473-99EE-4629-8A5D-BA5E901904DC}" destId="{0DC04C95-D9D2-4C5E-A223-88433936C041}" srcOrd="0" destOrd="0" presId="urn:microsoft.com/office/officeart/2008/layout/HalfCircleOrganizationChart"/>
    <dgm:cxn modelId="{D8511794-BB78-4D9F-86C0-88F38EE108B1}" srcId="{27A3CE6E-BEFD-4B20-8752-5457F5781C11}" destId="{F5723F37-6F9E-4DF1-AA31-B1C907E59CE2}" srcOrd="0" destOrd="0" parTransId="{2EF18F60-C5CB-4A31-8230-916A235DFFBE}" sibTransId="{D367C0EB-8626-4F9B-BA50-798DE71640DF}"/>
    <dgm:cxn modelId="{119274E8-33FE-4C72-97DA-BF421E5DBF58}" srcId="{911BD32B-0268-4953-9DB3-EF380D8862A5}" destId="{F65393BE-0CA6-4305-B5D1-E7D926AE99D4}" srcOrd="0" destOrd="0" parTransId="{992FB8D7-6A4E-4730-9C10-08A4572F9BE6}" sibTransId="{307F6584-90DF-44FA-B012-62D706745CE0}"/>
    <dgm:cxn modelId="{DB1B56EA-971F-47C9-B1C8-09DA31E2A702}" srcId="{781ACE44-CD4B-434D-A804-7B2DB1CDA0E2}" destId="{65529565-2CC9-46C3-ADC0-B9D56734B305}" srcOrd="0" destOrd="0" parTransId="{59D83B92-9091-47B8-B73B-AF0852AC51F2}" sibTransId="{389BA085-3354-4CA4-B690-C3EF98FEE5CE}"/>
    <dgm:cxn modelId="{D5868337-1F45-4822-97CC-BADBDA1092F9}" type="presOf" srcId="{9854FEB5-2F86-4481-98A2-368775FCD5D3}" destId="{D5531B87-26B7-4035-8B7A-52F08186FD3B}" srcOrd="0" destOrd="0" presId="urn:microsoft.com/office/officeart/2008/layout/HalfCircleOrganizationChart"/>
    <dgm:cxn modelId="{C9A3124A-58CD-4F0D-B6BF-E5E25326003B}" type="presParOf" srcId="{890B31C1-601B-448E-BEB5-352F22E411A4}" destId="{FC93DE86-40BB-4173-BC5C-C7C94EA28BC2}" srcOrd="0" destOrd="0" presId="urn:microsoft.com/office/officeart/2008/layout/HalfCircleOrganizationChart"/>
    <dgm:cxn modelId="{9424B20B-CD48-480E-BA27-785C4B3C16BC}" type="presParOf" srcId="{FC93DE86-40BB-4173-BC5C-C7C94EA28BC2}" destId="{D48A1214-AFFE-44BB-8089-0DCFBACCAC95}" srcOrd="0" destOrd="0" presId="urn:microsoft.com/office/officeart/2008/layout/HalfCircleOrganizationChart"/>
    <dgm:cxn modelId="{9DE01B63-90CA-4A64-B625-F06DD4639D3A}" type="presParOf" srcId="{D48A1214-AFFE-44BB-8089-0DCFBACCAC95}" destId="{2E573847-74F8-47C7-A340-C766A3FAACBC}" srcOrd="0" destOrd="0" presId="urn:microsoft.com/office/officeart/2008/layout/HalfCircleOrganizationChart"/>
    <dgm:cxn modelId="{3ACC12AD-664D-4C19-9CF8-1611CA9CC7DE}" type="presParOf" srcId="{D48A1214-AFFE-44BB-8089-0DCFBACCAC95}" destId="{E93274A4-A11F-4178-8AEB-77E3B6BFF304}" srcOrd="1" destOrd="0" presId="urn:microsoft.com/office/officeart/2008/layout/HalfCircleOrganizationChart"/>
    <dgm:cxn modelId="{207ABCE2-CA1F-4573-9F03-31D33CB9F547}" type="presParOf" srcId="{D48A1214-AFFE-44BB-8089-0DCFBACCAC95}" destId="{832069E4-DEC1-4994-AAB6-CE3C8D340B2F}" srcOrd="2" destOrd="0" presId="urn:microsoft.com/office/officeart/2008/layout/HalfCircleOrganizationChart"/>
    <dgm:cxn modelId="{71A38DD2-6140-43C9-B5D4-14E17E1E753D}" type="presParOf" srcId="{D48A1214-AFFE-44BB-8089-0DCFBACCAC95}" destId="{7C179795-C416-434F-9C92-947C54D8050E}" srcOrd="3" destOrd="0" presId="urn:microsoft.com/office/officeart/2008/layout/HalfCircleOrganizationChart"/>
    <dgm:cxn modelId="{E920EB1F-E0B7-430F-9CA5-601691B79406}" type="presParOf" srcId="{FC93DE86-40BB-4173-BC5C-C7C94EA28BC2}" destId="{83EC82C2-58B1-489C-A634-7AD550778C63}" srcOrd="1" destOrd="0" presId="urn:microsoft.com/office/officeart/2008/layout/HalfCircleOrganizationChart"/>
    <dgm:cxn modelId="{80541796-5903-4F45-89BC-60EEC4B0ACDB}" type="presParOf" srcId="{83EC82C2-58B1-489C-A634-7AD550778C63}" destId="{46DD4C64-B971-4735-BC4A-AC5BDDE348DF}" srcOrd="0" destOrd="0" presId="urn:microsoft.com/office/officeart/2008/layout/HalfCircleOrganizationChart"/>
    <dgm:cxn modelId="{B2E9CCD1-350C-45E0-9FC9-1AC712B87731}" type="presParOf" srcId="{83EC82C2-58B1-489C-A634-7AD550778C63}" destId="{6A51543A-3B45-447A-992E-9CB859AA077C}" srcOrd="1" destOrd="0" presId="urn:microsoft.com/office/officeart/2008/layout/HalfCircleOrganizationChart"/>
    <dgm:cxn modelId="{202D2213-CF7C-45AB-8E30-7CF88F7531D5}" type="presParOf" srcId="{6A51543A-3B45-447A-992E-9CB859AA077C}" destId="{085D156D-4242-4870-AB12-61FA787FCBB5}" srcOrd="0" destOrd="0" presId="urn:microsoft.com/office/officeart/2008/layout/HalfCircleOrganizationChart"/>
    <dgm:cxn modelId="{CD06622C-C871-42F4-8D88-0145A2A9E95E}" type="presParOf" srcId="{085D156D-4242-4870-AB12-61FA787FCBB5}" destId="{8894DADB-48FE-44FC-8B98-82BBF477D2B0}" srcOrd="0" destOrd="0" presId="urn:microsoft.com/office/officeart/2008/layout/HalfCircleOrganizationChart"/>
    <dgm:cxn modelId="{DB025034-287A-4DF7-BFA6-DEE11BF4BD24}" type="presParOf" srcId="{085D156D-4242-4870-AB12-61FA787FCBB5}" destId="{66F80895-C8D4-4102-9CEA-066AEB4E104B}" srcOrd="1" destOrd="0" presId="urn:microsoft.com/office/officeart/2008/layout/HalfCircleOrganizationChart"/>
    <dgm:cxn modelId="{1A104792-2A6C-4E7C-AAAD-7B1BB9EADD04}" type="presParOf" srcId="{085D156D-4242-4870-AB12-61FA787FCBB5}" destId="{A465147C-C1E9-4EB6-8EBA-AEEA3752A359}" srcOrd="2" destOrd="0" presId="urn:microsoft.com/office/officeart/2008/layout/HalfCircleOrganizationChart"/>
    <dgm:cxn modelId="{28ECE6BD-8E11-493D-A50A-BE3839A9B63B}" type="presParOf" srcId="{085D156D-4242-4870-AB12-61FA787FCBB5}" destId="{731CC9B8-037B-4D49-A637-3F0300E8BB96}" srcOrd="3" destOrd="0" presId="urn:microsoft.com/office/officeart/2008/layout/HalfCircleOrganizationChart"/>
    <dgm:cxn modelId="{B9276879-ACB2-49AD-8082-C5F95C9FFE20}" type="presParOf" srcId="{6A51543A-3B45-447A-992E-9CB859AA077C}" destId="{49300076-BE2C-4083-9868-EC8D200E94C3}" srcOrd="1" destOrd="0" presId="urn:microsoft.com/office/officeart/2008/layout/HalfCircleOrganizationChart"/>
    <dgm:cxn modelId="{F35EB7D5-2075-4B9D-BD3B-E5EDE8C878D9}" type="presParOf" srcId="{49300076-BE2C-4083-9868-EC8D200E94C3}" destId="{B6DE3D4C-4C38-4D9F-A322-BE2CCF086EC1}" srcOrd="0" destOrd="0" presId="urn:microsoft.com/office/officeart/2008/layout/HalfCircleOrganizationChart"/>
    <dgm:cxn modelId="{AE168CB7-35A8-4080-B9CD-F4C3A4B16F49}" type="presParOf" srcId="{49300076-BE2C-4083-9868-EC8D200E94C3}" destId="{C2BC572F-FEB8-417D-812A-B61DA9B121B7}" srcOrd="1" destOrd="0" presId="urn:microsoft.com/office/officeart/2008/layout/HalfCircleOrganizationChart"/>
    <dgm:cxn modelId="{C618E5F0-3334-46A0-ABC6-E02C7BD75A83}" type="presParOf" srcId="{C2BC572F-FEB8-417D-812A-B61DA9B121B7}" destId="{48F52871-280E-4596-BBE5-1B298BBFBAE1}" srcOrd="0" destOrd="0" presId="urn:microsoft.com/office/officeart/2008/layout/HalfCircleOrganizationChart"/>
    <dgm:cxn modelId="{2D75C617-DD11-4444-9372-A1189A9FBDBB}" type="presParOf" srcId="{48F52871-280E-4596-BBE5-1B298BBFBAE1}" destId="{DB17D0E3-61D7-4DD8-BBA4-725A1412C873}" srcOrd="0" destOrd="0" presId="urn:microsoft.com/office/officeart/2008/layout/HalfCircleOrganizationChart"/>
    <dgm:cxn modelId="{231EEA67-F9F0-4235-8D51-AD587BEF4441}" type="presParOf" srcId="{48F52871-280E-4596-BBE5-1B298BBFBAE1}" destId="{F0786E42-7A11-4236-9C60-5B1ED2DA707B}" srcOrd="1" destOrd="0" presId="urn:microsoft.com/office/officeart/2008/layout/HalfCircleOrganizationChart"/>
    <dgm:cxn modelId="{8946F3E5-5306-425D-BBA2-EFBE4AE4D595}" type="presParOf" srcId="{48F52871-280E-4596-BBE5-1B298BBFBAE1}" destId="{75F31121-8CA6-4E72-A5F3-B56C18670606}" srcOrd="2" destOrd="0" presId="urn:microsoft.com/office/officeart/2008/layout/HalfCircleOrganizationChart"/>
    <dgm:cxn modelId="{049E610B-5C9C-434A-BB3B-6BC7B3411208}" type="presParOf" srcId="{48F52871-280E-4596-BBE5-1B298BBFBAE1}" destId="{758F78D0-4861-446E-8002-F4B28FCE5FD3}" srcOrd="3" destOrd="0" presId="urn:microsoft.com/office/officeart/2008/layout/HalfCircleOrganizationChart"/>
    <dgm:cxn modelId="{65E23C3D-9C12-4650-83E0-9FFF8B4897A8}" type="presParOf" srcId="{C2BC572F-FEB8-417D-812A-B61DA9B121B7}" destId="{B5589007-D9D2-46B7-A024-40A81E157E55}" srcOrd="1" destOrd="0" presId="urn:microsoft.com/office/officeart/2008/layout/HalfCircleOrganizationChart"/>
    <dgm:cxn modelId="{D7CFAB16-A501-46A5-8BD3-15E9DBB1E13F}" type="presParOf" srcId="{B5589007-D9D2-46B7-A024-40A81E157E55}" destId="{FDD77D03-830C-4AC7-9D73-38700D444576}" srcOrd="0" destOrd="0" presId="urn:microsoft.com/office/officeart/2008/layout/HalfCircleOrganizationChart"/>
    <dgm:cxn modelId="{6CB983AF-09BB-4F8C-AC5F-EE4A2FF69C14}" type="presParOf" srcId="{B5589007-D9D2-46B7-A024-40A81E157E55}" destId="{81F51815-18C3-4262-9257-FDA29A1A3009}" srcOrd="1" destOrd="0" presId="urn:microsoft.com/office/officeart/2008/layout/HalfCircleOrganizationChart"/>
    <dgm:cxn modelId="{23DE5833-E474-4C4C-A462-2A448D245A7A}" type="presParOf" srcId="{81F51815-18C3-4262-9257-FDA29A1A3009}" destId="{102CBFDD-0188-4801-9A7F-A54AB19F00C7}" srcOrd="0" destOrd="0" presId="urn:microsoft.com/office/officeart/2008/layout/HalfCircleOrganizationChart"/>
    <dgm:cxn modelId="{210D2178-8E92-4F17-BBFF-203364D5252B}" type="presParOf" srcId="{102CBFDD-0188-4801-9A7F-A54AB19F00C7}" destId="{5EE8BFA8-C804-46D4-87A1-4D29D4DEE6C0}" srcOrd="0" destOrd="0" presId="urn:microsoft.com/office/officeart/2008/layout/HalfCircleOrganizationChart"/>
    <dgm:cxn modelId="{69DE9659-1E3A-4792-80FA-E26FFC081D80}" type="presParOf" srcId="{102CBFDD-0188-4801-9A7F-A54AB19F00C7}" destId="{3C51C790-0A7B-4AB3-ACFE-FA522F6534FE}" srcOrd="1" destOrd="0" presId="urn:microsoft.com/office/officeart/2008/layout/HalfCircleOrganizationChart"/>
    <dgm:cxn modelId="{880E730C-763E-4D15-B5FA-C9092AFE0694}" type="presParOf" srcId="{102CBFDD-0188-4801-9A7F-A54AB19F00C7}" destId="{0AACEA99-73BC-47F7-B7D8-436D5BB81DEF}" srcOrd="2" destOrd="0" presId="urn:microsoft.com/office/officeart/2008/layout/HalfCircleOrganizationChart"/>
    <dgm:cxn modelId="{250C40A2-BDBB-4819-9FC8-45159C5F1FF8}" type="presParOf" srcId="{102CBFDD-0188-4801-9A7F-A54AB19F00C7}" destId="{909C0AF5-8C08-43A3-9B93-124FDF4BF3E5}" srcOrd="3" destOrd="0" presId="urn:microsoft.com/office/officeart/2008/layout/HalfCircleOrganizationChart"/>
    <dgm:cxn modelId="{006E8435-7143-49F7-BA92-B0D28888D577}" type="presParOf" srcId="{81F51815-18C3-4262-9257-FDA29A1A3009}" destId="{CE0FB95B-5642-4D18-B509-46B3BA8BCEF0}" srcOrd="1" destOrd="0" presId="urn:microsoft.com/office/officeart/2008/layout/HalfCircleOrganizationChart"/>
    <dgm:cxn modelId="{6B53D04B-8888-4F20-ABB2-A4C09332D3DA}" type="presParOf" srcId="{CE0FB95B-5642-4D18-B509-46B3BA8BCEF0}" destId="{39F0C13C-31C2-45F3-B682-64A97CAABEFD}" srcOrd="0" destOrd="0" presId="urn:microsoft.com/office/officeart/2008/layout/HalfCircleOrganizationChart"/>
    <dgm:cxn modelId="{A5D51F60-7ECC-4811-A5A0-AD1846B0F91A}" type="presParOf" srcId="{CE0FB95B-5642-4D18-B509-46B3BA8BCEF0}" destId="{A1514143-D3B2-4EC9-AC87-0C6ABEC65B6C}" srcOrd="1" destOrd="0" presId="urn:microsoft.com/office/officeart/2008/layout/HalfCircleOrganizationChart"/>
    <dgm:cxn modelId="{AFE92B2C-1813-4CDA-8B9E-39D9712F9B0B}" type="presParOf" srcId="{A1514143-D3B2-4EC9-AC87-0C6ABEC65B6C}" destId="{3B8FC6B2-A24C-4AF6-8D7E-3F3E74DCD050}" srcOrd="0" destOrd="0" presId="urn:microsoft.com/office/officeart/2008/layout/HalfCircleOrganizationChart"/>
    <dgm:cxn modelId="{32710E01-53AD-4414-804A-10A1490D5AD0}" type="presParOf" srcId="{3B8FC6B2-A24C-4AF6-8D7E-3F3E74DCD050}" destId="{2F8538E2-2907-4EF5-9E5F-C0311FD90B56}" srcOrd="0" destOrd="0" presId="urn:microsoft.com/office/officeart/2008/layout/HalfCircleOrganizationChart"/>
    <dgm:cxn modelId="{0B5A9102-57C1-454C-B6FD-807314AB8910}" type="presParOf" srcId="{3B8FC6B2-A24C-4AF6-8D7E-3F3E74DCD050}" destId="{F1167E46-61A4-465D-9F84-4B172A554A4E}" srcOrd="1" destOrd="0" presId="urn:microsoft.com/office/officeart/2008/layout/HalfCircleOrganizationChart"/>
    <dgm:cxn modelId="{B29A3A8C-39B6-42AA-8161-B75A1AB5E65F}" type="presParOf" srcId="{3B8FC6B2-A24C-4AF6-8D7E-3F3E74DCD050}" destId="{99C76752-5339-419C-810E-9EC1FBA1C262}" srcOrd="2" destOrd="0" presId="urn:microsoft.com/office/officeart/2008/layout/HalfCircleOrganizationChart"/>
    <dgm:cxn modelId="{27AB200A-41B0-481B-8FEB-80D5B4B2032A}" type="presParOf" srcId="{3B8FC6B2-A24C-4AF6-8D7E-3F3E74DCD050}" destId="{624BCA17-6655-46D7-B453-FDAE37339A1D}" srcOrd="3" destOrd="0" presId="urn:microsoft.com/office/officeart/2008/layout/HalfCircleOrganizationChart"/>
    <dgm:cxn modelId="{213A6319-010F-4CE7-818B-1DCD038BC39E}" type="presParOf" srcId="{A1514143-D3B2-4EC9-AC87-0C6ABEC65B6C}" destId="{1D596709-41BA-41F8-ACA7-7692C6521940}" srcOrd="1" destOrd="0" presId="urn:microsoft.com/office/officeart/2008/layout/HalfCircleOrganizationChart"/>
    <dgm:cxn modelId="{CDB0A9DA-2BFA-4EF3-B1F2-E51EC9920946}" type="presParOf" srcId="{A1514143-D3B2-4EC9-AC87-0C6ABEC65B6C}" destId="{B65C95A2-C944-42EC-92F9-D676D6D9520F}" srcOrd="2" destOrd="0" presId="urn:microsoft.com/office/officeart/2008/layout/HalfCircleOrganizationChart"/>
    <dgm:cxn modelId="{1B692FA3-5529-45E6-BC05-276EBE90E6BE}" type="presParOf" srcId="{81F51815-18C3-4262-9257-FDA29A1A3009}" destId="{C59F291B-849C-41DD-9A25-CE08DAE9974C}" srcOrd="2" destOrd="0" presId="urn:microsoft.com/office/officeart/2008/layout/HalfCircleOrganizationChart"/>
    <dgm:cxn modelId="{3231A761-8F3A-48A4-80D1-3EBF624BB0B7}" type="presParOf" srcId="{C2BC572F-FEB8-417D-812A-B61DA9B121B7}" destId="{0AD35E1E-4B24-4918-8296-D452121FD732}" srcOrd="2" destOrd="0" presId="urn:microsoft.com/office/officeart/2008/layout/HalfCircleOrganizationChart"/>
    <dgm:cxn modelId="{DA17B784-3046-4EEB-B692-B1908A60DD85}" type="presParOf" srcId="{6A51543A-3B45-447A-992E-9CB859AA077C}" destId="{8A459B63-EEAE-4588-8A80-0F82F3AADB91}" srcOrd="2" destOrd="0" presId="urn:microsoft.com/office/officeart/2008/layout/HalfCircleOrganizationChart"/>
    <dgm:cxn modelId="{2871A4C9-524F-40FB-B242-EDCB0ABEC1AE}" type="presParOf" srcId="{83EC82C2-58B1-489C-A634-7AD550778C63}" destId="{D5531B87-26B7-4035-8B7A-52F08186FD3B}" srcOrd="2" destOrd="0" presId="urn:microsoft.com/office/officeart/2008/layout/HalfCircleOrganizationChart"/>
    <dgm:cxn modelId="{36A1B254-1E5F-4F33-A196-FC589D8FCE8D}" type="presParOf" srcId="{83EC82C2-58B1-489C-A634-7AD550778C63}" destId="{A9547335-C185-4822-8CCA-8C671175C05D}" srcOrd="3" destOrd="0" presId="urn:microsoft.com/office/officeart/2008/layout/HalfCircleOrganizationChart"/>
    <dgm:cxn modelId="{42FA0883-2A38-4847-8D57-D001DD41FE72}" type="presParOf" srcId="{A9547335-C185-4822-8CCA-8C671175C05D}" destId="{6EC05172-15E4-4984-8FA4-52295FEEFBCD}" srcOrd="0" destOrd="0" presId="urn:microsoft.com/office/officeart/2008/layout/HalfCircleOrganizationChart"/>
    <dgm:cxn modelId="{55FFF76B-CF99-4CC2-B655-A3A9B3D9B2FB}" type="presParOf" srcId="{6EC05172-15E4-4984-8FA4-52295FEEFBCD}" destId="{053F6AA2-4398-478B-9A21-DC3DED5BAE67}" srcOrd="0" destOrd="0" presId="urn:microsoft.com/office/officeart/2008/layout/HalfCircleOrganizationChart"/>
    <dgm:cxn modelId="{0D24A6A3-B86A-48E9-B49F-3C568A7A70C3}" type="presParOf" srcId="{6EC05172-15E4-4984-8FA4-52295FEEFBCD}" destId="{537D9F75-F4B0-46F9-95BA-8A3BF527F93E}" srcOrd="1" destOrd="0" presId="urn:microsoft.com/office/officeart/2008/layout/HalfCircleOrganizationChart"/>
    <dgm:cxn modelId="{3E823345-5873-4ED5-BBF1-00B9256616C6}" type="presParOf" srcId="{6EC05172-15E4-4984-8FA4-52295FEEFBCD}" destId="{4DF8635B-7CF8-43C1-9423-7CD24EBFA29D}" srcOrd="2" destOrd="0" presId="urn:microsoft.com/office/officeart/2008/layout/HalfCircleOrganizationChart"/>
    <dgm:cxn modelId="{531EEA60-C2E3-4136-9D0F-D5045C51400F}" type="presParOf" srcId="{6EC05172-15E4-4984-8FA4-52295FEEFBCD}" destId="{FCF8EE8B-40DF-4DEA-8015-F72F1DCC16DA}" srcOrd="3" destOrd="0" presId="urn:microsoft.com/office/officeart/2008/layout/HalfCircleOrganizationChart"/>
    <dgm:cxn modelId="{507C2915-9975-4323-BCE8-CEBFDA62C4AE}" type="presParOf" srcId="{A9547335-C185-4822-8CCA-8C671175C05D}" destId="{78B686AC-EB2E-49D4-AE44-54C2997D1271}" srcOrd="1" destOrd="0" presId="urn:microsoft.com/office/officeart/2008/layout/HalfCircleOrganizationChart"/>
    <dgm:cxn modelId="{AF186E96-7A43-48F9-BB9B-E1D7707A4815}" type="presParOf" srcId="{78B686AC-EB2E-49D4-AE44-54C2997D1271}" destId="{1E5FC1D2-8CA0-4D3B-8808-B39A6DD75347}" srcOrd="0" destOrd="0" presId="urn:microsoft.com/office/officeart/2008/layout/HalfCircleOrganizationChart"/>
    <dgm:cxn modelId="{C4593CB3-8824-4B48-B773-5FFF0D429BCF}" type="presParOf" srcId="{78B686AC-EB2E-49D4-AE44-54C2997D1271}" destId="{52A0175F-9D9A-4A18-8B90-67BAC97D5CB8}" srcOrd="1" destOrd="0" presId="urn:microsoft.com/office/officeart/2008/layout/HalfCircleOrganizationChart"/>
    <dgm:cxn modelId="{81395122-BE62-4E0D-83B7-4DBC2481F880}" type="presParOf" srcId="{52A0175F-9D9A-4A18-8B90-67BAC97D5CB8}" destId="{63B1CABF-4EE3-4553-864B-774198C161A5}" srcOrd="0" destOrd="0" presId="urn:microsoft.com/office/officeart/2008/layout/HalfCircleOrganizationChart"/>
    <dgm:cxn modelId="{1712C1BB-998B-4933-96B5-994E9FD0F334}" type="presParOf" srcId="{63B1CABF-4EE3-4553-864B-774198C161A5}" destId="{C03FAD16-514F-4594-9FE8-34C7199C4257}" srcOrd="0" destOrd="0" presId="urn:microsoft.com/office/officeart/2008/layout/HalfCircleOrganizationChart"/>
    <dgm:cxn modelId="{135681C1-E0F1-4CBB-8D5D-36AECB07841F}" type="presParOf" srcId="{63B1CABF-4EE3-4553-864B-774198C161A5}" destId="{F041978A-1DC9-454E-9D35-FB678FC0E66A}" srcOrd="1" destOrd="0" presId="urn:microsoft.com/office/officeart/2008/layout/HalfCircleOrganizationChart"/>
    <dgm:cxn modelId="{D9BFA970-3DEB-4344-81CB-8EE7476ECC66}" type="presParOf" srcId="{63B1CABF-4EE3-4553-864B-774198C161A5}" destId="{58CD4B70-2B16-40D3-ABDF-2FB16AF3B9FC}" srcOrd="2" destOrd="0" presId="urn:microsoft.com/office/officeart/2008/layout/HalfCircleOrganizationChart"/>
    <dgm:cxn modelId="{7CF21C06-2B73-4466-93FB-D3A68EE0D625}" type="presParOf" srcId="{63B1CABF-4EE3-4553-864B-774198C161A5}" destId="{13EA9CB3-9A67-46A6-9DE2-78502772B9FB}" srcOrd="3" destOrd="0" presId="urn:microsoft.com/office/officeart/2008/layout/HalfCircleOrganizationChart"/>
    <dgm:cxn modelId="{61A94C25-9CB2-4479-A2AF-0AA15D81B808}" type="presParOf" srcId="{52A0175F-9D9A-4A18-8B90-67BAC97D5CB8}" destId="{0B16C501-8FEA-4C64-8931-3B633F1F3E00}" srcOrd="1" destOrd="0" presId="urn:microsoft.com/office/officeart/2008/layout/HalfCircleOrganizationChart"/>
    <dgm:cxn modelId="{53955F6F-16DD-441D-8A7D-3E46A28F323A}" type="presParOf" srcId="{0B16C501-8FEA-4C64-8931-3B633F1F3E00}" destId="{467570BB-6CB0-4CBD-9B96-F3651847A9EC}" srcOrd="0" destOrd="0" presId="urn:microsoft.com/office/officeart/2008/layout/HalfCircleOrganizationChart"/>
    <dgm:cxn modelId="{FA6CF14E-9195-43B3-9AEC-701737F99948}" type="presParOf" srcId="{0B16C501-8FEA-4C64-8931-3B633F1F3E00}" destId="{4497F29A-E295-4A4A-A6A0-297D68F36122}" srcOrd="1" destOrd="0" presId="urn:microsoft.com/office/officeart/2008/layout/HalfCircleOrganizationChart"/>
    <dgm:cxn modelId="{96D8C405-23C6-487A-AC8F-F4C80706BDD3}" type="presParOf" srcId="{4497F29A-E295-4A4A-A6A0-297D68F36122}" destId="{72731954-D05D-4E5A-AA9A-4F1604EA0371}" srcOrd="0" destOrd="0" presId="urn:microsoft.com/office/officeart/2008/layout/HalfCircleOrganizationChart"/>
    <dgm:cxn modelId="{28748390-CA84-4C43-B8ED-931A0043FF39}" type="presParOf" srcId="{72731954-D05D-4E5A-AA9A-4F1604EA0371}" destId="{C75F4657-5419-4595-BBC8-53D6BFCD57ED}" srcOrd="0" destOrd="0" presId="urn:microsoft.com/office/officeart/2008/layout/HalfCircleOrganizationChart"/>
    <dgm:cxn modelId="{ECEE0B70-089F-473D-BBBB-6FFC3FDDD81D}" type="presParOf" srcId="{72731954-D05D-4E5A-AA9A-4F1604EA0371}" destId="{0758CEFE-CC60-472F-AFC8-9E42CA684B08}" srcOrd="1" destOrd="0" presId="urn:microsoft.com/office/officeart/2008/layout/HalfCircleOrganizationChart"/>
    <dgm:cxn modelId="{62C877B0-4CB9-4C0C-A4CB-2FD9B561F36A}" type="presParOf" srcId="{72731954-D05D-4E5A-AA9A-4F1604EA0371}" destId="{A1F09BB3-0FCB-4188-80BE-830846262C10}" srcOrd="2" destOrd="0" presId="urn:microsoft.com/office/officeart/2008/layout/HalfCircleOrganizationChart"/>
    <dgm:cxn modelId="{5B2F13FA-9759-433E-894C-55CDCA957314}" type="presParOf" srcId="{72731954-D05D-4E5A-AA9A-4F1604EA0371}" destId="{6613BBD3-5996-44D4-AC43-B0B86C785B3A}" srcOrd="3" destOrd="0" presId="urn:microsoft.com/office/officeart/2008/layout/HalfCircleOrganizationChart"/>
    <dgm:cxn modelId="{8DC0AE15-016B-4A01-9D69-DB9EA86A659F}" type="presParOf" srcId="{4497F29A-E295-4A4A-A6A0-297D68F36122}" destId="{E02FDE3A-086A-4BDD-967D-3D05AD4A34C6}" srcOrd="1" destOrd="0" presId="urn:microsoft.com/office/officeart/2008/layout/HalfCircleOrganizationChart"/>
    <dgm:cxn modelId="{E95C9926-0DD8-4F31-A595-5589A754826A}" type="presParOf" srcId="{E02FDE3A-086A-4BDD-967D-3D05AD4A34C6}" destId="{9EC8E4A1-0FD1-4FEF-B86E-26A1C45C0E30}" srcOrd="0" destOrd="0" presId="urn:microsoft.com/office/officeart/2008/layout/HalfCircleOrganizationChart"/>
    <dgm:cxn modelId="{14E1D474-112B-4FB9-899D-145CE264CF4D}" type="presParOf" srcId="{E02FDE3A-086A-4BDD-967D-3D05AD4A34C6}" destId="{B0CBC174-BB81-49E4-A172-291ADE52B42F}" srcOrd="1" destOrd="0" presId="urn:microsoft.com/office/officeart/2008/layout/HalfCircleOrganizationChart"/>
    <dgm:cxn modelId="{160BC51F-0500-45C9-85B9-C312E455A6BA}" type="presParOf" srcId="{B0CBC174-BB81-49E4-A172-291ADE52B42F}" destId="{92A34BB0-62BE-4BDD-9E7D-F42188D840CA}" srcOrd="0" destOrd="0" presId="urn:microsoft.com/office/officeart/2008/layout/HalfCircleOrganizationChart"/>
    <dgm:cxn modelId="{3C380B95-5332-4772-91FB-F626DD1A7D57}" type="presParOf" srcId="{92A34BB0-62BE-4BDD-9E7D-F42188D840CA}" destId="{AC02E759-976C-4DC3-A4A2-38E7F318526B}" srcOrd="0" destOrd="0" presId="urn:microsoft.com/office/officeart/2008/layout/HalfCircleOrganizationChart"/>
    <dgm:cxn modelId="{E30706DB-ED93-40E7-96AC-0666FD7DFD1F}" type="presParOf" srcId="{92A34BB0-62BE-4BDD-9E7D-F42188D840CA}" destId="{8B61E032-EE37-4E4D-837F-99351FB0908C}" srcOrd="1" destOrd="0" presId="urn:microsoft.com/office/officeart/2008/layout/HalfCircleOrganizationChart"/>
    <dgm:cxn modelId="{9BF75B31-E145-483B-922E-776780B112FD}" type="presParOf" srcId="{92A34BB0-62BE-4BDD-9E7D-F42188D840CA}" destId="{722997E9-E401-4DF3-B355-D173900598B4}" srcOrd="2" destOrd="0" presId="urn:microsoft.com/office/officeart/2008/layout/HalfCircleOrganizationChart"/>
    <dgm:cxn modelId="{2DB2820F-E662-4695-89ED-4856E7B186AE}" type="presParOf" srcId="{92A34BB0-62BE-4BDD-9E7D-F42188D840CA}" destId="{4EA021E9-C410-43CE-A700-8BDE7A0CF08B}" srcOrd="3" destOrd="0" presId="urn:microsoft.com/office/officeart/2008/layout/HalfCircleOrganizationChart"/>
    <dgm:cxn modelId="{BE3F1BF5-DB57-4BC2-AD45-6B4815F1AE55}" type="presParOf" srcId="{B0CBC174-BB81-49E4-A172-291ADE52B42F}" destId="{66E9C9A1-D5B0-4700-BD03-47F82F1BF3C9}" srcOrd="1" destOrd="0" presId="urn:microsoft.com/office/officeart/2008/layout/HalfCircleOrganizationChart"/>
    <dgm:cxn modelId="{86EFE3EB-76CD-4A5D-8EBB-CB8CB11A2444}" type="presParOf" srcId="{B0CBC174-BB81-49E4-A172-291ADE52B42F}" destId="{B0DDC541-3F7A-4FD9-84DE-2BD64AF5D716}" srcOrd="2" destOrd="0" presId="urn:microsoft.com/office/officeart/2008/layout/HalfCircleOrganizationChart"/>
    <dgm:cxn modelId="{7D5442F9-6FCB-4E3E-8931-FCDE28A82E6B}" type="presParOf" srcId="{4497F29A-E295-4A4A-A6A0-297D68F36122}" destId="{7CD911CE-D599-4FD9-AD11-70DBCC6EB521}" srcOrd="2" destOrd="0" presId="urn:microsoft.com/office/officeart/2008/layout/HalfCircleOrganizationChart"/>
    <dgm:cxn modelId="{90E9E13D-8237-4717-8722-58C391565D43}" type="presParOf" srcId="{52A0175F-9D9A-4A18-8B90-67BAC97D5CB8}" destId="{08D9B4C1-82BF-497B-86F5-6676DCFAEBCE}" srcOrd="2" destOrd="0" presId="urn:microsoft.com/office/officeart/2008/layout/HalfCircleOrganizationChart"/>
    <dgm:cxn modelId="{73E4CD87-E310-4A68-B78F-4615C8EF7C45}" type="presParOf" srcId="{A9547335-C185-4822-8CCA-8C671175C05D}" destId="{2BBCAAE2-FE72-409A-9031-7FA8ABC6CD12}" srcOrd="2" destOrd="0" presId="urn:microsoft.com/office/officeart/2008/layout/HalfCircleOrganizationChart"/>
    <dgm:cxn modelId="{F839272C-E7D5-4D95-A6D3-FA392AA61DED}" type="presParOf" srcId="{83EC82C2-58B1-489C-A634-7AD550778C63}" destId="{81804054-BA9F-432C-9EF4-FC3B3E6EB942}" srcOrd="4" destOrd="0" presId="urn:microsoft.com/office/officeart/2008/layout/HalfCircleOrganizationChart"/>
    <dgm:cxn modelId="{AC2EA60B-2403-4BE4-80A9-F0F89E997DD2}" type="presParOf" srcId="{83EC82C2-58B1-489C-A634-7AD550778C63}" destId="{8C5AB84D-D32B-4988-874A-794C80979DDE}" srcOrd="5" destOrd="0" presId="urn:microsoft.com/office/officeart/2008/layout/HalfCircleOrganizationChart"/>
    <dgm:cxn modelId="{570F5B62-8590-4EB8-A84A-1B65B30942A4}" type="presParOf" srcId="{8C5AB84D-D32B-4988-874A-794C80979DDE}" destId="{CB2EA473-CE61-4C08-AB6B-DFD07933A23A}" srcOrd="0" destOrd="0" presId="urn:microsoft.com/office/officeart/2008/layout/HalfCircleOrganizationChart"/>
    <dgm:cxn modelId="{B68CF7C9-AFDA-4CD0-B13C-C2A5F5C7E994}" type="presParOf" srcId="{CB2EA473-CE61-4C08-AB6B-DFD07933A23A}" destId="{0DC04C95-D9D2-4C5E-A223-88433936C041}" srcOrd="0" destOrd="0" presId="urn:microsoft.com/office/officeart/2008/layout/HalfCircleOrganizationChart"/>
    <dgm:cxn modelId="{201291DD-B38F-4FAB-AB20-1B7C1409C443}" type="presParOf" srcId="{CB2EA473-CE61-4C08-AB6B-DFD07933A23A}" destId="{125F6A4B-0420-4033-82AD-A08CAEF4B132}" srcOrd="1" destOrd="0" presId="urn:microsoft.com/office/officeart/2008/layout/HalfCircleOrganizationChart"/>
    <dgm:cxn modelId="{661CED4F-6672-4196-B772-08A9470E7927}" type="presParOf" srcId="{CB2EA473-CE61-4C08-AB6B-DFD07933A23A}" destId="{090A672E-B9B3-4665-9578-1C19809D0AB0}" srcOrd="2" destOrd="0" presId="urn:microsoft.com/office/officeart/2008/layout/HalfCircleOrganizationChart"/>
    <dgm:cxn modelId="{312CA904-BB73-4517-AC3C-70F5BF357F01}" type="presParOf" srcId="{CB2EA473-CE61-4C08-AB6B-DFD07933A23A}" destId="{D1E86582-7A6A-43E4-A110-8FDBE85623B0}" srcOrd="3" destOrd="0" presId="urn:microsoft.com/office/officeart/2008/layout/HalfCircleOrganizationChart"/>
    <dgm:cxn modelId="{A1F7353A-DCAC-4A9B-BC3A-323007BC6960}" type="presParOf" srcId="{8C5AB84D-D32B-4988-874A-794C80979DDE}" destId="{AD2F4714-3D68-4E35-BACE-DDFD86292204}" srcOrd="1" destOrd="0" presId="urn:microsoft.com/office/officeart/2008/layout/HalfCircleOrganizationChart"/>
    <dgm:cxn modelId="{4343D7E8-AD75-4525-A876-431CC7EAC480}" type="presParOf" srcId="{AD2F4714-3D68-4E35-BACE-DDFD86292204}" destId="{1DC1F324-A17A-44E5-A0DD-68F1050B182C}" srcOrd="0" destOrd="0" presId="urn:microsoft.com/office/officeart/2008/layout/HalfCircleOrganizationChart"/>
    <dgm:cxn modelId="{7444DF27-237E-40C8-90A2-7D75B3F2339B}" type="presParOf" srcId="{AD2F4714-3D68-4E35-BACE-DDFD86292204}" destId="{8DEE11BF-D954-4D33-A339-E3BEFC26F020}" srcOrd="1" destOrd="0" presId="urn:microsoft.com/office/officeart/2008/layout/HalfCircleOrganizationChart"/>
    <dgm:cxn modelId="{7B518210-8857-4300-B188-F9BAF7FEB005}" type="presParOf" srcId="{8DEE11BF-D954-4D33-A339-E3BEFC26F020}" destId="{03A6C97C-01CA-4637-A399-339A0D61EB57}" srcOrd="0" destOrd="0" presId="urn:microsoft.com/office/officeart/2008/layout/HalfCircleOrganizationChart"/>
    <dgm:cxn modelId="{862BDA46-CBB3-46CD-8C1B-79FA4C2146E5}" type="presParOf" srcId="{03A6C97C-01CA-4637-A399-339A0D61EB57}" destId="{E29E7F7E-FA71-4F85-88E4-D049FC26A07D}" srcOrd="0" destOrd="0" presId="urn:microsoft.com/office/officeart/2008/layout/HalfCircleOrganizationChart"/>
    <dgm:cxn modelId="{04F8DC76-4062-4F08-BC3C-161D8484B542}" type="presParOf" srcId="{03A6C97C-01CA-4637-A399-339A0D61EB57}" destId="{5BC0C5CB-0F21-4F40-8A9D-19721646E46B}" srcOrd="1" destOrd="0" presId="urn:microsoft.com/office/officeart/2008/layout/HalfCircleOrganizationChart"/>
    <dgm:cxn modelId="{C02CE912-4696-443E-AF43-DB009AD0FEE0}" type="presParOf" srcId="{03A6C97C-01CA-4637-A399-339A0D61EB57}" destId="{B5931D7F-B285-45E3-B516-EEDF2EB8632A}" srcOrd="2" destOrd="0" presId="urn:microsoft.com/office/officeart/2008/layout/HalfCircleOrganizationChart"/>
    <dgm:cxn modelId="{2A00CD0D-E26C-48DB-B9FA-463783D696F8}" type="presParOf" srcId="{03A6C97C-01CA-4637-A399-339A0D61EB57}" destId="{18A0CBB6-29D7-43CD-A5A0-917222C483B4}" srcOrd="3" destOrd="0" presId="urn:microsoft.com/office/officeart/2008/layout/HalfCircleOrganizationChart"/>
    <dgm:cxn modelId="{023F9C51-D2D6-4585-B0B9-AF8AF36F6E36}" type="presParOf" srcId="{8DEE11BF-D954-4D33-A339-E3BEFC26F020}" destId="{47C0AE5C-FDD2-4C78-8E93-B46B4F2FB5DF}" srcOrd="1" destOrd="0" presId="urn:microsoft.com/office/officeart/2008/layout/HalfCircleOrganizationChart"/>
    <dgm:cxn modelId="{E72FB70F-94BC-4D69-932B-AAAEE227ABD6}" type="presParOf" srcId="{47C0AE5C-FDD2-4C78-8E93-B46B4F2FB5DF}" destId="{2DE7D2A4-3185-4A59-8424-6F8E2F44CE79}" srcOrd="0" destOrd="0" presId="urn:microsoft.com/office/officeart/2008/layout/HalfCircleOrganizationChart"/>
    <dgm:cxn modelId="{C26B52D5-283D-47DF-97F7-7E5CAD877C67}" type="presParOf" srcId="{47C0AE5C-FDD2-4C78-8E93-B46B4F2FB5DF}" destId="{14E66E38-C050-41F1-A3F4-580B4997F9EB}" srcOrd="1" destOrd="0" presId="urn:microsoft.com/office/officeart/2008/layout/HalfCircleOrganizationChart"/>
    <dgm:cxn modelId="{CBFA2453-90A2-418E-900F-070B919D7DE8}" type="presParOf" srcId="{14E66E38-C050-41F1-A3F4-580B4997F9EB}" destId="{1266B6E1-98D7-4118-B3D6-1F4AF2D3A8E7}" srcOrd="0" destOrd="0" presId="urn:microsoft.com/office/officeart/2008/layout/HalfCircleOrganizationChart"/>
    <dgm:cxn modelId="{912D420C-4AE8-4633-A48A-B1900A940CA7}" type="presParOf" srcId="{1266B6E1-98D7-4118-B3D6-1F4AF2D3A8E7}" destId="{31218DA8-1813-49BA-B974-8025538BE114}" srcOrd="0" destOrd="0" presId="urn:microsoft.com/office/officeart/2008/layout/HalfCircleOrganizationChart"/>
    <dgm:cxn modelId="{E343E069-23AF-437C-8A84-607073408F9B}" type="presParOf" srcId="{1266B6E1-98D7-4118-B3D6-1F4AF2D3A8E7}" destId="{356D2606-DD56-456E-96B5-9E03EC2AE09A}" srcOrd="1" destOrd="0" presId="urn:microsoft.com/office/officeart/2008/layout/HalfCircleOrganizationChart"/>
    <dgm:cxn modelId="{4A1B151A-5CF3-4710-BF03-0B90A5457909}" type="presParOf" srcId="{1266B6E1-98D7-4118-B3D6-1F4AF2D3A8E7}" destId="{90194F2E-6A65-482C-9722-8DA865719595}" srcOrd="2" destOrd="0" presId="urn:microsoft.com/office/officeart/2008/layout/HalfCircleOrganizationChart"/>
    <dgm:cxn modelId="{760262B4-C8B0-427F-81BA-6A74ED55408E}" type="presParOf" srcId="{1266B6E1-98D7-4118-B3D6-1F4AF2D3A8E7}" destId="{BC709DB0-2F5E-4E3E-ADF3-41389A4494E0}" srcOrd="3" destOrd="0" presId="urn:microsoft.com/office/officeart/2008/layout/HalfCircleOrganizationChart"/>
    <dgm:cxn modelId="{58194DC8-FAC5-4A18-B5E6-4B8544111C52}" type="presParOf" srcId="{14E66E38-C050-41F1-A3F4-580B4997F9EB}" destId="{27239CF4-F0A5-4CAF-8A99-57C5E8EF100D}" srcOrd="1" destOrd="0" presId="urn:microsoft.com/office/officeart/2008/layout/HalfCircleOrganizationChart"/>
    <dgm:cxn modelId="{15563342-F204-4135-BD6E-E5BBAB54C5F9}" type="presParOf" srcId="{27239CF4-F0A5-4CAF-8A99-57C5E8EF100D}" destId="{FB0C4AFC-4F01-4346-86D0-302129EB477A}" srcOrd="0" destOrd="0" presId="urn:microsoft.com/office/officeart/2008/layout/HalfCircleOrganizationChart"/>
    <dgm:cxn modelId="{127566F5-3C56-4958-B286-2F93B94AABF0}" type="presParOf" srcId="{27239CF4-F0A5-4CAF-8A99-57C5E8EF100D}" destId="{1FF2F6D2-6A81-4AA4-9295-6521A7979A71}" srcOrd="1" destOrd="0" presId="urn:microsoft.com/office/officeart/2008/layout/HalfCircleOrganizationChart"/>
    <dgm:cxn modelId="{8B9B15E3-63D9-41ED-B72B-57B09BD24276}" type="presParOf" srcId="{1FF2F6D2-6A81-4AA4-9295-6521A7979A71}" destId="{5E781AEB-DF66-4DF7-BAC9-93D02A4ED4C6}" srcOrd="0" destOrd="0" presId="urn:microsoft.com/office/officeart/2008/layout/HalfCircleOrganizationChart"/>
    <dgm:cxn modelId="{8D58A7F3-3359-4833-AA3A-55F967F3AB48}" type="presParOf" srcId="{5E781AEB-DF66-4DF7-BAC9-93D02A4ED4C6}" destId="{CCFF35B3-7DCE-43D8-83BA-8F3B8A7DA1C4}" srcOrd="0" destOrd="0" presId="urn:microsoft.com/office/officeart/2008/layout/HalfCircleOrganizationChart"/>
    <dgm:cxn modelId="{EBFAFF5A-8607-4F9B-9B00-22F983F8FD71}" type="presParOf" srcId="{5E781AEB-DF66-4DF7-BAC9-93D02A4ED4C6}" destId="{E113F776-DE5A-454E-93EF-6C05A1D4CB71}" srcOrd="1" destOrd="0" presId="urn:microsoft.com/office/officeart/2008/layout/HalfCircleOrganizationChart"/>
    <dgm:cxn modelId="{509A463B-A7D7-4DBD-ACB2-202A964FBFAE}" type="presParOf" srcId="{5E781AEB-DF66-4DF7-BAC9-93D02A4ED4C6}" destId="{3DEFB379-A2F1-490E-8B12-7B43C086896C}" srcOrd="2" destOrd="0" presId="urn:microsoft.com/office/officeart/2008/layout/HalfCircleOrganizationChart"/>
    <dgm:cxn modelId="{4612AFB6-F7EB-4459-9EF7-A558B0027A83}" type="presParOf" srcId="{5E781AEB-DF66-4DF7-BAC9-93D02A4ED4C6}" destId="{A54A92A1-91A7-4929-9473-3495B38D440B}" srcOrd="3" destOrd="0" presId="urn:microsoft.com/office/officeart/2008/layout/HalfCircleOrganizationChart"/>
    <dgm:cxn modelId="{4A34D0FE-33FA-437B-9FC9-B4E8032D3E0F}" type="presParOf" srcId="{1FF2F6D2-6A81-4AA4-9295-6521A7979A71}" destId="{5A6F57D0-D591-43AB-912E-8BA093CDD6DB}" srcOrd="1" destOrd="0" presId="urn:microsoft.com/office/officeart/2008/layout/HalfCircleOrganizationChart"/>
    <dgm:cxn modelId="{E934F0BA-3A08-4466-967C-32A7471912DC}" type="presParOf" srcId="{1FF2F6D2-6A81-4AA4-9295-6521A7979A71}" destId="{E94824A4-803D-428A-BC31-137AD1D401D3}" srcOrd="2" destOrd="0" presId="urn:microsoft.com/office/officeart/2008/layout/HalfCircleOrganizationChart"/>
    <dgm:cxn modelId="{20C77462-CD15-43A4-9E93-B600D5F8BBC7}" type="presParOf" srcId="{14E66E38-C050-41F1-A3F4-580B4997F9EB}" destId="{6D662D1E-72DE-411D-B26A-9ACA1A03711F}" srcOrd="2" destOrd="0" presId="urn:microsoft.com/office/officeart/2008/layout/HalfCircleOrganizationChart"/>
    <dgm:cxn modelId="{C292EB91-9E96-46F1-91F1-1ED96C2155F4}" type="presParOf" srcId="{8DEE11BF-D954-4D33-A339-E3BEFC26F020}" destId="{F7710B1C-3E07-43E0-B206-495A54FA0B5A}" srcOrd="2" destOrd="0" presId="urn:microsoft.com/office/officeart/2008/layout/HalfCircleOrganizationChart"/>
    <dgm:cxn modelId="{F0D9AB1A-C615-42BD-9319-C2BD41D6B25D}" type="presParOf" srcId="{8C5AB84D-D32B-4988-874A-794C80979DDE}" destId="{05C23B6D-819A-4948-9A63-1CADB1E1E08D}" srcOrd="2" destOrd="0" presId="urn:microsoft.com/office/officeart/2008/layout/HalfCircleOrganizationChart"/>
    <dgm:cxn modelId="{908558B7-00F8-47C7-B601-3D7C1F90632D}" type="presParOf" srcId="{83EC82C2-58B1-489C-A634-7AD550778C63}" destId="{9719B6DF-44ED-4B44-AF85-47A7E5AC2413}" srcOrd="6" destOrd="0" presId="urn:microsoft.com/office/officeart/2008/layout/HalfCircleOrganizationChart"/>
    <dgm:cxn modelId="{27AB681F-E229-45D7-8425-A8AB6EA66D50}" type="presParOf" srcId="{83EC82C2-58B1-489C-A634-7AD550778C63}" destId="{10E76B6A-EE99-4EDE-A798-09C9F591FAF0}" srcOrd="7" destOrd="0" presId="urn:microsoft.com/office/officeart/2008/layout/HalfCircleOrganizationChart"/>
    <dgm:cxn modelId="{625E59DF-0EB1-4403-A97E-365759D0945A}" type="presParOf" srcId="{10E76B6A-EE99-4EDE-A798-09C9F591FAF0}" destId="{6F4A81AB-D49A-4AAE-9866-99C903E78449}" srcOrd="0" destOrd="0" presId="urn:microsoft.com/office/officeart/2008/layout/HalfCircleOrganizationChart"/>
    <dgm:cxn modelId="{2324F2E6-C774-4DFF-A56F-453F428E4E27}" type="presParOf" srcId="{6F4A81AB-D49A-4AAE-9866-99C903E78449}" destId="{A7E95516-A25A-428F-8EA5-96196C9BA79E}" srcOrd="0" destOrd="0" presId="urn:microsoft.com/office/officeart/2008/layout/HalfCircleOrganizationChart"/>
    <dgm:cxn modelId="{3E171EE1-C8BF-41B4-A0DE-EB081B8C8FAB}" type="presParOf" srcId="{6F4A81AB-D49A-4AAE-9866-99C903E78449}" destId="{9CCD24AC-EE0D-45D2-AFC5-5E44F5EF2CFC}" srcOrd="1" destOrd="0" presId="urn:microsoft.com/office/officeart/2008/layout/HalfCircleOrganizationChart"/>
    <dgm:cxn modelId="{CE606B77-1CB6-4139-AB3E-E4DE24355956}" type="presParOf" srcId="{6F4A81AB-D49A-4AAE-9866-99C903E78449}" destId="{03796E5F-3766-40D6-A7FD-9CDDF25B69EB}" srcOrd="2" destOrd="0" presId="urn:microsoft.com/office/officeart/2008/layout/HalfCircleOrganizationChart"/>
    <dgm:cxn modelId="{2BDF251B-EC06-446A-AFF7-7C02C1D1D7A8}" type="presParOf" srcId="{6F4A81AB-D49A-4AAE-9866-99C903E78449}" destId="{BED9E80D-8305-4D5F-BF0B-A7FFBE9D885B}" srcOrd="3" destOrd="0" presId="urn:microsoft.com/office/officeart/2008/layout/HalfCircleOrganizationChart"/>
    <dgm:cxn modelId="{1601EC4F-3DA8-42A5-8273-8FC0A8252EEB}" type="presParOf" srcId="{10E76B6A-EE99-4EDE-A798-09C9F591FAF0}" destId="{95BD5A0B-96C1-4413-93F4-31BB14F97DA5}" srcOrd="1" destOrd="0" presId="urn:microsoft.com/office/officeart/2008/layout/HalfCircleOrganizationChart"/>
    <dgm:cxn modelId="{76E3C788-9815-447B-9F87-4777A0DBA9D3}" type="presParOf" srcId="{95BD5A0B-96C1-4413-93F4-31BB14F97DA5}" destId="{9A7F4A38-DAEB-4C77-8A95-967727703097}" srcOrd="0" destOrd="0" presId="urn:microsoft.com/office/officeart/2008/layout/HalfCircleOrganizationChart"/>
    <dgm:cxn modelId="{FEC57108-5A3C-45E5-8A71-46EBDC0E41D6}" type="presParOf" srcId="{95BD5A0B-96C1-4413-93F4-31BB14F97DA5}" destId="{0372B2A5-DA94-431A-A85D-848A3E0B3751}" srcOrd="1" destOrd="0" presId="urn:microsoft.com/office/officeart/2008/layout/HalfCircleOrganizationChart"/>
    <dgm:cxn modelId="{967321E8-2542-48EA-B2B7-898C96C4447E}" type="presParOf" srcId="{0372B2A5-DA94-431A-A85D-848A3E0B3751}" destId="{86591951-E43D-4F91-B42B-9A24D6F0A65D}" srcOrd="0" destOrd="0" presId="urn:microsoft.com/office/officeart/2008/layout/HalfCircleOrganizationChart"/>
    <dgm:cxn modelId="{B8D04C51-0DD6-4C0B-8DC0-E07F1C34728A}" type="presParOf" srcId="{86591951-E43D-4F91-B42B-9A24D6F0A65D}" destId="{AFB7D092-CECD-44D5-AEF3-0D0EAE6B3F93}" srcOrd="0" destOrd="0" presId="urn:microsoft.com/office/officeart/2008/layout/HalfCircleOrganizationChart"/>
    <dgm:cxn modelId="{CBD9B6CB-6337-4310-8EE2-3A1167FDBB7E}" type="presParOf" srcId="{86591951-E43D-4F91-B42B-9A24D6F0A65D}" destId="{637647C2-1774-4386-8DFD-937EF0640B5A}" srcOrd="1" destOrd="0" presId="urn:microsoft.com/office/officeart/2008/layout/HalfCircleOrganizationChart"/>
    <dgm:cxn modelId="{55CC30C5-FDD5-4D02-8156-65107C9BEF0F}" type="presParOf" srcId="{86591951-E43D-4F91-B42B-9A24D6F0A65D}" destId="{FCF4D081-838D-4BFE-9617-3A80ADDA175F}" srcOrd="2" destOrd="0" presId="urn:microsoft.com/office/officeart/2008/layout/HalfCircleOrganizationChart"/>
    <dgm:cxn modelId="{81A60DDD-E94E-4E8D-A692-2CD41A028731}" type="presParOf" srcId="{86591951-E43D-4F91-B42B-9A24D6F0A65D}" destId="{495D725E-C13E-4989-A28B-C16D468F6FDE}" srcOrd="3" destOrd="0" presId="urn:microsoft.com/office/officeart/2008/layout/HalfCircleOrganizationChart"/>
    <dgm:cxn modelId="{8B2C5BB8-BA6B-48B9-9FAA-F0CEB99EBE31}" type="presParOf" srcId="{0372B2A5-DA94-431A-A85D-848A3E0B3751}" destId="{BC80443D-4FFD-450E-8D03-19A59E9B75F5}" srcOrd="1" destOrd="0" presId="urn:microsoft.com/office/officeart/2008/layout/HalfCircleOrganizationChart"/>
    <dgm:cxn modelId="{CEA15CBA-6ECF-4F7E-9DCF-F93BD6EFD5BC}" type="presParOf" srcId="{BC80443D-4FFD-450E-8D03-19A59E9B75F5}" destId="{949A8502-8201-4F4C-82ED-C91887AC3ADD}" srcOrd="0" destOrd="0" presId="urn:microsoft.com/office/officeart/2008/layout/HalfCircleOrganizationChart"/>
    <dgm:cxn modelId="{B58D2FA2-064C-47B9-8951-2BE16963BFD5}" type="presParOf" srcId="{BC80443D-4FFD-450E-8D03-19A59E9B75F5}" destId="{9B19CA58-5159-4FBB-8493-5E7249C06250}" srcOrd="1" destOrd="0" presId="urn:microsoft.com/office/officeart/2008/layout/HalfCircleOrganizationChart"/>
    <dgm:cxn modelId="{214EBA42-316E-4C15-80B9-6A2F7F4455F3}" type="presParOf" srcId="{9B19CA58-5159-4FBB-8493-5E7249C06250}" destId="{3E3616E3-0751-47CF-BA3A-E04BA921B41A}" srcOrd="0" destOrd="0" presId="urn:microsoft.com/office/officeart/2008/layout/HalfCircleOrganizationChart"/>
    <dgm:cxn modelId="{4208AD3C-58B6-4DE7-AD7A-DBFFC18DC5AE}" type="presParOf" srcId="{3E3616E3-0751-47CF-BA3A-E04BA921B41A}" destId="{8B81886D-E2E1-42E5-BB55-68131A1290EF}" srcOrd="0" destOrd="0" presId="urn:microsoft.com/office/officeart/2008/layout/HalfCircleOrganizationChart"/>
    <dgm:cxn modelId="{88D5EB33-52A4-4EF3-A5C5-FCF8B3C94EAB}" type="presParOf" srcId="{3E3616E3-0751-47CF-BA3A-E04BA921B41A}" destId="{CC5B06E7-A9AD-41F7-A82F-2F704099507B}" srcOrd="1" destOrd="0" presId="urn:microsoft.com/office/officeart/2008/layout/HalfCircleOrganizationChart"/>
    <dgm:cxn modelId="{A848A50C-EBBC-44B7-88A9-F1EAE5C561F6}" type="presParOf" srcId="{3E3616E3-0751-47CF-BA3A-E04BA921B41A}" destId="{BAA42A6C-2531-4F9D-AD3E-1E83DB9A83E7}" srcOrd="2" destOrd="0" presId="urn:microsoft.com/office/officeart/2008/layout/HalfCircleOrganizationChart"/>
    <dgm:cxn modelId="{86E869E9-6A93-420B-8D28-A278A0BBC305}" type="presParOf" srcId="{3E3616E3-0751-47CF-BA3A-E04BA921B41A}" destId="{0E185C7F-265D-457B-A868-AB056158E567}" srcOrd="3" destOrd="0" presId="urn:microsoft.com/office/officeart/2008/layout/HalfCircleOrganizationChart"/>
    <dgm:cxn modelId="{D33B82A6-808F-4E53-A5A4-59BD2AAF63C8}" type="presParOf" srcId="{9B19CA58-5159-4FBB-8493-5E7249C06250}" destId="{1B1F0CA2-69BE-43E6-B917-AD5DC3E32C1A}" srcOrd="1" destOrd="0" presId="urn:microsoft.com/office/officeart/2008/layout/HalfCircleOrganizationChart"/>
    <dgm:cxn modelId="{4DFFFDE7-E7E7-4ABC-AC7E-C8B53BF038E9}" type="presParOf" srcId="{1B1F0CA2-69BE-43E6-B917-AD5DC3E32C1A}" destId="{7D3F25AD-27A0-45BA-80F5-1E8EEB07F903}" srcOrd="0" destOrd="0" presId="urn:microsoft.com/office/officeart/2008/layout/HalfCircleOrganizationChart"/>
    <dgm:cxn modelId="{86247309-1410-4F14-8AF0-71D49D292579}" type="presParOf" srcId="{1B1F0CA2-69BE-43E6-B917-AD5DC3E32C1A}" destId="{779FD7C1-E817-4FB0-89DC-E51C140F5B1B}" srcOrd="1" destOrd="0" presId="urn:microsoft.com/office/officeart/2008/layout/HalfCircleOrganizationChart"/>
    <dgm:cxn modelId="{142C78BB-BA39-47B1-B8F3-6D6705CEC71A}" type="presParOf" srcId="{779FD7C1-E817-4FB0-89DC-E51C140F5B1B}" destId="{44EECE0C-E2EB-4F35-B27D-331EBE476996}" srcOrd="0" destOrd="0" presId="urn:microsoft.com/office/officeart/2008/layout/HalfCircleOrganizationChart"/>
    <dgm:cxn modelId="{BF5D059D-44D0-44ED-9849-7843D8D5B583}" type="presParOf" srcId="{44EECE0C-E2EB-4F35-B27D-331EBE476996}" destId="{637AED56-0410-4377-9CB1-C91855621D8C}" srcOrd="0" destOrd="0" presId="urn:microsoft.com/office/officeart/2008/layout/HalfCircleOrganizationChart"/>
    <dgm:cxn modelId="{03E92834-9FD4-4CDA-A116-393D56F92E38}" type="presParOf" srcId="{44EECE0C-E2EB-4F35-B27D-331EBE476996}" destId="{641C1F4F-14D4-44A7-9B43-AE1120138882}" srcOrd="1" destOrd="0" presId="urn:microsoft.com/office/officeart/2008/layout/HalfCircleOrganizationChart"/>
    <dgm:cxn modelId="{689A8484-3037-49C8-9BC3-8E0BA7AB04B3}" type="presParOf" srcId="{44EECE0C-E2EB-4F35-B27D-331EBE476996}" destId="{626D3A8C-0CD6-4A2D-B1C0-784C4AEB76D0}" srcOrd="2" destOrd="0" presId="urn:microsoft.com/office/officeart/2008/layout/HalfCircleOrganizationChart"/>
    <dgm:cxn modelId="{C54006E5-FB69-4A58-B0C3-BB2304254452}" type="presParOf" srcId="{44EECE0C-E2EB-4F35-B27D-331EBE476996}" destId="{D7BFEB4A-16B8-4D55-912C-70CDCD0D57C4}" srcOrd="3" destOrd="0" presId="urn:microsoft.com/office/officeart/2008/layout/HalfCircleOrganizationChart"/>
    <dgm:cxn modelId="{10B6372A-B3DC-4D5C-B6BB-E6E5375056A5}" type="presParOf" srcId="{779FD7C1-E817-4FB0-89DC-E51C140F5B1B}" destId="{54F76A7F-4F27-4268-A7F1-9EEF72BBEC68}" srcOrd="1" destOrd="0" presId="urn:microsoft.com/office/officeart/2008/layout/HalfCircleOrganizationChart"/>
    <dgm:cxn modelId="{B9BF444D-69F6-40CA-BCEE-824A3B4C6B4C}" type="presParOf" srcId="{779FD7C1-E817-4FB0-89DC-E51C140F5B1B}" destId="{BDD4A7BA-DE7F-40C1-A0AA-0EE4CEA26652}" srcOrd="2" destOrd="0" presId="urn:microsoft.com/office/officeart/2008/layout/HalfCircleOrganizationChart"/>
    <dgm:cxn modelId="{C873237F-BE46-436D-A483-4A63E82D76B7}" type="presParOf" srcId="{9B19CA58-5159-4FBB-8493-5E7249C06250}" destId="{8ADB5880-2DE1-4B05-A2F9-9130E09EC272}" srcOrd="2" destOrd="0" presId="urn:microsoft.com/office/officeart/2008/layout/HalfCircleOrganizationChart"/>
    <dgm:cxn modelId="{8DBC6062-EF3A-4770-A108-3497F108E451}" type="presParOf" srcId="{0372B2A5-DA94-431A-A85D-848A3E0B3751}" destId="{5B42B1E4-3241-4C47-B6F7-6CDDE96CA906}" srcOrd="2" destOrd="0" presId="urn:microsoft.com/office/officeart/2008/layout/HalfCircleOrganizationChart"/>
    <dgm:cxn modelId="{0C241164-F87E-40F5-9A12-841381A59472}" type="presParOf" srcId="{10E76B6A-EE99-4EDE-A798-09C9F591FAF0}" destId="{B2B007CA-E97E-41F4-9FCF-E44A30168758}" srcOrd="2" destOrd="0" presId="urn:microsoft.com/office/officeart/2008/layout/HalfCircleOrganizationChart"/>
    <dgm:cxn modelId="{BDE5CDE8-716B-4FD9-B117-7A533FF2BE9E}" type="presParOf" srcId="{83EC82C2-58B1-489C-A634-7AD550778C63}" destId="{4C76D169-7E0F-4840-A7B3-8BD774C953E2}" srcOrd="8" destOrd="0" presId="urn:microsoft.com/office/officeart/2008/layout/HalfCircleOrganizationChart"/>
    <dgm:cxn modelId="{999F4F43-92CC-4370-9753-4BEB7B3972DD}" type="presParOf" srcId="{83EC82C2-58B1-489C-A634-7AD550778C63}" destId="{FFBD33F4-6873-4E24-85ED-68805E5E2468}" srcOrd="9" destOrd="0" presId="urn:microsoft.com/office/officeart/2008/layout/HalfCircleOrganizationChart"/>
    <dgm:cxn modelId="{6C73AC7A-473F-49D3-B5AF-601942525520}" type="presParOf" srcId="{FFBD33F4-6873-4E24-85ED-68805E5E2468}" destId="{A0A09BFF-A3A2-423E-AFEF-37831994C24A}" srcOrd="0" destOrd="0" presId="urn:microsoft.com/office/officeart/2008/layout/HalfCircleOrganizationChart"/>
    <dgm:cxn modelId="{2AB8670F-B14B-48B2-97E9-89D569BC7306}" type="presParOf" srcId="{A0A09BFF-A3A2-423E-AFEF-37831994C24A}" destId="{FD41A2D8-0431-4E4E-B152-0EC301AFA308}" srcOrd="0" destOrd="0" presId="urn:microsoft.com/office/officeart/2008/layout/HalfCircleOrganizationChart"/>
    <dgm:cxn modelId="{10F51D12-DB10-488B-83B0-7DD5D6A96F2B}" type="presParOf" srcId="{A0A09BFF-A3A2-423E-AFEF-37831994C24A}" destId="{457E7D0B-97EB-42B9-BD12-CF9FB2594D89}" srcOrd="1" destOrd="0" presId="urn:microsoft.com/office/officeart/2008/layout/HalfCircleOrganizationChart"/>
    <dgm:cxn modelId="{A2FF8CB1-5B32-4612-B1E2-2E5334BFD6F2}" type="presParOf" srcId="{A0A09BFF-A3A2-423E-AFEF-37831994C24A}" destId="{ACEDFFCF-2A91-44C9-A916-DA740C6FCF68}" srcOrd="2" destOrd="0" presId="urn:microsoft.com/office/officeart/2008/layout/HalfCircleOrganizationChart"/>
    <dgm:cxn modelId="{626E3F40-CB08-4808-876D-CCC1D3665BC7}" type="presParOf" srcId="{A0A09BFF-A3A2-423E-AFEF-37831994C24A}" destId="{B62AA951-D8AF-4DE8-9BCF-6E7C823C60A2}" srcOrd="3" destOrd="0" presId="urn:microsoft.com/office/officeart/2008/layout/HalfCircleOrganizationChart"/>
    <dgm:cxn modelId="{3459D43C-29BE-442C-9E3B-719824B607D8}" type="presParOf" srcId="{FFBD33F4-6873-4E24-85ED-68805E5E2468}" destId="{20ADA775-6D4A-4691-B50B-965FA41F118E}" srcOrd="1" destOrd="0" presId="urn:microsoft.com/office/officeart/2008/layout/HalfCircleOrganizationChart"/>
    <dgm:cxn modelId="{AD70E69C-F7B1-40FE-BB04-9DE0A62CB209}" type="presParOf" srcId="{20ADA775-6D4A-4691-B50B-965FA41F118E}" destId="{35DC38D9-17EE-46F4-AFD9-FD648E9EC128}" srcOrd="0" destOrd="0" presId="urn:microsoft.com/office/officeart/2008/layout/HalfCircleOrganizationChart"/>
    <dgm:cxn modelId="{5809EDEF-BCA0-45C4-A457-7DAF0122B071}" type="presParOf" srcId="{20ADA775-6D4A-4691-B50B-965FA41F118E}" destId="{4095AE99-25A0-4702-A361-F5835B2BD945}" srcOrd="1" destOrd="0" presId="urn:microsoft.com/office/officeart/2008/layout/HalfCircleOrganizationChart"/>
    <dgm:cxn modelId="{F56BC93F-6351-433E-8766-11C8E788A504}" type="presParOf" srcId="{4095AE99-25A0-4702-A361-F5835B2BD945}" destId="{7FD6C508-E296-4F66-8172-C0E0E4549592}" srcOrd="0" destOrd="0" presId="urn:microsoft.com/office/officeart/2008/layout/HalfCircleOrganizationChart"/>
    <dgm:cxn modelId="{FC17CA3C-0200-40E6-86E8-E2F1AE7587AF}" type="presParOf" srcId="{7FD6C508-E296-4F66-8172-C0E0E4549592}" destId="{5088A0D5-AB8C-4014-9A50-AD69F2ED9CEC}" srcOrd="0" destOrd="0" presId="urn:microsoft.com/office/officeart/2008/layout/HalfCircleOrganizationChart"/>
    <dgm:cxn modelId="{388B2E26-AB3C-437B-B8B6-99A07D62E8DC}" type="presParOf" srcId="{7FD6C508-E296-4F66-8172-C0E0E4549592}" destId="{B979016A-D2E2-4D9C-A9B3-D87D5B24555D}" srcOrd="1" destOrd="0" presId="urn:microsoft.com/office/officeart/2008/layout/HalfCircleOrganizationChart"/>
    <dgm:cxn modelId="{55590A54-DB3B-462E-A4FD-2E10F1F18A2F}" type="presParOf" srcId="{7FD6C508-E296-4F66-8172-C0E0E4549592}" destId="{494BBD7F-9E40-49CB-B911-F89AF0FFD147}" srcOrd="2" destOrd="0" presId="urn:microsoft.com/office/officeart/2008/layout/HalfCircleOrganizationChart"/>
    <dgm:cxn modelId="{D8181710-BA07-4150-A163-FFD2605A4C30}" type="presParOf" srcId="{7FD6C508-E296-4F66-8172-C0E0E4549592}" destId="{1EAE80E8-987B-4DB1-85DB-50EFC2973706}" srcOrd="3" destOrd="0" presId="urn:microsoft.com/office/officeart/2008/layout/HalfCircleOrganizationChart"/>
    <dgm:cxn modelId="{EDB53B89-0E8D-490B-BABB-76001CD2B601}" type="presParOf" srcId="{4095AE99-25A0-4702-A361-F5835B2BD945}" destId="{728EC80D-964B-4F2C-9CFD-CA6EC23CCA34}" srcOrd="1" destOrd="0" presId="urn:microsoft.com/office/officeart/2008/layout/HalfCircleOrganizationChart"/>
    <dgm:cxn modelId="{90B59564-BB92-4B2C-8166-3E63D099E747}" type="presParOf" srcId="{728EC80D-964B-4F2C-9CFD-CA6EC23CCA34}" destId="{8AB9680E-86ED-4069-B033-ADB6BE9995F8}" srcOrd="0" destOrd="0" presId="urn:microsoft.com/office/officeart/2008/layout/HalfCircleOrganizationChart"/>
    <dgm:cxn modelId="{53E2D370-D782-4C65-8408-CA093957F7E9}" type="presParOf" srcId="{728EC80D-964B-4F2C-9CFD-CA6EC23CCA34}" destId="{76E6A071-56C5-4C07-88FC-8C8C9FF3E308}" srcOrd="1" destOrd="0" presId="urn:microsoft.com/office/officeart/2008/layout/HalfCircleOrganizationChart"/>
    <dgm:cxn modelId="{B0B612D8-83B2-4DE7-9E06-F599F6F65EF4}" type="presParOf" srcId="{76E6A071-56C5-4C07-88FC-8C8C9FF3E308}" destId="{5990373B-ECFC-4FE7-A9EE-7C05CE1CD293}" srcOrd="0" destOrd="0" presId="urn:microsoft.com/office/officeart/2008/layout/HalfCircleOrganizationChart"/>
    <dgm:cxn modelId="{91191031-E2A3-4AA3-8ABF-A4FE7A8581C0}" type="presParOf" srcId="{5990373B-ECFC-4FE7-A9EE-7C05CE1CD293}" destId="{93281743-FAE3-4A42-BA25-6EB057A8B035}" srcOrd="0" destOrd="0" presId="urn:microsoft.com/office/officeart/2008/layout/HalfCircleOrganizationChart"/>
    <dgm:cxn modelId="{D8916436-0BFE-4AD4-BA9B-B4FCCAE2B619}" type="presParOf" srcId="{5990373B-ECFC-4FE7-A9EE-7C05CE1CD293}" destId="{9619BDFC-F950-4401-8068-BBE13358D04E}" srcOrd="1" destOrd="0" presId="urn:microsoft.com/office/officeart/2008/layout/HalfCircleOrganizationChart"/>
    <dgm:cxn modelId="{9436FC7E-C651-4940-A64F-59BCEE36F16E}" type="presParOf" srcId="{5990373B-ECFC-4FE7-A9EE-7C05CE1CD293}" destId="{193253FB-FDBD-4AB8-91DD-2D070559F05B}" srcOrd="2" destOrd="0" presId="urn:microsoft.com/office/officeart/2008/layout/HalfCircleOrganizationChart"/>
    <dgm:cxn modelId="{B30E3E88-F9B9-4697-A423-2A65C2674291}" type="presParOf" srcId="{5990373B-ECFC-4FE7-A9EE-7C05CE1CD293}" destId="{F383851A-096D-43CE-A337-06B31B28FB56}" srcOrd="3" destOrd="0" presId="urn:microsoft.com/office/officeart/2008/layout/HalfCircleOrganizationChart"/>
    <dgm:cxn modelId="{4B107D61-53A5-463F-BEE3-366035D5AC00}" type="presParOf" srcId="{76E6A071-56C5-4C07-88FC-8C8C9FF3E308}" destId="{E3CACD94-D771-452B-9EC8-8261FE59B4AA}" srcOrd="1" destOrd="0" presId="urn:microsoft.com/office/officeart/2008/layout/HalfCircleOrganizationChart"/>
    <dgm:cxn modelId="{493A8500-D9FD-4470-83ED-062A885DE4F4}" type="presParOf" srcId="{E3CACD94-D771-452B-9EC8-8261FE59B4AA}" destId="{AA4EF859-1890-45A6-9835-B9FA6630CD6F}" srcOrd="0" destOrd="0" presId="urn:microsoft.com/office/officeart/2008/layout/HalfCircleOrganizationChart"/>
    <dgm:cxn modelId="{54F72756-82C4-4701-ADC6-095B4A990C26}" type="presParOf" srcId="{E3CACD94-D771-452B-9EC8-8261FE59B4AA}" destId="{CD35805E-1617-486C-8A7F-75139FB8C6E3}" srcOrd="1" destOrd="0" presId="urn:microsoft.com/office/officeart/2008/layout/HalfCircleOrganizationChart"/>
    <dgm:cxn modelId="{323D2DCF-7FE1-4FC1-A94B-D5DEDF4ECF1E}" type="presParOf" srcId="{CD35805E-1617-486C-8A7F-75139FB8C6E3}" destId="{8253A0AE-8346-4EB4-98B0-D711632C2CA4}" srcOrd="0" destOrd="0" presId="urn:microsoft.com/office/officeart/2008/layout/HalfCircleOrganizationChart"/>
    <dgm:cxn modelId="{F1C13D3F-EDC2-47E0-84C1-6C19206B918A}" type="presParOf" srcId="{8253A0AE-8346-4EB4-98B0-D711632C2CA4}" destId="{D8F3870F-7A36-4F84-A2A2-A96B8E55F2F7}" srcOrd="0" destOrd="0" presId="urn:microsoft.com/office/officeart/2008/layout/HalfCircleOrganizationChart"/>
    <dgm:cxn modelId="{2F9B6AB0-3125-4531-816D-CED859515D57}" type="presParOf" srcId="{8253A0AE-8346-4EB4-98B0-D711632C2CA4}" destId="{08314DFE-FBC7-4458-A32E-F669638DA116}" srcOrd="1" destOrd="0" presId="urn:microsoft.com/office/officeart/2008/layout/HalfCircleOrganizationChart"/>
    <dgm:cxn modelId="{B4885FE3-ADDC-46DB-8E6C-EA8F35FBB114}" type="presParOf" srcId="{8253A0AE-8346-4EB4-98B0-D711632C2CA4}" destId="{0B9EEBE2-A0E9-4246-9C88-4FFB4F4D8BAE}" srcOrd="2" destOrd="0" presId="urn:microsoft.com/office/officeart/2008/layout/HalfCircleOrganizationChart"/>
    <dgm:cxn modelId="{59390CF7-E87E-4B41-A48E-7E2F40995314}" type="presParOf" srcId="{8253A0AE-8346-4EB4-98B0-D711632C2CA4}" destId="{E5EA792B-E785-4036-BA4C-D4CF8E867B40}" srcOrd="3" destOrd="0" presId="urn:microsoft.com/office/officeart/2008/layout/HalfCircleOrganizationChart"/>
    <dgm:cxn modelId="{536F005B-1DE1-4BF3-827F-B414F02A5B3F}" type="presParOf" srcId="{CD35805E-1617-486C-8A7F-75139FB8C6E3}" destId="{305E1477-1CC5-42D4-B348-8F156FCF1F02}" srcOrd="1" destOrd="0" presId="urn:microsoft.com/office/officeart/2008/layout/HalfCircleOrganizationChart"/>
    <dgm:cxn modelId="{9685F76D-3FF2-4E2E-93AF-1EC140C91632}" type="presParOf" srcId="{CD35805E-1617-486C-8A7F-75139FB8C6E3}" destId="{3CE2E163-707E-418D-90AA-A5687C8542C3}" srcOrd="2" destOrd="0" presId="urn:microsoft.com/office/officeart/2008/layout/HalfCircleOrganizationChart"/>
    <dgm:cxn modelId="{2B3BD360-1927-4C46-9A77-B1457878BEB8}" type="presParOf" srcId="{76E6A071-56C5-4C07-88FC-8C8C9FF3E308}" destId="{FE19B942-7532-4A42-9CA2-458410631537}" srcOrd="2" destOrd="0" presId="urn:microsoft.com/office/officeart/2008/layout/HalfCircleOrganizationChart"/>
    <dgm:cxn modelId="{2EE1A8A9-D95F-415B-9DC6-D36A9B822626}" type="presParOf" srcId="{4095AE99-25A0-4702-A361-F5835B2BD945}" destId="{D0775A5D-86FB-4E74-8669-94BBD4A58864}" srcOrd="2" destOrd="0" presId="urn:microsoft.com/office/officeart/2008/layout/HalfCircleOrganizationChart"/>
    <dgm:cxn modelId="{685BD88C-4482-41C9-A095-5716851AB860}" type="presParOf" srcId="{FFBD33F4-6873-4E24-85ED-68805E5E2468}" destId="{B52FF6C6-2FCA-43BB-9D18-F7BDCF3957AE}" srcOrd="2" destOrd="0" presId="urn:microsoft.com/office/officeart/2008/layout/HalfCircleOrganizationChart"/>
    <dgm:cxn modelId="{2F15D52D-C2EE-4C06-A808-92DE33EC8238}" type="presParOf" srcId="{FC93DE86-40BB-4173-BC5C-C7C94EA28BC2}" destId="{AF14160D-7504-44E6-8182-582E0D365AE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7A921E-51FC-4347-A16A-6225EEE1952B}">
      <dsp:nvSpPr>
        <dsp:cNvPr id="0" name=""/>
        <dsp:cNvSpPr/>
      </dsp:nvSpPr>
      <dsp:spPr>
        <a:xfrm>
          <a:off x="7443" y="271300"/>
          <a:ext cx="1005571" cy="10055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Medicamento</a:t>
          </a:r>
          <a:endParaRPr lang="es-ES" sz="900" kern="1200" dirty="0"/>
        </a:p>
      </dsp:txBody>
      <dsp:txXfrm>
        <a:off x="7443" y="271300"/>
        <a:ext cx="1005571" cy="1005571"/>
      </dsp:txXfrm>
    </dsp:sp>
    <dsp:sp modelId="{89378221-ACFB-4100-9654-9574A84C6D1C}">
      <dsp:nvSpPr>
        <dsp:cNvPr id="0" name=""/>
        <dsp:cNvSpPr/>
      </dsp:nvSpPr>
      <dsp:spPr>
        <a:xfrm>
          <a:off x="1094668" y="482470"/>
          <a:ext cx="583231" cy="5832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1094668" y="482470"/>
        <a:ext cx="583231" cy="583231"/>
      </dsp:txXfrm>
    </dsp:sp>
    <dsp:sp modelId="{DFB0E4FB-517C-43AD-B225-BBBA4CB778F2}">
      <dsp:nvSpPr>
        <dsp:cNvPr id="0" name=""/>
        <dsp:cNvSpPr/>
      </dsp:nvSpPr>
      <dsp:spPr>
        <a:xfrm>
          <a:off x="1759552" y="271300"/>
          <a:ext cx="1005571" cy="10055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Dosis </a:t>
          </a:r>
          <a:endParaRPr lang="es-ES" sz="1400" kern="1200" dirty="0"/>
        </a:p>
      </dsp:txBody>
      <dsp:txXfrm>
        <a:off x="1759552" y="271300"/>
        <a:ext cx="1005571" cy="1005571"/>
      </dsp:txXfrm>
    </dsp:sp>
    <dsp:sp modelId="{1BB92521-CD16-49AC-AC05-135270E101B4}">
      <dsp:nvSpPr>
        <dsp:cNvPr id="0" name=""/>
        <dsp:cNvSpPr/>
      </dsp:nvSpPr>
      <dsp:spPr>
        <a:xfrm>
          <a:off x="2846776" y="482470"/>
          <a:ext cx="583231" cy="5832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846776" y="482470"/>
        <a:ext cx="583231" cy="583231"/>
      </dsp:txXfrm>
    </dsp:sp>
    <dsp:sp modelId="{2BC21A83-F84C-44A4-8D95-25783B1ADF3E}">
      <dsp:nvSpPr>
        <dsp:cNvPr id="0" name=""/>
        <dsp:cNvSpPr/>
      </dsp:nvSpPr>
      <dsp:spPr>
        <a:xfrm>
          <a:off x="3511660" y="271300"/>
          <a:ext cx="1005571" cy="10055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Duración</a:t>
          </a:r>
          <a:endParaRPr lang="es-ES" sz="1400" kern="1200" dirty="0"/>
        </a:p>
      </dsp:txBody>
      <dsp:txXfrm>
        <a:off x="3511660" y="271300"/>
        <a:ext cx="1005571" cy="1005571"/>
      </dsp:txXfrm>
    </dsp:sp>
    <dsp:sp modelId="{D39B0DCC-2C71-4715-AED3-73EB9B52117B}">
      <dsp:nvSpPr>
        <dsp:cNvPr id="0" name=""/>
        <dsp:cNvSpPr/>
      </dsp:nvSpPr>
      <dsp:spPr>
        <a:xfrm>
          <a:off x="4598884" y="482470"/>
          <a:ext cx="583231" cy="5832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4598884" y="482470"/>
        <a:ext cx="583231" cy="583231"/>
      </dsp:txXfrm>
    </dsp:sp>
    <dsp:sp modelId="{EF896368-E04A-4676-8B8C-99112EEB1C1E}">
      <dsp:nvSpPr>
        <dsp:cNvPr id="0" name=""/>
        <dsp:cNvSpPr/>
      </dsp:nvSpPr>
      <dsp:spPr>
        <a:xfrm>
          <a:off x="5263768" y="271300"/>
          <a:ext cx="1005571" cy="10055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Costo</a:t>
          </a:r>
          <a:endParaRPr lang="es-ES" sz="1400" kern="1200" dirty="0"/>
        </a:p>
      </dsp:txBody>
      <dsp:txXfrm>
        <a:off x="5263768" y="271300"/>
        <a:ext cx="1005571" cy="1005571"/>
      </dsp:txXfrm>
    </dsp:sp>
    <dsp:sp modelId="{168A42D4-A410-454E-B2EF-624B87C746BA}">
      <dsp:nvSpPr>
        <dsp:cNvPr id="0" name=""/>
        <dsp:cNvSpPr/>
      </dsp:nvSpPr>
      <dsp:spPr>
        <a:xfrm>
          <a:off x="6350992" y="482470"/>
          <a:ext cx="583231" cy="58323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350992" y="482470"/>
        <a:ext cx="583231" cy="583231"/>
      </dsp:txXfrm>
    </dsp:sp>
    <dsp:sp modelId="{BCE6F759-C21F-41A1-9FCC-E14B37EEBE23}">
      <dsp:nvSpPr>
        <dsp:cNvPr id="0" name=""/>
        <dsp:cNvSpPr/>
      </dsp:nvSpPr>
      <dsp:spPr>
        <a:xfrm>
          <a:off x="7015876" y="271300"/>
          <a:ext cx="1005571" cy="10055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URM</a:t>
          </a:r>
          <a:endParaRPr lang="es-ES" sz="1400" kern="1200" dirty="0"/>
        </a:p>
      </dsp:txBody>
      <dsp:txXfrm>
        <a:off x="7015876" y="271300"/>
        <a:ext cx="1005571" cy="10055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E8DB43-09EF-49B8-9C4E-F9D0FB2E3C10}">
      <dsp:nvSpPr>
        <dsp:cNvPr id="0" name=""/>
        <dsp:cNvSpPr/>
      </dsp:nvSpPr>
      <dsp:spPr>
        <a:xfrm rot="10800000">
          <a:off x="1684014" y="1670"/>
          <a:ext cx="5437846" cy="12573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4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Mejorar la Calidad de la Atención en un marco de Respeto de los Derechos de las Personas</a:t>
          </a:r>
          <a:endParaRPr lang="es-ES" sz="2500" kern="1200" dirty="0"/>
        </a:p>
      </dsp:txBody>
      <dsp:txXfrm rot="10800000">
        <a:off x="1684014" y="1670"/>
        <a:ext cx="5437846" cy="1257326"/>
      </dsp:txXfrm>
    </dsp:sp>
    <dsp:sp modelId="{D1C626CD-3C33-4FB2-97E7-F973D9C44421}">
      <dsp:nvSpPr>
        <dsp:cNvPr id="0" name=""/>
        <dsp:cNvSpPr/>
      </dsp:nvSpPr>
      <dsp:spPr>
        <a:xfrm>
          <a:off x="1055351" y="1670"/>
          <a:ext cx="1257326" cy="12573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F3F43-B96B-4B8F-9E00-560D5C0BDD0B}">
      <dsp:nvSpPr>
        <dsp:cNvPr id="0" name=""/>
        <dsp:cNvSpPr/>
      </dsp:nvSpPr>
      <dsp:spPr>
        <a:xfrm rot="10800000">
          <a:off x="1548449" y="1634317"/>
          <a:ext cx="5618600" cy="12573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4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Mejorar la Calidad del Medicamento</a:t>
          </a:r>
          <a:endParaRPr lang="es-ES" sz="2500" kern="1200" dirty="0"/>
        </a:p>
      </dsp:txBody>
      <dsp:txXfrm rot="10800000">
        <a:off x="1548449" y="1634317"/>
        <a:ext cx="5618600" cy="1257326"/>
      </dsp:txXfrm>
    </dsp:sp>
    <dsp:sp modelId="{F988D081-DC28-4D12-A49E-ADBFC1E67108}">
      <dsp:nvSpPr>
        <dsp:cNvPr id="0" name=""/>
        <dsp:cNvSpPr/>
      </dsp:nvSpPr>
      <dsp:spPr>
        <a:xfrm>
          <a:off x="1010163" y="1634317"/>
          <a:ext cx="1257326" cy="12573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7B283-B795-42F3-B092-63B7502DF31C}">
      <dsp:nvSpPr>
        <dsp:cNvPr id="0" name=""/>
        <dsp:cNvSpPr/>
      </dsp:nvSpPr>
      <dsp:spPr>
        <a:xfrm rot="10800000">
          <a:off x="1684014" y="3266965"/>
          <a:ext cx="5437846" cy="12573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4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Uso Racional del Medicamento</a:t>
          </a:r>
          <a:endParaRPr lang="es-ES" sz="2500" kern="1200" dirty="0"/>
        </a:p>
      </dsp:txBody>
      <dsp:txXfrm rot="10800000">
        <a:off x="1684014" y="3266965"/>
        <a:ext cx="5437846" cy="1257326"/>
      </dsp:txXfrm>
    </dsp:sp>
    <dsp:sp modelId="{360BE645-F38A-4D05-B7D9-11EDC29DCFAB}">
      <dsp:nvSpPr>
        <dsp:cNvPr id="0" name=""/>
        <dsp:cNvSpPr/>
      </dsp:nvSpPr>
      <dsp:spPr>
        <a:xfrm>
          <a:off x="1055351" y="3266965"/>
          <a:ext cx="1257326" cy="125732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4EF859-1890-45A6-9835-B9FA6630CD6F}">
      <dsp:nvSpPr>
        <dsp:cNvPr id="0" name=""/>
        <dsp:cNvSpPr/>
      </dsp:nvSpPr>
      <dsp:spPr>
        <a:xfrm>
          <a:off x="6726155" y="3471595"/>
          <a:ext cx="579127" cy="37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92"/>
              </a:lnTo>
              <a:lnTo>
                <a:pt x="579127" y="37769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9680E-86ED-4069-B033-ADB6BE9995F8}">
      <dsp:nvSpPr>
        <dsp:cNvPr id="0" name=""/>
        <dsp:cNvSpPr/>
      </dsp:nvSpPr>
      <dsp:spPr>
        <a:xfrm>
          <a:off x="6680435" y="2577724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C38D9-17EE-46F4-AFD9-FD648E9EC128}">
      <dsp:nvSpPr>
        <dsp:cNvPr id="0" name=""/>
        <dsp:cNvSpPr/>
      </dsp:nvSpPr>
      <dsp:spPr>
        <a:xfrm>
          <a:off x="6680435" y="1683853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6D169-7E0F-4840-A7B3-8BD774C953E2}">
      <dsp:nvSpPr>
        <dsp:cNvPr id="0" name=""/>
        <dsp:cNvSpPr/>
      </dsp:nvSpPr>
      <dsp:spPr>
        <a:xfrm>
          <a:off x="3679440" y="789982"/>
          <a:ext cx="3046715" cy="26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92"/>
              </a:lnTo>
              <a:lnTo>
                <a:pt x="3046715" y="132192"/>
              </a:lnTo>
              <a:lnTo>
                <a:pt x="3046715" y="264384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F25AD-27A0-45BA-80F5-1E8EEB07F903}">
      <dsp:nvSpPr>
        <dsp:cNvPr id="0" name=""/>
        <dsp:cNvSpPr/>
      </dsp:nvSpPr>
      <dsp:spPr>
        <a:xfrm>
          <a:off x="5202797" y="3471595"/>
          <a:ext cx="579127" cy="37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92"/>
              </a:lnTo>
              <a:lnTo>
                <a:pt x="579127" y="37769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A8502-8201-4F4C-82ED-C91887AC3ADD}">
      <dsp:nvSpPr>
        <dsp:cNvPr id="0" name=""/>
        <dsp:cNvSpPr/>
      </dsp:nvSpPr>
      <dsp:spPr>
        <a:xfrm>
          <a:off x="5157077" y="2577724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F4A38-DAEB-4C77-8A95-967727703097}">
      <dsp:nvSpPr>
        <dsp:cNvPr id="0" name=""/>
        <dsp:cNvSpPr/>
      </dsp:nvSpPr>
      <dsp:spPr>
        <a:xfrm>
          <a:off x="5157077" y="1683853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9B6DF-44ED-4B44-AF85-47A7E5AC2413}">
      <dsp:nvSpPr>
        <dsp:cNvPr id="0" name=""/>
        <dsp:cNvSpPr/>
      </dsp:nvSpPr>
      <dsp:spPr>
        <a:xfrm>
          <a:off x="3679440" y="789982"/>
          <a:ext cx="1523357" cy="26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92"/>
              </a:lnTo>
              <a:lnTo>
                <a:pt x="1523357" y="132192"/>
              </a:lnTo>
              <a:lnTo>
                <a:pt x="1523357" y="264384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C4AFC-4F01-4346-86D0-302129EB477A}">
      <dsp:nvSpPr>
        <dsp:cNvPr id="0" name=""/>
        <dsp:cNvSpPr/>
      </dsp:nvSpPr>
      <dsp:spPr>
        <a:xfrm>
          <a:off x="3679440" y="3471595"/>
          <a:ext cx="579127" cy="37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92"/>
              </a:lnTo>
              <a:lnTo>
                <a:pt x="579127" y="37769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7D2A4-3185-4A59-8424-6F8E2F44CE79}">
      <dsp:nvSpPr>
        <dsp:cNvPr id="0" name=""/>
        <dsp:cNvSpPr/>
      </dsp:nvSpPr>
      <dsp:spPr>
        <a:xfrm>
          <a:off x="3633720" y="2577724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1F324-A17A-44E5-A0DD-68F1050B182C}">
      <dsp:nvSpPr>
        <dsp:cNvPr id="0" name=""/>
        <dsp:cNvSpPr/>
      </dsp:nvSpPr>
      <dsp:spPr>
        <a:xfrm>
          <a:off x="3633720" y="1683853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04054-BA9F-432C-9EF4-FC3B3E6EB942}">
      <dsp:nvSpPr>
        <dsp:cNvPr id="0" name=""/>
        <dsp:cNvSpPr/>
      </dsp:nvSpPr>
      <dsp:spPr>
        <a:xfrm>
          <a:off x="3633720" y="789982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8E4A1-0FD1-4FEF-B86E-26A1C45C0E30}">
      <dsp:nvSpPr>
        <dsp:cNvPr id="0" name=""/>
        <dsp:cNvSpPr/>
      </dsp:nvSpPr>
      <dsp:spPr>
        <a:xfrm>
          <a:off x="2156082" y="3471595"/>
          <a:ext cx="579127" cy="37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92"/>
              </a:lnTo>
              <a:lnTo>
                <a:pt x="579127" y="37769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570BB-6CB0-4CBD-9B96-F3651847A9EC}">
      <dsp:nvSpPr>
        <dsp:cNvPr id="0" name=""/>
        <dsp:cNvSpPr/>
      </dsp:nvSpPr>
      <dsp:spPr>
        <a:xfrm>
          <a:off x="2110362" y="2577724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FC1D2-8CA0-4D3B-8808-B39A6DD75347}">
      <dsp:nvSpPr>
        <dsp:cNvPr id="0" name=""/>
        <dsp:cNvSpPr/>
      </dsp:nvSpPr>
      <dsp:spPr>
        <a:xfrm>
          <a:off x="2110362" y="1683853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31B87-26B7-4035-8B7A-52F08186FD3B}">
      <dsp:nvSpPr>
        <dsp:cNvPr id="0" name=""/>
        <dsp:cNvSpPr/>
      </dsp:nvSpPr>
      <dsp:spPr>
        <a:xfrm>
          <a:off x="2156082" y="789982"/>
          <a:ext cx="1523357" cy="264384"/>
        </a:xfrm>
        <a:custGeom>
          <a:avLst/>
          <a:gdLst/>
          <a:ahLst/>
          <a:cxnLst/>
          <a:rect l="0" t="0" r="0" b="0"/>
          <a:pathLst>
            <a:path>
              <a:moveTo>
                <a:pt x="1523357" y="0"/>
              </a:moveTo>
              <a:lnTo>
                <a:pt x="1523357" y="132192"/>
              </a:lnTo>
              <a:lnTo>
                <a:pt x="0" y="132192"/>
              </a:lnTo>
              <a:lnTo>
                <a:pt x="0" y="264384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0C13C-31C2-45F3-B682-64A97CAABEFD}">
      <dsp:nvSpPr>
        <dsp:cNvPr id="0" name=""/>
        <dsp:cNvSpPr/>
      </dsp:nvSpPr>
      <dsp:spPr>
        <a:xfrm>
          <a:off x="629486" y="3462744"/>
          <a:ext cx="314921" cy="413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966"/>
              </a:lnTo>
              <a:lnTo>
                <a:pt x="314921" y="413966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77D03-830C-4AC7-9D73-38700D444576}">
      <dsp:nvSpPr>
        <dsp:cNvPr id="0" name=""/>
        <dsp:cNvSpPr/>
      </dsp:nvSpPr>
      <dsp:spPr>
        <a:xfrm>
          <a:off x="583766" y="2577724"/>
          <a:ext cx="91440" cy="255533"/>
        </a:xfrm>
        <a:custGeom>
          <a:avLst/>
          <a:gdLst/>
          <a:ahLst/>
          <a:cxnLst/>
          <a:rect l="0" t="0" r="0" b="0"/>
          <a:pathLst>
            <a:path>
              <a:moveTo>
                <a:pt x="48957" y="0"/>
              </a:moveTo>
              <a:lnTo>
                <a:pt x="48957" y="123341"/>
              </a:lnTo>
              <a:lnTo>
                <a:pt x="45720" y="123341"/>
              </a:lnTo>
              <a:lnTo>
                <a:pt x="45720" y="255533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E3D4C-4C38-4D9F-A322-BE2CCF086EC1}">
      <dsp:nvSpPr>
        <dsp:cNvPr id="0" name=""/>
        <dsp:cNvSpPr/>
      </dsp:nvSpPr>
      <dsp:spPr>
        <a:xfrm>
          <a:off x="587004" y="1683853"/>
          <a:ext cx="91440" cy="26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38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D4C64-B971-4735-BC4A-AC5BDDE348DF}">
      <dsp:nvSpPr>
        <dsp:cNvPr id="0" name=""/>
        <dsp:cNvSpPr/>
      </dsp:nvSpPr>
      <dsp:spPr>
        <a:xfrm>
          <a:off x="632724" y="789982"/>
          <a:ext cx="3046715" cy="264384"/>
        </a:xfrm>
        <a:custGeom>
          <a:avLst/>
          <a:gdLst/>
          <a:ahLst/>
          <a:cxnLst/>
          <a:rect l="0" t="0" r="0" b="0"/>
          <a:pathLst>
            <a:path>
              <a:moveTo>
                <a:pt x="3046715" y="0"/>
              </a:moveTo>
              <a:lnTo>
                <a:pt x="3046715" y="132192"/>
              </a:lnTo>
              <a:lnTo>
                <a:pt x="0" y="132192"/>
              </a:lnTo>
              <a:lnTo>
                <a:pt x="0" y="264384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274A4-A11F-4178-8AEB-77E3B6BFF304}">
      <dsp:nvSpPr>
        <dsp:cNvPr id="0" name=""/>
        <dsp:cNvSpPr/>
      </dsp:nvSpPr>
      <dsp:spPr>
        <a:xfrm>
          <a:off x="3364696" y="160495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069E4-DEC1-4994-AAB6-CE3C8D340B2F}">
      <dsp:nvSpPr>
        <dsp:cNvPr id="0" name=""/>
        <dsp:cNvSpPr/>
      </dsp:nvSpPr>
      <dsp:spPr>
        <a:xfrm>
          <a:off x="3364696" y="160495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73847-74F8-47C7-A340-C766A3FAACBC}">
      <dsp:nvSpPr>
        <dsp:cNvPr id="0" name=""/>
        <dsp:cNvSpPr/>
      </dsp:nvSpPr>
      <dsp:spPr>
        <a:xfrm>
          <a:off x="3049953" y="273803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EN-URM 2013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49953" y="273803"/>
        <a:ext cx="1258973" cy="402871"/>
      </dsp:txXfrm>
    </dsp:sp>
    <dsp:sp modelId="{66F80895-C8D4-4102-9CEA-066AEB4E104B}">
      <dsp:nvSpPr>
        <dsp:cNvPr id="0" name=""/>
        <dsp:cNvSpPr/>
      </dsp:nvSpPr>
      <dsp:spPr>
        <a:xfrm>
          <a:off x="317981" y="1054366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5147C-C1E9-4EB6-8EBA-AEEA3752A359}">
      <dsp:nvSpPr>
        <dsp:cNvPr id="0" name=""/>
        <dsp:cNvSpPr/>
      </dsp:nvSpPr>
      <dsp:spPr>
        <a:xfrm>
          <a:off x="317981" y="1054366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4DADB-48FE-44FC-8B98-82BBF477D2B0}">
      <dsp:nvSpPr>
        <dsp:cNvPr id="0" name=""/>
        <dsp:cNvSpPr/>
      </dsp:nvSpPr>
      <dsp:spPr>
        <a:xfrm>
          <a:off x="3237" y="1167674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EE Político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237" y="1167674"/>
        <a:ext cx="1258973" cy="402871"/>
      </dsp:txXfrm>
    </dsp:sp>
    <dsp:sp modelId="{F0786E42-7A11-4236-9C60-5B1ED2DA707B}">
      <dsp:nvSpPr>
        <dsp:cNvPr id="0" name=""/>
        <dsp:cNvSpPr/>
      </dsp:nvSpPr>
      <dsp:spPr>
        <a:xfrm>
          <a:off x="317981" y="194823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31121-8CA6-4E72-A5F3-B56C18670606}">
      <dsp:nvSpPr>
        <dsp:cNvPr id="0" name=""/>
        <dsp:cNvSpPr/>
      </dsp:nvSpPr>
      <dsp:spPr>
        <a:xfrm>
          <a:off x="317981" y="194823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7D0E3-61D7-4DD8-BBA4-725A1412C873}">
      <dsp:nvSpPr>
        <dsp:cNvPr id="0" name=""/>
        <dsp:cNvSpPr/>
      </dsp:nvSpPr>
      <dsp:spPr>
        <a:xfrm>
          <a:off x="3237" y="206154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OE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237" y="2061545"/>
        <a:ext cx="1258973" cy="402871"/>
      </dsp:txXfrm>
    </dsp:sp>
    <dsp:sp modelId="{3C51C790-0A7B-4AB3-ACFE-FA522F6534FE}">
      <dsp:nvSpPr>
        <dsp:cNvPr id="0" name=""/>
        <dsp:cNvSpPr/>
      </dsp:nvSpPr>
      <dsp:spPr>
        <a:xfrm>
          <a:off x="314743" y="283325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CEA99-73BC-47F7-B7D8-436D5BB81DEF}">
      <dsp:nvSpPr>
        <dsp:cNvPr id="0" name=""/>
        <dsp:cNvSpPr/>
      </dsp:nvSpPr>
      <dsp:spPr>
        <a:xfrm>
          <a:off x="314743" y="283325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8BFA8-C804-46D4-87A1-4D29D4DEE6C0}">
      <dsp:nvSpPr>
        <dsp:cNvPr id="0" name=""/>
        <dsp:cNvSpPr/>
      </dsp:nvSpPr>
      <dsp:spPr>
        <a:xfrm>
          <a:off x="0" y="294656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RE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2946565"/>
        <a:ext cx="1258973" cy="402871"/>
      </dsp:txXfrm>
    </dsp:sp>
    <dsp:sp modelId="{F1167E46-61A4-465D-9F84-4B172A554A4E}">
      <dsp:nvSpPr>
        <dsp:cNvPr id="0" name=""/>
        <dsp:cNvSpPr/>
      </dsp:nvSpPr>
      <dsp:spPr>
        <a:xfrm>
          <a:off x="868870" y="3763403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76752-5339-419C-810E-9EC1FBA1C262}">
      <dsp:nvSpPr>
        <dsp:cNvPr id="0" name=""/>
        <dsp:cNvSpPr/>
      </dsp:nvSpPr>
      <dsp:spPr>
        <a:xfrm>
          <a:off x="868870" y="3763403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538E2-2907-4EF5-9E5F-C0311FD90B56}">
      <dsp:nvSpPr>
        <dsp:cNvPr id="0" name=""/>
        <dsp:cNvSpPr/>
      </dsp:nvSpPr>
      <dsp:spPr>
        <a:xfrm>
          <a:off x="554126" y="3876710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14 Actividades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54126" y="3876710"/>
        <a:ext cx="1258973" cy="402871"/>
      </dsp:txXfrm>
    </dsp:sp>
    <dsp:sp modelId="{537D9F75-F4B0-46F9-95BA-8A3BF527F93E}">
      <dsp:nvSpPr>
        <dsp:cNvPr id="0" name=""/>
        <dsp:cNvSpPr/>
      </dsp:nvSpPr>
      <dsp:spPr>
        <a:xfrm>
          <a:off x="1841339" y="1054366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8635B-7CF8-43C1-9423-7CD24EBFA29D}">
      <dsp:nvSpPr>
        <dsp:cNvPr id="0" name=""/>
        <dsp:cNvSpPr/>
      </dsp:nvSpPr>
      <dsp:spPr>
        <a:xfrm>
          <a:off x="1841339" y="1054366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F6AA2-4398-478B-9A21-DC3DED5BAE67}">
      <dsp:nvSpPr>
        <dsp:cNvPr id="0" name=""/>
        <dsp:cNvSpPr/>
      </dsp:nvSpPr>
      <dsp:spPr>
        <a:xfrm>
          <a:off x="1526595" y="1167674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EE Cultura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26595" y="1167674"/>
        <a:ext cx="1258973" cy="402871"/>
      </dsp:txXfrm>
    </dsp:sp>
    <dsp:sp modelId="{F041978A-1DC9-454E-9D35-FB678FC0E66A}">
      <dsp:nvSpPr>
        <dsp:cNvPr id="0" name=""/>
        <dsp:cNvSpPr/>
      </dsp:nvSpPr>
      <dsp:spPr>
        <a:xfrm>
          <a:off x="1841339" y="194823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D4B70-2B16-40D3-ABDF-2FB16AF3B9FC}">
      <dsp:nvSpPr>
        <dsp:cNvPr id="0" name=""/>
        <dsp:cNvSpPr/>
      </dsp:nvSpPr>
      <dsp:spPr>
        <a:xfrm>
          <a:off x="1841339" y="194823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FAD16-514F-4594-9FE8-34C7199C4257}">
      <dsp:nvSpPr>
        <dsp:cNvPr id="0" name=""/>
        <dsp:cNvSpPr/>
      </dsp:nvSpPr>
      <dsp:spPr>
        <a:xfrm>
          <a:off x="1526595" y="206154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OE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26595" y="2061545"/>
        <a:ext cx="1258973" cy="402871"/>
      </dsp:txXfrm>
    </dsp:sp>
    <dsp:sp modelId="{0758CEFE-CC60-472F-AFC8-9E42CA684B08}">
      <dsp:nvSpPr>
        <dsp:cNvPr id="0" name=""/>
        <dsp:cNvSpPr/>
      </dsp:nvSpPr>
      <dsp:spPr>
        <a:xfrm>
          <a:off x="1841339" y="2842108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09BB3-0FCB-4188-80BE-830846262C10}">
      <dsp:nvSpPr>
        <dsp:cNvPr id="0" name=""/>
        <dsp:cNvSpPr/>
      </dsp:nvSpPr>
      <dsp:spPr>
        <a:xfrm>
          <a:off x="1841339" y="2842108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F4657-5419-4595-BBC8-53D6BFCD57ED}">
      <dsp:nvSpPr>
        <dsp:cNvPr id="0" name=""/>
        <dsp:cNvSpPr/>
      </dsp:nvSpPr>
      <dsp:spPr>
        <a:xfrm>
          <a:off x="1526595" y="2955416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RE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26595" y="2955416"/>
        <a:ext cx="1258973" cy="402871"/>
      </dsp:txXfrm>
    </dsp:sp>
    <dsp:sp modelId="{8B61E032-EE37-4E4D-837F-99351FB0908C}">
      <dsp:nvSpPr>
        <dsp:cNvPr id="0" name=""/>
        <dsp:cNvSpPr/>
      </dsp:nvSpPr>
      <dsp:spPr>
        <a:xfrm>
          <a:off x="2659671" y="3735979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997E9-E401-4DF3-B355-D173900598B4}">
      <dsp:nvSpPr>
        <dsp:cNvPr id="0" name=""/>
        <dsp:cNvSpPr/>
      </dsp:nvSpPr>
      <dsp:spPr>
        <a:xfrm>
          <a:off x="2659671" y="3735979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E759-976C-4DC3-A4A2-38E7F318526B}">
      <dsp:nvSpPr>
        <dsp:cNvPr id="0" name=""/>
        <dsp:cNvSpPr/>
      </dsp:nvSpPr>
      <dsp:spPr>
        <a:xfrm>
          <a:off x="2344928" y="3849287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15 Actividades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44928" y="3849287"/>
        <a:ext cx="1258973" cy="402871"/>
      </dsp:txXfrm>
    </dsp:sp>
    <dsp:sp modelId="{125F6A4B-0420-4033-82AD-A08CAEF4B132}">
      <dsp:nvSpPr>
        <dsp:cNvPr id="0" name=""/>
        <dsp:cNvSpPr/>
      </dsp:nvSpPr>
      <dsp:spPr>
        <a:xfrm>
          <a:off x="3364696" y="1054366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A672E-B9B3-4665-9578-1C19809D0AB0}">
      <dsp:nvSpPr>
        <dsp:cNvPr id="0" name=""/>
        <dsp:cNvSpPr/>
      </dsp:nvSpPr>
      <dsp:spPr>
        <a:xfrm>
          <a:off x="3364696" y="1054366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04C95-D9D2-4C5E-A223-88433936C041}">
      <dsp:nvSpPr>
        <dsp:cNvPr id="0" name=""/>
        <dsp:cNvSpPr/>
      </dsp:nvSpPr>
      <dsp:spPr>
        <a:xfrm>
          <a:off x="3049953" y="1167674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EE Investigación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49953" y="1167674"/>
        <a:ext cx="1258973" cy="402871"/>
      </dsp:txXfrm>
    </dsp:sp>
    <dsp:sp modelId="{5BC0C5CB-0F21-4F40-8A9D-19721646E46B}">
      <dsp:nvSpPr>
        <dsp:cNvPr id="0" name=""/>
        <dsp:cNvSpPr/>
      </dsp:nvSpPr>
      <dsp:spPr>
        <a:xfrm>
          <a:off x="3364696" y="194823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31D7F-B285-45E3-B516-EEDF2EB8632A}">
      <dsp:nvSpPr>
        <dsp:cNvPr id="0" name=""/>
        <dsp:cNvSpPr/>
      </dsp:nvSpPr>
      <dsp:spPr>
        <a:xfrm>
          <a:off x="3364696" y="194823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E7F7E-FA71-4F85-88E4-D049FC26A07D}">
      <dsp:nvSpPr>
        <dsp:cNvPr id="0" name=""/>
        <dsp:cNvSpPr/>
      </dsp:nvSpPr>
      <dsp:spPr>
        <a:xfrm>
          <a:off x="3049953" y="206154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 OE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49953" y="2061545"/>
        <a:ext cx="1258973" cy="402871"/>
      </dsp:txXfrm>
    </dsp:sp>
    <dsp:sp modelId="{356D2606-DD56-456E-96B5-9E03EC2AE09A}">
      <dsp:nvSpPr>
        <dsp:cNvPr id="0" name=""/>
        <dsp:cNvSpPr/>
      </dsp:nvSpPr>
      <dsp:spPr>
        <a:xfrm>
          <a:off x="3364696" y="2842108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94F2E-6A65-482C-9722-8DA865719595}">
      <dsp:nvSpPr>
        <dsp:cNvPr id="0" name=""/>
        <dsp:cNvSpPr/>
      </dsp:nvSpPr>
      <dsp:spPr>
        <a:xfrm>
          <a:off x="3364696" y="2842108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18DA8-1813-49BA-B974-8025538BE114}">
      <dsp:nvSpPr>
        <dsp:cNvPr id="0" name=""/>
        <dsp:cNvSpPr/>
      </dsp:nvSpPr>
      <dsp:spPr>
        <a:xfrm>
          <a:off x="3049953" y="2955416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 RE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49953" y="2955416"/>
        <a:ext cx="1258973" cy="402871"/>
      </dsp:txXfrm>
    </dsp:sp>
    <dsp:sp modelId="{E113F776-DE5A-454E-93EF-6C05A1D4CB71}">
      <dsp:nvSpPr>
        <dsp:cNvPr id="0" name=""/>
        <dsp:cNvSpPr/>
      </dsp:nvSpPr>
      <dsp:spPr>
        <a:xfrm>
          <a:off x="4183029" y="3735979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FB379-A2F1-490E-8B12-7B43C086896C}">
      <dsp:nvSpPr>
        <dsp:cNvPr id="0" name=""/>
        <dsp:cNvSpPr/>
      </dsp:nvSpPr>
      <dsp:spPr>
        <a:xfrm>
          <a:off x="4183029" y="3735979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F35B3-7DCE-43D8-83BA-8F3B8A7DA1C4}">
      <dsp:nvSpPr>
        <dsp:cNvPr id="0" name=""/>
        <dsp:cNvSpPr/>
      </dsp:nvSpPr>
      <dsp:spPr>
        <a:xfrm>
          <a:off x="3868286" y="3849287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 Actividades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868286" y="3849287"/>
        <a:ext cx="1258973" cy="402871"/>
      </dsp:txXfrm>
    </dsp:sp>
    <dsp:sp modelId="{9CCD24AC-EE0D-45D2-AFC5-5E44F5EF2CFC}">
      <dsp:nvSpPr>
        <dsp:cNvPr id="0" name=""/>
        <dsp:cNvSpPr/>
      </dsp:nvSpPr>
      <dsp:spPr>
        <a:xfrm>
          <a:off x="4888054" y="1054366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96E5F-3766-40D6-A7FD-9CDDF25B69EB}">
      <dsp:nvSpPr>
        <dsp:cNvPr id="0" name=""/>
        <dsp:cNvSpPr/>
      </dsp:nvSpPr>
      <dsp:spPr>
        <a:xfrm>
          <a:off x="4888054" y="1054366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95516-A25A-428F-8EA5-96196C9BA79E}">
      <dsp:nvSpPr>
        <dsp:cNvPr id="0" name=""/>
        <dsp:cNvSpPr/>
      </dsp:nvSpPr>
      <dsp:spPr>
        <a:xfrm>
          <a:off x="4573311" y="1167674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EE Legislación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73311" y="1167674"/>
        <a:ext cx="1258973" cy="402871"/>
      </dsp:txXfrm>
    </dsp:sp>
    <dsp:sp modelId="{637647C2-1774-4386-8DFD-937EF0640B5A}">
      <dsp:nvSpPr>
        <dsp:cNvPr id="0" name=""/>
        <dsp:cNvSpPr/>
      </dsp:nvSpPr>
      <dsp:spPr>
        <a:xfrm>
          <a:off x="4888054" y="194823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4D081-838D-4BFE-9617-3A80ADDA175F}">
      <dsp:nvSpPr>
        <dsp:cNvPr id="0" name=""/>
        <dsp:cNvSpPr/>
      </dsp:nvSpPr>
      <dsp:spPr>
        <a:xfrm>
          <a:off x="4888054" y="194823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7D092-CECD-44D5-AEF3-0D0EAE6B3F93}">
      <dsp:nvSpPr>
        <dsp:cNvPr id="0" name=""/>
        <dsp:cNvSpPr/>
      </dsp:nvSpPr>
      <dsp:spPr>
        <a:xfrm>
          <a:off x="4573311" y="206154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 OE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73311" y="2061545"/>
        <a:ext cx="1258973" cy="402871"/>
      </dsp:txXfrm>
    </dsp:sp>
    <dsp:sp modelId="{CC5B06E7-A9AD-41F7-A82F-2F704099507B}">
      <dsp:nvSpPr>
        <dsp:cNvPr id="0" name=""/>
        <dsp:cNvSpPr/>
      </dsp:nvSpPr>
      <dsp:spPr>
        <a:xfrm>
          <a:off x="4888054" y="2842108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42A6C-2531-4F9D-AD3E-1E83DB9A83E7}">
      <dsp:nvSpPr>
        <dsp:cNvPr id="0" name=""/>
        <dsp:cNvSpPr/>
      </dsp:nvSpPr>
      <dsp:spPr>
        <a:xfrm>
          <a:off x="4888054" y="2842108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1886D-E2E1-42E5-BB55-68131A1290EF}">
      <dsp:nvSpPr>
        <dsp:cNvPr id="0" name=""/>
        <dsp:cNvSpPr/>
      </dsp:nvSpPr>
      <dsp:spPr>
        <a:xfrm>
          <a:off x="4573311" y="2955416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 RE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73311" y="2955416"/>
        <a:ext cx="1258973" cy="402871"/>
      </dsp:txXfrm>
    </dsp:sp>
    <dsp:sp modelId="{641C1F4F-14D4-44A7-9B43-AE1120138882}">
      <dsp:nvSpPr>
        <dsp:cNvPr id="0" name=""/>
        <dsp:cNvSpPr/>
      </dsp:nvSpPr>
      <dsp:spPr>
        <a:xfrm>
          <a:off x="5706387" y="3735979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D3A8C-0CD6-4A2D-B1C0-784C4AEB76D0}">
      <dsp:nvSpPr>
        <dsp:cNvPr id="0" name=""/>
        <dsp:cNvSpPr/>
      </dsp:nvSpPr>
      <dsp:spPr>
        <a:xfrm>
          <a:off x="5706387" y="3735979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AED56-0410-4377-9CB1-C91855621D8C}">
      <dsp:nvSpPr>
        <dsp:cNvPr id="0" name=""/>
        <dsp:cNvSpPr/>
      </dsp:nvSpPr>
      <dsp:spPr>
        <a:xfrm>
          <a:off x="5391643" y="3849287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12 Actividades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91643" y="3849287"/>
        <a:ext cx="1258973" cy="402871"/>
      </dsp:txXfrm>
    </dsp:sp>
    <dsp:sp modelId="{457E7D0B-97EB-42B9-BD12-CF9FB2594D89}">
      <dsp:nvSpPr>
        <dsp:cNvPr id="0" name=""/>
        <dsp:cNvSpPr/>
      </dsp:nvSpPr>
      <dsp:spPr>
        <a:xfrm>
          <a:off x="6411412" y="1054366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DFFCF-2A91-44C9-A916-DA740C6FCF68}">
      <dsp:nvSpPr>
        <dsp:cNvPr id="0" name=""/>
        <dsp:cNvSpPr/>
      </dsp:nvSpPr>
      <dsp:spPr>
        <a:xfrm>
          <a:off x="6411412" y="1054366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1A2D8-0431-4E4E-B152-0EC301AFA308}">
      <dsp:nvSpPr>
        <dsp:cNvPr id="0" name=""/>
        <dsp:cNvSpPr/>
      </dsp:nvSpPr>
      <dsp:spPr>
        <a:xfrm>
          <a:off x="6096669" y="1167674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EE Gestión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096669" y="1167674"/>
        <a:ext cx="1258973" cy="402871"/>
      </dsp:txXfrm>
    </dsp:sp>
    <dsp:sp modelId="{B979016A-D2E2-4D9C-A9B3-D87D5B24555D}">
      <dsp:nvSpPr>
        <dsp:cNvPr id="0" name=""/>
        <dsp:cNvSpPr/>
      </dsp:nvSpPr>
      <dsp:spPr>
        <a:xfrm>
          <a:off x="6411412" y="1948237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BBD7F-9E40-49CB-B911-F89AF0FFD147}">
      <dsp:nvSpPr>
        <dsp:cNvPr id="0" name=""/>
        <dsp:cNvSpPr/>
      </dsp:nvSpPr>
      <dsp:spPr>
        <a:xfrm>
          <a:off x="6411412" y="1948237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8A0D5-AB8C-4014-9A50-AD69F2ED9CEC}">
      <dsp:nvSpPr>
        <dsp:cNvPr id="0" name=""/>
        <dsp:cNvSpPr/>
      </dsp:nvSpPr>
      <dsp:spPr>
        <a:xfrm>
          <a:off x="6096669" y="2061545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OE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096669" y="2061545"/>
        <a:ext cx="1258973" cy="402871"/>
      </dsp:txXfrm>
    </dsp:sp>
    <dsp:sp modelId="{9619BDFC-F950-4401-8068-BBE13358D04E}">
      <dsp:nvSpPr>
        <dsp:cNvPr id="0" name=""/>
        <dsp:cNvSpPr/>
      </dsp:nvSpPr>
      <dsp:spPr>
        <a:xfrm>
          <a:off x="6411412" y="2842108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253FB-FDBD-4AB8-91DD-2D070559F05B}">
      <dsp:nvSpPr>
        <dsp:cNvPr id="0" name=""/>
        <dsp:cNvSpPr/>
      </dsp:nvSpPr>
      <dsp:spPr>
        <a:xfrm>
          <a:off x="6411412" y="2842108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81743-FAE3-4A42-BA25-6EB057A8B035}">
      <dsp:nvSpPr>
        <dsp:cNvPr id="0" name=""/>
        <dsp:cNvSpPr/>
      </dsp:nvSpPr>
      <dsp:spPr>
        <a:xfrm>
          <a:off x="6096669" y="2955416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 RE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096669" y="2955416"/>
        <a:ext cx="1258973" cy="402871"/>
      </dsp:txXfrm>
    </dsp:sp>
    <dsp:sp modelId="{08314DFE-FBC7-4458-A32E-F669638DA116}">
      <dsp:nvSpPr>
        <dsp:cNvPr id="0" name=""/>
        <dsp:cNvSpPr/>
      </dsp:nvSpPr>
      <dsp:spPr>
        <a:xfrm>
          <a:off x="7229745" y="3735979"/>
          <a:ext cx="629486" cy="62948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EEBE2-A0E9-4246-9C88-4FFB4F4D8BAE}">
      <dsp:nvSpPr>
        <dsp:cNvPr id="0" name=""/>
        <dsp:cNvSpPr/>
      </dsp:nvSpPr>
      <dsp:spPr>
        <a:xfrm>
          <a:off x="7229745" y="3735979"/>
          <a:ext cx="629486" cy="62948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3870F-7A36-4F84-A2A2-A96B8E55F2F7}">
      <dsp:nvSpPr>
        <dsp:cNvPr id="0" name=""/>
        <dsp:cNvSpPr/>
      </dsp:nvSpPr>
      <dsp:spPr>
        <a:xfrm>
          <a:off x="6915001" y="3849287"/>
          <a:ext cx="1258973" cy="4028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 Actividades</a:t>
          </a:r>
          <a:endParaRPr lang="es-CL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15001" y="3849287"/>
        <a:ext cx="1258973" cy="40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48260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/>
            </a:lvl1pPr>
          </a:lstStyle>
          <a:p>
            <a:pPr>
              <a:defRPr/>
            </a:pPr>
            <a:fld id="{532C4A0C-EE5C-4917-98F1-E6CDDC071B99}" type="datetime1">
              <a:rPr lang="es-ES_tradnl"/>
              <a:pPr>
                <a:defRPr/>
              </a:pPr>
              <a:t>09/05/2013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48260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/>
            </a:lvl1pPr>
          </a:lstStyle>
          <a:p>
            <a:pPr>
              <a:defRPr/>
            </a:pPr>
            <a:fld id="{99E843A0-032E-44A6-9B23-23813F35A2F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769754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482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8718BD5-4D7B-4A28-856B-07BF4897FFAA}" type="datetime1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482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027DDA40-987A-415B-9E3E-617281815E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1686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>
              <a:ea typeface="ヒラギノ角ゴ Pro W3" pitchFamily="-6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>
              <a:ea typeface="ヒラギノ角ゴ Pro W3" pitchFamily="-6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http://europa.eu.int/comm/europeaid/projects/amlat/eurosocial_en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0FB8-365F-462C-89B8-395E1FD5C7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64BB-87E4-46BA-AD16-F755676767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9382-ED7C-42C5-A1C5-FFADF3CB2A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52400" y="152400"/>
            <a:ext cx="8177213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CCC7-83A4-4523-923C-1F97EC7DB5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41FAAF9C-82B8-40B3-ACA0-C8EEC3210D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020039B1-FC26-449C-9820-92BA82DA9B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D51BEBEF-E935-4A64-AAAA-BBB1134E5C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6A13-96AA-47F9-AEE8-D212411B84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5" name="Picture 2" descr="EUROsociAL"/>
          <p:cNvPicPr>
            <a:picLocks noChangeAspect="1" noChangeArrowheads="1"/>
          </p:cNvPicPr>
          <p:nvPr userDrawn="1"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86670" y="0"/>
            <a:ext cx="8826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59F2625B-A36C-4170-9C6B-6BC77305BB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FDD266F2-3074-40BA-86AF-32E960C7E8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5DFE1176-862D-4517-AD41-D4BB24618F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36EBF251-5899-47EC-9992-B9936B3C46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74778735-A473-4422-BF3E-6F23CB8C17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1D989435-3372-48EC-B537-D5A9D76C55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1B17081A-F70B-480D-8150-93B35B0632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2D07E686-71BB-43B6-ADDE-57D5DCB668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Title Placeholder 2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344816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85200" y="1239838"/>
            <a:ext cx="533400" cy="244475"/>
          </a:xfrm>
          <a:prstGeom prst="rect">
            <a:avLst/>
          </a:prstGeom>
        </p:spPr>
        <p:txBody>
          <a:bodyPr anchor="ctr"/>
          <a:lstStyle>
            <a:lvl1pPr algn="ctr" latinLnBrk="0">
              <a:defRPr lang="es-ES" sz="1400" b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799E64-CF33-47F7-92EC-C4C33F4EDDA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52400" y="152400"/>
            <a:ext cx="8177213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3BD8-CC2E-46D8-8357-A6F6D18DF4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757A-F51F-44F7-87B2-5DC63ED5EF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E15B-8EE3-49C0-B8AA-8700BA41E0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2E06-9F19-4F48-8A16-1AB25D8CBE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AF5C2-7100-4F0D-9E26-37DDE4699C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C186-542A-4CB6-B574-0486160B6F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7315-7193-4528-BF35-1C2012171D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1BFE-1522-48CF-83AF-22832A870F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5B9D-0A24-48F7-8BE4-C40F5C8B43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D556-9EF1-43C3-B021-18EF7A710F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FAB4-7504-4E27-ABFD-0180128409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1528-A074-4BE6-9607-D76BE28A46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7A31-7DB8-47D1-A8EC-682E85D97B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76FD-E775-4E8E-85C7-5A9861C806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52400" y="152400"/>
            <a:ext cx="8177213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BF9C-33F8-4C58-B98E-3FE9F9E6A4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0BCB-8B7C-43F7-9165-B7CBB6EA06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D9DE-6A97-4109-AE9C-70365F1D0D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1A1A-8E25-4093-B71B-0ED61DEC00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68B3-B379-425B-9A91-1D743E6C13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A67D-CFDE-4106-B08B-865ECEC838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file:///\\localhost\Users\CDEB\Desktop\logoMINSAL.jpg" TargetMode="Externa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4.xml"/><Relationship Id="rId11" Type="http://schemas.openxmlformats.org/officeDocument/2006/relationships/image" Target="file:///\\localhost\Users\CDEB\Pictures\3.png" TargetMode="Externa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5.xml"/><Relationship Id="rId9" Type="http://schemas.openxmlformats.org/officeDocument/2006/relationships/image" Target="file:///\\localhost\Users\CDEB\Pictures\1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-60" charset="0"/>
              </a:defRPr>
            </a:lvl1pPr>
          </a:lstStyle>
          <a:p>
            <a:pPr>
              <a:defRPr/>
            </a:pPr>
            <a:fld id="{D9AE2750-6CD3-4149-A0A2-3F9E1C6ED5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 userDrawn="1"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00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80" r:id="rId3"/>
    <p:sldLayoutId id="2147484755" r:id="rId4"/>
    <p:sldLayoutId id="2147484781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  <p:sldLayoutId id="2147484782" r:id="rId12"/>
    <p:sldLayoutId id="2147484784" r:id="rId13"/>
    <p:sldLayoutId id="2147484785" r:id="rId14"/>
    <p:sldLayoutId id="2147484786" r:id="rId15"/>
    <p:sldLayoutId id="2147484762" r:id="rId16"/>
  </p:sldLayoutIdLst>
  <p:transition>
    <p:fade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1" name="logoMINSAL.jpg" descr="/Users/CDEB/Desktop/logoMINSAL.jpg"/>
          <p:cNvPicPr>
            <a:picLocks noChangeAspect="1"/>
          </p:cNvPicPr>
          <p:nvPr userDrawn="1"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3077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  <p:sldLayoutId id="2147484798" r:id="rId12"/>
    <p:sldLayoutId id="2147484799" r:id="rId13"/>
  </p:sldLayoutIdLst>
  <p:transition>
    <p:fade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D881DDE-7099-4227-B8BE-5EDF456446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101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5" name="CuadroTexto 11"/>
          <p:cNvSpPr txBox="1">
            <a:spLocks noChangeArrowheads="1"/>
          </p:cNvSpPr>
          <p:nvPr userDrawn="1"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00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</p:sldLayoutIdLst>
  <p:transition>
    <p:fade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pitchFamily="-60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pitchFamily="-60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pitchFamily="-60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pitchFamily="-60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pitchFamily="-60" charset="-128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pitchFamily="-60" charset="-128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pitchFamily="-60" charset="-128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pitchFamily="-60" charset="-128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100" name="Picture 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9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103" name="1.png" descr="/Users/CDEB/Pictures/1.png"/>
          <p:cNvPicPr>
            <a:picLocks noChangeAspect="1"/>
          </p:cNvPicPr>
          <p:nvPr userDrawn="1"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3.png" descr="/Users/CDEB/Pictures/3.png"/>
          <p:cNvPicPr>
            <a:picLocks noChangeAspect="1"/>
          </p:cNvPicPr>
          <p:nvPr userDrawn="1"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</p:sldLayoutIdLst>
  <p:transition>
    <p:fade/>
  </p:transition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http://europa.eu.int/comm/europeaid/projects/amlat/eurosocial_en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image" Target="http://europa.eu.int/comm/europeaid/projects/amlat/eurosocial_en.jpg" TargetMode="Externa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http://europa.eu.int/comm/europeaid/projects/amlat/eurosocial_en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europa.eu.int/comm/europeaid/projects/amlat/eurosocial_e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http://europa.eu.int/comm/europeaid/projects/amlat/eurosocial_en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http://europa.eu.int/comm/europeaid/projects/amlat/eurosocial_en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europa.eu.int/comm/europeaid/projects/amlat/eurosocial_en.jpg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http://europa.eu.int/comm/europeaid/projects/amlat/eurosocial_en.jpg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/>
          </p:cNvSpPr>
          <p:nvPr/>
        </p:nvSpPr>
        <p:spPr bwMode="auto">
          <a:xfrm>
            <a:off x="491430" y="1466782"/>
            <a:ext cx="8401050" cy="17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914400"/>
            <a:r>
              <a:rPr lang="es-ES" sz="2400" b="1" cap="small" dirty="0" smtClean="0"/>
              <a:t>“Desafíos y Oportunidades para la Equidad en el Acceso a Servicios de Salud: equidad en la disponibilidad y el uso racional de medicamentos y equidad en la disponibilidad de recursos humanos”</a:t>
            </a:r>
          </a:p>
          <a:p>
            <a:pPr algn="just" defTabSz="914400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499992" y="4560903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Heriberto García Escorza, QF</a:t>
            </a:r>
          </a:p>
          <a:p>
            <a:r>
              <a:rPr lang="es-MX" sz="1600" dirty="0" smtClean="0"/>
              <a:t>DIPOL, SSP</a:t>
            </a:r>
          </a:p>
          <a:p>
            <a:r>
              <a:rPr lang="es-MX" sz="1600" dirty="0" smtClean="0"/>
              <a:t>Gloria Burgos  </a:t>
            </a:r>
            <a:r>
              <a:rPr lang="es-MX" sz="1600" dirty="0" err="1" smtClean="0"/>
              <a:t>Maraboli</a:t>
            </a:r>
            <a:r>
              <a:rPr lang="es-MX" sz="1600" dirty="0" smtClean="0"/>
              <a:t>, MD</a:t>
            </a:r>
          </a:p>
          <a:p>
            <a:r>
              <a:rPr lang="es-MX" sz="1600" dirty="0" smtClean="0"/>
              <a:t>Dpto. Desarrollo Estratégico, MINSAL</a:t>
            </a:r>
            <a:endParaRPr lang="es-CL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220072" y="626867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Bogotá, Colombia 9-10  de mayo 2013</a:t>
            </a:r>
            <a:endParaRPr lang="es-CL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097331" y="5658346"/>
            <a:ext cx="324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111481" y="3209922"/>
            <a:ext cx="57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  <a:sym typeface="Verdana Bold"/>
              </a:rPr>
              <a:t>Estrategia Nacional para el Uso Racional del Medicamento</a:t>
            </a:r>
            <a:endParaRPr lang="es-ES_tradnl" sz="2400" i="1" dirty="0" smtClean="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9" name="Picture 2" descr="EUROsociAL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91430" y="4560903"/>
            <a:ext cx="8826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Política Nacional del Medicamento </a:t>
            </a:r>
            <a:br>
              <a:rPr lang="es-ES" b="1" dirty="0" smtClean="0"/>
            </a:br>
            <a:r>
              <a:rPr lang="es-ES" b="1" dirty="0" smtClean="0"/>
              <a:t>(Chile, 2004)</a:t>
            </a:r>
            <a:endParaRPr lang="es-ES" b="1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i="1" dirty="0" smtClean="0"/>
              <a:t>	</a:t>
            </a:r>
            <a:r>
              <a:rPr lang="es-MX" sz="2400" i="1" dirty="0" smtClean="0"/>
              <a:t>Asegurar la disponibilidad y acceso a toda la población a los medicamentos indispensables contenidos en el Formulario Nacional, de eficacia y calidad garantizada, seguros, de costo accesible y cuyo uso racional lleva a conseguir los máximos beneficios tanto en la salud de las personas como en el control del gasto que ellos representan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20BCB-8B7C-43F7-9165-B7CBB6EA06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0" name="9 Diagrama"/>
          <p:cNvGraphicFramePr/>
          <p:nvPr/>
        </p:nvGraphicFramePr>
        <p:xfrm>
          <a:off x="467544" y="4221088"/>
          <a:ext cx="8028892" cy="154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1" y="152400"/>
            <a:ext cx="7121562" cy="1143000"/>
          </a:xfrm>
        </p:spPr>
        <p:txBody>
          <a:bodyPr/>
          <a:lstStyle/>
          <a:p>
            <a:r>
              <a:rPr lang="es-ES_tradnl" b="1" dirty="0" smtClean="0"/>
              <a:t>Hitos de la Estrategia Nacional para el Uso Racional del Medicamento</a:t>
            </a:r>
            <a:endParaRPr lang="es-CL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F6A13-96AA-47F9-AEE8-D212411B84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8" y="1477963"/>
            <a:ext cx="803953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67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Estrategia Nacional de Salud</a:t>
            </a:r>
            <a:br>
              <a:rPr lang="es-ES" smtClean="0"/>
            </a:br>
            <a:r>
              <a:rPr lang="es-ES" smtClean="0"/>
              <a:t>Década 2011-2020</a:t>
            </a:r>
            <a:endParaRPr lang="es-ES" dirty="0"/>
          </a:p>
        </p:txBody>
      </p:sp>
      <p:graphicFrame>
        <p:nvGraphicFramePr>
          <p:cNvPr id="15" name="14 Marcador de contenido"/>
          <p:cNvGraphicFramePr>
            <a:graphicFrameLocks noGrp="1"/>
          </p:cNvGraphicFramePr>
          <p:nvPr>
            <p:ph idx="1"/>
          </p:nvPr>
        </p:nvGraphicFramePr>
        <p:xfrm>
          <a:off x="152400" y="1477963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7A31-7DB8-47D1-A8EC-682E85D97B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Ejes Estratégicos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F6A13-96AA-47F9-AEE8-D212411B84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81407980"/>
              </p:ext>
            </p:extLst>
          </p:nvPr>
        </p:nvGraphicFramePr>
        <p:xfrm>
          <a:off x="152400" y="1477963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93096-5B34-4342-9326-69289CEAE4C2}" type="slidenum">
              <a:rPr lang="es-MX" smtClean="0"/>
              <a:pPr/>
              <a:t>14</a:t>
            </a:fld>
            <a:endParaRPr lang="es-MX" dirty="0"/>
          </a:p>
        </p:txBody>
      </p:sp>
      <p:graphicFrame>
        <p:nvGraphicFramePr>
          <p:cNvPr id="6" name="5 Gráfico"/>
          <p:cNvGraphicFramePr/>
          <p:nvPr/>
        </p:nvGraphicFramePr>
        <p:xfrm>
          <a:off x="152400" y="1240308"/>
          <a:ext cx="5515546" cy="486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572000" y="4727536"/>
            <a:ext cx="4032448" cy="18466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</a:rPr>
              <a:t>La mayor parte de los entrevistados que declara no saber qué hacer cuando tiene una dolencia (60%) busca ayuda entre sus cercanos, antes que un profesional. </a:t>
            </a:r>
            <a:r>
              <a:rPr lang="es-ES" sz="1200" dirty="0" smtClean="0">
                <a:solidFill>
                  <a:schemeClr val="tx1"/>
                </a:solidFill>
                <a:latin typeface="Calibri" pitchFamily="34" charset="0"/>
              </a:rPr>
              <a:t>Fuente: E.URM 2011 ICCOM/MINSAL</a:t>
            </a:r>
            <a:endParaRPr lang="es-ES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2143108" y="4357694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391980" y="3897052"/>
            <a:ext cx="12564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60%</a:t>
            </a:r>
            <a:endParaRPr lang="es-ES" sz="2100" dirty="0"/>
          </a:p>
        </p:txBody>
      </p:sp>
      <p:pic>
        <p:nvPicPr>
          <p:cNvPr id="78850" name="Picture 2" descr="http://nutrigorss.files.wordpress.com/2011/12/precaucion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2174836"/>
            <a:ext cx="2867025" cy="2552700"/>
          </a:xfrm>
          <a:prstGeom prst="rect">
            <a:avLst/>
          </a:prstGeom>
          <a:noFill/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152401" y="152400"/>
            <a:ext cx="7267614" cy="1143000"/>
          </a:xfrm>
        </p:spPr>
        <p:txBody>
          <a:bodyPr/>
          <a:lstStyle/>
          <a:p>
            <a:r>
              <a:rPr lang="es-ES" dirty="0" smtClean="0"/>
              <a:t>¿Quién Orienta a los Chilenos de que Medicamento usar?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206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Prescripción de Genéricos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Verdana"/>
              <a:ea typeface="ヒラギノ角ゴ Pro W3" charset="-128"/>
              <a:cs typeface="Verdana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93096-5B34-4342-9326-69289CEAE4C2}" type="slidenum">
              <a:rPr lang="es-MX" smtClean="0"/>
              <a:pPr/>
              <a:t>15</a:t>
            </a:fld>
            <a:endParaRPr lang="es-MX" dirty="0"/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540336" y="6181563"/>
            <a:ext cx="2875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Calibri" pitchFamily="34" charset="0"/>
              </a:rPr>
              <a:t>Fuente: E.URM 2011 ICCOM/MINSAL</a:t>
            </a:r>
            <a:endParaRPr lang="es-ES" sz="1400" dirty="0"/>
          </a:p>
        </p:txBody>
      </p:sp>
      <p:pic>
        <p:nvPicPr>
          <p:cNvPr id="7" name="Picture 2" descr="EUROsociAL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86670" y="0"/>
            <a:ext cx="8826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F6A13-96AA-47F9-AEE8-D212411B84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4 Gráfico"/>
          <p:cNvGraphicFramePr/>
          <p:nvPr/>
        </p:nvGraphicFramePr>
        <p:xfrm>
          <a:off x="379097" y="1703294"/>
          <a:ext cx="5804215" cy="406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8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¿De que quiere informarse</a:t>
            </a:r>
            <a:r>
              <a:rPr lang="es-ES" sz="3200" dirty="0" smtClean="0"/>
              <a:t> la población?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36096" y="3212976"/>
            <a:ext cx="3240857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La mayoría de los encuestados cuando siente malestares, se informa principalmente sobre la dosis máximas que debe ingerir y sobre los eventuales efectos secundarios de los medicamentos.</a:t>
            </a:r>
            <a:endParaRPr lang="es-C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40336" y="6181563"/>
            <a:ext cx="2875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Calibri" pitchFamily="34" charset="0"/>
              </a:rPr>
              <a:t>Fuente: E.URM 2011 ICCOM/MINSAL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Almacenamiento de Medicamentos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F6A13-96AA-47F9-AEE8-D212411B84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34518" y="1736812"/>
          <a:ext cx="8277725" cy="3734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96"/>
                <a:gridCol w="1482290"/>
                <a:gridCol w="2242686"/>
                <a:gridCol w="2233061"/>
                <a:gridCol w="1559292"/>
              </a:tblGrid>
              <a:tr h="356135"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</a:t>
                      </a:r>
                      <a:endParaRPr lang="es-ES" sz="14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Género</a:t>
                      </a:r>
                      <a:endParaRPr lang="es-E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Edad</a:t>
                      </a:r>
                      <a:endParaRPr lang="es-E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GSE</a:t>
                      </a:r>
                      <a:endParaRPr lang="es-E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Región</a:t>
                      </a:r>
                      <a:endParaRPr lang="es-E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86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1160748"/>
            <a:ext cx="81819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032248" y="1003012"/>
            <a:ext cx="6679995" cy="584775"/>
          </a:xfrm>
          <a:prstGeom prst="rect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 smtClean="0">
                <a:solidFill>
                  <a:sysClr val="windowText" lastClr="000000"/>
                </a:solidFill>
                <a:latin typeface="Calibri" pitchFamily="34" charset="0"/>
              </a:rPr>
              <a:t>El 70% de los entrevistados declara almacenar medicamentos en sus hogares, especialmente en niveles socio-económicos altos y en región metropolitana. </a:t>
            </a:r>
            <a:endParaRPr lang="es-CL" sz="16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84068" y="206084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E17068"/>
                </a:solidFill>
              </a:rPr>
              <a:t>*</a:t>
            </a:r>
            <a:endParaRPr lang="es-ES" dirty="0">
              <a:solidFill>
                <a:srgbClr val="E17068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308304" y="2357264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E17068"/>
                </a:solidFill>
              </a:rPr>
              <a:t>*</a:t>
            </a:r>
            <a:endParaRPr lang="es-ES" dirty="0">
              <a:solidFill>
                <a:srgbClr val="E17068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79812" y="2389530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E17068"/>
                </a:solidFill>
              </a:rPr>
              <a:t>*</a:t>
            </a:r>
            <a:endParaRPr lang="es-ES" dirty="0">
              <a:solidFill>
                <a:srgbClr val="E17068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540336" y="6181563"/>
            <a:ext cx="2875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Calibri" pitchFamily="34" charset="0"/>
              </a:rPr>
              <a:t>Fuente: E.URM 2011 ICCOM/MINSAL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/>
          </p:cNvSpPr>
          <p:nvPr/>
        </p:nvSpPr>
        <p:spPr bwMode="auto">
          <a:xfrm>
            <a:off x="457200" y="2464048"/>
            <a:ext cx="84010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914400"/>
            <a:r>
              <a:rPr lang="es-ES" sz="7200" b="1" dirty="0">
                <a:solidFill>
                  <a:srgbClr val="FFFFFF"/>
                </a:solidFill>
                <a:latin typeface="Verdana" pitchFamily="34" charset="0"/>
                <a:cs typeface="Arial" pitchFamily="34" charset="0"/>
                <a:sym typeface="Verdana Bold"/>
              </a:rPr>
              <a:t>Gracias</a:t>
            </a:r>
          </a:p>
          <a:p>
            <a:pPr defTabSz="914400"/>
            <a:endParaRPr lang="es-ES_tradnl" i="1" dirty="0">
              <a:solidFill>
                <a:srgbClr val="FFFFFF"/>
              </a:solidFill>
              <a:sym typeface="Verdan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BF251-5899-47EC-9992-B9936B3C46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5" name="Picture 2" descr="EUROsociAL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200936" y="146052"/>
            <a:ext cx="1757330" cy="16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20BCB-8B7C-43F7-9165-B7CBB6EA06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" name="15 Marcador de contenido"/>
          <p:cNvSpPr>
            <a:spLocks noGrp="1"/>
          </p:cNvSpPr>
          <p:nvPr>
            <p:ph sz="half" idx="1"/>
          </p:nvPr>
        </p:nvSpPr>
        <p:spPr>
          <a:xfrm>
            <a:off x="636039" y="690525"/>
            <a:ext cx="7680873" cy="2701961"/>
          </a:xfrm>
          <a:ln w="28575">
            <a:solidFill>
              <a:srgbClr val="E1020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s-ES_tradnl" sz="2000" b="1" dirty="0" smtClean="0">
                <a:solidFill>
                  <a:srgbClr val="006CB7"/>
                </a:solidFill>
              </a:rPr>
              <a:t>FARMACIAS</a:t>
            </a:r>
            <a:endParaRPr lang="es-CL" sz="2000" b="1" dirty="0" smtClean="0">
              <a:solidFill>
                <a:srgbClr val="006CB7"/>
              </a:solidFill>
            </a:endParaRPr>
          </a:p>
          <a:p>
            <a:pPr marL="0" indent="0" algn="just">
              <a:buNone/>
            </a:pPr>
            <a:r>
              <a:rPr lang="es-CL" sz="1800" i="1" dirty="0" smtClean="0"/>
              <a:t>ARTICULO </a:t>
            </a:r>
            <a:r>
              <a:rPr lang="es-CL" sz="1800" i="1" dirty="0"/>
              <a:t>8° Farmacia es todo establecimiento </a:t>
            </a:r>
            <a:r>
              <a:rPr lang="es-CL" sz="1800" b="1" i="1" u="sng" dirty="0"/>
              <a:t>o </a:t>
            </a:r>
            <a:r>
              <a:rPr lang="es-CL" sz="1800" b="1" i="1" u="sng" dirty="0" smtClean="0"/>
              <a:t>parte de </a:t>
            </a:r>
            <a:r>
              <a:rPr lang="es-CL" sz="1800" b="1" i="1" u="sng" dirty="0"/>
              <a:t>él</a:t>
            </a:r>
            <a:r>
              <a:rPr lang="es-CL" sz="1800" i="1" dirty="0"/>
              <a:t>, destinado a la venta de productos farmacéuticos </a:t>
            </a:r>
            <a:r>
              <a:rPr lang="es-CL" sz="1800" i="1" dirty="0" smtClean="0"/>
              <a:t>y alimentos </a:t>
            </a:r>
            <a:r>
              <a:rPr lang="es-CL" sz="1800" i="1" dirty="0"/>
              <a:t>de uso médico; a la confección de </a:t>
            </a:r>
            <a:r>
              <a:rPr lang="es-CL" sz="1800" i="1" dirty="0" smtClean="0"/>
              <a:t>productos farmacéuticos </a:t>
            </a:r>
            <a:r>
              <a:rPr lang="es-CL" sz="1800" i="1" dirty="0"/>
              <a:t>de carácter oficinal y a los que </a:t>
            </a:r>
            <a:r>
              <a:rPr lang="es-CL" sz="1800" i="1" dirty="0" smtClean="0"/>
              <a:t>se preparen temporáneamente </a:t>
            </a:r>
            <a:r>
              <a:rPr lang="es-CL" sz="1800" i="1" dirty="0"/>
              <a:t>conforme a </a:t>
            </a:r>
            <a:r>
              <a:rPr lang="es-CL" sz="1800" i="1" dirty="0" smtClean="0"/>
              <a:t>fórmulas magistrales </a:t>
            </a:r>
            <a:r>
              <a:rPr lang="es-CL" sz="1800" i="1" dirty="0"/>
              <a:t>prescritas por </a:t>
            </a:r>
            <a:r>
              <a:rPr lang="es-CL" sz="1800" i="1" dirty="0" smtClean="0"/>
              <a:t>profesionales legalmente habilitados</a:t>
            </a:r>
            <a:r>
              <a:rPr lang="es-CL" sz="1800" i="1" dirty="0"/>
              <a:t>; y </a:t>
            </a:r>
            <a:r>
              <a:rPr lang="es-CL" sz="1800" i="1" dirty="0" smtClean="0"/>
              <a:t>al fraccionamiento </a:t>
            </a:r>
            <a:r>
              <a:rPr lang="es-CL" sz="1800" i="1" dirty="0"/>
              <a:t>de envases clínicos </a:t>
            </a:r>
            <a:r>
              <a:rPr lang="es-CL" sz="1800" i="1" dirty="0" smtClean="0"/>
              <a:t>de productos </a:t>
            </a:r>
            <a:r>
              <a:rPr lang="es-CL" sz="1800" i="1" dirty="0"/>
              <a:t>farmacéuticos, conforme a las normas </a:t>
            </a:r>
            <a:r>
              <a:rPr lang="es-CL" sz="1800" i="1" dirty="0" smtClean="0"/>
              <a:t>que imparta </a:t>
            </a:r>
            <a:r>
              <a:rPr lang="es-CL" sz="1800" i="1" dirty="0"/>
              <a:t>el Ministerio de </a:t>
            </a:r>
            <a:r>
              <a:rPr lang="es-CL" sz="1800" i="1" dirty="0" smtClean="0"/>
              <a:t> Salud</a:t>
            </a:r>
            <a:r>
              <a:rPr lang="es-CL" sz="1800" i="1" dirty="0"/>
              <a:t>, mediante resolución.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636040" y="3794129"/>
            <a:ext cx="7680874" cy="2332033"/>
          </a:xfrm>
          <a:ln w="38100">
            <a:solidFill>
              <a:srgbClr val="E10202"/>
            </a:solidFill>
          </a:ln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es-ES" sz="2000" b="1" dirty="0" smtClean="0">
                <a:solidFill>
                  <a:srgbClr val="006CB7"/>
                </a:solidFill>
              </a:rPr>
              <a:t>Uso Racional del Medicamento, OMS </a:t>
            </a:r>
            <a:r>
              <a:rPr lang="es-ES" sz="1800" b="1" dirty="0" smtClean="0">
                <a:solidFill>
                  <a:srgbClr val="006CB7"/>
                </a:solidFill>
              </a:rPr>
              <a:t>(Nairobi 1985)</a:t>
            </a:r>
          </a:p>
          <a:p>
            <a:pPr algn="just">
              <a:spcBef>
                <a:spcPct val="0"/>
              </a:spcBef>
              <a:buNone/>
            </a:pPr>
            <a:endParaRPr lang="es-ES" sz="1800" b="1" dirty="0" smtClean="0">
              <a:solidFill>
                <a:srgbClr val="006CB7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es-ES" sz="1800" dirty="0" smtClean="0"/>
              <a:t>	</a:t>
            </a:r>
            <a:r>
              <a:rPr lang="es-ES" sz="2000" i="1" dirty="0" smtClean="0"/>
              <a:t>Los pacientes reciben los fármacos apropiados para sus necesidades clínicas, con dosis ajustadas a su situación particular, durante un periodo adecuado de tiempo y al mínimo costo posible para ellos y para la comunidad. </a:t>
            </a:r>
            <a:endParaRPr lang="es-ES" sz="1800" i="1" dirty="0" smtClean="0"/>
          </a:p>
          <a:p>
            <a:pPr algn="just">
              <a:spcBef>
                <a:spcPct val="0"/>
              </a:spcBef>
              <a:buNone/>
            </a:pPr>
            <a:endParaRPr lang="es-ES" sz="1800" b="1" dirty="0" smtClean="0">
              <a:solidFill>
                <a:srgbClr val="006CB7"/>
              </a:solidFill>
            </a:endParaRPr>
          </a:p>
        </p:txBody>
      </p:sp>
      <p:pic>
        <p:nvPicPr>
          <p:cNvPr id="5" name="Picture 2" descr="EUROsociAL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86670" y="0"/>
            <a:ext cx="8826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Prevalencia de consumo de alcohol y drogas en </a:t>
            </a:r>
            <a:r>
              <a:rPr lang="es-ES_tradnl" dirty="0"/>
              <a:t>T</a:t>
            </a:r>
            <a:r>
              <a:rPr lang="es-ES_tradnl" dirty="0" smtClean="0"/>
              <a:t>rabajadores Chilenos (ACHS-2012)</a:t>
            </a:r>
            <a:br>
              <a:rPr lang="es-ES_tradnl" dirty="0" smtClean="0"/>
            </a:br>
            <a:r>
              <a:rPr lang="es-ES_tradnl" sz="1800" dirty="0" smtClean="0"/>
              <a:t>N=1.602.000 trabajadores</a:t>
            </a:r>
            <a:endParaRPr lang="es-CL" sz="1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54851518"/>
              </p:ext>
            </p:extLst>
          </p:nvPr>
        </p:nvGraphicFramePr>
        <p:xfrm>
          <a:off x="152400" y="1477963"/>
          <a:ext cx="8177213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77A31-7DB8-47D1-A8EC-682E85D97B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0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307" y="5013176"/>
            <a:ext cx="8164513" cy="1143000"/>
          </a:xfrm>
        </p:spPr>
        <p:txBody>
          <a:bodyPr/>
          <a:lstStyle/>
          <a:p>
            <a:r>
              <a:rPr lang="es-ES_tradnl" sz="1800" dirty="0" smtClean="0"/>
              <a:t>El Mercurio 16 de abril 2013</a:t>
            </a:r>
            <a:endParaRPr lang="es-CL" sz="1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77A31-7DB8-47D1-A8EC-682E85D97B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9" y="1016732"/>
            <a:ext cx="8297401" cy="38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UROsociAL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6670" y="0"/>
            <a:ext cx="8826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61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OFERTAS DE MEDICAMENTOS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F6A13-96AA-47F9-AEE8-D212411B84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556792"/>
            <a:ext cx="7888287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90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OFERTAS DE MEDICAMENTOS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F6A13-96AA-47F9-AEE8-D212411B84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0748"/>
            <a:ext cx="3924436" cy="384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597814"/>
            <a:ext cx="4041775" cy="375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46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Publicidad</a:t>
            </a:r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77A31-7DB8-47D1-A8EC-682E85D97B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8700"/>
            <a:ext cx="33264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44" y="728700"/>
            <a:ext cx="2857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44" y="3345345"/>
            <a:ext cx="2857500" cy="214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465004"/>
            <a:ext cx="3326456" cy="202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UROsociAL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386670" y="0"/>
            <a:ext cx="8826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147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Condición de Venta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F6A13-96AA-47F9-AEE8-D212411B84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64704"/>
            <a:ext cx="39244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7578"/>
            <a:ext cx="375424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31" y="620688"/>
            <a:ext cx="430041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3645024"/>
            <a:ext cx="4392489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60428"/>
            <a:ext cx="1985731" cy="78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44924"/>
            <a:ext cx="2071859" cy="81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16693"/>
            <a:ext cx="1971911" cy="77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EUROsociAL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7386670" y="0"/>
            <a:ext cx="8826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19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20BCB-8B7C-43F7-9165-B7CBB6EA06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92796"/>
            <a:ext cx="431158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004" y="1628800"/>
            <a:ext cx="4311588" cy="408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>
          <a:xfrm>
            <a:off x="152400" y="4599130"/>
            <a:ext cx="2187352" cy="3960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1079612" y="1880828"/>
            <a:ext cx="2187352" cy="3960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877308" y="4797152"/>
            <a:ext cx="2187352" cy="3960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912260" y="1880828"/>
            <a:ext cx="1188132" cy="3960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EUROsociAL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86670" y="0"/>
            <a:ext cx="8826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_Office Theme">
  <a:themeElements>
    <a:clrScheme name="1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Theme">
      <a:majorFont>
        <a:latin typeface="Verdana"/>
        <a:ea typeface="ヒラギノ角ゴ Pro W3"/>
        <a:cs typeface="Verdana"/>
      </a:majorFont>
      <a:minorFont>
        <a:latin typeface="Verdana"/>
        <a:ea typeface="ヒラギノ角ゴ Pro W3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9160</TotalTime>
  <Words>442</Words>
  <Application>Microsoft Office PowerPoint</Application>
  <PresentationFormat>Presentación en pantalla (4:3)</PresentationFormat>
  <Paragraphs>92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1_Office Theme</vt:lpstr>
      <vt:lpstr>2_Office Theme</vt:lpstr>
      <vt:lpstr>16_Office Theme</vt:lpstr>
      <vt:lpstr>Office Theme</vt:lpstr>
      <vt:lpstr>Diapositiva 1</vt:lpstr>
      <vt:lpstr>Diapositiva 2</vt:lpstr>
      <vt:lpstr>Prevalencia de consumo de alcohol y drogas en Trabajadores Chilenos (ACHS-2012) N=1.602.000 trabajadores</vt:lpstr>
      <vt:lpstr>El Mercurio 16 de abril 2013</vt:lpstr>
      <vt:lpstr>OFERTAS DE MEDICAMENTOS</vt:lpstr>
      <vt:lpstr>OFERTAS DE MEDICAMENTOS</vt:lpstr>
      <vt:lpstr>Publicidad</vt:lpstr>
      <vt:lpstr>Condición de Venta</vt:lpstr>
      <vt:lpstr>Diapositiva 9</vt:lpstr>
      <vt:lpstr>Política Nacional del Medicamento  (Chile, 2004)</vt:lpstr>
      <vt:lpstr>Hitos de la Estrategia Nacional para el Uso Racional del Medicamento</vt:lpstr>
      <vt:lpstr>Estrategia Nacional de Salud Década 2011-2020</vt:lpstr>
      <vt:lpstr>Ejes Estratégicos</vt:lpstr>
      <vt:lpstr>¿Quién Orienta a los Chilenos de que Medicamento usar?</vt:lpstr>
      <vt:lpstr>Prescripción de Genéricos</vt:lpstr>
      <vt:lpstr>¿De que quiere informarse la población?</vt:lpstr>
      <vt:lpstr>Almacenamiento de Medicamentos</vt:lpstr>
      <vt:lpstr>Diapositiva 18</vt:lpstr>
    </vt:vector>
  </TitlesOfParts>
  <Company>Gabriel Badagnani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Lenovo User</cp:lastModifiedBy>
  <cp:revision>359</cp:revision>
  <dcterms:created xsi:type="dcterms:W3CDTF">2010-12-28T17:53:50Z</dcterms:created>
  <dcterms:modified xsi:type="dcterms:W3CDTF">2013-05-09T15:20:18Z</dcterms:modified>
</cp:coreProperties>
</file>