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7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9A2FF-0C13-48D8-8D8E-B5310363A1C1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8080E-28A3-45E9-8477-459FC20C589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074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mtClean="0"/>
              <a:t>                                                                                                                                                                   </a:t>
            </a:r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8080E-28A3-45E9-8477-459FC20C5891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9095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1827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3470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1311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038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2232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9282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0930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408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340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966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680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F8D3F-FA55-4BB0-9B05-ADCDBB0CABA7}" type="datetimeFigureOut">
              <a:rPr lang="es-MX" smtClean="0"/>
              <a:t>09/05/2013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EE272-FB73-4641-9C89-56E7BA1DFF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638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53054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Imagen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76672"/>
            <a:ext cx="38862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286000" y="21328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s-ES" b="1" i="1" dirty="0"/>
              <a:t>ENCUENTRO: Desafíos y Oportunidades para la Equidad en el Acceso a Servicios de Salud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2286000" y="285293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1000" b="1" dirty="0"/>
              <a:t>Organizadas por: </a:t>
            </a:r>
            <a:endParaRPr lang="es-MX" sz="1000" dirty="0"/>
          </a:p>
          <a:p>
            <a:pPr algn="ctr"/>
            <a:r>
              <a:rPr lang="es-ES" sz="1000" b="1" i="1" dirty="0"/>
              <a:t>   </a:t>
            </a:r>
            <a:r>
              <a:rPr lang="es-ES_tradnl" sz="1000" b="1" dirty="0" smtClean="0"/>
              <a:t>Socios </a:t>
            </a:r>
            <a:r>
              <a:rPr lang="es-ES_tradnl" sz="1000" b="1" dirty="0"/>
              <a:t>operativos de la acción:</a:t>
            </a:r>
            <a:endParaRPr lang="es-MX" sz="1000" b="1" u="sng" dirty="0"/>
          </a:p>
        </p:txBody>
      </p:sp>
      <p:pic>
        <p:nvPicPr>
          <p:cNvPr id="1031" name="Picture 7" descr="logo completo consorcio de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56992"/>
            <a:ext cx="51816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863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27</Words>
  <Application>Microsoft Office PowerPoint</Application>
  <PresentationFormat>Presentación en pantalla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plataforma</dc:creator>
  <cp:lastModifiedBy>plataforma</cp:lastModifiedBy>
  <cp:revision>3</cp:revision>
  <dcterms:created xsi:type="dcterms:W3CDTF">2013-05-09T12:14:33Z</dcterms:created>
  <dcterms:modified xsi:type="dcterms:W3CDTF">2013-05-09T19:20:55Z</dcterms:modified>
</cp:coreProperties>
</file>