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78" r:id="rId3"/>
    <p:sldId id="270" r:id="rId4"/>
    <p:sldId id="277" r:id="rId5"/>
    <p:sldId id="263" r:id="rId6"/>
    <p:sldId id="275" r:id="rId7"/>
    <p:sldId id="271" r:id="rId8"/>
    <p:sldId id="264" r:id="rId9"/>
    <p:sldId id="265" r:id="rId10"/>
    <p:sldId id="266" r:id="rId11"/>
    <p:sldId id="273" r:id="rId12"/>
    <p:sldId id="27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dcfarfa\Documents\Indicadores%20de%20Gesti&#243;n%202013\Resumen_Atenci&#243;n_servicios_GAC_al%2030072013%20con%20gr&#225;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cat>
            <c:strRef>
              <c:f>Hoja1!$A$2:$A$8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0.71000000000000008</c:v>
                </c:pt>
                <c:pt idx="1">
                  <c:v>0.79</c:v>
                </c:pt>
                <c:pt idx="2">
                  <c:v>0.78</c:v>
                </c:pt>
                <c:pt idx="3">
                  <c:v>0.82000000000000006</c:v>
                </c:pt>
                <c:pt idx="4">
                  <c:v>0.82000000000000006</c:v>
                </c:pt>
                <c:pt idx="5">
                  <c:v>0.84000000000000008</c:v>
                </c:pt>
                <c:pt idx="6">
                  <c:v>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74016"/>
        <c:axId val="101975552"/>
      </c:lineChart>
      <c:catAx>
        <c:axId val="10197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975552"/>
        <c:crosses val="autoZero"/>
        <c:auto val="1"/>
        <c:lblAlgn val="ctr"/>
        <c:lblOffset val="100"/>
        <c:noMultiLvlLbl val="0"/>
      </c:catAx>
      <c:valAx>
        <c:axId val="1019755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01974016"/>
        <c:crosses val="autoZero"/>
        <c:crossBetween val="between"/>
      </c:valAx>
    </c:plotArea>
    <c:plotVisOnly val="1"/>
    <c:dispBlanksAs val="gap"/>
    <c:showDLblsOverMax val="0"/>
  </c:chart>
  <c:spPr>
    <a:ln cmpd="dbl">
      <a:solidFill>
        <a:schemeClr val="tx2"/>
      </a:solidFill>
    </a:ln>
  </c:spPr>
  <c:txPr>
    <a:bodyPr/>
    <a:lstStyle/>
    <a:p>
      <a:pPr>
        <a:defRPr sz="1800"/>
      </a:pPr>
      <a:endParaRPr lang="es-P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3333333333333766E-3"/>
                  <c:y val="-1.3888888888889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405,765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766E-3"/>
                  <c:y val="-1.3888888888889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516,744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766E-3"/>
                  <c:y val="-1.3888888888889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415,872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882984433709036E-3"/>
                  <c:y val="-3.70370370370372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241,750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'Histórico Call Center'!$P$2:$P$5</c:f>
              <c:strCache>
                <c:ptCount val="4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Enero-julio 2013</c:v>
                </c:pt>
              </c:strCache>
            </c:strRef>
          </c:cat>
          <c:val>
            <c:numRef>
              <c:f>'Histórico Call Center'!$Q$2:$Q$5</c:f>
              <c:numCache>
                <c:formatCode>General</c:formatCode>
                <c:ptCount val="4"/>
                <c:pt idx="0">
                  <c:v>405765</c:v>
                </c:pt>
                <c:pt idx="1">
                  <c:v>516744</c:v>
                </c:pt>
                <c:pt idx="2">
                  <c:v>415872</c:v>
                </c:pt>
                <c:pt idx="3">
                  <c:v>241750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064896"/>
        <c:axId val="102066432"/>
        <c:axId val="0"/>
      </c:bar3DChart>
      <c:catAx>
        <c:axId val="10206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66432"/>
        <c:crosses val="autoZero"/>
        <c:auto val="1"/>
        <c:lblAlgn val="ctr"/>
        <c:lblOffset val="100"/>
        <c:noMultiLvlLbl val="0"/>
      </c:catAx>
      <c:valAx>
        <c:axId val="10206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06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68353994397247E-2"/>
          <c:y val="0.10280110819480839"/>
          <c:w val="0.70804794196328369"/>
          <c:h val="0.48344123651210263"/>
        </c:manualLayout>
      </c:layout>
      <c:lineChart>
        <c:grouping val="standard"/>
        <c:varyColors val="0"/>
        <c:ser>
          <c:idx val="0"/>
          <c:order val="0"/>
          <c:tx>
            <c:strRef>
              <c:f>'Histórico Call Center'!$M$29</c:f>
              <c:strCache>
                <c:ptCount val="1"/>
                <c:pt idx="0">
                  <c:v>Tasa de Servicio</c:v>
                </c:pt>
              </c:strCache>
            </c:strRef>
          </c:tx>
          <c:dLbls>
            <c:dLbl>
              <c:idx val="0"/>
              <c:layout>
                <c:manualLayout>
                  <c:x val="-1.666662158470318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38425250948813E-2"/>
                  <c:y val="-3.240740740740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999932377054852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'Histórico Call Center'!$N$28:$Q$28</c:f>
              <c:strCache>
                <c:ptCount val="4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Enero-julio 2013</c:v>
                </c:pt>
              </c:strCache>
            </c:strRef>
          </c:cat>
          <c:val>
            <c:numRef>
              <c:f>'Histórico Call Center'!$N$29:$Q$29</c:f>
              <c:numCache>
                <c:formatCode>General</c:formatCode>
                <c:ptCount val="4"/>
                <c:pt idx="0">
                  <c:v>83.56</c:v>
                </c:pt>
                <c:pt idx="1">
                  <c:v>84.51</c:v>
                </c:pt>
                <c:pt idx="2">
                  <c:v>75.86</c:v>
                </c:pt>
                <c:pt idx="3">
                  <c:v>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'Histórico Call Center'!$M$30</c:f>
              <c:strCache>
                <c:ptCount val="1"/>
                <c:pt idx="0">
                  <c:v>Nivel de satisfacción del usuario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-2.0992925166093185E-17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02641172157E-3"/>
                  <c:y val="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66801912557361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704912401237024E-3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'Histórico Call Center'!$N$28:$Q$28</c:f>
              <c:strCache>
                <c:ptCount val="4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Enero-julio 2013</c:v>
                </c:pt>
              </c:strCache>
            </c:strRef>
          </c:cat>
          <c:val>
            <c:numRef>
              <c:f>'Histórico Call Center'!$N$30:$Q$30</c:f>
              <c:numCache>
                <c:formatCode>General</c:formatCode>
                <c:ptCount val="4"/>
                <c:pt idx="0">
                  <c:v>89.169999999999987</c:v>
                </c:pt>
                <c:pt idx="1">
                  <c:v>74.099999999999994</c:v>
                </c:pt>
                <c:pt idx="2">
                  <c:v>76.790000000000006</c:v>
                </c:pt>
                <c:pt idx="3">
                  <c:v>78.09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04064"/>
        <c:axId val="100139776"/>
      </c:lineChart>
      <c:catAx>
        <c:axId val="10210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139776"/>
        <c:crosses val="autoZero"/>
        <c:auto val="1"/>
        <c:lblAlgn val="ctr"/>
        <c:lblOffset val="100"/>
        <c:noMultiLvlLbl val="0"/>
      </c:catAx>
      <c:valAx>
        <c:axId val="10013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10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57079645814665"/>
          <c:y val="0.22068678915135609"/>
          <c:w val="0.20068806655226479"/>
          <c:h val="0.7160338291046956"/>
        </c:manualLayout>
      </c:layout>
      <c:overlay val="0"/>
      <c:txPr>
        <a:bodyPr/>
        <a:lstStyle/>
        <a:p>
          <a:pPr>
            <a:defRPr sz="800"/>
          </a:pPr>
          <a:endParaRPr lang="es-P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9444444444444445E-2"/>
                  <c:y val="-2.7777777777778258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b="1"/>
                      <a:t>9,984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55555555555582E-2"/>
                  <c:y val="-2.7777777777778258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b="1"/>
                      <a:t>15,354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82E-2"/>
                  <c:y val="-3.7037037037037056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b="1"/>
                      <a:t>23,240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9003E-2"/>
                  <c:y val="-1.3888888888889003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b="1"/>
                      <a:t>18,421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'Correos Elec 2010-2013'!$B$17:$E$17</c:f>
              <c:strCache>
                <c:ptCount val="4"/>
                <c:pt idx="0">
                  <c:v>Consultas Atendidas Año  2010</c:v>
                </c:pt>
                <c:pt idx="1">
                  <c:v>Consultas Atendidas Año 2011</c:v>
                </c:pt>
                <c:pt idx="2">
                  <c:v>Consultas Atendidas Año 2012</c:v>
                </c:pt>
                <c:pt idx="3">
                  <c:v>Consultas Atendidas Enero-julio 2013</c:v>
                </c:pt>
              </c:strCache>
            </c:strRef>
          </c:cat>
          <c:val>
            <c:numRef>
              <c:f>'Correos Elec 2010-2013'!$B$18:$E$18</c:f>
              <c:numCache>
                <c:formatCode>General</c:formatCode>
                <c:ptCount val="4"/>
                <c:pt idx="0">
                  <c:v>9984</c:v>
                </c:pt>
                <c:pt idx="1">
                  <c:v>15354</c:v>
                </c:pt>
                <c:pt idx="2">
                  <c:v>23240</c:v>
                </c:pt>
                <c:pt idx="3">
                  <c:v>18421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95328"/>
        <c:axId val="102109952"/>
        <c:axId val="0"/>
      </c:bar3DChart>
      <c:catAx>
        <c:axId val="100195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A"/>
          </a:p>
        </c:txPr>
        <c:crossAx val="102109952"/>
        <c:crosses val="autoZero"/>
        <c:auto val="1"/>
        <c:lblAlgn val="ctr"/>
        <c:lblOffset val="100"/>
        <c:noMultiLvlLbl val="0"/>
      </c:catAx>
      <c:valAx>
        <c:axId val="102109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A"/>
          </a:p>
        </c:txPr>
        <c:crossAx val="10019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25652626968087E-2"/>
          <c:y val="3.7511665208515642E-2"/>
          <c:w val="0.69489463002461083"/>
          <c:h val="0.79822506561679785"/>
        </c:manualLayout>
      </c:layout>
      <c:lineChart>
        <c:grouping val="standard"/>
        <c:varyColors val="0"/>
        <c:ser>
          <c:idx val="0"/>
          <c:order val="0"/>
          <c:tx>
            <c:strRef>
              <c:f>'Correos Elec 2010-2013'!$J$18</c:f>
              <c:strCache>
                <c:ptCount val="1"/>
                <c:pt idx="0">
                  <c:v>Tasa de Servicio</c:v>
                </c:pt>
              </c:strCache>
            </c:strRef>
          </c:tx>
          <c:dLbls>
            <c:dLbl>
              <c:idx val="0"/>
              <c:layout>
                <c:manualLayout>
                  <c:x val="-1.1111111111111125E-2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762190057579085E-2"/>
                  <c:y val="4.241355292616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087226796103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'Correos Elec 2010-2013'!$K$17:$N$17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Enero-julio 2013</c:v>
                </c:pt>
              </c:strCache>
            </c:strRef>
          </c:cat>
          <c:val>
            <c:numRef>
              <c:f>'Correos Elec 2010-2013'!$K$18:$N$18</c:f>
              <c:numCache>
                <c:formatCode>General</c:formatCode>
                <c:ptCount val="4"/>
                <c:pt idx="0">
                  <c:v>92.93</c:v>
                </c:pt>
                <c:pt idx="1">
                  <c:v>97.23</c:v>
                </c:pt>
                <c:pt idx="2">
                  <c:v>93.28</c:v>
                </c:pt>
                <c:pt idx="3">
                  <c:v>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'Correos Elec 2010-2013'!$J$19</c:f>
              <c:strCache>
                <c:ptCount val="1"/>
                <c:pt idx="0">
                  <c:v>Nivel de satisfacción del usuario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-2.7777777777778178E-3"/>
                  <c:y val="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2.777777777777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463411999325921E-2"/>
                  <c:y val="5.555519101778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'Correos Elec 2010-2013'!$K$17:$N$17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Enero-julio 2013</c:v>
                </c:pt>
              </c:strCache>
            </c:strRef>
          </c:cat>
          <c:val>
            <c:numRef>
              <c:f>'Correos Elec 2010-2013'!$K$19:$N$19</c:f>
              <c:numCache>
                <c:formatCode>General</c:formatCode>
                <c:ptCount val="4"/>
                <c:pt idx="0">
                  <c:v>75</c:v>
                </c:pt>
                <c:pt idx="1">
                  <c:v>77.69</c:v>
                </c:pt>
                <c:pt idx="2">
                  <c:v>90.58</c:v>
                </c:pt>
                <c:pt idx="3">
                  <c:v>85.649999999999991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55776"/>
        <c:axId val="102157312"/>
      </c:lineChart>
      <c:catAx>
        <c:axId val="10215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157312"/>
        <c:crosses val="autoZero"/>
        <c:auto val="1"/>
        <c:lblAlgn val="ctr"/>
        <c:lblOffset val="100"/>
        <c:noMultiLvlLbl val="0"/>
      </c:catAx>
      <c:valAx>
        <c:axId val="1021573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021557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145272828676459"/>
          <c:y val="0.43539248315610202"/>
          <c:w val="0.21496953919456713"/>
          <c:h val="0.47380012505016106"/>
        </c:manualLayout>
      </c:layout>
      <c:overlay val="0"/>
      <c:txPr>
        <a:bodyPr/>
        <a:lstStyle/>
        <a:p>
          <a:pPr>
            <a:defRPr sz="800"/>
          </a:pPr>
          <a:endParaRPr lang="es-P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'Histórico Chat 2009-2013'!$B$21</c:f>
              <c:strCache>
                <c:ptCount val="1"/>
                <c:pt idx="0">
                  <c:v>Sesiones de chat atendidas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707129094412399E-3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38,239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99,895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60693641618542E-2"/>
                  <c:y val="-3.240740740740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76,036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41040462427744E-2"/>
                  <c:y val="-2.7777777777778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44,756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'Histórico Chat 2009-2013'!$C$20:$F$20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Enero-julio 2013</c:v>
                </c:pt>
              </c:strCache>
            </c:strRef>
          </c:cat>
          <c:val>
            <c:numRef>
              <c:f>'Histórico Chat 2009-2013'!$C$21:$F$21</c:f>
              <c:numCache>
                <c:formatCode>General</c:formatCode>
                <c:ptCount val="4"/>
                <c:pt idx="0">
                  <c:v>38239</c:v>
                </c:pt>
                <c:pt idx="1">
                  <c:v>99895</c:v>
                </c:pt>
                <c:pt idx="2">
                  <c:v>76036</c:v>
                </c:pt>
                <c:pt idx="3">
                  <c:v>44756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4192"/>
        <c:axId val="102278272"/>
        <c:axId val="0"/>
      </c:bar3DChart>
      <c:catAx>
        <c:axId val="1022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278272"/>
        <c:crosses val="autoZero"/>
        <c:auto val="1"/>
        <c:lblAlgn val="ctr"/>
        <c:lblOffset val="100"/>
        <c:noMultiLvlLbl val="0"/>
      </c:catAx>
      <c:valAx>
        <c:axId val="102278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26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444444444444445E-2"/>
                  <c:y val="-4.62962962962964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3,736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51E-2"/>
                  <c:y val="-4.54349390098997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9,118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Hoja1!$B$2:$D$2</c:f>
              <c:strCache>
                <c:ptCount val="3"/>
                <c:pt idx="0">
                  <c:v>Fans en FB</c:v>
                </c:pt>
                <c:pt idx="1">
                  <c:v>Publicaciones</c:v>
                </c:pt>
                <c:pt idx="2">
                  <c:v>Seguidores en Twitter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3736</c:v>
                </c:pt>
                <c:pt idx="1">
                  <c:v>390</c:v>
                </c:pt>
                <c:pt idx="2">
                  <c:v>9118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091072"/>
        <c:axId val="107092608"/>
        <c:axId val="0"/>
      </c:bar3DChart>
      <c:catAx>
        <c:axId val="10709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092608"/>
        <c:crosses val="autoZero"/>
        <c:auto val="1"/>
        <c:lblAlgn val="ctr"/>
        <c:lblOffset val="100"/>
        <c:noMultiLvlLbl val="0"/>
      </c:catAx>
      <c:valAx>
        <c:axId val="10709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09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'Histórico Chat 2009-2013'!$J$22</c:f>
              <c:strCache>
                <c:ptCount val="1"/>
                <c:pt idx="0">
                  <c:v>Tasa de Servicio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-6.311637080867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522682445759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'Histórico Chat 2009-2013'!$K$21:$N$21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Enero-julio 2013</c:v>
                </c:pt>
              </c:strCache>
            </c:strRef>
          </c:cat>
          <c:val>
            <c:numRef>
              <c:f>'Histórico Chat 2009-2013'!$K$22:$N$22</c:f>
              <c:numCache>
                <c:formatCode>General</c:formatCode>
                <c:ptCount val="4"/>
                <c:pt idx="2">
                  <c:v>73</c:v>
                </c:pt>
                <c:pt idx="3">
                  <c:v>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'Histórico Chat 2009-2013'!$J$23</c:f>
              <c:strCache>
                <c:ptCount val="1"/>
                <c:pt idx="0">
                  <c:v>Nivel de satisfacción del usuario</c:v>
                </c:pt>
              </c:strCache>
            </c:strRef>
          </c:tx>
          <c:dLbls>
            <c:dLbl>
              <c:idx val="1"/>
              <c:layout>
                <c:manualLayout>
                  <c:x val="-8.3333333333333367E-3"/>
                  <c:y val="-2.7777777777778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733727810650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944773175542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'Histórico Chat 2009-2013'!$K$21:$N$21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Enero-julio 2013</c:v>
                </c:pt>
              </c:strCache>
            </c:strRef>
          </c:cat>
          <c:val>
            <c:numRef>
              <c:f>'Histórico Chat 2009-2013'!$K$23:$N$23</c:f>
              <c:numCache>
                <c:formatCode>General</c:formatCode>
                <c:ptCount val="4"/>
                <c:pt idx="0">
                  <c:v>41.349999999999994</c:v>
                </c:pt>
                <c:pt idx="1">
                  <c:v>67.819999999999993</c:v>
                </c:pt>
                <c:pt idx="2">
                  <c:v>58.49</c:v>
                </c:pt>
                <c:pt idx="3">
                  <c:v>68.8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38432"/>
        <c:axId val="107140224"/>
      </c:lineChart>
      <c:catAx>
        <c:axId val="10713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140224"/>
        <c:crosses val="autoZero"/>
        <c:auto val="1"/>
        <c:lblAlgn val="ctr"/>
        <c:lblOffset val="100"/>
        <c:noMultiLvlLbl val="0"/>
      </c:catAx>
      <c:valAx>
        <c:axId val="10714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138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7C689-91E0-4152-8DDB-13F055BC25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660357A-DB4A-401B-9E6F-487A41819F61}">
      <dgm:prSet phldrT="[Texto]"/>
      <dgm:spPr/>
      <dgm:t>
        <a:bodyPr/>
        <a:lstStyle/>
        <a:p>
          <a:r>
            <a:rPr lang="es-GT" dirty="0" smtClean="0"/>
            <a:t>1</a:t>
          </a:r>
          <a:endParaRPr lang="es-GT" dirty="0"/>
        </a:p>
      </dgm:t>
    </dgm:pt>
    <dgm:pt modelId="{FE592465-8F6F-4B65-89CA-B031BF55A855}" type="parTrans" cxnId="{A72F499D-7625-470D-9364-ADB250E2F715}">
      <dgm:prSet/>
      <dgm:spPr/>
      <dgm:t>
        <a:bodyPr/>
        <a:lstStyle/>
        <a:p>
          <a:endParaRPr lang="es-GT"/>
        </a:p>
      </dgm:t>
    </dgm:pt>
    <dgm:pt modelId="{1EFBF909-C736-4E23-9CCB-0DE38D708345}" type="sibTrans" cxnId="{A72F499D-7625-470D-9364-ADB250E2F715}">
      <dgm:prSet/>
      <dgm:spPr/>
      <dgm:t>
        <a:bodyPr/>
        <a:lstStyle/>
        <a:p>
          <a:endParaRPr lang="es-GT"/>
        </a:p>
      </dgm:t>
    </dgm:pt>
    <dgm:pt modelId="{5691414F-7FB2-41BE-AE0D-B44AF28ED396}">
      <dgm:prSet phldrT="[Texto]" custT="1"/>
      <dgm:spPr/>
      <dgm:t>
        <a:bodyPr/>
        <a:lstStyle/>
        <a:p>
          <a:r>
            <a:rPr lang="es-GT" sz="2400" dirty="0" smtClean="0"/>
            <a:t>Reducir el </a:t>
          </a:r>
          <a:r>
            <a:rPr lang="es-GT" sz="2400" dirty="0" err="1" smtClean="0"/>
            <a:t>inclumplimiento</a:t>
          </a:r>
          <a:r>
            <a:rPr lang="es-GT" sz="2400" dirty="0" smtClean="0"/>
            <a:t> tributario y aduanero</a:t>
          </a:r>
          <a:endParaRPr lang="es-GT" sz="2400" dirty="0"/>
        </a:p>
      </dgm:t>
    </dgm:pt>
    <dgm:pt modelId="{C9ECDE65-3C73-4E60-9171-F1DADAF059C1}" type="parTrans" cxnId="{9F85E8A9-6D75-4F3F-8C05-FCAAC10F7821}">
      <dgm:prSet/>
      <dgm:spPr/>
      <dgm:t>
        <a:bodyPr/>
        <a:lstStyle/>
        <a:p>
          <a:endParaRPr lang="es-GT"/>
        </a:p>
      </dgm:t>
    </dgm:pt>
    <dgm:pt modelId="{06C56F4E-4D2A-4834-BFBD-BD17A1CACB8E}" type="sibTrans" cxnId="{9F85E8A9-6D75-4F3F-8C05-FCAAC10F7821}">
      <dgm:prSet/>
      <dgm:spPr/>
      <dgm:t>
        <a:bodyPr/>
        <a:lstStyle/>
        <a:p>
          <a:endParaRPr lang="es-GT"/>
        </a:p>
      </dgm:t>
    </dgm:pt>
    <dgm:pt modelId="{E1B990E8-15C4-409D-B42F-79A2C902EC6E}">
      <dgm:prSet phldrT="[Texto]"/>
      <dgm:spPr/>
      <dgm:t>
        <a:bodyPr/>
        <a:lstStyle/>
        <a:p>
          <a:r>
            <a:rPr lang="es-GT" dirty="0" smtClean="0"/>
            <a:t>2</a:t>
          </a:r>
          <a:endParaRPr lang="es-GT" dirty="0"/>
        </a:p>
      </dgm:t>
    </dgm:pt>
    <dgm:pt modelId="{C36838E5-DEDE-43B6-B08B-6D12A83BE6F7}" type="parTrans" cxnId="{925F84AE-F3FF-48B1-B684-E726623CB40D}">
      <dgm:prSet/>
      <dgm:spPr/>
      <dgm:t>
        <a:bodyPr/>
        <a:lstStyle/>
        <a:p>
          <a:endParaRPr lang="es-GT"/>
        </a:p>
      </dgm:t>
    </dgm:pt>
    <dgm:pt modelId="{77C50463-7919-4587-BA99-0D4A9D698D7D}" type="sibTrans" cxnId="{925F84AE-F3FF-48B1-B684-E726623CB40D}">
      <dgm:prSet/>
      <dgm:spPr/>
      <dgm:t>
        <a:bodyPr/>
        <a:lstStyle/>
        <a:p>
          <a:endParaRPr lang="es-GT"/>
        </a:p>
      </dgm:t>
    </dgm:pt>
    <dgm:pt modelId="{8BE66A6C-53B5-4554-9CFD-FA1A2602D060}">
      <dgm:prSet phldrT="[Texto]" custT="1"/>
      <dgm:spPr/>
      <dgm:t>
        <a:bodyPr/>
        <a:lstStyle/>
        <a:p>
          <a:r>
            <a:rPr lang="es-GT" sz="2400" dirty="0" smtClean="0"/>
            <a:t>Modernización por Medio de Personas, Procesos y Tecnologías</a:t>
          </a:r>
          <a:endParaRPr lang="es-GT" sz="2400" dirty="0"/>
        </a:p>
      </dgm:t>
    </dgm:pt>
    <dgm:pt modelId="{61C3AA0F-FA86-42C8-A781-20AA3C80A58C}" type="parTrans" cxnId="{9EC48AAB-B05E-4747-A39E-A9F521F98F93}">
      <dgm:prSet/>
      <dgm:spPr/>
      <dgm:t>
        <a:bodyPr/>
        <a:lstStyle/>
        <a:p>
          <a:endParaRPr lang="es-GT"/>
        </a:p>
      </dgm:t>
    </dgm:pt>
    <dgm:pt modelId="{97F87355-B937-4683-816E-0ED4E13E172F}" type="sibTrans" cxnId="{9EC48AAB-B05E-4747-A39E-A9F521F98F93}">
      <dgm:prSet/>
      <dgm:spPr/>
      <dgm:t>
        <a:bodyPr/>
        <a:lstStyle/>
        <a:p>
          <a:endParaRPr lang="es-GT"/>
        </a:p>
      </dgm:t>
    </dgm:pt>
    <dgm:pt modelId="{9E6FA9FD-06F0-4BBB-85A7-199A956F3A81}">
      <dgm:prSet phldrT="[Texto]"/>
      <dgm:spPr/>
      <dgm:t>
        <a:bodyPr/>
        <a:lstStyle/>
        <a:p>
          <a:r>
            <a:rPr lang="es-GT" dirty="0" smtClean="0"/>
            <a:t>3</a:t>
          </a:r>
          <a:endParaRPr lang="es-GT" dirty="0"/>
        </a:p>
      </dgm:t>
    </dgm:pt>
    <dgm:pt modelId="{902FD59E-BBDF-4B75-882A-BBC249D70B97}" type="parTrans" cxnId="{6380940A-C98D-4C1E-BD12-54CDD3C5CD81}">
      <dgm:prSet/>
      <dgm:spPr/>
      <dgm:t>
        <a:bodyPr/>
        <a:lstStyle/>
        <a:p>
          <a:endParaRPr lang="es-GT"/>
        </a:p>
      </dgm:t>
    </dgm:pt>
    <dgm:pt modelId="{A5EF389C-7661-468C-826C-90752C06A5D0}" type="sibTrans" cxnId="{6380940A-C98D-4C1E-BD12-54CDD3C5CD81}">
      <dgm:prSet/>
      <dgm:spPr/>
      <dgm:t>
        <a:bodyPr/>
        <a:lstStyle/>
        <a:p>
          <a:endParaRPr lang="es-GT"/>
        </a:p>
      </dgm:t>
    </dgm:pt>
    <dgm:pt modelId="{D07BCDE1-FE10-4FE8-820E-0DDEC19E87E2}">
      <dgm:prSet phldrT="[Texto]" custT="1"/>
      <dgm:spPr/>
      <dgm:t>
        <a:bodyPr/>
        <a:lstStyle/>
        <a:p>
          <a:r>
            <a:rPr lang="es-GT" sz="2400" dirty="0" smtClean="0"/>
            <a:t>Facilitar y fomentar el cumplimiento voluntario de las obligaciones tributarias:</a:t>
          </a:r>
          <a:endParaRPr lang="es-GT" sz="2400" dirty="0"/>
        </a:p>
      </dgm:t>
    </dgm:pt>
    <dgm:pt modelId="{A034F449-0C92-4A54-BCEF-282BF3F28E76}" type="parTrans" cxnId="{8ECF394F-6436-4596-94C0-E304589D8570}">
      <dgm:prSet/>
      <dgm:spPr/>
      <dgm:t>
        <a:bodyPr/>
        <a:lstStyle/>
        <a:p>
          <a:endParaRPr lang="es-GT"/>
        </a:p>
      </dgm:t>
    </dgm:pt>
    <dgm:pt modelId="{1A7697C3-0FF1-4955-BB89-7F133E5BBBCA}" type="sibTrans" cxnId="{8ECF394F-6436-4596-94C0-E304589D8570}">
      <dgm:prSet/>
      <dgm:spPr/>
      <dgm:t>
        <a:bodyPr/>
        <a:lstStyle/>
        <a:p>
          <a:endParaRPr lang="es-GT"/>
        </a:p>
      </dgm:t>
    </dgm:pt>
    <dgm:pt modelId="{6253A986-7EE5-481A-A9DB-2511A08DA435}">
      <dgm:prSet phldrT="[Texto]" custT="1"/>
      <dgm:spPr/>
      <dgm:t>
        <a:bodyPr/>
        <a:lstStyle/>
        <a:p>
          <a:r>
            <a:rPr lang="es-GT" sz="1800" dirty="0" smtClean="0"/>
            <a:t>Simplificar sistemas, procedimientos y requisitos de declaración y/o pago de impuestos y gestiones aduaneras.</a:t>
          </a:r>
          <a:endParaRPr lang="es-GT" sz="1800" dirty="0"/>
        </a:p>
      </dgm:t>
    </dgm:pt>
    <dgm:pt modelId="{0743B56C-6113-41A8-BC23-313CDCF2B662}" type="parTrans" cxnId="{4658A460-F29D-4D29-A35F-5C6B3639AF15}">
      <dgm:prSet/>
      <dgm:spPr/>
      <dgm:t>
        <a:bodyPr/>
        <a:lstStyle/>
        <a:p>
          <a:endParaRPr lang="es-GT"/>
        </a:p>
      </dgm:t>
    </dgm:pt>
    <dgm:pt modelId="{BBD618D1-D530-4767-9A20-9A26C06C586E}" type="sibTrans" cxnId="{4658A460-F29D-4D29-A35F-5C6B3639AF15}">
      <dgm:prSet/>
      <dgm:spPr/>
      <dgm:t>
        <a:bodyPr/>
        <a:lstStyle/>
        <a:p>
          <a:endParaRPr lang="es-GT"/>
        </a:p>
      </dgm:t>
    </dgm:pt>
    <dgm:pt modelId="{35367A76-41D7-4F16-8560-810CDD8D3769}">
      <dgm:prSet phldrT="[Texto]" custT="1"/>
      <dgm:spPr/>
      <dgm:t>
        <a:bodyPr/>
        <a:lstStyle/>
        <a:p>
          <a:r>
            <a:rPr lang="es-GT" sz="1800" dirty="0" smtClean="0"/>
            <a:t>Mejorar la atención, información, divulgación, orientación y capacitación hacia el contribuyentes y responsables.</a:t>
          </a:r>
          <a:endParaRPr lang="es-GT" sz="1800" dirty="0"/>
        </a:p>
      </dgm:t>
    </dgm:pt>
    <dgm:pt modelId="{1E0EC4A2-921A-4555-BD12-23C92BCD6E6C}" type="parTrans" cxnId="{7B0F2F95-FC4F-4793-AA8B-C8FD3DB27803}">
      <dgm:prSet/>
      <dgm:spPr/>
      <dgm:t>
        <a:bodyPr/>
        <a:lstStyle/>
        <a:p>
          <a:endParaRPr lang="es-GT"/>
        </a:p>
      </dgm:t>
    </dgm:pt>
    <dgm:pt modelId="{B857F3E9-31A1-46C9-B6F8-695A47CE7F10}" type="sibTrans" cxnId="{7B0F2F95-FC4F-4793-AA8B-C8FD3DB27803}">
      <dgm:prSet/>
      <dgm:spPr/>
      <dgm:t>
        <a:bodyPr/>
        <a:lstStyle/>
        <a:p>
          <a:endParaRPr lang="es-GT"/>
        </a:p>
      </dgm:t>
    </dgm:pt>
    <dgm:pt modelId="{A1EC5170-BF39-48DF-A296-510E0F816456}" type="pres">
      <dgm:prSet presAssocID="{8557C689-91E0-4152-8DDB-13F055BC25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E78B737-971D-4C09-AB06-8B13059A2D1B}" type="pres">
      <dgm:prSet presAssocID="{8660357A-DB4A-401B-9E6F-487A41819F61}" presName="composite" presStyleCnt="0"/>
      <dgm:spPr/>
    </dgm:pt>
    <dgm:pt modelId="{036F22F7-90CD-48EB-AB90-4BA5812B2BFE}" type="pres">
      <dgm:prSet presAssocID="{8660357A-DB4A-401B-9E6F-487A41819F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02B99A4-CC97-4E79-8EE8-D462F125EC8A}" type="pres">
      <dgm:prSet presAssocID="{8660357A-DB4A-401B-9E6F-487A41819F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7559910-CB99-4BBE-AFCB-3F079464BC6F}" type="pres">
      <dgm:prSet presAssocID="{1EFBF909-C736-4E23-9CCB-0DE38D708345}" presName="sp" presStyleCnt="0"/>
      <dgm:spPr/>
    </dgm:pt>
    <dgm:pt modelId="{EF8DC887-0D86-4F43-9274-1DE952983887}" type="pres">
      <dgm:prSet presAssocID="{E1B990E8-15C4-409D-B42F-79A2C902EC6E}" presName="composite" presStyleCnt="0"/>
      <dgm:spPr/>
    </dgm:pt>
    <dgm:pt modelId="{AEA8905E-71AD-4D93-8477-FC3E5590FE86}" type="pres">
      <dgm:prSet presAssocID="{E1B990E8-15C4-409D-B42F-79A2C902EC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875DFB5-9C7B-4E3C-B55D-6D7BD9A3ABD1}" type="pres">
      <dgm:prSet presAssocID="{E1B990E8-15C4-409D-B42F-79A2C902EC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C530829-2110-4282-933C-1595EA44C7EA}" type="pres">
      <dgm:prSet presAssocID="{77C50463-7919-4587-BA99-0D4A9D698D7D}" presName="sp" presStyleCnt="0"/>
      <dgm:spPr/>
    </dgm:pt>
    <dgm:pt modelId="{B5C5FA3C-3111-4E9D-845A-B1B64DE6F931}" type="pres">
      <dgm:prSet presAssocID="{9E6FA9FD-06F0-4BBB-85A7-199A956F3A81}" presName="composite" presStyleCnt="0"/>
      <dgm:spPr/>
    </dgm:pt>
    <dgm:pt modelId="{5912F2FB-DCB8-4ACF-8A49-9D526E083EFE}" type="pres">
      <dgm:prSet presAssocID="{9E6FA9FD-06F0-4BBB-85A7-199A956F3A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5A66BDC-73F9-431D-8899-3C45A452747D}" type="pres">
      <dgm:prSet presAssocID="{9E6FA9FD-06F0-4BBB-85A7-199A956F3A81}" presName="descendantText" presStyleLbl="alignAcc1" presStyleIdx="2" presStyleCnt="3" custScaleY="16600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8ECF394F-6436-4596-94C0-E304589D8570}" srcId="{9E6FA9FD-06F0-4BBB-85A7-199A956F3A81}" destId="{D07BCDE1-FE10-4FE8-820E-0DDEC19E87E2}" srcOrd="0" destOrd="0" parTransId="{A034F449-0C92-4A54-BCEF-282BF3F28E76}" sibTransId="{1A7697C3-0FF1-4955-BB89-7F133E5BBBCA}"/>
    <dgm:cxn modelId="{F8D797E2-FBE0-40D5-BAC5-88593E877175}" type="presOf" srcId="{E1B990E8-15C4-409D-B42F-79A2C902EC6E}" destId="{AEA8905E-71AD-4D93-8477-FC3E5590FE86}" srcOrd="0" destOrd="0" presId="urn:microsoft.com/office/officeart/2005/8/layout/chevron2"/>
    <dgm:cxn modelId="{5871216C-060B-489E-95D3-7673D5519BA7}" type="presOf" srcId="{8BE66A6C-53B5-4554-9CFD-FA1A2602D060}" destId="{D875DFB5-9C7B-4E3C-B55D-6D7BD9A3ABD1}" srcOrd="0" destOrd="0" presId="urn:microsoft.com/office/officeart/2005/8/layout/chevron2"/>
    <dgm:cxn modelId="{4CE3B064-0758-43E6-AF2A-175BFB9F2ECC}" type="presOf" srcId="{35367A76-41D7-4F16-8560-810CDD8D3769}" destId="{A5A66BDC-73F9-431D-8899-3C45A452747D}" srcOrd="0" destOrd="2" presId="urn:microsoft.com/office/officeart/2005/8/layout/chevron2"/>
    <dgm:cxn modelId="{E83FE35D-6D15-48DE-82EC-8BE6A4544A24}" type="presOf" srcId="{8660357A-DB4A-401B-9E6F-487A41819F61}" destId="{036F22F7-90CD-48EB-AB90-4BA5812B2BFE}" srcOrd="0" destOrd="0" presId="urn:microsoft.com/office/officeart/2005/8/layout/chevron2"/>
    <dgm:cxn modelId="{9EC48AAB-B05E-4747-A39E-A9F521F98F93}" srcId="{E1B990E8-15C4-409D-B42F-79A2C902EC6E}" destId="{8BE66A6C-53B5-4554-9CFD-FA1A2602D060}" srcOrd="0" destOrd="0" parTransId="{61C3AA0F-FA86-42C8-A781-20AA3C80A58C}" sibTransId="{97F87355-B937-4683-816E-0ED4E13E172F}"/>
    <dgm:cxn modelId="{2E4AFB25-0503-4E0E-884C-5354BD651DC1}" type="presOf" srcId="{D07BCDE1-FE10-4FE8-820E-0DDEC19E87E2}" destId="{A5A66BDC-73F9-431D-8899-3C45A452747D}" srcOrd="0" destOrd="0" presId="urn:microsoft.com/office/officeart/2005/8/layout/chevron2"/>
    <dgm:cxn modelId="{A72F499D-7625-470D-9364-ADB250E2F715}" srcId="{8557C689-91E0-4152-8DDB-13F055BC25EA}" destId="{8660357A-DB4A-401B-9E6F-487A41819F61}" srcOrd="0" destOrd="0" parTransId="{FE592465-8F6F-4B65-89CA-B031BF55A855}" sibTransId="{1EFBF909-C736-4E23-9CCB-0DE38D708345}"/>
    <dgm:cxn modelId="{925F84AE-F3FF-48B1-B684-E726623CB40D}" srcId="{8557C689-91E0-4152-8DDB-13F055BC25EA}" destId="{E1B990E8-15C4-409D-B42F-79A2C902EC6E}" srcOrd="1" destOrd="0" parTransId="{C36838E5-DEDE-43B6-B08B-6D12A83BE6F7}" sibTransId="{77C50463-7919-4587-BA99-0D4A9D698D7D}"/>
    <dgm:cxn modelId="{EBF9532C-3DFD-48C4-997E-03A0A2755B3F}" type="presOf" srcId="{6253A986-7EE5-481A-A9DB-2511A08DA435}" destId="{A5A66BDC-73F9-431D-8899-3C45A452747D}" srcOrd="0" destOrd="1" presId="urn:microsoft.com/office/officeart/2005/8/layout/chevron2"/>
    <dgm:cxn modelId="{9FC7C2CC-4D5A-4E2B-9D68-5775F09F9021}" type="presOf" srcId="{9E6FA9FD-06F0-4BBB-85A7-199A956F3A81}" destId="{5912F2FB-DCB8-4ACF-8A49-9D526E083EFE}" srcOrd="0" destOrd="0" presId="urn:microsoft.com/office/officeart/2005/8/layout/chevron2"/>
    <dgm:cxn modelId="{4658A460-F29D-4D29-A35F-5C6B3639AF15}" srcId="{9E6FA9FD-06F0-4BBB-85A7-199A956F3A81}" destId="{6253A986-7EE5-481A-A9DB-2511A08DA435}" srcOrd="1" destOrd="0" parTransId="{0743B56C-6113-41A8-BC23-313CDCF2B662}" sibTransId="{BBD618D1-D530-4767-9A20-9A26C06C586E}"/>
    <dgm:cxn modelId="{C33F8DCD-8B1E-4168-8E65-899FD0DA6F54}" type="presOf" srcId="{8557C689-91E0-4152-8DDB-13F055BC25EA}" destId="{A1EC5170-BF39-48DF-A296-510E0F816456}" srcOrd="0" destOrd="0" presId="urn:microsoft.com/office/officeart/2005/8/layout/chevron2"/>
    <dgm:cxn modelId="{7B0F2F95-FC4F-4793-AA8B-C8FD3DB27803}" srcId="{9E6FA9FD-06F0-4BBB-85A7-199A956F3A81}" destId="{35367A76-41D7-4F16-8560-810CDD8D3769}" srcOrd="2" destOrd="0" parTransId="{1E0EC4A2-921A-4555-BD12-23C92BCD6E6C}" sibTransId="{B857F3E9-31A1-46C9-B6F8-695A47CE7F10}"/>
    <dgm:cxn modelId="{6380940A-C98D-4C1E-BD12-54CDD3C5CD81}" srcId="{8557C689-91E0-4152-8DDB-13F055BC25EA}" destId="{9E6FA9FD-06F0-4BBB-85A7-199A956F3A81}" srcOrd="2" destOrd="0" parTransId="{902FD59E-BBDF-4B75-882A-BBC249D70B97}" sibTransId="{A5EF389C-7661-468C-826C-90752C06A5D0}"/>
    <dgm:cxn modelId="{AE8C7446-4CE2-4899-B676-EB5E0F438085}" type="presOf" srcId="{5691414F-7FB2-41BE-AE0D-B44AF28ED396}" destId="{D02B99A4-CC97-4E79-8EE8-D462F125EC8A}" srcOrd="0" destOrd="0" presId="urn:microsoft.com/office/officeart/2005/8/layout/chevron2"/>
    <dgm:cxn modelId="{9F85E8A9-6D75-4F3F-8C05-FCAAC10F7821}" srcId="{8660357A-DB4A-401B-9E6F-487A41819F61}" destId="{5691414F-7FB2-41BE-AE0D-B44AF28ED396}" srcOrd="0" destOrd="0" parTransId="{C9ECDE65-3C73-4E60-9171-F1DADAF059C1}" sibTransId="{06C56F4E-4D2A-4834-BFBD-BD17A1CACB8E}"/>
    <dgm:cxn modelId="{C0192B73-CC6B-439E-8111-0CA2BD9DD79C}" type="presParOf" srcId="{A1EC5170-BF39-48DF-A296-510E0F816456}" destId="{2E78B737-971D-4C09-AB06-8B13059A2D1B}" srcOrd="0" destOrd="0" presId="urn:microsoft.com/office/officeart/2005/8/layout/chevron2"/>
    <dgm:cxn modelId="{24D70738-45A0-486E-9DDE-9852940808B7}" type="presParOf" srcId="{2E78B737-971D-4C09-AB06-8B13059A2D1B}" destId="{036F22F7-90CD-48EB-AB90-4BA5812B2BFE}" srcOrd="0" destOrd="0" presId="urn:microsoft.com/office/officeart/2005/8/layout/chevron2"/>
    <dgm:cxn modelId="{DA7FD5F1-4B01-4291-8574-67F4E7FC686F}" type="presParOf" srcId="{2E78B737-971D-4C09-AB06-8B13059A2D1B}" destId="{D02B99A4-CC97-4E79-8EE8-D462F125EC8A}" srcOrd="1" destOrd="0" presId="urn:microsoft.com/office/officeart/2005/8/layout/chevron2"/>
    <dgm:cxn modelId="{3861CAAB-CA04-451C-8901-D837B8FCAE72}" type="presParOf" srcId="{A1EC5170-BF39-48DF-A296-510E0F816456}" destId="{E7559910-CB99-4BBE-AFCB-3F079464BC6F}" srcOrd="1" destOrd="0" presId="urn:microsoft.com/office/officeart/2005/8/layout/chevron2"/>
    <dgm:cxn modelId="{9A445191-C188-4F1F-B238-C2D8A999EEF6}" type="presParOf" srcId="{A1EC5170-BF39-48DF-A296-510E0F816456}" destId="{EF8DC887-0D86-4F43-9274-1DE952983887}" srcOrd="2" destOrd="0" presId="urn:microsoft.com/office/officeart/2005/8/layout/chevron2"/>
    <dgm:cxn modelId="{6DBA6EDE-8A62-4E0C-B4A5-A437979CF480}" type="presParOf" srcId="{EF8DC887-0D86-4F43-9274-1DE952983887}" destId="{AEA8905E-71AD-4D93-8477-FC3E5590FE86}" srcOrd="0" destOrd="0" presId="urn:microsoft.com/office/officeart/2005/8/layout/chevron2"/>
    <dgm:cxn modelId="{819BFD44-E221-476C-94D1-CE90C7263AF7}" type="presParOf" srcId="{EF8DC887-0D86-4F43-9274-1DE952983887}" destId="{D875DFB5-9C7B-4E3C-B55D-6D7BD9A3ABD1}" srcOrd="1" destOrd="0" presId="urn:microsoft.com/office/officeart/2005/8/layout/chevron2"/>
    <dgm:cxn modelId="{08B9A3B7-F0A8-435D-AF6F-D32224A445DE}" type="presParOf" srcId="{A1EC5170-BF39-48DF-A296-510E0F816456}" destId="{FC530829-2110-4282-933C-1595EA44C7EA}" srcOrd="3" destOrd="0" presId="urn:microsoft.com/office/officeart/2005/8/layout/chevron2"/>
    <dgm:cxn modelId="{2953082B-E900-453F-AD2C-0E4F20BD3D21}" type="presParOf" srcId="{A1EC5170-BF39-48DF-A296-510E0F816456}" destId="{B5C5FA3C-3111-4E9D-845A-B1B64DE6F931}" srcOrd="4" destOrd="0" presId="urn:microsoft.com/office/officeart/2005/8/layout/chevron2"/>
    <dgm:cxn modelId="{1E059BFD-6043-4525-A240-5D57E8D8CC07}" type="presParOf" srcId="{B5C5FA3C-3111-4E9D-845A-B1B64DE6F931}" destId="{5912F2FB-DCB8-4ACF-8A49-9D526E083EFE}" srcOrd="0" destOrd="0" presId="urn:microsoft.com/office/officeart/2005/8/layout/chevron2"/>
    <dgm:cxn modelId="{3408373E-BA1C-4056-AF0A-481A7BB46D81}" type="presParOf" srcId="{B5C5FA3C-3111-4E9D-845A-B1B64DE6F931}" destId="{A5A66BDC-73F9-431D-8899-3C45A45274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409ED-811C-47CD-AD28-A10732199A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8B810B9-7DDA-4DDA-A7BA-BDCDC54A2889}">
      <dgm:prSet phldrT="[Texto]"/>
      <dgm:spPr/>
      <dgm:t>
        <a:bodyPr/>
        <a:lstStyle/>
        <a:p>
          <a:r>
            <a:rPr lang="es-GT" dirty="0" smtClean="0">
              <a:latin typeface="+mj-lt"/>
              <a:cs typeface="Times New Roman" pitchFamily="18" charset="0"/>
            </a:rPr>
            <a:t>Presencial en Agencias y Oficinas Tributarias y Aduanas</a:t>
          </a:r>
          <a:endParaRPr lang="es-GT" dirty="0"/>
        </a:p>
      </dgm:t>
    </dgm:pt>
    <dgm:pt modelId="{604E274A-23E6-4D35-9C2C-8FA71BD81271}" type="parTrans" cxnId="{7477698A-8C30-43D3-AFAF-E92970B0CF0F}">
      <dgm:prSet/>
      <dgm:spPr/>
      <dgm:t>
        <a:bodyPr/>
        <a:lstStyle/>
        <a:p>
          <a:endParaRPr lang="es-GT"/>
        </a:p>
      </dgm:t>
    </dgm:pt>
    <dgm:pt modelId="{8B063FAA-5C94-4CC6-8A14-339A5AF1C5A8}" type="sibTrans" cxnId="{7477698A-8C30-43D3-AFAF-E92970B0CF0F}">
      <dgm:prSet/>
      <dgm:spPr/>
      <dgm:t>
        <a:bodyPr/>
        <a:lstStyle/>
        <a:p>
          <a:endParaRPr lang="es-GT"/>
        </a:p>
      </dgm:t>
    </dgm:pt>
    <dgm:pt modelId="{3EDF4534-AC95-4061-9D55-633AB24BE41A}">
      <dgm:prSet phldrT="[Texto]"/>
      <dgm:spPr/>
      <dgm:t>
        <a:bodyPr/>
        <a:lstStyle/>
        <a:p>
          <a:pPr rtl="0"/>
          <a:r>
            <a:rPr lang="es-GT" dirty="0" smtClean="0">
              <a:latin typeface="+mj-lt"/>
              <a:cs typeface="Times New Roman" pitchFamily="18" charset="0"/>
            </a:rPr>
            <a:t>Consultas a través de: </a:t>
          </a:r>
          <a:r>
            <a:rPr lang="es-GT" dirty="0" err="1" smtClean="0">
              <a:latin typeface="+mj-lt"/>
              <a:cs typeface="Times New Roman" pitchFamily="18" charset="0"/>
            </a:rPr>
            <a:t>Call</a:t>
          </a:r>
          <a:r>
            <a:rPr lang="es-GT" dirty="0" smtClean="0">
              <a:latin typeface="+mj-lt"/>
              <a:cs typeface="Times New Roman" pitchFamily="18" charset="0"/>
            </a:rPr>
            <a:t> Center, Chat, Correo electrónico</a:t>
          </a:r>
        </a:p>
      </dgm:t>
    </dgm:pt>
    <dgm:pt modelId="{F87E62C9-7D1F-48E2-B2EB-8E0DA25FB78D}" type="parTrans" cxnId="{7EEEEC28-7E8A-439B-B4A1-8D2663665DDD}">
      <dgm:prSet/>
      <dgm:spPr/>
      <dgm:t>
        <a:bodyPr/>
        <a:lstStyle/>
        <a:p>
          <a:endParaRPr lang="es-GT"/>
        </a:p>
      </dgm:t>
    </dgm:pt>
    <dgm:pt modelId="{D291CF82-A5BA-4F4F-9B74-993B5B7B743A}" type="sibTrans" cxnId="{7EEEEC28-7E8A-439B-B4A1-8D2663665DDD}">
      <dgm:prSet/>
      <dgm:spPr/>
      <dgm:t>
        <a:bodyPr/>
        <a:lstStyle/>
        <a:p>
          <a:endParaRPr lang="es-GT"/>
        </a:p>
      </dgm:t>
    </dgm:pt>
    <dgm:pt modelId="{93FAAF58-68C4-49E1-BA37-64BBFA060C97}">
      <dgm:prSet/>
      <dgm:spPr/>
      <dgm:t>
        <a:bodyPr/>
        <a:lstStyle/>
        <a:p>
          <a:pPr rtl="0"/>
          <a:r>
            <a:rPr lang="es-GT" dirty="0" smtClean="0">
              <a:latin typeface="+mj-lt"/>
              <a:cs typeface="Times New Roman" pitchFamily="18" charset="0"/>
            </a:rPr>
            <a:t>Servicios informativos: Portal SAT, </a:t>
          </a:r>
          <a:r>
            <a:rPr lang="es-GT" dirty="0" err="1" smtClean="0">
              <a:latin typeface="+mj-lt"/>
              <a:cs typeface="Times New Roman" pitchFamily="18" charset="0"/>
            </a:rPr>
            <a:t>Facebook</a:t>
          </a:r>
          <a:r>
            <a:rPr lang="es-GT" dirty="0" smtClean="0">
              <a:latin typeface="+mj-lt"/>
              <a:cs typeface="Times New Roman" pitchFamily="18" charset="0"/>
            </a:rPr>
            <a:t>, </a:t>
          </a:r>
          <a:r>
            <a:rPr lang="es-GT" dirty="0" err="1" smtClean="0">
              <a:latin typeface="+mj-lt"/>
              <a:cs typeface="Times New Roman" pitchFamily="18" charset="0"/>
            </a:rPr>
            <a:t>Twitter</a:t>
          </a:r>
          <a:r>
            <a:rPr lang="es-GT" dirty="0" smtClean="0">
              <a:latin typeface="+mj-lt"/>
              <a:cs typeface="Times New Roman" pitchFamily="18" charset="0"/>
            </a:rPr>
            <a:t>, </a:t>
          </a:r>
          <a:r>
            <a:rPr lang="es-GT" dirty="0" err="1" smtClean="0">
              <a:latin typeface="+mj-lt"/>
              <a:cs typeface="Times New Roman" pitchFamily="18" charset="0"/>
            </a:rPr>
            <a:t>Youtube</a:t>
          </a:r>
          <a:endParaRPr lang="es-GT" dirty="0" smtClean="0">
            <a:latin typeface="+mj-lt"/>
            <a:cs typeface="Times New Roman" pitchFamily="18" charset="0"/>
          </a:endParaRPr>
        </a:p>
      </dgm:t>
    </dgm:pt>
    <dgm:pt modelId="{26C645F6-16AA-4BE9-932B-A1B3F31D7675}" type="parTrans" cxnId="{323C30AF-CCF0-4D5B-ABE9-AFE4B7952F31}">
      <dgm:prSet/>
      <dgm:spPr/>
      <dgm:t>
        <a:bodyPr/>
        <a:lstStyle/>
        <a:p>
          <a:endParaRPr lang="es-GT"/>
        </a:p>
      </dgm:t>
    </dgm:pt>
    <dgm:pt modelId="{80A5AA7D-CC36-4273-93C7-22C95A18F38D}" type="sibTrans" cxnId="{323C30AF-CCF0-4D5B-ABE9-AFE4B7952F31}">
      <dgm:prSet/>
      <dgm:spPr/>
      <dgm:t>
        <a:bodyPr/>
        <a:lstStyle/>
        <a:p>
          <a:endParaRPr lang="es-GT"/>
        </a:p>
      </dgm:t>
    </dgm:pt>
    <dgm:pt modelId="{79405A23-0AC5-497D-8027-528317CE1CAA}">
      <dgm:prSet/>
      <dgm:spPr/>
      <dgm:t>
        <a:bodyPr/>
        <a:lstStyle/>
        <a:p>
          <a:pPr rtl="0"/>
          <a:r>
            <a:rPr lang="es-GT" dirty="0" smtClean="0">
              <a:latin typeface="+mj-lt"/>
              <a:cs typeface="Times New Roman" pitchFamily="18" charset="0"/>
            </a:rPr>
            <a:t>Capacitación a contribuyentes </a:t>
          </a:r>
          <a:endParaRPr lang="es-GT" dirty="0">
            <a:latin typeface="+mj-lt"/>
            <a:cs typeface="Times New Roman" pitchFamily="18" charset="0"/>
          </a:endParaRPr>
        </a:p>
      </dgm:t>
    </dgm:pt>
    <dgm:pt modelId="{20A0EBE7-66F0-492D-BE9F-1271AB7552D6}" type="parTrans" cxnId="{2DD8D801-BA8D-4513-BF34-74DAA7355F12}">
      <dgm:prSet/>
      <dgm:spPr/>
      <dgm:t>
        <a:bodyPr/>
        <a:lstStyle/>
        <a:p>
          <a:endParaRPr lang="es-GT"/>
        </a:p>
      </dgm:t>
    </dgm:pt>
    <dgm:pt modelId="{2C1ECCB6-1FB2-4326-A003-09241B419FD8}" type="sibTrans" cxnId="{2DD8D801-BA8D-4513-BF34-74DAA7355F12}">
      <dgm:prSet/>
      <dgm:spPr/>
      <dgm:t>
        <a:bodyPr/>
        <a:lstStyle/>
        <a:p>
          <a:endParaRPr lang="es-GT"/>
        </a:p>
      </dgm:t>
    </dgm:pt>
    <dgm:pt modelId="{20A1B755-07B3-4CF1-9512-E73EA93E325A}">
      <dgm:prSet/>
      <dgm:spPr/>
      <dgm:t>
        <a:bodyPr/>
        <a:lstStyle/>
        <a:p>
          <a:pPr rtl="0"/>
          <a:r>
            <a:rPr lang="es-GT" dirty="0" smtClean="0">
              <a:latin typeface="+mj-lt"/>
              <a:cs typeface="Times New Roman" pitchFamily="18" charset="0"/>
            </a:rPr>
            <a:t>Consultas bibliográficas y documentales (Centros de Documentación e Información  Estadística)</a:t>
          </a:r>
          <a:endParaRPr lang="es-GT" dirty="0">
            <a:latin typeface="+mj-lt"/>
            <a:cs typeface="Times New Roman" pitchFamily="18" charset="0"/>
          </a:endParaRPr>
        </a:p>
      </dgm:t>
    </dgm:pt>
    <dgm:pt modelId="{450198A7-D396-4441-BA28-688B081868AB}" type="parTrans" cxnId="{3E0166FA-D1D2-4B0C-BBD1-BB69157638A4}">
      <dgm:prSet/>
      <dgm:spPr/>
      <dgm:t>
        <a:bodyPr/>
        <a:lstStyle/>
        <a:p>
          <a:endParaRPr lang="es-GT"/>
        </a:p>
      </dgm:t>
    </dgm:pt>
    <dgm:pt modelId="{59B3D9CD-057D-4E5D-A700-DB7B776E7564}" type="sibTrans" cxnId="{3E0166FA-D1D2-4B0C-BBD1-BB69157638A4}">
      <dgm:prSet/>
      <dgm:spPr/>
      <dgm:t>
        <a:bodyPr/>
        <a:lstStyle/>
        <a:p>
          <a:endParaRPr lang="es-GT"/>
        </a:p>
      </dgm:t>
    </dgm:pt>
    <dgm:pt modelId="{1FE7D3D0-17C9-40DA-9844-EC2E3E49AA14}" type="pres">
      <dgm:prSet presAssocID="{A01409ED-811C-47CD-AD28-A10732199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6107085-76A7-407F-BB7F-327745535FD9}" type="pres">
      <dgm:prSet presAssocID="{98B810B9-7DDA-4DDA-A7BA-BDCDC54A28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274F430-A9F8-4AED-9724-934C93C36926}" type="pres">
      <dgm:prSet presAssocID="{8B063FAA-5C94-4CC6-8A14-339A5AF1C5A8}" presName="spacer" presStyleCnt="0"/>
      <dgm:spPr/>
    </dgm:pt>
    <dgm:pt modelId="{A8D0AC3D-AEEC-4595-9581-44851C7C218E}" type="pres">
      <dgm:prSet presAssocID="{3EDF4534-AC95-4061-9D55-633AB24BE4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8C58F14-3A2C-4245-BF82-D60FE2E44B59}" type="pres">
      <dgm:prSet presAssocID="{D291CF82-A5BA-4F4F-9B74-993B5B7B743A}" presName="spacer" presStyleCnt="0"/>
      <dgm:spPr/>
    </dgm:pt>
    <dgm:pt modelId="{66384645-C37D-48B7-A22F-DEE34A863D58}" type="pres">
      <dgm:prSet presAssocID="{93FAAF58-68C4-49E1-BA37-64BBFA060C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E2DCA4B-99E4-46D1-8AC4-EF9597007EED}" type="pres">
      <dgm:prSet presAssocID="{80A5AA7D-CC36-4273-93C7-22C95A18F38D}" presName="spacer" presStyleCnt="0"/>
      <dgm:spPr/>
    </dgm:pt>
    <dgm:pt modelId="{7567B003-8906-4246-AC26-9BC735CF5436}" type="pres">
      <dgm:prSet presAssocID="{79405A23-0AC5-497D-8027-528317CE1C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AAC06A8-7CE4-4D76-BD81-B1D31B542D0B}" type="pres">
      <dgm:prSet presAssocID="{2C1ECCB6-1FB2-4326-A003-09241B419FD8}" presName="spacer" presStyleCnt="0"/>
      <dgm:spPr/>
    </dgm:pt>
    <dgm:pt modelId="{AF8112DB-FDF7-447F-AAEA-1AB2AD1DE653}" type="pres">
      <dgm:prSet presAssocID="{20A1B755-07B3-4CF1-9512-E73EA93E32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0C7833D-0B69-4B5C-9F81-E7055A142E61}" type="presOf" srcId="{A01409ED-811C-47CD-AD28-A10732199A83}" destId="{1FE7D3D0-17C9-40DA-9844-EC2E3E49AA14}" srcOrd="0" destOrd="0" presId="urn:microsoft.com/office/officeart/2005/8/layout/vList2"/>
    <dgm:cxn modelId="{323C30AF-CCF0-4D5B-ABE9-AFE4B7952F31}" srcId="{A01409ED-811C-47CD-AD28-A10732199A83}" destId="{93FAAF58-68C4-49E1-BA37-64BBFA060C97}" srcOrd="2" destOrd="0" parTransId="{26C645F6-16AA-4BE9-932B-A1B3F31D7675}" sibTransId="{80A5AA7D-CC36-4273-93C7-22C95A18F38D}"/>
    <dgm:cxn modelId="{6C18D93D-9323-4493-ACA9-8343BE666D75}" type="presOf" srcId="{98B810B9-7DDA-4DDA-A7BA-BDCDC54A2889}" destId="{16107085-76A7-407F-BB7F-327745535FD9}" srcOrd="0" destOrd="0" presId="urn:microsoft.com/office/officeart/2005/8/layout/vList2"/>
    <dgm:cxn modelId="{917FB686-E95A-4235-98AD-3B7C03819FF7}" type="presOf" srcId="{3EDF4534-AC95-4061-9D55-633AB24BE41A}" destId="{A8D0AC3D-AEEC-4595-9581-44851C7C218E}" srcOrd="0" destOrd="0" presId="urn:microsoft.com/office/officeart/2005/8/layout/vList2"/>
    <dgm:cxn modelId="{5023EF91-D318-479D-903A-B85746BB6ECA}" type="presOf" srcId="{20A1B755-07B3-4CF1-9512-E73EA93E325A}" destId="{AF8112DB-FDF7-447F-AAEA-1AB2AD1DE653}" srcOrd="0" destOrd="0" presId="urn:microsoft.com/office/officeart/2005/8/layout/vList2"/>
    <dgm:cxn modelId="{3E0166FA-D1D2-4B0C-BBD1-BB69157638A4}" srcId="{A01409ED-811C-47CD-AD28-A10732199A83}" destId="{20A1B755-07B3-4CF1-9512-E73EA93E325A}" srcOrd="4" destOrd="0" parTransId="{450198A7-D396-4441-BA28-688B081868AB}" sibTransId="{59B3D9CD-057D-4E5D-A700-DB7B776E7564}"/>
    <dgm:cxn modelId="{7EEEEC28-7E8A-439B-B4A1-8D2663665DDD}" srcId="{A01409ED-811C-47CD-AD28-A10732199A83}" destId="{3EDF4534-AC95-4061-9D55-633AB24BE41A}" srcOrd="1" destOrd="0" parTransId="{F87E62C9-7D1F-48E2-B2EB-8E0DA25FB78D}" sibTransId="{D291CF82-A5BA-4F4F-9B74-993B5B7B743A}"/>
    <dgm:cxn modelId="{FCABA335-3567-4E1A-8C5F-D02EC7260CF7}" type="presOf" srcId="{93FAAF58-68C4-49E1-BA37-64BBFA060C97}" destId="{66384645-C37D-48B7-A22F-DEE34A863D58}" srcOrd="0" destOrd="0" presId="urn:microsoft.com/office/officeart/2005/8/layout/vList2"/>
    <dgm:cxn modelId="{2DD8D801-BA8D-4513-BF34-74DAA7355F12}" srcId="{A01409ED-811C-47CD-AD28-A10732199A83}" destId="{79405A23-0AC5-497D-8027-528317CE1CAA}" srcOrd="3" destOrd="0" parTransId="{20A0EBE7-66F0-492D-BE9F-1271AB7552D6}" sibTransId="{2C1ECCB6-1FB2-4326-A003-09241B419FD8}"/>
    <dgm:cxn modelId="{7477698A-8C30-43D3-AFAF-E92970B0CF0F}" srcId="{A01409ED-811C-47CD-AD28-A10732199A83}" destId="{98B810B9-7DDA-4DDA-A7BA-BDCDC54A2889}" srcOrd="0" destOrd="0" parTransId="{604E274A-23E6-4D35-9C2C-8FA71BD81271}" sibTransId="{8B063FAA-5C94-4CC6-8A14-339A5AF1C5A8}"/>
    <dgm:cxn modelId="{69D8B6CE-F6BB-4B1B-AF58-793DE55B03AD}" type="presOf" srcId="{79405A23-0AC5-497D-8027-528317CE1CAA}" destId="{7567B003-8906-4246-AC26-9BC735CF5436}" srcOrd="0" destOrd="0" presId="urn:microsoft.com/office/officeart/2005/8/layout/vList2"/>
    <dgm:cxn modelId="{DF235BBA-83FF-426D-913E-F9DBD6325E7F}" type="presParOf" srcId="{1FE7D3D0-17C9-40DA-9844-EC2E3E49AA14}" destId="{16107085-76A7-407F-BB7F-327745535FD9}" srcOrd="0" destOrd="0" presId="urn:microsoft.com/office/officeart/2005/8/layout/vList2"/>
    <dgm:cxn modelId="{A9244EB9-5E03-4FBB-8813-F10CF183C7E0}" type="presParOf" srcId="{1FE7D3D0-17C9-40DA-9844-EC2E3E49AA14}" destId="{3274F430-A9F8-4AED-9724-934C93C36926}" srcOrd="1" destOrd="0" presId="urn:microsoft.com/office/officeart/2005/8/layout/vList2"/>
    <dgm:cxn modelId="{910D58C6-394E-4CBE-A61B-4774FBC89F3A}" type="presParOf" srcId="{1FE7D3D0-17C9-40DA-9844-EC2E3E49AA14}" destId="{A8D0AC3D-AEEC-4595-9581-44851C7C218E}" srcOrd="2" destOrd="0" presId="urn:microsoft.com/office/officeart/2005/8/layout/vList2"/>
    <dgm:cxn modelId="{5DCF58BD-67B0-48DB-82D0-24A43CEDBC29}" type="presParOf" srcId="{1FE7D3D0-17C9-40DA-9844-EC2E3E49AA14}" destId="{F8C58F14-3A2C-4245-BF82-D60FE2E44B59}" srcOrd="3" destOrd="0" presId="urn:microsoft.com/office/officeart/2005/8/layout/vList2"/>
    <dgm:cxn modelId="{878C0E1C-7149-47D0-B780-6346653349CF}" type="presParOf" srcId="{1FE7D3D0-17C9-40DA-9844-EC2E3E49AA14}" destId="{66384645-C37D-48B7-A22F-DEE34A863D58}" srcOrd="4" destOrd="0" presId="urn:microsoft.com/office/officeart/2005/8/layout/vList2"/>
    <dgm:cxn modelId="{73BAF122-91FC-4B86-B9C2-98AE972BE927}" type="presParOf" srcId="{1FE7D3D0-17C9-40DA-9844-EC2E3E49AA14}" destId="{7E2DCA4B-99E4-46D1-8AC4-EF9597007EED}" srcOrd="5" destOrd="0" presId="urn:microsoft.com/office/officeart/2005/8/layout/vList2"/>
    <dgm:cxn modelId="{EA65EC27-40D5-450F-9F76-425E17278D20}" type="presParOf" srcId="{1FE7D3D0-17C9-40DA-9844-EC2E3E49AA14}" destId="{7567B003-8906-4246-AC26-9BC735CF5436}" srcOrd="6" destOrd="0" presId="urn:microsoft.com/office/officeart/2005/8/layout/vList2"/>
    <dgm:cxn modelId="{E5407757-AB41-41FE-8822-BA094C3A16A3}" type="presParOf" srcId="{1FE7D3D0-17C9-40DA-9844-EC2E3E49AA14}" destId="{BAAC06A8-7CE4-4D76-BD81-B1D31B542D0B}" srcOrd="7" destOrd="0" presId="urn:microsoft.com/office/officeart/2005/8/layout/vList2"/>
    <dgm:cxn modelId="{EE56772E-CFAA-4849-8FA2-88E7F0DCDF62}" type="presParOf" srcId="{1FE7D3D0-17C9-40DA-9844-EC2E3E49AA14}" destId="{AF8112DB-FDF7-447F-AAEA-1AB2AD1DE653}" srcOrd="8" destOrd="0" presId="urn:microsoft.com/office/officeart/2005/8/layout/vList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2E7DA-F365-4075-A2AD-635CC7141477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GT"/>
        </a:p>
      </dgm:t>
    </dgm:pt>
    <dgm:pt modelId="{69132298-2F7E-4B03-BA84-66A7320C2241}">
      <dgm:prSet custT="1"/>
      <dgm:spPr/>
      <dgm:t>
        <a:bodyPr/>
        <a:lstStyle/>
        <a:p>
          <a:pPr rtl="0"/>
          <a:r>
            <a:rPr lang="es-GT" sz="1800" dirty="0" smtClean="0"/>
            <a:t>Portal SAT</a:t>
          </a:r>
          <a:endParaRPr lang="es-GT" sz="1800" b="1" dirty="0"/>
        </a:p>
      </dgm:t>
    </dgm:pt>
    <dgm:pt modelId="{0D5EB9CD-25A9-4759-9349-BB1983E6BD36}" type="parTrans" cxnId="{9097CDCE-7379-440E-92D1-3C49800306A5}">
      <dgm:prSet/>
      <dgm:spPr/>
      <dgm:t>
        <a:bodyPr/>
        <a:lstStyle/>
        <a:p>
          <a:endParaRPr lang="es-GT"/>
        </a:p>
      </dgm:t>
    </dgm:pt>
    <dgm:pt modelId="{35E84EBC-D0B3-42C7-9019-978EC33872A7}" type="sibTrans" cxnId="{9097CDCE-7379-440E-92D1-3C49800306A5}">
      <dgm:prSet/>
      <dgm:spPr/>
      <dgm:t>
        <a:bodyPr/>
        <a:lstStyle/>
        <a:p>
          <a:endParaRPr lang="es-GT"/>
        </a:p>
      </dgm:t>
    </dgm:pt>
    <dgm:pt modelId="{22C0670B-602D-4DB9-81F4-A7C4EE7A3D6E}">
      <dgm:prSet custT="1"/>
      <dgm:spPr/>
      <dgm:t>
        <a:bodyPr/>
        <a:lstStyle/>
        <a:p>
          <a:pPr rtl="0"/>
          <a:r>
            <a:rPr lang="es-GT" sz="1300" dirty="0" smtClean="0"/>
            <a:t>P</a:t>
          </a:r>
          <a:r>
            <a:rPr lang="es-GT" sz="1300" b="0" i="0" baseline="0" dirty="0" smtClean="0"/>
            <a:t>antallas instaladas en Agencias, Oficinas Tributarias y Aduanas (60)</a:t>
          </a:r>
          <a:endParaRPr lang="es-GT" sz="1300" dirty="0"/>
        </a:p>
      </dgm:t>
    </dgm:pt>
    <dgm:pt modelId="{4EB504A3-8624-4017-AE2C-DDB053A60C99}" type="parTrans" cxnId="{1288942D-7452-4672-BC38-2E33B2435699}">
      <dgm:prSet/>
      <dgm:spPr/>
      <dgm:t>
        <a:bodyPr/>
        <a:lstStyle/>
        <a:p>
          <a:endParaRPr lang="es-GT"/>
        </a:p>
      </dgm:t>
    </dgm:pt>
    <dgm:pt modelId="{A1D701EA-5761-4BAA-89C0-9A8750BC6FD2}" type="sibTrans" cxnId="{1288942D-7452-4672-BC38-2E33B2435699}">
      <dgm:prSet/>
      <dgm:spPr/>
      <dgm:t>
        <a:bodyPr/>
        <a:lstStyle/>
        <a:p>
          <a:endParaRPr lang="es-GT"/>
        </a:p>
      </dgm:t>
    </dgm:pt>
    <dgm:pt modelId="{EE4CB10E-D611-425C-886E-C8B7130436B8}">
      <dgm:prSet/>
      <dgm:spPr/>
      <dgm:t>
        <a:bodyPr/>
        <a:lstStyle/>
        <a:p>
          <a:pPr rtl="0"/>
          <a:r>
            <a:rPr lang="es-GT" b="0" i="0" baseline="0" dirty="0" smtClean="0"/>
            <a:t>Material informativo</a:t>
          </a:r>
          <a:endParaRPr lang="es-GT" dirty="0"/>
        </a:p>
      </dgm:t>
    </dgm:pt>
    <dgm:pt modelId="{9ECC859C-F6A0-47D4-B497-995B630B8D7D}" type="parTrans" cxnId="{E2FE20DD-93FD-459C-A41E-FA338BACC3F9}">
      <dgm:prSet/>
      <dgm:spPr/>
      <dgm:t>
        <a:bodyPr/>
        <a:lstStyle/>
        <a:p>
          <a:endParaRPr lang="es-GT"/>
        </a:p>
      </dgm:t>
    </dgm:pt>
    <dgm:pt modelId="{D9A4E2B3-403C-4EE4-9039-D3AF8159E31A}" type="sibTrans" cxnId="{E2FE20DD-93FD-459C-A41E-FA338BACC3F9}">
      <dgm:prSet/>
      <dgm:spPr/>
      <dgm:t>
        <a:bodyPr/>
        <a:lstStyle/>
        <a:p>
          <a:endParaRPr lang="es-GT"/>
        </a:p>
      </dgm:t>
    </dgm:pt>
    <dgm:pt modelId="{14707F5B-1AFD-43F0-B3FE-188971399CAF}">
      <dgm:prSet custT="1"/>
      <dgm:spPr/>
      <dgm:t>
        <a:bodyPr/>
        <a:lstStyle/>
        <a:p>
          <a:pPr rtl="0"/>
          <a:r>
            <a:rPr lang="es-GT" sz="1400" b="0" i="0" baseline="0" dirty="0" smtClean="0"/>
            <a:t>Orientación a  través de los servicios administrados por la GAC</a:t>
          </a:r>
          <a:endParaRPr lang="es-GT" sz="1400" dirty="0"/>
        </a:p>
      </dgm:t>
    </dgm:pt>
    <dgm:pt modelId="{CE7591E2-9D9D-4A44-9654-5885A1507301}" type="parTrans" cxnId="{FE1C0830-57F1-4AC8-A31F-202993CBDE80}">
      <dgm:prSet/>
      <dgm:spPr/>
      <dgm:t>
        <a:bodyPr/>
        <a:lstStyle/>
        <a:p>
          <a:endParaRPr lang="es-GT"/>
        </a:p>
      </dgm:t>
    </dgm:pt>
    <dgm:pt modelId="{3A243EF3-07F0-42D7-B4A2-90EFEC793861}" type="sibTrans" cxnId="{FE1C0830-57F1-4AC8-A31F-202993CBDE80}">
      <dgm:prSet/>
      <dgm:spPr/>
      <dgm:t>
        <a:bodyPr/>
        <a:lstStyle/>
        <a:p>
          <a:endParaRPr lang="es-GT"/>
        </a:p>
      </dgm:t>
    </dgm:pt>
    <dgm:pt modelId="{FFB39F47-5BCE-4429-ABA6-DD2AF618456F}">
      <dgm:prSet custT="1"/>
      <dgm:spPr/>
      <dgm:t>
        <a:bodyPr/>
        <a:lstStyle/>
        <a:p>
          <a:pPr rtl="0"/>
          <a:r>
            <a:rPr lang="es-GT" sz="1200" b="0" i="0" baseline="0" dirty="0" smtClean="0"/>
            <a:t>Capacitaciones</a:t>
          </a:r>
          <a:r>
            <a:rPr lang="es-GT" sz="1400" b="0" i="0" baseline="0" dirty="0" smtClean="0"/>
            <a:t> presenciales y virtuales</a:t>
          </a:r>
          <a:endParaRPr lang="es-GT" sz="1400" b="0" i="0" baseline="0" dirty="0"/>
        </a:p>
      </dgm:t>
    </dgm:pt>
    <dgm:pt modelId="{980552DC-EAD4-48FC-8720-7D2F77237F28}" type="parTrans" cxnId="{E498D413-3644-4E86-A146-D796493A6491}">
      <dgm:prSet/>
      <dgm:spPr/>
      <dgm:t>
        <a:bodyPr/>
        <a:lstStyle/>
        <a:p>
          <a:endParaRPr lang="es-GT"/>
        </a:p>
      </dgm:t>
    </dgm:pt>
    <dgm:pt modelId="{36C5C7D7-C78D-4F7A-8A8A-84AD8958C61E}" type="sibTrans" cxnId="{E498D413-3644-4E86-A146-D796493A6491}">
      <dgm:prSet/>
      <dgm:spPr/>
      <dgm:t>
        <a:bodyPr/>
        <a:lstStyle/>
        <a:p>
          <a:endParaRPr lang="es-GT"/>
        </a:p>
      </dgm:t>
    </dgm:pt>
    <dgm:pt modelId="{79C13CAB-AAAF-41BE-923A-88B633ABCB4F}">
      <dgm:prSet custT="1"/>
      <dgm:spPr/>
      <dgm:t>
        <a:bodyPr/>
        <a:lstStyle/>
        <a:p>
          <a:pPr rtl="0"/>
          <a:r>
            <a:rPr lang="es-GT" sz="1200" dirty="0" smtClean="0"/>
            <a:t>Publicidad a través de radio, prensa, televisión y pantallas gigantes</a:t>
          </a:r>
          <a:endParaRPr lang="es-GT" sz="1200" b="0" i="0" baseline="0" dirty="0"/>
        </a:p>
      </dgm:t>
    </dgm:pt>
    <dgm:pt modelId="{4C514DD6-3653-47D3-B70C-2216CFAB6A7C}" type="parTrans" cxnId="{355B99C1-8887-45AC-A208-61EDCB46939C}">
      <dgm:prSet/>
      <dgm:spPr/>
      <dgm:t>
        <a:bodyPr/>
        <a:lstStyle/>
        <a:p>
          <a:endParaRPr lang="es-GT"/>
        </a:p>
      </dgm:t>
    </dgm:pt>
    <dgm:pt modelId="{65E59FC1-84A9-4E6A-B57C-26EA4B8933AA}" type="sibTrans" cxnId="{355B99C1-8887-45AC-A208-61EDCB46939C}">
      <dgm:prSet/>
      <dgm:spPr/>
      <dgm:t>
        <a:bodyPr/>
        <a:lstStyle/>
        <a:p>
          <a:endParaRPr lang="es-GT"/>
        </a:p>
      </dgm:t>
    </dgm:pt>
    <dgm:pt modelId="{256882BB-C133-48EC-A633-F99BC505DE68}" type="pres">
      <dgm:prSet presAssocID="{B562E7DA-F365-4075-A2AD-635CC71414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1D74170-440B-4270-B6B1-56A53FF04733}" type="pres">
      <dgm:prSet presAssocID="{69132298-2F7E-4B03-BA84-66A7320C22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A5D2C36-0232-4191-BDCB-92FCC7F29DD2}" type="pres">
      <dgm:prSet presAssocID="{35E84EBC-D0B3-42C7-9019-978EC33872A7}" presName="sibTrans" presStyleLbl="sibTrans2D1" presStyleIdx="0" presStyleCnt="6"/>
      <dgm:spPr/>
      <dgm:t>
        <a:bodyPr/>
        <a:lstStyle/>
        <a:p>
          <a:endParaRPr lang="es-GT"/>
        </a:p>
      </dgm:t>
    </dgm:pt>
    <dgm:pt modelId="{E7D6910B-D8EF-467B-90B1-0659EF470D3B}" type="pres">
      <dgm:prSet presAssocID="{35E84EBC-D0B3-42C7-9019-978EC33872A7}" presName="connectorText" presStyleLbl="sibTrans2D1" presStyleIdx="0" presStyleCnt="6"/>
      <dgm:spPr/>
      <dgm:t>
        <a:bodyPr/>
        <a:lstStyle/>
        <a:p>
          <a:endParaRPr lang="es-GT"/>
        </a:p>
      </dgm:t>
    </dgm:pt>
    <dgm:pt modelId="{46114A5C-B853-4438-A51C-7FCAEBEC1E98}" type="pres">
      <dgm:prSet presAssocID="{22C0670B-602D-4DB9-81F4-A7C4EE7A3D6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9A80B02-4540-46CF-B8D3-66BAE5ADAA08}" type="pres">
      <dgm:prSet presAssocID="{A1D701EA-5761-4BAA-89C0-9A8750BC6FD2}" presName="sibTrans" presStyleLbl="sibTrans2D1" presStyleIdx="1" presStyleCnt="6"/>
      <dgm:spPr/>
      <dgm:t>
        <a:bodyPr/>
        <a:lstStyle/>
        <a:p>
          <a:endParaRPr lang="es-GT"/>
        </a:p>
      </dgm:t>
    </dgm:pt>
    <dgm:pt modelId="{C915F9FF-AC84-4949-B5BE-1B7EB434767D}" type="pres">
      <dgm:prSet presAssocID="{A1D701EA-5761-4BAA-89C0-9A8750BC6FD2}" presName="connectorText" presStyleLbl="sibTrans2D1" presStyleIdx="1" presStyleCnt="6"/>
      <dgm:spPr/>
      <dgm:t>
        <a:bodyPr/>
        <a:lstStyle/>
        <a:p>
          <a:endParaRPr lang="es-GT"/>
        </a:p>
      </dgm:t>
    </dgm:pt>
    <dgm:pt modelId="{60D3429B-F10A-445C-B730-198D78300B27}" type="pres">
      <dgm:prSet presAssocID="{EE4CB10E-D611-425C-886E-C8B7130436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1BACD44-414B-4916-91CF-B4AE16BEE41F}" type="pres">
      <dgm:prSet presAssocID="{D9A4E2B3-403C-4EE4-9039-D3AF8159E31A}" presName="sibTrans" presStyleLbl="sibTrans2D1" presStyleIdx="2" presStyleCnt="6"/>
      <dgm:spPr/>
      <dgm:t>
        <a:bodyPr/>
        <a:lstStyle/>
        <a:p>
          <a:endParaRPr lang="es-GT"/>
        </a:p>
      </dgm:t>
    </dgm:pt>
    <dgm:pt modelId="{CF15815A-F3F8-4AD4-BB90-C04696559D03}" type="pres">
      <dgm:prSet presAssocID="{D9A4E2B3-403C-4EE4-9039-D3AF8159E31A}" presName="connectorText" presStyleLbl="sibTrans2D1" presStyleIdx="2" presStyleCnt="6"/>
      <dgm:spPr/>
      <dgm:t>
        <a:bodyPr/>
        <a:lstStyle/>
        <a:p>
          <a:endParaRPr lang="es-GT"/>
        </a:p>
      </dgm:t>
    </dgm:pt>
    <dgm:pt modelId="{7B521029-9E26-4E25-8ED5-C8F154D780AD}" type="pres">
      <dgm:prSet presAssocID="{14707F5B-1AFD-43F0-B3FE-188971399CAF}" presName="node" presStyleLbl="node1" presStyleIdx="3" presStyleCnt="6" custScaleX="11577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1F03403-D2FC-4D2E-8E9B-34CCD50C692B}" type="pres">
      <dgm:prSet presAssocID="{3A243EF3-07F0-42D7-B4A2-90EFEC793861}" presName="sibTrans" presStyleLbl="sibTrans2D1" presStyleIdx="3" presStyleCnt="6"/>
      <dgm:spPr/>
      <dgm:t>
        <a:bodyPr/>
        <a:lstStyle/>
        <a:p>
          <a:endParaRPr lang="es-GT"/>
        </a:p>
      </dgm:t>
    </dgm:pt>
    <dgm:pt modelId="{6FC41A4A-37AA-45EE-8CA0-F5EBB2FE4ACB}" type="pres">
      <dgm:prSet presAssocID="{3A243EF3-07F0-42D7-B4A2-90EFEC793861}" presName="connectorText" presStyleLbl="sibTrans2D1" presStyleIdx="3" presStyleCnt="6"/>
      <dgm:spPr/>
      <dgm:t>
        <a:bodyPr/>
        <a:lstStyle/>
        <a:p>
          <a:endParaRPr lang="es-GT"/>
        </a:p>
      </dgm:t>
    </dgm:pt>
    <dgm:pt modelId="{D2991925-5B6F-4F79-8627-E745F42E3D7D}" type="pres">
      <dgm:prSet presAssocID="{FFB39F47-5BCE-4429-ABA6-DD2AF618456F}" presName="node" presStyleLbl="node1" presStyleIdx="4" presStyleCnt="6" custScaleX="11686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07A3DED-2D12-4101-A2CC-3EE3FEA74C89}" type="pres">
      <dgm:prSet presAssocID="{36C5C7D7-C78D-4F7A-8A8A-84AD8958C61E}" presName="sibTrans" presStyleLbl="sibTrans2D1" presStyleIdx="4" presStyleCnt="6"/>
      <dgm:spPr/>
      <dgm:t>
        <a:bodyPr/>
        <a:lstStyle/>
        <a:p>
          <a:endParaRPr lang="es-GT"/>
        </a:p>
      </dgm:t>
    </dgm:pt>
    <dgm:pt modelId="{1557D6DF-A811-4860-B2B4-F720B7EA3861}" type="pres">
      <dgm:prSet presAssocID="{36C5C7D7-C78D-4F7A-8A8A-84AD8958C61E}" presName="connectorText" presStyleLbl="sibTrans2D1" presStyleIdx="4" presStyleCnt="6"/>
      <dgm:spPr/>
      <dgm:t>
        <a:bodyPr/>
        <a:lstStyle/>
        <a:p>
          <a:endParaRPr lang="es-GT"/>
        </a:p>
      </dgm:t>
    </dgm:pt>
    <dgm:pt modelId="{2941C5C8-DAF1-40F6-A118-E28DC98BA04C}" type="pres">
      <dgm:prSet presAssocID="{79C13CAB-AAAF-41BE-923A-88B633ABCB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C4173F0-25A3-4055-BD74-4528FAAE8CD7}" type="pres">
      <dgm:prSet presAssocID="{65E59FC1-84A9-4E6A-B57C-26EA4B8933AA}" presName="sibTrans" presStyleLbl="sibTrans2D1" presStyleIdx="5" presStyleCnt="6"/>
      <dgm:spPr/>
      <dgm:t>
        <a:bodyPr/>
        <a:lstStyle/>
        <a:p>
          <a:endParaRPr lang="es-GT"/>
        </a:p>
      </dgm:t>
    </dgm:pt>
    <dgm:pt modelId="{DBF8AB98-8144-4BE8-A7B4-F8D6E9EA413C}" type="pres">
      <dgm:prSet presAssocID="{65E59FC1-84A9-4E6A-B57C-26EA4B8933AA}" presName="connectorText" presStyleLbl="sibTrans2D1" presStyleIdx="5" presStyleCnt="6"/>
      <dgm:spPr/>
      <dgm:t>
        <a:bodyPr/>
        <a:lstStyle/>
        <a:p>
          <a:endParaRPr lang="es-GT"/>
        </a:p>
      </dgm:t>
    </dgm:pt>
  </dgm:ptLst>
  <dgm:cxnLst>
    <dgm:cxn modelId="{9097CDCE-7379-440E-92D1-3C49800306A5}" srcId="{B562E7DA-F365-4075-A2AD-635CC7141477}" destId="{69132298-2F7E-4B03-BA84-66A7320C2241}" srcOrd="0" destOrd="0" parTransId="{0D5EB9CD-25A9-4759-9349-BB1983E6BD36}" sibTransId="{35E84EBC-D0B3-42C7-9019-978EC33872A7}"/>
    <dgm:cxn modelId="{AFA75912-5852-443A-8675-28EFC01D4A5C}" type="presOf" srcId="{65E59FC1-84A9-4E6A-B57C-26EA4B8933AA}" destId="{8C4173F0-25A3-4055-BD74-4528FAAE8CD7}" srcOrd="0" destOrd="0" presId="urn:microsoft.com/office/officeart/2005/8/layout/cycle2"/>
    <dgm:cxn modelId="{5CC6A916-722C-48FD-97F7-682A7EAF9155}" type="presOf" srcId="{3A243EF3-07F0-42D7-B4A2-90EFEC793861}" destId="{6FC41A4A-37AA-45EE-8CA0-F5EBB2FE4ACB}" srcOrd="1" destOrd="0" presId="urn:microsoft.com/office/officeart/2005/8/layout/cycle2"/>
    <dgm:cxn modelId="{FE1C0830-57F1-4AC8-A31F-202993CBDE80}" srcId="{B562E7DA-F365-4075-A2AD-635CC7141477}" destId="{14707F5B-1AFD-43F0-B3FE-188971399CAF}" srcOrd="3" destOrd="0" parTransId="{CE7591E2-9D9D-4A44-9654-5885A1507301}" sibTransId="{3A243EF3-07F0-42D7-B4A2-90EFEC793861}"/>
    <dgm:cxn modelId="{80C1A87C-69FB-45A5-9C74-64825D70EDB2}" type="presOf" srcId="{3A243EF3-07F0-42D7-B4A2-90EFEC793861}" destId="{E1F03403-D2FC-4D2E-8E9B-34CCD50C692B}" srcOrd="0" destOrd="0" presId="urn:microsoft.com/office/officeart/2005/8/layout/cycle2"/>
    <dgm:cxn modelId="{31645CA1-2022-4C83-B05B-4E61AB064533}" type="presOf" srcId="{D9A4E2B3-403C-4EE4-9039-D3AF8159E31A}" destId="{11BACD44-414B-4916-91CF-B4AE16BEE41F}" srcOrd="0" destOrd="0" presId="urn:microsoft.com/office/officeart/2005/8/layout/cycle2"/>
    <dgm:cxn modelId="{E498D413-3644-4E86-A146-D796493A6491}" srcId="{B562E7DA-F365-4075-A2AD-635CC7141477}" destId="{FFB39F47-5BCE-4429-ABA6-DD2AF618456F}" srcOrd="4" destOrd="0" parTransId="{980552DC-EAD4-48FC-8720-7D2F77237F28}" sibTransId="{36C5C7D7-C78D-4F7A-8A8A-84AD8958C61E}"/>
    <dgm:cxn modelId="{E70C7F9D-5533-4267-B1BC-45FCE98024A1}" type="presOf" srcId="{A1D701EA-5761-4BAA-89C0-9A8750BC6FD2}" destId="{C9A80B02-4540-46CF-B8D3-66BAE5ADAA08}" srcOrd="0" destOrd="0" presId="urn:microsoft.com/office/officeart/2005/8/layout/cycle2"/>
    <dgm:cxn modelId="{2C57555A-8583-411F-B073-C6AB28FA2246}" type="presOf" srcId="{79C13CAB-AAAF-41BE-923A-88B633ABCB4F}" destId="{2941C5C8-DAF1-40F6-A118-E28DC98BA04C}" srcOrd="0" destOrd="0" presId="urn:microsoft.com/office/officeart/2005/8/layout/cycle2"/>
    <dgm:cxn modelId="{C6A6B501-1029-43A5-A7B4-27539D30DCFB}" type="presOf" srcId="{A1D701EA-5761-4BAA-89C0-9A8750BC6FD2}" destId="{C915F9FF-AC84-4949-B5BE-1B7EB434767D}" srcOrd="1" destOrd="0" presId="urn:microsoft.com/office/officeart/2005/8/layout/cycle2"/>
    <dgm:cxn modelId="{95E5E326-FBC2-4544-BDC7-34F95B85D57C}" type="presOf" srcId="{36C5C7D7-C78D-4F7A-8A8A-84AD8958C61E}" destId="{1557D6DF-A811-4860-B2B4-F720B7EA3861}" srcOrd="1" destOrd="0" presId="urn:microsoft.com/office/officeart/2005/8/layout/cycle2"/>
    <dgm:cxn modelId="{3C4468BB-2971-44E7-A46F-C5AEA32553F0}" type="presOf" srcId="{D9A4E2B3-403C-4EE4-9039-D3AF8159E31A}" destId="{CF15815A-F3F8-4AD4-BB90-C04696559D03}" srcOrd="1" destOrd="0" presId="urn:microsoft.com/office/officeart/2005/8/layout/cycle2"/>
    <dgm:cxn modelId="{355B99C1-8887-45AC-A208-61EDCB46939C}" srcId="{B562E7DA-F365-4075-A2AD-635CC7141477}" destId="{79C13CAB-AAAF-41BE-923A-88B633ABCB4F}" srcOrd="5" destOrd="0" parTransId="{4C514DD6-3653-47D3-B70C-2216CFAB6A7C}" sibTransId="{65E59FC1-84A9-4E6A-B57C-26EA4B8933AA}"/>
    <dgm:cxn modelId="{B59FAC3A-655B-4688-A3E3-531FF3FFEB81}" type="presOf" srcId="{EE4CB10E-D611-425C-886E-C8B7130436B8}" destId="{60D3429B-F10A-445C-B730-198D78300B27}" srcOrd="0" destOrd="0" presId="urn:microsoft.com/office/officeart/2005/8/layout/cycle2"/>
    <dgm:cxn modelId="{025C646B-A6E6-418C-A624-89A9F550F8FF}" type="presOf" srcId="{69132298-2F7E-4B03-BA84-66A7320C2241}" destId="{B1D74170-440B-4270-B6B1-56A53FF04733}" srcOrd="0" destOrd="0" presId="urn:microsoft.com/office/officeart/2005/8/layout/cycle2"/>
    <dgm:cxn modelId="{51539079-64D8-40C2-BA16-96EB65A34E26}" type="presOf" srcId="{FFB39F47-5BCE-4429-ABA6-DD2AF618456F}" destId="{D2991925-5B6F-4F79-8627-E745F42E3D7D}" srcOrd="0" destOrd="0" presId="urn:microsoft.com/office/officeart/2005/8/layout/cycle2"/>
    <dgm:cxn modelId="{141AF772-E69A-411E-98DE-D5ADEB459268}" type="presOf" srcId="{14707F5B-1AFD-43F0-B3FE-188971399CAF}" destId="{7B521029-9E26-4E25-8ED5-C8F154D780AD}" srcOrd="0" destOrd="0" presId="urn:microsoft.com/office/officeart/2005/8/layout/cycle2"/>
    <dgm:cxn modelId="{1288942D-7452-4672-BC38-2E33B2435699}" srcId="{B562E7DA-F365-4075-A2AD-635CC7141477}" destId="{22C0670B-602D-4DB9-81F4-A7C4EE7A3D6E}" srcOrd="1" destOrd="0" parTransId="{4EB504A3-8624-4017-AE2C-DDB053A60C99}" sibTransId="{A1D701EA-5761-4BAA-89C0-9A8750BC6FD2}"/>
    <dgm:cxn modelId="{9345711A-C426-47A5-BF3A-33BB058BBF97}" type="presOf" srcId="{22C0670B-602D-4DB9-81F4-A7C4EE7A3D6E}" destId="{46114A5C-B853-4438-A51C-7FCAEBEC1E98}" srcOrd="0" destOrd="0" presId="urn:microsoft.com/office/officeart/2005/8/layout/cycle2"/>
    <dgm:cxn modelId="{D941B1BA-7053-4ECA-AE29-29C5E48A01BD}" type="presOf" srcId="{35E84EBC-D0B3-42C7-9019-978EC33872A7}" destId="{1A5D2C36-0232-4191-BDCB-92FCC7F29DD2}" srcOrd="0" destOrd="0" presId="urn:microsoft.com/office/officeart/2005/8/layout/cycle2"/>
    <dgm:cxn modelId="{E2FE20DD-93FD-459C-A41E-FA338BACC3F9}" srcId="{B562E7DA-F365-4075-A2AD-635CC7141477}" destId="{EE4CB10E-D611-425C-886E-C8B7130436B8}" srcOrd="2" destOrd="0" parTransId="{9ECC859C-F6A0-47D4-B497-995B630B8D7D}" sibTransId="{D9A4E2B3-403C-4EE4-9039-D3AF8159E31A}"/>
    <dgm:cxn modelId="{261967F1-3398-4F48-B049-E0AED7FE64F3}" type="presOf" srcId="{36C5C7D7-C78D-4F7A-8A8A-84AD8958C61E}" destId="{D07A3DED-2D12-4101-A2CC-3EE3FEA74C89}" srcOrd="0" destOrd="0" presId="urn:microsoft.com/office/officeart/2005/8/layout/cycle2"/>
    <dgm:cxn modelId="{DA858F28-D452-4184-BC6E-855145989FD9}" type="presOf" srcId="{B562E7DA-F365-4075-A2AD-635CC7141477}" destId="{256882BB-C133-48EC-A633-F99BC505DE68}" srcOrd="0" destOrd="0" presId="urn:microsoft.com/office/officeart/2005/8/layout/cycle2"/>
    <dgm:cxn modelId="{CC1ABD7A-D9BA-469A-8E6F-2F823EB15EA0}" type="presOf" srcId="{35E84EBC-D0B3-42C7-9019-978EC33872A7}" destId="{E7D6910B-D8EF-467B-90B1-0659EF470D3B}" srcOrd="1" destOrd="0" presId="urn:microsoft.com/office/officeart/2005/8/layout/cycle2"/>
    <dgm:cxn modelId="{9693D6FE-FCB4-4A5A-BB75-EAB0BA04AA48}" type="presOf" srcId="{65E59FC1-84A9-4E6A-B57C-26EA4B8933AA}" destId="{DBF8AB98-8144-4BE8-A7B4-F8D6E9EA413C}" srcOrd="1" destOrd="0" presId="urn:microsoft.com/office/officeart/2005/8/layout/cycle2"/>
    <dgm:cxn modelId="{B16F7814-6226-46DC-94ED-62C46F75DB8C}" type="presParOf" srcId="{256882BB-C133-48EC-A633-F99BC505DE68}" destId="{B1D74170-440B-4270-B6B1-56A53FF04733}" srcOrd="0" destOrd="0" presId="urn:microsoft.com/office/officeart/2005/8/layout/cycle2"/>
    <dgm:cxn modelId="{61347BF3-B591-4E00-B1EE-F2EB382B436C}" type="presParOf" srcId="{256882BB-C133-48EC-A633-F99BC505DE68}" destId="{1A5D2C36-0232-4191-BDCB-92FCC7F29DD2}" srcOrd="1" destOrd="0" presId="urn:microsoft.com/office/officeart/2005/8/layout/cycle2"/>
    <dgm:cxn modelId="{4C1BCF58-3D0A-4C57-976A-ADE649D8CA33}" type="presParOf" srcId="{1A5D2C36-0232-4191-BDCB-92FCC7F29DD2}" destId="{E7D6910B-D8EF-467B-90B1-0659EF470D3B}" srcOrd="0" destOrd="0" presId="urn:microsoft.com/office/officeart/2005/8/layout/cycle2"/>
    <dgm:cxn modelId="{66256FDE-8759-43B3-BEF3-5B68D66A623D}" type="presParOf" srcId="{256882BB-C133-48EC-A633-F99BC505DE68}" destId="{46114A5C-B853-4438-A51C-7FCAEBEC1E98}" srcOrd="2" destOrd="0" presId="urn:microsoft.com/office/officeart/2005/8/layout/cycle2"/>
    <dgm:cxn modelId="{B770E78F-794C-41BE-AE2F-3576103E983A}" type="presParOf" srcId="{256882BB-C133-48EC-A633-F99BC505DE68}" destId="{C9A80B02-4540-46CF-B8D3-66BAE5ADAA08}" srcOrd="3" destOrd="0" presId="urn:microsoft.com/office/officeart/2005/8/layout/cycle2"/>
    <dgm:cxn modelId="{9CE6684E-B6C6-403D-BB78-9DCBB89CC81B}" type="presParOf" srcId="{C9A80B02-4540-46CF-B8D3-66BAE5ADAA08}" destId="{C915F9FF-AC84-4949-B5BE-1B7EB434767D}" srcOrd="0" destOrd="0" presId="urn:microsoft.com/office/officeart/2005/8/layout/cycle2"/>
    <dgm:cxn modelId="{BBBB6A15-2D6B-41D9-9525-9D9CD5A4EE85}" type="presParOf" srcId="{256882BB-C133-48EC-A633-F99BC505DE68}" destId="{60D3429B-F10A-445C-B730-198D78300B27}" srcOrd="4" destOrd="0" presId="urn:microsoft.com/office/officeart/2005/8/layout/cycle2"/>
    <dgm:cxn modelId="{A16AAFD0-1636-47CE-B6B0-E49F3C892CA4}" type="presParOf" srcId="{256882BB-C133-48EC-A633-F99BC505DE68}" destId="{11BACD44-414B-4916-91CF-B4AE16BEE41F}" srcOrd="5" destOrd="0" presId="urn:microsoft.com/office/officeart/2005/8/layout/cycle2"/>
    <dgm:cxn modelId="{5B6F8FBB-268F-4899-8130-E63E3F55606A}" type="presParOf" srcId="{11BACD44-414B-4916-91CF-B4AE16BEE41F}" destId="{CF15815A-F3F8-4AD4-BB90-C04696559D03}" srcOrd="0" destOrd="0" presId="urn:microsoft.com/office/officeart/2005/8/layout/cycle2"/>
    <dgm:cxn modelId="{F78A6B41-0F0E-42AC-B319-A3881B6A1714}" type="presParOf" srcId="{256882BB-C133-48EC-A633-F99BC505DE68}" destId="{7B521029-9E26-4E25-8ED5-C8F154D780AD}" srcOrd="6" destOrd="0" presId="urn:microsoft.com/office/officeart/2005/8/layout/cycle2"/>
    <dgm:cxn modelId="{E1645FAD-0F16-4106-8CD9-CECE178D4086}" type="presParOf" srcId="{256882BB-C133-48EC-A633-F99BC505DE68}" destId="{E1F03403-D2FC-4D2E-8E9B-34CCD50C692B}" srcOrd="7" destOrd="0" presId="urn:microsoft.com/office/officeart/2005/8/layout/cycle2"/>
    <dgm:cxn modelId="{614C1AB7-F5B9-4EE1-BBE6-469600E7A98F}" type="presParOf" srcId="{E1F03403-D2FC-4D2E-8E9B-34CCD50C692B}" destId="{6FC41A4A-37AA-45EE-8CA0-F5EBB2FE4ACB}" srcOrd="0" destOrd="0" presId="urn:microsoft.com/office/officeart/2005/8/layout/cycle2"/>
    <dgm:cxn modelId="{44499DB6-C813-498A-AB35-82CEEBD4A8D3}" type="presParOf" srcId="{256882BB-C133-48EC-A633-F99BC505DE68}" destId="{D2991925-5B6F-4F79-8627-E745F42E3D7D}" srcOrd="8" destOrd="0" presId="urn:microsoft.com/office/officeart/2005/8/layout/cycle2"/>
    <dgm:cxn modelId="{C04003CA-568F-4AD0-B2AB-A0F3DA77270F}" type="presParOf" srcId="{256882BB-C133-48EC-A633-F99BC505DE68}" destId="{D07A3DED-2D12-4101-A2CC-3EE3FEA74C89}" srcOrd="9" destOrd="0" presId="urn:microsoft.com/office/officeart/2005/8/layout/cycle2"/>
    <dgm:cxn modelId="{139D24E4-BBDB-4A0C-AEFF-9B14899E902B}" type="presParOf" srcId="{D07A3DED-2D12-4101-A2CC-3EE3FEA74C89}" destId="{1557D6DF-A811-4860-B2B4-F720B7EA3861}" srcOrd="0" destOrd="0" presId="urn:microsoft.com/office/officeart/2005/8/layout/cycle2"/>
    <dgm:cxn modelId="{56E8873F-7746-4B32-B0B0-A4C99009B103}" type="presParOf" srcId="{256882BB-C133-48EC-A633-F99BC505DE68}" destId="{2941C5C8-DAF1-40F6-A118-E28DC98BA04C}" srcOrd="10" destOrd="0" presId="urn:microsoft.com/office/officeart/2005/8/layout/cycle2"/>
    <dgm:cxn modelId="{5B2C3DFB-52FC-4609-B094-4AD6D5E50F3D}" type="presParOf" srcId="{256882BB-C133-48EC-A633-F99BC505DE68}" destId="{8C4173F0-25A3-4055-BD74-4528FAAE8CD7}" srcOrd="11" destOrd="0" presId="urn:microsoft.com/office/officeart/2005/8/layout/cycle2"/>
    <dgm:cxn modelId="{3666D294-78D1-41C9-8204-B851D72F9684}" type="presParOf" srcId="{8C4173F0-25A3-4055-BD74-4528FAAE8CD7}" destId="{DBF8AB98-8144-4BE8-A7B4-F8D6E9EA413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5EDCB-E66E-486E-A311-DD462BBE947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A9DFE67-4700-4A6B-B84B-84CA2613B437}">
      <dgm:prSet phldrT="[Texto]"/>
      <dgm:spPr/>
      <dgm:t>
        <a:bodyPr/>
        <a:lstStyle/>
        <a:p>
          <a:r>
            <a:rPr lang="es-GT" dirty="0" smtClean="0"/>
            <a:t>Compromisos y Continuidad</a:t>
          </a:r>
          <a:endParaRPr lang="es-GT" dirty="0"/>
        </a:p>
      </dgm:t>
    </dgm:pt>
    <dgm:pt modelId="{FCC31F8F-495F-4A36-B6DD-11E54ACCDD38}" type="parTrans" cxnId="{75AE92F0-392B-4B9F-B99A-40B7F7BDD011}">
      <dgm:prSet/>
      <dgm:spPr/>
      <dgm:t>
        <a:bodyPr/>
        <a:lstStyle/>
        <a:p>
          <a:endParaRPr lang="es-GT"/>
        </a:p>
      </dgm:t>
    </dgm:pt>
    <dgm:pt modelId="{001EDA4B-9799-4DC0-A9CE-4F84FA5413DD}" type="sibTrans" cxnId="{75AE92F0-392B-4B9F-B99A-40B7F7BDD011}">
      <dgm:prSet/>
      <dgm:spPr/>
      <dgm:t>
        <a:bodyPr/>
        <a:lstStyle/>
        <a:p>
          <a:endParaRPr lang="es-GT"/>
        </a:p>
      </dgm:t>
    </dgm:pt>
    <dgm:pt modelId="{E99AD1B1-92C7-47C6-9AB2-F344E25E369C}">
      <dgm:prSet phldrT="[Texto]"/>
      <dgm:spPr/>
      <dgm:t>
        <a:bodyPr/>
        <a:lstStyle/>
        <a:p>
          <a:r>
            <a:rPr lang="es-GT" dirty="0" smtClean="0"/>
            <a:t>Evaluar la opción de contratar un  servicio de llamadas </a:t>
          </a:r>
          <a:r>
            <a:rPr lang="es-GT" dirty="0" err="1" smtClean="0"/>
            <a:t>outsoursing</a:t>
          </a:r>
          <a:r>
            <a:rPr lang="es-GT" dirty="0" smtClean="0"/>
            <a:t>, en las temporadas de alta demanda de consultas telefónicas.</a:t>
          </a:r>
        </a:p>
        <a:p>
          <a:endParaRPr lang="es-GT" dirty="0" smtClean="0">
            <a:solidFill>
              <a:srgbClr val="FFFF00"/>
            </a:solidFill>
          </a:endParaRPr>
        </a:p>
        <a:p>
          <a:r>
            <a:rPr lang="es-GT" dirty="0" smtClean="0">
              <a:solidFill>
                <a:srgbClr val="FFFF00"/>
              </a:solidFill>
            </a:rPr>
            <a:t>No iniciado.</a:t>
          </a:r>
          <a:endParaRPr lang="es-GT" dirty="0">
            <a:solidFill>
              <a:srgbClr val="FFFF00"/>
            </a:solidFill>
          </a:endParaRPr>
        </a:p>
      </dgm:t>
    </dgm:pt>
    <dgm:pt modelId="{0DD943E9-E2BF-4046-99EC-A7A043A3851C}" type="parTrans" cxnId="{F785C925-1506-469A-9AE8-0EFFC7A20082}">
      <dgm:prSet/>
      <dgm:spPr/>
      <dgm:t>
        <a:bodyPr/>
        <a:lstStyle/>
        <a:p>
          <a:endParaRPr lang="es-GT"/>
        </a:p>
      </dgm:t>
    </dgm:pt>
    <dgm:pt modelId="{ADF2D238-6131-4B15-A8F7-5D3751072552}" type="sibTrans" cxnId="{F785C925-1506-469A-9AE8-0EFFC7A20082}">
      <dgm:prSet/>
      <dgm:spPr/>
      <dgm:t>
        <a:bodyPr/>
        <a:lstStyle/>
        <a:p>
          <a:endParaRPr lang="es-GT"/>
        </a:p>
      </dgm:t>
    </dgm:pt>
    <dgm:pt modelId="{B6F748C0-12BF-4B7B-86CE-56726BFCAED6}">
      <dgm:prSet/>
      <dgm:spPr/>
      <dgm:t>
        <a:bodyPr/>
        <a:lstStyle/>
        <a:p>
          <a:r>
            <a:rPr lang="es-GT" dirty="0" smtClean="0"/>
            <a:t>Evaluar nuevos sistemas de datos de consultas frecuentes (INFORMA)  o WIKI.</a:t>
          </a:r>
        </a:p>
        <a:p>
          <a:endParaRPr lang="es-GT" dirty="0" smtClean="0"/>
        </a:p>
        <a:p>
          <a:r>
            <a:rPr lang="es-GT" dirty="0" smtClean="0">
              <a:solidFill>
                <a:srgbClr val="FFFF00"/>
              </a:solidFill>
            </a:rPr>
            <a:t>Se iniciará  la coordinación de dependencias relacionadas para publicar  en el Portal SAT, a corto plazo, un aproximado de 250 preguntas frecuentes. </a:t>
          </a:r>
          <a:endParaRPr lang="es-GT" dirty="0">
            <a:solidFill>
              <a:srgbClr val="FFFF00"/>
            </a:solidFill>
          </a:endParaRPr>
        </a:p>
      </dgm:t>
    </dgm:pt>
    <dgm:pt modelId="{59262785-8A6A-4DBF-B6F9-4968D9996868}" type="parTrans" cxnId="{76B5D3A2-7A1D-41B0-BEAA-CEB88BAD8EDD}">
      <dgm:prSet/>
      <dgm:spPr/>
      <dgm:t>
        <a:bodyPr/>
        <a:lstStyle/>
        <a:p>
          <a:endParaRPr lang="es-GT"/>
        </a:p>
      </dgm:t>
    </dgm:pt>
    <dgm:pt modelId="{F0B6FDF3-B667-435F-903C-0DD36015DC6B}" type="sibTrans" cxnId="{76B5D3A2-7A1D-41B0-BEAA-CEB88BAD8EDD}">
      <dgm:prSet/>
      <dgm:spPr/>
      <dgm:t>
        <a:bodyPr/>
        <a:lstStyle/>
        <a:p>
          <a:endParaRPr lang="es-GT"/>
        </a:p>
      </dgm:t>
    </dgm:pt>
    <dgm:pt modelId="{DCB3D775-B4EF-4DEF-BF17-417CE833DDF8}">
      <dgm:prSet phldrT="[Texto]"/>
      <dgm:spPr/>
      <dgm:t>
        <a:bodyPr/>
        <a:lstStyle/>
        <a:p>
          <a:r>
            <a:rPr lang="es-GT" b="1" dirty="0" smtClean="0"/>
            <a:t>Implementación del Sistema de Ordenamiento de Filas con un software propiedad de la SAT para ser replicado en  las 36 Agencias y Oficinas Tributarias.</a:t>
          </a:r>
        </a:p>
        <a:p>
          <a:endParaRPr lang="es-GT" dirty="0" smtClean="0"/>
        </a:p>
        <a:p>
          <a:r>
            <a:rPr lang="es-GT" dirty="0" smtClean="0">
              <a:solidFill>
                <a:srgbClr val="FFFF00"/>
              </a:solidFill>
            </a:rPr>
            <a:t>Se están realizando pruebas de funcionamiento en una de las Agencias de mayor afluencia: San Rafael</a:t>
          </a:r>
          <a:endParaRPr lang="es-GT" dirty="0">
            <a:solidFill>
              <a:srgbClr val="FFFF00"/>
            </a:solidFill>
          </a:endParaRPr>
        </a:p>
      </dgm:t>
    </dgm:pt>
    <dgm:pt modelId="{40E0E318-1AFB-4CCE-BC37-D9CDF9239C3A}" type="parTrans" cxnId="{4026EAAA-C834-4F80-AD61-C41B188C3FD7}">
      <dgm:prSet/>
      <dgm:spPr/>
      <dgm:t>
        <a:bodyPr/>
        <a:lstStyle/>
        <a:p>
          <a:endParaRPr lang="es-GT"/>
        </a:p>
      </dgm:t>
    </dgm:pt>
    <dgm:pt modelId="{3DC6760B-604E-4058-A6A1-7ABA82BB12C5}" type="sibTrans" cxnId="{4026EAAA-C834-4F80-AD61-C41B188C3FD7}">
      <dgm:prSet/>
      <dgm:spPr/>
      <dgm:t>
        <a:bodyPr/>
        <a:lstStyle/>
        <a:p>
          <a:endParaRPr lang="es-GT"/>
        </a:p>
      </dgm:t>
    </dgm:pt>
    <dgm:pt modelId="{EF445E21-44B5-47A1-85BB-4C19CC8F5511}">
      <dgm:prSet phldrT="[Texto]"/>
      <dgm:spPr/>
      <dgm:t>
        <a:bodyPr/>
        <a:lstStyle/>
        <a:p>
          <a:r>
            <a:rPr lang="es-GT" b="1" dirty="0" smtClean="0"/>
            <a:t>Implementación del sistema “Ateneo”, cita previa en  una Agencia Tributaria en Guatemala.</a:t>
          </a:r>
        </a:p>
        <a:p>
          <a:endParaRPr lang="es-GT" dirty="0" smtClean="0"/>
        </a:p>
        <a:p>
          <a:r>
            <a:rPr lang="es-GT" dirty="0" smtClean="0">
              <a:solidFill>
                <a:srgbClr val="FFFF00"/>
              </a:solidFill>
            </a:rPr>
            <a:t>En análisis</a:t>
          </a:r>
          <a:endParaRPr lang="es-GT" dirty="0">
            <a:solidFill>
              <a:srgbClr val="FFFF00"/>
            </a:solidFill>
          </a:endParaRPr>
        </a:p>
      </dgm:t>
    </dgm:pt>
    <dgm:pt modelId="{19F105BC-80A6-475F-BEDF-DE79C6166376}" type="sibTrans" cxnId="{40E9D807-8D4B-4D24-B34C-4D2C01BF0054}">
      <dgm:prSet/>
      <dgm:spPr/>
      <dgm:t>
        <a:bodyPr/>
        <a:lstStyle/>
        <a:p>
          <a:endParaRPr lang="es-GT"/>
        </a:p>
      </dgm:t>
    </dgm:pt>
    <dgm:pt modelId="{E1166E05-E67F-40F6-8561-03E556C5902B}" type="parTrans" cxnId="{40E9D807-8D4B-4D24-B34C-4D2C01BF0054}">
      <dgm:prSet/>
      <dgm:spPr/>
      <dgm:t>
        <a:bodyPr/>
        <a:lstStyle/>
        <a:p>
          <a:endParaRPr lang="es-GT"/>
        </a:p>
      </dgm:t>
    </dgm:pt>
    <dgm:pt modelId="{4D33D97C-A620-4CE4-9F8B-2EBE06A46289}" type="pres">
      <dgm:prSet presAssocID="{3B55EDCB-E66E-486E-A311-DD462BBE94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FDBEE279-5735-429F-B504-69C0465FB1A7}" type="pres">
      <dgm:prSet presAssocID="{0A9DFE67-4700-4A6B-B84B-84CA2613B437}" presName="roof" presStyleLbl="dkBgShp" presStyleIdx="0" presStyleCnt="2"/>
      <dgm:spPr/>
      <dgm:t>
        <a:bodyPr/>
        <a:lstStyle/>
        <a:p>
          <a:endParaRPr lang="es-GT"/>
        </a:p>
      </dgm:t>
    </dgm:pt>
    <dgm:pt modelId="{95B1DC49-B81E-4325-840E-860A927BDA2B}" type="pres">
      <dgm:prSet presAssocID="{0A9DFE67-4700-4A6B-B84B-84CA2613B437}" presName="pillars" presStyleCnt="0"/>
      <dgm:spPr/>
    </dgm:pt>
    <dgm:pt modelId="{9C7AD947-A949-474A-809D-3B155B01B3A8}" type="pres">
      <dgm:prSet presAssocID="{0A9DFE67-4700-4A6B-B84B-84CA2613B43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FDCAA73-4AF2-46D7-AE23-28167FEDE9E5}" type="pres">
      <dgm:prSet presAssocID="{DCB3D775-B4EF-4DEF-BF17-417CE833DDF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74C8576-2A14-4E06-9900-0B1A484533D1}" type="pres">
      <dgm:prSet presAssocID="{B6F748C0-12BF-4B7B-86CE-56726BFCAED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09E3C0D-464A-49CC-9E4F-9C6D73B5CFC0}" type="pres">
      <dgm:prSet presAssocID="{E99AD1B1-92C7-47C6-9AB2-F344E25E369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89B97B0-F00D-488D-881E-C747C5084284}" type="pres">
      <dgm:prSet presAssocID="{0A9DFE67-4700-4A6B-B84B-84CA2613B437}" presName="base" presStyleLbl="dkBgShp" presStyleIdx="1" presStyleCnt="2"/>
      <dgm:spPr/>
    </dgm:pt>
  </dgm:ptLst>
  <dgm:cxnLst>
    <dgm:cxn modelId="{D6ACB9C2-D464-4459-AB8B-8E2F4803F128}" type="presOf" srcId="{DCB3D775-B4EF-4DEF-BF17-417CE833DDF8}" destId="{AFDCAA73-4AF2-46D7-AE23-28167FEDE9E5}" srcOrd="0" destOrd="0" presId="urn:microsoft.com/office/officeart/2005/8/layout/hList3"/>
    <dgm:cxn modelId="{75AE92F0-392B-4B9F-B99A-40B7F7BDD011}" srcId="{3B55EDCB-E66E-486E-A311-DD462BBE9473}" destId="{0A9DFE67-4700-4A6B-B84B-84CA2613B437}" srcOrd="0" destOrd="0" parTransId="{FCC31F8F-495F-4A36-B6DD-11E54ACCDD38}" sibTransId="{001EDA4B-9799-4DC0-A9CE-4F84FA5413DD}"/>
    <dgm:cxn modelId="{B62959EF-DC56-4E17-9625-C102BB9E5392}" type="presOf" srcId="{B6F748C0-12BF-4B7B-86CE-56726BFCAED6}" destId="{874C8576-2A14-4E06-9900-0B1A484533D1}" srcOrd="0" destOrd="0" presId="urn:microsoft.com/office/officeart/2005/8/layout/hList3"/>
    <dgm:cxn modelId="{932B2B7A-6FA1-4F28-85BB-8B617494D7FA}" type="presOf" srcId="{3B55EDCB-E66E-486E-A311-DD462BBE9473}" destId="{4D33D97C-A620-4CE4-9F8B-2EBE06A46289}" srcOrd="0" destOrd="0" presId="urn:microsoft.com/office/officeart/2005/8/layout/hList3"/>
    <dgm:cxn modelId="{9A1DFF0D-FBFC-4DAB-9171-35590E305ECE}" type="presOf" srcId="{EF445E21-44B5-47A1-85BB-4C19CC8F5511}" destId="{9C7AD947-A949-474A-809D-3B155B01B3A8}" srcOrd="0" destOrd="0" presId="urn:microsoft.com/office/officeart/2005/8/layout/hList3"/>
    <dgm:cxn modelId="{4026EAAA-C834-4F80-AD61-C41B188C3FD7}" srcId="{0A9DFE67-4700-4A6B-B84B-84CA2613B437}" destId="{DCB3D775-B4EF-4DEF-BF17-417CE833DDF8}" srcOrd="1" destOrd="0" parTransId="{40E0E318-1AFB-4CCE-BC37-D9CDF9239C3A}" sibTransId="{3DC6760B-604E-4058-A6A1-7ABA82BB12C5}"/>
    <dgm:cxn modelId="{CEC6E3DF-1FCA-4622-94AB-6ED8C9B2A751}" type="presOf" srcId="{0A9DFE67-4700-4A6B-B84B-84CA2613B437}" destId="{FDBEE279-5735-429F-B504-69C0465FB1A7}" srcOrd="0" destOrd="0" presId="urn:microsoft.com/office/officeart/2005/8/layout/hList3"/>
    <dgm:cxn modelId="{08C186C3-1302-413E-A10F-E402920F87A9}" type="presOf" srcId="{E99AD1B1-92C7-47C6-9AB2-F344E25E369C}" destId="{C09E3C0D-464A-49CC-9E4F-9C6D73B5CFC0}" srcOrd="0" destOrd="0" presId="urn:microsoft.com/office/officeart/2005/8/layout/hList3"/>
    <dgm:cxn modelId="{76B5D3A2-7A1D-41B0-BEAA-CEB88BAD8EDD}" srcId="{0A9DFE67-4700-4A6B-B84B-84CA2613B437}" destId="{B6F748C0-12BF-4B7B-86CE-56726BFCAED6}" srcOrd="2" destOrd="0" parTransId="{59262785-8A6A-4DBF-B6F9-4968D9996868}" sibTransId="{F0B6FDF3-B667-435F-903C-0DD36015DC6B}"/>
    <dgm:cxn modelId="{40E9D807-8D4B-4D24-B34C-4D2C01BF0054}" srcId="{0A9DFE67-4700-4A6B-B84B-84CA2613B437}" destId="{EF445E21-44B5-47A1-85BB-4C19CC8F5511}" srcOrd="0" destOrd="0" parTransId="{E1166E05-E67F-40F6-8561-03E556C5902B}" sibTransId="{19F105BC-80A6-475F-BEDF-DE79C6166376}"/>
    <dgm:cxn modelId="{F785C925-1506-469A-9AE8-0EFFC7A20082}" srcId="{0A9DFE67-4700-4A6B-B84B-84CA2613B437}" destId="{E99AD1B1-92C7-47C6-9AB2-F344E25E369C}" srcOrd="3" destOrd="0" parTransId="{0DD943E9-E2BF-4046-99EC-A7A043A3851C}" sibTransId="{ADF2D238-6131-4B15-A8F7-5D3751072552}"/>
    <dgm:cxn modelId="{D0BD2208-5AF3-495B-80EC-3329C0C03A1F}" type="presParOf" srcId="{4D33D97C-A620-4CE4-9F8B-2EBE06A46289}" destId="{FDBEE279-5735-429F-B504-69C0465FB1A7}" srcOrd="0" destOrd="0" presId="urn:microsoft.com/office/officeart/2005/8/layout/hList3"/>
    <dgm:cxn modelId="{D8486E31-F85C-4C35-B6D4-B793FBD63453}" type="presParOf" srcId="{4D33D97C-A620-4CE4-9F8B-2EBE06A46289}" destId="{95B1DC49-B81E-4325-840E-860A927BDA2B}" srcOrd="1" destOrd="0" presId="urn:microsoft.com/office/officeart/2005/8/layout/hList3"/>
    <dgm:cxn modelId="{5A556CBE-C378-424E-B247-FE64B9155DB5}" type="presParOf" srcId="{95B1DC49-B81E-4325-840E-860A927BDA2B}" destId="{9C7AD947-A949-474A-809D-3B155B01B3A8}" srcOrd="0" destOrd="0" presId="urn:microsoft.com/office/officeart/2005/8/layout/hList3"/>
    <dgm:cxn modelId="{FF54A631-D468-4691-B80F-F8876A507CD8}" type="presParOf" srcId="{95B1DC49-B81E-4325-840E-860A927BDA2B}" destId="{AFDCAA73-4AF2-46D7-AE23-28167FEDE9E5}" srcOrd="1" destOrd="0" presId="urn:microsoft.com/office/officeart/2005/8/layout/hList3"/>
    <dgm:cxn modelId="{0279BEC5-5B08-477C-AC03-3478A3EDB510}" type="presParOf" srcId="{95B1DC49-B81E-4325-840E-860A927BDA2B}" destId="{874C8576-2A14-4E06-9900-0B1A484533D1}" srcOrd="2" destOrd="0" presId="urn:microsoft.com/office/officeart/2005/8/layout/hList3"/>
    <dgm:cxn modelId="{E7B040B9-EF12-45EC-AF7E-910E25E64259}" type="presParOf" srcId="{95B1DC49-B81E-4325-840E-860A927BDA2B}" destId="{C09E3C0D-464A-49CC-9E4F-9C6D73B5CFC0}" srcOrd="3" destOrd="0" presId="urn:microsoft.com/office/officeart/2005/8/layout/hList3"/>
    <dgm:cxn modelId="{0B8B87FB-A17A-4340-8C06-77C4F6826E1F}" type="presParOf" srcId="{4D33D97C-A620-4CE4-9F8B-2EBE06A46289}" destId="{789B97B0-F00D-488D-881E-C747C50842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22F7-90CD-48EB-AB90-4BA5812B2BFE}">
      <dsp:nvSpPr>
        <dsp:cNvPr id="0" name=""/>
        <dsp:cNvSpPr/>
      </dsp:nvSpPr>
      <dsp:spPr>
        <a:xfrm rot="5400000">
          <a:off x="-246128" y="256524"/>
          <a:ext cx="1640853" cy="1148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/>
            <a:t>1</a:t>
          </a:r>
          <a:endParaRPr lang="es-GT" sz="3200" kern="1200" dirty="0"/>
        </a:p>
      </dsp:txBody>
      <dsp:txXfrm rot="-5400000">
        <a:off x="1" y="584695"/>
        <a:ext cx="1148597" cy="492256"/>
      </dsp:txXfrm>
    </dsp:sp>
    <dsp:sp modelId="{D02B99A4-CC97-4E79-8EE8-D462F125EC8A}">
      <dsp:nvSpPr>
        <dsp:cNvPr id="0" name=""/>
        <dsp:cNvSpPr/>
      </dsp:nvSpPr>
      <dsp:spPr>
        <a:xfrm rot="5400000">
          <a:off x="4155821" y="-2996827"/>
          <a:ext cx="1066554" cy="708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/>
            <a:t>Reducir el </a:t>
          </a:r>
          <a:r>
            <a:rPr lang="es-GT" sz="2400" kern="1200" dirty="0" err="1" smtClean="0"/>
            <a:t>inclumplimiento</a:t>
          </a:r>
          <a:r>
            <a:rPr lang="es-GT" sz="2400" kern="1200" dirty="0" smtClean="0"/>
            <a:t> tributario y aduanero</a:t>
          </a:r>
          <a:endParaRPr lang="es-GT" sz="2400" kern="1200" dirty="0"/>
        </a:p>
      </dsp:txBody>
      <dsp:txXfrm rot="-5400000">
        <a:off x="1148598" y="62461"/>
        <a:ext cx="7028937" cy="962424"/>
      </dsp:txXfrm>
    </dsp:sp>
    <dsp:sp modelId="{AEA8905E-71AD-4D93-8477-FC3E5590FE86}">
      <dsp:nvSpPr>
        <dsp:cNvPr id="0" name=""/>
        <dsp:cNvSpPr/>
      </dsp:nvSpPr>
      <dsp:spPr>
        <a:xfrm rot="5400000">
          <a:off x="-246128" y="1719427"/>
          <a:ext cx="1640853" cy="1148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/>
            <a:t>2</a:t>
          </a:r>
          <a:endParaRPr lang="es-GT" sz="3200" kern="1200" dirty="0"/>
        </a:p>
      </dsp:txBody>
      <dsp:txXfrm rot="-5400000">
        <a:off x="1" y="2047598"/>
        <a:ext cx="1148597" cy="492256"/>
      </dsp:txXfrm>
    </dsp:sp>
    <dsp:sp modelId="{D875DFB5-9C7B-4E3C-B55D-6D7BD9A3ABD1}">
      <dsp:nvSpPr>
        <dsp:cNvPr id="0" name=""/>
        <dsp:cNvSpPr/>
      </dsp:nvSpPr>
      <dsp:spPr>
        <a:xfrm rot="5400000">
          <a:off x="4155821" y="-1533924"/>
          <a:ext cx="1066554" cy="708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/>
            <a:t>Modernización por Medio de Personas, Procesos y Tecnologías</a:t>
          </a:r>
          <a:endParaRPr lang="es-GT" sz="2400" kern="1200" dirty="0"/>
        </a:p>
      </dsp:txBody>
      <dsp:txXfrm rot="-5400000">
        <a:off x="1148598" y="1525364"/>
        <a:ext cx="7028937" cy="962424"/>
      </dsp:txXfrm>
    </dsp:sp>
    <dsp:sp modelId="{5912F2FB-DCB8-4ACF-8A49-9D526E083EFE}">
      <dsp:nvSpPr>
        <dsp:cNvPr id="0" name=""/>
        <dsp:cNvSpPr/>
      </dsp:nvSpPr>
      <dsp:spPr>
        <a:xfrm rot="5400000">
          <a:off x="-246128" y="3534310"/>
          <a:ext cx="1640853" cy="1148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/>
            <a:t>3</a:t>
          </a:r>
          <a:endParaRPr lang="es-GT" sz="3200" kern="1200" dirty="0"/>
        </a:p>
      </dsp:txBody>
      <dsp:txXfrm rot="-5400000">
        <a:off x="1" y="3862481"/>
        <a:ext cx="1148597" cy="492256"/>
      </dsp:txXfrm>
    </dsp:sp>
    <dsp:sp modelId="{A5A66BDC-73F9-431D-8899-3C45A452747D}">
      <dsp:nvSpPr>
        <dsp:cNvPr id="0" name=""/>
        <dsp:cNvSpPr/>
      </dsp:nvSpPr>
      <dsp:spPr>
        <a:xfrm rot="5400000">
          <a:off x="3803842" y="280958"/>
          <a:ext cx="1770513" cy="708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/>
            <a:t>Facilitar y fomentar el cumplimiento voluntario de las obligaciones tributarias:</a:t>
          </a:r>
          <a:endParaRPr lang="es-GT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/>
            <a:t>Simplificar sistemas, procedimientos y requisitos de declaración y/o pago de impuestos y gestiones aduaneras.</a:t>
          </a:r>
          <a:endParaRPr lang="es-G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/>
            <a:t>Mejorar la atención, información, divulgación, orientación y capacitación hacia el contribuyentes y responsables.</a:t>
          </a:r>
          <a:endParaRPr lang="es-GT" sz="1800" kern="1200" dirty="0"/>
        </a:p>
      </dsp:txBody>
      <dsp:txXfrm rot="-5400000">
        <a:off x="1148598" y="3022632"/>
        <a:ext cx="6994573" cy="159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07085-76A7-407F-BB7F-327745535FD9}">
      <dsp:nvSpPr>
        <dsp:cNvPr id="0" name=""/>
        <dsp:cNvSpPr/>
      </dsp:nvSpPr>
      <dsp:spPr>
        <a:xfrm>
          <a:off x="0" y="35615"/>
          <a:ext cx="809382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>
              <a:latin typeface="+mj-lt"/>
              <a:cs typeface="Times New Roman" pitchFamily="18" charset="0"/>
            </a:rPr>
            <a:t>Presencial en Agencias y Oficinas Tributarias y Aduanas</a:t>
          </a:r>
          <a:endParaRPr lang="es-GT" sz="1900" kern="1200" dirty="0"/>
        </a:p>
      </dsp:txBody>
      <dsp:txXfrm>
        <a:off x="36845" y="72460"/>
        <a:ext cx="8020131" cy="681087"/>
      </dsp:txXfrm>
    </dsp:sp>
    <dsp:sp modelId="{A8D0AC3D-AEEC-4595-9581-44851C7C218E}">
      <dsp:nvSpPr>
        <dsp:cNvPr id="0" name=""/>
        <dsp:cNvSpPr/>
      </dsp:nvSpPr>
      <dsp:spPr>
        <a:xfrm>
          <a:off x="0" y="845113"/>
          <a:ext cx="809382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>
              <a:latin typeface="+mj-lt"/>
              <a:cs typeface="Times New Roman" pitchFamily="18" charset="0"/>
            </a:rPr>
            <a:t>Consultas a través de: </a:t>
          </a:r>
          <a:r>
            <a:rPr lang="es-GT" sz="1900" kern="1200" dirty="0" err="1" smtClean="0">
              <a:latin typeface="+mj-lt"/>
              <a:cs typeface="Times New Roman" pitchFamily="18" charset="0"/>
            </a:rPr>
            <a:t>Call</a:t>
          </a:r>
          <a:r>
            <a:rPr lang="es-GT" sz="1900" kern="1200" dirty="0" smtClean="0">
              <a:latin typeface="+mj-lt"/>
              <a:cs typeface="Times New Roman" pitchFamily="18" charset="0"/>
            </a:rPr>
            <a:t> Center, Chat, Correo electrónico</a:t>
          </a:r>
        </a:p>
      </dsp:txBody>
      <dsp:txXfrm>
        <a:off x="36845" y="881958"/>
        <a:ext cx="8020131" cy="681087"/>
      </dsp:txXfrm>
    </dsp:sp>
    <dsp:sp modelId="{66384645-C37D-48B7-A22F-DEE34A863D58}">
      <dsp:nvSpPr>
        <dsp:cNvPr id="0" name=""/>
        <dsp:cNvSpPr/>
      </dsp:nvSpPr>
      <dsp:spPr>
        <a:xfrm>
          <a:off x="0" y="1654611"/>
          <a:ext cx="809382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>
              <a:latin typeface="+mj-lt"/>
              <a:cs typeface="Times New Roman" pitchFamily="18" charset="0"/>
            </a:rPr>
            <a:t>Servicios informativos: Portal SAT, </a:t>
          </a:r>
          <a:r>
            <a:rPr lang="es-GT" sz="1900" kern="1200" dirty="0" err="1" smtClean="0">
              <a:latin typeface="+mj-lt"/>
              <a:cs typeface="Times New Roman" pitchFamily="18" charset="0"/>
            </a:rPr>
            <a:t>Facebook</a:t>
          </a:r>
          <a:r>
            <a:rPr lang="es-GT" sz="1900" kern="1200" dirty="0" smtClean="0">
              <a:latin typeface="+mj-lt"/>
              <a:cs typeface="Times New Roman" pitchFamily="18" charset="0"/>
            </a:rPr>
            <a:t>, </a:t>
          </a:r>
          <a:r>
            <a:rPr lang="es-GT" sz="1900" kern="1200" dirty="0" err="1" smtClean="0">
              <a:latin typeface="+mj-lt"/>
              <a:cs typeface="Times New Roman" pitchFamily="18" charset="0"/>
            </a:rPr>
            <a:t>Twitter</a:t>
          </a:r>
          <a:r>
            <a:rPr lang="es-GT" sz="1900" kern="1200" dirty="0" smtClean="0">
              <a:latin typeface="+mj-lt"/>
              <a:cs typeface="Times New Roman" pitchFamily="18" charset="0"/>
            </a:rPr>
            <a:t>, </a:t>
          </a:r>
          <a:r>
            <a:rPr lang="es-GT" sz="1900" kern="1200" dirty="0" err="1" smtClean="0">
              <a:latin typeface="+mj-lt"/>
              <a:cs typeface="Times New Roman" pitchFamily="18" charset="0"/>
            </a:rPr>
            <a:t>Youtube</a:t>
          </a:r>
          <a:endParaRPr lang="es-GT" sz="1900" kern="1200" dirty="0" smtClean="0">
            <a:latin typeface="+mj-lt"/>
            <a:cs typeface="Times New Roman" pitchFamily="18" charset="0"/>
          </a:endParaRPr>
        </a:p>
      </dsp:txBody>
      <dsp:txXfrm>
        <a:off x="36845" y="1691456"/>
        <a:ext cx="8020131" cy="681087"/>
      </dsp:txXfrm>
    </dsp:sp>
    <dsp:sp modelId="{7567B003-8906-4246-AC26-9BC735CF5436}">
      <dsp:nvSpPr>
        <dsp:cNvPr id="0" name=""/>
        <dsp:cNvSpPr/>
      </dsp:nvSpPr>
      <dsp:spPr>
        <a:xfrm>
          <a:off x="0" y="2464108"/>
          <a:ext cx="809382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>
              <a:latin typeface="+mj-lt"/>
              <a:cs typeface="Times New Roman" pitchFamily="18" charset="0"/>
            </a:rPr>
            <a:t>Capacitación a contribuyentes </a:t>
          </a:r>
          <a:endParaRPr lang="es-GT" sz="1900" kern="1200" dirty="0">
            <a:latin typeface="+mj-lt"/>
            <a:cs typeface="Times New Roman" pitchFamily="18" charset="0"/>
          </a:endParaRPr>
        </a:p>
      </dsp:txBody>
      <dsp:txXfrm>
        <a:off x="36845" y="2500953"/>
        <a:ext cx="8020131" cy="681087"/>
      </dsp:txXfrm>
    </dsp:sp>
    <dsp:sp modelId="{AF8112DB-FDF7-447F-AAEA-1AB2AD1DE653}">
      <dsp:nvSpPr>
        <dsp:cNvPr id="0" name=""/>
        <dsp:cNvSpPr/>
      </dsp:nvSpPr>
      <dsp:spPr>
        <a:xfrm>
          <a:off x="0" y="3273606"/>
          <a:ext cx="809382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>
              <a:latin typeface="+mj-lt"/>
              <a:cs typeface="Times New Roman" pitchFamily="18" charset="0"/>
            </a:rPr>
            <a:t>Consultas bibliográficas y documentales (Centros de Documentación e Información  Estadística)</a:t>
          </a:r>
          <a:endParaRPr lang="es-GT" sz="1900" kern="1200" dirty="0">
            <a:latin typeface="+mj-lt"/>
            <a:cs typeface="Times New Roman" pitchFamily="18" charset="0"/>
          </a:endParaRPr>
        </a:p>
      </dsp:txBody>
      <dsp:txXfrm>
        <a:off x="36845" y="3310451"/>
        <a:ext cx="8020131" cy="68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B510C-2BE3-4503-9F08-7E80A630FA85}" type="datetimeFigureOut">
              <a:rPr lang="es-GT" smtClean="0"/>
              <a:pPr/>
              <a:t>11/09/2013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50F3B-6E8E-468C-B0B3-7D28B6B5532C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440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BEA75-D996-4ABE-B575-6CB8784762AB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BEA75-D996-4ABE-B575-6CB8784762AB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0F3B-6E8E-468C-B0B3-7D28B6B5532C}" type="slidenum">
              <a:rPr lang="es-GT" smtClean="0"/>
              <a:pPr/>
              <a:t>9</a:t>
            </a:fld>
            <a:endParaRPr lang="es-G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0F3B-6E8E-468C-B0B3-7D28B6B5532C}" type="slidenum">
              <a:rPr lang="es-GT" smtClean="0"/>
              <a:pPr/>
              <a:t>10</a:t>
            </a:fld>
            <a:endParaRPr lang="es-G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0F3B-6E8E-468C-B0B3-7D28B6B5532C}" type="slidenum">
              <a:rPr lang="es-GT" smtClean="0"/>
              <a:pPr/>
              <a:t>12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06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63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 b="1">
                <a:solidFill>
                  <a:schemeClr val="tx2">
                    <a:lumMod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0EF3-E470-F547-A174-6A1FA271950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223B-72DA-2444-A85A-2CF06CF95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cid:image001.png@01CDB933.70DB8E0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jpeg"/><Relationship Id="rId4" Type="http://schemas.openxmlformats.org/officeDocument/2006/relationships/diagramData" Target="../diagrams/data2.xml"/><Relationship Id="rId9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cid:image001.jpg@01CEA7CB.4A8CBC60" TargetMode="External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9" Type="http://schemas.openxmlformats.org/officeDocument/2006/relationships/hyperlink" Target="http://portal.sat.gob.gt/portal/index.php?option=com_docman&amp;task=view_category&amp;Itemid=37&amp;subcat=5&amp;catid=21&amp;limitstart=0&amp;limit=10" TargetMode="Externa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Slide2.sldx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jpeg"/><Relationship Id="rId4" Type="http://schemas.openxmlformats.org/officeDocument/2006/relationships/chart" Target="../charts/chart6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33799" y="2092036"/>
            <a:ext cx="7851648" cy="1828800"/>
          </a:xfrm>
        </p:spPr>
        <p:txBody>
          <a:bodyPr>
            <a:normAutofit/>
          </a:bodyPr>
          <a:lstStyle/>
          <a:p>
            <a:r>
              <a:rPr lang="es-GT" dirty="0" smtClean="0"/>
              <a:t>Servicios de Información y Asistencia al Contribuyente</a:t>
            </a:r>
            <a:endParaRPr lang="es-GT" dirty="0"/>
          </a:p>
        </p:txBody>
      </p:sp>
      <p:pic>
        <p:nvPicPr>
          <p:cNvPr id="3" name="Picture 6" descr="http://t2.gstatic.com/images?q=tbn:ANd9GcT0oBe6zMfZMK_vSwazaALg3yhXduVs3c5A8YM17JS2rfb0QDA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19970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34164" y="3715352"/>
            <a:ext cx="5966195" cy="1752600"/>
          </a:xfrm>
        </p:spPr>
        <p:txBody>
          <a:bodyPr/>
          <a:lstStyle/>
          <a:p>
            <a:r>
              <a:rPr lang="en-US" dirty="0" smtClean="0"/>
              <a:t>Guatemala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39452" y="436602"/>
            <a:ext cx="630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METODOLOGÍAS DE DIVULGACIÓN DE INFORMACIÓN</a:t>
            </a:r>
            <a:endParaRPr lang="es-GT" sz="2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-981778" y="1087655"/>
          <a:ext cx="9018871" cy="535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Elipse"/>
          <p:cNvSpPr/>
          <p:nvPr/>
        </p:nvSpPr>
        <p:spPr>
          <a:xfrm>
            <a:off x="6624657" y="1268760"/>
            <a:ext cx="2304256" cy="22322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5822" y="240632"/>
            <a:ext cx="6468178" cy="1601510"/>
          </a:xfrm>
        </p:spPr>
        <p:txBody>
          <a:bodyPr>
            <a:normAutofit/>
          </a:bodyPr>
          <a:lstStyle/>
          <a:p>
            <a:pPr lvl="0" algn="ctr"/>
            <a:r>
              <a:rPr lang="es-GT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PRINCIPALES DESAFÍOS </a:t>
            </a:r>
            <a:br>
              <a:rPr lang="es-GT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s-GT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SERVICIO Y ASISTENCIA AL CONTRIBUYENTE</a:t>
            </a:r>
            <a:r>
              <a:rPr lang="es-GT" dirty="0" smtClean="0"/>
              <a:t/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662" y="1357298"/>
            <a:ext cx="5991008" cy="4911824"/>
          </a:xfrm>
        </p:spPr>
        <p:txBody>
          <a:bodyPr>
            <a:normAutofit fontScale="32500" lnSpcReduction="20000"/>
          </a:bodyPr>
          <a:lstStyle/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Simplificación de procedimientos y normativas.</a:t>
            </a:r>
          </a:p>
          <a:p>
            <a:pPr lvl="0" algn="just"/>
            <a:endParaRPr lang="es-GT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Estandarización de la información que se brinda a través de los diferentes servicios de la SAT (telefónico, electrónico y presencial).</a:t>
            </a:r>
          </a:p>
          <a:p>
            <a:pPr lvl="0" algn="just"/>
            <a:endParaRPr lang="es-GT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Dinamizar de forma amigable el Portal SAT a través de una adecuada segmentación de la información que permita personalizar la información de interés para el contribuyente.</a:t>
            </a:r>
          </a:p>
          <a:p>
            <a:pPr lvl="0" algn="just"/>
            <a:endParaRPr lang="es-GT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Romper brecha digital para lograr una SAT virtual para que los diferentes segmentos de contribuyentes cumplan con sus obligaciones tributarias a través de las aplicaciones tecnológicas que la SAT pone a su disposición. </a:t>
            </a:r>
          </a:p>
          <a:p>
            <a:pPr lvl="0" algn="just"/>
            <a:endParaRPr lang="es-GT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Simplificar el uso de las herramientas electrónicas.</a:t>
            </a:r>
          </a:p>
          <a:p>
            <a:pPr lvl="0" algn="just"/>
            <a:endParaRPr lang="es-GT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Fortalecer el intercambio interinstitucional que permita obtener información para aumentar la base tributaria y robustecer los controles de fiscalización (cruces de información).</a:t>
            </a:r>
          </a:p>
          <a:p>
            <a:pPr lvl="0" algn="just"/>
            <a:endParaRPr lang="es-GT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GT" sz="4300" dirty="0" smtClean="0">
                <a:solidFill>
                  <a:schemeClr val="tx2">
                    <a:lumMod val="75000"/>
                  </a:schemeClr>
                </a:solidFill>
              </a:rPr>
              <a:t>Reducción de filas en los puntos de atención / reducción de tiempos  de espera.</a:t>
            </a:r>
          </a:p>
          <a:p>
            <a:endParaRPr lang="es-GT" dirty="0"/>
          </a:p>
        </p:txBody>
      </p:sp>
      <p:pic>
        <p:nvPicPr>
          <p:cNvPr id="4" name="Picture 2" descr="http://qsmexiko.com/blog/wp-content/uploads/2013/01/servicios-seguridad-informacion.jpg"/>
          <p:cNvPicPr>
            <a:picLocks noChangeAspect="1" noChangeArrowheads="1"/>
          </p:cNvPicPr>
          <p:nvPr/>
        </p:nvPicPr>
        <p:blipFill>
          <a:blip r:embed="rId2" cstate="print"/>
          <a:srcRect l="14278"/>
          <a:stretch>
            <a:fillRect/>
          </a:stretch>
        </p:blipFill>
        <p:spPr bwMode="auto">
          <a:xfrm>
            <a:off x="6412780" y="2329314"/>
            <a:ext cx="2557965" cy="211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914400" y="1674688"/>
          <a:ext cx="7628670" cy="383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ＭＳ Ｐゴシック" pitchFamily="-112" charset="-128"/>
              </a:rPr>
              <a:t>GRACIAS POR SU ATENCIÓN</a:t>
            </a:r>
            <a:endParaRPr lang="es-GT" sz="360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ＭＳ Ｐゴシック" pitchFamily="-112" charset="-128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 l="2847" t="13542" r="6406" b="20833"/>
          <a:stretch>
            <a:fillRect/>
          </a:stretch>
        </p:blipFill>
        <p:spPr bwMode="auto">
          <a:xfrm>
            <a:off x="2771775" y="5013325"/>
            <a:ext cx="2041525" cy="46513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41988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3 Imagen" descr="trami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284538"/>
            <a:ext cx="21605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Dibuj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8" t="12587" r="12714" b="44098"/>
          <a:stretch>
            <a:fillRect/>
          </a:stretch>
        </p:blipFill>
        <p:spPr bwMode="auto">
          <a:xfrm>
            <a:off x="250825" y="4797425"/>
            <a:ext cx="23669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083300" y="3371850"/>
            <a:ext cx="1800225" cy="4318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GT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404664"/>
            <a:ext cx="5911094" cy="869954"/>
          </a:xfrm>
        </p:spPr>
        <p:txBody>
          <a:bodyPr>
            <a:normAutofit fontScale="90000"/>
          </a:bodyPr>
          <a:lstStyle/>
          <a:p>
            <a:pPr lvl="0"/>
            <a:r>
              <a:rPr lang="es-GT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GT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GT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GT" sz="2700" b="1" i="1" dirty="0" smtClean="0">
                <a:solidFill>
                  <a:schemeClr val="accent1">
                    <a:lumMod val="75000"/>
                  </a:schemeClr>
                </a:solidFill>
              </a:rPr>
              <a:t>TEMAS ESTRATÉGICOS DE LA SAT</a:t>
            </a:r>
            <a:r>
              <a:rPr lang="es-GT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GT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GT" sz="2200" dirty="0" smtClean="0"/>
              <a:t/>
            </a:r>
            <a:br>
              <a:rPr lang="es-GT" sz="2200" dirty="0" smtClean="0"/>
            </a:br>
            <a:endParaRPr lang="es-GT" sz="2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052945"/>
          <a:ext cx="8229600" cy="493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916454" y="413886"/>
            <a:ext cx="587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SERVICIOS DISPONIBLES PARA LA ATENCIÓN A  CONTRIBUYENTES</a:t>
            </a:r>
            <a:endParaRPr lang="es-GT" sz="24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33 Imagen" descr="cid:image001.png@01CDB933.70DB8E00"/>
          <p:cNvPicPr>
            <a:picLocks noChangeAspect="1" noChangeArrowheads="1"/>
          </p:cNvPicPr>
          <p:nvPr/>
        </p:nvPicPr>
        <p:blipFill>
          <a:blip r:embed="rId2" r:link="rId3"/>
          <a:srcRect l="63477" t="23141" r="18195" b="65605"/>
          <a:stretch>
            <a:fillRect/>
          </a:stretch>
        </p:blipFill>
        <p:spPr bwMode="auto">
          <a:xfrm>
            <a:off x="6762349" y="3303470"/>
            <a:ext cx="1171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693019" y="1588168"/>
          <a:ext cx="80938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6" descr="http://t2.gstatic.com/images?q=tbn:ANd9GcT0oBe6zMfZMK_vSwazaALg3yhXduVs3c5A8YM17JS2rfb0QDAi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805488"/>
            <a:ext cx="19970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32463"/>
            <a:ext cx="1997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2916454" y="214290"/>
            <a:ext cx="587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SERVICIOS EN OFICINAS Y AGENCIAS TRIBUTARIAS</a:t>
            </a:r>
            <a:endParaRPr lang="es-GT" sz="24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714612" y="1214422"/>
          <a:ext cx="6286544" cy="47323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86544"/>
              </a:tblGrid>
              <a:tr h="2489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Inscripción/actualización de contribuyentes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Impresión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hoja de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obligaciones, desplegados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autorizaciones</a:t>
                      </a:r>
                      <a:r>
                        <a:rPr lang="es-GT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y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vehículos, Consulta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integrada,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Consultas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tributarias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Autorizaciones de documentos, libros máquinas, sistemas entre otros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Solicitud de Solvencia Fiscal y convenios</a:t>
                      </a:r>
                      <a:r>
                        <a:rPr lang="es-GT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 pago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Adición de contribuyentes al sistema </a:t>
                      </a:r>
                      <a:r>
                        <a:rPr lang="es-GT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exenIVA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Inscripción y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actualización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peritos contadores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Inscripción y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actualización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CPA para emitir dictámenes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Autorización de terceros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Cálculo de multas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Entrega de planilla de IVA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Sello de títulos universitarios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Venta de formularios  y especies fiscales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Recepción de avisos y expedientes por solicitudes varias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Emisión de certificaciones de formularios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Inscripción de abogados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4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Registro fiscal de vehículos:  traspasos,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reposición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distintivos,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primeras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placas,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cambio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datos,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inactivaciones/activaciones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aviso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Legalizaciones de Firmas, </a:t>
                      </a:r>
                      <a:r>
                        <a:rPr lang="es-G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entrega </a:t>
                      </a:r>
                      <a:r>
                        <a:rPr lang="es-G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 calcomanías</a:t>
                      </a:r>
                      <a:endParaRPr lang="es-GT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2" name="21 Elipse"/>
          <p:cNvSpPr/>
          <p:nvPr/>
        </p:nvSpPr>
        <p:spPr>
          <a:xfrm>
            <a:off x="285720" y="1857364"/>
            <a:ext cx="2232248" cy="216024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http://t2.gstatic.com/images?q=tbn:ANd9GcT0oBe6zMfZMK_vSwazaALg3yhXduVs3c5A8YM17JS2rfb0QDA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32463"/>
            <a:ext cx="1997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jfbolano\Mis documentos\CRICSE\Publicidad y Comunicación Social\Publicidad 2002-2006\2005\Diseño Gráfico\11 Carátulas CD Asiste Libros\tit asistelib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8393" y="1719520"/>
            <a:ext cx="17621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512683" y="2836535"/>
          <a:ext cx="185471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7" imgW="5495238" imgH="3666667" progId="">
                  <p:embed/>
                </p:oleObj>
              </mc:Choice>
              <mc:Fallback>
                <p:oleObj name="Photo Editor Photo" r:id="rId7" imgW="5495238" imgH="366666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683" y="2836535"/>
                        <a:ext cx="185471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5" descr="plainvasait126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12683" y="4227520"/>
            <a:ext cx="1928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21 Imagen" descr="Asistehospitales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4359" y="3012067"/>
            <a:ext cx="1670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7099655" y="4198151"/>
            <a:ext cx="1108953" cy="604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800" dirty="0" smtClean="0">
                <a:solidFill>
                  <a:schemeClr val="tx1"/>
                </a:solidFill>
                <a:latin typeface="Arial Black" pitchFamily="34" charset="0"/>
              </a:rPr>
              <a:t>FACTURA ELECTRÓNICA</a:t>
            </a:r>
            <a:endParaRPr lang="es-GT" sz="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6387" name="Imagen 1" descr="image001"/>
          <p:cNvPicPr>
            <a:picLocks noChangeAspect="1" noChangeArrowheads="1"/>
          </p:cNvPicPr>
          <p:nvPr/>
        </p:nvPicPr>
        <p:blipFill>
          <a:blip r:embed="rId12"/>
          <a:srcRect l="9436" t="40271" r="35061" b="15470"/>
          <a:stretch>
            <a:fillRect/>
          </a:stretch>
        </p:blipFill>
        <p:spPr bwMode="auto">
          <a:xfrm>
            <a:off x="725997" y="1719520"/>
            <a:ext cx="1736241" cy="83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n 1" descr="image001"/>
          <p:cNvPicPr>
            <a:picLocks noChangeAspect="1" noChangeArrowheads="1"/>
          </p:cNvPicPr>
          <p:nvPr/>
        </p:nvPicPr>
        <p:blipFill>
          <a:blip r:embed="rId13"/>
          <a:srcRect l="70571" t="86343" r="8502"/>
          <a:stretch>
            <a:fillRect/>
          </a:stretch>
        </p:blipFill>
        <p:spPr bwMode="auto">
          <a:xfrm>
            <a:off x="725997" y="2877948"/>
            <a:ext cx="2017203" cy="9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n 2" descr="image002"/>
          <p:cNvPicPr>
            <a:picLocks noChangeAspect="1" noChangeArrowheads="1"/>
          </p:cNvPicPr>
          <p:nvPr/>
        </p:nvPicPr>
        <p:blipFill>
          <a:blip r:embed="rId14"/>
          <a:srcRect l="71175" t="84791" r="8263" b="4666"/>
          <a:stretch>
            <a:fillRect/>
          </a:stretch>
        </p:blipFill>
        <p:spPr bwMode="auto">
          <a:xfrm>
            <a:off x="3512683" y="1719520"/>
            <a:ext cx="192208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5997" y="4322770"/>
            <a:ext cx="2124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/>
          <a:srcRect l="2742" t="5948" r="11774" b="64199"/>
          <a:stretch>
            <a:fillRect/>
          </a:stretch>
        </p:blipFill>
        <p:spPr bwMode="auto">
          <a:xfrm>
            <a:off x="2252312" y="5358581"/>
            <a:ext cx="4292867" cy="118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2916454" y="413886"/>
            <a:ext cx="587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HERRAMIENTAS ELECTRÓNICAS</a:t>
            </a:r>
            <a:endParaRPr lang="es-GT" sz="2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17 Imagen" descr="cid:image001.jpg@01CEA7CB.4A8CBC60"/>
          <p:cNvPicPr/>
          <p:nvPr/>
        </p:nvPicPr>
        <p:blipFill>
          <a:blip r:embed="rId17" r:link="rId18"/>
          <a:srcRect l="10331" b="65110"/>
          <a:stretch>
            <a:fillRect/>
          </a:stretch>
        </p:blipFill>
        <p:spPr bwMode="auto">
          <a:xfrm>
            <a:off x="8014409" y="3012067"/>
            <a:ext cx="641311" cy="58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cid:image001.jpg@01CEA7CB.4A8CBC60"/>
          <p:cNvPicPr/>
          <p:nvPr/>
        </p:nvPicPr>
        <p:blipFill>
          <a:blip r:embed="rId17" r:link="rId18"/>
          <a:srcRect t="60309"/>
          <a:stretch>
            <a:fillRect/>
          </a:stretch>
        </p:blipFill>
        <p:spPr bwMode="auto">
          <a:xfrm>
            <a:off x="7940518" y="1719519"/>
            <a:ext cx="71520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/>
        </p:nvGraphicFramePr>
        <p:xfrm>
          <a:off x="3611538" y="1107103"/>
          <a:ext cx="4510354" cy="309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19" y="4572008"/>
          <a:ext cx="8401080" cy="1053286"/>
        </p:xfrm>
        <a:graphic>
          <a:graphicData uri="http://schemas.openxmlformats.org/drawingml/2006/table">
            <a:tbl>
              <a:tblPr/>
              <a:tblGrid>
                <a:gridCol w="1050135"/>
                <a:gridCol w="1050135"/>
                <a:gridCol w="1050135"/>
                <a:gridCol w="1050135"/>
                <a:gridCol w="1050135"/>
                <a:gridCol w="1050135"/>
                <a:gridCol w="1050135"/>
                <a:gridCol w="1050135"/>
              </a:tblGrid>
              <a:tr h="416439">
                <a:tc>
                  <a:txBody>
                    <a:bodyPr/>
                    <a:lstStyle/>
                    <a:p>
                      <a:pPr algn="ctr" fontAlgn="b"/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Feb</a:t>
                      </a:r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Abril</a:t>
                      </a:r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Mayo</a:t>
                      </a:r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Junio</a:t>
                      </a:r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Julio</a:t>
                      </a:r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636847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Electr+Papel</a:t>
                      </a:r>
                      <a:endParaRPr lang="es-G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1,164,170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1,127,466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1,347,065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1,310,698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1,226,627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1,290,775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2,353,806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" name="3 Título"/>
          <p:cNvSpPr txBox="1">
            <a:spLocks noGrp="1"/>
          </p:cNvSpPr>
          <p:nvPr>
            <p:ph type="title"/>
          </p:nvPr>
        </p:nvSpPr>
        <p:spPr>
          <a:xfrm>
            <a:off x="2835666" y="274638"/>
            <a:ext cx="5851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FORMULARIOS DECLARAGUATE</a:t>
            </a:r>
            <a:endParaRPr lang="es-GT" sz="20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906693" y="2003461"/>
            <a:ext cx="1702944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Myriad Pro"/>
              </a:rPr>
              <a:t>Porcentaje formularios recibidos</a:t>
            </a:r>
            <a:endParaRPr kumimoji="0" lang="es-G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2723535" y="327061"/>
            <a:ext cx="618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000" b="1" i="1" dirty="0" smtClean="0">
                <a:solidFill>
                  <a:schemeClr val="accent1">
                    <a:lumMod val="75000"/>
                  </a:schemeClr>
                </a:solidFill>
              </a:rPr>
              <a:t>RESULTADOS Y ESTADÍSTICAS 2010-2013</a:t>
            </a:r>
            <a:endParaRPr lang="es-GT" sz="20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600044" y="1301613"/>
          <a:ext cx="4429156" cy="224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4164050" y="3696929"/>
          <a:ext cx="435771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640404" y="1573161"/>
            <a:ext cx="230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tx2"/>
                </a:solidFill>
              </a:rPr>
              <a:t>Registro de llamadas atendidas</a:t>
            </a:r>
            <a:endParaRPr lang="es-GT" b="1" dirty="0">
              <a:solidFill>
                <a:schemeClr val="tx2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0044" y="3893574"/>
            <a:ext cx="323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tx2"/>
                </a:solidFill>
              </a:rPr>
              <a:t>Tasas de servicio de </a:t>
            </a:r>
            <a:r>
              <a:rPr lang="es-GT" b="1" dirty="0" err="1" smtClean="0">
                <a:solidFill>
                  <a:schemeClr val="tx2"/>
                </a:solidFill>
              </a:rPr>
              <a:t>Call</a:t>
            </a:r>
            <a:r>
              <a:rPr lang="es-GT" b="1" dirty="0" smtClean="0">
                <a:solidFill>
                  <a:schemeClr val="tx2"/>
                </a:solidFill>
              </a:rPr>
              <a:t> Center Nivel de Satisfacción del usuario</a:t>
            </a:r>
            <a:endParaRPr lang="es-GT" b="1" dirty="0">
              <a:solidFill>
                <a:schemeClr val="tx2"/>
              </a:solidFill>
            </a:endParaRPr>
          </a:p>
        </p:txBody>
      </p:sp>
      <p:sp>
        <p:nvSpPr>
          <p:cNvPr id="15" name="14 Flecha izquierda"/>
          <p:cNvSpPr/>
          <p:nvPr/>
        </p:nvSpPr>
        <p:spPr>
          <a:xfrm>
            <a:off x="4847303" y="1818968"/>
            <a:ext cx="530942" cy="2261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Flecha derecha"/>
          <p:cNvSpPr/>
          <p:nvPr/>
        </p:nvSpPr>
        <p:spPr>
          <a:xfrm>
            <a:off x="2320413" y="4866968"/>
            <a:ext cx="619432" cy="3736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2939845" y="327061"/>
            <a:ext cx="5889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000" b="1" i="1" dirty="0" smtClean="0">
                <a:solidFill>
                  <a:schemeClr val="accent1">
                    <a:lumMod val="75000"/>
                  </a:schemeClr>
                </a:solidFill>
              </a:rPr>
              <a:t>RESULTADOS Y </a:t>
            </a:r>
            <a:r>
              <a:rPr lang="es-GT" sz="2000" i="1" dirty="0" smtClean="0">
                <a:solidFill>
                  <a:schemeClr val="accent1">
                    <a:lumMod val="75000"/>
                  </a:schemeClr>
                </a:solidFill>
              </a:rPr>
              <a:t>ESTADÍSTICAS 2010-2013</a:t>
            </a:r>
            <a:endParaRPr lang="es-GT" sz="20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285752" y="3533765"/>
          <a:ext cx="4429124" cy="251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4891061" y="1176311"/>
          <a:ext cx="407196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Flecha izquierda"/>
          <p:cNvSpPr/>
          <p:nvPr/>
        </p:nvSpPr>
        <p:spPr>
          <a:xfrm>
            <a:off x="6399247" y="4875041"/>
            <a:ext cx="530942" cy="2261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Flecha derecha"/>
          <p:cNvSpPr/>
          <p:nvPr/>
        </p:nvSpPr>
        <p:spPr>
          <a:xfrm>
            <a:off x="2320413" y="2377440"/>
            <a:ext cx="619432" cy="3736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CuadroTexto"/>
          <p:cNvSpPr txBox="1"/>
          <p:nvPr/>
        </p:nvSpPr>
        <p:spPr>
          <a:xfrm>
            <a:off x="791752" y="1424539"/>
            <a:ext cx="37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tx2"/>
                </a:solidFill>
              </a:rPr>
              <a:t>Tasas de Servicio Correo Electrónico</a:t>
            </a:r>
          </a:p>
          <a:p>
            <a:r>
              <a:rPr lang="es-GT" b="1" dirty="0" smtClean="0">
                <a:solidFill>
                  <a:schemeClr val="tx2"/>
                </a:solidFill>
              </a:rPr>
              <a:t>Nivel de Satisfacción de Usuario</a:t>
            </a:r>
            <a:endParaRPr lang="es-GT" b="1" dirty="0">
              <a:solidFill>
                <a:schemeClr val="tx2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63160" y="4052236"/>
            <a:ext cx="37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tx2"/>
                </a:solidFill>
              </a:rPr>
              <a:t>Registro de Consultas Atendidas por Correo Electrónico</a:t>
            </a:r>
            <a:endParaRPr lang="es-G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2752824" y="327061"/>
            <a:ext cx="6300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sz="2000" b="1" i="1" dirty="0" smtClean="0">
                <a:solidFill>
                  <a:schemeClr val="accent1">
                    <a:lumMod val="75000"/>
                  </a:schemeClr>
                </a:solidFill>
              </a:rPr>
              <a:t>RESULTADOS Y ESTADÍSTICAS 2010-2013</a:t>
            </a:r>
            <a:endParaRPr lang="es-GT" sz="20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91282" y="1073559"/>
            <a:ext cx="4429156" cy="3000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GT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Consultas Atendidas a través del Chat </a:t>
            </a:r>
            <a:endParaRPr lang="es-GT" sz="1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3" name="12 Gráfico"/>
          <p:cNvGraphicFramePr/>
          <p:nvPr/>
        </p:nvGraphicFramePr>
        <p:xfrm>
          <a:off x="214282" y="1344698"/>
          <a:ext cx="464347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4857752" y="919158"/>
            <a:ext cx="41052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GT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Tasas de Servicio de Chat / Nivel de Satisfacción del Usuario </a:t>
            </a:r>
            <a:endParaRPr lang="es-GT" sz="1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428596" y="3487838"/>
            <a:ext cx="4143404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GT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Registro de Fans y Seguidores 2013</a:t>
            </a:r>
            <a:endParaRPr lang="es-GT" sz="1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857752" y="3630184"/>
          <a:ext cx="4071966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iapositiva" r:id="rId6" imgW="4570584" imgH="3427397" progId="PowerPoint.Slide.12">
                  <p:embed/>
                </p:oleObj>
              </mc:Choice>
              <mc:Fallback>
                <p:oleObj name="Diapositiva" r:id="rId6" imgW="4570584" imgH="3427397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630184"/>
                        <a:ext cx="4071966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 Gráfico"/>
          <p:cNvGraphicFramePr/>
          <p:nvPr/>
        </p:nvGraphicFramePr>
        <p:xfrm>
          <a:off x="214282" y="3887380"/>
          <a:ext cx="4572000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4857752" y="1371600"/>
          <a:ext cx="4195752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072066" y="2981325"/>
            <a:ext cx="3273429" cy="4154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GT" sz="105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Tasa de servicio se empezó a registrar a partir de septiembre 2012.</a:t>
            </a:r>
            <a:endParaRPr kumimoji="0" lang="es-GT" sz="105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Users\aeperez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66068" y="3887380"/>
            <a:ext cx="329367" cy="333798"/>
          </a:xfrm>
          <a:prstGeom prst="rect">
            <a:avLst/>
          </a:prstGeom>
          <a:noFill/>
        </p:spPr>
      </p:pic>
      <p:pic>
        <p:nvPicPr>
          <p:cNvPr id="2052" name="Picture 4" descr="D:\Users\aeperez\Desktop\untitle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2258" y="4438660"/>
            <a:ext cx="368815" cy="3688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691</Words>
  <Application>Microsoft Office PowerPoint</Application>
  <PresentationFormat>Presentación en pantalla (4:3)</PresentationFormat>
  <Paragraphs>119</Paragraphs>
  <Slides>13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Office Theme</vt:lpstr>
      <vt:lpstr>Photo Editor Photo</vt:lpstr>
      <vt:lpstr>Diapositiva</vt:lpstr>
      <vt:lpstr>Servicios de Información y Asistencia al Contribuyente</vt:lpstr>
      <vt:lpstr>  TEMAS ESTRATÉGICOS DE LA SAT  </vt:lpstr>
      <vt:lpstr>Presentación de PowerPoint</vt:lpstr>
      <vt:lpstr>Presentación de PowerPoint</vt:lpstr>
      <vt:lpstr>Presentación de PowerPoint</vt:lpstr>
      <vt:lpstr>FORMULARIOS DECLARAGUATE</vt:lpstr>
      <vt:lpstr>RESULTADOS Y ESTADÍSTICAS 2010-2013</vt:lpstr>
      <vt:lpstr>RESULTADOS Y ESTADÍSTICAS 2010-2013</vt:lpstr>
      <vt:lpstr>RESULTADOS Y ESTADÍSTICAS 2010-2013</vt:lpstr>
      <vt:lpstr>Presentación de PowerPoint</vt:lpstr>
      <vt:lpstr>PRINCIPALES DESAFÍOS  SERVICIO Y ASISTENCIA AL CONTRIBUYENTE </vt:lpstr>
      <vt:lpstr>Presentación de PowerPoint</vt:lpstr>
      <vt:lpstr>GRACIAS POR SU ATENCIÓN</vt:lpstr>
    </vt:vector>
  </TitlesOfParts>
  <Company>Klaro Comunicacion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Mauricio Santos</dc:creator>
  <cp:lastModifiedBy>María S.. López</cp:lastModifiedBy>
  <cp:revision>24</cp:revision>
  <dcterms:created xsi:type="dcterms:W3CDTF">2013-02-13T01:16:17Z</dcterms:created>
  <dcterms:modified xsi:type="dcterms:W3CDTF">2013-09-11T15:44:16Z</dcterms:modified>
</cp:coreProperties>
</file>