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690" r:id="rId2"/>
    <p:sldId id="772" r:id="rId3"/>
    <p:sldId id="771" r:id="rId4"/>
    <p:sldId id="793" r:id="rId5"/>
    <p:sldId id="750" r:id="rId6"/>
    <p:sldId id="783" r:id="rId7"/>
    <p:sldId id="795" r:id="rId8"/>
    <p:sldId id="792" r:id="rId9"/>
    <p:sldId id="794" r:id="rId10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5C22"/>
    <a:srgbClr val="5B742A"/>
    <a:srgbClr val="CC3300"/>
    <a:srgbClr val="FF9933"/>
    <a:srgbClr val="386294"/>
    <a:srgbClr val="800000"/>
    <a:srgbClr val="FF9966"/>
    <a:srgbClr val="005EA4"/>
    <a:srgbClr val="1575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545" autoAdjust="0"/>
    <p:restoredTop sz="87247" autoAdjust="0"/>
  </p:normalViewPr>
  <p:slideViewPr>
    <p:cSldViewPr>
      <p:cViewPr varScale="1">
        <p:scale>
          <a:sx n="63" d="100"/>
          <a:sy n="63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492" y="1074"/>
      </p:cViewPr>
      <p:guideLst>
        <p:guide orient="horz" pos="3127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3057F5-E67E-462F-906E-E4EC6F43D971}" type="doc">
      <dgm:prSet loTypeId="urn:microsoft.com/office/officeart/2005/8/layout/equation1" loCatId="process" qsTypeId="urn:microsoft.com/office/officeart/2005/8/quickstyle/simple5" qsCatId="simple" csTypeId="urn:microsoft.com/office/officeart/2005/8/colors/colorful1" csCatId="colorful" phldr="1"/>
      <dgm:spPr/>
    </dgm:pt>
    <dgm:pt modelId="{6169A3A0-6CB8-4D15-898A-A35627B17FDB}">
      <dgm:prSet phldrT="[Texto]"/>
      <dgm:spPr/>
      <dgm:t>
        <a:bodyPr/>
        <a:lstStyle/>
        <a:p>
          <a:r>
            <a:rPr lang="es-AR" b="1" dirty="0" smtClean="0"/>
            <a:t>Proceso Tradicional de Gestión</a:t>
          </a:r>
          <a:endParaRPr lang="es-AR" b="1" dirty="0"/>
        </a:p>
      </dgm:t>
    </dgm:pt>
    <dgm:pt modelId="{97C84934-6615-4EC8-B25D-A6F53A4EAD57}" type="parTrans" cxnId="{25155079-2F0D-49E4-A36C-275B1E8F3DBD}">
      <dgm:prSet/>
      <dgm:spPr/>
      <dgm:t>
        <a:bodyPr/>
        <a:lstStyle/>
        <a:p>
          <a:endParaRPr lang="es-AR"/>
        </a:p>
      </dgm:t>
    </dgm:pt>
    <dgm:pt modelId="{1A7064C7-C949-476C-9D87-E6BE16DE91BB}" type="sibTrans" cxnId="{25155079-2F0D-49E4-A36C-275B1E8F3DBD}">
      <dgm:prSet/>
      <dgm:spPr/>
      <dgm:t>
        <a:bodyPr/>
        <a:lstStyle/>
        <a:p>
          <a:endParaRPr lang="es-AR"/>
        </a:p>
      </dgm:t>
    </dgm:pt>
    <dgm:pt modelId="{0227B7E1-F99F-43FB-8031-90CA49598284}">
      <dgm:prSet phldrT="[Texto]"/>
      <dgm:spPr/>
      <dgm:t>
        <a:bodyPr/>
        <a:lstStyle/>
        <a:p>
          <a:r>
            <a:rPr lang="es-AR" b="1" dirty="0" smtClean="0"/>
            <a:t>Información previa</a:t>
          </a:r>
          <a:endParaRPr lang="es-AR" b="1" dirty="0"/>
        </a:p>
      </dgm:t>
    </dgm:pt>
    <dgm:pt modelId="{C59C5240-CA0B-4999-856E-BA265E01CA6A}" type="parTrans" cxnId="{3DCDD9D6-555D-4745-84AC-8DA292BCB3CE}">
      <dgm:prSet/>
      <dgm:spPr/>
      <dgm:t>
        <a:bodyPr/>
        <a:lstStyle/>
        <a:p>
          <a:endParaRPr lang="es-AR"/>
        </a:p>
      </dgm:t>
    </dgm:pt>
    <dgm:pt modelId="{398CAA35-FEE2-43D1-AD9D-32E7C600829F}" type="sibTrans" cxnId="{3DCDD9D6-555D-4745-84AC-8DA292BCB3CE}">
      <dgm:prSet/>
      <dgm:spPr/>
      <dgm:t>
        <a:bodyPr/>
        <a:lstStyle/>
        <a:p>
          <a:endParaRPr lang="es-AR"/>
        </a:p>
      </dgm:t>
    </dgm:pt>
    <dgm:pt modelId="{279DD2B1-7884-4020-AF3F-C7C549FBF7B3}">
      <dgm:prSet phldrT="[Texto]"/>
      <dgm:spPr/>
      <dgm:t>
        <a:bodyPr/>
        <a:lstStyle/>
        <a:p>
          <a:r>
            <a:rPr lang="es-AR" b="1" dirty="0" smtClean="0"/>
            <a:t>Controles extensivos</a:t>
          </a:r>
          <a:endParaRPr lang="es-AR" b="1" dirty="0"/>
        </a:p>
      </dgm:t>
    </dgm:pt>
    <dgm:pt modelId="{C8D08670-DFBF-4FDD-B316-BF0651C93414}" type="parTrans" cxnId="{E3C58069-CC99-4C58-B1CB-D2E3D2CCEACE}">
      <dgm:prSet/>
      <dgm:spPr/>
      <dgm:t>
        <a:bodyPr/>
        <a:lstStyle/>
        <a:p>
          <a:endParaRPr lang="es-AR"/>
        </a:p>
      </dgm:t>
    </dgm:pt>
    <dgm:pt modelId="{09DC446F-2614-4F20-B3A3-73CCB67CDE0A}" type="sibTrans" cxnId="{E3C58069-CC99-4C58-B1CB-D2E3D2CCEACE}">
      <dgm:prSet/>
      <dgm:spPr/>
      <dgm:t>
        <a:bodyPr/>
        <a:lstStyle/>
        <a:p>
          <a:endParaRPr lang="es-AR"/>
        </a:p>
      </dgm:t>
    </dgm:pt>
    <dgm:pt modelId="{E0A19948-4DAD-4310-A110-9BE8FB3C5CD6}">
      <dgm:prSet phldrT="[Texto]"/>
      <dgm:spPr/>
      <dgm:t>
        <a:bodyPr/>
        <a:lstStyle/>
        <a:p>
          <a:r>
            <a:rPr lang="es-AR" b="1" dirty="0" smtClean="0"/>
            <a:t>Inferencia de Riesgo</a:t>
          </a:r>
          <a:endParaRPr lang="es-AR" b="1" dirty="0"/>
        </a:p>
      </dgm:t>
    </dgm:pt>
    <dgm:pt modelId="{DECAF96E-0A85-4A4D-AE41-3E83A120B3F9}" type="parTrans" cxnId="{D826B6E5-0EC2-455E-9784-F3780137E5B8}">
      <dgm:prSet/>
      <dgm:spPr/>
      <dgm:t>
        <a:bodyPr/>
        <a:lstStyle/>
        <a:p>
          <a:endParaRPr lang="es-AR"/>
        </a:p>
      </dgm:t>
    </dgm:pt>
    <dgm:pt modelId="{99337159-7928-4C3E-8A77-554EC7903A56}" type="sibTrans" cxnId="{D826B6E5-0EC2-455E-9784-F3780137E5B8}">
      <dgm:prSet/>
      <dgm:spPr/>
      <dgm:t>
        <a:bodyPr/>
        <a:lstStyle/>
        <a:p>
          <a:endParaRPr lang="es-AR"/>
        </a:p>
      </dgm:t>
    </dgm:pt>
    <dgm:pt modelId="{527989E2-9858-4714-8E18-0FA51EDA2667}" type="pres">
      <dgm:prSet presAssocID="{B63057F5-E67E-462F-906E-E4EC6F43D971}" presName="linearFlow" presStyleCnt="0">
        <dgm:presLayoutVars>
          <dgm:dir/>
          <dgm:resizeHandles val="exact"/>
        </dgm:presLayoutVars>
      </dgm:prSet>
      <dgm:spPr/>
    </dgm:pt>
    <dgm:pt modelId="{1E1877F7-4B9D-44D5-9E5A-6E5DE4686A16}" type="pres">
      <dgm:prSet presAssocID="{6169A3A0-6CB8-4D15-898A-A35627B17FDB}" presName="node" presStyleLbl="node1" presStyleIdx="0" presStyleCnt="4" custScaleX="547508" custScaleY="525537" custLinFactX="-1753" custLinFactNeighborX="-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A828091-8584-43CA-97F0-DA42260B1DC7}" type="pres">
      <dgm:prSet presAssocID="{1A7064C7-C949-476C-9D87-E6BE16DE91BB}" presName="spacerL" presStyleCnt="0"/>
      <dgm:spPr/>
    </dgm:pt>
    <dgm:pt modelId="{E9C0CEC7-2D85-4DDF-B85A-14DEA738BC56}" type="pres">
      <dgm:prSet presAssocID="{1A7064C7-C949-476C-9D87-E6BE16DE91BB}" presName="sibTrans" presStyleLbl="sibTrans2D1" presStyleIdx="0" presStyleCnt="3" custScaleX="230594" custScaleY="238858"/>
      <dgm:spPr/>
      <dgm:t>
        <a:bodyPr/>
        <a:lstStyle/>
        <a:p>
          <a:endParaRPr lang="es-AR"/>
        </a:p>
      </dgm:t>
    </dgm:pt>
    <dgm:pt modelId="{4AC94AED-C9A3-485B-BA60-6560E3EE3A0C}" type="pres">
      <dgm:prSet presAssocID="{1A7064C7-C949-476C-9D87-E6BE16DE91BB}" presName="spacerR" presStyleCnt="0"/>
      <dgm:spPr/>
    </dgm:pt>
    <dgm:pt modelId="{DCB65D21-49F4-4C70-8672-F894113E9E37}" type="pres">
      <dgm:prSet presAssocID="{0227B7E1-F99F-43FB-8031-90CA49598284}" presName="node" presStyleLbl="node1" presStyleIdx="1" presStyleCnt="4" custScaleX="547508" custScaleY="52553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8FF8D52-1791-41A9-9850-C42716332EC4}" type="pres">
      <dgm:prSet presAssocID="{398CAA35-FEE2-43D1-AD9D-32E7C600829F}" presName="spacerL" presStyleCnt="0"/>
      <dgm:spPr/>
    </dgm:pt>
    <dgm:pt modelId="{E58071A1-E0C3-4F71-B945-9D251A394887}" type="pres">
      <dgm:prSet presAssocID="{398CAA35-FEE2-43D1-AD9D-32E7C600829F}" presName="sibTrans" presStyleLbl="sibTrans2D1" presStyleIdx="1" presStyleCnt="3" custScaleX="230594" custScaleY="238858"/>
      <dgm:spPr/>
      <dgm:t>
        <a:bodyPr/>
        <a:lstStyle/>
        <a:p>
          <a:endParaRPr lang="es-AR"/>
        </a:p>
      </dgm:t>
    </dgm:pt>
    <dgm:pt modelId="{37CA6F20-5CCE-4D9B-A55D-74592D4722D5}" type="pres">
      <dgm:prSet presAssocID="{398CAA35-FEE2-43D1-AD9D-32E7C600829F}" presName="spacerR" presStyleCnt="0"/>
      <dgm:spPr/>
    </dgm:pt>
    <dgm:pt modelId="{266D2E42-693E-45A5-93B7-01F469B6FCE1}" type="pres">
      <dgm:prSet presAssocID="{E0A19948-4DAD-4310-A110-9BE8FB3C5CD6}" presName="node" presStyleLbl="node1" presStyleIdx="2" presStyleCnt="4" custScaleX="547508" custScaleY="52553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94DD106-2444-42E3-A9A3-63541A68B341}" type="pres">
      <dgm:prSet presAssocID="{99337159-7928-4C3E-8A77-554EC7903A56}" presName="spacerL" presStyleCnt="0"/>
      <dgm:spPr/>
    </dgm:pt>
    <dgm:pt modelId="{925FEDF8-56FB-46A8-888E-37488DE4A12A}" type="pres">
      <dgm:prSet presAssocID="{99337159-7928-4C3E-8A77-554EC7903A56}" presName="sibTrans" presStyleLbl="sibTrans2D1" presStyleIdx="2" presStyleCnt="3" custScaleX="230594" custScaleY="238858"/>
      <dgm:spPr/>
      <dgm:t>
        <a:bodyPr/>
        <a:lstStyle/>
        <a:p>
          <a:endParaRPr lang="es-AR"/>
        </a:p>
      </dgm:t>
    </dgm:pt>
    <dgm:pt modelId="{BA91FB2E-8C25-439F-8534-2635072F6696}" type="pres">
      <dgm:prSet presAssocID="{99337159-7928-4C3E-8A77-554EC7903A56}" presName="spacerR" presStyleCnt="0"/>
      <dgm:spPr/>
    </dgm:pt>
    <dgm:pt modelId="{6BF92DB2-ACE2-45D8-A1B1-BC03F85F7A5B}" type="pres">
      <dgm:prSet presAssocID="{279DD2B1-7884-4020-AF3F-C7C549FBF7B3}" presName="node" presStyleLbl="node1" presStyleIdx="3" presStyleCnt="4" custScaleX="547508" custScaleY="52553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30575C2-DBCA-4F3B-9526-2B0B3420D8ED}" type="presOf" srcId="{1A7064C7-C949-476C-9D87-E6BE16DE91BB}" destId="{E9C0CEC7-2D85-4DDF-B85A-14DEA738BC56}" srcOrd="0" destOrd="0" presId="urn:microsoft.com/office/officeart/2005/8/layout/equation1"/>
    <dgm:cxn modelId="{D826B6E5-0EC2-455E-9784-F3780137E5B8}" srcId="{B63057F5-E67E-462F-906E-E4EC6F43D971}" destId="{E0A19948-4DAD-4310-A110-9BE8FB3C5CD6}" srcOrd="2" destOrd="0" parTransId="{DECAF96E-0A85-4A4D-AE41-3E83A120B3F9}" sibTransId="{99337159-7928-4C3E-8A77-554EC7903A56}"/>
    <dgm:cxn modelId="{737DE327-9713-448C-BC04-3434AD0AA51C}" type="presOf" srcId="{0227B7E1-F99F-43FB-8031-90CA49598284}" destId="{DCB65D21-49F4-4C70-8672-F894113E9E37}" srcOrd="0" destOrd="0" presId="urn:microsoft.com/office/officeart/2005/8/layout/equation1"/>
    <dgm:cxn modelId="{25155079-2F0D-49E4-A36C-275B1E8F3DBD}" srcId="{B63057F5-E67E-462F-906E-E4EC6F43D971}" destId="{6169A3A0-6CB8-4D15-898A-A35627B17FDB}" srcOrd="0" destOrd="0" parTransId="{97C84934-6615-4EC8-B25D-A6F53A4EAD57}" sibTransId="{1A7064C7-C949-476C-9D87-E6BE16DE91BB}"/>
    <dgm:cxn modelId="{E10CD87C-4F4D-491C-982D-E59492704A9C}" type="presOf" srcId="{E0A19948-4DAD-4310-A110-9BE8FB3C5CD6}" destId="{266D2E42-693E-45A5-93B7-01F469B6FCE1}" srcOrd="0" destOrd="0" presId="urn:microsoft.com/office/officeart/2005/8/layout/equation1"/>
    <dgm:cxn modelId="{3DCDD9D6-555D-4745-84AC-8DA292BCB3CE}" srcId="{B63057F5-E67E-462F-906E-E4EC6F43D971}" destId="{0227B7E1-F99F-43FB-8031-90CA49598284}" srcOrd="1" destOrd="0" parTransId="{C59C5240-CA0B-4999-856E-BA265E01CA6A}" sibTransId="{398CAA35-FEE2-43D1-AD9D-32E7C600829F}"/>
    <dgm:cxn modelId="{8560DA7F-021D-4F11-8BFA-AEE3266E83E5}" type="presOf" srcId="{279DD2B1-7884-4020-AF3F-C7C549FBF7B3}" destId="{6BF92DB2-ACE2-45D8-A1B1-BC03F85F7A5B}" srcOrd="0" destOrd="0" presId="urn:microsoft.com/office/officeart/2005/8/layout/equation1"/>
    <dgm:cxn modelId="{BF90BA2C-F846-445A-ACFB-7336A0B5BDF4}" type="presOf" srcId="{99337159-7928-4C3E-8A77-554EC7903A56}" destId="{925FEDF8-56FB-46A8-888E-37488DE4A12A}" srcOrd="0" destOrd="0" presId="urn:microsoft.com/office/officeart/2005/8/layout/equation1"/>
    <dgm:cxn modelId="{6D77399D-75A1-4E44-AB34-F0651C8A00F1}" type="presOf" srcId="{398CAA35-FEE2-43D1-AD9D-32E7C600829F}" destId="{E58071A1-E0C3-4F71-B945-9D251A394887}" srcOrd="0" destOrd="0" presId="urn:microsoft.com/office/officeart/2005/8/layout/equation1"/>
    <dgm:cxn modelId="{E3C58069-CC99-4C58-B1CB-D2E3D2CCEACE}" srcId="{B63057F5-E67E-462F-906E-E4EC6F43D971}" destId="{279DD2B1-7884-4020-AF3F-C7C549FBF7B3}" srcOrd="3" destOrd="0" parTransId="{C8D08670-DFBF-4FDD-B316-BF0651C93414}" sibTransId="{09DC446F-2614-4F20-B3A3-73CCB67CDE0A}"/>
    <dgm:cxn modelId="{B37C960F-2CF6-4B00-982D-C8CE036B6CA4}" type="presOf" srcId="{6169A3A0-6CB8-4D15-898A-A35627B17FDB}" destId="{1E1877F7-4B9D-44D5-9E5A-6E5DE4686A16}" srcOrd="0" destOrd="0" presId="urn:microsoft.com/office/officeart/2005/8/layout/equation1"/>
    <dgm:cxn modelId="{9B7280B1-F1DD-476B-91BA-5C637D4C62F0}" type="presOf" srcId="{B63057F5-E67E-462F-906E-E4EC6F43D971}" destId="{527989E2-9858-4714-8E18-0FA51EDA2667}" srcOrd="0" destOrd="0" presId="urn:microsoft.com/office/officeart/2005/8/layout/equation1"/>
    <dgm:cxn modelId="{63E0E649-B127-4764-9E34-838FABA3DD6C}" type="presParOf" srcId="{527989E2-9858-4714-8E18-0FA51EDA2667}" destId="{1E1877F7-4B9D-44D5-9E5A-6E5DE4686A16}" srcOrd="0" destOrd="0" presId="urn:microsoft.com/office/officeart/2005/8/layout/equation1"/>
    <dgm:cxn modelId="{91642E26-156F-4B51-B338-5EFF8FBA257B}" type="presParOf" srcId="{527989E2-9858-4714-8E18-0FA51EDA2667}" destId="{BA828091-8584-43CA-97F0-DA42260B1DC7}" srcOrd="1" destOrd="0" presId="urn:microsoft.com/office/officeart/2005/8/layout/equation1"/>
    <dgm:cxn modelId="{4B78A6D4-AD0C-43C6-9AD3-2A2790963CAE}" type="presParOf" srcId="{527989E2-9858-4714-8E18-0FA51EDA2667}" destId="{E9C0CEC7-2D85-4DDF-B85A-14DEA738BC56}" srcOrd="2" destOrd="0" presId="urn:microsoft.com/office/officeart/2005/8/layout/equation1"/>
    <dgm:cxn modelId="{F9095399-9231-4609-BF73-D238B32965B2}" type="presParOf" srcId="{527989E2-9858-4714-8E18-0FA51EDA2667}" destId="{4AC94AED-C9A3-485B-BA60-6560E3EE3A0C}" srcOrd="3" destOrd="0" presId="urn:microsoft.com/office/officeart/2005/8/layout/equation1"/>
    <dgm:cxn modelId="{B553A533-E304-4BDC-832E-9DD31C777AA7}" type="presParOf" srcId="{527989E2-9858-4714-8E18-0FA51EDA2667}" destId="{DCB65D21-49F4-4C70-8672-F894113E9E37}" srcOrd="4" destOrd="0" presId="urn:microsoft.com/office/officeart/2005/8/layout/equation1"/>
    <dgm:cxn modelId="{5909FDEA-7310-46DA-97CA-58D18CAEA361}" type="presParOf" srcId="{527989E2-9858-4714-8E18-0FA51EDA2667}" destId="{78FF8D52-1791-41A9-9850-C42716332EC4}" srcOrd="5" destOrd="0" presId="urn:microsoft.com/office/officeart/2005/8/layout/equation1"/>
    <dgm:cxn modelId="{D5C683E3-9FBD-47BD-9616-2E15C2678E8F}" type="presParOf" srcId="{527989E2-9858-4714-8E18-0FA51EDA2667}" destId="{E58071A1-E0C3-4F71-B945-9D251A394887}" srcOrd="6" destOrd="0" presId="urn:microsoft.com/office/officeart/2005/8/layout/equation1"/>
    <dgm:cxn modelId="{C574F042-ED5E-4570-B211-EA6C96DD8DC9}" type="presParOf" srcId="{527989E2-9858-4714-8E18-0FA51EDA2667}" destId="{37CA6F20-5CCE-4D9B-A55D-74592D4722D5}" srcOrd="7" destOrd="0" presId="urn:microsoft.com/office/officeart/2005/8/layout/equation1"/>
    <dgm:cxn modelId="{288BF9D2-0C65-4998-825E-E67D91565622}" type="presParOf" srcId="{527989E2-9858-4714-8E18-0FA51EDA2667}" destId="{266D2E42-693E-45A5-93B7-01F469B6FCE1}" srcOrd="8" destOrd="0" presId="urn:microsoft.com/office/officeart/2005/8/layout/equation1"/>
    <dgm:cxn modelId="{1BE42029-C1F5-483A-AFE1-9908E289D7DB}" type="presParOf" srcId="{527989E2-9858-4714-8E18-0FA51EDA2667}" destId="{994DD106-2444-42E3-A9A3-63541A68B341}" srcOrd="9" destOrd="0" presId="urn:microsoft.com/office/officeart/2005/8/layout/equation1"/>
    <dgm:cxn modelId="{2985EB9B-8B96-46F8-9CC2-EC84030D117E}" type="presParOf" srcId="{527989E2-9858-4714-8E18-0FA51EDA2667}" destId="{925FEDF8-56FB-46A8-888E-37488DE4A12A}" srcOrd="10" destOrd="0" presId="urn:microsoft.com/office/officeart/2005/8/layout/equation1"/>
    <dgm:cxn modelId="{487B11E6-7025-46FD-9003-F1254ABF7B96}" type="presParOf" srcId="{527989E2-9858-4714-8E18-0FA51EDA2667}" destId="{BA91FB2E-8C25-439F-8534-2635072F6696}" srcOrd="11" destOrd="0" presId="urn:microsoft.com/office/officeart/2005/8/layout/equation1"/>
    <dgm:cxn modelId="{02C93AD3-3CCE-4A86-8737-3460867C0F96}" type="presParOf" srcId="{527989E2-9858-4714-8E18-0FA51EDA2667}" destId="{6BF92DB2-ACE2-45D8-A1B1-BC03F85F7A5B}" srcOrd="12" destOrd="0" presId="urn:microsoft.com/office/officeart/2005/8/layout/equatio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C7DCE7-B434-4079-A831-184D79B045A6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136CAC3-4A6B-4E98-8325-DAD0BF48A23D}">
      <dgm:prSet phldrT="[Texto]" custT="1"/>
      <dgm:spPr>
        <a:solidFill>
          <a:schemeClr val="accent2">
            <a:lumMod val="75000"/>
          </a:schemeClr>
        </a:solidFill>
        <a:ln>
          <a:noFill/>
        </a:ln>
      </dgm:spPr>
      <dgm:t>
        <a:bodyPr/>
        <a:lstStyle/>
        <a:p>
          <a:pPr algn="ctr"/>
          <a:r>
            <a:rPr lang="es-AR" sz="2400" b="1" dirty="0" smtClean="0"/>
            <a:t>Acciones de control extensivo</a:t>
          </a:r>
          <a:endParaRPr lang="es-AR" sz="2400" b="1" dirty="0"/>
        </a:p>
      </dgm:t>
    </dgm:pt>
    <dgm:pt modelId="{B49A611F-E133-4245-AD7D-BB006FEB5ED9}" type="parTrans" cxnId="{D110FF9A-7E80-4F1D-A20B-5E425B54F2E0}">
      <dgm:prSet/>
      <dgm:spPr/>
      <dgm:t>
        <a:bodyPr/>
        <a:lstStyle/>
        <a:p>
          <a:endParaRPr lang="es-AR"/>
        </a:p>
      </dgm:t>
    </dgm:pt>
    <dgm:pt modelId="{52C9618F-0CDF-4F6F-96CC-589C7AFCB871}" type="sibTrans" cxnId="{D110FF9A-7E80-4F1D-A20B-5E425B54F2E0}">
      <dgm:prSet/>
      <dgm:spPr/>
      <dgm:t>
        <a:bodyPr/>
        <a:lstStyle/>
        <a:p>
          <a:endParaRPr lang="es-AR"/>
        </a:p>
      </dgm:t>
    </dgm:pt>
    <dgm:pt modelId="{CBA6EB4C-F797-42D2-90BF-C747FAF6618E}">
      <dgm:prSet phldrT="[Texto]" custT="1"/>
      <dgm:spPr>
        <a:solidFill>
          <a:schemeClr val="accent3">
            <a:lumMod val="75000"/>
          </a:schemeClr>
        </a:solidFill>
        <a:ln>
          <a:noFill/>
        </a:ln>
      </dgm:spPr>
      <dgm:t>
        <a:bodyPr/>
        <a:lstStyle/>
        <a:p>
          <a:pPr algn="ctr"/>
          <a:r>
            <a:rPr lang="es-AR" sz="2400" b="1" dirty="0" smtClean="0"/>
            <a:t>Sujetos</a:t>
          </a:r>
          <a:endParaRPr lang="es-AR" sz="2400" b="1" dirty="0"/>
        </a:p>
      </dgm:t>
    </dgm:pt>
    <dgm:pt modelId="{950BFBC5-9462-4891-9786-B998DC8092CB}" type="parTrans" cxnId="{44E3F620-CFDF-4605-A9CB-78BF7F69CB70}">
      <dgm:prSet/>
      <dgm:spPr/>
      <dgm:t>
        <a:bodyPr/>
        <a:lstStyle/>
        <a:p>
          <a:endParaRPr lang="es-AR"/>
        </a:p>
      </dgm:t>
    </dgm:pt>
    <dgm:pt modelId="{0B1F744C-ECE3-4493-9974-FC44012C8992}" type="sibTrans" cxnId="{44E3F620-CFDF-4605-A9CB-78BF7F69CB70}">
      <dgm:prSet/>
      <dgm:spPr/>
      <dgm:t>
        <a:bodyPr/>
        <a:lstStyle/>
        <a:p>
          <a:endParaRPr lang="es-AR"/>
        </a:p>
      </dgm:t>
    </dgm:pt>
    <dgm:pt modelId="{E3A48BEB-3768-4EBE-B7A7-C0A65605EB6B}">
      <dgm:prSet phldrT="[Texto]" custT="1"/>
      <dgm:spPr>
        <a:solidFill>
          <a:schemeClr val="accent4">
            <a:lumMod val="75000"/>
          </a:schemeClr>
        </a:solidFill>
        <a:ln>
          <a:noFill/>
        </a:ln>
      </dgm:spPr>
      <dgm:t>
        <a:bodyPr/>
        <a:lstStyle/>
        <a:p>
          <a:pPr algn="ctr"/>
          <a:r>
            <a:rPr lang="es-AR" sz="2400" b="1" dirty="0" smtClean="0"/>
            <a:t>Obligaciones</a:t>
          </a:r>
          <a:endParaRPr lang="es-AR" sz="2400" b="1" dirty="0"/>
        </a:p>
      </dgm:t>
    </dgm:pt>
    <dgm:pt modelId="{DD53979A-9242-4022-A024-7FB72B57460A}" type="parTrans" cxnId="{43EA8E7A-ADAA-4229-A740-F56C4432F99C}">
      <dgm:prSet/>
      <dgm:spPr/>
      <dgm:t>
        <a:bodyPr/>
        <a:lstStyle/>
        <a:p>
          <a:endParaRPr lang="es-AR"/>
        </a:p>
      </dgm:t>
    </dgm:pt>
    <dgm:pt modelId="{A9B7BE18-017D-408D-86DD-15986C2FE2C7}" type="sibTrans" cxnId="{43EA8E7A-ADAA-4229-A740-F56C4432F99C}">
      <dgm:prSet/>
      <dgm:spPr/>
      <dgm:t>
        <a:bodyPr/>
        <a:lstStyle/>
        <a:p>
          <a:endParaRPr lang="es-AR"/>
        </a:p>
      </dgm:t>
    </dgm:pt>
    <dgm:pt modelId="{EF4D35D1-1D94-4296-A6D5-1D0D99F3FCDE}">
      <dgm:prSet phldrT="[Texto]"/>
      <dgm:spPr>
        <a:noFill/>
        <a:ln>
          <a:noFill/>
        </a:ln>
      </dgm:spPr>
      <dgm:t>
        <a:bodyPr/>
        <a:lstStyle/>
        <a:p>
          <a:endParaRPr lang="es-AR" dirty="0"/>
        </a:p>
      </dgm:t>
    </dgm:pt>
    <dgm:pt modelId="{FB16059E-02AF-413A-A298-2173C77D2E3B}" type="parTrans" cxnId="{0806F67D-6306-48B9-A765-5D742F0E064B}">
      <dgm:prSet/>
      <dgm:spPr/>
      <dgm:t>
        <a:bodyPr/>
        <a:lstStyle/>
        <a:p>
          <a:endParaRPr lang="es-AR"/>
        </a:p>
      </dgm:t>
    </dgm:pt>
    <dgm:pt modelId="{F9D74E4F-33D7-478E-82DC-F2AF6714ADF5}" type="sibTrans" cxnId="{0806F67D-6306-48B9-A765-5D742F0E064B}">
      <dgm:prSet/>
      <dgm:spPr/>
      <dgm:t>
        <a:bodyPr/>
        <a:lstStyle/>
        <a:p>
          <a:endParaRPr lang="es-AR"/>
        </a:p>
      </dgm:t>
    </dgm:pt>
    <dgm:pt modelId="{F2CEFC9A-94A5-4FC0-B487-B899C54179B3}">
      <dgm:prSet phldrT="[Texto]"/>
      <dgm:spPr>
        <a:noFill/>
        <a:ln>
          <a:noFill/>
        </a:ln>
      </dgm:spPr>
      <dgm:t>
        <a:bodyPr/>
        <a:lstStyle/>
        <a:p>
          <a:endParaRPr lang="es-AR" dirty="0"/>
        </a:p>
      </dgm:t>
    </dgm:pt>
    <dgm:pt modelId="{7C1ADF2C-7BE0-4241-94B1-78853E8827C9}" type="parTrans" cxnId="{04079141-FF1E-4DFF-A519-DDD66924ACF8}">
      <dgm:prSet/>
      <dgm:spPr/>
      <dgm:t>
        <a:bodyPr/>
        <a:lstStyle/>
        <a:p>
          <a:endParaRPr lang="es-AR"/>
        </a:p>
      </dgm:t>
    </dgm:pt>
    <dgm:pt modelId="{F0056048-54F0-415A-AF67-A8E58B81A28F}" type="sibTrans" cxnId="{04079141-FF1E-4DFF-A519-DDD66924ACF8}">
      <dgm:prSet/>
      <dgm:spPr/>
      <dgm:t>
        <a:bodyPr/>
        <a:lstStyle/>
        <a:p>
          <a:endParaRPr lang="es-AR"/>
        </a:p>
      </dgm:t>
    </dgm:pt>
    <dgm:pt modelId="{B6F58D35-1E74-438C-920B-159823549EEE}">
      <dgm:prSet phldrT="[Texto]"/>
      <dgm:spPr>
        <a:noFill/>
        <a:ln>
          <a:noFill/>
        </a:ln>
      </dgm:spPr>
      <dgm:t>
        <a:bodyPr/>
        <a:lstStyle/>
        <a:p>
          <a:endParaRPr lang="es-AR" dirty="0"/>
        </a:p>
      </dgm:t>
    </dgm:pt>
    <dgm:pt modelId="{0653B1B1-2D18-4ADF-92FE-8DD01640A52E}" type="sibTrans" cxnId="{98215CCC-1D91-42C2-A84C-376BE160962B}">
      <dgm:prSet/>
      <dgm:spPr/>
      <dgm:t>
        <a:bodyPr/>
        <a:lstStyle/>
        <a:p>
          <a:endParaRPr lang="es-AR"/>
        </a:p>
      </dgm:t>
    </dgm:pt>
    <dgm:pt modelId="{019BAE96-EF04-4419-B286-F8CD0512D049}" type="parTrans" cxnId="{98215CCC-1D91-42C2-A84C-376BE160962B}">
      <dgm:prSet/>
      <dgm:spPr/>
      <dgm:t>
        <a:bodyPr/>
        <a:lstStyle/>
        <a:p>
          <a:endParaRPr lang="es-AR"/>
        </a:p>
      </dgm:t>
    </dgm:pt>
    <dgm:pt modelId="{84952839-B432-4AE9-9493-53F03E26B364}">
      <dgm:prSet phldrT="[Texto]"/>
      <dgm:spPr>
        <a:noFill/>
        <a:ln>
          <a:noFill/>
        </a:ln>
      </dgm:spPr>
      <dgm:t>
        <a:bodyPr/>
        <a:lstStyle/>
        <a:p>
          <a:endParaRPr lang="es-AR" dirty="0"/>
        </a:p>
      </dgm:t>
    </dgm:pt>
    <dgm:pt modelId="{52699FF2-D8EE-40BC-B9B1-CB7DF719C9A4}" type="sibTrans" cxnId="{53AC32CD-16DA-46EB-B455-0639C0A8CB31}">
      <dgm:prSet/>
      <dgm:spPr/>
      <dgm:t>
        <a:bodyPr/>
        <a:lstStyle/>
        <a:p>
          <a:endParaRPr lang="es-AR"/>
        </a:p>
      </dgm:t>
    </dgm:pt>
    <dgm:pt modelId="{78851058-6812-4F7B-B282-EFB45C5420F5}" type="parTrans" cxnId="{53AC32CD-16DA-46EB-B455-0639C0A8CB31}">
      <dgm:prSet/>
      <dgm:spPr/>
      <dgm:t>
        <a:bodyPr/>
        <a:lstStyle/>
        <a:p>
          <a:endParaRPr lang="es-AR"/>
        </a:p>
      </dgm:t>
    </dgm:pt>
    <dgm:pt modelId="{67B56113-1575-4AE3-913F-C9E81690BAC1}" type="pres">
      <dgm:prSet presAssocID="{70C7DCE7-B434-4079-A831-184D79B045A6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06AD3EC8-2303-46D9-B5F5-7784049906E2}" type="pres">
      <dgm:prSet presAssocID="{70C7DCE7-B434-4079-A831-184D79B045A6}" presName="outerBox" presStyleCnt="0"/>
      <dgm:spPr/>
    </dgm:pt>
    <dgm:pt modelId="{6BA3060E-4958-4C2C-B64B-A238199722CB}" type="pres">
      <dgm:prSet presAssocID="{70C7DCE7-B434-4079-A831-184D79B045A6}" presName="outerBoxParent" presStyleLbl="node1" presStyleIdx="0" presStyleCnt="3" custLinFactNeighborX="1049"/>
      <dgm:spPr/>
      <dgm:t>
        <a:bodyPr/>
        <a:lstStyle/>
        <a:p>
          <a:endParaRPr lang="es-AR"/>
        </a:p>
      </dgm:t>
    </dgm:pt>
    <dgm:pt modelId="{52FD8EEF-3429-4472-8DF6-229764742B9B}" type="pres">
      <dgm:prSet presAssocID="{70C7DCE7-B434-4079-A831-184D79B045A6}" presName="outerBoxChildren" presStyleCnt="0"/>
      <dgm:spPr/>
    </dgm:pt>
    <dgm:pt modelId="{105C2C58-2D57-4652-8504-1F95528E2DFE}" type="pres">
      <dgm:prSet presAssocID="{70C7DCE7-B434-4079-A831-184D79B045A6}" presName="middleBox" presStyleCnt="0"/>
      <dgm:spPr/>
    </dgm:pt>
    <dgm:pt modelId="{6EAE0A01-DB3C-4D83-A566-B151892EF374}" type="pres">
      <dgm:prSet presAssocID="{70C7DCE7-B434-4079-A831-184D79B045A6}" presName="middleBoxParent" presStyleLbl="node1" presStyleIdx="1" presStyleCnt="3" custScaleX="47843" custLinFactNeighborX="-25839" custLinFactNeighborY="-249"/>
      <dgm:spPr/>
      <dgm:t>
        <a:bodyPr/>
        <a:lstStyle/>
        <a:p>
          <a:endParaRPr lang="es-AR"/>
        </a:p>
      </dgm:t>
    </dgm:pt>
    <dgm:pt modelId="{64A4240F-059F-4955-B29C-440207C54693}" type="pres">
      <dgm:prSet presAssocID="{70C7DCE7-B434-4079-A831-184D79B045A6}" presName="middleBoxChildren" presStyleCnt="0"/>
      <dgm:spPr/>
    </dgm:pt>
    <dgm:pt modelId="{24B76E32-BB43-4E09-9F30-9609AAC34F53}" type="pres">
      <dgm:prSet presAssocID="{84952839-B432-4AE9-9493-53F03E26B364}" presName="mChild" presStyleLbl="fgAcc1" presStyleIdx="0" presStyleCnt="4" custScaleX="85645" custScaleY="392617" custLinFactY="1848" custLinFactNeighborX="-8937" custLinFactNeighborY="1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60771F6-157C-4E9F-9107-08A3C31CFBAB}" type="pres">
      <dgm:prSet presAssocID="{52699FF2-D8EE-40BC-B9B1-CB7DF719C9A4}" presName="middleSibTrans" presStyleCnt="0"/>
      <dgm:spPr/>
    </dgm:pt>
    <dgm:pt modelId="{7D495D1E-EDED-48CE-A586-0A89509380AF}" type="pres">
      <dgm:prSet presAssocID="{B6F58D35-1E74-438C-920B-159823549EEE}" presName="mChild" presStyleLbl="fgAcc1" presStyleIdx="1" presStyleCnt="4" custScaleX="88967" custScaleY="1532683" custLinFactX="14188" custLinFactY="-498159" custLinFactNeighborX="100000" custLinFactNeighborY="-50000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55D98F7-7C97-4390-8851-F9B53110FC53}" type="pres">
      <dgm:prSet presAssocID="{70C7DCE7-B434-4079-A831-184D79B045A6}" presName="centerBox" presStyleCnt="0"/>
      <dgm:spPr/>
    </dgm:pt>
    <dgm:pt modelId="{BA279D44-6F7E-48FE-8397-427BDAADFBFE}" type="pres">
      <dgm:prSet presAssocID="{70C7DCE7-B434-4079-A831-184D79B045A6}" presName="centerBoxParent" presStyleLbl="node1" presStyleIdx="2" presStyleCnt="3" custScaleX="70202" custScaleY="174285" custLinFactNeighborX="19105" custLinFactNeighborY="-25793"/>
      <dgm:spPr/>
      <dgm:t>
        <a:bodyPr/>
        <a:lstStyle/>
        <a:p>
          <a:endParaRPr lang="es-AR"/>
        </a:p>
      </dgm:t>
    </dgm:pt>
    <dgm:pt modelId="{BC308C82-58AA-4E2B-B042-2A4BC983B4F7}" type="pres">
      <dgm:prSet presAssocID="{70C7DCE7-B434-4079-A831-184D79B045A6}" presName="centerBoxChildren" presStyleCnt="0"/>
      <dgm:spPr/>
    </dgm:pt>
    <dgm:pt modelId="{8EE2E537-F9E7-4B6B-BA7E-14953BE56EB9}" type="pres">
      <dgm:prSet presAssocID="{EF4D35D1-1D94-4296-A6D5-1D0D99F3FCDE}" presName="cChild" presStyleLbl="fgAcc1" presStyleIdx="2" presStyleCnt="4" custScaleX="31277" custScaleY="122574" custLinFactX="35156" custLinFactNeighborX="100000" custLinFactNeighborY="-60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A3DF85E-79E5-44ED-AD25-6C963CD1B0C9}" type="pres">
      <dgm:prSet presAssocID="{F9D74E4F-33D7-478E-82DC-F2AF6714ADF5}" presName="centerSibTrans" presStyleCnt="0"/>
      <dgm:spPr/>
    </dgm:pt>
    <dgm:pt modelId="{7EE2302B-53F8-4FC9-96C3-1D9277878CA8}" type="pres">
      <dgm:prSet presAssocID="{F2CEFC9A-94A5-4FC0-B487-B899C54179B3}" presName="cChild" presStyleLbl="fgAcc1" presStyleIdx="3" presStyleCnt="4" custScaleX="30170" custScaleY="125748" custLinFactX="34877" custLinFactNeighborX="100000" custLinFactNeighborY="-123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F9931FC3-3822-42DD-B1AD-7B5A0FE7C309}" type="presOf" srcId="{B136CAC3-4A6B-4E98-8325-DAD0BF48A23D}" destId="{6BA3060E-4958-4C2C-B64B-A238199722CB}" srcOrd="0" destOrd="0" presId="urn:microsoft.com/office/officeart/2005/8/layout/target2"/>
    <dgm:cxn modelId="{53AC32CD-16DA-46EB-B455-0639C0A8CB31}" srcId="{CBA6EB4C-F797-42D2-90BF-C747FAF6618E}" destId="{84952839-B432-4AE9-9493-53F03E26B364}" srcOrd="0" destOrd="0" parTransId="{78851058-6812-4F7B-B282-EFB45C5420F5}" sibTransId="{52699FF2-D8EE-40BC-B9B1-CB7DF719C9A4}"/>
    <dgm:cxn modelId="{98215CCC-1D91-42C2-A84C-376BE160962B}" srcId="{CBA6EB4C-F797-42D2-90BF-C747FAF6618E}" destId="{B6F58D35-1E74-438C-920B-159823549EEE}" srcOrd="1" destOrd="0" parTransId="{019BAE96-EF04-4419-B286-F8CD0512D049}" sibTransId="{0653B1B1-2D18-4ADF-92FE-8DD01640A52E}"/>
    <dgm:cxn modelId="{25EA1A99-C116-4387-9A64-363B0C4973EA}" type="presOf" srcId="{F2CEFC9A-94A5-4FC0-B487-B899C54179B3}" destId="{7EE2302B-53F8-4FC9-96C3-1D9277878CA8}" srcOrd="0" destOrd="0" presId="urn:microsoft.com/office/officeart/2005/8/layout/target2"/>
    <dgm:cxn modelId="{F4DCB7A0-3AE1-458A-A712-6CDB9A93F497}" type="presOf" srcId="{84952839-B432-4AE9-9493-53F03E26B364}" destId="{24B76E32-BB43-4E09-9F30-9609AAC34F53}" srcOrd="0" destOrd="0" presId="urn:microsoft.com/office/officeart/2005/8/layout/target2"/>
    <dgm:cxn modelId="{DEF04BA6-311D-4A48-B2C8-4A91235EBC0A}" type="presOf" srcId="{E3A48BEB-3768-4EBE-B7A7-C0A65605EB6B}" destId="{BA279D44-6F7E-48FE-8397-427BDAADFBFE}" srcOrd="0" destOrd="0" presId="urn:microsoft.com/office/officeart/2005/8/layout/target2"/>
    <dgm:cxn modelId="{78526CAC-8F31-4FD5-AA0B-CBBB6125601E}" type="presOf" srcId="{B6F58D35-1E74-438C-920B-159823549EEE}" destId="{7D495D1E-EDED-48CE-A586-0A89509380AF}" srcOrd="0" destOrd="0" presId="urn:microsoft.com/office/officeart/2005/8/layout/target2"/>
    <dgm:cxn modelId="{ED324B1D-9B07-4537-8BEC-B02D4B1D7769}" type="presOf" srcId="{CBA6EB4C-F797-42D2-90BF-C747FAF6618E}" destId="{6EAE0A01-DB3C-4D83-A566-B151892EF374}" srcOrd="0" destOrd="0" presId="urn:microsoft.com/office/officeart/2005/8/layout/target2"/>
    <dgm:cxn modelId="{43EA8E7A-ADAA-4229-A740-F56C4432F99C}" srcId="{70C7DCE7-B434-4079-A831-184D79B045A6}" destId="{E3A48BEB-3768-4EBE-B7A7-C0A65605EB6B}" srcOrd="2" destOrd="0" parTransId="{DD53979A-9242-4022-A024-7FB72B57460A}" sibTransId="{A9B7BE18-017D-408D-86DD-15986C2FE2C7}"/>
    <dgm:cxn modelId="{B47FA066-17F7-449B-B034-F71B17B349AA}" type="presOf" srcId="{EF4D35D1-1D94-4296-A6D5-1D0D99F3FCDE}" destId="{8EE2E537-F9E7-4B6B-BA7E-14953BE56EB9}" srcOrd="0" destOrd="0" presId="urn:microsoft.com/office/officeart/2005/8/layout/target2"/>
    <dgm:cxn modelId="{D110FF9A-7E80-4F1D-A20B-5E425B54F2E0}" srcId="{70C7DCE7-B434-4079-A831-184D79B045A6}" destId="{B136CAC3-4A6B-4E98-8325-DAD0BF48A23D}" srcOrd="0" destOrd="0" parTransId="{B49A611F-E133-4245-AD7D-BB006FEB5ED9}" sibTransId="{52C9618F-0CDF-4F6F-96CC-589C7AFCB871}"/>
    <dgm:cxn modelId="{04079141-FF1E-4DFF-A519-DDD66924ACF8}" srcId="{E3A48BEB-3768-4EBE-B7A7-C0A65605EB6B}" destId="{F2CEFC9A-94A5-4FC0-B487-B899C54179B3}" srcOrd="1" destOrd="0" parTransId="{7C1ADF2C-7BE0-4241-94B1-78853E8827C9}" sibTransId="{F0056048-54F0-415A-AF67-A8E58B81A28F}"/>
    <dgm:cxn modelId="{0A28F499-C432-48F3-AFC9-320A38EC2524}" type="presOf" srcId="{70C7DCE7-B434-4079-A831-184D79B045A6}" destId="{67B56113-1575-4AE3-913F-C9E81690BAC1}" srcOrd="0" destOrd="0" presId="urn:microsoft.com/office/officeart/2005/8/layout/target2"/>
    <dgm:cxn modelId="{0806F67D-6306-48B9-A765-5D742F0E064B}" srcId="{E3A48BEB-3768-4EBE-B7A7-C0A65605EB6B}" destId="{EF4D35D1-1D94-4296-A6D5-1D0D99F3FCDE}" srcOrd="0" destOrd="0" parTransId="{FB16059E-02AF-413A-A298-2173C77D2E3B}" sibTransId="{F9D74E4F-33D7-478E-82DC-F2AF6714ADF5}"/>
    <dgm:cxn modelId="{44E3F620-CFDF-4605-A9CB-78BF7F69CB70}" srcId="{70C7DCE7-B434-4079-A831-184D79B045A6}" destId="{CBA6EB4C-F797-42D2-90BF-C747FAF6618E}" srcOrd="1" destOrd="0" parTransId="{950BFBC5-9462-4891-9786-B998DC8092CB}" sibTransId="{0B1F744C-ECE3-4493-9974-FC44012C8992}"/>
    <dgm:cxn modelId="{37280E43-5742-4FCE-A47E-380241AC6FDE}" type="presParOf" srcId="{67B56113-1575-4AE3-913F-C9E81690BAC1}" destId="{06AD3EC8-2303-46D9-B5F5-7784049906E2}" srcOrd="0" destOrd="0" presId="urn:microsoft.com/office/officeart/2005/8/layout/target2"/>
    <dgm:cxn modelId="{49E9C9CD-FD5E-4E59-BEF3-21109D27751C}" type="presParOf" srcId="{06AD3EC8-2303-46D9-B5F5-7784049906E2}" destId="{6BA3060E-4958-4C2C-B64B-A238199722CB}" srcOrd="0" destOrd="0" presId="urn:microsoft.com/office/officeart/2005/8/layout/target2"/>
    <dgm:cxn modelId="{9D51F697-7BF1-465B-A663-9436FF68B82B}" type="presParOf" srcId="{06AD3EC8-2303-46D9-B5F5-7784049906E2}" destId="{52FD8EEF-3429-4472-8DF6-229764742B9B}" srcOrd="1" destOrd="0" presId="urn:microsoft.com/office/officeart/2005/8/layout/target2"/>
    <dgm:cxn modelId="{0B62610D-6CAD-4010-B0FC-E300E40F3653}" type="presParOf" srcId="{67B56113-1575-4AE3-913F-C9E81690BAC1}" destId="{105C2C58-2D57-4652-8504-1F95528E2DFE}" srcOrd="1" destOrd="0" presId="urn:microsoft.com/office/officeart/2005/8/layout/target2"/>
    <dgm:cxn modelId="{A9CA7BAB-4544-426F-BDC2-959C3799181C}" type="presParOf" srcId="{105C2C58-2D57-4652-8504-1F95528E2DFE}" destId="{6EAE0A01-DB3C-4D83-A566-B151892EF374}" srcOrd="0" destOrd="0" presId="urn:microsoft.com/office/officeart/2005/8/layout/target2"/>
    <dgm:cxn modelId="{648CB192-7157-4A00-96F0-413D19CA0268}" type="presParOf" srcId="{105C2C58-2D57-4652-8504-1F95528E2DFE}" destId="{64A4240F-059F-4955-B29C-440207C54693}" srcOrd="1" destOrd="0" presId="urn:microsoft.com/office/officeart/2005/8/layout/target2"/>
    <dgm:cxn modelId="{D4C69044-52DD-42E7-9FC8-9901D27503F7}" type="presParOf" srcId="{64A4240F-059F-4955-B29C-440207C54693}" destId="{24B76E32-BB43-4E09-9F30-9609AAC34F53}" srcOrd="0" destOrd="0" presId="urn:microsoft.com/office/officeart/2005/8/layout/target2"/>
    <dgm:cxn modelId="{77A7A74B-929D-4AD1-86F7-24B999F5E812}" type="presParOf" srcId="{64A4240F-059F-4955-B29C-440207C54693}" destId="{360771F6-157C-4E9F-9107-08A3C31CFBAB}" srcOrd="1" destOrd="0" presId="urn:microsoft.com/office/officeart/2005/8/layout/target2"/>
    <dgm:cxn modelId="{2BCB5807-A045-4621-A0C6-861F2C534E9E}" type="presParOf" srcId="{64A4240F-059F-4955-B29C-440207C54693}" destId="{7D495D1E-EDED-48CE-A586-0A89509380AF}" srcOrd="2" destOrd="0" presId="urn:microsoft.com/office/officeart/2005/8/layout/target2"/>
    <dgm:cxn modelId="{F1AD2137-2927-4243-B16B-723D472F8C5F}" type="presParOf" srcId="{67B56113-1575-4AE3-913F-C9E81690BAC1}" destId="{555D98F7-7C97-4390-8851-F9B53110FC53}" srcOrd="2" destOrd="0" presId="urn:microsoft.com/office/officeart/2005/8/layout/target2"/>
    <dgm:cxn modelId="{9A72F5A8-258B-48FA-812C-864AE9B90CCC}" type="presParOf" srcId="{555D98F7-7C97-4390-8851-F9B53110FC53}" destId="{BA279D44-6F7E-48FE-8397-427BDAADFBFE}" srcOrd="0" destOrd="0" presId="urn:microsoft.com/office/officeart/2005/8/layout/target2"/>
    <dgm:cxn modelId="{CF33D9A1-E176-429C-B536-0CC177458BD8}" type="presParOf" srcId="{555D98F7-7C97-4390-8851-F9B53110FC53}" destId="{BC308C82-58AA-4E2B-B042-2A4BC983B4F7}" srcOrd="1" destOrd="0" presId="urn:microsoft.com/office/officeart/2005/8/layout/target2"/>
    <dgm:cxn modelId="{F66011FB-1FDE-4A90-9ABC-AD43878DB3A7}" type="presParOf" srcId="{BC308C82-58AA-4E2B-B042-2A4BC983B4F7}" destId="{8EE2E537-F9E7-4B6B-BA7E-14953BE56EB9}" srcOrd="0" destOrd="0" presId="urn:microsoft.com/office/officeart/2005/8/layout/target2"/>
    <dgm:cxn modelId="{C9822BE0-3CB4-4446-B281-B021DF35E428}" type="presParOf" srcId="{BC308C82-58AA-4E2B-B042-2A4BC983B4F7}" destId="{EA3DF85E-79E5-44ED-AD25-6C963CD1B0C9}" srcOrd="1" destOrd="0" presId="urn:microsoft.com/office/officeart/2005/8/layout/target2"/>
    <dgm:cxn modelId="{58E857EA-7457-452D-B735-FED9F2669467}" type="presParOf" srcId="{BC308C82-58AA-4E2B-B042-2A4BC983B4F7}" destId="{7EE2302B-53F8-4FC9-96C3-1D9277878CA8}" srcOrd="2" destOrd="0" presId="urn:microsoft.com/office/officeart/2005/8/layout/targe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AF63BF-5AE4-4C29-B1A0-1C84B2C073C4}" type="doc">
      <dgm:prSet loTypeId="urn:microsoft.com/office/officeart/2005/8/layout/cycle4" loCatId="cycl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AR"/>
        </a:p>
      </dgm:t>
    </dgm:pt>
    <dgm:pt modelId="{90B5F208-4177-48B7-B6DC-090D69FABD0F}">
      <dgm:prSet phldrT="[Texto]" custT="1"/>
      <dgm:spPr/>
      <dgm:t>
        <a:bodyPr/>
        <a:lstStyle/>
        <a:p>
          <a:r>
            <a:rPr lang="es-AR" sz="1400" b="1" dirty="0" smtClean="0"/>
            <a:t>Renta Neta insuficiente</a:t>
          </a:r>
          <a:endParaRPr lang="es-AR" sz="1400" b="1" dirty="0"/>
        </a:p>
      </dgm:t>
    </dgm:pt>
    <dgm:pt modelId="{C8BDBC4B-FA3F-4B8A-9940-97FF40C86356}" type="parTrans" cxnId="{A24EEEBA-2D54-4E56-A9A7-E0E9F8ABFD51}">
      <dgm:prSet/>
      <dgm:spPr/>
      <dgm:t>
        <a:bodyPr/>
        <a:lstStyle/>
        <a:p>
          <a:endParaRPr lang="es-AR"/>
        </a:p>
      </dgm:t>
    </dgm:pt>
    <dgm:pt modelId="{6A1E0768-EB6A-4972-8509-D41EDDEA99B4}" type="sibTrans" cxnId="{A24EEEBA-2D54-4E56-A9A7-E0E9F8ABFD51}">
      <dgm:prSet/>
      <dgm:spPr/>
      <dgm:t>
        <a:bodyPr/>
        <a:lstStyle/>
        <a:p>
          <a:endParaRPr lang="es-AR"/>
        </a:p>
      </dgm:t>
    </dgm:pt>
    <dgm:pt modelId="{CE9E0880-453A-416C-AF4D-BE4224CE0DCB}">
      <dgm:prSet phldrT="[Texto]" custT="1"/>
      <dgm:spPr/>
      <dgm:t>
        <a:bodyPr/>
        <a:lstStyle/>
        <a:p>
          <a:r>
            <a:rPr lang="es-AR" sz="1400" b="1" dirty="0" smtClean="0"/>
            <a:t>Incumplimiento real y teórico</a:t>
          </a:r>
          <a:endParaRPr lang="es-AR" sz="1400" b="1" dirty="0"/>
        </a:p>
      </dgm:t>
    </dgm:pt>
    <dgm:pt modelId="{09066C29-E035-4363-933E-CE68D7C053B2}" type="parTrans" cxnId="{71C0E8B8-FADA-4A09-8671-39F25C7F6949}">
      <dgm:prSet/>
      <dgm:spPr/>
      <dgm:t>
        <a:bodyPr/>
        <a:lstStyle/>
        <a:p>
          <a:endParaRPr lang="es-AR"/>
        </a:p>
      </dgm:t>
    </dgm:pt>
    <dgm:pt modelId="{6F1F90D3-F911-4767-B373-614714C4023B}" type="sibTrans" cxnId="{71C0E8B8-FADA-4A09-8671-39F25C7F6949}">
      <dgm:prSet/>
      <dgm:spPr/>
      <dgm:t>
        <a:bodyPr/>
        <a:lstStyle/>
        <a:p>
          <a:endParaRPr lang="es-AR"/>
        </a:p>
      </dgm:t>
    </dgm:pt>
    <dgm:pt modelId="{4CC6EF0B-4699-4118-9499-B954892D7861}">
      <dgm:prSet phldrT="[Texto]" custT="1"/>
      <dgm:spPr/>
      <dgm:t>
        <a:bodyPr/>
        <a:lstStyle/>
        <a:p>
          <a:r>
            <a:rPr lang="es-AR" sz="1400" b="1" dirty="0" smtClean="0"/>
            <a:t>Impuesto cero</a:t>
          </a:r>
          <a:endParaRPr lang="es-AR" sz="1400" b="1" dirty="0"/>
        </a:p>
      </dgm:t>
    </dgm:pt>
    <dgm:pt modelId="{D57F8B78-58C1-4B86-876B-9A3641AEC838}" type="parTrans" cxnId="{476C8F72-2FF4-4E6C-9B01-1AF226EDB0C2}">
      <dgm:prSet/>
      <dgm:spPr/>
      <dgm:t>
        <a:bodyPr/>
        <a:lstStyle/>
        <a:p>
          <a:endParaRPr lang="es-AR"/>
        </a:p>
      </dgm:t>
    </dgm:pt>
    <dgm:pt modelId="{A49EBAE3-29C0-4BBC-BEB6-540724714830}" type="sibTrans" cxnId="{476C8F72-2FF4-4E6C-9B01-1AF226EDB0C2}">
      <dgm:prSet/>
      <dgm:spPr/>
      <dgm:t>
        <a:bodyPr/>
        <a:lstStyle/>
        <a:p>
          <a:endParaRPr lang="es-AR"/>
        </a:p>
      </dgm:t>
    </dgm:pt>
    <dgm:pt modelId="{EFC38698-1B33-43CB-A792-C64F19DD48D7}">
      <dgm:prSet phldrT="[Texto]" custT="1"/>
      <dgm:spPr/>
      <dgm:t>
        <a:bodyPr/>
        <a:lstStyle/>
        <a:p>
          <a:r>
            <a:rPr lang="es-AR" sz="1400" b="1" dirty="0" smtClean="0"/>
            <a:t>Declaración de ingresos exentos y cómputos improcedentes</a:t>
          </a:r>
          <a:endParaRPr lang="es-AR" sz="1400" b="1" dirty="0"/>
        </a:p>
      </dgm:t>
    </dgm:pt>
    <dgm:pt modelId="{3ECCB080-17E0-408E-9029-89FD12370398}" type="parTrans" cxnId="{35837CD1-B448-46D1-82C4-D3B07943B809}">
      <dgm:prSet/>
      <dgm:spPr/>
      <dgm:t>
        <a:bodyPr/>
        <a:lstStyle/>
        <a:p>
          <a:endParaRPr lang="es-AR"/>
        </a:p>
      </dgm:t>
    </dgm:pt>
    <dgm:pt modelId="{036E566D-2761-4931-9271-06FDC768739D}" type="sibTrans" cxnId="{35837CD1-B448-46D1-82C4-D3B07943B809}">
      <dgm:prSet/>
      <dgm:spPr/>
      <dgm:t>
        <a:bodyPr/>
        <a:lstStyle/>
        <a:p>
          <a:endParaRPr lang="es-AR"/>
        </a:p>
      </dgm:t>
    </dgm:pt>
    <dgm:pt modelId="{8A498ACB-1CD0-4283-A89D-221489CD5E1F}">
      <dgm:prSet/>
      <dgm:spPr/>
      <dgm:t>
        <a:bodyPr/>
        <a:lstStyle/>
        <a:p>
          <a:endParaRPr lang="es-AR"/>
        </a:p>
      </dgm:t>
    </dgm:pt>
    <dgm:pt modelId="{C6A5EE7A-8D41-47A3-96AF-16C6813BC0EE}" type="parTrans" cxnId="{EE87A58F-FE95-49EB-B4AA-515799A06007}">
      <dgm:prSet/>
      <dgm:spPr/>
      <dgm:t>
        <a:bodyPr/>
        <a:lstStyle/>
        <a:p>
          <a:endParaRPr lang="es-AR"/>
        </a:p>
      </dgm:t>
    </dgm:pt>
    <dgm:pt modelId="{53416538-320C-49F4-9FEB-6D748DE167A6}" type="sibTrans" cxnId="{EE87A58F-FE95-49EB-B4AA-515799A06007}">
      <dgm:prSet/>
      <dgm:spPr/>
      <dgm:t>
        <a:bodyPr/>
        <a:lstStyle/>
        <a:p>
          <a:endParaRPr lang="es-AR"/>
        </a:p>
      </dgm:t>
    </dgm:pt>
    <dgm:pt modelId="{9CF93C1C-C54D-4FE2-A96A-6025BD1625C8}">
      <dgm:prSet/>
      <dgm:spPr/>
      <dgm:t>
        <a:bodyPr/>
        <a:lstStyle/>
        <a:p>
          <a:endParaRPr lang="es-AR"/>
        </a:p>
      </dgm:t>
    </dgm:pt>
    <dgm:pt modelId="{72A11301-99FA-4F08-B562-C4FE93A3766E}" type="parTrans" cxnId="{3EEE6EC5-5889-4B89-B152-B9987B6AA4E5}">
      <dgm:prSet/>
      <dgm:spPr/>
      <dgm:t>
        <a:bodyPr/>
        <a:lstStyle/>
        <a:p>
          <a:endParaRPr lang="es-AR"/>
        </a:p>
      </dgm:t>
    </dgm:pt>
    <dgm:pt modelId="{351EC44D-D02D-4C63-96B2-BD68634EDECE}" type="sibTrans" cxnId="{3EEE6EC5-5889-4B89-B152-B9987B6AA4E5}">
      <dgm:prSet/>
      <dgm:spPr/>
      <dgm:t>
        <a:bodyPr/>
        <a:lstStyle/>
        <a:p>
          <a:endParaRPr lang="es-AR"/>
        </a:p>
      </dgm:t>
    </dgm:pt>
    <dgm:pt modelId="{8B22A0E7-1B17-4632-B3BE-8BE3771B6D48}" type="pres">
      <dgm:prSet presAssocID="{12AF63BF-5AE4-4C29-B1A0-1C84B2C073C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236CB4A-FDEA-4907-95BF-CD6F613F4F82}" type="pres">
      <dgm:prSet presAssocID="{12AF63BF-5AE4-4C29-B1A0-1C84B2C073C4}" presName="children" presStyleCnt="0"/>
      <dgm:spPr/>
      <dgm:t>
        <a:bodyPr/>
        <a:lstStyle/>
        <a:p>
          <a:endParaRPr lang="es-AR"/>
        </a:p>
      </dgm:t>
    </dgm:pt>
    <dgm:pt modelId="{88F5E7BA-5748-460A-B390-2E02ECE93B18}" type="pres">
      <dgm:prSet presAssocID="{12AF63BF-5AE4-4C29-B1A0-1C84B2C073C4}" presName="childPlaceholder" presStyleCnt="0"/>
      <dgm:spPr/>
      <dgm:t>
        <a:bodyPr/>
        <a:lstStyle/>
        <a:p>
          <a:endParaRPr lang="es-AR"/>
        </a:p>
      </dgm:t>
    </dgm:pt>
    <dgm:pt modelId="{835DB427-F00B-43B9-A6CA-026BCE7BD986}" type="pres">
      <dgm:prSet presAssocID="{12AF63BF-5AE4-4C29-B1A0-1C84B2C073C4}" presName="circle" presStyleCnt="0"/>
      <dgm:spPr/>
      <dgm:t>
        <a:bodyPr/>
        <a:lstStyle/>
        <a:p>
          <a:endParaRPr lang="es-AR"/>
        </a:p>
      </dgm:t>
    </dgm:pt>
    <dgm:pt modelId="{76CC647D-99DD-4429-96F4-AE441931EE6E}" type="pres">
      <dgm:prSet presAssocID="{12AF63BF-5AE4-4C29-B1A0-1C84B2C073C4}" presName="quadrant1" presStyleLbl="node1" presStyleIdx="0" presStyleCnt="4" custScaleX="126328" custScaleY="108563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58404FB-2911-4E14-A261-98377A5D36E0}" type="pres">
      <dgm:prSet presAssocID="{12AF63BF-5AE4-4C29-B1A0-1C84B2C073C4}" presName="quadrant2" presStyleLbl="node1" presStyleIdx="1" presStyleCnt="4" custScaleX="126328" custScaleY="108563" custLinFactNeighborX="2862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20CEAF6-AFD3-4710-85A4-359A623C6BED}" type="pres">
      <dgm:prSet presAssocID="{12AF63BF-5AE4-4C29-B1A0-1C84B2C073C4}" presName="quadrant3" presStyleLbl="node1" presStyleIdx="2" presStyleCnt="4" custScaleX="126328" custScaleY="108563" custLinFactNeighborX="28620" custLinFactNeighborY="10855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349AC0A-12E6-4406-950B-016302368BB1}" type="pres">
      <dgm:prSet presAssocID="{12AF63BF-5AE4-4C29-B1A0-1C84B2C073C4}" presName="quadrant4" presStyleLbl="node1" presStyleIdx="3" presStyleCnt="4" custScaleX="126328" custScaleY="108563" custLinFactNeighborY="10855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825EAED-AF5E-4B05-846C-3859352ABD5D}" type="pres">
      <dgm:prSet presAssocID="{12AF63BF-5AE4-4C29-B1A0-1C84B2C073C4}" presName="quadrantPlaceholder" presStyleCnt="0"/>
      <dgm:spPr/>
      <dgm:t>
        <a:bodyPr/>
        <a:lstStyle/>
        <a:p>
          <a:endParaRPr lang="es-AR"/>
        </a:p>
      </dgm:t>
    </dgm:pt>
    <dgm:pt modelId="{0BD382AB-F9E2-41D1-AC31-2484B562E8BF}" type="pres">
      <dgm:prSet presAssocID="{12AF63BF-5AE4-4C29-B1A0-1C84B2C073C4}" presName="center1" presStyleLbl="fgShp" presStyleIdx="0" presStyleCnt="2" custScaleX="131540" custScaleY="139053" custLinFactNeighborX="37137" custLinFactNeighborY="23669"/>
      <dgm:spPr/>
      <dgm:t>
        <a:bodyPr/>
        <a:lstStyle/>
        <a:p>
          <a:endParaRPr lang="es-AR"/>
        </a:p>
      </dgm:t>
    </dgm:pt>
    <dgm:pt modelId="{19ADF86E-0A75-4771-AC84-42D6E2D85759}" type="pres">
      <dgm:prSet presAssocID="{12AF63BF-5AE4-4C29-B1A0-1C84B2C073C4}" presName="center2" presStyleLbl="fgShp" presStyleIdx="1" presStyleCnt="2" custScaleX="131540" custScaleY="139053" custLinFactNeighborX="37137" custLinFactNeighborY="14793"/>
      <dgm:spPr/>
      <dgm:t>
        <a:bodyPr/>
        <a:lstStyle/>
        <a:p>
          <a:endParaRPr lang="es-AR"/>
        </a:p>
      </dgm:t>
    </dgm:pt>
  </dgm:ptLst>
  <dgm:cxnLst>
    <dgm:cxn modelId="{71C0E8B8-FADA-4A09-8671-39F25C7F6949}" srcId="{12AF63BF-5AE4-4C29-B1A0-1C84B2C073C4}" destId="{CE9E0880-453A-416C-AF4D-BE4224CE0DCB}" srcOrd="1" destOrd="0" parTransId="{09066C29-E035-4363-933E-CE68D7C053B2}" sibTransId="{6F1F90D3-F911-4767-B373-614714C4023B}"/>
    <dgm:cxn modelId="{BC966DAD-D0B7-4E42-9131-F0D8FB7F47FE}" type="presOf" srcId="{EFC38698-1B33-43CB-A792-C64F19DD48D7}" destId="{F349AC0A-12E6-4406-950B-016302368BB1}" srcOrd="0" destOrd="0" presId="urn:microsoft.com/office/officeart/2005/8/layout/cycle4"/>
    <dgm:cxn modelId="{476C8F72-2FF4-4E6C-9B01-1AF226EDB0C2}" srcId="{12AF63BF-5AE4-4C29-B1A0-1C84B2C073C4}" destId="{4CC6EF0B-4699-4118-9499-B954892D7861}" srcOrd="2" destOrd="0" parTransId="{D57F8B78-58C1-4B86-876B-9A3641AEC838}" sibTransId="{A49EBAE3-29C0-4BBC-BEB6-540724714830}"/>
    <dgm:cxn modelId="{5F2EF786-EC5D-424F-BE52-D01E0FDF85F9}" type="presOf" srcId="{4CC6EF0B-4699-4118-9499-B954892D7861}" destId="{620CEAF6-AFD3-4710-85A4-359A623C6BED}" srcOrd="0" destOrd="0" presId="urn:microsoft.com/office/officeart/2005/8/layout/cycle4"/>
    <dgm:cxn modelId="{317DA25C-5000-42A2-9869-99D3B41C375F}" type="presOf" srcId="{90B5F208-4177-48B7-B6DC-090D69FABD0F}" destId="{76CC647D-99DD-4429-96F4-AE441931EE6E}" srcOrd="0" destOrd="0" presId="urn:microsoft.com/office/officeart/2005/8/layout/cycle4"/>
    <dgm:cxn modelId="{35837CD1-B448-46D1-82C4-D3B07943B809}" srcId="{12AF63BF-5AE4-4C29-B1A0-1C84B2C073C4}" destId="{EFC38698-1B33-43CB-A792-C64F19DD48D7}" srcOrd="3" destOrd="0" parTransId="{3ECCB080-17E0-408E-9029-89FD12370398}" sibTransId="{036E566D-2761-4931-9271-06FDC768739D}"/>
    <dgm:cxn modelId="{A24EEEBA-2D54-4E56-A9A7-E0E9F8ABFD51}" srcId="{12AF63BF-5AE4-4C29-B1A0-1C84B2C073C4}" destId="{90B5F208-4177-48B7-B6DC-090D69FABD0F}" srcOrd="0" destOrd="0" parTransId="{C8BDBC4B-FA3F-4B8A-9940-97FF40C86356}" sibTransId="{6A1E0768-EB6A-4972-8509-D41EDDEA99B4}"/>
    <dgm:cxn modelId="{3EEE6EC5-5889-4B89-B152-B9987B6AA4E5}" srcId="{12AF63BF-5AE4-4C29-B1A0-1C84B2C073C4}" destId="{9CF93C1C-C54D-4FE2-A96A-6025BD1625C8}" srcOrd="4" destOrd="0" parTransId="{72A11301-99FA-4F08-B562-C4FE93A3766E}" sibTransId="{351EC44D-D02D-4C63-96B2-BD68634EDECE}"/>
    <dgm:cxn modelId="{B2F0FC30-27AD-4D58-9ED3-66E599C83C54}" type="presOf" srcId="{CE9E0880-453A-416C-AF4D-BE4224CE0DCB}" destId="{E58404FB-2911-4E14-A261-98377A5D36E0}" srcOrd="0" destOrd="0" presId="urn:microsoft.com/office/officeart/2005/8/layout/cycle4"/>
    <dgm:cxn modelId="{340CAF20-9760-4EE5-B443-074DF1C6E7FD}" type="presOf" srcId="{12AF63BF-5AE4-4C29-B1A0-1C84B2C073C4}" destId="{8B22A0E7-1B17-4632-B3BE-8BE3771B6D48}" srcOrd="0" destOrd="0" presId="urn:microsoft.com/office/officeart/2005/8/layout/cycle4"/>
    <dgm:cxn modelId="{EE87A58F-FE95-49EB-B4AA-515799A06007}" srcId="{12AF63BF-5AE4-4C29-B1A0-1C84B2C073C4}" destId="{8A498ACB-1CD0-4283-A89D-221489CD5E1F}" srcOrd="5" destOrd="0" parTransId="{C6A5EE7A-8D41-47A3-96AF-16C6813BC0EE}" sibTransId="{53416538-320C-49F4-9FEB-6D748DE167A6}"/>
    <dgm:cxn modelId="{F9FEAD59-ACE4-40F0-973E-570DF3F3FCE3}" type="presParOf" srcId="{8B22A0E7-1B17-4632-B3BE-8BE3771B6D48}" destId="{5236CB4A-FDEA-4907-95BF-CD6F613F4F82}" srcOrd="0" destOrd="0" presId="urn:microsoft.com/office/officeart/2005/8/layout/cycle4"/>
    <dgm:cxn modelId="{906910B9-CA57-446C-BFED-CBB6DD97194E}" type="presParOf" srcId="{5236CB4A-FDEA-4907-95BF-CD6F613F4F82}" destId="{88F5E7BA-5748-460A-B390-2E02ECE93B18}" srcOrd="0" destOrd="0" presId="urn:microsoft.com/office/officeart/2005/8/layout/cycle4"/>
    <dgm:cxn modelId="{D9FCD053-31E8-4D5B-A0D4-83721C014D6C}" type="presParOf" srcId="{8B22A0E7-1B17-4632-B3BE-8BE3771B6D48}" destId="{835DB427-F00B-43B9-A6CA-026BCE7BD986}" srcOrd="1" destOrd="0" presId="urn:microsoft.com/office/officeart/2005/8/layout/cycle4"/>
    <dgm:cxn modelId="{219ECDB7-5292-433E-A0E5-4EDC1355DD96}" type="presParOf" srcId="{835DB427-F00B-43B9-A6CA-026BCE7BD986}" destId="{76CC647D-99DD-4429-96F4-AE441931EE6E}" srcOrd="0" destOrd="0" presId="urn:microsoft.com/office/officeart/2005/8/layout/cycle4"/>
    <dgm:cxn modelId="{36BE8B4B-3DB1-414E-A405-7DDE5BCFED92}" type="presParOf" srcId="{835DB427-F00B-43B9-A6CA-026BCE7BD986}" destId="{E58404FB-2911-4E14-A261-98377A5D36E0}" srcOrd="1" destOrd="0" presId="urn:microsoft.com/office/officeart/2005/8/layout/cycle4"/>
    <dgm:cxn modelId="{67033562-A433-480C-9F64-08791C197AAA}" type="presParOf" srcId="{835DB427-F00B-43B9-A6CA-026BCE7BD986}" destId="{620CEAF6-AFD3-4710-85A4-359A623C6BED}" srcOrd="2" destOrd="0" presId="urn:microsoft.com/office/officeart/2005/8/layout/cycle4"/>
    <dgm:cxn modelId="{EEDF8CF7-13ED-4E3C-BF47-77E4810E81A5}" type="presParOf" srcId="{835DB427-F00B-43B9-A6CA-026BCE7BD986}" destId="{F349AC0A-12E6-4406-950B-016302368BB1}" srcOrd="3" destOrd="0" presId="urn:microsoft.com/office/officeart/2005/8/layout/cycle4"/>
    <dgm:cxn modelId="{0EEFC46C-4FDB-4CB6-AF50-D735970B5509}" type="presParOf" srcId="{835DB427-F00B-43B9-A6CA-026BCE7BD986}" destId="{8825EAED-AF5E-4B05-846C-3859352ABD5D}" srcOrd="4" destOrd="0" presId="urn:microsoft.com/office/officeart/2005/8/layout/cycle4"/>
    <dgm:cxn modelId="{77A6390C-7007-45F8-A1DE-FDDE8BB97144}" type="presParOf" srcId="{8B22A0E7-1B17-4632-B3BE-8BE3771B6D48}" destId="{0BD382AB-F9E2-41D1-AC31-2484B562E8BF}" srcOrd="2" destOrd="0" presId="urn:microsoft.com/office/officeart/2005/8/layout/cycle4"/>
    <dgm:cxn modelId="{944BF22D-91BD-48E1-AE8F-EDD0812A37DD}" type="presParOf" srcId="{8B22A0E7-1B17-4632-B3BE-8BE3771B6D48}" destId="{19ADF86E-0A75-4771-AC84-42D6E2D85759}" srcOrd="3" destOrd="0" presId="urn:microsoft.com/office/officeart/2005/8/layout/cycle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E72F06-6B6A-44CD-81B7-140C6A6AB86E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AR"/>
        </a:p>
      </dgm:t>
    </dgm:pt>
    <dgm:pt modelId="{DC5BEE3C-9E83-495F-B047-F3D791245609}">
      <dgm:prSet phldrT="[Texto]"/>
      <dgm:spPr/>
      <dgm:t>
        <a:bodyPr/>
        <a:lstStyle/>
        <a:p>
          <a:r>
            <a:rPr lang="es-AR" b="1" smtClean="0"/>
            <a:t>Evaluación legal y operativa de procedimientos</a:t>
          </a:r>
          <a:endParaRPr lang="es-AR" b="1" dirty="0"/>
        </a:p>
      </dgm:t>
    </dgm:pt>
    <dgm:pt modelId="{61130062-CB44-43F8-B66B-866F9AB4AE7F}" type="parTrans" cxnId="{064B5A01-C87B-47D0-B7E1-F2EDEAC4D4C3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FE663929-2DD9-475D-94BF-4738386C3DFB}" type="sibTrans" cxnId="{064B5A01-C87B-47D0-B7E1-F2EDEAC4D4C3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5630E374-2CA2-4669-AE99-ACBDEF676675}">
      <dgm:prSet phldrT="[Texto]"/>
      <dgm:spPr/>
      <dgm:t>
        <a:bodyPr/>
        <a:lstStyle/>
        <a:p>
          <a:r>
            <a:rPr lang="es-AR" b="1" smtClean="0"/>
            <a:t>Desarrollar sistemas de gestión</a:t>
          </a:r>
          <a:endParaRPr lang="es-AR" b="1" dirty="0"/>
        </a:p>
      </dgm:t>
    </dgm:pt>
    <dgm:pt modelId="{B8D7143A-C40C-47EF-9713-D772A5383B6B}" type="parTrans" cxnId="{E28E712D-965E-4B5B-B626-9B8F9BB0BBFF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2E997982-C00A-4418-8AF3-13E6304A0F79}" type="sibTrans" cxnId="{E28E712D-965E-4B5B-B626-9B8F9BB0BBFF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FBA874E6-CD8A-4D2E-86AD-84D27676CEC9}">
      <dgm:prSet phldrT="[Texto]"/>
      <dgm:spPr/>
      <dgm:t>
        <a:bodyPr/>
        <a:lstStyle/>
        <a:p>
          <a:r>
            <a:rPr lang="es-AR" b="1" smtClean="0"/>
            <a:t>Definir procesos</a:t>
          </a:r>
          <a:endParaRPr lang="es-AR" b="1" dirty="0"/>
        </a:p>
      </dgm:t>
    </dgm:pt>
    <dgm:pt modelId="{30CF5586-76AE-49D9-A433-E3D3B40073D4}" type="parTrans" cxnId="{3A869706-2A12-4CD5-9812-016B06BFF6DA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68C0E7C9-A3BD-43B2-A6D1-971A9C6BBB95}" type="sibTrans" cxnId="{3A869706-2A12-4CD5-9812-016B06BFF6DA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F69D451B-6436-421B-9147-2B44453DD1FA}">
      <dgm:prSet phldrT="[Texto]"/>
      <dgm:spPr/>
      <dgm:t>
        <a:bodyPr/>
        <a:lstStyle/>
        <a:p>
          <a:r>
            <a:rPr lang="es-AR" b="1" smtClean="0"/>
            <a:t>Implementación de casos piloto</a:t>
          </a:r>
          <a:endParaRPr lang="es-AR" b="1" dirty="0"/>
        </a:p>
      </dgm:t>
    </dgm:pt>
    <dgm:pt modelId="{5A4D5F00-2CE7-47D7-A993-839917F0486C}" type="parTrans" cxnId="{BC2FC639-D147-4F14-83B7-7C60FEA9CE75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6ECD3D82-81C0-46FA-9253-A1EECE8D7BAC}" type="sibTrans" cxnId="{BC2FC639-D147-4F14-83B7-7C60FEA9CE75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B2CB2A9B-7CED-4019-92F0-100F5E180B60}">
      <dgm:prSet phldrT="[Texto]"/>
      <dgm:spPr/>
      <dgm:t>
        <a:bodyPr/>
        <a:lstStyle/>
        <a:p>
          <a:r>
            <a:rPr lang="es-AR" b="1" smtClean="0"/>
            <a:t>Establecer objetivos y medir resultados</a:t>
          </a:r>
          <a:endParaRPr lang="es-AR" b="1" dirty="0"/>
        </a:p>
      </dgm:t>
    </dgm:pt>
    <dgm:pt modelId="{2D29624A-E4CF-4000-B398-94CC05BCCA81}" type="parTrans" cxnId="{236E6E8A-2406-46C5-80AE-82ADEB12E962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7A5DA120-BB89-4DE9-AF79-357E0B939FCC}" type="sibTrans" cxnId="{236E6E8A-2406-46C5-80AE-82ADEB12E962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91CB2D2A-DE94-449E-93A2-AE5A75CE6C61}">
      <dgm:prSet phldrT="[Texto]"/>
      <dgm:spPr/>
      <dgm:t>
        <a:bodyPr/>
        <a:lstStyle/>
        <a:p>
          <a:r>
            <a:rPr lang="es-AR" b="1" dirty="0" smtClean="0"/>
            <a:t>Incorporar temática en la estructura orgánica</a:t>
          </a:r>
          <a:endParaRPr lang="es-AR" b="1" dirty="0"/>
        </a:p>
      </dgm:t>
    </dgm:pt>
    <dgm:pt modelId="{E7018932-4E14-446A-8B1F-FEEFF8DC6081}" type="parTrans" cxnId="{E4C968B3-53D8-4930-9B11-41F87CBB0012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C7C005C4-89FF-4318-9D20-BEAABD54AB8E}" type="sibTrans" cxnId="{E4C968B3-53D8-4930-9B11-41F87CBB0012}">
      <dgm:prSet/>
      <dgm:spPr/>
      <dgm:t>
        <a:bodyPr/>
        <a:lstStyle/>
        <a:p>
          <a:endParaRPr lang="es-AR" b="1">
            <a:solidFill>
              <a:schemeClr val="tx1"/>
            </a:solidFill>
          </a:endParaRPr>
        </a:p>
      </dgm:t>
    </dgm:pt>
    <dgm:pt modelId="{C3F00F8A-E7FD-48ED-B2F9-3D7AE2A9C014}" type="pres">
      <dgm:prSet presAssocID="{E0E72F06-6B6A-44CD-81B7-140C6A6AB8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BD6F7A53-7F7E-40B8-B085-AF24C8692409}" type="pres">
      <dgm:prSet presAssocID="{FBA874E6-CD8A-4D2E-86AD-84D27676CEC9}" presName="parentLin" presStyleCnt="0"/>
      <dgm:spPr/>
    </dgm:pt>
    <dgm:pt modelId="{D2B21966-1E86-42A1-896F-9FCB93FF3F72}" type="pres">
      <dgm:prSet presAssocID="{FBA874E6-CD8A-4D2E-86AD-84D27676CEC9}" presName="parentLeftMargin" presStyleLbl="node1" presStyleIdx="0" presStyleCnt="6"/>
      <dgm:spPr/>
      <dgm:t>
        <a:bodyPr/>
        <a:lstStyle/>
        <a:p>
          <a:endParaRPr lang="es-AR"/>
        </a:p>
      </dgm:t>
    </dgm:pt>
    <dgm:pt modelId="{58A63813-AB7B-4D26-A793-401E644F174A}" type="pres">
      <dgm:prSet presAssocID="{FBA874E6-CD8A-4D2E-86AD-84D27676CEC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CC93A9A-D5E8-4E37-AEB1-C481A08765B0}" type="pres">
      <dgm:prSet presAssocID="{FBA874E6-CD8A-4D2E-86AD-84D27676CEC9}" presName="negativeSpace" presStyleCnt="0"/>
      <dgm:spPr/>
    </dgm:pt>
    <dgm:pt modelId="{A1E9ADA5-52CE-4C16-9B7E-8F831009D79A}" type="pres">
      <dgm:prSet presAssocID="{FBA874E6-CD8A-4D2E-86AD-84D27676CEC9}" presName="childText" presStyleLbl="conFgAcc1" presStyleIdx="0" presStyleCnt="6">
        <dgm:presLayoutVars>
          <dgm:bulletEnabled val="1"/>
        </dgm:presLayoutVars>
      </dgm:prSet>
      <dgm:spPr/>
    </dgm:pt>
    <dgm:pt modelId="{E3B86F9E-FB85-4EEE-AA8A-1E71F506BF62}" type="pres">
      <dgm:prSet presAssocID="{68C0E7C9-A3BD-43B2-A6D1-971A9C6BBB95}" presName="spaceBetweenRectangles" presStyleCnt="0"/>
      <dgm:spPr/>
    </dgm:pt>
    <dgm:pt modelId="{52F75B66-B036-42B9-8019-F1919B29A9D8}" type="pres">
      <dgm:prSet presAssocID="{DC5BEE3C-9E83-495F-B047-F3D791245609}" presName="parentLin" presStyleCnt="0"/>
      <dgm:spPr/>
    </dgm:pt>
    <dgm:pt modelId="{25D8F6A5-B57C-4CA6-B4D5-B7D80E4B5BF1}" type="pres">
      <dgm:prSet presAssocID="{DC5BEE3C-9E83-495F-B047-F3D791245609}" presName="parentLeftMargin" presStyleLbl="node1" presStyleIdx="0" presStyleCnt="6"/>
      <dgm:spPr/>
      <dgm:t>
        <a:bodyPr/>
        <a:lstStyle/>
        <a:p>
          <a:endParaRPr lang="es-AR"/>
        </a:p>
      </dgm:t>
    </dgm:pt>
    <dgm:pt modelId="{051969A5-93E3-4574-8B79-7409315CE8A5}" type="pres">
      <dgm:prSet presAssocID="{DC5BEE3C-9E83-495F-B047-F3D79124560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92D9D67-CB27-4EAD-A196-ADD67702131F}" type="pres">
      <dgm:prSet presAssocID="{DC5BEE3C-9E83-495F-B047-F3D791245609}" presName="negativeSpace" presStyleCnt="0"/>
      <dgm:spPr/>
    </dgm:pt>
    <dgm:pt modelId="{2F5CD3C1-9A6A-4BF5-A885-0DF0828B5EF8}" type="pres">
      <dgm:prSet presAssocID="{DC5BEE3C-9E83-495F-B047-F3D791245609}" presName="childText" presStyleLbl="conFgAcc1" presStyleIdx="1" presStyleCnt="6">
        <dgm:presLayoutVars>
          <dgm:bulletEnabled val="1"/>
        </dgm:presLayoutVars>
      </dgm:prSet>
      <dgm:spPr/>
    </dgm:pt>
    <dgm:pt modelId="{24A8CA3A-37DE-43C8-9D15-2214AE90C377}" type="pres">
      <dgm:prSet presAssocID="{FE663929-2DD9-475D-94BF-4738386C3DFB}" presName="spaceBetweenRectangles" presStyleCnt="0"/>
      <dgm:spPr/>
    </dgm:pt>
    <dgm:pt modelId="{B875EC89-20ED-4C3A-B847-30B15AC431A0}" type="pres">
      <dgm:prSet presAssocID="{F69D451B-6436-421B-9147-2B44453DD1FA}" presName="parentLin" presStyleCnt="0"/>
      <dgm:spPr/>
    </dgm:pt>
    <dgm:pt modelId="{B1ACF795-768E-444B-BCE0-895C7FAFCB00}" type="pres">
      <dgm:prSet presAssocID="{F69D451B-6436-421B-9147-2B44453DD1FA}" presName="parentLeftMargin" presStyleLbl="node1" presStyleIdx="1" presStyleCnt="6"/>
      <dgm:spPr/>
      <dgm:t>
        <a:bodyPr/>
        <a:lstStyle/>
        <a:p>
          <a:endParaRPr lang="es-AR"/>
        </a:p>
      </dgm:t>
    </dgm:pt>
    <dgm:pt modelId="{0A188D69-20FD-46A9-AF99-81581C75E5DF}" type="pres">
      <dgm:prSet presAssocID="{F69D451B-6436-421B-9147-2B44453DD1F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F534FC6-EA5A-4B53-9280-C06684432793}" type="pres">
      <dgm:prSet presAssocID="{F69D451B-6436-421B-9147-2B44453DD1FA}" presName="negativeSpace" presStyleCnt="0"/>
      <dgm:spPr/>
    </dgm:pt>
    <dgm:pt modelId="{236BCF58-6E3E-449F-AF9B-F653F91BF561}" type="pres">
      <dgm:prSet presAssocID="{F69D451B-6436-421B-9147-2B44453DD1FA}" presName="childText" presStyleLbl="conFgAcc1" presStyleIdx="2" presStyleCnt="6">
        <dgm:presLayoutVars>
          <dgm:bulletEnabled val="1"/>
        </dgm:presLayoutVars>
      </dgm:prSet>
      <dgm:spPr/>
    </dgm:pt>
    <dgm:pt modelId="{63AEEF76-C1D1-4F4C-BC4B-E0358F1C6DEE}" type="pres">
      <dgm:prSet presAssocID="{6ECD3D82-81C0-46FA-9253-A1EECE8D7BAC}" presName="spaceBetweenRectangles" presStyleCnt="0"/>
      <dgm:spPr/>
    </dgm:pt>
    <dgm:pt modelId="{E7BE049C-937F-4C73-8156-73340A4F462D}" type="pres">
      <dgm:prSet presAssocID="{91CB2D2A-DE94-449E-93A2-AE5A75CE6C61}" presName="parentLin" presStyleCnt="0"/>
      <dgm:spPr/>
    </dgm:pt>
    <dgm:pt modelId="{ECEC2AEE-A899-481D-B90A-85EAABF66B42}" type="pres">
      <dgm:prSet presAssocID="{91CB2D2A-DE94-449E-93A2-AE5A75CE6C61}" presName="parentLeftMargin" presStyleLbl="node1" presStyleIdx="2" presStyleCnt="6"/>
      <dgm:spPr/>
      <dgm:t>
        <a:bodyPr/>
        <a:lstStyle/>
        <a:p>
          <a:endParaRPr lang="es-AR"/>
        </a:p>
      </dgm:t>
    </dgm:pt>
    <dgm:pt modelId="{CBEE5391-1222-4533-9D6F-E7C5F9E391A4}" type="pres">
      <dgm:prSet presAssocID="{91CB2D2A-DE94-449E-93A2-AE5A75CE6C6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AFFF2F3-36A4-4657-8ED8-767F7FE5EAEB}" type="pres">
      <dgm:prSet presAssocID="{91CB2D2A-DE94-449E-93A2-AE5A75CE6C61}" presName="negativeSpace" presStyleCnt="0"/>
      <dgm:spPr/>
    </dgm:pt>
    <dgm:pt modelId="{AFA3B241-E529-47BA-B625-BEBA173B7924}" type="pres">
      <dgm:prSet presAssocID="{91CB2D2A-DE94-449E-93A2-AE5A75CE6C61}" presName="childText" presStyleLbl="conFgAcc1" presStyleIdx="3" presStyleCnt="6">
        <dgm:presLayoutVars>
          <dgm:bulletEnabled val="1"/>
        </dgm:presLayoutVars>
      </dgm:prSet>
      <dgm:spPr/>
    </dgm:pt>
    <dgm:pt modelId="{7D3D73BA-6658-4C4D-9F8D-2771E6A369DA}" type="pres">
      <dgm:prSet presAssocID="{C7C005C4-89FF-4318-9D20-BEAABD54AB8E}" presName="spaceBetweenRectangles" presStyleCnt="0"/>
      <dgm:spPr/>
    </dgm:pt>
    <dgm:pt modelId="{A0C596CE-0273-4EC4-9064-65BAA27D3FC5}" type="pres">
      <dgm:prSet presAssocID="{5630E374-2CA2-4669-AE99-ACBDEF676675}" presName="parentLin" presStyleCnt="0"/>
      <dgm:spPr/>
    </dgm:pt>
    <dgm:pt modelId="{C3A2DD77-5837-4400-B53C-40E31857BC57}" type="pres">
      <dgm:prSet presAssocID="{5630E374-2CA2-4669-AE99-ACBDEF676675}" presName="parentLeftMargin" presStyleLbl="node1" presStyleIdx="3" presStyleCnt="6"/>
      <dgm:spPr/>
      <dgm:t>
        <a:bodyPr/>
        <a:lstStyle/>
        <a:p>
          <a:endParaRPr lang="es-AR"/>
        </a:p>
      </dgm:t>
    </dgm:pt>
    <dgm:pt modelId="{84BC5F1E-EC5A-4E61-96EE-B3B353DD255A}" type="pres">
      <dgm:prSet presAssocID="{5630E374-2CA2-4669-AE99-ACBDEF676675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3CAEB77-E4A0-46EB-A3AD-A1763BE88B84}" type="pres">
      <dgm:prSet presAssocID="{5630E374-2CA2-4669-AE99-ACBDEF676675}" presName="negativeSpace" presStyleCnt="0"/>
      <dgm:spPr/>
    </dgm:pt>
    <dgm:pt modelId="{9CB0E111-0A5E-4FBA-ADB4-DC9D7729E4CE}" type="pres">
      <dgm:prSet presAssocID="{5630E374-2CA2-4669-AE99-ACBDEF676675}" presName="childText" presStyleLbl="conFgAcc1" presStyleIdx="4" presStyleCnt="6">
        <dgm:presLayoutVars>
          <dgm:bulletEnabled val="1"/>
        </dgm:presLayoutVars>
      </dgm:prSet>
      <dgm:spPr/>
    </dgm:pt>
    <dgm:pt modelId="{CA7A79B9-73A5-4997-859C-E49D6E4FC2F4}" type="pres">
      <dgm:prSet presAssocID="{2E997982-C00A-4418-8AF3-13E6304A0F79}" presName="spaceBetweenRectangles" presStyleCnt="0"/>
      <dgm:spPr/>
    </dgm:pt>
    <dgm:pt modelId="{F0D72E2B-81B8-4CD3-8774-06A0DF07A3A1}" type="pres">
      <dgm:prSet presAssocID="{B2CB2A9B-7CED-4019-92F0-100F5E180B60}" presName="parentLin" presStyleCnt="0"/>
      <dgm:spPr/>
    </dgm:pt>
    <dgm:pt modelId="{488CBDC1-706B-4F63-BF1D-2811BEECD4C1}" type="pres">
      <dgm:prSet presAssocID="{B2CB2A9B-7CED-4019-92F0-100F5E180B60}" presName="parentLeftMargin" presStyleLbl="node1" presStyleIdx="4" presStyleCnt="6"/>
      <dgm:spPr/>
      <dgm:t>
        <a:bodyPr/>
        <a:lstStyle/>
        <a:p>
          <a:endParaRPr lang="es-AR"/>
        </a:p>
      </dgm:t>
    </dgm:pt>
    <dgm:pt modelId="{9E961F99-C912-41A3-BFDE-CDC7B13FCDCF}" type="pres">
      <dgm:prSet presAssocID="{B2CB2A9B-7CED-4019-92F0-100F5E180B6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54D6D5E-2019-45D4-903A-BCDC0A47D3D0}" type="pres">
      <dgm:prSet presAssocID="{B2CB2A9B-7CED-4019-92F0-100F5E180B60}" presName="negativeSpace" presStyleCnt="0"/>
      <dgm:spPr/>
    </dgm:pt>
    <dgm:pt modelId="{DD857A81-85B0-4469-A2C2-C94505F07670}" type="pres">
      <dgm:prSet presAssocID="{B2CB2A9B-7CED-4019-92F0-100F5E180B6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04DF32C-2516-4DBF-917D-7983F993FC4D}" type="presOf" srcId="{5630E374-2CA2-4669-AE99-ACBDEF676675}" destId="{84BC5F1E-EC5A-4E61-96EE-B3B353DD255A}" srcOrd="1" destOrd="0" presId="urn:microsoft.com/office/officeart/2005/8/layout/list1"/>
    <dgm:cxn modelId="{501B19F5-DC24-4BC9-B64A-3B731312D719}" type="presOf" srcId="{91CB2D2A-DE94-449E-93A2-AE5A75CE6C61}" destId="{CBEE5391-1222-4533-9D6F-E7C5F9E391A4}" srcOrd="1" destOrd="0" presId="urn:microsoft.com/office/officeart/2005/8/layout/list1"/>
    <dgm:cxn modelId="{236E6E8A-2406-46C5-80AE-82ADEB12E962}" srcId="{E0E72F06-6B6A-44CD-81B7-140C6A6AB86E}" destId="{B2CB2A9B-7CED-4019-92F0-100F5E180B60}" srcOrd="5" destOrd="0" parTransId="{2D29624A-E4CF-4000-B398-94CC05BCCA81}" sibTransId="{7A5DA120-BB89-4DE9-AF79-357E0B939FCC}"/>
    <dgm:cxn modelId="{3A869706-2A12-4CD5-9812-016B06BFF6DA}" srcId="{E0E72F06-6B6A-44CD-81B7-140C6A6AB86E}" destId="{FBA874E6-CD8A-4D2E-86AD-84D27676CEC9}" srcOrd="0" destOrd="0" parTransId="{30CF5586-76AE-49D9-A433-E3D3B40073D4}" sibTransId="{68C0E7C9-A3BD-43B2-A6D1-971A9C6BBB95}"/>
    <dgm:cxn modelId="{BC2FC639-D147-4F14-83B7-7C60FEA9CE75}" srcId="{E0E72F06-6B6A-44CD-81B7-140C6A6AB86E}" destId="{F69D451B-6436-421B-9147-2B44453DD1FA}" srcOrd="2" destOrd="0" parTransId="{5A4D5F00-2CE7-47D7-A993-839917F0486C}" sibTransId="{6ECD3D82-81C0-46FA-9253-A1EECE8D7BAC}"/>
    <dgm:cxn modelId="{E4C968B3-53D8-4930-9B11-41F87CBB0012}" srcId="{E0E72F06-6B6A-44CD-81B7-140C6A6AB86E}" destId="{91CB2D2A-DE94-449E-93A2-AE5A75CE6C61}" srcOrd="3" destOrd="0" parTransId="{E7018932-4E14-446A-8B1F-FEEFF8DC6081}" sibTransId="{C7C005C4-89FF-4318-9D20-BEAABD54AB8E}"/>
    <dgm:cxn modelId="{994090E1-3512-4B91-BDF1-C4DEFC68A839}" type="presOf" srcId="{DC5BEE3C-9E83-495F-B047-F3D791245609}" destId="{051969A5-93E3-4574-8B79-7409315CE8A5}" srcOrd="1" destOrd="0" presId="urn:microsoft.com/office/officeart/2005/8/layout/list1"/>
    <dgm:cxn modelId="{55753BE3-9B45-4CD5-83D2-894E0AA89EE2}" type="presOf" srcId="{B2CB2A9B-7CED-4019-92F0-100F5E180B60}" destId="{488CBDC1-706B-4F63-BF1D-2811BEECD4C1}" srcOrd="0" destOrd="0" presId="urn:microsoft.com/office/officeart/2005/8/layout/list1"/>
    <dgm:cxn modelId="{C265DD6A-7429-4DC8-92E9-87E85765C250}" type="presOf" srcId="{DC5BEE3C-9E83-495F-B047-F3D791245609}" destId="{25D8F6A5-B57C-4CA6-B4D5-B7D80E4B5BF1}" srcOrd="0" destOrd="0" presId="urn:microsoft.com/office/officeart/2005/8/layout/list1"/>
    <dgm:cxn modelId="{064B5A01-C87B-47D0-B7E1-F2EDEAC4D4C3}" srcId="{E0E72F06-6B6A-44CD-81B7-140C6A6AB86E}" destId="{DC5BEE3C-9E83-495F-B047-F3D791245609}" srcOrd="1" destOrd="0" parTransId="{61130062-CB44-43F8-B66B-866F9AB4AE7F}" sibTransId="{FE663929-2DD9-475D-94BF-4738386C3DFB}"/>
    <dgm:cxn modelId="{F404C8E8-CBC9-4C36-9261-01E50B518219}" type="presOf" srcId="{F69D451B-6436-421B-9147-2B44453DD1FA}" destId="{B1ACF795-768E-444B-BCE0-895C7FAFCB00}" srcOrd="0" destOrd="0" presId="urn:microsoft.com/office/officeart/2005/8/layout/list1"/>
    <dgm:cxn modelId="{885026DD-48F8-4AC4-A65D-F5EDC4B255BC}" type="presOf" srcId="{E0E72F06-6B6A-44CD-81B7-140C6A6AB86E}" destId="{C3F00F8A-E7FD-48ED-B2F9-3D7AE2A9C014}" srcOrd="0" destOrd="0" presId="urn:microsoft.com/office/officeart/2005/8/layout/list1"/>
    <dgm:cxn modelId="{A3478897-1A66-4F25-A205-EDAD16C74DA1}" type="presOf" srcId="{F69D451B-6436-421B-9147-2B44453DD1FA}" destId="{0A188D69-20FD-46A9-AF99-81581C75E5DF}" srcOrd="1" destOrd="0" presId="urn:microsoft.com/office/officeart/2005/8/layout/list1"/>
    <dgm:cxn modelId="{F98F2DFC-B7BF-4CCC-A48D-6C32AE708909}" type="presOf" srcId="{FBA874E6-CD8A-4D2E-86AD-84D27676CEC9}" destId="{D2B21966-1E86-42A1-896F-9FCB93FF3F72}" srcOrd="0" destOrd="0" presId="urn:microsoft.com/office/officeart/2005/8/layout/list1"/>
    <dgm:cxn modelId="{39218719-80DA-4EE8-84C7-EEDF54565FB7}" type="presOf" srcId="{FBA874E6-CD8A-4D2E-86AD-84D27676CEC9}" destId="{58A63813-AB7B-4D26-A793-401E644F174A}" srcOrd="1" destOrd="0" presId="urn:microsoft.com/office/officeart/2005/8/layout/list1"/>
    <dgm:cxn modelId="{B6725804-3389-4590-A3CB-8B51897D7758}" type="presOf" srcId="{5630E374-2CA2-4669-AE99-ACBDEF676675}" destId="{C3A2DD77-5837-4400-B53C-40E31857BC57}" srcOrd="0" destOrd="0" presId="urn:microsoft.com/office/officeart/2005/8/layout/list1"/>
    <dgm:cxn modelId="{9CE2AEB5-4121-4F27-B448-F484C70F63FD}" type="presOf" srcId="{91CB2D2A-DE94-449E-93A2-AE5A75CE6C61}" destId="{ECEC2AEE-A899-481D-B90A-85EAABF66B42}" srcOrd="0" destOrd="0" presId="urn:microsoft.com/office/officeart/2005/8/layout/list1"/>
    <dgm:cxn modelId="{E28E712D-965E-4B5B-B626-9B8F9BB0BBFF}" srcId="{E0E72F06-6B6A-44CD-81B7-140C6A6AB86E}" destId="{5630E374-2CA2-4669-AE99-ACBDEF676675}" srcOrd="4" destOrd="0" parTransId="{B8D7143A-C40C-47EF-9713-D772A5383B6B}" sibTransId="{2E997982-C00A-4418-8AF3-13E6304A0F79}"/>
    <dgm:cxn modelId="{8CF7CC41-EBC9-42BE-A337-9B674EBA26D9}" type="presOf" srcId="{B2CB2A9B-7CED-4019-92F0-100F5E180B60}" destId="{9E961F99-C912-41A3-BFDE-CDC7B13FCDCF}" srcOrd="1" destOrd="0" presId="urn:microsoft.com/office/officeart/2005/8/layout/list1"/>
    <dgm:cxn modelId="{1EE8473D-5804-4267-97BE-484BD71A61AD}" type="presParOf" srcId="{C3F00F8A-E7FD-48ED-B2F9-3D7AE2A9C014}" destId="{BD6F7A53-7F7E-40B8-B085-AF24C8692409}" srcOrd="0" destOrd="0" presId="urn:microsoft.com/office/officeart/2005/8/layout/list1"/>
    <dgm:cxn modelId="{2A262903-F068-4B80-A9FE-B1E4A4A117FB}" type="presParOf" srcId="{BD6F7A53-7F7E-40B8-B085-AF24C8692409}" destId="{D2B21966-1E86-42A1-896F-9FCB93FF3F72}" srcOrd="0" destOrd="0" presId="urn:microsoft.com/office/officeart/2005/8/layout/list1"/>
    <dgm:cxn modelId="{53742F42-C49C-42AB-8566-91B5F2FD6139}" type="presParOf" srcId="{BD6F7A53-7F7E-40B8-B085-AF24C8692409}" destId="{58A63813-AB7B-4D26-A793-401E644F174A}" srcOrd="1" destOrd="0" presId="urn:microsoft.com/office/officeart/2005/8/layout/list1"/>
    <dgm:cxn modelId="{992310B3-4A05-4A26-9E18-8530CD67A79F}" type="presParOf" srcId="{C3F00F8A-E7FD-48ED-B2F9-3D7AE2A9C014}" destId="{1CC93A9A-D5E8-4E37-AEB1-C481A08765B0}" srcOrd="1" destOrd="0" presId="urn:microsoft.com/office/officeart/2005/8/layout/list1"/>
    <dgm:cxn modelId="{80F3626A-7893-4584-B20A-0E52BB3DA68D}" type="presParOf" srcId="{C3F00F8A-E7FD-48ED-B2F9-3D7AE2A9C014}" destId="{A1E9ADA5-52CE-4C16-9B7E-8F831009D79A}" srcOrd="2" destOrd="0" presId="urn:microsoft.com/office/officeart/2005/8/layout/list1"/>
    <dgm:cxn modelId="{B067812D-AF0D-43D2-B7A1-901B80827D9E}" type="presParOf" srcId="{C3F00F8A-E7FD-48ED-B2F9-3D7AE2A9C014}" destId="{E3B86F9E-FB85-4EEE-AA8A-1E71F506BF62}" srcOrd="3" destOrd="0" presId="urn:microsoft.com/office/officeart/2005/8/layout/list1"/>
    <dgm:cxn modelId="{82DEE3F7-9468-4841-AF10-AC85D056BFB9}" type="presParOf" srcId="{C3F00F8A-E7FD-48ED-B2F9-3D7AE2A9C014}" destId="{52F75B66-B036-42B9-8019-F1919B29A9D8}" srcOrd="4" destOrd="0" presId="urn:microsoft.com/office/officeart/2005/8/layout/list1"/>
    <dgm:cxn modelId="{B441B59C-4AFC-48A4-B9D0-9397D1A610AE}" type="presParOf" srcId="{52F75B66-B036-42B9-8019-F1919B29A9D8}" destId="{25D8F6A5-B57C-4CA6-B4D5-B7D80E4B5BF1}" srcOrd="0" destOrd="0" presId="urn:microsoft.com/office/officeart/2005/8/layout/list1"/>
    <dgm:cxn modelId="{A6E69672-A9FA-477D-B217-4F92A617AFF3}" type="presParOf" srcId="{52F75B66-B036-42B9-8019-F1919B29A9D8}" destId="{051969A5-93E3-4574-8B79-7409315CE8A5}" srcOrd="1" destOrd="0" presId="urn:microsoft.com/office/officeart/2005/8/layout/list1"/>
    <dgm:cxn modelId="{1E2FD32E-B975-4639-B856-CF9862FE8887}" type="presParOf" srcId="{C3F00F8A-E7FD-48ED-B2F9-3D7AE2A9C014}" destId="{292D9D67-CB27-4EAD-A196-ADD67702131F}" srcOrd="5" destOrd="0" presId="urn:microsoft.com/office/officeart/2005/8/layout/list1"/>
    <dgm:cxn modelId="{678E9054-B17D-465D-8C6B-6D1DB14F7567}" type="presParOf" srcId="{C3F00F8A-E7FD-48ED-B2F9-3D7AE2A9C014}" destId="{2F5CD3C1-9A6A-4BF5-A885-0DF0828B5EF8}" srcOrd="6" destOrd="0" presId="urn:microsoft.com/office/officeart/2005/8/layout/list1"/>
    <dgm:cxn modelId="{02BC957A-978E-41DE-AE4F-180FDCD495D8}" type="presParOf" srcId="{C3F00F8A-E7FD-48ED-B2F9-3D7AE2A9C014}" destId="{24A8CA3A-37DE-43C8-9D15-2214AE90C377}" srcOrd="7" destOrd="0" presId="urn:microsoft.com/office/officeart/2005/8/layout/list1"/>
    <dgm:cxn modelId="{1FD6A17D-972E-4597-816A-EC6C1F92EE28}" type="presParOf" srcId="{C3F00F8A-E7FD-48ED-B2F9-3D7AE2A9C014}" destId="{B875EC89-20ED-4C3A-B847-30B15AC431A0}" srcOrd="8" destOrd="0" presId="urn:microsoft.com/office/officeart/2005/8/layout/list1"/>
    <dgm:cxn modelId="{21D2711D-647B-4B71-BCC5-2B4D4CADCAB8}" type="presParOf" srcId="{B875EC89-20ED-4C3A-B847-30B15AC431A0}" destId="{B1ACF795-768E-444B-BCE0-895C7FAFCB00}" srcOrd="0" destOrd="0" presId="urn:microsoft.com/office/officeart/2005/8/layout/list1"/>
    <dgm:cxn modelId="{2DA50E72-026C-4810-B7D0-8129BD0E8556}" type="presParOf" srcId="{B875EC89-20ED-4C3A-B847-30B15AC431A0}" destId="{0A188D69-20FD-46A9-AF99-81581C75E5DF}" srcOrd="1" destOrd="0" presId="urn:microsoft.com/office/officeart/2005/8/layout/list1"/>
    <dgm:cxn modelId="{1427FA75-A340-4287-B4D7-D1DF304E7AE3}" type="presParOf" srcId="{C3F00F8A-E7FD-48ED-B2F9-3D7AE2A9C014}" destId="{6F534FC6-EA5A-4B53-9280-C06684432793}" srcOrd="9" destOrd="0" presId="urn:microsoft.com/office/officeart/2005/8/layout/list1"/>
    <dgm:cxn modelId="{101A990A-8E3A-4C3B-8FD7-04F8B994608A}" type="presParOf" srcId="{C3F00F8A-E7FD-48ED-B2F9-3D7AE2A9C014}" destId="{236BCF58-6E3E-449F-AF9B-F653F91BF561}" srcOrd="10" destOrd="0" presId="urn:microsoft.com/office/officeart/2005/8/layout/list1"/>
    <dgm:cxn modelId="{88084A05-67C7-4533-8074-47B70B23EC70}" type="presParOf" srcId="{C3F00F8A-E7FD-48ED-B2F9-3D7AE2A9C014}" destId="{63AEEF76-C1D1-4F4C-BC4B-E0358F1C6DEE}" srcOrd="11" destOrd="0" presId="urn:microsoft.com/office/officeart/2005/8/layout/list1"/>
    <dgm:cxn modelId="{9B018FEC-71D0-4FDA-9861-687EE0D233A3}" type="presParOf" srcId="{C3F00F8A-E7FD-48ED-B2F9-3D7AE2A9C014}" destId="{E7BE049C-937F-4C73-8156-73340A4F462D}" srcOrd="12" destOrd="0" presId="urn:microsoft.com/office/officeart/2005/8/layout/list1"/>
    <dgm:cxn modelId="{62CC0392-19D2-4858-948E-6E1D0544AAC9}" type="presParOf" srcId="{E7BE049C-937F-4C73-8156-73340A4F462D}" destId="{ECEC2AEE-A899-481D-B90A-85EAABF66B42}" srcOrd="0" destOrd="0" presId="urn:microsoft.com/office/officeart/2005/8/layout/list1"/>
    <dgm:cxn modelId="{14EDBAB7-9274-4534-B53B-13DF51F0FD31}" type="presParOf" srcId="{E7BE049C-937F-4C73-8156-73340A4F462D}" destId="{CBEE5391-1222-4533-9D6F-E7C5F9E391A4}" srcOrd="1" destOrd="0" presId="urn:microsoft.com/office/officeart/2005/8/layout/list1"/>
    <dgm:cxn modelId="{1C1BB674-99D9-4DE1-87B6-01AA1EEB10D6}" type="presParOf" srcId="{C3F00F8A-E7FD-48ED-B2F9-3D7AE2A9C014}" destId="{0AFFF2F3-36A4-4657-8ED8-767F7FE5EAEB}" srcOrd="13" destOrd="0" presId="urn:microsoft.com/office/officeart/2005/8/layout/list1"/>
    <dgm:cxn modelId="{75A1C10B-F9E8-4F3B-B224-8C0392BA8A4A}" type="presParOf" srcId="{C3F00F8A-E7FD-48ED-B2F9-3D7AE2A9C014}" destId="{AFA3B241-E529-47BA-B625-BEBA173B7924}" srcOrd="14" destOrd="0" presId="urn:microsoft.com/office/officeart/2005/8/layout/list1"/>
    <dgm:cxn modelId="{F71D29C4-5131-4858-8811-47974FBF714D}" type="presParOf" srcId="{C3F00F8A-E7FD-48ED-B2F9-3D7AE2A9C014}" destId="{7D3D73BA-6658-4C4D-9F8D-2771E6A369DA}" srcOrd="15" destOrd="0" presId="urn:microsoft.com/office/officeart/2005/8/layout/list1"/>
    <dgm:cxn modelId="{233A4414-AADC-4991-AF0B-6D0C87AD0C9B}" type="presParOf" srcId="{C3F00F8A-E7FD-48ED-B2F9-3D7AE2A9C014}" destId="{A0C596CE-0273-4EC4-9064-65BAA27D3FC5}" srcOrd="16" destOrd="0" presId="urn:microsoft.com/office/officeart/2005/8/layout/list1"/>
    <dgm:cxn modelId="{923239DC-36B4-4630-B85D-FFC083E68508}" type="presParOf" srcId="{A0C596CE-0273-4EC4-9064-65BAA27D3FC5}" destId="{C3A2DD77-5837-4400-B53C-40E31857BC57}" srcOrd="0" destOrd="0" presId="urn:microsoft.com/office/officeart/2005/8/layout/list1"/>
    <dgm:cxn modelId="{3E0693C1-C444-4DF2-BAC5-18FDB29B45FC}" type="presParOf" srcId="{A0C596CE-0273-4EC4-9064-65BAA27D3FC5}" destId="{84BC5F1E-EC5A-4E61-96EE-B3B353DD255A}" srcOrd="1" destOrd="0" presId="urn:microsoft.com/office/officeart/2005/8/layout/list1"/>
    <dgm:cxn modelId="{F86B4899-342D-457B-AFA8-F7C14ECA9A1F}" type="presParOf" srcId="{C3F00F8A-E7FD-48ED-B2F9-3D7AE2A9C014}" destId="{B3CAEB77-E4A0-46EB-A3AD-A1763BE88B84}" srcOrd="17" destOrd="0" presId="urn:microsoft.com/office/officeart/2005/8/layout/list1"/>
    <dgm:cxn modelId="{95E0632E-A730-4A96-8B6A-9EDE20C9AB98}" type="presParOf" srcId="{C3F00F8A-E7FD-48ED-B2F9-3D7AE2A9C014}" destId="{9CB0E111-0A5E-4FBA-ADB4-DC9D7729E4CE}" srcOrd="18" destOrd="0" presId="urn:microsoft.com/office/officeart/2005/8/layout/list1"/>
    <dgm:cxn modelId="{14471B70-C7AB-464C-9DD1-59DF32FA5C18}" type="presParOf" srcId="{C3F00F8A-E7FD-48ED-B2F9-3D7AE2A9C014}" destId="{CA7A79B9-73A5-4997-859C-E49D6E4FC2F4}" srcOrd="19" destOrd="0" presId="urn:microsoft.com/office/officeart/2005/8/layout/list1"/>
    <dgm:cxn modelId="{8AEE9B02-9A73-460C-8634-71633C5847AD}" type="presParOf" srcId="{C3F00F8A-E7FD-48ED-B2F9-3D7AE2A9C014}" destId="{F0D72E2B-81B8-4CD3-8774-06A0DF07A3A1}" srcOrd="20" destOrd="0" presId="urn:microsoft.com/office/officeart/2005/8/layout/list1"/>
    <dgm:cxn modelId="{71948A98-A509-4858-B0C2-23BBBA9C885B}" type="presParOf" srcId="{F0D72E2B-81B8-4CD3-8774-06A0DF07A3A1}" destId="{488CBDC1-706B-4F63-BF1D-2811BEECD4C1}" srcOrd="0" destOrd="0" presId="urn:microsoft.com/office/officeart/2005/8/layout/list1"/>
    <dgm:cxn modelId="{A3E0E36A-F782-45E4-A549-C6C5898B32A7}" type="presParOf" srcId="{F0D72E2B-81B8-4CD3-8774-06A0DF07A3A1}" destId="{9E961F99-C912-41A3-BFDE-CDC7B13FCDCF}" srcOrd="1" destOrd="0" presId="urn:microsoft.com/office/officeart/2005/8/layout/list1"/>
    <dgm:cxn modelId="{05F0044F-5864-4FC4-A97C-F1EB3DD34A83}" type="presParOf" srcId="{C3F00F8A-E7FD-48ED-B2F9-3D7AE2A9C014}" destId="{654D6D5E-2019-45D4-903A-BCDC0A47D3D0}" srcOrd="21" destOrd="0" presId="urn:microsoft.com/office/officeart/2005/8/layout/list1"/>
    <dgm:cxn modelId="{6863CA8E-EA87-4EFA-ABBF-AFC8A2C81519}" type="presParOf" srcId="{C3F00F8A-E7FD-48ED-B2F9-3D7AE2A9C014}" destId="{DD857A81-85B0-4469-A2C2-C94505F07670}" srcOrd="22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495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13" rIns="91419" bIns="4571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101" y="3"/>
            <a:ext cx="2944959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13" rIns="91419" bIns="4571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951B437-E15A-4198-BEFB-9CCF814C9B78}" type="datetimeFigureOut">
              <a:rPr lang="es-ES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170"/>
            <a:ext cx="2944959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13" rIns="91419" bIns="4571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101" y="9428170"/>
            <a:ext cx="2944959" cy="49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13" rIns="91419" bIns="4571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0A8E83-13DB-4D1D-93E4-24E0B06275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4959" cy="496888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1101" y="3"/>
            <a:ext cx="2944959" cy="496888"/>
          </a:xfrm>
          <a:prstGeom prst="rect">
            <a:avLst/>
          </a:prstGeom>
        </p:spPr>
        <p:txBody>
          <a:bodyPr vert="horz" lIns="91410" tIns="45708" rIns="91410" bIns="45708" rtlCol="0"/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8265098-5DD7-46D9-B305-C97CEEBE6093}" type="datetimeFigureOut">
              <a:rPr lang="es-ES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8" rIns="91410" bIns="45708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609" y="4714879"/>
            <a:ext cx="5438463" cy="4467225"/>
          </a:xfrm>
          <a:prstGeom prst="rect">
            <a:avLst/>
          </a:prstGeom>
        </p:spPr>
        <p:txBody>
          <a:bodyPr vert="horz" lIns="91410" tIns="45708" rIns="91410" bIns="45708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170"/>
            <a:ext cx="2944959" cy="496886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1101" y="9428170"/>
            <a:ext cx="2944959" cy="496886"/>
          </a:xfrm>
          <a:prstGeom prst="rect">
            <a:avLst/>
          </a:prstGeom>
        </p:spPr>
        <p:txBody>
          <a:bodyPr vert="horz" lIns="91410" tIns="45708" rIns="91410" bIns="45708" rtlCol="0" anchor="b"/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A26FBCE-AEB4-4460-A8B8-303C274A11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través de los controles extensivos se busca promover el cumplimiento voluntario, aumentar la percepción de riesgo y la detección oportuna de desvíos mediante una integración de los procesos de gestión y resolución de actuaciones, complementando el proceso tradicional de gestión, acercando las etapas de control al momento del incumplimiento mediante la utilización de información previa.</a:t>
            </a:r>
            <a:endParaRPr lang="es-AR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26FBCE-AEB4-4460-A8B8-303C274A1125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Objetivos Específicos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 acciones de control extensivo están dirigidas a aquellas personas físicas y jurídicas a las que se les ha detectado algún incumplimiento en sus obligaciones fiscales o con signos que permitan inferir la probable materialización de un incumplimiento fiscal, enfocándose tanto a sectores económicos de interés nacional como a manifestaciones de comportamiento considerados de riesgo fiscal.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través de las acciones de control extensivo de recaudación se busca incentivar la reparación del incumplimiento detectado mediante acciones masivas y específicas sobre todos los contribuyentes involucrados, para que corrijan su conducta previo a la iniciación formal de una actuación tradicional de gestión ante incumplimientos.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26FBCE-AEB4-4460-A8B8-303C274A1125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Características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Las acciones de control extensivo se enmarcan dentro de las acciones de control masivo de recaudación, y se caracterizan por abarcar revisiones de empadronamiento, de cumplimiento en la presentación de declaraciones juradas determinativas e informativas, y/o de validación de contenido de las declaraciones juradas a partir de la determinación del impuesto. 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gestión de control extensiva se caracteriza por ser masiva, inmediata, sobre un impuesto y período específico, en base a discrepancias concretas, para todo tipo de obligados y obligaciones, pero con competencias limitadas (no individual, no presencial, no control contable ni de libros).</a:t>
            </a:r>
            <a:endParaRPr lang="es-A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Riesgos fiscales más trascendentes a ser abarcados por los controles extensivos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s-E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Incumplimiento real y teórico: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consiste en identificar contribuyentes sujetos al cumplimiento de obligaciones fiscales formales y/o materiales cuya obligatoriedad surge del acontecimiento de una situación teórica, cuya comprobación de ocurrencia desde el fisco requiere de la utilización de información de terceros. Ejemplo: obligatoriedad de presentación de la DDJJ del impuesto a las ganancias y/o a los bienes personales para todo empleado en relación de dependencia que superan un determinado monto de ingresos.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s-E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Impuesto cero: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corresponden a aquellos contribuyentes que liquidan “cero impuesto” habiendo declarado renta bruta o que el fisco cuenta con información previa o de terceros respecto a ventas efectuadas.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s-E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Declaración de ingresos exentos y cómputos improcedentes: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corresponde a aquellos obligados tributarios que desarrollen actividades gravadas y declaren sus ingresos como exentos, o su actividad principal pueda considerarse exenta pero se conocen actividades conexas alcanzadas que están siendo declaradas exentas como la actividad principal, o una vez determinado el tributo se constata el cómputo de deducciones o pagos improcedentes.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s-E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Renta Neta Insuficiente: </a:t>
            </a:r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consiste en examinar la situación tributaria declarada por aquellos contribuyentes cuya relación de renta neta respecto de parámetros específicos sea inferior a esa misma relación promedio de la actividad económica en que se desempeñan.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A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partir de la identificación de un riesgo fiscal se generan los universos de contribuyentes alcanzados y definen las acciones a desarrollar.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 el propósito de incrementar las reparaciones de las inconsistencias en forma voluntaria, previo a notificar el inicio de una actuación de control extensivo, se puede comunicar a todos los obligados tributarios que han sido identificados para darle a conocer que integra un universo considerado de riesgo y se le exhorta a que revise y rectifique su situación tributaria.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la gestión se inicia centralizadamente, se gestiona la masividad pudiendo derivarse a las áreas operativas casos testigos o representativos para su gestión individual bajo supervisión de las áreas centrales de recaudación. Si la gestión se inicia en las áreas operativas, a la luz de los resultados puede optarse por su réplica centralizadamente.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 considera concluido un proceso de control extensivo cuando se ha actuado sobre el universo de obligados y estos han reparado los incumplimientos detectados, autoliquidado la sanción o bien cuando la Administración haya finalizado con el procedimiento resolutivo sancionador y/o determinativo, cuando corresponda. También puede considerarse concluido cuando sea aceptado por los órganos de fiscalización para el inicio de una actuación fiscalizadora. 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todos los casos, corresponde evaluar en la etapa de identificación de incumplimientos la procedencia de la aplicación de las sanciones que puedan corresponder.</a:t>
            </a:r>
            <a:endParaRPr lang="es-A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26FBCE-AEB4-4460-A8B8-303C274A1125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665AA-E541-4385-BE83-5E8D2A1093EC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307D-8A0D-45A0-9F5A-1377D90D7ED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2CF98-399B-46B0-B4D8-C257B2371091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693BF-20D9-47A7-A3DA-DA086CC5CA3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21B34-35DF-4964-B382-7CE0C90B22AC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8E021-16F3-4CBF-A466-0AB8CB31392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C0CC7-BB4D-4F18-B7C8-3F88A0DA89AC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9B515-C487-4DE3-BC07-6659240EE85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24A6D-C716-428D-B79F-597C3CAAE8D2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288CC-7325-430F-BBB8-D46ABE2C2E2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D8AD4-0019-48D6-B088-ABBD6420C2D8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56FC4-6BB7-48ED-A0AC-459CEC51C04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9A7ED-CD5A-449A-A510-0F06C3C7BE75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2A950-2F71-40E2-9BA7-E76AF6B3D7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198E0-E356-440C-82C7-EB121CC4622D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CB85A-E9EB-4A69-B732-D5ACB67E33E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10B60-27C6-4641-BF21-FD19F69A0845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BBA9D-53EC-491A-880B-01EA590BB0D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BCD84-239B-414B-92FE-BCAE4DC02F8F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482D9-B1D3-4632-8A1F-02BAF23E7CF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1A806-00F9-41D2-B541-E2D416BC4523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7D0B-3060-4DCD-9BFC-0654DE6766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82001">
                <a:srgbClr val="777777"/>
              </a:gs>
              <a:gs pos="23000">
                <a:srgbClr val="EAEAEA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 </a:t>
            </a:r>
          </a:p>
        </p:txBody>
      </p:sp>
      <p:pic>
        <p:nvPicPr>
          <p:cNvPr id="27" name="26 Imagen" descr="BANNER-INFERIOR-TRANSP-cala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45238"/>
            <a:ext cx="914400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8100" dir="13500000" algn="br" rotWithShape="0">
              <a:srgbClr val="000000">
                <a:alpha val="39999"/>
              </a:srgbClr>
            </a:outerShdw>
          </a:effectLst>
        </p:spPr>
      </p:pic>
      <p:sp>
        <p:nvSpPr>
          <p:cNvPr id="19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C312C6F3-7C6C-4493-9D71-9002D97C7237}" type="datetime1">
              <a:rPr lang="es-ES" smtClean="0"/>
              <a:pPr>
                <a:defRPr/>
              </a:pPr>
              <a:t>31/10/2013</a:t>
            </a:fld>
            <a:endParaRPr lang="es-ES"/>
          </a:p>
        </p:txBody>
      </p:sp>
      <p:sp>
        <p:nvSpPr>
          <p:cNvPr id="20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tx2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23838" y="64293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00E94C8-D547-4956-84CF-186EDDC42E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  <p:pic>
        <p:nvPicPr>
          <p:cNvPr id="33" name="32 Imagen" descr="BANNER-SUPERIOS-recor-2.png"/>
          <p:cNvPicPr>
            <a:picLocks noChangeAspect="1"/>
          </p:cNvPicPr>
          <p:nvPr/>
        </p:nvPicPr>
        <p:blipFill>
          <a:blip r:embed="rId14" cstate="print">
            <a:lum bright="-10000"/>
          </a:blip>
          <a:stretch>
            <a:fillRect/>
          </a:stretch>
        </p:blipFill>
        <p:spPr>
          <a:xfrm>
            <a:off x="0" y="0"/>
            <a:ext cx="9144000" cy="125888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2" name="33 Grupo"/>
          <p:cNvGrpSpPr/>
          <p:nvPr/>
        </p:nvGrpSpPr>
        <p:grpSpPr>
          <a:xfrm>
            <a:off x="129794" y="615548"/>
            <a:ext cx="8892000" cy="5577500"/>
            <a:chOff x="155352" y="615548"/>
            <a:chExt cx="8825261" cy="5577500"/>
          </a:xfrm>
          <a:effectLst>
            <a:outerShdw blurRad="50800" dist="38100" dir="2640000" algn="tr" rotWithShape="0">
              <a:prstClr val="black">
                <a:alpha val="40000"/>
              </a:prstClr>
            </a:outerShdw>
          </a:effectLst>
        </p:grpSpPr>
        <p:sp>
          <p:nvSpPr>
            <p:cNvPr id="26" name="25 Rectángulo"/>
            <p:cNvSpPr/>
            <p:nvPr/>
          </p:nvSpPr>
          <p:spPr>
            <a:xfrm>
              <a:off x="155352" y="1335264"/>
              <a:ext cx="8825261" cy="4857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28" name="27 Rectángulo redondeado"/>
            <p:cNvSpPr/>
            <p:nvPr/>
          </p:nvSpPr>
          <p:spPr>
            <a:xfrm>
              <a:off x="155490" y="615548"/>
              <a:ext cx="5688000" cy="1214446"/>
            </a:xfrm>
            <a:prstGeom prst="roundRect">
              <a:avLst>
                <a:gd name="adj" fmla="val 1509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grpSp>
        <p:nvGrpSpPr>
          <p:cNvPr id="5131" name="14 Grupo"/>
          <p:cNvGrpSpPr>
            <a:grpSpLocks/>
          </p:cNvGrpSpPr>
          <p:nvPr/>
        </p:nvGrpSpPr>
        <p:grpSpPr bwMode="auto">
          <a:xfrm>
            <a:off x="209550" y="687388"/>
            <a:ext cx="8724900" cy="5435600"/>
            <a:chOff x="206082" y="686986"/>
            <a:chExt cx="8723979" cy="5435716"/>
          </a:xfrm>
        </p:grpSpPr>
        <p:sp>
          <p:nvSpPr>
            <p:cNvPr id="16" name="15 Rectángulo redondeado"/>
            <p:cNvSpPr/>
            <p:nvPr userDrawn="1"/>
          </p:nvSpPr>
          <p:spPr>
            <a:xfrm>
              <a:off x="214019" y="1406138"/>
              <a:ext cx="8716042" cy="4716564"/>
            </a:xfrm>
            <a:prstGeom prst="roundRect">
              <a:avLst>
                <a:gd name="adj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17" name="16 Rectángulo redondeado"/>
            <p:cNvSpPr/>
            <p:nvPr userDrawn="1"/>
          </p:nvSpPr>
          <p:spPr>
            <a:xfrm>
              <a:off x="206082" y="686986"/>
              <a:ext cx="5571537" cy="2214609"/>
            </a:xfrm>
            <a:prstGeom prst="roundRect">
              <a:avLst>
                <a:gd name="adj" fmla="val 6129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pic>
        <p:nvPicPr>
          <p:cNvPr id="29" name="28 Imagen" descr="AFIP-P-NEGRO-TRANSP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605713" y="6329363"/>
            <a:ext cx="1223962" cy="3603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38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0 Grupo"/>
          <p:cNvGrpSpPr>
            <a:grpSpLocks/>
          </p:cNvGrpSpPr>
          <p:nvPr/>
        </p:nvGrpSpPr>
        <p:grpSpPr bwMode="auto">
          <a:xfrm>
            <a:off x="0" y="0"/>
            <a:ext cx="9153525" cy="6842125"/>
            <a:chOff x="0" y="0"/>
            <a:chExt cx="9153556" cy="6842124"/>
          </a:xfrm>
        </p:grpSpPr>
        <p:sp>
          <p:nvSpPr>
            <p:cNvPr id="6" name="5 Rectángulo"/>
            <p:cNvSpPr/>
            <p:nvPr/>
          </p:nvSpPr>
          <p:spPr>
            <a:xfrm>
              <a:off x="0" y="0"/>
              <a:ext cx="9153556" cy="68421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117444" y="163490"/>
              <a:ext cx="8883712" cy="652623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pic>
          <p:nvPicPr>
            <p:cNvPr id="10" name="Picture 20" descr="D:\nuevo modelo 2007\SOLAPAS CUADROS ETC\AFIP tranparente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2598747" y="1484784"/>
              <a:ext cx="3962413" cy="1162050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8" name="7 CuadroTexto"/>
          <p:cNvSpPr txBox="1"/>
          <p:nvPr/>
        </p:nvSpPr>
        <p:spPr>
          <a:xfrm>
            <a:off x="1116013" y="3578240"/>
            <a:ext cx="7056437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4400" dirty="0" smtClean="0">
                <a:solidFill>
                  <a:schemeClr val="bg1"/>
                </a:solidFill>
              </a:rPr>
              <a:t>Controles Extensivos </a:t>
            </a:r>
          </a:p>
          <a:p>
            <a:pPr algn="ctr">
              <a:defRPr/>
            </a:pPr>
            <a:r>
              <a:rPr lang="es-ES" sz="4400" dirty="0" smtClean="0">
                <a:solidFill>
                  <a:schemeClr val="bg1"/>
                </a:solidFill>
              </a:rPr>
              <a:t>de Recaudación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323928" y="1628800"/>
            <a:ext cx="3600000" cy="36099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Estrategia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6" name="27 Grupo"/>
          <p:cNvGrpSpPr/>
          <p:nvPr/>
        </p:nvGrpSpPr>
        <p:grpSpPr>
          <a:xfrm>
            <a:off x="285720" y="714356"/>
            <a:ext cx="5357850" cy="648910"/>
            <a:chOff x="285720" y="714356"/>
            <a:chExt cx="5357850" cy="648910"/>
          </a:xfrm>
        </p:grpSpPr>
        <p:sp>
          <p:nvSpPr>
            <p:cNvPr id="29" name="28 Rectángulo redondeado"/>
            <p:cNvSpPr/>
            <p:nvPr/>
          </p:nvSpPr>
          <p:spPr>
            <a:xfrm>
              <a:off x="285720" y="71435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30" name="29 Rectángulo"/>
            <p:cNvSpPr/>
            <p:nvPr/>
          </p:nvSpPr>
          <p:spPr>
            <a:xfrm>
              <a:off x="285720" y="86320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31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25" name="2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9B515-C487-4DE3-BC07-6659240EE85F}" type="slidenum">
              <a:rPr lang="es-ES" smtClean="0"/>
              <a:pPr>
                <a:defRPr/>
              </a:pPr>
              <a:t>2</a:t>
            </a:fld>
            <a:endParaRPr lang="es-ES" dirty="0"/>
          </a:p>
        </p:txBody>
      </p:sp>
      <p:graphicFrame>
        <p:nvGraphicFramePr>
          <p:cNvPr id="19" name="18 Diagrama"/>
          <p:cNvGraphicFramePr/>
          <p:nvPr/>
        </p:nvGraphicFramePr>
        <p:xfrm>
          <a:off x="1284312" y="1093192"/>
          <a:ext cx="65280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2" name="31 Rectángulo"/>
          <p:cNvSpPr/>
          <p:nvPr/>
        </p:nvSpPr>
        <p:spPr>
          <a:xfrm>
            <a:off x="935776" y="5085184"/>
            <a:ext cx="1620000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Promover el cumplimiento voluntario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744088" y="5085184"/>
            <a:ext cx="1620000" cy="7200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Aumentar la percepción de riesgo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624408" y="5085184"/>
            <a:ext cx="1620000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Detectar oportunamente los desvíos</a:t>
            </a:r>
            <a:endParaRPr lang="es-ES" sz="480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57" name="56 Conector recto"/>
          <p:cNvCxnSpPr/>
          <p:nvPr/>
        </p:nvCxnSpPr>
        <p:spPr>
          <a:xfrm rot="5400000">
            <a:off x="1619672" y="4077072"/>
            <a:ext cx="576064" cy="1588"/>
          </a:xfrm>
          <a:prstGeom prst="line">
            <a:avLst/>
          </a:prstGeom>
          <a:ln cap="rnd">
            <a:prstDash val="sysDot"/>
            <a:head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6875462" y="4076278"/>
            <a:ext cx="576064" cy="1588"/>
          </a:xfrm>
          <a:prstGeom prst="line">
            <a:avLst/>
          </a:prstGeom>
          <a:ln cap="rnd">
            <a:prstDash val="sysDot"/>
            <a:head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1907704" y="4365104"/>
            <a:ext cx="5256584" cy="1588"/>
          </a:xfrm>
          <a:prstGeom prst="line">
            <a:avLst/>
          </a:prstGeom>
          <a:ln cap="rnd">
            <a:prstDash val="sysDot"/>
            <a:headEnd type="none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 rot="5400000">
            <a:off x="4211960" y="4725144"/>
            <a:ext cx="720080" cy="1588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>
            <a:endCxn id="32" idx="0"/>
          </p:cNvCxnSpPr>
          <p:nvPr/>
        </p:nvCxnSpPr>
        <p:spPr>
          <a:xfrm rot="10800000" flipV="1">
            <a:off x="1745776" y="4365104"/>
            <a:ext cx="2826224" cy="72008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>
            <a:endCxn id="34" idx="0"/>
          </p:cNvCxnSpPr>
          <p:nvPr/>
        </p:nvCxnSpPr>
        <p:spPr>
          <a:xfrm>
            <a:off x="4572000" y="4365104"/>
            <a:ext cx="2862408" cy="72008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B515-C487-4DE3-BC07-6659240EE85F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4" name="11 CuadroTexto"/>
          <p:cNvSpPr txBox="1">
            <a:spLocks noChangeArrowheads="1"/>
          </p:cNvSpPr>
          <p:nvPr/>
        </p:nvSpPr>
        <p:spPr bwMode="auto">
          <a:xfrm>
            <a:off x="395536" y="908720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SISTEMA DE GESTION DE LA CALIDAD</a:t>
            </a:r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285720" y="714356"/>
            <a:ext cx="5357850" cy="434596"/>
          </a:xfrm>
          <a:prstGeom prst="roundRect">
            <a:avLst>
              <a:gd name="adj" fmla="val 3023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285720" y="863200"/>
            <a:ext cx="5357850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9" name="8 Rectángulo redondeado"/>
          <p:cNvSpPr/>
          <p:nvPr/>
        </p:nvSpPr>
        <p:spPr>
          <a:xfrm>
            <a:off x="285720" y="714356"/>
            <a:ext cx="5357850" cy="434596"/>
          </a:xfrm>
          <a:prstGeom prst="roundRect">
            <a:avLst>
              <a:gd name="adj" fmla="val 3023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285720" y="863200"/>
            <a:ext cx="5357850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1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323928" y="1628800"/>
            <a:ext cx="3600000" cy="36099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Objetivos específicos</a:t>
            </a:r>
            <a:endParaRPr lang="es-ES" sz="2000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15" name="14 Diagrama"/>
          <p:cNvGraphicFramePr/>
          <p:nvPr/>
        </p:nvGraphicFramePr>
        <p:xfrm>
          <a:off x="1091952" y="2333104"/>
          <a:ext cx="6864424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16 Rectángulo redondeado"/>
          <p:cNvSpPr/>
          <p:nvPr/>
        </p:nvSpPr>
        <p:spPr>
          <a:xfrm>
            <a:off x="1439960" y="3429000"/>
            <a:ext cx="1332000" cy="90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Personas Físicas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915816" y="3429000"/>
            <a:ext cx="1332000" cy="90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Personas Jurídicas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4572000" y="3465104"/>
            <a:ext cx="1512000" cy="90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Incumplimientos de obligaciones fiscales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6156176" y="3465104"/>
            <a:ext cx="1512000" cy="90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solidFill>
                  <a:schemeClr val="tx1"/>
                </a:solidFill>
              </a:rPr>
              <a:t>Presunción de incumplimientos fiscales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1115616" y="4869160"/>
            <a:ext cx="6840760" cy="98640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800" dirty="0" smtClean="0">
                <a:solidFill>
                  <a:schemeClr val="bg1"/>
                </a:solidFill>
              </a:rPr>
              <a:t>Reparación del incumplimiento previo al procesos tradicional de gestión del incumplimiento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 Grupo"/>
          <p:cNvGrpSpPr/>
          <p:nvPr/>
        </p:nvGrpSpPr>
        <p:grpSpPr>
          <a:xfrm>
            <a:off x="285720" y="714356"/>
            <a:ext cx="5357850" cy="648910"/>
            <a:chOff x="285720" y="779826"/>
            <a:chExt cx="5357850" cy="648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9 Rectángulo redondeado"/>
            <p:cNvSpPr/>
            <p:nvPr/>
          </p:nvSpPr>
          <p:spPr>
            <a:xfrm>
              <a:off x="285720" y="77982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dirty="0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285720" y="92867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dirty="0"/>
            </a:p>
          </p:txBody>
        </p:sp>
      </p:grpSp>
      <p:grpSp>
        <p:nvGrpSpPr>
          <p:cNvPr id="3" name="26 Grupo"/>
          <p:cNvGrpSpPr/>
          <p:nvPr/>
        </p:nvGrpSpPr>
        <p:grpSpPr>
          <a:xfrm>
            <a:off x="2928926" y="2660852"/>
            <a:ext cx="3343669" cy="2786082"/>
            <a:chOff x="2928926" y="2214554"/>
            <a:chExt cx="3343669" cy="278608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" name="5 Rectángulo"/>
            <p:cNvSpPr/>
            <p:nvPr/>
          </p:nvSpPr>
          <p:spPr>
            <a:xfrm>
              <a:off x="2928926" y="2214554"/>
              <a:ext cx="1643074" cy="278608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sz="2400" dirty="0"/>
            </a:p>
          </p:txBody>
        </p:sp>
        <p:sp>
          <p:nvSpPr>
            <p:cNvPr id="30" name="29 Rectángulo"/>
            <p:cNvSpPr/>
            <p:nvPr/>
          </p:nvSpPr>
          <p:spPr>
            <a:xfrm>
              <a:off x="4572000" y="2214554"/>
              <a:ext cx="1700595" cy="278608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sz="2400" dirty="0">
                <a:solidFill>
                  <a:srgbClr val="FFC000"/>
                </a:solidFill>
              </a:endParaRPr>
            </a:p>
          </p:txBody>
        </p:sp>
        <p:sp>
          <p:nvSpPr>
            <p:cNvPr id="31" name="30 Flecha abajo"/>
            <p:cNvSpPr/>
            <p:nvPr/>
          </p:nvSpPr>
          <p:spPr>
            <a:xfrm rot="5400000">
              <a:off x="3535988" y="3686016"/>
              <a:ext cx="1184085" cy="887938"/>
            </a:xfrm>
            <a:prstGeom prst="downArrow">
              <a:avLst>
                <a:gd name="adj1" fmla="val 50000"/>
                <a:gd name="adj2" fmla="val 50959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3" name="32 Flecha abajo"/>
            <p:cNvSpPr/>
            <p:nvPr/>
          </p:nvSpPr>
          <p:spPr>
            <a:xfrm rot="16200000">
              <a:off x="4383080" y="2523550"/>
              <a:ext cx="1184085" cy="950260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  <a:ln w="0">
              <a:noFill/>
            </a:ln>
            <a:effectLst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3000364" y="2500306"/>
              <a:ext cx="14287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dirty="0" smtClean="0">
                  <a:solidFill>
                    <a:schemeClr val="bg1"/>
                  </a:solidFill>
                </a:rPr>
                <a:t>Acciones de Control Extensivo</a:t>
              </a:r>
              <a:endParaRPr lang="es-ES" sz="1600" dirty="0">
                <a:solidFill>
                  <a:schemeClr val="bg1"/>
                </a:solidFill>
              </a:endParaRPr>
            </a:p>
          </p:txBody>
        </p:sp>
        <p:sp>
          <p:nvSpPr>
            <p:cNvPr id="37" name="36 CuadroTexto"/>
            <p:cNvSpPr txBox="1"/>
            <p:nvPr/>
          </p:nvSpPr>
          <p:spPr>
            <a:xfrm>
              <a:off x="4644008" y="3857628"/>
              <a:ext cx="15716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1600" dirty="0" smtClean="0">
                  <a:solidFill>
                    <a:schemeClr val="bg1"/>
                  </a:solidFill>
                </a:rPr>
                <a:t>Gestión de Control Extensivo</a:t>
              </a:r>
              <a:endParaRPr lang="es-E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60" name="59 Rectángulo redondeado"/>
          <p:cNvSpPr/>
          <p:nvPr/>
        </p:nvSpPr>
        <p:spPr>
          <a:xfrm>
            <a:off x="6588224" y="4833224"/>
            <a:ext cx="2160000" cy="612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Validación de DDJJ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1" name="60 Rectángulo redondeado"/>
          <p:cNvSpPr/>
          <p:nvPr/>
        </p:nvSpPr>
        <p:spPr>
          <a:xfrm>
            <a:off x="6588224" y="4113144"/>
            <a:ext cx="2160000" cy="612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Control de cumplimiento en presentaciones de DDJJ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2" name="61 Rectángulo redondeado"/>
          <p:cNvSpPr/>
          <p:nvPr/>
        </p:nvSpPr>
        <p:spPr>
          <a:xfrm>
            <a:off x="6588224" y="2636912"/>
            <a:ext cx="2160000" cy="612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 smtClean="0">
                <a:solidFill>
                  <a:schemeClr val="bg1"/>
                </a:solidFill>
              </a:rPr>
              <a:t>Forman parte de un control integral de recaudación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3" name="62 Rectángulo redondeado"/>
          <p:cNvSpPr/>
          <p:nvPr/>
        </p:nvSpPr>
        <p:spPr>
          <a:xfrm>
            <a:off x="6588224" y="3356992"/>
            <a:ext cx="2160000" cy="612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Revisión de empadronamiento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64" name="63 Rectángulo redondeado"/>
          <p:cNvSpPr/>
          <p:nvPr/>
        </p:nvSpPr>
        <p:spPr>
          <a:xfrm>
            <a:off x="395536" y="4113144"/>
            <a:ext cx="2160000" cy="61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33450">
              <a:lnSpc>
                <a:spcPct val="90000"/>
              </a:lnSpc>
              <a:spcAft>
                <a:spcPct val="35000"/>
              </a:spcAft>
            </a:pPr>
            <a:r>
              <a:rPr lang="es-AR" dirty="0" smtClean="0">
                <a:solidFill>
                  <a:schemeClr val="bg1"/>
                </a:solidFill>
              </a:rPr>
              <a:t>Aplicable sobre un impuesto y período determinado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65" name="64 Rectángulo redondeado"/>
          <p:cNvSpPr/>
          <p:nvPr/>
        </p:nvSpPr>
        <p:spPr>
          <a:xfrm>
            <a:off x="395536" y="3356992"/>
            <a:ext cx="2160000" cy="61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Inmediata</a:t>
            </a:r>
          </a:p>
        </p:txBody>
      </p:sp>
      <p:sp>
        <p:nvSpPr>
          <p:cNvPr id="66" name="65 Rectángulo redondeado"/>
          <p:cNvSpPr/>
          <p:nvPr/>
        </p:nvSpPr>
        <p:spPr>
          <a:xfrm>
            <a:off x="395536" y="4833224"/>
            <a:ext cx="2160000" cy="61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Limitada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67" name="66 Rectángulo redondeado"/>
          <p:cNvSpPr/>
          <p:nvPr/>
        </p:nvSpPr>
        <p:spPr>
          <a:xfrm>
            <a:off x="395536" y="2636912"/>
            <a:ext cx="2160000" cy="61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s-AR" dirty="0" smtClean="0">
                <a:solidFill>
                  <a:schemeClr val="bg1"/>
                </a:solidFill>
              </a:rPr>
              <a:t>Masiva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26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323528" y="1628800"/>
            <a:ext cx="3600000" cy="36099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Características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 Grupo"/>
          <p:cNvGrpSpPr/>
          <p:nvPr/>
        </p:nvGrpSpPr>
        <p:grpSpPr>
          <a:xfrm>
            <a:off x="285720" y="714356"/>
            <a:ext cx="5357850" cy="648910"/>
            <a:chOff x="285720" y="779826"/>
            <a:chExt cx="5357850" cy="648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9 Rectángulo redondeado"/>
            <p:cNvSpPr/>
            <p:nvPr/>
          </p:nvSpPr>
          <p:spPr>
            <a:xfrm>
              <a:off x="285720" y="77982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dirty="0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285720" y="92867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 dirty="0"/>
            </a:p>
          </p:txBody>
        </p:sp>
      </p:grpSp>
      <p:sp>
        <p:nvSpPr>
          <p:cNvPr id="7171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</a:p>
          <a:p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323928" y="1628800"/>
            <a:ext cx="3600000" cy="36099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Riesgos fiscales trascendentes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9B515-C487-4DE3-BC07-6659240EE85F}" type="slidenum">
              <a:rPr lang="es-ES" smtClean="0"/>
              <a:pPr>
                <a:defRPr/>
              </a:pPr>
              <a:t>5</a:t>
            </a:fld>
            <a:endParaRPr lang="es-ES" dirty="0"/>
          </a:p>
        </p:txBody>
      </p:sp>
      <p:graphicFrame>
        <p:nvGraphicFramePr>
          <p:cNvPr id="18" name="17 Diagrama"/>
          <p:cNvGraphicFramePr/>
          <p:nvPr/>
        </p:nvGraphicFramePr>
        <p:xfrm>
          <a:off x="251520" y="2132856"/>
          <a:ext cx="820891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19 Rectángulo redondeado"/>
          <p:cNvSpPr/>
          <p:nvPr/>
        </p:nvSpPr>
        <p:spPr>
          <a:xfrm>
            <a:off x="6228440" y="2564904"/>
            <a:ext cx="2304000" cy="1152000"/>
          </a:xfrm>
          <a:prstGeom prst="round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s-AR" sz="1100" dirty="0" smtClean="0"/>
              <a:t>Contribuyentes/Obligaciones fiscales presuntas basadas en  información de 3°</a:t>
            </a:r>
            <a:endParaRPr lang="es-AR" sz="11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6228184" y="4725272"/>
            <a:ext cx="2304000" cy="1152000"/>
          </a:xfrm>
          <a:prstGeom prst="roundRect">
            <a:avLst/>
          </a:prstGeom>
          <a:ln>
            <a:solidFill>
              <a:srgbClr val="FFFF0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AR" sz="1100" dirty="0" smtClean="0"/>
              <a:t>Contribuyentes que  liquidan Impuestos “0 ” con renta bruta o que 3° informan ventas</a:t>
            </a:r>
            <a:endParaRPr lang="es-AR" sz="10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755576" y="2565032"/>
            <a:ext cx="2304000" cy="1152000"/>
          </a:xfrm>
          <a:prstGeom prst="roundRect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s-AR" sz="1100" dirty="0" smtClean="0"/>
              <a:t>Contribuyentes  con Renta Neta inferior al promedio  de su actividad</a:t>
            </a:r>
          </a:p>
          <a:p>
            <a:pPr lvl="0"/>
            <a:endParaRPr lang="es-AR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755576" y="4797272"/>
            <a:ext cx="2304256" cy="1152008"/>
          </a:xfrm>
          <a:prstGeom prst="roundRect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s-AR" sz="1100" dirty="0" smtClean="0"/>
              <a:t>Contribuyentes con actividad gravada  declarada exenta  o  actividad principal  exenta  con actividad secundaria gravada declarada  exenta</a:t>
            </a:r>
            <a:endParaRPr lang="es-AR" sz="10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9B515-C487-4DE3-BC07-6659240EE85F}" type="slidenum">
              <a:rPr lang="es-ES" smtClean="0"/>
              <a:pPr>
                <a:defRPr/>
              </a:pPr>
              <a:t>6</a:t>
            </a:fld>
            <a:endParaRPr lang="es-ES" dirty="0"/>
          </a:p>
        </p:txBody>
      </p:sp>
      <p:grpSp>
        <p:nvGrpSpPr>
          <p:cNvPr id="3" name="8 Grupo"/>
          <p:cNvGrpSpPr/>
          <p:nvPr/>
        </p:nvGrpSpPr>
        <p:grpSpPr>
          <a:xfrm>
            <a:off x="285720" y="714356"/>
            <a:ext cx="5357850" cy="648910"/>
            <a:chOff x="285720" y="779826"/>
            <a:chExt cx="5357850" cy="648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3 Rectángulo redondeado"/>
            <p:cNvSpPr/>
            <p:nvPr/>
          </p:nvSpPr>
          <p:spPr>
            <a:xfrm>
              <a:off x="285720" y="77982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285720" y="92867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23928" y="1484784"/>
            <a:ext cx="4104056" cy="43204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Metodología de gestión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" name="9 Pentágono"/>
          <p:cNvSpPr/>
          <p:nvPr/>
        </p:nvSpPr>
        <p:spPr>
          <a:xfrm>
            <a:off x="4716016" y="4437111"/>
            <a:ext cx="2520000" cy="108000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es-ES" sz="1600" dirty="0" smtClean="0">
                <a:solidFill>
                  <a:schemeClr val="accent3">
                    <a:lumMod val="50000"/>
                  </a:schemeClr>
                </a:solidFill>
              </a:rPr>
              <a:t>Gestión centralizada e individual</a:t>
            </a:r>
            <a:endParaRPr lang="es-AR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10 Pentágono"/>
          <p:cNvSpPr/>
          <p:nvPr/>
        </p:nvSpPr>
        <p:spPr>
          <a:xfrm>
            <a:off x="2772080" y="4437111"/>
            <a:ext cx="2520000" cy="1080000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es-ES" sz="1600" dirty="0" smtClean="0"/>
              <a:t>Inducción</a:t>
            </a:r>
            <a:endParaRPr lang="es-AR" sz="1600" dirty="0"/>
          </a:p>
        </p:txBody>
      </p:sp>
      <p:sp>
        <p:nvSpPr>
          <p:cNvPr id="12" name="11 Pentágono"/>
          <p:cNvSpPr/>
          <p:nvPr/>
        </p:nvSpPr>
        <p:spPr>
          <a:xfrm>
            <a:off x="755816" y="4437111"/>
            <a:ext cx="2520000" cy="1080000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Generación de universos</a:t>
            </a:r>
            <a:endParaRPr lang="es-AR" sz="1600" dirty="0"/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5544108" y="4113076"/>
            <a:ext cx="3385170" cy="79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Rectángulo"/>
          <p:cNvSpPr/>
          <p:nvPr/>
        </p:nvSpPr>
        <p:spPr>
          <a:xfrm>
            <a:off x="6215074" y="5805264"/>
            <a:ext cx="1316001" cy="3231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5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FINALIZACION</a:t>
            </a:r>
            <a:endParaRPr lang="es-ES" sz="15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-1009234" y="4119512"/>
            <a:ext cx="3240000" cy="158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273973" y="5733256"/>
            <a:ext cx="697627" cy="3231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5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INICIO</a:t>
            </a:r>
            <a:endParaRPr lang="es-ES" sz="15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5" name="34 Proceso alternativo"/>
          <p:cNvSpPr/>
          <p:nvPr/>
        </p:nvSpPr>
        <p:spPr>
          <a:xfrm>
            <a:off x="251520" y="2000240"/>
            <a:ext cx="1080120" cy="432047"/>
          </a:xfrm>
          <a:prstGeom prst="flowChartAlternateProcess">
            <a:avLst/>
          </a:prstGeom>
          <a:ln>
            <a:prstDash val="sysDot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es-ES" sz="1000" dirty="0" smtClean="0">
                <a:solidFill>
                  <a:schemeClr val="bg1"/>
                </a:solidFill>
              </a:rPr>
              <a:t>DETECCION DE RIESGO FISCAL</a:t>
            </a:r>
          </a:p>
        </p:txBody>
      </p:sp>
      <p:sp>
        <p:nvSpPr>
          <p:cNvPr id="38" name="37 Rectángulo redondeado"/>
          <p:cNvSpPr/>
          <p:nvPr/>
        </p:nvSpPr>
        <p:spPr>
          <a:xfrm>
            <a:off x="7572396" y="4077120"/>
            <a:ext cx="1285884" cy="432048"/>
          </a:xfrm>
          <a:prstGeom prst="roundRect">
            <a:avLst/>
          </a:prstGeom>
          <a:gradFill>
            <a:gsLst>
              <a:gs pos="0">
                <a:srgbClr val="495C22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050" dirty="0" smtClean="0">
                <a:solidFill>
                  <a:schemeClr val="bg1"/>
                </a:solidFill>
              </a:rPr>
              <a:t>Incumplimiento reparado</a:t>
            </a:r>
          </a:p>
        </p:txBody>
      </p:sp>
      <p:sp>
        <p:nvSpPr>
          <p:cNvPr id="39" name="38 Rectángulo redondeado"/>
          <p:cNvSpPr/>
          <p:nvPr/>
        </p:nvSpPr>
        <p:spPr>
          <a:xfrm>
            <a:off x="7572516" y="4581128"/>
            <a:ext cx="1285884" cy="432000"/>
          </a:xfrm>
          <a:prstGeom prst="roundRect">
            <a:avLst/>
          </a:prstGeom>
          <a:gradFill>
            <a:gsLst>
              <a:gs pos="0">
                <a:srgbClr val="495C22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050" dirty="0" smtClean="0">
                <a:solidFill>
                  <a:schemeClr val="bg1"/>
                </a:solidFill>
              </a:rPr>
              <a:t>Sanción autoliquidada</a:t>
            </a:r>
          </a:p>
        </p:txBody>
      </p:sp>
      <p:sp>
        <p:nvSpPr>
          <p:cNvPr id="40" name="39 Rectángulo redondeado"/>
          <p:cNvSpPr/>
          <p:nvPr/>
        </p:nvSpPr>
        <p:spPr>
          <a:xfrm>
            <a:off x="7572396" y="5085232"/>
            <a:ext cx="1285884" cy="432000"/>
          </a:xfrm>
          <a:prstGeom prst="roundRect">
            <a:avLst/>
          </a:prstGeom>
          <a:gradFill>
            <a:gsLst>
              <a:gs pos="0">
                <a:srgbClr val="495C22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050" dirty="0" smtClean="0">
                <a:solidFill>
                  <a:schemeClr val="bg1"/>
                </a:solidFill>
              </a:rPr>
              <a:t>Proceso sancionatorio finalizado</a:t>
            </a:r>
          </a:p>
        </p:txBody>
      </p:sp>
      <p:sp>
        <p:nvSpPr>
          <p:cNvPr id="41" name="40 Rectángulo redondeado"/>
          <p:cNvSpPr/>
          <p:nvPr/>
        </p:nvSpPr>
        <p:spPr>
          <a:xfrm>
            <a:off x="7572396" y="5589288"/>
            <a:ext cx="1285884" cy="432000"/>
          </a:xfrm>
          <a:prstGeom prst="roundRect">
            <a:avLst/>
          </a:prstGeom>
          <a:gradFill>
            <a:gsLst>
              <a:gs pos="0">
                <a:srgbClr val="495C22"/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050" dirty="0" smtClean="0">
                <a:solidFill>
                  <a:schemeClr val="bg1"/>
                </a:solidFill>
              </a:rPr>
              <a:t>Actuación fiscalizadora aceptada</a:t>
            </a:r>
            <a:endParaRPr lang="es-AR" sz="1050" dirty="0">
              <a:solidFill>
                <a:schemeClr val="bg1"/>
              </a:solidFill>
            </a:endParaRPr>
          </a:p>
        </p:txBody>
      </p:sp>
      <p:sp>
        <p:nvSpPr>
          <p:cNvPr id="30" name="29 Pentágono"/>
          <p:cNvSpPr/>
          <p:nvPr/>
        </p:nvSpPr>
        <p:spPr>
          <a:xfrm>
            <a:off x="4283968" y="2848256"/>
            <a:ext cx="1764000" cy="115212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es-ES" sz="1100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es-ES" sz="1050" dirty="0" smtClean="0">
                <a:solidFill>
                  <a:schemeClr val="tx2">
                    <a:lumMod val="75000"/>
                  </a:schemeClr>
                </a:solidFill>
              </a:rPr>
              <a:t>Notificaciones</a:t>
            </a:r>
            <a:endParaRPr lang="es-AR" sz="105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31 Pentágono"/>
          <p:cNvSpPr/>
          <p:nvPr/>
        </p:nvSpPr>
        <p:spPr>
          <a:xfrm>
            <a:off x="3059832" y="2848256"/>
            <a:ext cx="1764000" cy="1152128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es-ES" sz="1100" dirty="0" smtClean="0"/>
              <a:t>Gestión</a:t>
            </a:r>
          </a:p>
          <a:p>
            <a:pPr marL="361950" algn="ctr"/>
            <a:r>
              <a:rPr lang="es-ES" sz="1100" dirty="0" smtClean="0"/>
              <a:t> de </a:t>
            </a:r>
          </a:p>
          <a:p>
            <a:pPr marL="361950" algn="ctr"/>
            <a:r>
              <a:rPr lang="es-ES" sz="1100" dirty="0" smtClean="0"/>
              <a:t>intimaciones</a:t>
            </a:r>
            <a:endParaRPr lang="es-AR" sz="1100" dirty="0"/>
          </a:p>
        </p:txBody>
      </p:sp>
      <p:sp>
        <p:nvSpPr>
          <p:cNvPr id="33" name="32 Pentágono"/>
          <p:cNvSpPr/>
          <p:nvPr/>
        </p:nvSpPr>
        <p:spPr>
          <a:xfrm>
            <a:off x="1907704" y="2848256"/>
            <a:ext cx="1764000" cy="115212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algn="ctr"/>
            <a:r>
              <a:rPr lang="es-ES" sz="1100" dirty="0" smtClean="0"/>
              <a:t>Identificación</a:t>
            </a:r>
          </a:p>
          <a:p>
            <a:pPr marL="361950" algn="ctr"/>
            <a:r>
              <a:rPr lang="es-ES" sz="1100" dirty="0" smtClean="0"/>
              <a:t>de   incumplimiento</a:t>
            </a:r>
            <a:endParaRPr lang="es-AR" sz="1100" dirty="0"/>
          </a:p>
        </p:txBody>
      </p:sp>
      <p:sp>
        <p:nvSpPr>
          <p:cNvPr id="34" name="33 Pentágono"/>
          <p:cNvSpPr/>
          <p:nvPr/>
        </p:nvSpPr>
        <p:spPr>
          <a:xfrm>
            <a:off x="710411" y="2848376"/>
            <a:ext cx="1764000" cy="1152128"/>
          </a:xfrm>
          <a:prstGeom prst="homePlate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/>
              <a:t>Agenda de vencimientos</a:t>
            </a:r>
            <a:endParaRPr lang="es-AR" sz="1100" dirty="0"/>
          </a:p>
        </p:txBody>
      </p:sp>
      <p:sp>
        <p:nvSpPr>
          <p:cNvPr id="36" name="35 Paralelogramo"/>
          <p:cNvSpPr/>
          <p:nvPr/>
        </p:nvSpPr>
        <p:spPr>
          <a:xfrm flipH="1">
            <a:off x="5436096" y="2848256"/>
            <a:ext cx="1764000" cy="576064"/>
          </a:xfrm>
          <a:prstGeom prst="parallelogram">
            <a:avLst>
              <a:gd name="adj" fmla="val 102713"/>
            </a:avLst>
          </a:prstGeom>
          <a:solidFill>
            <a:srgbClr val="7099C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dirty="0" smtClean="0">
                <a:solidFill>
                  <a:schemeClr val="tx2">
                    <a:lumMod val="75000"/>
                  </a:schemeClr>
                </a:solidFill>
              </a:rPr>
              <a:t>Sumarios</a:t>
            </a:r>
            <a:endParaRPr lang="es-AR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36 Paralelogramo"/>
          <p:cNvSpPr/>
          <p:nvPr/>
        </p:nvSpPr>
        <p:spPr>
          <a:xfrm>
            <a:off x="5436096" y="3424320"/>
            <a:ext cx="1764000" cy="576064"/>
          </a:xfrm>
          <a:prstGeom prst="parallelogram">
            <a:avLst>
              <a:gd name="adj" fmla="val 102713"/>
            </a:avLst>
          </a:prstGeom>
          <a:solidFill>
            <a:srgbClr val="7099C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25" algn="ctr"/>
            <a:r>
              <a:rPr lang="es-ES" sz="1100" dirty="0" smtClean="0">
                <a:solidFill>
                  <a:schemeClr val="tx2">
                    <a:lumMod val="75000"/>
                  </a:schemeClr>
                </a:solidFill>
              </a:rPr>
              <a:t>Boletas de deuda</a:t>
            </a:r>
            <a:endParaRPr lang="es-AR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14348" y="2496197"/>
            <a:ext cx="1708929" cy="3231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1500" b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Proceso tradicional</a:t>
            </a:r>
            <a:endParaRPr lang="es-ES" sz="1500" b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785786" y="4143380"/>
            <a:ext cx="1832425" cy="3231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1500" b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Controles extensivos</a:t>
            </a:r>
          </a:p>
        </p:txBody>
      </p:sp>
      <p:sp>
        <p:nvSpPr>
          <p:cNvPr id="49" name="48 Rectángulo redondeado"/>
          <p:cNvSpPr/>
          <p:nvPr/>
        </p:nvSpPr>
        <p:spPr>
          <a:xfrm>
            <a:off x="7572508" y="2492896"/>
            <a:ext cx="1285884" cy="43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Promover el cumplimiento voluntario</a:t>
            </a:r>
            <a:endParaRPr lang="es-AR" sz="1050" dirty="0" smtClean="0">
              <a:solidFill>
                <a:schemeClr val="bg1"/>
              </a:solidFill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7572508" y="2996904"/>
            <a:ext cx="1285884" cy="43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Aumentar la percepción de riesgo</a:t>
            </a:r>
            <a:r>
              <a:rPr lang="es-AR" sz="105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7572508" y="3500960"/>
            <a:ext cx="1285884" cy="43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Detectar oportunamente los desvíos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9B515-C487-4DE3-BC07-6659240EE85F}" type="slidenum">
              <a:rPr lang="es-ES" smtClean="0"/>
              <a:pPr>
                <a:defRPr/>
              </a:pPr>
              <a:t>7</a:t>
            </a:fld>
            <a:endParaRPr lang="es-ES" dirty="0"/>
          </a:p>
        </p:txBody>
      </p:sp>
      <p:grpSp>
        <p:nvGrpSpPr>
          <p:cNvPr id="3" name="8 Grupo"/>
          <p:cNvGrpSpPr/>
          <p:nvPr/>
        </p:nvGrpSpPr>
        <p:grpSpPr>
          <a:xfrm>
            <a:off x="285720" y="714356"/>
            <a:ext cx="5357850" cy="648910"/>
            <a:chOff x="285720" y="779826"/>
            <a:chExt cx="5357850" cy="648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3 Rectángulo redondeado"/>
            <p:cNvSpPr/>
            <p:nvPr/>
          </p:nvSpPr>
          <p:spPr>
            <a:xfrm>
              <a:off x="285720" y="77982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285720" y="92867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CONTROLES EXTENSIVOS DE RECAUDACION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23928" y="1628800"/>
            <a:ext cx="4104056" cy="43204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Pasos a seguir en la implementación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1881190" y="2143116"/>
          <a:ext cx="5405454" cy="38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0 Grupo"/>
          <p:cNvGrpSpPr>
            <a:grpSpLocks/>
          </p:cNvGrpSpPr>
          <p:nvPr/>
        </p:nvGrpSpPr>
        <p:grpSpPr bwMode="auto">
          <a:xfrm>
            <a:off x="0" y="0"/>
            <a:ext cx="9153525" cy="6842125"/>
            <a:chOff x="0" y="0"/>
            <a:chExt cx="9153556" cy="6842124"/>
          </a:xfrm>
        </p:grpSpPr>
        <p:sp>
          <p:nvSpPr>
            <p:cNvPr id="6" name="5 Rectángulo"/>
            <p:cNvSpPr/>
            <p:nvPr/>
          </p:nvSpPr>
          <p:spPr>
            <a:xfrm>
              <a:off x="0" y="0"/>
              <a:ext cx="9153556" cy="68421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117444" y="163490"/>
              <a:ext cx="8883712" cy="652623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/>
            </a:p>
          </p:txBody>
        </p:sp>
        <p:pic>
          <p:nvPicPr>
            <p:cNvPr id="10" name="Picture 20" descr="D:\nuevo modelo 2007\SOLAPAS CUADROS ETC\AFIP tranparente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2598747" y="2797175"/>
              <a:ext cx="3962413" cy="1162050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9B515-C487-4DE3-BC07-6659240EE85F}" type="slidenum">
              <a:rPr lang="es-ES" smtClean="0"/>
              <a:pPr>
                <a:defRPr/>
              </a:pPr>
              <a:t>9</a:t>
            </a:fld>
            <a:endParaRPr lang="es-ES" dirty="0"/>
          </a:p>
        </p:txBody>
      </p:sp>
      <p:grpSp>
        <p:nvGrpSpPr>
          <p:cNvPr id="3" name="8 Grupo"/>
          <p:cNvGrpSpPr/>
          <p:nvPr/>
        </p:nvGrpSpPr>
        <p:grpSpPr>
          <a:xfrm>
            <a:off x="285720" y="714356"/>
            <a:ext cx="5357850" cy="648910"/>
            <a:chOff x="285720" y="779826"/>
            <a:chExt cx="5357850" cy="64891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" name="3 Rectángulo redondeado"/>
            <p:cNvSpPr/>
            <p:nvPr/>
          </p:nvSpPr>
          <p:spPr>
            <a:xfrm>
              <a:off x="285720" y="779826"/>
              <a:ext cx="5357850" cy="434596"/>
            </a:xfrm>
            <a:prstGeom prst="roundRect">
              <a:avLst>
                <a:gd name="adj" fmla="val 302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" name="4 Rectángulo"/>
            <p:cNvSpPr/>
            <p:nvPr/>
          </p:nvSpPr>
          <p:spPr>
            <a:xfrm>
              <a:off x="285720" y="928670"/>
              <a:ext cx="535785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453996" y="867847"/>
            <a:ext cx="50006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s-ES" sz="1800" dirty="0" smtClean="0">
                <a:solidFill>
                  <a:schemeClr val="tx2"/>
                </a:solidFill>
              </a:rPr>
              <a:t>SISTEMA DE INFORMACION PARA LA GESTION</a:t>
            </a:r>
            <a:endParaRPr lang="es-ES" sz="1800" dirty="0">
              <a:solidFill>
                <a:schemeClr val="tx2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23928" y="1628800"/>
            <a:ext cx="4104056" cy="43204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 anchor="ctr"/>
          <a:lstStyle/>
          <a:p>
            <a:pPr>
              <a:spcAft>
                <a:spcPts val="1000"/>
              </a:spcAft>
              <a:defRPr/>
            </a:pPr>
            <a:r>
              <a:rPr lang="es-ES" sz="2000" dirty="0" smtClean="0">
                <a:solidFill>
                  <a:schemeClr val="bg1"/>
                </a:solidFill>
                <a:cs typeface="Arial" charset="0"/>
              </a:rPr>
              <a:t>Universo de riesgo bajo análisis</a:t>
            </a:r>
            <a:endParaRPr lang="es-ES" sz="2000" b="0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33" name="32 Tabla"/>
          <p:cNvGraphicFramePr>
            <a:graphicFrameLocks noGrp="1"/>
          </p:cNvGraphicFramePr>
          <p:nvPr/>
        </p:nvGraphicFramePr>
        <p:xfrm>
          <a:off x="755576" y="2311112"/>
          <a:ext cx="7920880" cy="352436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244920"/>
                <a:gridCol w="4675960"/>
              </a:tblGrid>
              <a:tr h="365760">
                <a:tc>
                  <a:txBody>
                    <a:bodyPr/>
                    <a:lstStyle/>
                    <a:p>
                      <a:r>
                        <a:rPr lang="es-AR" dirty="0" smtClean="0"/>
                        <a:t>Tipo de riesgo</a:t>
                      </a:r>
                      <a:endParaRPr lang="es-AR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Descripción</a:t>
                      </a:r>
                      <a:endParaRPr lang="es-AR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26148"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Presentación de DDJJ de IG y BP al personal en</a:t>
                      </a:r>
                      <a:r>
                        <a:rPr lang="es-AR" sz="1200" b="1" baseline="0" dirty="0" smtClean="0"/>
                        <a:t> relación de dependencia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Todos los empleados que hayan recibido remuneraciones superiores a $96m</a:t>
                      </a:r>
                      <a:r>
                        <a:rPr lang="es-AR" sz="1200" b="1" baseline="0" dirty="0" smtClean="0"/>
                        <a:t> ó $144m deben presentar la DJ del IG y/o BP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261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A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Computo improcedente de percepciones en IVA que generan saldo a favor en otros impuestos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Analizar el cómputo de percepciones como </a:t>
                      </a:r>
                      <a:r>
                        <a:rPr lang="es-AR" sz="1200" b="1" dirty="0" err="1" smtClean="0"/>
                        <a:t>canjeador</a:t>
                      </a:r>
                      <a:r>
                        <a:rPr lang="es-AR" sz="1200" b="1" dirty="0" smtClean="0"/>
                        <a:t> de granos en contribuyentes no incluidos en los registros especiales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80235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A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ITI- Certificados de no retención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Todos los contribuyentes que hayan solicitado certificado de no retención del ITI</a:t>
                      </a:r>
                      <a:r>
                        <a:rPr lang="es-AR" sz="1200" b="1" baseline="0" dirty="0" smtClean="0"/>
                        <a:t> y transcurrido un año no hayan cerrado el trámite al comprar un inmueble en reposición deberían pagar el impuesto omitido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261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A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Profesionales inscriptos en IVA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Los contribuyentes individuales</a:t>
                      </a:r>
                      <a:r>
                        <a:rPr lang="es-AR" sz="1200" b="1" baseline="0" dirty="0" smtClean="0"/>
                        <a:t> registrados con un código de actividad de servicios profesionales deberían estar inscriptos en IVA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44724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A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Computo de Impuesto al cheque en Impuesto a las Ganancias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s-AR" sz="1200" b="1" dirty="0" smtClean="0"/>
                        <a:t>Analizar la veracidad /razonabilidad</a:t>
                      </a:r>
                      <a:r>
                        <a:rPr lang="es-AR" sz="1200" b="1" baseline="0" dirty="0" smtClean="0"/>
                        <a:t> del cómputo del impuesto al cheque como pago a cuenta de </a:t>
                      </a:r>
                      <a:r>
                        <a:rPr lang="es-A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Impuesto a las Ganancias</a:t>
                      </a:r>
                      <a:endParaRPr lang="es-AR" sz="1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8963</TotalTime>
  <Words>1204</Words>
  <Application>Microsoft Office PowerPoint</Application>
  <PresentationFormat>Presentación en pantalla (4:3)</PresentationFormat>
  <Paragraphs>118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Usuario</cp:lastModifiedBy>
  <cp:revision>1219</cp:revision>
  <dcterms:created xsi:type="dcterms:W3CDTF">2009-08-31T16:54:15Z</dcterms:created>
  <dcterms:modified xsi:type="dcterms:W3CDTF">2013-10-31T13:46:04Z</dcterms:modified>
</cp:coreProperties>
</file>