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8"/>
  </p:notesMasterIdLst>
  <p:handoutMasterIdLst>
    <p:handoutMasterId r:id="rId9"/>
  </p:handoutMasterIdLst>
  <p:sldIdLst>
    <p:sldId id="311" r:id="rId2"/>
    <p:sldId id="290" r:id="rId3"/>
    <p:sldId id="299" r:id="rId4"/>
    <p:sldId id="293" r:id="rId5"/>
    <p:sldId id="286" r:id="rId6"/>
    <p:sldId id="312" r:id="rId7"/>
  </p:sldIdLst>
  <p:sldSz cx="10080625" cy="7559675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ECFF"/>
    <a:srgbClr val="FF0000"/>
    <a:srgbClr val="0033CC"/>
    <a:srgbClr val="000000"/>
    <a:srgbClr val="FFCC66"/>
    <a:srgbClr val="FF9933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74" autoAdjust="0"/>
    <p:restoredTop sz="94622" autoAdjust="0"/>
  </p:normalViewPr>
  <p:slideViewPr>
    <p:cSldViewPr snapToGrid="0">
      <p:cViewPr varScale="1">
        <p:scale>
          <a:sx n="62" d="100"/>
          <a:sy n="62" d="100"/>
        </p:scale>
        <p:origin x="-1392" y="-96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 txBox="1">
            <a:spLocks noGrp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476" tIns="41238" rIns="82476" bIns="41238" numCol="1" anchor="t" anchorCtr="0" compatLnSpc="1">
            <a:prstTxWarp prst="textNoShape">
              <a:avLst/>
            </a:prstTxWarp>
          </a:bodyPr>
          <a:lstStyle>
            <a:lvl1pPr defTabSz="838200" hangingPunct="0">
              <a:defRPr sz="1300">
                <a:ea typeface="MS Gothic" pitchFamily="49" charset="-128"/>
                <a:cs typeface="Tahoma" pitchFamily="34" charset="0"/>
              </a:defRPr>
            </a:lvl1pPr>
          </a:lstStyle>
          <a:p>
            <a:endParaRPr lang="es-UY"/>
          </a:p>
        </p:txBody>
      </p:sp>
      <p:sp>
        <p:nvSpPr>
          <p:cNvPr id="3" name="Marcador de fecha 2"/>
          <p:cNvSpPr txBox="1">
            <a:spLocks noGrp="1"/>
          </p:cNvSpPr>
          <p:nvPr>
            <p:ph type="dt" sz="quarter" idx="1"/>
          </p:nvPr>
        </p:nvSpPr>
        <p:spPr bwMode="auto">
          <a:xfrm>
            <a:off x="3846513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476" tIns="41238" rIns="82476" bIns="41238" numCol="1" anchor="t" anchorCtr="0" compatLnSpc="1">
            <a:prstTxWarp prst="textNoShape">
              <a:avLst/>
            </a:prstTxWarp>
          </a:bodyPr>
          <a:lstStyle>
            <a:lvl1pPr algn="r" defTabSz="838200" hangingPunct="0">
              <a:defRPr sz="1300">
                <a:ea typeface="MS Gothic" pitchFamily="49" charset="-128"/>
                <a:cs typeface="Tahoma" pitchFamily="34" charset="0"/>
              </a:defRPr>
            </a:lvl1pPr>
          </a:lstStyle>
          <a:p>
            <a:endParaRPr lang="es-UY"/>
          </a:p>
        </p:txBody>
      </p:sp>
      <p:sp>
        <p:nvSpPr>
          <p:cNvPr id="4" name="Marcador de pie de página 3"/>
          <p:cNvSpPr txBox="1">
            <a:spLocks noGrp="1"/>
          </p:cNvSpPr>
          <p:nvPr>
            <p:ph type="ftr" sz="quarter" idx="2"/>
          </p:nvPr>
        </p:nvSpPr>
        <p:spPr bwMode="auto">
          <a:xfrm>
            <a:off x="0" y="943133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476" tIns="41238" rIns="82476" bIns="41238" numCol="1" anchor="b" anchorCtr="0" compatLnSpc="1">
            <a:prstTxWarp prst="textNoShape">
              <a:avLst/>
            </a:prstTxWarp>
          </a:bodyPr>
          <a:lstStyle>
            <a:lvl1pPr defTabSz="838200" hangingPunct="0">
              <a:defRPr sz="1300">
                <a:ea typeface="MS Gothic" pitchFamily="49" charset="-128"/>
                <a:cs typeface="Tahoma" pitchFamily="34" charset="0"/>
              </a:defRPr>
            </a:lvl1pPr>
          </a:lstStyle>
          <a:p>
            <a:endParaRPr lang="es-UY"/>
          </a:p>
        </p:txBody>
      </p:sp>
      <p:sp>
        <p:nvSpPr>
          <p:cNvPr id="5" name="Marcador de número de diapositiva 4"/>
          <p:cNvSpPr txBox="1">
            <a:spLocks noGrp="1"/>
          </p:cNvSpPr>
          <p:nvPr>
            <p:ph type="sldNum" sz="quarter" idx="3"/>
          </p:nvPr>
        </p:nvSpPr>
        <p:spPr bwMode="auto">
          <a:xfrm>
            <a:off x="3846513" y="9431338"/>
            <a:ext cx="29511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476" tIns="41238" rIns="82476" bIns="41238" numCol="1" anchor="b" anchorCtr="0" compatLnSpc="1">
            <a:prstTxWarp prst="textNoShape">
              <a:avLst/>
            </a:prstTxWarp>
          </a:bodyPr>
          <a:lstStyle>
            <a:lvl1pPr algn="r" defTabSz="838200" hangingPunct="0">
              <a:defRPr sz="1300">
                <a:ea typeface="MS Gothic" pitchFamily="49" charset="-128"/>
                <a:cs typeface="Tahoma" pitchFamily="34" charset="0"/>
              </a:defRPr>
            </a:lvl1pPr>
          </a:lstStyle>
          <a:p>
            <a:fld id="{81F42666-C7D6-4185-B280-2D2364998DDD}" type="slidenum">
              <a:rPr lang="es-UY"/>
              <a:pPr/>
              <a:t>‹Nº›</a:t>
            </a:fld>
            <a:endParaRPr lang="es-U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Marcador de imagen de diapositiva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5988" y="754063"/>
            <a:ext cx="4964112" cy="372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3" name="Marcador de notas 2"/>
          <p:cNvSpPr txBox="1"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UY" smtClean="0"/>
          </a:p>
        </p:txBody>
      </p:sp>
      <p:sp>
        <p:nvSpPr>
          <p:cNvPr id="4" name="Marcador de encabezado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defTabSz="838200" hangingPunct="0">
              <a:defRPr sz="1300">
                <a:latin typeface="Times New Roman" pitchFamily="18" charset="0"/>
                <a:ea typeface="Lucida Sans Unicode" pitchFamily="34" charset="0"/>
                <a:cs typeface="Tahoma" pitchFamily="34" charset="0"/>
              </a:defRPr>
            </a:lvl1pPr>
          </a:lstStyle>
          <a:p>
            <a:endParaRPr lang="es-UY"/>
          </a:p>
        </p:txBody>
      </p:sp>
      <p:sp>
        <p:nvSpPr>
          <p:cNvPr id="5" name="Marcador de fecha 4"/>
          <p:cNvSpPr txBox="1">
            <a:spLocks noGrp="1"/>
          </p:cNvSpPr>
          <p:nvPr>
            <p:ph type="dt" idx="1"/>
          </p:nvPr>
        </p:nvSpPr>
        <p:spPr>
          <a:xfrm>
            <a:off x="3846513" y="0"/>
            <a:ext cx="2951162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r" defTabSz="838200" hangingPunct="0">
              <a:defRPr sz="1300">
                <a:latin typeface="Times New Roman" pitchFamily="18" charset="0"/>
                <a:ea typeface="Lucida Sans Unicode" pitchFamily="34" charset="0"/>
                <a:cs typeface="Tahoma" pitchFamily="34" charset="0"/>
              </a:defRPr>
            </a:lvl1pPr>
          </a:lstStyle>
          <a:p>
            <a:endParaRPr lang="es-UY"/>
          </a:p>
        </p:txBody>
      </p:sp>
      <p:sp>
        <p:nvSpPr>
          <p:cNvPr id="6" name="Marcador de pie de página 5"/>
          <p:cNvSpPr txBox="1">
            <a:spLocks noGrp="1"/>
          </p:cNvSpPr>
          <p:nvPr>
            <p:ph type="ftr" sz="quarter" idx="4"/>
          </p:nvPr>
        </p:nvSpPr>
        <p:spPr>
          <a:xfrm>
            <a:off x="0" y="9431338"/>
            <a:ext cx="2951163" cy="496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defTabSz="838200" hangingPunct="0">
              <a:defRPr sz="1300">
                <a:latin typeface="Times New Roman" pitchFamily="18" charset="0"/>
                <a:ea typeface="Lucida Sans Unicode" pitchFamily="34" charset="0"/>
                <a:cs typeface="Tahoma" pitchFamily="34" charset="0"/>
              </a:defRPr>
            </a:lvl1pPr>
          </a:lstStyle>
          <a:p>
            <a:endParaRPr lang="es-UY"/>
          </a:p>
        </p:txBody>
      </p:sp>
      <p:sp>
        <p:nvSpPr>
          <p:cNvPr id="7" name="Marcador de número de diapositiva 6"/>
          <p:cNvSpPr txBox="1"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51162" cy="4968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algn="r" defTabSz="838200" hangingPunct="0">
              <a:defRPr sz="1300">
                <a:latin typeface="Times New Roman" pitchFamily="18" charset="0"/>
                <a:ea typeface="Lucida Sans Unicode" pitchFamily="34" charset="0"/>
                <a:cs typeface="Tahoma" pitchFamily="34" charset="0"/>
              </a:defRPr>
            </a:lvl1pPr>
          </a:lstStyle>
          <a:p>
            <a:fld id="{5E739B1F-38C3-4900-8558-FDB1C9BD2892}" type="slidenum">
              <a:rPr lang="es-UY"/>
              <a:pPr/>
              <a:t>‹Nº›</a:t>
            </a:fld>
            <a:endParaRPr lang="es-U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5900" indent="-215900" algn="l" rtl="0" fontAlgn="base">
      <a:spcBef>
        <a:spcPct val="30000"/>
      </a:spcBef>
      <a:spcAft>
        <a:spcPct val="0"/>
      </a:spcAft>
      <a:defRPr lang="es-UY" sz="2000" kern="1200">
        <a:solidFill>
          <a:schemeClr val="tx1"/>
        </a:solidFill>
        <a:latin typeface="Arial" pitchFamily="18"/>
        <a:ea typeface="MS Gothic" pitchFamily="2"/>
        <a:cs typeface="Arial" charset="0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Gothic" pitchFamily="49" charset="-128"/>
        <a:cs typeface="Arial" charset="0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Gothic" pitchFamily="49" charset="-128"/>
        <a:cs typeface="Arial" charset="0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Gothic" pitchFamily="49" charset="-128"/>
        <a:cs typeface="Arial" charset="0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Gothic" pitchFamily="49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Marcador de número de diapositiva 6"/>
          <p:cNvSpPr txBox="1">
            <a:spLocks noGrp="1"/>
          </p:cNvSpPr>
          <p:nvPr/>
        </p:nvSpPr>
        <p:spPr bwMode="auto">
          <a:xfrm>
            <a:off x="3846513" y="9431338"/>
            <a:ext cx="29511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 defTabSz="838200" hangingPunct="0"/>
            <a:fld id="{0B537093-56E1-44B1-9E55-C50DE4F83BC8}" type="slidenum">
              <a:rPr lang="es-UY" sz="1300">
                <a:latin typeface="Times New Roman" pitchFamily="18" charset="0"/>
                <a:ea typeface="Lucida Sans Unicode" pitchFamily="34" charset="0"/>
                <a:cs typeface="Tahoma" pitchFamily="34" charset="0"/>
              </a:rPr>
              <a:pPr algn="r" defTabSz="838200" hangingPunct="0"/>
              <a:t>1</a:t>
            </a:fld>
            <a:endParaRPr lang="es-UY" sz="1300">
              <a:latin typeface="Times New Roman" pitchFamily="18" charset="0"/>
              <a:ea typeface="Lucida Sans Unicode" pitchFamily="34" charset="0"/>
              <a:cs typeface="Tahoma" pitchFamily="34" charset="0"/>
            </a:endParaRPr>
          </a:p>
        </p:txBody>
      </p:sp>
      <p:sp>
        <p:nvSpPr>
          <p:cNvPr id="2" name="Marcador de imagen de diapositiva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245764" name="Marcador de notas 2"/>
          <p:cNvSpPr txBox="1">
            <a:spLocks noGrp="1"/>
          </p:cNvSpPr>
          <p:nvPr>
            <p:ph type="body" sz="quarter" idx="1"/>
          </p:nvPr>
        </p:nvSpPr>
        <p:spPr bwMode="auto">
          <a:xfrm>
            <a:off x="679450" y="4716463"/>
            <a:ext cx="5438775" cy="4383087"/>
          </a:xfrm>
          <a:noFill/>
        </p:spPr>
        <p:txBody>
          <a:bodyPr/>
          <a:lstStyle/>
          <a:p>
            <a:pPr>
              <a:spcBef>
                <a:spcPct val="0"/>
              </a:spcBef>
            </a:pPr>
            <a:endParaRPr smtClean="0">
              <a:solidFill>
                <a:srgbClr val="000000"/>
              </a:solidFill>
              <a:latin typeface="Arial" charset="0"/>
              <a:ea typeface="MS Gothic" pitchFamily="49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1847850"/>
            <a:ext cx="8569325" cy="2016125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240644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7ED2B098-1BF7-474D-B2E9-D00B47C3378F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24064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2406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8EF39C0-37BC-4C11-9176-4408DE1CB05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8745D0-2A9E-4996-AD2A-233F13D9B0FC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6ACC5-6BF1-4A92-B19B-B681BC2043B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10438" y="420688"/>
            <a:ext cx="2266950" cy="6299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4825" y="420688"/>
            <a:ext cx="6653213" cy="6299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5BB409-6271-4587-AA75-8FB66F4952C8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E15FA-EB65-4387-A296-6EC2FCCD34C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420688"/>
            <a:ext cx="9072563" cy="15113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504825" y="2184400"/>
            <a:ext cx="4459288" cy="45354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16513" y="2184400"/>
            <a:ext cx="4460875" cy="45354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04825" y="6884988"/>
            <a:ext cx="2351088" cy="523875"/>
          </a:xfrm>
        </p:spPr>
        <p:txBody>
          <a:bodyPr/>
          <a:lstStyle>
            <a:lvl1pPr>
              <a:defRPr/>
            </a:lvl1pPr>
          </a:lstStyle>
          <a:p>
            <a:fld id="{301174A9-8BEF-4ED1-8379-E6D3CE485146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444875" y="6884988"/>
            <a:ext cx="3190875" cy="523875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224713" y="6884988"/>
            <a:ext cx="2352675" cy="523875"/>
          </a:xfrm>
        </p:spPr>
        <p:txBody>
          <a:bodyPr/>
          <a:lstStyle>
            <a:lvl1pPr>
              <a:defRPr/>
            </a:lvl1pPr>
          </a:lstStyle>
          <a:p>
            <a:fld id="{1D8CB15C-16CE-4B91-A812-36376F626F2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420688"/>
            <a:ext cx="9072563" cy="15113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504825" y="2184400"/>
            <a:ext cx="9072563" cy="4535488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04825" y="6884988"/>
            <a:ext cx="2351088" cy="523875"/>
          </a:xfrm>
        </p:spPr>
        <p:txBody>
          <a:bodyPr/>
          <a:lstStyle>
            <a:lvl1pPr>
              <a:defRPr/>
            </a:lvl1pPr>
          </a:lstStyle>
          <a:p>
            <a:fld id="{75992D1F-9219-49C8-AA95-3C91C6367E34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444875" y="6884988"/>
            <a:ext cx="3190875" cy="523875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224713" y="6884988"/>
            <a:ext cx="2352675" cy="523875"/>
          </a:xfrm>
        </p:spPr>
        <p:txBody>
          <a:bodyPr/>
          <a:lstStyle>
            <a:lvl1pPr>
              <a:defRPr/>
            </a:lvl1pPr>
          </a:lstStyle>
          <a:p>
            <a:fld id="{1D35A15D-49CF-47FF-9E37-A77DD563389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C47FB4-3DAC-4A6D-A57B-022A79D12A1A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92E6A-1074-41DA-A146-0DE4226647B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679963-FC30-41E7-87CD-21036E3ECBA1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90491-417B-416F-BED4-FCBD1E1823E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04825" y="2184400"/>
            <a:ext cx="4459288" cy="4535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16513" y="2184400"/>
            <a:ext cx="4460875" cy="4535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5EA3C2-3B86-4F48-8577-72E33FD0D37C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94C2E-3366-468F-A3C3-1F8D25E4A8D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E71B47-8703-4AF4-B6B2-8E9049962156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76DAB-F383-4941-B1DC-214D5C834FF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B6D524-F195-4426-B5C8-B5C68D7F2FFD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38051B-B996-4B76-A0F0-2C0F76038A1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0D683C-E9FD-4EE4-AA1B-91BB38606E5B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9D905-E65F-4452-8E2E-D1237813254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F13A45-A492-48F5-B348-495A5E6E39D5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745CF-66A2-4000-AFFD-9490B049D2A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A6A81A-A100-45FB-B328-7AFC931D69AD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F997F-51B1-4F35-87A9-F4DFEFF883C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420688"/>
            <a:ext cx="9072563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2184400"/>
            <a:ext cx="9072563" cy="453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825" y="6884988"/>
            <a:ext cx="23510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b" anchorCtr="0" compatLnSpc="1">
            <a:prstTxWarp prst="textNoShape">
              <a:avLst/>
            </a:prstTxWarp>
          </a:bodyPr>
          <a:lstStyle>
            <a:lvl1pPr defTabSz="1008063">
              <a:defRPr sz="15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3630C40-78EC-46B5-8601-DBD9197A8E13}" type="datetimeFigureOut">
              <a:rPr lang="es-ES"/>
              <a:pPr/>
              <a:t>29/10/2013</a:t>
            </a:fld>
            <a:endParaRPr lang="es-ES"/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6884988"/>
            <a:ext cx="3190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b" anchorCtr="0" compatLnSpc="1">
            <a:prstTxWarp prst="textNoShape">
              <a:avLst/>
            </a:prstTxWarp>
          </a:bodyPr>
          <a:lstStyle>
            <a:lvl1pPr algn="ctr" defTabSz="1008063">
              <a:defRPr sz="15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239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713" y="6884988"/>
            <a:ext cx="2352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b" anchorCtr="0" compatLnSpc="1">
            <a:prstTxWarp prst="textNoShape">
              <a:avLst/>
            </a:prstTxWarp>
          </a:bodyPr>
          <a:lstStyle>
            <a:lvl1pPr algn="r" defTabSz="1008063">
              <a:defRPr sz="15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4F9E7C8-AE97-44FF-9F68-B7F67D53D1B5}" type="slidenum">
              <a:rPr lang="es-ES"/>
              <a:pPr/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</p:sldLayoutIdLst>
  <p:txStyles>
    <p:titleStyle>
      <a:lvl1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defTabSz="1008063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77825" indent="-377825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19150" indent="-315913" algn="l" defTabSz="1008063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3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260475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763713" indent="-252413" algn="l" defTabSz="1008063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2685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BE12D-585A-41AA-90EE-9F452DE8CBCA}" type="slidenum">
              <a:rPr lang="es-ES"/>
              <a:pPr/>
              <a:t>1</a:t>
            </a:fld>
            <a:endParaRPr lang="es-ES"/>
          </a:p>
        </p:txBody>
      </p:sp>
      <p:sp>
        <p:nvSpPr>
          <p:cNvPr id="244738" name="Título 1"/>
          <p:cNvSpPr>
            <a:spLocks noGrp="1"/>
          </p:cNvSpPr>
          <p:nvPr>
            <p:ph type="title" idx="4294967295"/>
          </p:nvPr>
        </p:nvSpPr>
        <p:spPr>
          <a:xfrm>
            <a:off x="504825" y="474663"/>
            <a:ext cx="9072563" cy="1403350"/>
          </a:xfrm>
          <a:ln/>
        </p:spPr>
        <p:txBody>
          <a:bodyPr lIns="0" tIns="0" rIns="0" bIns="0"/>
          <a:lstStyle/>
          <a:p>
            <a:r>
              <a:rPr lang="es-UY"/>
              <a:t>CONTROLES EXTENSIVOS</a:t>
            </a:r>
          </a:p>
        </p:txBody>
      </p:sp>
      <p:pic>
        <p:nvPicPr>
          <p:cNvPr id="244739" name="Picture 3" descr="logo"/>
          <p:cNvPicPr>
            <a:picLocks noChangeAspect="1" noChangeArrowheads="1"/>
          </p:cNvPicPr>
          <p:nvPr>
            <p:ph type="body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954213" y="3363913"/>
            <a:ext cx="6172200" cy="2070100"/>
          </a:xfrm>
          <a:noFill/>
          <a:ln/>
        </p:spPr>
      </p:pic>
      <p:sp>
        <p:nvSpPr>
          <p:cNvPr id="244740" name="Rectangle 4"/>
          <p:cNvSpPr>
            <a:spLocks noChangeArrowheads="1"/>
          </p:cNvSpPr>
          <p:nvPr/>
        </p:nvSpPr>
        <p:spPr bwMode="auto">
          <a:xfrm>
            <a:off x="490538" y="5816600"/>
            <a:ext cx="28654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1200" b="1">
                <a:latin typeface="Tahoma" pitchFamily="34" charset="0"/>
              </a:rPr>
              <a:t>ENCUENTRO SUR-SUR</a:t>
            </a:r>
          </a:p>
          <a:p>
            <a:r>
              <a:rPr lang="es-ES" sz="1200" b="1">
                <a:latin typeface="Tahoma" pitchFamily="34" charset="0"/>
              </a:rPr>
              <a:t>GUATEMALA-ANTIGUA</a:t>
            </a:r>
          </a:p>
          <a:p>
            <a:r>
              <a:rPr lang="es-ES" sz="1200" b="1">
                <a:latin typeface="Tahoma" pitchFamily="34" charset="0"/>
              </a:rPr>
              <a:t>                 Agosto 2013 </a:t>
            </a:r>
          </a:p>
          <a:p>
            <a:r>
              <a:rPr lang="es-UY" sz="1200" b="1">
                <a:latin typeface="Tahoma" pitchFamily="34" charset="0"/>
              </a:rPr>
              <a:t> 	URUGUAY</a:t>
            </a:r>
            <a:endParaRPr lang="es-ES" sz="1200" b="1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6FEA-AE98-4ECC-B316-E02B022F28BD}" type="slidenum">
              <a:rPr lang="es-ES"/>
              <a:pPr/>
              <a:t>2</a:t>
            </a:fld>
            <a:endParaRPr lang="es-ES"/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6250" y="1798638"/>
            <a:ext cx="9231313" cy="4821237"/>
          </a:xfrm>
        </p:spPr>
        <p:txBody>
          <a:bodyPr/>
          <a:lstStyle/>
          <a:p>
            <a:pPr lvl="2">
              <a:buFont typeface="Wingdings" pitchFamily="2" charset="2"/>
              <a:buNone/>
            </a:pPr>
            <a:endParaRPr lang="es-UY" sz="2800">
              <a:solidFill>
                <a:schemeClr val="tx2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es-ES" sz="3100">
                <a:solidFill>
                  <a:schemeClr val="tx2"/>
                </a:solidFill>
              </a:rPr>
              <a:t>PERIODICIDAD</a:t>
            </a:r>
          </a:p>
          <a:p>
            <a:pPr lvl="2">
              <a:buFont typeface="Wingdings" pitchFamily="2" charset="2"/>
              <a:buNone/>
            </a:pPr>
            <a:r>
              <a:rPr lang="es-UY" sz="2800">
                <a:solidFill>
                  <a:schemeClr val="tx2"/>
                </a:solidFill>
              </a:rPr>
              <a:t>Dependiendo del tipo de obligación y la dimensión</a:t>
            </a:r>
          </a:p>
          <a:p>
            <a:pPr lvl="2">
              <a:buFont typeface="Wingdings" pitchFamily="2" charset="2"/>
              <a:buNone/>
            </a:pPr>
            <a:r>
              <a:rPr lang="es-UY" sz="2800">
                <a:solidFill>
                  <a:schemeClr val="tx2"/>
                </a:solidFill>
              </a:rPr>
              <a:t>económica, los controles pueden ser :</a:t>
            </a:r>
          </a:p>
          <a:p>
            <a:pPr lvl="2"/>
            <a:r>
              <a:rPr lang="es-UY" sz="2800">
                <a:solidFill>
                  <a:schemeClr val="tx2"/>
                </a:solidFill>
              </a:rPr>
              <a:t>Mensuales </a:t>
            </a:r>
          </a:p>
          <a:p>
            <a:pPr lvl="2"/>
            <a:r>
              <a:rPr lang="es-UY" sz="2800">
                <a:solidFill>
                  <a:schemeClr val="tx2"/>
                </a:solidFill>
              </a:rPr>
              <a:t>Bimensuales</a:t>
            </a:r>
          </a:p>
          <a:p>
            <a:pPr lvl="2"/>
            <a:r>
              <a:rPr lang="es-UY" sz="2800">
                <a:solidFill>
                  <a:schemeClr val="tx2"/>
                </a:solidFill>
              </a:rPr>
              <a:t>Trimestrales </a:t>
            </a:r>
          </a:p>
          <a:p>
            <a:pPr lvl="2"/>
            <a:r>
              <a:rPr lang="es-UY" sz="2800">
                <a:solidFill>
                  <a:schemeClr val="tx2"/>
                </a:solidFill>
              </a:rPr>
              <a:t>Anuales</a:t>
            </a:r>
          </a:p>
          <a:p>
            <a:pPr lvl="2">
              <a:buFont typeface="Wingdings" pitchFamily="2" charset="2"/>
              <a:buNone/>
            </a:pPr>
            <a:endParaRPr lang="es-UY" sz="2800">
              <a:solidFill>
                <a:schemeClr val="tx2"/>
              </a:solidFill>
            </a:endParaRPr>
          </a:p>
          <a:p>
            <a:pPr lvl="2">
              <a:buFont typeface="Wingdings" pitchFamily="2" charset="2"/>
              <a:buNone/>
            </a:pPr>
            <a:endParaRPr lang="es-UY" sz="2800">
              <a:solidFill>
                <a:schemeClr val="tx2"/>
              </a:solidFill>
            </a:endParaRPr>
          </a:p>
          <a:p>
            <a:pPr lvl="2">
              <a:buFont typeface="Wingdings" pitchFamily="2" charset="2"/>
              <a:buNone/>
            </a:pPr>
            <a:endParaRPr lang="es-ES" sz="2800">
              <a:solidFill>
                <a:schemeClr val="tx2"/>
              </a:solidFill>
            </a:endParaRPr>
          </a:p>
        </p:txBody>
      </p:sp>
      <p:pic>
        <p:nvPicPr>
          <p:cNvPr id="179204" name="Picture 4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2725"/>
            <a:ext cx="2401888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9600" name="Rectangle 400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UY"/>
              <a:t>	Controles extensivos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1013" y="420688"/>
            <a:ext cx="9072562" cy="1511300"/>
          </a:xfrm>
        </p:spPr>
        <p:txBody>
          <a:bodyPr/>
          <a:lstStyle/>
          <a:p>
            <a:r>
              <a:rPr lang="es-UY" sz="4500"/>
              <a:t>	Controles extensivos</a:t>
            </a:r>
            <a:endParaRPr lang="es-ES" sz="4500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62088" y="2184400"/>
            <a:ext cx="8115300" cy="4535488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">
                <a:solidFill>
                  <a:schemeClr val="tx2"/>
                </a:solidFill>
              </a:rPr>
              <a:t>Obligaciones a gestionar</a:t>
            </a:r>
          </a:p>
          <a:p>
            <a:r>
              <a:rPr lang="es-ES">
                <a:solidFill>
                  <a:schemeClr val="tx2"/>
                </a:solidFill>
              </a:rPr>
              <a:t>IVA</a:t>
            </a:r>
          </a:p>
          <a:p>
            <a:r>
              <a:rPr lang="es-ES">
                <a:solidFill>
                  <a:schemeClr val="tx2"/>
                </a:solidFill>
              </a:rPr>
              <a:t>IMESI</a:t>
            </a:r>
          </a:p>
          <a:p>
            <a:r>
              <a:rPr lang="es-ES">
                <a:solidFill>
                  <a:schemeClr val="tx2"/>
                </a:solidFill>
              </a:rPr>
              <a:t>IRAE</a:t>
            </a:r>
          </a:p>
          <a:p>
            <a:r>
              <a:rPr lang="es-ES">
                <a:solidFill>
                  <a:schemeClr val="tx2"/>
                </a:solidFill>
              </a:rPr>
              <a:t>PATRIMONIO</a:t>
            </a:r>
          </a:p>
          <a:p>
            <a:r>
              <a:rPr lang="es-ES">
                <a:solidFill>
                  <a:schemeClr val="tx2"/>
                </a:solidFill>
              </a:rPr>
              <a:t>IRPF/IAAS</a:t>
            </a:r>
          </a:p>
          <a:p>
            <a:pPr algn="ctr">
              <a:buFont typeface="Wingdings" pitchFamily="2" charset="2"/>
              <a:buNone/>
            </a:pPr>
            <a:endParaRPr lang="es-ES">
              <a:solidFill>
                <a:schemeClr val="tx2"/>
              </a:solidFill>
            </a:endParaRPr>
          </a:p>
        </p:txBody>
      </p:sp>
      <p:pic>
        <p:nvPicPr>
          <p:cNvPr id="217092" name="Picture 4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2725"/>
            <a:ext cx="2401888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755775"/>
            <a:ext cx="9229725" cy="5364163"/>
          </a:xfrm>
        </p:spPr>
        <p:txBody>
          <a:bodyPr/>
          <a:lstStyle/>
          <a:p>
            <a:pPr marL="666750" indent="-666750">
              <a:lnSpc>
                <a:spcPct val="80000"/>
              </a:lnSpc>
              <a:buFont typeface="Wingdings" pitchFamily="2" charset="2"/>
              <a:buNone/>
            </a:pPr>
            <a:r>
              <a:rPr lang="es-UY" sz="2600"/>
              <a:t> 			</a:t>
            </a:r>
            <a:r>
              <a:rPr lang="es-UY" sz="2600">
                <a:solidFill>
                  <a:schemeClr val="tx2"/>
                </a:solidFill>
              </a:rPr>
              <a:t>Dimensión económica</a:t>
            </a:r>
          </a:p>
          <a:p>
            <a:pPr marL="666750" indent="-666750">
              <a:lnSpc>
                <a:spcPct val="80000"/>
              </a:lnSpc>
              <a:buFont typeface="Wingdings" pitchFamily="2" charset="2"/>
              <a:buNone/>
            </a:pPr>
            <a:endParaRPr lang="es-UY" sz="2600">
              <a:solidFill>
                <a:schemeClr val="tx2"/>
              </a:solidFill>
            </a:endParaRPr>
          </a:p>
          <a:p>
            <a:pPr marL="666750" indent="-666750">
              <a:lnSpc>
                <a:spcPct val="80000"/>
              </a:lnSpc>
            </a:pPr>
            <a:r>
              <a:rPr lang="es-UY" sz="2800">
                <a:solidFill>
                  <a:schemeClr val="tx2"/>
                </a:solidFill>
              </a:rPr>
              <a:t>CEDE Y Grandes Contribuyentes</a:t>
            </a:r>
          </a:p>
          <a:p>
            <a:pPr marL="666750" indent="-666750">
              <a:lnSpc>
                <a:spcPct val="80000"/>
              </a:lnSpc>
            </a:pPr>
            <a:r>
              <a:rPr lang="es-UY" sz="2800">
                <a:solidFill>
                  <a:schemeClr val="tx2"/>
                </a:solidFill>
              </a:rPr>
              <a:t>Medianas y pequeños contribuyentes</a:t>
            </a:r>
          </a:p>
          <a:p>
            <a:pPr marL="666750" indent="-666750">
              <a:lnSpc>
                <a:spcPct val="80000"/>
              </a:lnSpc>
              <a:buFont typeface="Wingdings" pitchFamily="2" charset="2"/>
              <a:buNone/>
            </a:pPr>
            <a:r>
              <a:rPr lang="es-UY" sz="2800">
                <a:solidFill>
                  <a:schemeClr val="tx2"/>
                </a:solidFill>
              </a:rPr>
              <a:t>______________________________________________</a:t>
            </a:r>
          </a:p>
          <a:p>
            <a:pPr marL="666750" indent="-666750">
              <a:lnSpc>
                <a:spcPct val="80000"/>
              </a:lnSpc>
              <a:buFont typeface="Wingdings" pitchFamily="2" charset="2"/>
              <a:buNone/>
            </a:pPr>
            <a:endParaRPr lang="es-UY" sz="2800">
              <a:solidFill>
                <a:schemeClr val="tx2"/>
              </a:solidFill>
            </a:endParaRPr>
          </a:p>
          <a:p>
            <a:pPr marL="666750" indent="-666750">
              <a:lnSpc>
                <a:spcPct val="80000"/>
              </a:lnSpc>
            </a:pPr>
            <a:r>
              <a:rPr lang="es-UY" sz="2800">
                <a:solidFill>
                  <a:schemeClr val="tx2"/>
                </a:solidFill>
              </a:rPr>
              <a:t>IRPF/IASS</a:t>
            </a:r>
          </a:p>
          <a:p>
            <a:pPr marL="666750" indent="-666750">
              <a:lnSpc>
                <a:spcPct val="80000"/>
              </a:lnSpc>
            </a:pPr>
            <a:endParaRPr lang="es-UY" sz="2800"/>
          </a:p>
          <a:p>
            <a:pPr marL="666750" indent="-666750">
              <a:lnSpc>
                <a:spcPct val="80000"/>
              </a:lnSpc>
            </a:pPr>
            <a:endParaRPr lang="es-UY" sz="2800"/>
          </a:p>
          <a:p>
            <a:pPr marL="666750" indent="-666750">
              <a:lnSpc>
                <a:spcPct val="80000"/>
              </a:lnSpc>
              <a:buFont typeface="Wingdings" pitchFamily="2" charset="2"/>
              <a:buNone/>
            </a:pPr>
            <a:r>
              <a:rPr lang="es-UY" sz="1100"/>
              <a:t> </a:t>
            </a:r>
          </a:p>
          <a:p>
            <a:pPr marL="666750" indent="-666750">
              <a:lnSpc>
                <a:spcPct val="80000"/>
              </a:lnSpc>
              <a:buFont typeface="Wingdings" pitchFamily="2" charset="2"/>
              <a:buNone/>
            </a:pPr>
            <a:endParaRPr lang="es-UY" sz="1100"/>
          </a:p>
          <a:p>
            <a:pPr marL="666750" indent="-666750">
              <a:lnSpc>
                <a:spcPct val="80000"/>
              </a:lnSpc>
              <a:buFont typeface="Wingdings" pitchFamily="2" charset="2"/>
              <a:buNone/>
            </a:pPr>
            <a:endParaRPr lang="es-UY" sz="1100" i="1">
              <a:solidFill>
                <a:schemeClr val="tx2"/>
              </a:solidFill>
            </a:endParaRPr>
          </a:p>
          <a:p>
            <a:pPr marL="666750" indent="-666750">
              <a:lnSpc>
                <a:spcPct val="80000"/>
              </a:lnSpc>
              <a:buFont typeface="Wingdings" pitchFamily="2" charset="2"/>
              <a:buNone/>
            </a:pPr>
            <a:r>
              <a:rPr lang="es-UY" sz="1100"/>
              <a:t> </a:t>
            </a:r>
            <a:endParaRPr lang="es-ES" sz="1100"/>
          </a:p>
        </p:txBody>
      </p:sp>
      <p:pic>
        <p:nvPicPr>
          <p:cNvPr id="183300" name="Picture 4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2725"/>
            <a:ext cx="2401888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3301" name="Rectangle 5"/>
          <p:cNvSpPr>
            <a:spLocks noGrp="1" noChangeArrowheads="1"/>
          </p:cNvSpPr>
          <p:nvPr>
            <p:ph type="title"/>
          </p:nvPr>
        </p:nvSpPr>
        <p:spPr>
          <a:xfrm>
            <a:off x="284163" y="449263"/>
            <a:ext cx="9072562" cy="1511300"/>
          </a:xfrm>
          <a:noFill/>
          <a:ln/>
        </p:spPr>
        <p:txBody>
          <a:bodyPr/>
          <a:lstStyle/>
          <a:p>
            <a:r>
              <a:rPr lang="es-UY"/>
              <a:t>	Controles extensivos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320675"/>
            <a:ext cx="9072563" cy="1511300"/>
          </a:xfrm>
        </p:spPr>
        <p:txBody>
          <a:bodyPr/>
          <a:lstStyle/>
          <a:p>
            <a:r>
              <a:rPr lang="es-UY" sz="4500"/>
              <a:t>Controles extensivos</a:t>
            </a:r>
            <a:endParaRPr lang="es-ES" sz="4500"/>
          </a:p>
        </p:txBody>
      </p:sp>
      <p:sp>
        <p:nvSpPr>
          <p:cNvPr id="174144" name="Text Box 64"/>
          <p:cNvSpPr txBox="1">
            <a:spLocks noChangeArrowheads="1"/>
          </p:cNvSpPr>
          <p:nvPr/>
        </p:nvSpPr>
        <p:spPr bwMode="auto">
          <a:xfrm>
            <a:off x="185738" y="1625600"/>
            <a:ext cx="9894887" cy="605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0" tIns="45711" rIns="91420" bIns="45711"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es-UY" sz="3200" b="1" u="sng"/>
              <a:t>PRINCIPALES TIPOS DE GESTIONES</a:t>
            </a:r>
          </a:p>
          <a:p>
            <a:pPr algn="ctr" defTabSz="912813">
              <a:spcBef>
                <a:spcPct val="50000"/>
              </a:spcBef>
            </a:pPr>
            <a:endParaRPr lang="es-UY" b="1" u="sng"/>
          </a:p>
          <a:p>
            <a:pPr algn="ctr" defTabSz="912813">
              <a:spcBef>
                <a:spcPct val="50000"/>
              </a:spcBef>
            </a:pPr>
            <a:r>
              <a:rPr lang="es-UY" b="1" u="sng">
                <a:solidFill>
                  <a:srgbClr val="FFCC00"/>
                </a:solidFill>
              </a:rPr>
              <a:t>OMISION EN LA PRESENTACION DE LA DECLARACION JURADA</a:t>
            </a:r>
          </a:p>
          <a:p>
            <a:pPr algn="ctr" defTabSz="912813">
              <a:spcBef>
                <a:spcPct val="50000"/>
              </a:spcBef>
            </a:pPr>
            <a:r>
              <a:rPr lang="es-UY" b="1" u="sng">
                <a:solidFill>
                  <a:srgbClr val="FFCC00"/>
                </a:solidFill>
              </a:rPr>
              <a:t>MOROSIDAD </a:t>
            </a:r>
          </a:p>
          <a:p>
            <a:pPr algn="ctr" defTabSz="912813">
              <a:spcBef>
                <a:spcPct val="50000"/>
              </a:spcBef>
            </a:pPr>
            <a:r>
              <a:rPr lang="es-UY" b="1" u="sng">
                <a:solidFill>
                  <a:srgbClr val="FFCC00"/>
                </a:solidFill>
              </a:rPr>
              <a:t>DEBITO / CREDITO</a:t>
            </a:r>
          </a:p>
          <a:p>
            <a:pPr algn="ctr" defTabSz="912813">
              <a:spcBef>
                <a:spcPct val="50000"/>
              </a:spcBef>
            </a:pPr>
            <a:r>
              <a:rPr lang="es-UY" b="1" u="sng">
                <a:solidFill>
                  <a:srgbClr val="FFCC00"/>
                </a:solidFill>
              </a:rPr>
              <a:t>INCONSISTENCIAS</a:t>
            </a:r>
          </a:p>
          <a:p>
            <a:pPr algn="ctr" defTabSz="912813">
              <a:spcBef>
                <a:spcPct val="50000"/>
              </a:spcBef>
            </a:pPr>
            <a:endParaRPr lang="es-UY" b="1" u="sng">
              <a:solidFill>
                <a:srgbClr val="FFCC00"/>
              </a:solidFill>
            </a:endParaRPr>
          </a:p>
          <a:p>
            <a:pPr algn="ctr" defTabSz="912813">
              <a:spcBef>
                <a:spcPct val="50000"/>
              </a:spcBef>
            </a:pPr>
            <a:endParaRPr lang="es-UY" b="1" u="sng">
              <a:solidFill>
                <a:srgbClr val="FFCC00"/>
              </a:solidFill>
            </a:endParaRPr>
          </a:p>
          <a:p>
            <a:pPr algn="ctr" defTabSz="912813">
              <a:spcBef>
                <a:spcPct val="50000"/>
              </a:spcBef>
            </a:pPr>
            <a:endParaRPr lang="es-UY" b="1" u="sng">
              <a:solidFill>
                <a:srgbClr val="FFCC00"/>
              </a:solidFill>
            </a:endParaRPr>
          </a:p>
          <a:p>
            <a:pPr algn="ctr" defTabSz="912813">
              <a:spcBef>
                <a:spcPct val="50000"/>
              </a:spcBef>
            </a:pPr>
            <a:endParaRPr lang="es-UY" b="1" u="sng">
              <a:solidFill>
                <a:srgbClr val="FFCC00"/>
              </a:solidFill>
            </a:endParaRPr>
          </a:p>
          <a:p>
            <a:pPr algn="ctr" defTabSz="912813">
              <a:spcBef>
                <a:spcPct val="50000"/>
              </a:spcBef>
            </a:pPr>
            <a:endParaRPr lang="es-ES" b="1" u="sng">
              <a:solidFill>
                <a:srgbClr val="FFCC00"/>
              </a:solidFill>
            </a:endParaRPr>
          </a:p>
        </p:txBody>
      </p:sp>
      <p:pic>
        <p:nvPicPr>
          <p:cNvPr id="174147" name="Picture 67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2725"/>
            <a:ext cx="2401888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0892" name="Group 12"/>
          <p:cNvGraphicFramePr>
            <a:graphicFrameLocks noGrp="1"/>
          </p:cNvGraphicFramePr>
          <p:nvPr>
            <p:ph sz="half" idx="1"/>
          </p:nvPr>
        </p:nvGraphicFramePr>
        <p:xfrm>
          <a:off x="504825" y="2155825"/>
          <a:ext cx="1644650" cy="4535488"/>
        </p:xfrm>
        <a:graphic>
          <a:graphicData uri="http://schemas.openxmlformats.org/drawingml/2006/table">
            <a:tbl>
              <a:tblPr/>
              <a:tblGrid>
                <a:gridCol w="1644650"/>
              </a:tblGrid>
              <a:tr h="4535488">
                <a:tc>
                  <a:txBody>
                    <a:bodyPr/>
                    <a:lstStyle/>
                    <a:p>
                      <a:pPr marL="0" marR="0" lvl="0" indent="0" algn="l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ES" sz="3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1095" name="Group 215"/>
          <p:cNvGraphicFramePr>
            <a:graphicFrameLocks noGrp="1"/>
          </p:cNvGraphicFramePr>
          <p:nvPr>
            <p:ph sz="half" idx="2"/>
          </p:nvPr>
        </p:nvGraphicFramePr>
        <p:xfrm>
          <a:off x="0" y="528638"/>
          <a:ext cx="10080625" cy="6838951"/>
        </p:xfrm>
        <a:graphic>
          <a:graphicData uri="http://schemas.openxmlformats.org/drawingml/2006/table">
            <a:tbl>
              <a:tblPr/>
              <a:tblGrid>
                <a:gridCol w="1971675"/>
                <a:gridCol w="3300413"/>
                <a:gridCol w="2428875"/>
                <a:gridCol w="2379662"/>
              </a:tblGrid>
              <a:tr h="1155700">
                <a:tc>
                  <a:txBody>
                    <a:bodyPr/>
                    <a:lstStyle/>
                    <a:p>
                      <a:pPr marL="377825" marR="0" lvl="0" indent="-377825" algn="ctr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SUBPROCESO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ctr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INFORMACION</a:t>
                      </a:r>
                    </a:p>
                    <a:p>
                      <a:pPr marL="377825" marR="0" lvl="0" indent="-377825" algn="ctr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RESULTANTE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ctr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ERRORES O</a:t>
                      </a:r>
                    </a:p>
                    <a:p>
                      <a:pPr marL="377825" marR="0" lvl="0" indent="-377825" algn="ctr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INCONSISTENCIAS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ctr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SISTEMA AFECTADO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62113"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SELECCI</a:t>
                      </a: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 charset="0"/>
                        </a:rPr>
                        <a:t>Ó</a:t>
                      </a: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IDENTIFICACION</a:t>
                      </a:r>
                    </a:p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 INCUMPLIMIENTOS  A GESTIONAR</a:t>
                      </a:r>
                    </a:p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(RUT, ORIGEN, PERIODO ,ESTADO Y USUARIO)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DEUDAS</a:t>
                      </a:r>
                    </a:p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(POR IMPUESTOS O SANCIONES), </a:t>
                      </a:r>
                    </a:p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OMISIONES E INCONSISTENCIAS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CVA (PARA RENOVACION AUTOMATICA)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0525"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SEGUIMIENTO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IDENTIFICACION DE INCUMPLIMIENTOS GESTIONADOS -NO SOLUCIONADOS (RUT, ORIGEN, PERIODO ,ESTADO Y USUARIO)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DEUDAS</a:t>
                      </a:r>
                    </a:p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(POR IMPUESTOS O SANCIONES), </a:t>
                      </a:r>
                    </a:p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OMISIONES E INCONSISTENCIAS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APLICA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0613"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 DE LA GESTION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IDENTIFICACION DE CONTRIBUYENTES Y RESPECTIVAS OBSERVACIONES O SUJETOS A OBSERVACIONES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DEUDAS,(POR IMPUESTOS O SANCIONES), OMISIONES E INCONSISTENCIAS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77825" marR="0" lvl="0" indent="-377825" algn="l" defTabSz="100806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CVA , SISTEMA DE EXPEDIENTES, BASE DE DEUDAS,  CONSTANCIAS, AIER (Arrendamientos de Inmuebles Excluidos de Retenci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 charset="0"/>
                        </a:rPr>
                        <a:t>ó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n), DEVOLUCIONES, 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2420</TotalTime>
  <Words>183</Words>
  <Application>OpenOffice.org/3.1$Win32 OpenOffice.org_project/310m11$Build-9399</Application>
  <PresentationFormat>Personalizado</PresentationFormat>
  <Paragraphs>73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5" baseType="lpstr">
      <vt:lpstr>Calibri</vt:lpstr>
      <vt:lpstr>Arial</vt:lpstr>
      <vt:lpstr>Tahoma</vt:lpstr>
      <vt:lpstr>Wingdings</vt:lpstr>
      <vt:lpstr>MS Gothic</vt:lpstr>
      <vt:lpstr>Times New Roman</vt:lpstr>
      <vt:lpstr>Lucida Sans Unicode</vt:lpstr>
      <vt:lpstr>Arial Unicode MS</vt:lpstr>
      <vt:lpstr>Textura</vt:lpstr>
      <vt:lpstr>CONTROLES EXTENSIVOS</vt:lpstr>
      <vt:lpstr> Controles extensivos</vt:lpstr>
      <vt:lpstr> Controles extensivos</vt:lpstr>
      <vt:lpstr> Controles extensivos</vt:lpstr>
      <vt:lpstr>Controles extensivos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ALCANCE</dc:title>
  <dc:creator>Gonzalo Lopez</dc:creator>
  <cp:lastModifiedBy>Usuario</cp:lastModifiedBy>
  <cp:revision>69</cp:revision>
  <dcterms:created xsi:type="dcterms:W3CDTF">2013-08-07T18:54:00Z</dcterms:created>
  <dcterms:modified xsi:type="dcterms:W3CDTF">2013-10-29T18:55:14Z</dcterms:modified>
</cp:coreProperties>
</file>